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295" r:id="rId3"/>
    <p:sldId id="256" r:id="rId4"/>
    <p:sldId id="258" r:id="rId5"/>
    <p:sldId id="294" r:id="rId6"/>
    <p:sldId id="259" r:id="rId7"/>
    <p:sldId id="260" r:id="rId8"/>
    <p:sldId id="261" r:id="rId9"/>
    <p:sldId id="283" r:id="rId10"/>
    <p:sldId id="284" r:id="rId11"/>
    <p:sldId id="285" r:id="rId12"/>
    <p:sldId id="286" r:id="rId13"/>
    <p:sldId id="287" r:id="rId14"/>
    <p:sldId id="288" r:id="rId15"/>
    <p:sldId id="289" r:id="rId16"/>
    <p:sldId id="290" r:id="rId17"/>
    <p:sldId id="291" r:id="rId18"/>
    <p:sldId id="292" r:id="rId19"/>
    <p:sldId id="262" r:id="rId20"/>
    <p:sldId id="264" r:id="rId21"/>
    <p:sldId id="265" r:id="rId22"/>
    <p:sldId id="266" r:id="rId23"/>
    <p:sldId id="267" r:id="rId24"/>
    <p:sldId id="268" r:id="rId25"/>
    <p:sldId id="269" r:id="rId26"/>
    <p:sldId id="270" r:id="rId27"/>
    <p:sldId id="271" r:id="rId28"/>
    <p:sldId id="274"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140F61-0D0D-48FD-A9AA-311BCB3151ED}" v="7" dt="2025-09-04T09:20:41.9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104" d="100"/>
          <a:sy n="104" d="100"/>
        </p:scale>
        <p:origin x="76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Harris" userId="ac199a4c-ad19-40c2-90c5-6743bba5a0d2" providerId="ADAL" clId="{F6140F61-0D0D-48FD-A9AA-311BCB3151ED}"/>
    <pc:docChg chg="custSel delSld modSld">
      <pc:chgData name="John Harris" userId="ac199a4c-ad19-40c2-90c5-6743bba5a0d2" providerId="ADAL" clId="{F6140F61-0D0D-48FD-A9AA-311BCB3151ED}" dt="2025-09-04T09:55:41.388" v="1661" actId="20577"/>
      <pc:docMkLst>
        <pc:docMk/>
      </pc:docMkLst>
      <pc:sldChg chg="del">
        <pc:chgData name="John Harris" userId="ac199a4c-ad19-40c2-90c5-6743bba5a0d2" providerId="ADAL" clId="{F6140F61-0D0D-48FD-A9AA-311BCB3151ED}" dt="2025-09-01T12:34:17.985" v="43" actId="47"/>
        <pc:sldMkLst>
          <pc:docMk/>
          <pc:sldMk cId="1133593865" sldId="257"/>
        </pc:sldMkLst>
      </pc:sldChg>
      <pc:sldChg chg="modSp mod">
        <pc:chgData name="John Harris" userId="ac199a4c-ad19-40c2-90c5-6743bba5a0d2" providerId="ADAL" clId="{F6140F61-0D0D-48FD-A9AA-311BCB3151ED}" dt="2025-09-04T09:35:41.512" v="1555" actId="20577"/>
        <pc:sldMkLst>
          <pc:docMk/>
          <pc:sldMk cId="425161135" sldId="258"/>
        </pc:sldMkLst>
        <pc:spChg chg="mod">
          <ac:chgData name="John Harris" userId="ac199a4c-ad19-40c2-90c5-6743bba5a0d2" providerId="ADAL" clId="{F6140F61-0D0D-48FD-A9AA-311BCB3151ED}" dt="2025-09-04T08:47:37.271" v="137" actId="20577"/>
          <ac:spMkLst>
            <pc:docMk/>
            <pc:sldMk cId="425161135" sldId="258"/>
            <ac:spMk id="8194" creationId="{FA418F3A-E503-9A41-A10D-E086CF446D33}"/>
          </ac:spMkLst>
        </pc:spChg>
        <pc:spChg chg="mod">
          <ac:chgData name="John Harris" userId="ac199a4c-ad19-40c2-90c5-6743bba5a0d2" providerId="ADAL" clId="{F6140F61-0D0D-48FD-A9AA-311BCB3151ED}" dt="2025-09-04T09:35:41.512" v="1555" actId="20577"/>
          <ac:spMkLst>
            <pc:docMk/>
            <pc:sldMk cId="425161135" sldId="258"/>
            <ac:spMk id="8195" creationId="{156314BC-CE6F-FC44-B49D-86B907DBDCDA}"/>
          </ac:spMkLst>
        </pc:spChg>
      </pc:sldChg>
      <pc:sldChg chg="modSp mod">
        <pc:chgData name="John Harris" userId="ac199a4c-ad19-40c2-90c5-6743bba5a0d2" providerId="ADAL" clId="{F6140F61-0D0D-48FD-A9AA-311BCB3151ED}" dt="2025-09-04T09:34:56.814" v="1551" actId="20577"/>
        <pc:sldMkLst>
          <pc:docMk/>
          <pc:sldMk cId="406187159" sldId="259"/>
        </pc:sldMkLst>
        <pc:spChg chg="mod">
          <ac:chgData name="John Harris" userId="ac199a4c-ad19-40c2-90c5-6743bba5a0d2" providerId="ADAL" clId="{F6140F61-0D0D-48FD-A9AA-311BCB3151ED}" dt="2025-09-04T09:34:56.814" v="1551" actId="20577"/>
          <ac:spMkLst>
            <pc:docMk/>
            <pc:sldMk cId="406187159" sldId="259"/>
            <ac:spMk id="10243" creationId="{D24E8DEF-335B-5245-9EF5-A207F293B627}"/>
          </ac:spMkLst>
        </pc:spChg>
      </pc:sldChg>
      <pc:sldChg chg="modSp mod">
        <pc:chgData name="John Harris" userId="ac199a4c-ad19-40c2-90c5-6743bba5a0d2" providerId="ADAL" clId="{F6140F61-0D0D-48FD-A9AA-311BCB3151ED}" dt="2025-09-04T09:34:18.033" v="1539" actId="27636"/>
        <pc:sldMkLst>
          <pc:docMk/>
          <pc:sldMk cId="1028973326" sldId="260"/>
        </pc:sldMkLst>
        <pc:spChg chg="mod">
          <ac:chgData name="John Harris" userId="ac199a4c-ad19-40c2-90c5-6743bba5a0d2" providerId="ADAL" clId="{F6140F61-0D0D-48FD-A9AA-311BCB3151ED}" dt="2025-09-04T09:34:18.033" v="1539" actId="27636"/>
          <ac:spMkLst>
            <pc:docMk/>
            <pc:sldMk cId="1028973326" sldId="260"/>
            <ac:spMk id="2" creationId="{C81871DB-7754-5742-ADAD-7FA790287DA6}"/>
          </ac:spMkLst>
        </pc:spChg>
      </pc:sldChg>
      <pc:sldChg chg="modSp mod">
        <pc:chgData name="John Harris" userId="ac199a4c-ad19-40c2-90c5-6743bba5a0d2" providerId="ADAL" clId="{F6140F61-0D0D-48FD-A9AA-311BCB3151ED}" dt="2025-09-04T08:36:20.550" v="96" actId="20577"/>
        <pc:sldMkLst>
          <pc:docMk/>
          <pc:sldMk cId="2218318110" sldId="261"/>
        </pc:sldMkLst>
        <pc:spChg chg="mod">
          <ac:chgData name="John Harris" userId="ac199a4c-ad19-40c2-90c5-6743bba5a0d2" providerId="ADAL" clId="{F6140F61-0D0D-48FD-A9AA-311BCB3151ED}" dt="2025-09-04T08:36:20.550" v="96" actId="20577"/>
          <ac:spMkLst>
            <pc:docMk/>
            <pc:sldMk cId="2218318110" sldId="261"/>
            <ac:spMk id="12291" creationId="{8AB35B25-4356-6642-8694-72A9F2DB6C3F}"/>
          </ac:spMkLst>
        </pc:spChg>
      </pc:sldChg>
      <pc:sldChg chg="modSp mod">
        <pc:chgData name="John Harris" userId="ac199a4c-ad19-40c2-90c5-6743bba5a0d2" providerId="ADAL" clId="{F6140F61-0D0D-48FD-A9AA-311BCB3151ED}" dt="2025-09-04T09:31:07.839" v="1471" actId="20577"/>
        <pc:sldMkLst>
          <pc:docMk/>
          <pc:sldMk cId="3409898892" sldId="262"/>
        </pc:sldMkLst>
        <pc:spChg chg="mod">
          <ac:chgData name="John Harris" userId="ac199a4c-ad19-40c2-90c5-6743bba5a0d2" providerId="ADAL" clId="{F6140F61-0D0D-48FD-A9AA-311BCB3151ED}" dt="2025-09-04T09:06:01.672" v="315" actId="20577"/>
          <ac:spMkLst>
            <pc:docMk/>
            <pc:sldMk cId="3409898892" sldId="262"/>
            <ac:spMk id="2" creationId="{DAB42961-D52F-474A-B723-A2B014B77E56}"/>
          </ac:spMkLst>
        </pc:spChg>
        <pc:spChg chg="mod">
          <ac:chgData name="John Harris" userId="ac199a4c-ad19-40c2-90c5-6743bba5a0d2" providerId="ADAL" clId="{F6140F61-0D0D-48FD-A9AA-311BCB3151ED}" dt="2025-09-04T09:31:07.839" v="1471" actId="20577"/>
          <ac:spMkLst>
            <pc:docMk/>
            <pc:sldMk cId="3409898892" sldId="262"/>
            <ac:spMk id="23555" creationId="{119A31BB-CB6E-1E40-A0C1-D20F46C24FBF}"/>
          </ac:spMkLst>
        </pc:spChg>
      </pc:sldChg>
      <pc:sldChg chg="del">
        <pc:chgData name="John Harris" userId="ac199a4c-ad19-40c2-90c5-6743bba5a0d2" providerId="ADAL" clId="{F6140F61-0D0D-48FD-A9AA-311BCB3151ED}" dt="2025-09-04T09:07:10.962" v="405" actId="47"/>
        <pc:sldMkLst>
          <pc:docMk/>
          <pc:sldMk cId="1932423667" sldId="263"/>
        </pc:sldMkLst>
      </pc:sldChg>
      <pc:sldChg chg="modSp mod">
        <pc:chgData name="John Harris" userId="ac199a4c-ad19-40c2-90c5-6743bba5a0d2" providerId="ADAL" clId="{F6140F61-0D0D-48FD-A9AA-311BCB3151ED}" dt="2025-09-04T09:26:51.562" v="1319" actId="27636"/>
        <pc:sldMkLst>
          <pc:docMk/>
          <pc:sldMk cId="2337010380" sldId="264"/>
        </pc:sldMkLst>
        <pc:spChg chg="mod">
          <ac:chgData name="John Harris" userId="ac199a4c-ad19-40c2-90c5-6743bba5a0d2" providerId="ADAL" clId="{F6140F61-0D0D-48FD-A9AA-311BCB3151ED}" dt="2025-09-04T09:26:51.562" v="1319" actId="27636"/>
          <ac:spMkLst>
            <pc:docMk/>
            <pc:sldMk cId="2337010380" sldId="264"/>
            <ac:spMk id="2" creationId="{A10D0DF9-3A1A-904F-9C8B-0AAB9538F542}"/>
          </ac:spMkLst>
        </pc:spChg>
        <pc:spChg chg="mod">
          <ac:chgData name="John Harris" userId="ac199a4c-ad19-40c2-90c5-6743bba5a0d2" providerId="ADAL" clId="{F6140F61-0D0D-48FD-A9AA-311BCB3151ED}" dt="2025-09-04T09:22:17.113" v="1317" actId="20577"/>
          <ac:spMkLst>
            <pc:docMk/>
            <pc:sldMk cId="2337010380" sldId="264"/>
            <ac:spMk id="25603" creationId="{9414EFDB-4DA2-6D46-8536-4B997063C93D}"/>
          </ac:spMkLst>
        </pc:spChg>
      </pc:sldChg>
      <pc:sldChg chg="modSp mod">
        <pc:chgData name="John Harris" userId="ac199a4c-ad19-40c2-90c5-6743bba5a0d2" providerId="ADAL" clId="{F6140F61-0D0D-48FD-A9AA-311BCB3151ED}" dt="2025-09-04T09:29:03.180" v="1337" actId="20577"/>
        <pc:sldMkLst>
          <pc:docMk/>
          <pc:sldMk cId="380402793" sldId="265"/>
        </pc:sldMkLst>
        <pc:spChg chg="mod">
          <ac:chgData name="John Harris" userId="ac199a4c-ad19-40c2-90c5-6743bba5a0d2" providerId="ADAL" clId="{F6140F61-0D0D-48FD-A9AA-311BCB3151ED}" dt="2025-09-04T09:29:03.180" v="1337" actId="20577"/>
          <ac:spMkLst>
            <pc:docMk/>
            <pc:sldMk cId="380402793" sldId="265"/>
            <ac:spMk id="3" creationId="{13E054E8-13AC-3D4B-81EE-27C74228D4A8}"/>
          </ac:spMkLst>
        </pc:spChg>
        <pc:spChg chg="mod">
          <ac:chgData name="John Harris" userId="ac199a4c-ad19-40c2-90c5-6743bba5a0d2" providerId="ADAL" clId="{F6140F61-0D0D-48FD-A9AA-311BCB3151ED}" dt="2025-09-04T09:08:08.918" v="473" actId="27636"/>
          <ac:spMkLst>
            <pc:docMk/>
            <pc:sldMk cId="380402793" sldId="265"/>
            <ac:spMk id="4" creationId="{AC109E54-2223-974D-A72F-D1B217B4521E}"/>
          </ac:spMkLst>
        </pc:spChg>
      </pc:sldChg>
      <pc:sldChg chg="modSp mod">
        <pc:chgData name="John Harris" userId="ac199a4c-ad19-40c2-90c5-6743bba5a0d2" providerId="ADAL" clId="{F6140F61-0D0D-48FD-A9AA-311BCB3151ED}" dt="2025-09-04T09:10:41.912" v="697" actId="14100"/>
        <pc:sldMkLst>
          <pc:docMk/>
          <pc:sldMk cId="2452643239" sldId="266"/>
        </pc:sldMkLst>
        <pc:spChg chg="mod">
          <ac:chgData name="John Harris" userId="ac199a4c-ad19-40c2-90c5-6743bba5a0d2" providerId="ADAL" clId="{F6140F61-0D0D-48FD-A9AA-311BCB3151ED}" dt="2025-09-04T09:09:15.766" v="533" actId="20577"/>
          <ac:spMkLst>
            <pc:docMk/>
            <pc:sldMk cId="2452643239" sldId="266"/>
            <ac:spMk id="4" creationId="{25B30ED6-AF0F-BD48-B187-D0DD9DF9411B}"/>
          </ac:spMkLst>
        </pc:spChg>
        <pc:spChg chg="mod">
          <ac:chgData name="John Harris" userId="ac199a4c-ad19-40c2-90c5-6743bba5a0d2" providerId="ADAL" clId="{F6140F61-0D0D-48FD-A9AA-311BCB3151ED}" dt="2025-09-04T09:10:41.912" v="697" actId="14100"/>
          <ac:spMkLst>
            <pc:docMk/>
            <pc:sldMk cId="2452643239" sldId="266"/>
            <ac:spMk id="27651" creationId="{D85A3572-32B0-4C40-B731-FE76D0229689}"/>
          </ac:spMkLst>
        </pc:spChg>
      </pc:sldChg>
      <pc:sldChg chg="modSp mod">
        <pc:chgData name="John Harris" userId="ac199a4c-ad19-40c2-90c5-6743bba5a0d2" providerId="ADAL" clId="{F6140F61-0D0D-48FD-A9AA-311BCB3151ED}" dt="2025-09-04T09:11:48.617" v="928" actId="20577"/>
        <pc:sldMkLst>
          <pc:docMk/>
          <pc:sldMk cId="643467392" sldId="267"/>
        </pc:sldMkLst>
        <pc:spChg chg="mod">
          <ac:chgData name="John Harris" userId="ac199a4c-ad19-40c2-90c5-6743bba5a0d2" providerId="ADAL" clId="{F6140F61-0D0D-48FD-A9AA-311BCB3151ED}" dt="2025-09-04T09:11:48.617" v="928" actId="20577"/>
          <ac:spMkLst>
            <pc:docMk/>
            <pc:sldMk cId="643467392" sldId="267"/>
            <ac:spMk id="2" creationId="{329598B2-A85C-3A45-87E2-C67DF70C18DD}"/>
          </ac:spMkLst>
        </pc:spChg>
        <pc:spChg chg="mod">
          <ac:chgData name="John Harris" userId="ac199a4c-ad19-40c2-90c5-6743bba5a0d2" providerId="ADAL" clId="{F6140F61-0D0D-48FD-A9AA-311BCB3151ED}" dt="2025-09-04T09:11:26.524" v="921" actId="20577"/>
          <ac:spMkLst>
            <pc:docMk/>
            <pc:sldMk cId="643467392" sldId="267"/>
            <ac:spMk id="28675" creationId="{C5FC2364-10CF-F743-B43B-5E17D3CE2697}"/>
          </ac:spMkLst>
        </pc:spChg>
      </pc:sldChg>
      <pc:sldChg chg="modSp mod">
        <pc:chgData name="John Harris" userId="ac199a4c-ad19-40c2-90c5-6743bba5a0d2" providerId="ADAL" clId="{F6140F61-0D0D-48FD-A9AA-311BCB3151ED}" dt="2025-09-04T09:19:59.470" v="1283" actId="20577"/>
        <pc:sldMkLst>
          <pc:docMk/>
          <pc:sldMk cId="3012975650" sldId="268"/>
        </pc:sldMkLst>
        <pc:spChg chg="mod">
          <ac:chgData name="John Harris" userId="ac199a4c-ad19-40c2-90c5-6743bba5a0d2" providerId="ADAL" clId="{F6140F61-0D0D-48FD-A9AA-311BCB3151ED}" dt="2025-09-04T09:19:59.470" v="1283" actId="20577"/>
          <ac:spMkLst>
            <pc:docMk/>
            <pc:sldMk cId="3012975650" sldId="268"/>
            <ac:spMk id="3" creationId="{77AB50BC-97FB-7A43-A1C2-2B1731D9A4A6}"/>
          </ac:spMkLst>
        </pc:spChg>
        <pc:spChg chg="mod">
          <ac:chgData name="John Harris" userId="ac199a4c-ad19-40c2-90c5-6743bba5a0d2" providerId="ADAL" clId="{F6140F61-0D0D-48FD-A9AA-311BCB3151ED}" dt="2025-09-04T09:16:44.127" v="1238" actId="20577"/>
          <ac:spMkLst>
            <pc:docMk/>
            <pc:sldMk cId="3012975650" sldId="268"/>
            <ac:spMk id="29698" creationId="{3FA4B509-FA9C-EE44-9BFE-8D63E3367A7C}"/>
          </ac:spMkLst>
        </pc:spChg>
      </pc:sldChg>
      <pc:sldChg chg="modSp mod">
        <pc:chgData name="John Harris" userId="ac199a4c-ad19-40c2-90c5-6743bba5a0d2" providerId="ADAL" clId="{F6140F61-0D0D-48FD-A9AA-311BCB3151ED}" dt="2025-09-04T09:13:31.219" v="975" actId="20577"/>
        <pc:sldMkLst>
          <pc:docMk/>
          <pc:sldMk cId="4157959400" sldId="269"/>
        </pc:sldMkLst>
        <pc:spChg chg="mod">
          <ac:chgData name="John Harris" userId="ac199a4c-ad19-40c2-90c5-6743bba5a0d2" providerId="ADAL" clId="{F6140F61-0D0D-48FD-A9AA-311BCB3151ED}" dt="2025-09-04T09:13:31.219" v="975" actId="20577"/>
          <ac:spMkLst>
            <pc:docMk/>
            <pc:sldMk cId="4157959400" sldId="269"/>
            <ac:spMk id="30723" creationId="{344EE3EF-4263-224B-9194-110BFBC3DEEC}"/>
          </ac:spMkLst>
        </pc:spChg>
      </pc:sldChg>
      <pc:sldChg chg="modSp mod">
        <pc:chgData name="John Harris" userId="ac199a4c-ad19-40c2-90c5-6743bba5a0d2" providerId="ADAL" clId="{F6140F61-0D0D-48FD-A9AA-311BCB3151ED}" dt="2025-09-04T09:21:18.535" v="1313" actId="113"/>
        <pc:sldMkLst>
          <pc:docMk/>
          <pc:sldMk cId="3888444663" sldId="270"/>
        </pc:sldMkLst>
        <pc:spChg chg="mod">
          <ac:chgData name="John Harris" userId="ac199a4c-ad19-40c2-90c5-6743bba5a0d2" providerId="ADAL" clId="{F6140F61-0D0D-48FD-A9AA-311BCB3151ED}" dt="2025-09-04T09:13:39.646" v="984" actId="20577"/>
          <ac:spMkLst>
            <pc:docMk/>
            <pc:sldMk cId="3888444663" sldId="270"/>
            <ac:spMk id="4" creationId="{146CB917-EFE3-8040-8C0B-F0FD6D8F75CA}"/>
          </ac:spMkLst>
        </pc:spChg>
        <pc:spChg chg="mod">
          <ac:chgData name="John Harris" userId="ac199a4c-ad19-40c2-90c5-6743bba5a0d2" providerId="ADAL" clId="{F6140F61-0D0D-48FD-A9AA-311BCB3151ED}" dt="2025-09-04T09:21:18.535" v="1313" actId="113"/>
          <ac:spMkLst>
            <pc:docMk/>
            <pc:sldMk cId="3888444663" sldId="270"/>
            <ac:spMk id="31747" creationId="{9047F752-91A3-7746-885E-45125D3DD14C}"/>
          </ac:spMkLst>
        </pc:spChg>
      </pc:sldChg>
      <pc:sldChg chg="modSp mod">
        <pc:chgData name="John Harris" userId="ac199a4c-ad19-40c2-90c5-6743bba5a0d2" providerId="ADAL" clId="{F6140F61-0D0D-48FD-A9AA-311BCB3151ED}" dt="2025-09-04T09:20:26.860" v="1290" actId="20577"/>
        <pc:sldMkLst>
          <pc:docMk/>
          <pc:sldMk cId="4066794793" sldId="271"/>
        </pc:sldMkLst>
        <pc:spChg chg="mod">
          <ac:chgData name="John Harris" userId="ac199a4c-ad19-40c2-90c5-6743bba5a0d2" providerId="ADAL" clId="{F6140F61-0D0D-48FD-A9AA-311BCB3151ED}" dt="2025-09-04T09:14:10.508" v="1004" actId="20577"/>
          <ac:spMkLst>
            <pc:docMk/>
            <pc:sldMk cId="4066794793" sldId="271"/>
            <ac:spMk id="4" creationId="{E7A09485-5EA2-944D-8C8B-A0461C889AE8}"/>
          </ac:spMkLst>
        </pc:spChg>
        <pc:spChg chg="mod">
          <ac:chgData name="John Harris" userId="ac199a4c-ad19-40c2-90c5-6743bba5a0d2" providerId="ADAL" clId="{F6140F61-0D0D-48FD-A9AA-311BCB3151ED}" dt="2025-09-04T09:20:26.860" v="1290" actId="20577"/>
          <ac:spMkLst>
            <pc:docMk/>
            <pc:sldMk cId="4066794793" sldId="271"/>
            <ac:spMk id="32771" creationId="{D215961E-9A78-AC4D-846E-EA43D64FC155}"/>
          </ac:spMkLst>
        </pc:spChg>
      </pc:sldChg>
      <pc:sldChg chg="modSp mod">
        <pc:chgData name="John Harris" userId="ac199a4c-ad19-40c2-90c5-6743bba5a0d2" providerId="ADAL" clId="{F6140F61-0D0D-48FD-A9AA-311BCB3151ED}" dt="2025-09-04T09:55:41.388" v="1661" actId="20577"/>
        <pc:sldMkLst>
          <pc:docMk/>
          <pc:sldMk cId="1117385393" sldId="274"/>
        </pc:sldMkLst>
        <pc:spChg chg="mod">
          <ac:chgData name="John Harris" userId="ac199a4c-ad19-40c2-90c5-6743bba5a0d2" providerId="ADAL" clId="{F6140F61-0D0D-48FD-A9AA-311BCB3151ED}" dt="2025-09-01T12:34:56.033" v="67" actId="20577"/>
          <ac:spMkLst>
            <pc:docMk/>
            <pc:sldMk cId="1117385393" sldId="274"/>
            <ac:spMk id="33794" creationId="{3520A8AA-5ED1-0042-9F50-013505939146}"/>
          </ac:spMkLst>
        </pc:spChg>
        <pc:spChg chg="mod">
          <ac:chgData name="John Harris" userId="ac199a4c-ad19-40c2-90c5-6743bba5a0d2" providerId="ADAL" clId="{F6140F61-0D0D-48FD-A9AA-311BCB3151ED}" dt="2025-09-04T09:55:41.388" v="1661" actId="20577"/>
          <ac:spMkLst>
            <pc:docMk/>
            <pc:sldMk cId="1117385393" sldId="274"/>
            <ac:spMk id="33795" creationId="{9367A7BF-AF8D-5045-9F8E-E23CAD2671F0}"/>
          </ac:spMkLst>
        </pc:spChg>
      </pc:sldChg>
      <pc:sldChg chg="modSp mod">
        <pc:chgData name="John Harris" userId="ac199a4c-ad19-40c2-90c5-6743bba5a0d2" providerId="ADAL" clId="{F6140F61-0D0D-48FD-A9AA-311BCB3151ED}" dt="2025-09-04T09:36:12.660" v="1572" actId="20577"/>
        <pc:sldMkLst>
          <pc:docMk/>
          <pc:sldMk cId="0" sldId="277"/>
        </pc:sldMkLst>
        <pc:spChg chg="mod">
          <ac:chgData name="John Harris" userId="ac199a4c-ad19-40c2-90c5-6743bba5a0d2" providerId="ADAL" clId="{F6140F61-0D0D-48FD-A9AA-311BCB3151ED}" dt="2025-09-04T09:36:12.660" v="1572" actId="20577"/>
          <ac:spMkLst>
            <pc:docMk/>
            <pc:sldMk cId="0" sldId="277"/>
            <ac:spMk id="3" creationId="{B880FA4C-4304-3144-9A84-D311DB8D2E55}"/>
          </ac:spMkLst>
        </pc:spChg>
      </pc:sldChg>
      <pc:sldChg chg="modSp mod">
        <pc:chgData name="John Harris" userId="ac199a4c-ad19-40c2-90c5-6743bba5a0d2" providerId="ADAL" clId="{F6140F61-0D0D-48FD-A9AA-311BCB3151ED}" dt="2025-09-04T08:36:05.611" v="94" actId="20577"/>
        <pc:sldMkLst>
          <pc:docMk/>
          <pc:sldMk cId="2906507068" sldId="284"/>
        </pc:sldMkLst>
        <pc:spChg chg="mod">
          <ac:chgData name="John Harris" userId="ac199a4c-ad19-40c2-90c5-6743bba5a0d2" providerId="ADAL" clId="{F6140F61-0D0D-48FD-A9AA-311BCB3151ED}" dt="2025-09-04T08:36:05.611" v="94" actId="20577"/>
          <ac:spMkLst>
            <pc:docMk/>
            <pc:sldMk cId="2906507068" sldId="284"/>
            <ac:spMk id="14339" creationId="{CD50E99C-45D2-1147-9026-A7666331155A}"/>
          </ac:spMkLst>
        </pc:spChg>
      </pc:sldChg>
      <pc:sldChg chg="modSp mod">
        <pc:chgData name="John Harris" userId="ac199a4c-ad19-40c2-90c5-6743bba5a0d2" providerId="ADAL" clId="{F6140F61-0D0D-48FD-A9AA-311BCB3151ED}" dt="2025-09-04T09:33:31.541" v="1514" actId="20577"/>
        <pc:sldMkLst>
          <pc:docMk/>
          <pc:sldMk cId="2637884145" sldId="285"/>
        </pc:sldMkLst>
        <pc:spChg chg="mod">
          <ac:chgData name="John Harris" userId="ac199a4c-ad19-40c2-90c5-6743bba5a0d2" providerId="ADAL" clId="{F6140F61-0D0D-48FD-A9AA-311BCB3151ED}" dt="2025-09-04T09:33:31.541" v="1514" actId="20577"/>
          <ac:spMkLst>
            <pc:docMk/>
            <pc:sldMk cId="2637884145" sldId="285"/>
            <ac:spMk id="15362" creationId="{074922F5-CB2E-4B46-AF95-A3C443CA3C5E}"/>
          </ac:spMkLst>
        </pc:spChg>
        <pc:spChg chg="mod">
          <ac:chgData name="John Harris" userId="ac199a4c-ad19-40c2-90c5-6743bba5a0d2" providerId="ADAL" clId="{F6140F61-0D0D-48FD-A9AA-311BCB3151ED}" dt="2025-09-04T08:35:48.811" v="92" actId="20577"/>
          <ac:spMkLst>
            <pc:docMk/>
            <pc:sldMk cId="2637884145" sldId="285"/>
            <ac:spMk id="15363" creationId="{E362A19F-A685-6F45-8805-78B73C0C879E}"/>
          </ac:spMkLst>
        </pc:spChg>
      </pc:sldChg>
      <pc:sldChg chg="modSp mod">
        <pc:chgData name="John Harris" userId="ac199a4c-ad19-40c2-90c5-6743bba5a0d2" providerId="ADAL" clId="{F6140F61-0D0D-48FD-A9AA-311BCB3151ED}" dt="2025-09-04T09:33:44.416" v="1522" actId="20577"/>
        <pc:sldMkLst>
          <pc:docMk/>
          <pc:sldMk cId="3105206963" sldId="286"/>
        </pc:sldMkLst>
        <pc:spChg chg="mod">
          <ac:chgData name="John Harris" userId="ac199a4c-ad19-40c2-90c5-6743bba5a0d2" providerId="ADAL" clId="{F6140F61-0D0D-48FD-A9AA-311BCB3151ED}" dt="2025-09-04T09:33:44.416" v="1522" actId="20577"/>
          <ac:spMkLst>
            <pc:docMk/>
            <pc:sldMk cId="3105206963" sldId="286"/>
            <ac:spMk id="16386" creationId="{F5021654-F670-184C-9D28-FE03F6AC1510}"/>
          </ac:spMkLst>
        </pc:spChg>
        <pc:spChg chg="mod">
          <ac:chgData name="John Harris" userId="ac199a4c-ad19-40c2-90c5-6743bba5a0d2" providerId="ADAL" clId="{F6140F61-0D0D-48FD-A9AA-311BCB3151ED}" dt="2025-09-04T08:35:10.928" v="77" actId="20577"/>
          <ac:spMkLst>
            <pc:docMk/>
            <pc:sldMk cId="3105206963" sldId="286"/>
            <ac:spMk id="16387" creationId="{62D593A9-B389-574D-80F1-673772A99E06}"/>
          </ac:spMkLst>
        </pc:spChg>
      </pc:sldChg>
      <pc:sldChg chg="modSp mod">
        <pc:chgData name="John Harris" userId="ac199a4c-ad19-40c2-90c5-6743bba5a0d2" providerId="ADAL" clId="{F6140F61-0D0D-48FD-A9AA-311BCB3151ED}" dt="2025-09-04T09:33:52.239" v="1530" actId="20577"/>
        <pc:sldMkLst>
          <pc:docMk/>
          <pc:sldMk cId="2425268903" sldId="287"/>
        </pc:sldMkLst>
        <pc:spChg chg="mod">
          <ac:chgData name="John Harris" userId="ac199a4c-ad19-40c2-90c5-6743bba5a0d2" providerId="ADAL" clId="{F6140F61-0D0D-48FD-A9AA-311BCB3151ED}" dt="2025-09-04T09:33:52.239" v="1530" actId="20577"/>
          <ac:spMkLst>
            <pc:docMk/>
            <pc:sldMk cId="2425268903" sldId="287"/>
            <ac:spMk id="17410" creationId="{E1FC2C65-75E6-7C46-8938-B61BFC830741}"/>
          </ac:spMkLst>
        </pc:spChg>
        <pc:spChg chg="mod">
          <ac:chgData name="John Harris" userId="ac199a4c-ad19-40c2-90c5-6743bba5a0d2" providerId="ADAL" clId="{F6140F61-0D0D-48FD-A9AA-311BCB3151ED}" dt="2025-09-04T09:03:26.476" v="138" actId="20577"/>
          <ac:spMkLst>
            <pc:docMk/>
            <pc:sldMk cId="2425268903" sldId="287"/>
            <ac:spMk id="17411" creationId="{C0B82445-D984-5B4A-8CAA-E337EA020133}"/>
          </ac:spMkLst>
        </pc:spChg>
      </pc:sldChg>
      <pc:sldChg chg="modSp mod">
        <pc:chgData name="John Harris" userId="ac199a4c-ad19-40c2-90c5-6743bba5a0d2" providerId="ADAL" clId="{F6140F61-0D0D-48FD-A9AA-311BCB3151ED}" dt="2025-09-04T09:32:23.911" v="1488" actId="5793"/>
        <pc:sldMkLst>
          <pc:docMk/>
          <pc:sldMk cId="2697195883" sldId="289"/>
        </pc:sldMkLst>
        <pc:spChg chg="mod">
          <ac:chgData name="John Harris" userId="ac199a4c-ad19-40c2-90c5-6743bba5a0d2" providerId="ADAL" clId="{F6140F61-0D0D-48FD-A9AA-311BCB3151ED}" dt="2025-09-04T09:32:23.911" v="1488" actId="5793"/>
          <ac:spMkLst>
            <pc:docMk/>
            <pc:sldMk cId="2697195883" sldId="289"/>
            <ac:spMk id="3" creationId="{9C8F193F-05C5-5946-B4CC-F4B439EE7C1A}"/>
          </ac:spMkLst>
        </pc:spChg>
        <pc:spChg chg="mod">
          <ac:chgData name="John Harris" userId="ac199a4c-ad19-40c2-90c5-6743bba5a0d2" providerId="ADAL" clId="{F6140F61-0D0D-48FD-A9AA-311BCB3151ED}" dt="2025-09-04T09:32:17.113" v="1486" actId="20577"/>
          <ac:spMkLst>
            <pc:docMk/>
            <pc:sldMk cId="2697195883" sldId="289"/>
            <ac:spMk id="4" creationId="{375415B4-18D1-374C-96F3-F9AEAE594C22}"/>
          </ac:spMkLst>
        </pc:spChg>
      </pc:sldChg>
      <pc:sldChg chg="modSp mod">
        <pc:chgData name="John Harris" userId="ac199a4c-ad19-40c2-90c5-6743bba5a0d2" providerId="ADAL" clId="{F6140F61-0D0D-48FD-A9AA-311BCB3151ED}" dt="2025-09-04T09:33:13.271" v="1505" actId="20577"/>
        <pc:sldMkLst>
          <pc:docMk/>
          <pc:sldMk cId="1834485136" sldId="290"/>
        </pc:sldMkLst>
        <pc:spChg chg="mod">
          <ac:chgData name="John Harris" userId="ac199a4c-ad19-40c2-90c5-6743bba5a0d2" providerId="ADAL" clId="{F6140F61-0D0D-48FD-A9AA-311BCB3151ED}" dt="2025-09-04T09:32:01.903" v="1478" actId="5793"/>
          <ac:spMkLst>
            <pc:docMk/>
            <pc:sldMk cId="1834485136" sldId="290"/>
            <ac:spMk id="3" creationId="{3CA78DC1-F852-9A43-90EB-7B42BAE4BC51}"/>
          </ac:spMkLst>
        </pc:spChg>
        <pc:spChg chg="mod">
          <ac:chgData name="John Harris" userId="ac199a4c-ad19-40c2-90c5-6743bba5a0d2" providerId="ADAL" clId="{F6140F61-0D0D-48FD-A9AA-311BCB3151ED}" dt="2025-09-04T09:33:13.271" v="1505" actId="20577"/>
          <ac:spMkLst>
            <pc:docMk/>
            <pc:sldMk cId="1834485136" sldId="290"/>
            <ac:spMk id="4" creationId="{A61E21A7-ED65-7F45-B686-932D2C7F0DCB}"/>
          </ac:spMkLst>
        </pc:spChg>
      </pc:sldChg>
      <pc:sldChg chg="modSp mod">
        <pc:chgData name="John Harris" userId="ac199a4c-ad19-40c2-90c5-6743bba5a0d2" providerId="ADAL" clId="{F6140F61-0D0D-48FD-A9AA-311BCB3151ED}" dt="2025-09-04T09:32:48.323" v="1497" actId="5793"/>
        <pc:sldMkLst>
          <pc:docMk/>
          <pc:sldMk cId="216812628" sldId="291"/>
        </pc:sldMkLst>
        <pc:spChg chg="mod">
          <ac:chgData name="John Harris" userId="ac199a4c-ad19-40c2-90c5-6743bba5a0d2" providerId="ADAL" clId="{F6140F61-0D0D-48FD-A9AA-311BCB3151ED}" dt="2025-09-04T09:32:42.005" v="1496" actId="20577"/>
          <ac:spMkLst>
            <pc:docMk/>
            <pc:sldMk cId="216812628" sldId="291"/>
            <ac:spMk id="4" creationId="{84B694A9-E48A-DF49-AAF5-7EA32D6AC8C9}"/>
          </ac:spMkLst>
        </pc:spChg>
        <pc:spChg chg="mod">
          <ac:chgData name="John Harris" userId="ac199a4c-ad19-40c2-90c5-6743bba5a0d2" providerId="ADAL" clId="{F6140F61-0D0D-48FD-A9AA-311BCB3151ED}" dt="2025-09-04T09:32:48.323" v="1497" actId="5793"/>
          <ac:spMkLst>
            <pc:docMk/>
            <pc:sldMk cId="216812628" sldId="291"/>
            <ac:spMk id="21507" creationId="{9ED6E26C-6766-CD4A-8499-9104B97524F2}"/>
          </ac:spMkLst>
        </pc:spChg>
      </pc:sldChg>
      <pc:sldChg chg="modSp mod">
        <pc:chgData name="John Harris" userId="ac199a4c-ad19-40c2-90c5-6743bba5a0d2" providerId="ADAL" clId="{F6140F61-0D0D-48FD-A9AA-311BCB3151ED}" dt="2025-09-04T09:31:41.555" v="1475" actId="20577"/>
        <pc:sldMkLst>
          <pc:docMk/>
          <pc:sldMk cId="3588270428" sldId="292"/>
        </pc:sldMkLst>
        <pc:spChg chg="mod">
          <ac:chgData name="John Harris" userId="ac199a4c-ad19-40c2-90c5-6743bba5a0d2" providerId="ADAL" clId="{F6140F61-0D0D-48FD-A9AA-311BCB3151ED}" dt="2025-09-04T09:31:26.006" v="1472" actId="20577"/>
          <ac:spMkLst>
            <pc:docMk/>
            <pc:sldMk cId="3588270428" sldId="292"/>
            <ac:spMk id="2" creationId="{96EE98D0-039D-AD4F-BFF5-4AEE20A34774}"/>
          </ac:spMkLst>
        </pc:spChg>
        <pc:spChg chg="mod">
          <ac:chgData name="John Harris" userId="ac199a4c-ad19-40c2-90c5-6743bba5a0d2" providerId="ADAL" clId="{F6140F61-0D0D-48FD-A9AA-311BCB3151ED}" dt="2025-09-04T09:31:41.555" v="1475" actId="20577"/>
          <ac:spMkLst>
            <pc:docMk/>
            <pc:sldMk cId="3588270428" sldId="292"/>
            <ac:spMk id="22531" creationId="{FF2E2BA2-06EA-2445-87EA-0F2DAE4EEB48}"/>
          </ac:spMkLst>
        </pc:spChg>
      </pc:sldChg>
      <pc:sldChg chg="modSp mod">
        <pc:chgData name="John Harris" userId="ac199a4c-ad19-40c2-90c5-6743bba5a0d2" providerId="ADAL" clId="{F6140F61-0D0D-48FD-A9AA-311BCB3151ED}" dt="2025-09-01T12:34:05.789" v="42" actId="20577"/>
        <pc:sldMkLst>
          <pc:docMk/>
          <pc:sldMk cId="1249565083" sldId="295"/>
        </pc:sldMkLst>
        <pc:spChg chg="mod">
          <ac:chgData name="John Harris" userId="ac199a4c-ad19-40c2-90c5-6743bba5a0d2" providerId="ADAL" clId="{F6140F61-0D0D-48FD-A9AA-311BCB3151ED}" dt="2025-09-01T12:34:05.789" v="42" actId="20577"/>
          <ac:spMkLst>
            <pc:docMk/>
            <pc:sldMk cId="1249565083" sldId="295"/>
            <ac:spMk id="2" creationId="{AC622BB8-DD71-044B-9258-E5E093E2FD10}"/>
          </ac:spMkLst>
        </pc:spChg>
      </pc:sldChg>
      <pc:sldChg chg="del">
        <pc:chgData name="John Harris" userId="ac199a4c-ad19-40c2-90c5-6743bba5a0d2" providerId="ADAL" clId="{F6140F61-0D0D-48FD-A9AA-311BCB3151ED}" dt="2025-09-01T12:34:33.931" v="44" actId="47"/>
        <pc:sldMkLst>
          <pc:docMk/>
          <pc:sldMk cId="1145030247" sldId="29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539552" y="1556792"/>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5">
            <a:extLst>
              <a:ext uri="{FF2B5EF4-FFF2-40B4-BE49-F238E27FC236}">
                <a16:creationId xmlns:a16="http://schemas.microsoft.com/office/drawing/2014/main" id="{3B4C6F13-A80F-4A39-A4A0-19B5FE3B9C95}"/>
              </a:ext>
            </a:extLst>
          </p:cNvPr>
          <p:cNvSpPr>
            <a:spLocks noGrp="1"/>
          </p:cNvSpPr>
          <p:nvPr>
            <p:ph type="sldNum" sz="quarter" idx="11"/>
          </p:nvPr>
        </p:nvSpPr>
        <p:spPr>
          <a:xfrm>
            <a:off x="8321675" y="5334488"/>
            <a:ext cx="730250" cy="339725"/>
          </a:xfrm>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8316416" y="5323407"/>
            <a:ext cx="730250" cy="339725"/>
          </a:xfrm>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8321675" y="5334488"/>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79512" y="1412776"/>
            <a:ext cx="9500592" cy="2520280"/>
          </a:xfrm>
        </p:spPr>
        <p:txBody>
          <a:bodyPr/>
          <a:lstStyle/>
          <a:p>
            <a:br>
              <a:rPr lang="en-GB" altLang="en-US" sz="3200" dirty="0"/>
            </a:br>
            <a:br>
              <a:rPr lang="en-GB" altLang="en-US" sz="3200" dirty="0"/>
            </a:br>
            <a:r>
              <a:rPr lang="en-GB" altLang="en-US" sz="3200" b="1" dirty="0"/>
              <a:t>Research Principles and Philosophy </a:t>
            </a:r>
            <a:br>
              <a:rPr lang="en-GB" altLang="en-US" sz="3200" b="1" dirty="0"/>
            </a:br>
            <a:r>
              <a:rPr lang="en-GB" altLang="en-US" sz="3200" b="1" dirty="0"/>
              <a:t>[LCDB7007] </a:t>
            </a:r>
            <a:br>
              <a:rPr lang="en-GB" altLang="en-US" sz="3200" b="1" dirty="0"/>
            </a:br>
            <a:br>
              <a:rPr lang="en-GB" altLang="en-US" sz="3200" b="1" dirty="0"/>
            </a:br>
            <a:r>
              <a:rPr lang="en-US" altLang="en-US" sz="3200" b="1" dirty="0">
                <a:solidFill>
                  <a:srgbClr val="FF0000"/>
                </a:solidFill>
              </a:rPr>
              <a:t>Week  2</a:t>
            </a:r>
            <a:br>
              <a:rPr lang="en-US" altLang="en-US" sz="3200" b="1" dirty="0">
                <a:solidFill>
                  <a:srgbClr val="FF0000"/>
                </a:solidFill>
              </a:rPr>
            </a:br>
            <a:br>
              <a:rPr lang="en-US" altLang="en-US" sz="3200" b="1" dirty="0">
                <a:solidFill>
                  <a:srgbClr val="FF0000"/>
                </a:solidFill>
              </a:rPr>
            </a:br>
            <a:r>
              <a:rPr lang="en-US" altLang="en-US" sz="3200" b="1" dirty="0">
                <a:solidFill>
                  <a:srgbClr val="0000FF"/>
                </a:solidFill>
                <a:highlight>
                  <a:srgbClr val="FFFF00"/>
                </a:highlight>
              </a:rPr>
              <a:t>Concept of Research</a:t>
            </a:r>
            <a:endParaRPr lang="en-US" dirty="0">
              <a:solidFill>
                <a:srgbClr val="0000FF"/>
              </a:solidFill>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22BB8-DD71-044B-9258-E5E093E2FD10}"/>
              </a:ext>
            </a:extLst>
          </p:cNvPr>
          <p:cNvSpPr>
            <a:spLocks noGrp="1"/>
          </p:cNvSpPr>
          <p:nvPr>
            <p:ph type="title"/>
          </p:nvPr>
        </p:nvSpPr>
        <p:spPr>
          <a:xfrm>
            <a:off x="457200" y="125189"/>
            <a:ext cx="8229600" cy="1143000"/>
          </a:xfrm>
        </p:spPr>
        <p:txBody>
          <a:bodyPr>
            <a:noAutofit/>
          </a:bodyPr>
          <a:lstStyle/>
          <a:p>
            <a:pPr eaLnBrk="1" fontAlgn="auto" hangingPunct="1">
              <a:spcAft>
                <a:spcPts val="0"/>
              </a:spcAft>
              <a:defRPr/>
            </a:pPr>
            <a:r>
              <a:rPr lang="en-US" sz="3600" b="1" dirty="0">
                <a:solidFill>
                  <a:srgbClr val="0000FF"/>
                </a:solidFill>
                <a:cs typeface="Times New Roman" pitchFamily="18" charset="0"/>
              </a:rPr>
              <a:t>Research &amp; Research Methods  </a:t>
            </a:r>
            <a:br>
              <a:rPr lang="en-US" sz="3600" b="1" dirty="0">
                <a:cs typeface="Times New Roman" pitchFamily="18" charset="0"/>
              </a:rPr>
            </a:br>
            <a:endParaRPr lang="en-US" sz="3600" b="1" dirty="0">
              <a:cs typeface="Times New Roman" pitchFamily="18" charset="0"/>
            </a:endParaRPr>
          </a:p>
        </p:txBody>
      </p:sp>
      <p:pic>
        <p:nvPicPr>
          <p:cNvPr id="5123" name="Picture 6" descr="https://encrypted-tbn3.gstatic.com/images?q=tbn:ANd9GcRwbshk93amVkLDwZsM37g7BeRcG3kPA2Fd1BkLN1zNfWVEf2fJ">
            <a:extLst>
              <a:ext uri="{FF2B5EF4-FFF2-40B4-BE49-F238E27FC236}">
                <a16:creationId xmlns:a16="http://schemas.microsoft.com/office/drawing/2014/main" id="{92E1AB56-B71E-1F4B-A866-CA8ABEA2F4A6}"/>
              </a:ext>
            </a:extLst>
          </p:cNvPr>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609600" y="1052736"/>
            <a:ext cx="8077200" cy="4537075"/>
          </a:xfrm>
        </p:spPr>
      </p:pic>
    </p:spTree>
    <p:extLst>
      <p:ext uri="{BB962C8B-B14F-4D97-AF65-F5344CB8AC3E}">
        <p14:creationId xmlns:p14="http://schemas.microsoft.com/office/powerpoint/2010/main" val="1249565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a:extLst>
              <a:ext uri="{FF2B5EF4-FFF2-40B4-BE49-F238E27FC236}">
                <a16:creationId xmlns:a16="http://schemas.microsoft.com/office/drawing/2014/main" id="{B331B81A-021D-0D4C-8D1C-79B71E924301}"/>
              </a:ext>
            </a:extLst>
          </p:cNvPr>
          <p:cNvSpPr>
            <a:spLocks noGrp="1" noChangeArrowheads="1"/>
          </p:cNvSpPr>
          <p:nvPr>
            <p:ph type="title"/>
          </p:nvPr>
        </p:nvSpPr>
        <p:spPr/>
        <p:txBody>
          <a:bodyPr/>
          <a:lstStyle/>
          <a:p>
            <a:pPr eaLnBrk="1" hangingPunct="1"/>
            <a:r>
              <a:rPr lang="en-US" altLang="en-US" b="1" dirty="0">
                <a:solidFill>
                  <a:srgbClr val="0000FF"/>
                </a:solidFill>
              </a:rPr>
              <a:t>Concept of Research</a:t>
            </a:r>
          </a:p>
        </p:txBody>
      </p:sp>
      <p:sp>
        <p:nvSpPr>
          <p:cNvPr id="5" name="Content Placeholder 4">
            <a:extLst>
              <a:ext uri="{FF2B5EF4-FFF2-40B4-BE49-F238E27FC236}">
                <a16:creationId xmlns:a16="http://schemas.microsoft.com/office/drawing/2014/main" id="{096CE4CD-0E50-CC4F-87B5-5425FA54FF40}"/>
              </a:ext>
            </a:extLst>
          </p:cNvPr>
          <p:cNvSpPr>
            <a:spLocks noGrp="1"/>
          </p:cNvSpPr>
          <p:nvPr>
            <p:ph idx="1"/>
          </p:nvPr>
        </p:nvSpPr>
        <p:spPr/>
        <p:txBody>
          <a:bodyPr>
            <a:normAutofit lnSpcReduction="10000"/>
          </a:bodyPr>
          <a:lstStyle/>
          <a:p>
            <a:pPr marL="274320" indent="-274320" eaLnBrk="1" fontAlgn="auto" hangingPunct="1">
              <a:lnSpc>
                <a:spcPct val="150000"/>
              </a:lnSpc>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To re-search</a:t>
            </a:r>
          </a:p>
          <a:p>
            <a:pPr marL="274320" indent="-274320" eaLnBrk="1" fontAlgn="auto" hangingPunct="1">
              <a:lnSpc>
                <a:spcPct val="150000"/>
              </a:lnSpc>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To re-examine</a:t>
            </a:r>
          </a:p>
          <a:p>
            <a:pPr marL="274320" indent="-274320" eaLnBrk="1" fontAlgn="auto" hangingPunct="1">
              <a:lnSpc>
                <a:spcPct val="150000"/>
              </a:lnSpc>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To investigate</a:t>
            </a:r>
          </a:p>
          <a:p>
            <a:pPr marL="274320" indent="-274320" eaLnBrk="1" fontAlgn="auto" hangingPunct="1">
              <a:lnSpc>
                <a:spcPct val="150000"/>
              </a:lnSpc>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To test</a:t>
            </a:r>
          </a:p>
          <a:p>
            <a:pPr marL="274320" indent="-274320" eaLnBrk="1" fontAlgn="auto" hangingPunct="1">
              <a:lnSpc>
                <a:spcPct val="150000"/>
              </a:lnSpc>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To enquire</a:t>
            </a:r>
          </a:p>
          <a:p>
            <a:pPr marL="0" indent="0" eaLnBrk="1" fontAlgn="auto" hangingPunct="1">
              <a:spcAft>
                <a:spcPts val="0"/>
              </a:spcAft>
              <a:buClr>
                <a:schemeClr val="accent3"/>
              </a:buClr>
              <a:buFont typeface="Wingdings 2"/>
              <a:buNone/>
              <a:defRPr/>
            </a:pPr>
            <a:endParaRPr lang="en-US" dirty="0"/>
          </a:p>
          <a:p>
            <a:pPr marL="274320" indent="-274320" eaLnBrk="1" fontAlgn="auto" hangingPunct="1">
              <a:spcAft>
                <a:spcPts val="0"/>
              </a:spcAft>
              <a:buClr>
                <a:schemeClr val="accent3"/>
              </a:buClr>
              <a:buFont typeface="Wingdings 2"/>
              <a:buChar char=""/>
              <a:defRPr/>
            </a:pPr>
            <a:endParaRPr lang="en-US" dirty="0"/>
          </a:p>
        </p:txBody>
      </p:sp>
      <p:sp>
        <p:nvSpPr>
          <p:cNvPr id="6148" name="AutoShape 2" descr="Image result for research methods">
            <a:extLst>
              <a:ext uri="{FF2B5EF4-FFF2-40B4-BE49-F238E27FC236}">
                <a16:creationId xmlns:a16="http://schemas.microsoft.com/office/drawing/2014/main" id="{44A5C353-35EE-324E-BB95-393084B32701}"/>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nstantia" panose="02030602050306030303" pitchFamily="18" charset="0"/>
              </a:defRPr>
            </a:lvl1pPr>
            <a:lvl2pPr marL="742950" indent="-285750">
              <a:defRPr>
                <a:solidFill>
                  <a:schemeClr val="tx1"/>
                </a:solidFill>
                <a:latin typeface="Constantia" panose="02030602050306030303" pitchFamily="18" charset="0"/>
              </a:defRPr>
            </a:lvl2pPr>
            <a:lvl3pPr marL="1143000" indent="-228600">
              <a:defRPr>
                <a:solidFill>
                  <a:schemeClr val="tx1"/>
                </a:solidFill>
                <a:latin typeface="Constantia" panose="02030602050306030303" pitchFamily="18" charset="0"/>
              </a:defRPr>
            </a:lvl3pPr>
            <a:lvl4pPr marL="1600200" indent="-228600">
              <a:defRPr>
                <a:solidFill>
                  <a:schemeClr val="tx1"/>
                </a:solidFill>
                <a:latin typeface="Constantia" panose="02030602050306030303" pitchFamily="18" charset="0"/>
              </a:defRPr>
            </a:lvl4pPr>
            <a:lvl5pPr marL="2057400" indent="-228600">
              <a:defRPr>
                <a:solidFill>
                  <a:schemeClr val="tx1"/>
                </a:solidFill>
                <a:latin typeface="Constantia" panose="02030602050306030303" pitchFamily="18" charset="0"/>
              </a:defRPr>
            </a:lvl5pPr>
            <a:lvl6pPr marL="2514600" indent="-228600" eaLnBrk="0" fontAlgn="base" hangingPunct="0">
              <a:spcBef>
                <a:spcPct val="0"/>
              </a:spcBef>
              <a:spcAft>
                <a:spcPct val="0"/>
              </a:spcAft>
              <a:defRPr>
                <a:solidFill>
                  <a:schemeClr val="tx1"/>
                </a:solidFill>
                <a:latin typeface="Constantia" panose="02030602050306030303" pitchFamily="18" charset="0"/>
              </a:defRPr>
            </a:lvl6pPr>
            <a:lvl7pPr marL="2971800" indent="-228600" eaLnBrk="0" fontAlgn="base" hangingPunct="0">
              <a:spcBef>
                <a:spcPct val="0"/>
              </a:spcBef>
              <a:spcAft>
                <a:spcPct val="0"/>
              </a:spcAft>
              <a:defRPr>
                <a:solidFill>
                  <a:schemeClr val="tx1"/>
                </a:solidFill>
                <a:latin typeface="Constantia" panose="02030602050306030303" pitchFamily="18" charset="0"/>
              </a:defRPr>
            </a:lvl7pPr>
            <a:lvl8pPr marL="3429000" indent="-228600" eaLnBrk="0" fontAlgn="base" hangingPunct="0">
              <a:spcBef>
                <a:spcPct val="0"/>
              </a:spcBef>
              <a:spcAft>
                <a:spcPct val="0"/>
              </a:spcAft>
              <a:defRPr>
                <a:solidFill>
                  <a:schemeClr val="tx1"/>
                </a:solidFill>
                <a:latin typeface="Constantia" panose="02030602050306030303" pitchFamily="18" charset="0"/>
              </a:defRPr>
            </a:lvl8pPr>
            <a:lvl9pPr marL="3886200" indent="-228600" eaLnBrk="0" fontAlgn="base" hangingPunct="0">
              <a:spcBef>
                <a:spcPct val="0"/>
              </a:spcBef>
              <a:spcAft>
                <a:spcPct val="0"/>
              </a:spcAft>
              <a:defRPr>
                <a:solidFill>
                  <a:schemeClr val="tx1"/>
                </a:solidFill>
                <a:latin typeface="Constantia" panose="02030602050306030303" pitchFamily="18" charset="0"/>
              </a:defRPr>
            </a:lvl9pPr>
          </a:lstStyle>
          <a:p>
            <a:pPr eaLnBrk="1" hangingPunct="1"/>
            <a:endParaRPr lang="en-US" altLang="en-US"/>
          </a:p>
        </p:txBody>
      </p:sp>
      <p:sp>
        <p:nvSpPr>
          <p:cNvPr id="6149" name="AutoShape 4" descr="Image result for research methods">
            <a:extLst>
              <a:ext uri="{FF2B5EF4-FFF2-40B4-BE49-F238E27FC236}">
                <a16:creationId xmlns:a16="http://schemas.microsoft.com/office/drawing/2014/main" id="{EA690A48-140C-294A-A0DD-9CCDF6DBD3F5}"/>
              </a:ext>
            </a:extLst>
          </p:cNvPr>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nstantia" panose="02030602050306030303" pitchFamily="18" charset="0"/>
              </a:defRPr>
            </a:lvl1pPr>
            <a:lvl2pPr marL="742950" indent="-285750">
              <a:defRPr>
                <a:solidFill>
                  <a:schemeClr val="tx1"/>
                </a:solidFill>
                <a:latin typeface="Constantia" panose="02030602050306030303" pitchFamily="18" charset="0"/>
              </a:defRPr>
            </a:lvl2pPr>
            <a:lvl3pPr marL="1143000" indent="-228600">
              <a:defRPr>
                <a:solidFill>
                  <a:schemeClr val="tx1"/>
                </a:solidFill>
                <a:latin typeface="Constantia" panose="02030602050306030303" pitchFamily="18" charset="0"/>
              </a:defRPr>
            </a:lvl3pPr>
            <a:lvl4pPr marL="1600200" indent="-228600">
              <a:defRPr>
                <a:solidFill>
                  <a:schemeClr val="tx1"/>
                </a:solidFill>
                <a:latin typeface="Constantia" panose="02030602050306030303" pitchFamily="18" charset="0"/>
              </a:defRPr>
            </a:lvl4pPr>
            <a:lvl5pPr marL="2057400" indent="-228600">
              <a:defRPr>
                <a:solidFill>
                  <a:schemeClr val="tx1"/>
                </a:solidFill>
                <a:latin typeface="Constantia" panose="02030602050306030303" pitchFamily="18" charset="0"/>
              </a:defRPr>
            </a:lvl5pPr>
            <a:lvl6pPr marL="2514600" indent="-228600" eaLnBrk="0" fontAlgn="base" hangingPunct="0">
              <a:spcBef>
                <a:spcPct val="0"/>
              </a:spcBef>
              <a:spcAft>
                <a:spcPct val="0"/>
              </a:spcAft>
              <a:defRPr>
                <a:solidFill>
                  <a:schemeClr val="tx1"/>
                </a:solidFill>
                <a:latin typeface="Constantia" panose="02030602050306030303" pitchFamily="18" charset="0"/>
              </a:defRPr>
            </a:lvl6pPr>
            <a:lvl7pPr marL="2971800" indent="-228600" eaLnBrk="0" fontAlgn="base" hangingPunct="0">
              <a:spcBef>
                <a:spcPct val="0"/>
              </a:spcBef>
              <a:spcAft>
                <a:spcPct val="0"/>
              </a:spcAft>
              <a:defRPr>
                <a:solidFill>
                  <a:schemeClr val="tx1"/>
                </a:solidFill>
                <a:latin typeface="Constantia" panose="02030602050306030303" pitchFamily="18" charset="0"/>
              </a:defRPr>
            </a:lvl7pPr>
            <a:lvl8pPr marL="3429000" indent="-228600" eaLnBrk="0" fontAlgn="base" hangingPunct="0">
              <a:spcBef>
                <a:spcPct val="0"/>
              </a:spcBef>
              <a:spcAft>
                <a:spcPct val="0"/>
              </a:spcAft>
              <a:defRPr>
                <a:solidFill>
                  <a:schemeClr val="tx1"/>
                </a:solidFill>
                <a:latin typeface="Constantia" panose="02030602050306030303" pitchFamily="18" charset="0"/>
              </a:defRPr>
            </a:lvl8pPr>
            <a:lvl9pPr marL="3886200" indent="-228600" eaLnBrk="0" fontAlgn="base" hangingPunct="0">
              <a:spcBef>
                <a:spcPct val="0"/>
              </a:spcBef>
              <a:spcAft>
                <a:spcPct val="0"/>
              </a:spcAft>
              <a:defRPr>
                <a:solidFill>
                  <a:schemeClr val="tx1"/>
                </a:solidFill>
                <a:latin typeface="Constantia" panose="02030602050306030303" pitchFamily="18" charset="0"/>
              </a:defRPr>
            </a:lvl9pPr>
          </a:lstStyle>
          <a:p>
            <a:pPr eaLnBrk="1" hangingPunct="1"/>
            <a:endParaRPr lang="en-US" altLang="en-US"/>
          </a:p>
        </p:txBody>
      </p:sp>
    </p:spTree>
    <p:extLst>
      <p:ext uri="{BB962C8B-B14F-4D97-AF65-F5344CB8AC3E}">
        <p14:creationId xmlns:p14="http://schemas.microsoft.com/office/powerpoint/2010/main" val="4259657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A418F3A-E503-9A41-A10D-E086CF446D33}"/>
              </a:ext>
            </a:extLst>
          </p:cNvPr>
          <p:cNvSpPr>
            <a:spLocks noGrp="1" noChangeArrowheads="1"/>
          </p:cNvSpPr>
          <p:nvPr>
            <p:ph type="title"/>
          </p:nvPr>
        </p:nvSpPr>
        <p:spPr/>
        <p:txBody>
          <a:bodyPr/>
          <a:lstStyle/>
          <a:p>
            <a:pPr eaLnBrk="1" hangingPunct="1"/>
            <a:r>
              <a:rPr lang="en-US" altLang="en-US" b="1" dirty="0">
                <a:solidFill>
                  <a:srgbClr val="0000FF"/>
                </a:solidFill>
                <a:latin typeface="Times New Roman" panose="02020603050405020304" pitchFamily="18" charset="0"/>
                <a:cs typeface="Times New Roman" panose="02020603050405020304" pitchFamily="18" charset="0"/>
              </a:rPr>
              <a:t>What </a:t>
            </a:r>
            <a:r>
              <a:rPr lang="en-US" altLang="en-US" b="1">
                <a:solidFill>
                  <a:srgbClr val="0000FF"/>
                </a:solidFill>
                <a:latin typeface="Times New Roman" panose="02020603050405020304" pitchFamily="18" charset="0"/>
                <a:cs typeface="Times New Roman" panose="02020603050405020304" pitchFamily="18" charset="0"/>
              </a:rPr>
              <a:t>is research</a:t>
            </a:r>
            <a:r>
              <a:rPr lang="en-US" altLang="en-US" b="1" dirty="0">
                <a:solidFill>
                  <a:srgbClr val="0000FF"/>
                </a:solidFill>
                <a:latin typeface="Times New Roman" panose="02020603050405020304" pitchFamily="18" charset="0"/>
                <a:cs typeface="Times New Roman" panose="02020603050405020304" pitchFamily="18" charset="0"/>
              </a:rPr>
              <a:t>?</a:t>
            </a:r>
          </a:p>
        </p:txBody>
      </p:sp>
      <p:sp>
        <p:nvSpPr>
          <p:cNvPr id="8195" name="Content Placeholder 2">
            <a:extLst>
              <a:ext uri="{FF2B5EF4-FFF2-40B4-BE49-F238E27FC236}">
                <a16:creationId xmlns:a16="http://schemas.microsoft.com/office/drawing/2014/main" id="{156314BC-CE6F-FC44-B49D-86B907DBDCDA}"/>
              </a:ext>
            </a:extLst>
          </p:cNvPr>
          <p:cNvSpPr>
            <a:spLocks noGrp="1" noChangeArrowheads="1"/>
          </p:cNvSpPr>
          <p:nvPr>
            <p:ph idx="1"/>
          </p:nvPr>
        </p:nvSpPr>
        <p:spPr>
          <a:xfrm>
            <a:off x="0" y="1556792"/>
            <a:ext cx="8769152" cy="3917032"/>
          </a:xfrm>
        </p:spPr>
        <p:txBody>
          <a:bodyPr/>
          <a:lstStyle/>
          <a:p>
            <a:pPr eaLnBrk="1" hangingPunct="1"/>
            <a:r>
              <a:rPr lang="en-US" altLang="en-US" dirty="0">
                <a:latin typeface="Times New Roman" panose="02020603050405020304" pitchFamily="18" charset="0"/>
                <a:cs typeface="Times New Roman" panose="02020603050405020304" pitchFamily="18" charset="0"/>
              </a:rPr>
              <a:t>Research is an investigative process of finding a reliable solution to a problem through the systematic selection, collection, analysis and interpretation of data relating to the problem</a:t>
            </a:r>
          </a:p>
          <a:p>
            <a:pPr eaLnBrk="1" hangingPunct="1"/>
            <a:endParaRPr lang="en-US" altLang="en-US" dirty="0">
              <a:latin typeface="Times New Roman" panose="02020603050405020304" pitchFamily="18" charset="0"/>
              <a:cs typeface="Times New Roman" panose="02020603050405020304" pitchFamily="18" charset="0"/>
            </a:endParaRPr>
          </a:p>
          <a:p>
            <a:pPr eaLnBrk="1" hangingPunct="1"/>
            <a:r>
              <a:rPr lang="en-US" altLang="en-US" dirty="0">
                <a:latin typeface="Times New Roman" panose="02020603050405020304" pitchFamily="18" charset="0"/>
                <a:cs typeface="Times New Roman" panose="02020603050405020304" pitchFamily="18" charset="0"/>
              </a:rPr>
              <a:t>Research encompasses all activities that help us discover new knowledge about things around us. </a:t>
            </a:r>
          </a:p>
        </p:txBody>
      </p:sp>
    </p:spTree>
    <p:extLst>
      <p:ext uri="{BB962C8B-B14F-4D97-AF65-F5344CB8AC3E}">
        <p14:creationId xmlns:p14="http://schemas.microsoft.com/office/powerpoint/2010/main" val="425161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F82B8F53-EDF9-6D46-9767-106044E59327}"/>
              </a:ext>
            </a:extLst>
          </p:cNvPr>
          <p:cNvSpPr>
            <a:spLocks noGrp="1" noChangeArrowheads="1"/>
          </p:cNvSpPr>
          <p:nvPr>
            <p:ph type="title"/>
          </p:nvPr>
        </p:nvSpPr>
        <p:spPr>
          <a:xfrm>
            <a:off x="457200" y="29134"/>
            <a:ext cx="8229600" cy="850106"/>
          </a:xfrm>
        </p:spPr>
        <p:txBody>
          <a:bodyPr/>
          <a:lstStyle/>
          <a:p>
            <a:pPr eaLnBrk="1" hangingPunct="1"/>
            <a:r>
              <a:rPr lang="en-US" altLang="en-US" b="1" dirty="0">
                <a:solidFill>
                  <a:srgbClr val="0000FF"/>
                </a:solidFill>
              </a:rPr>
              <a:t>Flow chart</a:t>
            </a:r>
          </a:p>
        </p:txBody>
      </p:sp>
      <p:pic>
        <p:nvPicPr>
          <p:cNvPr id="9219" name="Content Placeholder 3" descr="C:\Users\ACADA1\AppData\Local\Temp\FB_IMG_1477722339768.jpg">
            <a:extLst>
              <a:ext uri="{FF2B5EF4-FFF2-40B4-BE49-F238E27FC236}">
                <a16:creationId xmlns:a16="http://schemas.microsoft.com/office/drawing/2014/main" id="{5B36A472-5994-B24E-AECE-7D03A84634EB}"/>
              </a:ext>
            </a:extLst>
          </p:cNvPr>
          <p:cNvPicPr>
            <a:picLocks noGrp="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63688" y="692696"/>
            <a:ext cx="5184576" cy="4968552"/>
          </a:xfrm>
        </p:spPr>
      </p:pic>
    </p:spTree>
    <p:extLst>
      <p:ext uri="{BB962C8B-B14F-4D97-AF65-F5344CB8AC3E}">
        <p14:creationId xmlns:p14="http://schemas.microsoft.com/office/powerpoint/2010/main" val="241702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2FCBB7C-EA7D-D948-8E75-226953E57A44}"/>
              </a:ext>
            </a:extLst>
          </p:cNvPr>
          <p:cNvSpPr>
            <a:spLocks noGrp="1" noChangeArrowheads="1"/>
          </p:cNvSpPr>
          <p:nvPr>
            <p:ph type="title"/>
          </p:nvPr>
        </p:nvSpPr>
        <p:spPr>
          <a:xfrm>
            <a:off x="457200" y="-171400"/>
            <a:ext cx="8229600" cy="1143000"/>
          </a:xfrm>
        </p:spPr>
        <p:txBody>
          <a:bodyPr/>
          <a:lstStyle/>
          <a:p>
            <a:pPr eaLnBrk="1" hangingPunct="1"/>
            <a:r>
              <a:rPr lang="en-US" altLang="en-US" b="1" dirty="0">
                <a:solidFill>
                  <a:srgbClr val="0000FF"/>
                </a:solidFill>
                <a:latin typeface="Times New Roman" panose="02020603050405020304" pitchFamily="18" charset="0"/>
                <a:cs typeface="Times New Roman" panose="02020603050405020304" pitchFamily="18" charset="0"/>
              </a:rPr>
              <a:t>Process of Research</a:t>
            </a:r>
          </a:p>
        </p:txBody>
      </p:sp>
      <p:sp>
        <p:nvSpPr>
          <p:cNvPr id="10243" name="Content Placeholder 2">
            <a:extLst>
              <a:ext uri="{FF2B5EF4-FFF2-40B4-BE49-F238E27FC236}">
                <a16:creationId xmlns:a16="http://schemas.microsoft.com/office/drawing/2014/main" id="{D24E8DEF-335B-5245-9EF5-A207F293B627}"/>
              </a:ext>
            </a:extLst>
          </p:cNvPr>
          <p:cNvSpPr>
            <a:spLocks noGrp="1" noChangeArrowheads="1"/>
          </p:cNvSpPr>
          <p:nvPr>
            <p:ph idx="1"/>
          </p:nvPr>
        </p:nvSpPr>
        <p:spPr>
          <a:xfrm>
            <a:off x="179512" y="937073"/>
            <a:ext cx="8784976" cy="3917032"/>
          </a:xfrm>
        </p:spPr>
        <p:txBody>
          <a:bodyPr/>
          <a:lstStyle/>
          <a:p>
            <a:pPr eaLnBrk="1" hangingPunct="1"/>
            <a:r>
              <a:rPr lang="en-US" altLang="en-US" dirty="0">
                <a:latin typeface="Times New Roman" panose="02020603050405020304" pitchFamily="18" charset="0"/>
                <a:cs typeface="Times New Roman" panose="02020603050405020304" pitchFamily="18" charset="0"/>
              </a:rPr>
              <a:t>Identifying a problem</a:t>
            </a:r>
          </a:p>
          <a:p>
            <a:pPr eaLnBrk="1" hangingPunct="1"/>
            <a:r>
              <a:rPr lang="en-US" altLang="en-US" dirty="0">
                <a:latin typeface="Times New Roman" panose="02020603050405020304" pitchFamily="18" charset="0"/>
                <a:cs typeface="Times New Roman" panose="02020603050405020304" pitchFamily="18" charset="0"/>
              </a:rPr>
              <a:t>Defining the problem in precise and unambiguous terms</a:t>
            </a:r>
          </a:p>
          <a:p>
            <a:pPr eaLnBrk="1" hangingPunct="1"/>
            <a:r>
              <a:rPr lang="en-US" altLang="en-US" dirty="0">
                <a:latin typeface="Times New Roman" panose="02020603050405020304" pitchFamily="18" charset="0"/>
                <a:cs typeface="Times New Roman" panose="02020603050405020304" pitchFamily="18" charset="0"/>
              </a:rPr>
              <a:t>Stating the problems in the form of research questions (and perhaps a research hypotheses)</a:t>
            </a:r>
          </a:p>
          <a:p>
            <a:pPr eaLnBrk="1" hangingPunct="1"/>
            <a:r>
              <a:rPr lang="en-US" altLang="en-US" dirty="0">
                <a:latin typeface="Times New Roman" panose="02020603050405020304" pitchFamily="18" charset="0"/>
                <a:cs typeface="Times New Roman" panose="02020603050405020304" pitchFamily="18" charset="0"/>
              </a:rPr>
              <a:t>Designing the research</a:t>
            </a:r>
          </a:p>
          <a:p>
            <a:pPr eaLnBrk="1" hangingPunct="1"/>
            <a:r>
              <a:rPr lang="en-US" altLang="en-US" dirty="0">
                <a:latin typeface="Times New Roman" panose="02020603050405020304" pitchFamily="18" charset="0"/>
                <a:cs typeface="Times New Roman" panose="02020603050405020304" pitchFamily="18" charset="0"/>
              </a:rPr>
              <a:t>Collecting data</a:t>
            </a:r>
          </a:p>
          <a:p>
            <a:pPr eaLnBrk="1" hangingPunct="1"/>
            <a:r>
              <a:rPr lang="en-US" altLang="en-US" dirty="0">
                <a:latin typeface="Times New Roman" panose="02020603050405020304" pitchFamily="18" charset="0"/>
                <a:cs typeface="Times New Roman" panose="02020603050405020304" pitchFamily="18" charset="0"/>
              </a:rPr>
              <a:t>Analyzing data</a:t>
            </a:r>
          </a:p>
        </p:txBody>
      </p:sp>
    </p:spTree>
    <p:extLst>
      <p:ext uri="{BB962C8B-B14F-4D97-AF65-F5344CB8AC3E}">
        <p14:creationId xmlns:p14="http://schemas.microsoft.com/office/powerpoint/2010/main" val="406187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71DB-7754-5742-ADAD-7FA790287DA6}"/>
              </a:ext>
            </a:extLst>
          </p:cNvPr>
          <p:cNvSpPr>
            <a:spLocks noGrp="1"/>
          </p:cNvSpPr>
          <p:nvPr>
            <p:ph type="title"/>
          </p:nvPr>
        </p:nvSpPr>
        <p:spPr/>
        <p:txBody>
          <a:bodyPr>
            <a:normAutofit/>
          </a:bodyPr>
          <a:lstStyle/>
          <a:p>
            <a:pPr eaLnBrk="1" fontAlgn="auto" hangingPunct="1">
              <a:spcAft>
                <a:spcPts val="0"/>
              </a:spcAft>
              <a:defRPr/>
            </a:pPr>
            <a:r>
              <a:rPr lang="en-US" b="1" dirty="0">
                <a:solidFill>
                  <a:srgbClr val="0000FF"/>
                </a:solidFill>
                <a:latin typeface="Times New Roman" panose="02020603050405020304" pitchFamily="18" charset="0"/>
                <a:cs typeface="Times New Roman" panose="02020603050405020304" pitchFamily="18" charset="0"/>
              </a:rPr>
              <a:t>Process of Research </a:t>
            </a:r>
            <a:endParaRPr lang="en-US" dirty="0">
              <a:solidFill>
                <a:srgbClr val="FF0000"/>
              </a:solidFill>
            </a:endParaRPr>
          </a:p>
        </p:txBody>
      </p:sp>
      <p:sp>
        <p:nvSpPr>
          <p:cNvPr id="11267" name="Content Placeholder 2">
            <a:extLst>
              <a:ext uri="{FF2B5EF4-FFF2-40B4-BE49-F238E27FC236}">
                <a16:creationId xmlns:a16="http://schemas.microsoft.com/office/drawing/2014/main" id="{3004D267-8C4C-DD4C-874B-BA33F64F8C53}"/>
              </a:ext>
            </a:extLst>
          </p:cNvPr>
          <p:cNvSpPr>
            <a:spLocks noGrp="1" noChangeArrowheads="1"/>
          </p:cNvSpPr>
          <p:nvPr>
            <p:ph idx="1"/>
          </p:nvPr>
        </p:nvSpPr>
        <p:spPr/>
        <p:txBody>
          <a:bodyPr/>
          <a:lstStyle/>
          <a:p>
            <a:pPr eaLnBrk="1" hangingPunct="1"/>
            <a:r>
              <a:rPr lang="en-US" altLang="en-US"/>
              <a:t>Interpretation of data</a:t>
            </a:r>
          </a:p>
          <a:p>
            <a:pPr eaLnBrk="1" hangingPunct="1"/>
            <a:r>
              <a:rPr lang="en-US" altLang="en-US"/>
              <a:t>Drawing conclusion</a:t>
            </a:r>
          </a:p>
          <a:p>
            <a:pPr eaLnBrk="1" hangingPunct="1"/>
            <a:r>
              <a:rPr lang="en-US" altLang="en-US"/>
              <a:t>Making recommendations</a:t>
            </a:r>
          </a:p>
          <a:p>
            <a:pPr eaLnBrk="1" hangingPunct="1"/>
            <a:endParaRPr lang="en-US" altLang="en-US"/>
          </a:p>
        </p:txBody>
      </p:sp>
    </p:spTree>
    <p:extLst>
      <p:ext uri="{BB962C8B-B14F-4D97-AF65-F5344CB8AC3E}">
        <p14:creationId xmlns:p14="http://schemas.microsoft.com/office/powerpoint/2010/main" val="1028973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D5C0EA59-4E12-F640-B225-C0016E49629E}"/>
              </a:ext>
            </a:extLst>
          </p:cNvPr>
          <p:cNvSpPr>
            <a:spLocks noGrp="1" noChangeArrowheads="1"/>
          </p:cNvSpPr>
          <p:nvPr>
            <p:ph type="title"/>
          </p:nvPr>
        </p:nvSpPr>
        <p:spPr>
          <a:xfrm>
            <a:off x="457200" y="-22593"/>
            <a:ext cx="8229600" cy="1143000"/>
          </a:xfrm>
        </p:spPr>
        <p:txBody>
          <a:bodyPr/>
          <a:lstStyle/>
          <a:p>
            <a:pPr eaLnBrk="1" hangingPunct="1"/>
            <a:r>
              <a:rPr lang="en-US" altLang="en-US" b="1" dirty="0">
                <a:solidFill>
                  <a:srgbClr val="0000FF"/>
                </a:solidFill>
                <a:latin typeface="Times New Roman" panose="02020603050405020304" pitchFamily="18" charset="0"/>
                <a:cs typeface="Times New Roman" panose="02020603050405020304" pitchFamily="18" charset="0"/>
              </a:rPr>
              <a:t>Purpose of Research</a:t>
            </a:r>
          </a:p>
        </p:txBody>
      </p:sp>
      <p:sp>
        <p:nvSpPr>
          <p:cNvPr id="12291" name="Content Placeholder 2">
            <a:extLst>
              <a:ext uri="{FF2B5EF4-FFF2-40B4-BE49-F238E27FC236}">
                <a16:creationId xmlns:a16="http://schemas.microsoft.com/office/drawing/2014/main" id="{8AB35B25-4356-6642-8694-72A9F2DB6C3F}"/>
              </a:ext>
            </a:extLst>
          </p:cNvPr>
          <p:cNvSpPr>
            <a:spLocks noGrp="1" noChangeArrowheads="1"/>
          </p:cNvSpPr>
          <p:nvPr>
            <p:ph idx="1"/>
          </p:nvPr>
        </p:nvSpPr>
        <p:spPr>
          <a:xfrm>
            <a:off x="457200" y="1101617"/>
            <a:ext cx="8579296" cy="3917032"/>
          </a:xfrm>
        </p:spPr>
        <p:txBody>
          <a:bodyPr/>
          <a:lstStyle/>
          <a:p>
            <a:pPr eaLnBrk="1" hangingPunct="1"/>
            <a:r>
              <a:rPr lang="en-US" altLang="en-US" b="1" dirty="0">
                <a:latin typeface="Times New Roman" panose="02020603050405020304" pitchFamily="18" charset="0"/>
                <a:cs typeface="Times New Roman" panose="02020603050405020304" pitchFamily="18" charset="0"/>
              </a:rPr>
              <a:t>To test what you already know</a:t>
            </a:r>
          </a:p>
          <a:p>
            <a:pPr eaLnBrk="1" hangingPunct="1"/>
            <a:r>
              <a:rPr lang="en-US" altLang="en-US" b="1" dirty="0">
                <a:latin typeface="Times New Roman" panose="02020603050405020304" pitchFamily="18" charset="0"/>
                <a:cs typeface="Times New Roman" panose="02020603050405020304" pitchFamily="18" charset="0"/>
              </a:rPr>
              <a:t>To understand the other side of an issue</a:t>
            </a:r>
          </a:p>
          <a:p>
            <a:pPr eaLnBrk="1" hangingPunct="1"/>
            <a:r>
              <a:rPr lang="en-US" altLang="en-US" b="1" dirty="0">
                <a:latin typeface="Times New Roman" panose="02020603050405020304" pitchFamily="18" charset="0"/>
                <a:cs typeface="Times New Roman" panose="02020603050405020304" pitchFamily="18" charset="0"/>
              </a:rPr>
              <a:t>To establish a reliable guide</a:t>
            </a:r>
          </a:p>
          <a:p>
            <a:pPr eaLnBrk="1" hangingPunct="1"/>
            <a:r>
              <a:rPr lang="en-US" altLang="en-US" b="1" dirty="0">
                <a:latin typeface="Times New Roman" panose="02020603050405020304" pitchFamily="18" charset="0"/>
                <a:cs typeface="Times New Roman" panose="02020603050405020304" pitchFamily="18" charset="0"/>
              </a:rPr>
              <a:t>To expand knowledge</a:t>
            </a:r>
          </a:p>
          <a:p>
            <a:pPr eaLnBrk="1" hangingPunct="1"/>
            <a:r>
              <a:rPr lang="en-US" altLang="en-US" b="1" dirty="0">
                <a:latin typeface="Times New Roman" panose="02020603050405020304" pitchFamily="18" charset="0"/>
                <a:cs typeface="Times New Roman" panose="02020603050405020304" pitchFamily="18" charset="0"/>
              </a:rPr>
              <a:t>To predict, explain and interpret a </a:t>
            </a:r>
            <a:r>
              <a:rPr lang="en-US" altLang="en-US" b="1" dirty="0" err="1">
                <a:latin typeface="Times New Roman" panose="02020603050405020304" pitchFamily="18" charset="0"/>
                <a:cs typeface="Times New Roman" panose="02020603050405020304" pitchFamily="18" charset="0"/>
              </a:rPr>
              <a:t>behaviour</a:t>
            </a:r>
            <a:endParaRPr lang="en-US" altLang="en-US" b="1" dirty="0">
              <a:latin typeface="Times New Roman" panose="02020603050405020304" pitchFamily="18" charset="0"/>
              <a:cs typeface="Times New Roman" panose="02020603050405020304" pitchFamily="18" charset="0"/>
            </a:endParaRPr>
          </a:p>
          <a:p>
            <a:pPr eaLnBrk="1" hangingPunct="1"/>
            <a:r>
              <a:rPr lang="en-US" altLang="en-US" b="1" dirty="0">
                <a:latin typeface="Times New Roman" panose="02020603050405020304" pitchFamily="18" charset="0"/>
                <a:cs typeface="Times New Roman" panose="02020603050405020304" pitchFamily="18" charset="0"/>
              </a:rPr>
              <a:t>To provide a solution to a problem</a:t>
            </a:r>
          </a:p>
        </p:txBody>
      </p:sp>
    </p:spTree>
    <p:extLst>
      <p:ext uri="{BB962C8B-B14F-4D97-AF65-F5344CB8AC3E}">
        <p14:creationId xmlns:p14="http://schemas.microsoft.com/office/powerpoint/2010/main" val="2218318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8F717FCC-9217-BD40-BB7C-FB9619069BAB}"/>
              </a:ext>
            </a:extLst>
          </p:cNvPr>
          <p:cNvSpPr>
            <a:spLocks noGrp="1" noChangeArrowheads="1"/>
          </p:cNvSpPr>
          <p:nvPr>
            <p:ph type="title"/>
          </p:nvPr>
        </p:nvSpPr>
        <p:spPr>
          <a:xfrm>
            <a:off x="457200" y="274638"/>
            <a:ext cx="8686800" cy="1143000"/>
          </a:xfrm>
        </p:spPr>
        <p:txBody>
          <a:bodyPr/>
          <a:lstStyle/>
          <a:p>
            <a:pPr eaLnBrk="1" hangingPunct="1"/>
            <a:r>
              <a:rPr lang="en-US" altLang="en-US" b="1" dirty="0">
                <a:solidFill>
                  <a:srgbClr val="0000FF"/>
                </a:solidFill>
              </a:rPr>
              <a:t>CLASSIFICATION OF RESEARCH</a:t>
            </a:r>
            <a:endParaRPr lang="en-US" altLang="en-US" dirty="0">
              <a:solidFill>
                <a:srgbClr val="0000FF"/>
              </a:solidFill>
            </a:endParaRPr>
          </a:p>
        </p:txBody>
      </p:sp>
      <p:sp>
        <p:nvSpPr>
          <p:cNvPr id="13315" name="Content Placeholder 2">
            <a:extLst>
              <a:ext uri="{FF2B5EF4-FFF2-40B4-BE49-F238E27FC236}">
                <a16:creationId xmlns:a16="http://schemas.microsoft.com/office/drawing/2014/main" id="{80E0C128-F267-6940-9A52-67FD3554ED87}"/>
              </a:ext>
            </a:extLst>
          </p:cNvPr>
          <p:cNvSpPr>
            <a:spLocks noGrp="1" noChangeArrowheads="1"/>
          </p:cNvSpPr>
          <p:nvPr>
            <p:ph idx="1"/>
          </p:nvPr>
        </p:nvSpPr>
        <p:spPr>
          <a:xfrm>
            <a:off x="685800" y="980728"/>
            <a:ext cx="8229600" cy="3917032"/>
          </a:xfrm>
        </p:spPr>
        <p:txBody>
          <a:bodyPr/>
          <a:lstStyle/>
          <a:p>
            <a:pPr marL="0" indent="0" eaLnBrk="1">
              <a:buNone/>
            </a:pPr>
            <a:endParaRPr lang="en-US" altLang="en-US" dirty="0"/>
          </a:p>
          <a:p>
            <a:pPr eaLnBrk="1"/>
            <a:r>
              <a:rPr lang="en-US" altLang="en-US" b="1" dirty="0"/>
              <a:t> </a:t>
            </a:r>
            <a:r>
              <a:rPr lang="en-US" altLang="en-US" dirty="0" err="1"/>
              <a:t>i</a:t>
            </a:r>
            <a:r>
              <a:rPr lang="en-US" altLang="en-US" sz="4000" dirty="0"/>
              <a:t>.	Classification by purpose</a:t>
            </a:r>
          </a:p>
          <a:p>
            <a:pPr eaLnBrk="1"/>
            <a:r>
              <a:rPr lang="en-US" altLang="en-US" sz="4000" dirty="0"/>
              <a:t>ii	Classification by method.</a:t>
            </a:r>
          </a:p>
          <a:p>
            <a:pPr eaLnBrk="1"/>
            <a:r>
              <a:rPr lang="en-US" altLang="en-US" sz="4000" dirty="0"/>
              <a:t>iii	Classification based on type of evidences required and method of analysis.</a:t>
            </a:r>
          </a:p>
          <a:p>
            <a:pPr eaLnBrk="1" hangingPunct="1"/>
            <a:endParaRPr lang="en-US" altLang="en-US" dirty="0"/>
          </a:p>
        </p:txBody>
      </p:sp>
    </p:spTree>
    <p:extLst>
      <p:ext uri="{BB962C8B-B14F-4D97-AF65-F5344CB8AC3E}">
        <p14:creationId xmlns:p14="http://schemas.microsoft.com/office/powerpoint/2010/main" val="594143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EB58C7D-B5E3-524D-ABE1-E00EF4B7FE42}"/>
              </a:ext>
            </a:extLst>
          </p:cNvPr>
          <p:cNvSpPr>
            <a:spLocks noGrp="1" noChangeArrowheads="1"/>
          </p:cNvSpPr>
          <p:nvPr>
            <p:ph type="title"/>
          </p:nvPr>
        </p:nvSpPr>
        <p:spPr>
          <a:xfrm>
            <a:off x="457200" y="-64796"/>
            <a:ext cx="8229600" cy="1143000"/>
          </a:xfrm>
        </p:spPr>
        <p:txBody>
          <a:bodyPr/>
          <a:lstStyle/>
          <a:p>
            <a:pPr eaLnBrk="1" hangingPunct="1"/>
            <a:r>
              <a:rPr lang="en-US" altLang="en-US" b="1" dirty="0">
                <a:solidFill>
                  <a:srgbClr val="0000FF"/>
                </a:solidFill>
              </a:rPr>
              <a:t>Classification by purpose</a:t>
            </a:r>
          </a:p>
        </p:txBody>
      </p:sp>
      <p:sp>
        <p:nvSpPr>
          <p:cNvPr id="14339" name="Content Placeholder 2">
            <a:extLst>
              <a:ext uri="{FF2B5EF4-FFF2-40B4-BE49-F238E27FC236}">
                <a16:creationId xmlns:a16="http://schemas.microsoft.com/office/drawing/2014/main" id="{CD50E99C-45D2-1147-9026-A7666331155A}"/>
              </a:ext>
            </a:extLst>
          </p:cNvPr>
          <p:cNvSpPr>
            <a:spLocks noGrp="1" noChangeArrowheads="1"/>
          </p:cNvSpPr>
          <p:nvPr>
            <p:ph idx="1"/>
          </p:nvPr>
        </p:nvSpPr>
        <p:spPr>
          <a:xfrm>
            <a:off x="484130" y="836712"/>
            <a:ext cx="8229600" cy="3917032"/>
          </a:xfrm>
        </p:spPr>
        <p:txBody>
          <a:bodyPr/>
          <a:lstStyle/>
          <a:p>
            <a:pPr marL="0" indent="0" eaLnBrk="1">
              <a:buNone/>
            </a:pPr>
            <a:endParaRPr lang="en-US" altLang="en-US" dirty="0"/>
          </a:p>
          <a:p>
            <a:pPr eaLnBrk="1"/>
            <a:r>
              <a:rPr lang="en-US" altLang="en-US" dirty="0" err="1"/>
              <a:t>i</a:t>
            </a:r>
            <a:r>
              <a:rPr lang="en-US" altLang="en-US" dirty="0"/>
              <a:t>.	Basic (Pure) research </a:t>
            </a:r>
          </a:p>
          <a:p>
            <a:pPr eaLnBrk="1"/>
            <a:r>
              <a:rPr lang="en-US" altLang="en-US" dirty="0"/>
              <a:t>ii	Applied research.</a:t>
            </a:r>
          </a:p>
          <a:p>
            <a:pPr eaLnBrk="1"/>
            <a:r>
              <a:rPr lang="en-US" altLang="en-US" dirty="0"/>
              <a:t>iii.	Action research </a:t>
            </a:r>
          </a:p>
          <a:p>
            <a:pPr eaLnBrk="1"/>
            <a:r>
              <a:rPr lang="en-US" altLang="en-US" dirty="0"/>
              <a:t>iv.	Evaluation research </a:t>
            </a:r>
          </a:p>
          <a:p>
            <a:pPr eaLnBrk="1" hangingPunct="1"/>
            <a:r>
              <a:rPr lang="en-US" altLang="en-US" dirty="0"/>
              <a:t>v.	Research and Development (R&amp;D)</a:t>
            </a:r>
          </a:p>
        </p:txBody>
      </p:sp>
    </p:spTree>
    <p:extLst>
      <p:ext uri="{BB962C8B-B14F-4D97-AF65-F5344CB8AC3E}">
        <p14:creationId xmlns:p14="http://schemas.microsoft.com/office/powerpoint/2010/main" val="2906507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74922F5-CB2E-4B46-AF95-A3C443CA3C5E}"/>
              </a:ext>
            </a:extLst>
          </p:cNvPr>
          <p:cNvSpPr>
            <a:spLocks noGrp="1" noChangeArrowheads="1"/>
          </p:cNvSpPr>
          <p:nvPr>
            <p:ph type="title"/>
          </p:nvPr>
        </p:nvSpPr>
        <p:spPr/>
        <p:txBody>
          <a:bodyPr/>
          <a:lstStyle/>
          <a:p>
            <a:pPr eaLnBrk="1" hangingPunct="1"/>
            <a:r>
              <a:rPr lang="en-US" altLang="en-US" b="1" dirty="0">
                <a:solidFill>
                  <a:srgbClr val="0000FF"/>
                </a:solidFill>
              </a:rPr>
              <a:t>Classification by purpose</a:t>
            </a:r>
            <a:endParaRPr lang="en-US" altLang="en-US" dirty="0">
              <a:solidFill>
                <a:srgbClr val="FF0000"/>
              </a:solidFill>
            </a:endParaRPr>
          </a:p>
        </p:txBody>
      </p:sp>
      <p:sp>
        <p:nvSpPr>
          <p:cNvPr id="15363" name="Content Placeholder 2">
            <a:extLst>
              <a:ext uri="{FF2B5EF4-FFF2-40B4-BE49-F238E27FC236}">
                <a16:creationId xmlns:a16="http://schemas.microsoft.com/office/drawing/2014/main" id="{E362A19F-A685-6F45-8805-78B73C0C879E}"/>
              </a:ext>
            </a:extLst>
          </p:cNvPr>
          <p:cNvSpPr>
            <a:spLocks noGrp="1" noChangeArrowheads="1"/>
          </p:cNvSpPr>
          <p:nvPr>
            <p:ph idx="1"/>
          </p:nvPr>
        </p:nvSpPr>
        <p:spPr>
          <a:xfrm>
            <a:off x="179512" y="1556792"/>
            <a:ext cx="8856984" cy="3917032"/>
          </a:xfrm>
        </p:spPr>
        <p:txBody>
          <a:bodyPr/>
          <a:lstStyle/>
          <a:p>
            <a:pPr eaLnBrk="1" hangingPunct="1"/>
            <a:r>
              <a:rPr lang="en-US" altLang="en-US" b="1" dirty="0"/>
              <a:t>Basic [Pure] Research: </a:t>
            </a:r>
            <a:r>
              <a:rPr lang="en-US" altLang="en-US" dirty="0"/>
              <a:t>This is concerned with the production of results which lead to development of theory. </a:t>
            </a:r>
          </a:p>
          <a:p>
            <a:pPr eaLnBrk="1" hangingPunct="1"/>
            <a:r>
              <a:rPr lang="en-US" altLang="en-US" b="1" dirty="0"/>
              <a:t>Applied Research: </a:t>
            </a:r>
            <a:r>
              <a:rPr lang="en-US" altLang="en-US" dirty="0"/>
              <a:t>This is conducted for the purpose of applying or testing theory and evaluate its usefulness in solving problems. It is concerned with the usefulness of ideas or theories or practical situation. </a:t>
            </a:r>
          </a:p>
        </p:txBody>
      </p:sp>
    </p:spTree>
    <p:extLst>
      <p:ext uri="{BB962C8B-B14F-4D97-AF65-F5344CB8AC3E}">
        <p14:creationId xmlns:p14="http://schemas.microsoft.com/office/powerpoint/2010/main" val="2637884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5021654-F670-184C-9D28-FE03F6AC1510}"/>
              </a:ext>
            </a:extLst>
          </p:cNvPr>
          <p:cNvSpPr>
            <a:spLocks noGrp="1" noChangeArrowheads="1"/>
          </p:cNvSpPr>
          <p:nvPr>
            <p:ph type="title"/>
          </p:nvPr>
        </p:nvSpPr>
        <p:spPr/>
        <p:txBody>
          <a:bodyPr/>
          <a:lstStyle/>
          <a:p>
            <a:pPr eaLnBrk="1" hangingPunct="1"/>
            <a:r>
              <a:rPr lang="en-US" altLang="en-US" b="1" dirty="0">
                <a:solidFill>
                  <a:srgbClr val="0000FF"/>
                </a:solidFill>
              </a:rPr>
              <a:t>Classification by purpose</a:t>
            </a:r>
            <a:endParaRPr lang="en-US" altLang="en-US" dirty="0">
              <a:solidFill>
                <a:srgbClr val="FF0000"/>
              </a:solidFill>
            </a:endParaRPr>
          </a:p>
        </p:txBody>
      </p:sp>
      <p:sp>
        <p:nvSpPr>
          <p:cNvPr id="16387" name="Content Placeholder 2">
            <a:extLst>
              <a:ext uri="{FF2B5EF4-FFF2-40B4-BE49-F238E27FC236}">
                <a16:creationId xmlns:a16="http://schemas.microsoft.com/office/drawing/2014/main" id="{62D593A9-B389-574D-80F1-673772A99E06}"/>
              </a:ext>
            </a:extLst>
          </p:cNvPr>
          <p:cNvSpPr>
            <a:spLocks noGrp="1" noChangeArrowheads="1"/>
          </p:cNvSpPr>
          <p:nvPr>
            <p:ph idx="1"/>
          </p:nvPr>
        </p:nvSpPr>
        <p:spPr>
          <a:xfrm>
            <a:off x="179512" y="1556792"/>
            <a:ext cx="8964488" cy="3917032"/>
          </a:xfrm>
        </p:spPr>
        <p:txBody>
          <a:bodyPr/>
          <a:lstStyle/>
          <a:p>
            <a:pPr eaLnBrk="1" hangingPunct="1"/>
            <a:r>
              <a:rPr lang="en-US" altLang="en-US" b="1" dirty="0"/>
              <a:t>Action Research:</a:t>
            </a:r>
            <a:r>
              <a:rPr lang="en-US" altLang="en-US" dirty="0"/>
              <a:t> is research that is directed towards solving a specific problem in a local setting</a:t>
            </a:r>
          </a:p>
          <a:p>
            <a:pPr eaLnBrk="1" hangingPunct="1"/>
            <a:endParaRPr lang="en-US" altLang="en-US" dirty="0"/>
          </a:p>
          <a:p>
            <a:pPr eaLnBrk="1" hangingPunct="1"/>
            <a:r>
              <a:rPr lang="en-US" altLang="en-US" b="1" dirty="0"/>
              <a:t>Evaluation Research</a:t>
            </a:r>
            <a:r>
              <a:rPr lang="en-US" altLang="en-US" dirty="0"/>
              <a:t>: the results of evaluation research help in decision making . </a:t>
            </a:r>
          </a:p>
          <a:p>
            <a:pPr eaLnBrk="1" hangingPunct="1"/>
            <a:endParaRPr lang="en-US" altLang="en-US" dirty="0"/>
          </a:p>
        </p:txBody>
      </p:sp>
    </p:spTree>
    <p:extLst>
      <p:ext uri="{BB962C8B-B14F-4D97-AF65-F5344CB8AC3E}">
        <p14:creationId xmlns:p14="http://schemas.microsoft.com/office/powerpoint/2010/main" val="3105206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1FC2C65-75E6-7C46-8938-B61BFC830741}"/>
              </a:ext>
            </a:extLst>
          </p:cNvPr>
          <p:cNvSpPr>
            <a:spLocks noGrp="1" noChangeArrowheads="1"/>
          </p:cNvSpPr>
          <p:nvPr>
            <p:ph type="title"/>
          </p:nvPr>
        </p:nvSpPr>
        <p:spPr/>
        <p:txBody>
          <a:bodyPr/>
          <a:lstStyle/>
          <a:p>
            <a:pPr eaLnBrk="1" hangingPunct="1"/>
            <a:r>
              <a:rPr lang="en-US" altLang="en-US" b="1" dirty="0">
                <a:solidFill>
                  <a:srgbClr val="0000FF"/>
                </a:solidFill>
              </a:rPr>
              <a:t>Classification by purpose</a:t>
            </a:r>
            <a:endParaRPr lang="en-US" altLang="en-US" dirty="0"/>
          </a:p>
        </p:txBody>
      </p:sp>
      <p:sp>
        <p:nvSpPr>
          <p:cNvPr id="17411" name="Content Placeholder 2">
            <a:extLst>
              <a:ext uri="{FF2B5EF4-FFF2-40B4-BE49-F238E27FC236}">
                <a16:creationId xmlns:a16="http://schemas.microsoft.com/office/drawing/2014/main" id="{C0B82445-D984-5B4A-8CAA-E337EA020133}"/>
              </a:ext>
            </a:extLst>
          </p:cNvPr>
          <p:cNvSpPr>
            <a:spLocks noGrp="1" noChangeArrowheads="1"/>
          </p:cNvSpPr>
          <p:nvPr>
            <p:ph idx="1"/>
          </p:nvPr>
        </p:nvSpPr>
        <p:spPr/>
        <p:txBody>
          <a:bodyPr/>
          <a:lstStyle/>
          <a:p>
            <a:pPr eaLnBrk="1" hangingPunct="1"/>
            <a:r>
              <a:rPr lang="en-US" altLang="en-US" b="1" dirty="0"/>
              <a:t>Research and Development</a:t>
            </a:r>
            <a:r>
              <a:rPr lang="en-US" altLang="en-US" dirty="0"/>
              <a:t>: This is aimed at developing and testing products to ensure their effectiveness. </a:t>
            </a:r>
          </a:p>
          <a:p>
            <a:pPr eaLnBrk="1" hangingPunct="1"/>
            <a:endParaRPr lang="en-US" altLang="en-US" dirty="0"/>
          </a:p>
        </p:txBody>
      </p:sp>
    </p:spTree>
    <p:extLst>
      <p:ext uri="{BB962C8B-B14F-4D97-AF65-F5344CB8AC3E}">
        <p14:creationId xmlns:p14="http://schemas.microsoft.com/office/powerpoint/2010/main" val="2425268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A4B65FFA-8868-C74D-AB27-FE99203DBC46}"/>
              </a:ext>
            </a:extLst>
          </p:cNvPr>
          <p:cNvSpPr>
            <a:spLocks noGrp="1" noChangeArrowheads="1"/>
          </p:cNvSpPr>
          <p:nvPr>
            <p:ph type="title"/>
          </p:nvPr>
        </p:nvSpPr>
        <p:spPr/>
        <p:txBody>
          <a:bodyPr/>
          <a:lstStyle/>
          <a:p>
            <a:pPr eaLnBrk="1" hangingPunct="1"/>
            <a:r>
              <a:rPr lang="en-US" altLang="en-US" sz="3600" b="1" dirty="0">
                <a:solidFill>
                  <a:srgbClr val="0000FF"/>
                </a:solidFill>
              </a:rPr>
              <a:t>Classification of Research by Method</a:t>
            </a:r>
            <a:endParaRPr lang="en-US" altLang="en-US" dirty="0">
              <a:solidFill>
                <a:srgbClr val="0000FF"/>
              </a:solidFill>
            </a:endParaRPr>
          </a:p>
        </p:txBody>
      </p:sp>
      <p:sp>
        <p:nvSpPr>
          <p:cNvPr id="18435" name="Content Placeholder 2">
            <a:extLst>
              <a:ext uri="{FF2B5EF4-FFF2-40B4-BE49-F238E27FC236}">
                <a16:creationId xmlns:a16="http://schemas.microsoft.com/office/drawing/2014/main" id="{B4F1D624-17A5-2646-8485-F888E8A3EDA7}"/>
              </a:ext>
            </a:extLst>
          </p:cNvPr>
          <p:cNvSpPr>
            <a:spLocks noGrp="1" noChangeArrowheads="1"/>
          </p:cNvSpPr>
          <p:nvPr>
            <p:ph idx="1"/>
          </p:nvPr>
        </p:nvSpPr>
        <p:spPr/>
        <p:txBody>
          <a:bodyPr/>
          <a:lstStyle/>
          <a:p>
            <a:pPr eaLnBrk="1"/>
            <a:r>
              <a:rPr lang="en-US" altLang="en-US"/>
              <a:t> 	Historical </a:t>
            </a:r>
          </a:p>
          <a:p>
            <a:pPr eaLnBrk="1"/>
            <a:r>
              <a:rPr lang="en-US" altLang="en-US"/>
              <a:t> 	Descriptive (survey) </a:t>
            </a:r>
          </a:p>
          <a:p>
            <a:pPr eaLnBrk="1"/>
            <a:r>
              <a:rPr lang="en-US" altLang="en-US"/>
              <a:t> 	Correlational </a:t>
            </a:r>
          </a:p>
          <a:p>
            <a:pPr eaLnBrk="1"/>
            <a:r>
              <a:rPr lang="en-US" altLang="en-US"/>
              <a:t> 	Experimental</a:t>
            </a:r>
          </a:p>
          <a:p>
            <a:pPr eaLnBrk="1"/>
            <a:r>
              <a:rPr lang="en-US" altLang="en-US"/>
              <a:t> 	Casual-comparative (ex-post-facto)</a:t>
            </a:r>
          </a:p>
          <a:p>
            <a:pPr eaLnBrk="1" hangingPunct="1"/>
            <a:endParaRPr lang="en-US" altLang="en-US"/>
          </a:p>
        </p:txBody>
      </p:sp>
    </p:spTree>
    <p:extLst>
      <p:ext uri="{BB962C8B-B14F-4D97-AF65-F5344CB8AC3E}">
        <p14:creationId xmlns:p14="http://schemas.microsoft.com/office/powerpoint/2010/main" val="1213463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8F193F-05C5-5946-B4CC-F4B439EE7C1A}"/>
              </a:ext>
            </a:extLst>
          </p:cNvPr>
          <p:cNvSpPr>
            <a:spLocks noGrp="1"/>
          </p:cNvSpPr>
          <p:nvPr>
            <p:ph idx="1"/>
          </p:nvPr>
        </p:nvSpPr>
        <p:spPr/>
        <p:txBody>
          <a:bodyPr>
            <a:normAutofit fontScale="85000" lnSpcReduction="20000"/>
          </a:bodyPr>
          <a:lstStyle/>
          <a:p>
            <a:pPr marL="274320" indent="-274320" eaLnBrk="1" fontAlgn="auto">
              <a:spcAft>
                <a:spcPts val="0"/>
              </a:spcAft>
              <a:buClr>
                <a:schemeClr val="accent3"/>
              </a:buClr>
              <a:buFont typeface="Wingdings 2"/>
              <a:buChar char=""/>
              <a:defRPr/>
            </a:pPr>
            <a:r>
              <a:rPr lang="en-US" b="1" dirty="0"/>
              <a:t>Historical Research</a:t>
            </a:r>
            <a:endParaRPr lang="en-US" dirty="0"/>
          </a:p>
          <a:p>
            <a:pPr marL="0" indent="0" eaLnBrk="1" fontAlgn="auto" hangingPunct="1">
              <a:spcAft>
                <a:spcPts val="0"/>
              </a:spcAft>
              <a:buClr>
                <a:schemeClr val="accent3"/>
              </a:buClr>
              <a:buNone/>
              <a:defRPr/>
            </a:pPr>
            <a:r>
              <a:rPr lang="en-US" dirty="0"/>
              <a:t>This type of research is based on oral evidence records such as diaries, case history, autobiographies.</a:t>
            </a:r>
          </a:p>
          <a:p>
            <a:pPr marL="274320" indent="-274320" eaLnBrk="1" fontAlgn="auto">
              <a:spcAft>
                <a:spcPts val="0"/>
              </a:spcAft>
              <a:buClr>
                <a:schemeClr val="accent3"/>
              </a:buClr>
              <a:buFont typeface="Wingdings 2"/>
              <a:buChar char=""/>
              <a:defRPr/>
            </a:pPr>
            <a:r>
              <a:rPr lang="en-US" b="1" dirty="0"/>
              <a:t>Descriptive Research</a:t>
            </a:r>
            <a:endParaRPr lang="en-US" dirty="0"/>
          </a:p>
          <a:p>
            <a:pPr marL="0" indent="0" eaLnBrk="1" fontAlgn="auto" hangingPunct="1">
              <a:spcAft>
                <a:spcPts val="0"/>
              </a:spcAft>
              <a:buClr>
                <a:schemeClr val="accent3"/>
              </a:buClr>
              <a:buNone/>
              <a:defRPr/>
            </a:pPr>
            <a:r>
              <a:rPr lang="en-US" dirty="0"/>
              <a:t>Often called survey research. This type of research is based on information, interviews, inventories, rating scales, self report, observation etc. Descriptive research is aimed at fact finding (of the present condition or current situation). </a:t>
            </a:r>
          </a:p>
        </p:txBody>
      </p:sp>
      <p:sp>
        <p:nvSpPr>
          <p:cNvPr id="4" name="Title 1">
            <a:extLst>
              <a:ext uri="{FF2B5EF4-FFF2-40B4-BE49-F238E27FC236}">
                <a16:creationId xmlns:a16="http://schemas.microsoft.com/office/drawing/2014/main" id="{375415B4-18D1-374C-96F3-F9AEAE594C22}"/>
              </a:ext>
            </a:extLst>
          </p:cNvPr>
          <p:cNvSpPr>
            <a:spLocks noGrp="1" noChangeArrowheads="1"/>
          </p:cNvSpPr>
          <p:nvPr>
            <p:ph type="title"/>
          </p:nvPr>
        </p:nvSpPr>
        <p:spPr>
          <a:xfrm>
            <a:off x="457200" y="274638"/>
            <a:ext cx="8229600" cy="1143000"/>
          </a:xfrm>
        </p:spPr>
        <p:txBody>
          <a:bodyPr/>
          <a:lstStyle/>
          <a:p>
            <a:pPr eaLnBrk="1" hangingPunct="1"/>
            <a:r>
              <a:rPr lang="en-US" altLang="en-US" sz="3600" b="1" dirty="0">
                <a:solidFill>
                  <a:srgbClr val="0000FF"/>
                </a:solidFill>
              </a:rPr>
              <a:t>Classification of Research by Method</a:t>
            </a:r>
            <a:endParaRPr lang="en-US" altLang="en-US" dirty="0">
              <a:solidFill>
                <a:srgbClr val="0000FF"/>
              </a:solidFill>
            </a:endParaRPr>
          </a:p>
        </p:txBody>
      </p:sp>
    </p:spTree>
    <p:extLst>
      <p:ext uri="{BB962C8B-B14F-4D97-AF65-F5344CB8AC3E}">
        <p14:creationId xmlns:p14="http://schemas.microsoft.com/office/powerpoint/2010/main" val="2697195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A78DC1-F852-9A43-90EB-7B42BAE4BC51}"/>
              </a:ext>
            </a:extLst>
          </p:cNvPr>
          <p:cNvSpPr>
            <a:spLocks noGrp="1"/>
          </p:cNvSpPr>
          <p:nvPr>
            <p:ph idx="1"/>
          </p:nvPr>
        </p:nvSpPr>
        <p:spPr/>
        <p:txBody>
          <a:bodyPr>
            <a:normAutofit fontScale="77500" lnSpcReduction="20000"/>
          </a:bodyPr>
          <a:lstStyle/>
          <a:p>
            <a:pPr marL="274320" indent="-274320" eaLnBrk="1" fontAlgn="auto">
              <a:spcAft>
                <a:spcPts val="0"/>
              </a:spcAft>
              <a:buClr>
                <a:schemeClr val="accent3"/>
              </a:buClr>
              <a:buFont typeface="Wingdings 2"/>
              <a:buChar char=""/>
              <a:defRPr/>
            </a:pPr>
            <a:r>
              <a:rPr lang="en-US" b="1" dirty="0"/>
              <a:t>Correlational Research.</a:t>
            </a:r>
            <a:endParaRPr lang="en-US" dirty="0"/>
          </a:p>
          <a:p>
            <a:pPr marL="0" indent="0" eaLnBrk="1" fontAlgn="auto" hangingPunct="1">
              <a:spcAft>
                <a:spcPts val="0"/>
              </a:spcAft>
              <a:buClr>
                <a:schemeClr val="accent3"/>
              </a:buClr>
              <a:buNone/>
              <a:defRPr/>
            </a:pPr>
            <a:r>
              <a:rPr lang="en-US" dirty="0"/>
              <a:t>These studies present a research approach that seeks</a:t>
            </a:r>
            <a:r>
              <a:rPr lang="en-US" i="1" dirty="0"/>
              <a:t> </a:t>
            </a:r>
            <a:r>
              <a:rPr lang="en-US" dirty="0"/>
              <a:t>to explain phenomena rather than merely stating the phenomena.</a:t>
            </a:r>
          </a:p>
          <a:p>
            <a:pPr marL="274320" indent="-274320" eaLnBrk="1" fontAlgn="auto">
              <a:spcAft>
                <a:spcPts val="0"/>
              </a:spcAft>
              <a:buClr>
                <a:schemeClr val="accent3"/>
              </a:buClr>
              <a:buFont typeface="Wingdings 2"/>
              <a:buChar char=""/>
              <a:defRPr/>
            </a:pPr>
            <a:r>
              <a:rPr lang="en-US" b="1" dirty="0"/>
              <a:t>Experimental Research</a:t>
            </a:r>
            <a:endParaRPr lang="en-US" dirty="0"/>
          </a:p>
          <a:p>
            <a:pPr marL="0" indent="0" eaLnBrk="1" fontAlgn="auto">
              <a:spcAft>
                <a:spcPts val="0"/>
              </a:spcAft>
              <a:buClr>
                <a:schemeClr val="accent3"/>
              </a:buClr>
              <a:buNone/>
              <a:defRPr/>
            </a:pPr>
            <a:r>
              <a:rPr lang="en-US" dirty="0"/>
              <a:t>This type of research involves conducting experiment for research purpose. The experimental method involves investigating possible cause and effect relationship by exposing one or more experimental groups to a treatment and one or more control groups not receiving the treatment.</a:t>
            </a:r>
          </a:p>
          <a:p>
            <a:pPr marL="274320" indent="-274320" eaLnBrk="1" fontAlgn="auto" hangingPunct="1">
              <a:spcAft>
                <a:spcPts val="0"/>
              </a:spcAft>
              <a:buClr>
                <a:schemeClr val="accent3"/>
              </a:buClr>
              <a:buFont typeface="Wingdings 2"/>
              <a:buChar char=""/>
              <a:defRPr/>
            </a:pPr>
            <a:endParaRPr lang="en-US" dirty="0"/>
          </a:p>
        </p:txBody>
      </p:sp>
      <p:sp>
        <p:nvSpPr>
          <p:cNvPr id="4" name="Title 1">
            <a:extLst>
              <a:ext uri="{FF2B5EF4-FFF2-40B4-BE49-F238E27FC236}">
                <a16:creationId xmlns:a16="http://schemas.microsoft.com/office/drawing/2014/main" id="{A61E21A7-ED65-7F45-B686-932D2C7F0DCB}"/>
              </a:ext>
            </a:extLst>
          </p:cNvPr>
          <p:cNvSpPr>
            <a:spLocks noGrp="1" noChangeArrowheads="1"/>
          </p:cNvSpPr>
          <p:nvPr>
            <p:ph type="title"/>
          </p:nvPr>
        </p:nvSpPr>
        <p:spPr>
          <a:xfrm>
            <a:off x="457200" y="274638"/>
            <a:ext cx="8229600" cy="1143000"/>
          </a:xfrm>
        </p:spPr>
        <p:txBody>
          <a:bodyPr/>
          <a:lstStyle/>
          <a:p>
            <a:pPr eaLnBrk="1" hangingPunct="1"/>
            <a:r>
              <a:rPr lang="en-US" altLang="en-US" sz="3600" b="1" dirty="0">
                <a:solidFill>
                  <a:srgbClr val="0000FF"/>
                </a:solidFill>
              </a:rPr>
              <a:t>Classification of Research by Method</a:t>
            </a:r>
            <a:endParaRPr lang="en-US" altLang="en-US" dirty="0">
              <a:solidFill>
                <a:srgbClr val="0000FF"/>
              </a:solidFill>
            </a:endParaRPr>
          </a:p>
        </p:txBody>
      </p:sp>
    </p:spTree>
    <p:extLst>
      <p:ext uri="{BB962C8B-B14F-4D97-AF65-F5344CB8AC3E}">
        <p14:creationId xmlns:p14="http://schemas.microsoft.com/office/powerpoint/2010/main" val="18344851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a:extLst>
              <a:ext uri="{FF2B5EF4-FFF2-40B4-BE49-F238E27FC236}">
                <a16:creationId xmlns:a16="http://schemas.microsoft.com/office/drawing/2014/main" id="{9ED6E26C-6766-CD4A-8499-9104B97524F2}"/>
              </a:ext>
            </a:extLst>
          </p:cNvPr>
          <p:cNvSpPr>
            <a:spLocks noGrp="1" noChangeArrowheads="1"/>
          </p:cNvSpPr>
          <p:nvPr>
            <p:ph idx="1"/>
          </p:nvPr>
        </p:nvSpPr>
        <p:spPr/>
        <p:txBody>
          <a:bodyPr/>
          <a:lstStyle/>
          <a:p>
            <a:pPr eaLnBrk="1"/>
            <a:r>
              <a:rPr lang="en-US" altLang="en-US" b="1" dirty="0"/>
              <a:t>Causal-Comparative Research</a:t>
            </a:r>
            <a:endParaRPr lang="en-US" altLang="en-US" dirty="0"/>
          </a:p>
          <a:p>
            <a:pPr marL="0" indent="0" eaLnBrk="1">
              <a:buNone/>
            </a:pPr>
            <a:r>
              <a:rPr lang="en-US" altLang="en-US" dirty="0"/>
              <a:t>Causal-comparative and experimental research represent distinctly different methods, however both attempt to establish cause-effect relationship, and both involve group comparison.</a:t>
            </a:r>
          </a:p>
          <a:p>
            <a:pPr eaLnBrk="1" hangingPunct="1"/>
            <a:endParaRPr lang="en-US" altLang="en-US" dirty="0"/>
          </a:p>
        </p:txBody>
      </p:sp>
      <p:sp>
        <p:nvSpPr>
          <p:cNvPr id="4" name="Title 1">
            <a:extLst>
              <a:ext uri="{FF2B5EF4-FFF2-40B4-BE49-F238E27FC236}">
                <a16:creationId xmlns:a16="http://schemas.microsoft.com/office/drawing/2014/main" id="{84B694A9-E48A-DF49-AAF5-7EA32D6AC8C9}"/>
              </a:ext>
            </a:extLst>
          </p:cNvPr>
          <p:cNvSpPr>
            <a:spLocks noGrp="1" noChangeArrowheads="1"/>
          </p:cNvSpPr>
          <p:nvPr>
            <p:ph type="title"/>
          </p:nvPr>
        </p:nvSpPr>
        <p:spPr>
          <a:xfrm>
            <a:off x="457200" y="274638"/>
            <a:ext cx="8229600" cy="1143000"/>
          </a:xfrm>
        </p:spPr>
        <p:txBody>
          <a:bodyPr/>
          <a:lstStyle/>
          <a:p>
            <a:pPr eaLnBrk="1" hangingPunct="1"/>
            <a:r>
              <a:rPr lang="en-US" altLang="en-US" sz="3600" b="1" dirty="0">
                <a:solidFill>
                  <a:srgbClr val="0000FF"/>
                </a:solidFill>
              </a:rPr>
              <a:t>Classification of Research by Method</a:t>
            </a:r>
            <a:endParaRPr lang="en-US" altLang="en-US" dirty="0">
              <a:solidFill>
                <a:srgbClr val="0000FF"/>
              </a:solidFill>
            </a:endParaRPr>
          </a:p>
        </p:txBody>
      </p:sp>
    </p:spTree>
    <p:extLst>
      <p:ext uri="{BB962C8B-B14F-4D97-AF65-F5344CB8AC3E}">
        <p14:creationId xmlns:p14="http://schemas.microsoft.com/office/powerpoint/2010/main" val="2168126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E98D0-039D-AD4F-BFF5-4AEE20A34774}"/>
              </a:ext>
            </a:extLst>
          </p:cNvPr>
          <p:cNvSpPr>
            <a:spLocks noGrp="1"/>
          </p:cNvSpPr>
          <p:nvPr>
            <p:ph type="title"/>
          </p:nvPr>
        </p:nvSpPr>
        <p:spPr/>
        <p:txBody>
          <a:bodyPr>
            <a:normAutofit fontScale="90000"/>
          </a:bodyPr>
          <a:lstStyle/>
          <a:p>
            <a:pPr eaLnBrk="1" fontAlgn="auto" hangingPunct="1">
              <a:spcAft>
                <a:spcPts val="0"/>
              </a:spcAft>
              <a:defRPr/>
            </a:pPr>
            <a:r>
              <a:rPr lang="en-US" sz="3100" b="1" dirty="0">
                <a:solidFill>
                  <a:srgbClr val="0000FF"/>
                </a:solidFill>
              </a:rPr>
              <a:t>Classification of research based on evidence required </a:t>
            </a:r>
            <a:r>
              <a:rPr lang="en-US" sz="3100" b="1" dirty="0">
                <a:solidFill>
                  <a:srgbClr val="FF0000"/>
                </a:solidFill>
              </a:rPr>
              <a:t>or</a:t>
            </a:r>
            <a:r>
              <a:rPr lang="en-US" sz="3100" b="1" dirty="0">
                <a:solidFill>
                  <a:srgbClr val="0000FF"/>
                </a:solidFill>
              </a:rPr>
              <a:t> method </a:t>
            </a:r>
            <a:r>
              <a:rPr lang="en-US" sz="3100" b="1" dirty="0">
                <a:solidFill>
                  <a:srgbClr val="FF0000"/>
                </a:solidFill>
              </a:rPr>
              <a:t>or</a:t>
            </a:r>
            <a:r>
              <a:rPr lang="en-US" sz="3100" b="1" dirty="0">
                <a:solidFill>
                  <a:srgbClr val="0000FF"/>
                </a:solidFill>
              </a:rPr>
              <a:t> data analysis</a:t>
            </a:r>
            <a:endParaRPr lang="en-US" dirty="0">
              <a:solidFill>
                <a:srgbClr val="0000FF"/>
              </a:solidFill>
            </a:endParaRPr>
          </a:p>
        </p:txBody>
      </p:sp>
      <p:sp>
        <p:nvSpPr>
          <p:cNvPr id="22531" name="Content Placeholder 2">
            <a:extLst>
              <a:ext uri="{FF2B5EF4-FFF2-40B4-BE49-F238E27FC236}">
                <a16:creationId xmlns:a16="http://schemas.microsoft.com/office/drawing/2014/main" id="{FF2E2BA2-06EA-2445-87EA-0F2DAE4EEB48}"/>
              </a:ext>
            </a:extLst>
          </p:cNvPr>
          <p:cNvSpPr>
            <a:spLocks noGrp="1" noChangeArrowheads="1"/>
          </p:cNvSpPr>
          <p:nvPr>
            <p:ph idx="1"/>
          </p:nvPr>
        </p:nvSpPr>
        <p:spPr>
          <a:xfrm>
            <a:off x="179512" y="1556792"/>
            <a:ext cx="8856984" cy="3917032"/>
          </a:xfrm>
        </p:spPr>
        <p:txBody>
          <a:bodyPr/>
          <a:lstStyle/>
          <a:p>
            <a:pPr eaLnBrk="1"/>
            <a:r>
              <a:rPr lang="en-US" altLang="en-US" dirty="0"/>
              <a:t>There are three types of research based on evidence required or method of data analysis. </a:t>
            </a:r>
          </a:p>
          <a:p>
            <a:pPr marL="0" indent="0" eaLnBrk="1">
              <a:buNone/>
            </a:pPr>
            <a:r>
              <a:rPr lang="en-US" altLang="en-US" dirty="0"/>
              <a:t>These are:</a:t>
            </a:r>
          </a:p>
          <a:p>
            <a:pPr eaLnBrk="1"/>
            <a:r>
              <a:rPr lang="en-US" altLang="en-US" dirty="0" err="1"/>
              <a:t>i</a:t>
            </a:r>
            <a:r>
              <a:rPr lang="en-US" altLang="en-US" dirty="0"/>
              <a:t>. Qualitative - non computational</a:t>
            </a:r>
          </a:p>
          <a:p>
            <a:pPr eaLnBrk="1"/>
            <a:r>
              <a:rPr lang="en-US" altLang="en-US" dirty="0"/>
              <a:t>ii. Quantitative - computational</a:t>
            </a:r>
          </a:p>
          <a:p>
            <a:pPr eaLnBrk="1"/>
            <a:r>
              <a:rPr lang="en-US" altLang="en-US" dirty="0"/>
              <a:t>iii. Triangulation of multiple perspectives.</a:t>
            </a:r>
          </a:p>
          <a:p>
            <a:pPr eaLnBrk="1" hangingPunct="1"/>
            <a:endParaRPr lang="en-US" altLang="en-US" dirty="0"/>
          </a:p>
        </p:txBody>
      </p:sp>
    </p:spTree>
    <p:extLst>
      <p:ext uri="{BB962C8B-B14F-4D97-AF65-F5344CB8AC3E}">
        <p14:creationId xmlns:p14="http://schemas.microsoft.com/office/powerpoint/2010/main" val="3588270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42961-D52F-474A-B723-A2B014B77E56}"/>
              </a:ext>
            </a:extLst>
          </p:cNvPr>
          <p:cNvSpPr>
            <a:spLocks noGrp="1"/>
          </p:cNvSpPr>
          <p:nvPr>
            <p:ph type="title"/>
          </p:nvPr>
        </p:nvSpPr>
        <p:spPr/>
        <p:txBody>
          <a:bodyPr>
            <a:normAutofit/>
          </a:bodyPr>
          <a:lstStyle/>
          <a:p>
            <a:pPr eaLnBrk="1" fontAlgn="auto" hangingPunct="1">
              <a:spcAft>
                <a:spcPts val="0"/>
              </a:spcAft>
              <a:defRPr/>
            </a:pPr>
            <a:r>
              <a:rPr lang="en-US" b="1" dirty="0">
                <a:solidFill>
                  <a:srgbClr val="0000FF"/>
                </a:solidFill>
                <a:latin typeface="Times New Roman" panose="02020603050405020304" pitchFamily="18" charset="0"/>
                <a:cs typeface="Times New Roman" panose="02020603050405020304" pitchFamily="18" charset="0"/>
              </a:rPr>
              <a:t>Identifying a Research Problem</a:t>
            </a:r>
          </a:p>
        </p:txBody>
      </p:sp>
      <p:sp>
        <p:nvSpPr>
          <p:cNvPr id="23555" name="Content Placeholder 2">
            <a:extLst>
              <a:ext uri="{FF2B5EF4-FFF2-40B4-BE49-F238E27FC236}">
                <a16:creationId xmlns:a16="http://schemas.microsoft.com/office/drawing/2014/main" id="{119A31BB-CB6E-1E40-A0C1-D20F46C24FBF}"/>
              </a:ext>
            </a:extLst>
          </p:cNvPr>
          <p:cNvSpPr>
            <a:spLocks noGrp="1" noChangeArrowheads="1"/>
          </p:cNvSpPr>
          <p:nvPr>
            <p:ph idx="1"/>
          </p:nvPr>
        </p:nvSpPr>
        <p:spPr/>
        <p:txBody>
          <a:bodyPr/>
          <a:lstStyle/>
          <a:p>
            <a:pPr eaLnBrk="1" hangingPunct="1"/>
            <a:r>
              <a:rPr lang="en-US" altLang="en-US" dirty="0"/>
              <a:t>WHERE DO YOU GET A RESEARCH PROBLEM FROM?</a:t>
            </a:r>
          </a:p>
          <a:p>
            <a:pPr eaLnBrk="1" hangingPunct="1"/>
            <a:endParaRPr lang="en-US" altLang="en-US" dirty="0"/>
          </a:p>
          <a:p>
            <a:pPr eaLnBrk="1" hangingPunct="1"/>
            <a:r>
              <a:rPr lang="en-US" altLang="en-US" dirty="0"/>
              <a:t>A number of different areas, but above all you </a:t>
            </a:r>
            <a:r>
              <a:rPr lang="en-US" altLang="en-US" u="sng" dirty="0"/>
              <a:t>must</a:t>
            </a:r>
            <a:r>
              <a:rPr lang="en-US" altLang="en-US" dirty="0"/>
              <a:t> read widely around a subject to establish if this is really something you can look into for your dissertation</a:t>
            </a:r>
          </a:p>
        </p:txBody>
      </p:sp>
    </p:spTree>
    <p:extLst>
      <p:ext uri="{BB962C8B-B14F-4D97-AF65-F5344CB8AC3E}">
        <p14:creationId xmlns:p14="http://schemas.microsoft.com/office/powerpoint/2010/main" val="3409898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D0DF9-3A1A-904F-9C8B-0AAB9538F542}"/>
              </a:ext>
            </a:extLst>
          </p:cNvPr>
          <p:cNvSpPr>
            <a:spLocks noGrp="1"/>
          </p:cNvSpPr>
          <p:nvPr>
            <p:ph type="title"/>
          </p:nvPr>
        </p:nvSpPr>
        <p:spPr>
          <a:xfrm>
            <a:off x="457200" y="-22593"/>
            <a:ext cx="8229600" cy="1143000"/>
          </a:xfrm>
        </p:spPr>
        <p:txBody>
          <a:bodyPr>
            <a:normAutofit fontScale="90000"/>
          </a:bodyPr>
          <a:lstStyle/>
          <a:p>
            <a:pPr eaLnBrk="1" fontAlgn="auto" hangingPunct="1">
              <a:spcAft>
                <a:spcPts val="0"/>
              </a:spcAft>
              <a:defRPr/>
            </a:pPr>
            <a:br>
              <a:rPr lang="en-US" b="1" dirty="0">
                <a:solidFill>
                  <a:srgbClr val="0000FF"/>
                </a:solidFill>
                <a:latin typeface="Times New Roman" panose="02020603050405020304" pitchFamily="18" charset="0"/>
                <a:cs typeface="Times New Roman" panose="02020603050405020304" pitchFamily="18" charset="0"/>
              </a:rPr>
            </a:br>
            <a:r>
              <a:rPr lang="en-US" b="1" dirty="0">
                <a:solidFill>
                  <a:srgbClr val="0000FF"/>
                </a:solidFill>
                <a:latin typeface="Times New Roman" panose="02020603050405020304" pitchFamily="18" charset="0"/>
                <a:cs typeface="Times New Roman" panose="02020603050405020304" pitchFamily="18" charset="0"/>
              </a:rPr>
              <a:t>Choosing a </a:t>
            </a:r>
            <a:r>
              <a:rPr lang="en-US" b="1" u="sng" dirty="0">
                <a:solidFill>
                  <a:srgbClr val="0000FF"/>
                </a:solidFill>
                <a:latin typeface="Times New Roman" panose="02020603050405020304" pitchFamily="18" charset="0"/>
                <a:cs typeface="Times New Roman" panose="02020603050405020304" pitchFamily="18" charset="0"/>
              </a:rPr>
              <a:t>Research Topic</a:t>
            </a:r>
          </a:p>
        </p:txBody>
      </p:sp>
      <p:sp>
        <p:nvSpPr>
          <p:cNvPr id="25603" name="Content Placeholder 2">
            <a:extLst>
              <a:ext uri="{FF2B5EF4-FFF2-40B4-BE49-F238E27FC236}">
                <a16:creationId xmlns:a16="http://schemas.microsoft.com/office/drawing/2014/main" id="{9414EFDB-4DA2-6D46-8536-4B997063C93D}"/>
              </a:ext>
            </a:extLst>
          </p:cNvPr>
          <p:cNvSpPr>
            <a:spLocks noGrp="1" noChangeArrowheads="1"/>
          </p:cNvSpPr>
          <p:nvPr>
            <p:ph idx="1"/>
          </p:nvPr>
        </p:nvSpPr>
        <p:spPr>
          <a:xfrm>
            <a:off x="461714" y="1120407"/>
            <a:ext cx="8502773" cy="3917032"/>
          </a:xfrm>
        </p:spPr>
        <p:txBody>
          <a:bodyPr/>
          <a:lstStyle/>
          <a:p>
            <a:pPr eaLnBrk="1" hangingPunct="1"/>
            <a:endParaRPr lang="en-US" altLang="en-US" dirty="0">
              <a:latin typeface="Times New Roman" panose="02020603050405020304" pitchFamily="18" charset="0"/>
              <a:cs typeface="Times New Roman" panose="02020603050405020304" pitchFamily="18" charset="0"/>
            </a:endParaRPr>
          </a:p>
          <a:p>
            <a:pPr eaLnBrk="1" hangingPunct="1"/>
            <a:r>
              <a:rPr lang="en-US" altLang="en-US" dirty="0">
                <a:latin typeface="Times New Roman" panose="02020603050405020304" pitchFamily="18" charset="0"/>
                <a:cs typeface="Times New Roman" panose="02020603050405020304" pitchFamily="18" charset="0"/>
              </a:rPr>
              <a:t>A research topic is taken from a research problem</a:t>
            </a:r>
          </a:p>
          <a:p>
            <a:pPr eaLnBrk="1" hangingPunct="1"/>
            <a:endParaRPr lang="en-US" altLang="en-US" dirty="0">
              <a:latin typeface="Times New Roman" panose="02020603050405020304" pitchFamily="18" charset="0"/>
              <a:cs typeface="Times New Roman" panose="02020603050405020304" pitchFamily="18" charset="0"/>
            </a:endParaRPr>
          </a:p>
          <a:p>
            <a:pPr eaLnBrk="1" hangingPunct="1"/>
            <a:r>
              <a:rPr lang="en-US" altLang="en-US" dirty="0">
                <a:latin typeface="Times New Roman" panose="02020603050405020304" pitchFamily="18" charset="0"/>
                <a:cs typeface="Times New Roman" panose="02020603050405020304" pitchFamily="18" charset="0"/>
              </a:rPr>
              <a:t>What are the factors that can influence your choice of research topic?</a:t>
            </a:r>
          </a:p>
        </p:txBody>
      </p:sp>
    </p:spTree>
    <p:extLst>
      <p:ext uri="{BB962C8B-B14F-4D97-AF65-F5344CB8AC3E}">
        <p14:creationId xmlns:p14="http://schemas.microsoft.com/office/powerpoint/2010/main" val="2337010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E054E8-13AC-3D4B-81EE-27C74228D4A8}"/>
              </a:ext>
            </a:extLst>
          </p:cNvPr>
          <p:cNvSpPr>
            <a:spLocks noGrp="1"/>
          </p:cNvSpPr>
          <p:nvPr>
            <p:ph idx="1"/>
          </p:nvPr>
        </p:nvSpPr>
        <p:spPr>
          <a:xfrm>
            <a:off x="179512" y="1185736"/>
            <a:ext cx="8784976" cy="4331495"/>
          </a:xfrm>
        </p:spPr>
        <p:txBody>
          <a:bodyPr>
            <a:normAutofit fontScale="40000" lnSpcReduction="20000"/>
          </a:bodyPr>
          <a:lstStyle/>
          <a:p>
            <a:pPr marL="393192" lvl="1" indent="0" eaLnBrk="1" fontAlgn="auto" hangingPunct="1">
              <a:spcAft>
                <a:spcPts val="0"/>
              </a:spcAft>
              <a:buNone/>
              <a:defRPr/>
            </a:pPr>
            <a:endParaRPr lang="en-US" sz="9600" b="1" dirty="0">
              <a:latin typeface="Times New Roman" panose="02020603050405020304" pitchFamily="18" charset="0"/>
              <a:cs typeface="Times New Roman" panose="02020603050405020304" pitchFamily="18" charset="0"/>
            </a:endParaRPr>
          </a:p>
          <a:p>
            <a:pPr marL="457200" lvl="1" indent="0" eaLnBrk="1" fontAlgn="auto" hangingPunct="1">
              <a:spcAft>
                <a:spcPts val="0"/>
              </a:spcAft>
              <a:buFont typeface="Wingdings 2"/>
              <a:buNone/>
              <a:defRPr/>
            </a:pPr>
            <a:r>
              <a:rPr lang="en-US" sz="9600" b="1" dirty="0">
                <a:solidFill>
                  <a:srgbClr val="0000FF"/>
                </a:solidFill>
                <a:latin typeface="Times New Roman" panose="02020603050405020304" pitchFamily="18" charset="0"/>
                <a:cs typeface="Times New Roman" panose="02020603050405020304" pitchFamily="18" charset="0"/>
              </a:rPr>
              <a:t>WORDING OF A RESEARCH TOPIC</a:t>
            </a:r>
            <a:endParaRPr lang="en-US" sz="9600" dirty="0">
              <a:latin typeface="Times New Roman" panose="02020603050405020304" pitchFamily="18" charset="0"/>
              <a:cs typeface="Times New Roman" panose="02020603050405020304" pitchFamily="18" charset="0"/>
            </a:endParaRPr>
          </a:p>
          <a:p>
            <a:pPr marL="640080" lvl="1" indent="-246888" eaLnBrk="1" fontAlgn="auto" hangingPunct="1">
              <a:spcAft>
                <a:spcPts val="0"/>
              </a:spcAft>
              <a:buFont typeface="Wingdings 2"/>
              <a:buChar char=""/>
              <a:defRPr/>
            </a:pPr>
            <a:r>
              <a:rPr lang="en-US" sz="9600" dirty="0">
                <a:latin typeface="Times New Roman" panose="02020603050405020304" pitchFamily="18" charset="0"/>
                <a:cs typeface="Times New Roman" panose="02020603050405020304" pitchFamily="18" charset="0"/>
              </a:rPr>
              <a:t>It should be short and straight forward</a:t>
            </a:r>
          </a:p>
          <a:p>
            <a:pPr marL="640080" lvl="1" indent="-246888" eaLnBrk="1" fontAlgn="auto" hangingPunct="1">
              <a:spcAft>
                <a:spcPts val="0"/>
              </a:spcAft>
              <a:buFont typeface="Wingdings 2"/>
              <a:buChar char=""/>
              <a:defRPr/>
            </a:pPr>
            <a:r>
              <a:rPr lang="en-US" sz="9600" dirty="0">
                <a:latin typeface="Times New Roman" panose="02020603050405020304" pitchFamily="18" charset="0"/>
                <a:cs typeface="Times New Roman" panose="02020603050405020304" pitchFamily="18" charset="0"/>
              </a:rPr>
              <a:t>It must be large enough to cover the subject matter</a:t>
            </a:r>
          </a:p>
          <a:p>
            <a:pPr marL="640080" lvl="1" indent="-246888" eaLnBrk="1" fontAlgn="auto" hangingPunct="1">
              <a:spcAft>
                <a:spcPts val="0"/>
              </a:spcAft>
              <a:buFont typeface="Wingdings 2"/>
              <a:buChar char=""/>
              <a:defRPr/>
            </a:pPr>
            <a:r>
              <a:rPr lang="en-US" sz="9600" dirty="0">
                <a:latin typeface="Times New Roman" panose="02020603050405020304" pitchFamily="18" charset="0"/>
                <a:cs typeface="Times New Roman" panose="02020603050405020304" pitchFamily="18" charset="0"/>
              </a:rPr>
              <a:t>Think about the word limit for your title </a:t>
            </a:r>
          </a:p>
          <a:p>
            <a:pPr marL="457200" lvl="1" indent="0" eaLnBrk="1" fontAlgn="auto" hangingPunct="1">
              <a:spcAft>
                <a:spcPts val="0"/>
              </a:spcAft>
              <a:buFont typeface="Wingdings 2"/>
              <a:buNone/>
              <a:defRPr/>
            </a:pPr>
            <a:endParaRPr lang="en-US" dirty="0"/>
          </a:p>
          <a:p>
            <a:pPr marL="457200" lvl="1" indent="0" eaLnBrk="1" fontAlgn="auto" hangingPunct="1">
              <a:spcAft>
                <a:spcPts val="0"/>
              </a:spcAft>
              <a:buFont typeface="Wingdings 2"/>
              <a:buNone/>
              <a:defRPr/>
            </a:pPr>
            <a:r>
              <a:rPr lang="en-US" dirty="0"/>
              <a:t> </a:t>
            </a:r>
          </a:p>
          <a:p>
            <a:pPr marL="640080" lvl="1" indent="-246888" eaLnBrk="1" fontAlgn="auto" hangingPunct="1">
              <a:spcAft>
                <a:spcPts val="0"/>
              </a:spcAft>
              <a:buFont typeface="Wingdings 2"/>
              <a:buChar char=""/>
              <a:defRPr/>
            </a:pPr>
            <a:endParaRPr lang="en-US" dirty="0"/>
          </a:p>
        </p:txBody>
      </p:sp>
      <p:sp>
        <p:nvSpPr>
          <p:cNvPr id="4" name="Title 1">
            <a:extLst>
              <a:ext uri="{FF2B5EF4-FFF2-40B4-BE49-F238E27FC236}">
                <a16:creationId xmlns:a16="http://schemas.microsoft.com/office/drawing/2014/main" id="{AC109E54-2223-974D-A72F-D1B217B4521E}"/>
              </a:ext>
            </a:extLst>
          </p:cNvPr>
          <p:cNvSpPr>
            <a:spLocks noGrp="1"/>
          </p:cNvSpPr>
          <p:nvPr>
            <p:ph type="title"/>
          </p:nvPr>
        </p:nvSpPr>
        <p:spPr>
          <a:xfrm>
            <a:off x="457200" y="-22593"/>
            <a:ext cx="8229600" cy="1143000"/>
          </a:xfrm>
        </p:spPr>
        <p:txBody>
          <a:bodyPr>
            <a:normAutofit/>
          </a:bodyPr>
          <a:lstStyle/>
          <a:p>
            <a:pPr eaLnBrk="1" fontAlgn="auto" hangingPunct="1">
              <a:spcAft>
                <a:spcPts val="0"/>
              </a:spcAft>
              <a:defRPr/>
            </a:pPr>
            <a:r>
              <a:rPr lang="en-US" b="1" dirty="0">
                <a:solidFill>
                  <a:srgbClr val="0000FF"/>
                </a:solidFill>
                <a:latin typeface="Times New Roman" panose="02020603050405020304" pitchFamily="18" charset="0"/>
                <a:cs typeface="Times New Roman" panose="02020603050405020304" pitchFamily="18" charset="0"/>
              </a:rPr>
              <a:t>Choosing a </a:t>
            </a:r>
            <a:r>
              <a:rPr lang="en-US" b="1" u="sng" dirty="0">
                <a:solidFill>
                  <a:srgbClr val="0000FF"/>
                </a:solidFill>
                <a:latin typeface="Times New Roman" panose="02020603050405020304" pitchFamily="18" charset="0"/>
                <a:cs typeface="Times New Roman" panose="02020603050405020304" pitchFamily="18" charset="0"/>
              </a:rPr>
              <a:t>Research Topic</a:t>
            </a:r>
            <a:endParaRPr lang="en-US" b="1" dirty="0">
              <a:solidFill>
                <a:srgbClr val="0000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0402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Content Placeholder 2">
            <a:extLst>
              <a:ext uri="{FF2B5EF4-FFF2-40B4-BE49-F238E27FC236}">
                <a16:creationId xmlns:a16="http://schemas.microsoft.com/office/drawing/2014/main" id="{D85A3572-32B0-4C40-B731-FE76D0229689}"/>
              </a:ext>
            </a:extLst>
          </p:cNvPr>
          <p:cNvSpPr>
            <a:spLocks noGrp="1" noChangeArrowheads="1"/>
          </p:cNvSpPr>
          <p:nvPr>
            <p:ph idx="1"/>
          </p:nvPr>
        </p:nvSpPr>
        <p:spPr>
          <a:xfrm>
            <a:off x="251520" y="1556792"/>
            <a:ext cx="8640960" cy="3917032"/>
          </a:xfrm>
        </p:spPr>
        <p:txBody>
          <a:bodyPr/>
          <a:lstStyle/>
          <a:p>
            <a:pPr marL="0" indent="0" eaLnBrk="1" hangingPunct="1">
              <a:buNone/>
            </a:pPr>
            <a:endParaRPr lang="en-US" altLang="en-US" b="1" dirty="0">
              <a:latin typeface="Times New Roman" panose="02020603050405020304" pitchFamily="18" charset="0"/>
              <a:cs typeface="Times New Roman" panose="02020603050405020304" pitchFamily="18" charset="0"/>
            </a:endParaRPr>
          </a:p>
          <a:p>
            <a:pPr eaLnBrk="1" hangingPunct="1"/>
            <a:r>
              <a:rPr lang="en-US" altLang="en-US" b="1" dirty="0">
                <a:latin typeface="Times New Roman" panose="02020603050405020304" pitchFamily="18" charset="0"/>
                <a:cs typeface="Times New Roman" panose="02020603050405020304" pitchFamily="18" charset="0"/>
              </a:rPr>
              <a:t>Ensure that each word is needed</a:t>
            </a:r>
          </a:p>
          <a:p>
            <a:pPr eaLnBrk="1" hangingPunct="1"/>
            <a:endParaRPr lang="en-US" altLang="en-US" b="1" dirty="0">
              <a:latin typeface="Times New Roman" panose="02020603050405020304" pitchFamily="18" charset="0"/>
              <a:cs typeface="Times New Roman" panose="02020603050405020304" pitchFamily="18" charset="0"/>
            </a:endParaRPr>
          </a:p>
          <a:p>
            <a:pPr eaLnBrk="1" hangingPunct="1"/>
            <a:r>
              <a:rPr lang="en-US" altLang="en-US" sz="2400" b="1" dirty="0">
                <a:latin typeface="Times New Roman" panose="02020603050405020304" pitchFamily="18" charset="0"/>
                <a:cs typeface="Times New Roman" panose="02020603050405020304" pitchFamily="18" charset="0"/>
              </a:rPr>
              <a:t>(Play around with different titles and try different approaches – we will look at this some more when looking at the writing of research later in the course)</a:t>
            </a:r>
          </a:p>
        </p:txBody>
      </p:sp>
      <p:sp>
        <p:nvSpPr>
          <p:cNvPr id="4" name="Title 1">
            <a:extLst>
              <a:ext uri="{FF2B5EF4-FFF2-40B4-BE49-F238E27FC236}">
                <a16:creationId xmlns:a16="http://schemas.microsoft.com/office/drawing/2014/main" id="{25B30ED6-AF0F-BD48-B187-D0DD9DF9411B}"/>
              </a:ext>
            </a:extLst>
          </p:cNvPr>
          <p:cNvSpPr>
            <a:spLocks noGrp="1"/>
          </p:cNvSpPr>
          <p:nvPr>
            <p:ph type="title"/>
          </p:nvPr>
        </p:nvSpPr>
        <p:spPr/>
        <p:txBody>
          <a:bodyPr>
            <a:normAutofit/>
          </a:bodyPr>
          <a:lstStyle/>
          <a:p>
            <a:pPr marL="0" indent="0" eaLnBrk="1" hangingPunct="1">
              <a:buNone/>
            </a:pPr>
            <a:r>
              <a:rPr lang="en-US" b="1" dirty="0">
                <a:solidFill>
                  <a:srgbClr val="0000FF"/>
                </a:solidFill>
                <a:latin typeface="Times New Roman" panose="02020603050405020304" pitchFamily="18" charset="0"/>
                <a:cs typeface="Times New Roman" panose="02020603050405020304" pitchFamily="18" charset="0"/>
              </a:rPr>
              <a:t>Wording of your research topic</a:t>
            </a:r>
          </a:p>
        </p:txBody>
      </p:sp>
    </p:spTree>
    <p:extLst>
      <p:ext uri="{BB962C8B-B14F-4D97-AF65-F5344CB8AC3E}">
        <p14:creationId xmlns:p14="http://schemas.microsoft.com/office/powerpoint/2010/main" val="24526432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598B2-A85C-3A45-87E2-C67DF70C18DD}"/>
              </a:ext>
            </a:extLst>
          </p:cNvPr>
          <p:cNvSpPr>
            <a:spLocks noGrp="1"/>
          </p:cNvSpPr>
          <p:nvPr>
            <p:ph type="title"/>
          </p:nvPr>
        </p:nvSpPr>
        <p:spPr/>
        <p:txBody>
          <a:bodyPr>
            <a:normAutofit fontScale="90000"/>
          </a:bodyPr>
          <a:lstStyle/>
          <a:p>
            <a:pPr eaLnBrk="1" fontAlgn="auto" hangingPunct="1">
              <a:spcAft>
                <a:spcPts val="0"/>
              </a:spcAft>
              <a:defRPr/>
            </a:pPr>
            <a:r>
              <a:rPr lang="en-US" b="1" dirty="0">
                <a:solidFill>
                  <a:srgbClr val="0000FF"/>
                </a:solidFill>
                <a:latin typeface="Times New Roman" panose="02020603050405020304" pitchFamily="18" charset="0"/>
                <a:cs typeface="Times New Roman" panose="02020603050405020304" pitchFamily="18" charset="0"/>
              </a:rPr>
              <a:t>Characteristics of a </a:t>
            </a:r>
            <a:r>
              <a:rPr lang="en-US" b="1" u="sng" dirty="0">
                <a:solidFill>
                  <a:srgbClr val="0000FF"/>
                </a:solidFill>
                <a:latin typeface="Times New Roman" panose="02020603050405020304" pitchFamily="18" charset="0"/>
                <a:cs typeface="Times New Roman" panose="02020603050405020304" pitchFamily="18" charset="0"/>
              </a:rPr>
              <a:t>Research Topic</a:t>
            </a:r>
          </a:p>
        </p:txBody>
      </p:sp>
      <p:sp>
        <p:nvSpPr>
          <p:cNvPr id="28675" name="Content Placeholder 2">
            <a:extLst>
              <a:ext uri="{FF2B5EF4-FFF2-40B4-BE49-F238E27FC236}">
                <a16:creationId xmlns:a16="http://schemas.microsoft.com/office/drawing/2014/main" id="{C5FC2364-10CF-F743-B43B-5E17D3CE2697}"/>
              </a:ext>
            </a:extLst>
          </p:cNvPr>
          <p:cNvSpPr>
            <a:spLocks noGrp="1" noChangeArrowheads="1"/>
          </p:cNvSpPr>
          <p:nvPr>
            <p:ph idx="1"/>
          </p:nvPr>
        </p:nvSpPr>
        <p:spPr/>
        <p:txBody>
          <a:bodyPr/>
          <a:lstStyle/>
          <a:p>
            <a:pPr eaLnBrk="1" hangingPunct="1"/>
            <a:endParaRPr lang="en-US" altLang="en-US" sz="3600" b="1" dirty="0">
              <a:latin typeface="Times New Roman" panose="02020603050405020304" pitchFamily="18" charset="0"/>
              <a:cs typeface="Times New Roman" panose="02020603050405020304" pitchFamily="18" charset="0"/>
            </a:endParaRPr>
          </a:p>
          <a:p>
            <a:pPr eaLnBrk="1" hangingPunct="1"/>
            <a:r>
              <a:rPr lang="en-US" altLang="en-US" sz="3600" b="1" dirty="0">
                <a:latin typeface="Times New Roman" panose="02020603050405020304" pitchFamily="18" charset="0"/>
                <a:cs typeface="Times New Roman" panose="02020603050405020304" pitchFamily="18" charset="0"/>
              </a:rPr>
              <a:t>What do you think makes for a good research topic</a:t>
            </a:r>
          </a:p>
        </p:txBody>
      </p:sp>
    </p:spTree>
    <p:extLst>
      <p:ext uri="{BB962C8B-B14F-4D97-AF65-F5344CB8AC3E}">
        <p14:creationId xmlns:p14="http://schemas.microsoft.com/office/powerpoint/2010/main" val="643467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3FA4B509-FA9C-EE44-9BFE-8D63E3367A7C}"/>
              </a:ext>
            </a:extLst>
          </p:cNvPr>
          <p:cNvSpPr>
            <a:spLocks noGrp="1" noChangeArrowheads="1"/>
          </p:cNvSpPr>
          <p:nvPr>
            <p:ph type="title"/>
          </p:nvPr>
        </p:nvSpPr>
        <p:spPr/>
        <p:txBody>
          <a:bodyPr/>
          <a:lstStyle/>
          <a:p>
            <a:pPr eaLnBrk="1" hangingPunct="1"/>
            <a:r>
              <a:rPr lang="en-US" altLang="en-US" b="1" dirty="0">
                <a:solidFill>
                  <a:srgbClr val="0000FF"/>
                </a:solidFill>
                <a:latin typeface="Times New Roman" panose="02020603050405020304" pitchFamily="18" charset="0"/>
                <a:cs typeface="Times New Roman" panose="02020603050405020304" pitchFamily="18" charset="0"/>
              </a:rPr>
              <a:t>What is a </a:t>
            </a:r>
            <a:r>
              <a:rPr lang="en-US" altLang="en-US" b="1" u="sng" dirty="0">
                <a:solidFill>
                  <a:srgbClr val="0000FF"/>
                </a:solidFill>
                <a:latin typeface="Times New Roman" panose="02020603050405020304" pitchFamily="18" charset="0"/>
                <a:cs typeface="Times New Roman" panose="02020603050405020304" pitchFamily="18" charset="0"/>
              </a:rPr>
              <a:t>variable</a:t>
            </a:r>
            <a:r>
              <a:rPr lang="en-US" altLang="en-US" b="1" dirty="0">
                <a:solidFill>
                  <a:srgbClr val="0000FF"/>
                </a:solidFill>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77AB50BC-97FB-7A43-A1C2-2B1731D9A4A6}"/>
              </a:ext>
            </a:extLst>
          </p:cNvPr>
          <p:cNvSpPr>
            <a:spLocks noGrp="1"/>
          </p:cNvSpPr>
          <p:nvPr>
            <p:ph idx="1"/>
          </p:nvPr>
        </p:nvSpPr>
        <p:spPr/>
        <p:txBody>
          <a:bodyPr>
            <a:normAutofit fontScale="92500"/>
          </a:bodyPr>
          <a:lstStyle/>
          <a:p>
            <a:pPr marL="274320" indent="-274320" eaLnBrk="1" fontAlgn="auto" hangingPunct="1">
              <a:spcAft>
                <a:spcPts val="0"/>
              </a:spcAft>
              <a:buClr>
                <a:schemeClr val="accent3"/>
              </a:buClr>
              <a:buFont typeface="Wingdings 2"/>
              <a:buChar char=""/>
              <a:defRPr/>
            </a:pPr>
            <a:r>
              <a:rPr lang="en-US" dirty="0">
                <a:latin typeface="Times New Roman" panose="02020603050405020304" pitchFamily="18" charset="0"/>
                <a:cs typeface="Times New Roman" panose="02020603050405020304" pitchFamily="18" charset="0"/>
              </a:rPr>
              <a:t>Any quality or quantity which the researcher is interested in and which varies over the course of the research (e.g. interest, skill, knowledge).</a:t>
            </a:r>
          </a:p>
          <a:p>
            <a:pPr marL="274320" indent="-274320" eaLnBrk="1" fontAlgn="auto" hangingPunct="1">
              <a:spcAft>
                <a:spcPts val="0"/>
              </a:spcAft>
              <a:buClr>
                <a:schemeClr val="accent3"/>
              </a:buClr>
              <a:buFont typeface="Wingdings 2"/>
              <a:buChar char=""/>
              <a:defRPr/>
            </a:pPr>
            <a:endParaRPr lang="en-US" dirty="0">
              <a:latin typeface="Times New Roman" panose="02020603050405020304" pitchFamily="18" charset="0"/>
              <a:cs typeface="Times New Roman" panose="02020603050405020304" pitchFamily="18" charset="0"/>
            </a:endParaRPr>
          </a:p>
          <a:p>
            <a:pPr marL="0" indent="0" eaLnBrk="1" fontAlgn="auto" hangingPunct="1">
              <a:spcAft>
                <a:spcPts val="0"/>
              </a:spcAft>
              <a:buClr>
                <a:schemeClr val="accent3"/>
              </a:buClr>
              <a:buFont typeface="Wingdings 2"/>
              <a:buNone/>
              <a:defRPr/>
            </a:pPr>
            <a:r>
              <a:rPr lang="en-US" dirty="0">
                <a:latin typeface="Times New Roman" panose="02020603050405020304" pitchFamily="18" charset="0"/>
                <a:cs typeface="Times New Roman" panose="02020603050405020304" pitchFamily="18" charset="0"/>
              </a:rPr>
              <a:t>The most frequent variables we see in research are:</a:t>
            </a:r>
          </a:p>
          <a:p>
            <a:pPr marL="274320" indent="-274320" eaLnBrk="1" fontAlgn="auto" hangingPunct="1">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Independent</a:t>
            </a:r>
          </a:p>
          <a:p>
            <a:pPr marL="274320" indent="-274320" eaLnBrk="1" fontAlgn="auto" hangingPunct="1">
              <a:spcAft>
                <a:spcPts val="0"/>
              </a:spcAft>
              <a:buClr>
                <a:schemeClr val="accent3"/>
              </a:buClr>
              <a:buFont typeface="Wingdings 2"/>
              <a:buChar char=""/>
              <a:defRPr/>
            </a:pPr>
            <a:r>
              <a:rPr lang="en-US" b="1" dirty="0">
                <a:latin typeface="Times New Roman" panose="02020603050405020304" pitchFamily="18" charset="0"/>
                <a:cs typeface="Times New Roman" panose="02020603050405020304" pitchFamily="18" charset="0"/>
              </a:rPr>
              <a:t>Dependent</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012975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4EF8358B-B738-6A49-81CC-B63D5CAA75BE}"/>
              </a:ext>
            </a:extLst>
          </p:cNvPr>
          <p:cNvSpPr>
            <a:spLocks noGrp="1" noChangeArrowheads="1"/>
          </p:cNvSpPr>
          <p:nvPr>
            <p:ph type="title"/>
          </p:nvPr>
        </p:nvSpPr>
        <p:spPr>
          <a:xfrm>
            <a:off x="440969" y="241176"/>
            <a:ext cx="8311952" cy="1143000"/>
          </a:xfrm>
        </p:spPr>
        <p:txBody>
          <a:bodyPr/>
          <a:lstStyle/>
          <a:p>
            <a:pPr eaLnBrk="1" hangingPunct="1"/>
            <a:r>
              <a:rPr lang="en-US" altLang="en-US" b="1" dirty="0">
                <a:solidFill>
                  <a:srgbClr val="0000FF"/>
                </a:solidFill>
              </a:rPr>
              <a:t>Types of Variable</a:t>
            </a:r>
          </a:p>
        </p:txBody>
      </p:sp>
      <p:sp>
        <p:nvSpPr>
          <p:cNvPr id="30723" name="Content Placeholder 2">
            <a:extLst>
              <a:ext uri="{FF2B5EF4-FFF2-40B4-BE49-F238E27FC236}">
                <a16:creationId xmlns:a16="http://schemas.microsoft.com/office/drawing/2014/main" id="{344EE3EF-4263-224B-9194-110BFBC3DEEC}"/>
              </a:ext>
            </a:extLst>
          </p:cNvPr>
          <p:cNvSpPr>
            <a:spLocks noGrp="1" noChangeArrowheads="1"/>
          </p:cNvSpPr>
          <p:nvPr>
            <p:ph idx="1"/>
          </p:nvPr>
        </p:nvSpPr>
        <p:spPr>
          <a:xfrm>
            <a:off x="0" y="1124744"/>
            <a:ext cx="8311952" cy="3917032"/>
          </a:xfrm>
        </p:spPr>
        <p:txBody>
          <a:bodyPr/>
          <a:lstStyle/>
          <a:p>
            <a:pPr eaLnBrk="1" hangingPunct="1"/>
            <a:endParaRPr lang="en-US" altLang="en-US" sz="2800" b="1" dirty="0">
              <a:latin typeface="Times New Roman" panose="02020603050405020304" pitchFamily="18" charset="0"/>
              <a:cs typeface="Times New Roman" panose="02020603050405020304" pitchFamily="18" charset="0"/>
            </a:endParaRPr>
          </a:p>
          <a:p>
            <a:pPr eaLnBrk="1" hangingPunct="1"/>
            <a:r>
              <a:rPr lang="en-US" altLang="en-US" sz="2800" b="1" dirty="0">
                <a:latin typeface="Times New Roman" panose="02020603050405020304" pitchFamily="18" charset="0"/>
                <a:cs typeface="Times New Roman" panose="02020603050405020304" pitchFamily="18" charset="0"/>
              </a:rPr>
              <a:t>Independent variable </a:t>
            </a:r>
            <a:r>
              <a:rPr lang="en-US" altLang="en-US" sz="2800" dirty="0">
                <a:latin typeface="Times New Roman" panose="02020603050405020304" pitchFamily="18" charset="0"/>
                <a:cs typeface="Times New Roman" panose="02020603050405020304" pitchFamily="18" charset="0"/>
              </a:rPr>
              <a:t>–  is sometimes also called the manipulative or treatment variable.</a:t>
            </a:r>
          </a:p>
          <a:p>
            <a:pPr eaLnBrk="1" hangingPunct="1">
              <a:buFontTx/>
              <a:buChar char="-"/>
            </a:pPr>
            <a:r>
              <a:rPr lang="en-US" altLang="en-US" sz="2800" dirty="0">
                <a:latin typeface="Times New Roman" panose="02020603050405020304" pitchFamily="18" charset="0"/>
                <a:cs typeface="Times New Roman" panose="02020603050405020304" pitchFamily="18" charset="0"/>
              </a:rPr>
              <a:t>It determines the nature or the occurrence of another variable</a:t>
            </a:r>
          </a:p>
          <a:p>
            <a:pPr eaLnBrk="1" hangingPunct="1">
              <a:buFontTx/>
              <a:buChar char="-"/>
            </a:pPr>
            <a:r>
              <a:rPr lang="en-US" altLang="en-US" sz="2800" dirty="0">
                <a:latin typeface="Times New Roman" panose="02020603050405020304" pitchFamily="18" charset="0"/>
                <a:cs typeface="Times New Roman" panose="02020603050405020304" pitchFamily="18" charset="0"/>
              </a:rPr>
              <a:t>It is the variable that is manipulated by the researcher</a:t>
            </a:r>
          </a:p>
          <a:p>
            <a:pPr eaLnBrk="1" hangingPunct="1">
              <a:buFontTx/>
              <a:buChar char="-"/>
            </a:pPr>
            <a:r>
              <a:rPr lang="en-US" altLang="en-US" sz="2800" dirty="0">
                <a:latin typeface="Times New Roman" panose="02020603050405020304" pitchFamily="18" charset="0"/>
                <a:cs typeface="Times New Roman" panose="02020603050405020304" pitchFamily="18" charset="0"/>
              </a:rPr>
              <a:t>It is presumed to cause, influence or affect the outcome.</a:t>
            </a:r>
            <a:endParaRPr lang="en-US" altLang="en-US" sz="2800" dirty="0"/>
          </a:p>
        </p:txBody>
      </p:sp>
    </p:spTree>
    <p:extLst>
      <p:ext uri="{BB962C8B-B14F-4D97-AF65-F5344CB8AC3E}">
        <p14:creationId xmlns:p14="http://schemas.microsoft.com/office/powerpoint/2010/main" val="41579594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Content Placeholder 2">
            <a:extLst>
              <a:ext uri="{FF2B5EF4-FFF2-40B4-BE49-F238E27FC236}">
                <a16:creationId xmlns:a16="http://schemas.microsoft.com/office/drawing/2014/main" id="{9047F752-91A3-7746-885E-45125D3DD14C}"/>
              </a:ext>
            </a:extLst>
          </p:cNvPr>
          <p:cNvSpPr>
            <a:spLocks noGrp="1" noChangeArrowheads="1"/>
          </p:cNvSpPr>
          <p:nvPr>
            <p:ph idx="1"/>
          </p:nvPr>
        </p:nvSpPr>
        <p:spPr/>
        <p:txBody>
          <a:bodyPr/>
          <a:lstStyle/>
          <a:p>
            <a:pPr eaLnBrk="1" hangingPunct="1"/>
            <a:r>
              <a:rPr lang="en-US" altLang="en-US" b="1" dirty="0">
                <a:latin typeface="Times New Roman" panose="02020603050405020304" pitchFamily="18" charset="0"/>
                <a:cs typeface="Times New Roman" panose="02020603050405020304" pitchFamily="18" charset="0"/>
              </a:rPr>
              <a:t>Dependent Variable</a:t>
            </a:r>
          </a:p>
          <a:p>
            <a:pPr eaLnBrk="1" hangingPunct="1"/>
            <a:r>
              <a:rPr lang="en-US" altLang="en-US" dirty="0">
                <a:latin typeface="Times New Roman" panose="02020603050405020304" pitchFamily="18" charset="0"/>
                <a:cs typeface="Times New Roman" panose="02020603050405020304" pitchFamily="18" charset="0"/>
              </a:rPr>
              <a:t>Sometimes called the outcome variable</a:t>
            </a:r>
          </a:p>
          <a:p>
            <a:pPr eaLnBrk="1" hangingPunct="1"/>
            <a:r>
              <a:rPr lang="en-US" altLang="en-US" dirty="0">
                <a:latin typeface="Times New Roman" panose="02020603050405020304" pitchFamily="18" charset="0"/>
                <a:cs typeface="Times New Roman" panose="02020603050405020304" pitchFamily="18" charset="0"/>
              </a:rPr>
              <a:t>It is a variable that the independent variable is presumed to affect.</a:t>
            </a:r>
          </a:p>
          <a:p>
            <a:pPr eaLnBrk="1" hangingPunct="1"/>
            <a:r>
              <a:rPr lang="en-US" altLang="en-US" dirty="0">
                <a:latin typeface="Times New Roman" panose="02020603050405020304" pitchFamily="18" charset="0"/>
                <a:cs typeface="Times New Roman" panose="02020603050405020304" pitchFamily="18" charset="0"/>
              </a:rPr>
              <a:t>It is a variable that changes, appears or disappears as the researcher changes, removes or introduces the independent variable.</a:t>
            </a:r>
          </a:p>
          <a:p>
            <a:pPr eaLnBrk="1" hangingPunct="1"/>
            <a:endParaRPr lang="en-US" altLang="en-US" dirty="0"/>
          </a:p>
        </p:txBody>
      </p:sp>
      <p:sp>
        <p:nvSpPr>
          <p:cNvPr id="4" name="Title 1">
            <a:extLst>
              <a:ext uri="{FF2B5EF4-FFF2-40B4-BE49-F238E27FC236}">
                <a16:creationId xmlns:a16="http://schemas.microsoft.com/office/drawing/2014/main" id="{146CB917-EFE3-8040-8C0B-F0FD6D8F75CA}"/>
              </a:ext>
            </a:extLst>
          </p:cNvPr>
          <p:cNvSpPr>
            <a:spLocks noGrp="1" noChangeArrowheads="1"/>
          </p:cNvSpPr>
          <p:nvPr>
            <p:ph type="title"/>
          </p:nvPr>
        </p:nvSpPr>
        <p:spPr>
          <a:xfrm>
            <a:off x="457200" y="274638"/>
            <a:ext cx="8229600" cy="1143000"/>
          </a:xfrm>
        </p:spPr>
        <p:txBody>
          <a:bodyPr/>
          <a:lstStyle/>
          <a:p>
            <a:pPr eaLnBrk="1" hangingPunct="1"/>
            <a:r>
              <a:rPr lang="en-US" altLang="en-US" b="1" dirty="0">
                <a:solidFill>
                  <a:srgbClr val="0000FF"/>
                </a:solidFill>
              </a:rPr>
              <a:t>Types of Variable</a:t>
            </a:r>
          </a:p>
        </p:txBody>
      </p:sp>
    </p:spTree>
    <p:extLst>
      <p:ext uri="{BB962C8B-B14F-4D97-AF65-F5344CB8AC3E}">
        <p14:creationId xmlns:p14="http://schemas.microsoft.com/office/powerpoint/2010/main" val="38884446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Content Placeholder 2">
            <a:extLst>
              <a:ext uri="{FF2B5EF4-FFF2-40B4-BE49-F238E27FC236}">
                <a16:creationId xmlns:a16="http://schemas.microsoft.com/office/drawing/2014/main" id="{D215961E-9A78-AC4D-846E-EA43D64FC155}"/>
              </a:ext>
            </a:extLst>
          </p:cNvPr>
          <p:cNvSpPr>
            <a:spLocks noGrp="1" noChangeArrowheads="1"/>
          </p:cNvSpPr>
          <p:nvPr>
            <p:ph idx="1"/>
          </p:nvPr>
        </p:nvSpPr>
        <p:spPr>
          <a:xfrm>
            <a:off x="251520" y="1417638"/>
            <a:ext cx="8568952" cy="3917032"/>
          </a:xfrm>
        </p:spPr>
        <p:txBody>
          <a:bodyPr/>
          <a:lstStyle/>
          <a:p>
            <a:pPr eaLnBrk="1" hangingPunct="1"/>
            <a:r>
              <a:rPr lang="en-US" altLang="en-US" b="1" dirty="0">
                <a:latin typeface="Times New Roman" panose="02020603050405020304" pitchFamily="18" charset="0"/>
                <a:cs typeface="Times New Roman" panose="02020603050405020304" pitchFamily="18" charset="0"/>
              </a:rPr>
              <a:t>Extraneous Variable</a:t>
            </a:r>
            <a:endParaRPr lang="en-US" altLang="en-US" dirty="0">
              <a:latin typeface="Times New Roman" panose="02020603050405020304" pitchFamily="18" charset="0"/>
              <a:cs typeface="Times New Roman" panose="02020603050405020304" pitchFamily="18" charset="0"/>
            </a:endParaRPr>
          </a:p>
          <a:p>
            <a:pPr marL="0" indent="0" eaLnBrk="1" hangingPunct="1">
              <a:buNone/>
            </a:pPr>
            <a:r>
              <a:rPr lang="en-US" altLang="en-US" dirty="0">
                <a:latin typeface="Times New Roman" panose="02020603050405020304" pitchFamily="18" charset="0"/>
                <a:cs typeface="Times New Roman" panose="02020603050405020304" pitchFamily="18" charset="0"/>
              </a:rPr>
              <a:t>Is a secondary independent variable, that is, other independent variables or a factor that may affect the outcome of a research if not controlled.</a:t>
            </a:r>
          </a:p>
          <a:p>
            <a:pPr eaLnBrk="1" hangingPunct="1"/>
            <a:r>
              <a:rPr lang="en-US" altLang="en-US" b="1" dirty="0">
                <a:latin typeface="Times New Roman" panose="02020603050405020304" pitchFamily="18" charset="0"/>
                <a:cs typeface="Times New Roman" panose="02020603050405020304" pitchFamily="18" charset="0"/>
              </a:rPr>
              <a:t>Intervening Variable </a:t>
            </a:r>
          </a:p>
          <a:p>
            <a:pPr marL="0" indent="0" eaLnBrk="1" hangingPunct="1">
              <a:buNone/>
            </a:pPr>
            <a:r>
              <a:rPr lang="en-US" altLang="en-US" dirty="0">
                <a:latin typeface="Times New Roman" panose="02020603050405020304" pitchFamily="18" charset="0"/>
                <a:cs typeface="Times New Roman" panose="02020603050405020304" pitchFamily="18" charset="0"/>
              </a:rPr>
              <a:t>Cannot be manipulated or studied directly because their effect cannot be measured or manipulated.</a:t>
            </a:r>
            <a:endParaRPr lang="en-US" altLang="en-US" b="1"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E7A09485-5EA2-944D-8C8B-A0461C889AE8}"/>
              </a:ext>
            </a:extLst>
          </p:cNvPr>
          <p:cNvSpPr>
            <a:spLocks noGrp="1" noChangeArrowheads="1"/>
          </p:cNvSpPr>
          <p:nvPr>
            <p:ph type="title"/>
          </p:nvPr>
        </p:nvSpPr>
        <p:spPr>
          <a:xfrm>
            <a:off x="457200" y="274638"/>
            <a:ext cx="8229600" cy="1143000"/>
          </a:xfrm>
        </p:spPr>
        <p:txBody>
          <a:bodyPr/>
          <a:lstStyle/>
          <a:p>
            <a:pPr eaLnBrk="1" hangingPunct="1"/>
            <a:r>
              <a:rPr lang="en-US" altLang="en-US" b="1" dirty="0">
                <a:solidFill>
                  <a:srgbClr val="0000FF"/>
                </a:solidFill>
              </a:rPr>
              <a:t>Types of Variable</a:t>
            </a:r>
          </a:p>
        </p:txBody>
      </p:sp>
    </p:spTree>
    <p:extLst>
      <p:ext uri="{BB962C8B-B14F-4D97-AF65-F5344CB8AC3E}">
        <p14:creationId xmlns:p14="http://schemas.microsoft.com/office/powerpoint/2010/main" val="40667947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3520A8AA-5ED1-0042-9F50-013505939146}"/>
              </a:ext>
            </a:extLst>
          </p:cNvPr>
          <p:cNvSpPr>
            <a:spLocks noGrp="1" noChangeArrowheads="1"/>
          </p:cNvSpPr>
          <p:nvPr>
            <p:ph type="title"/>
          </p:nvPr>
        </p:nvSpPr>
        <p:spPr/>
        <p:txBody>
          <a:bodyPr/>
          <a:lstStyle/>
          <a:p>
            <a:pPr eaLnBrk="1" hangingPunct="1"/>
            <a:r>
              <a:rPr lang="en-US" altLang="en-US" b="1" dirty="0">
                <a:solidFill>
                  <a:srgbClr val="0000FF"/>
                </a:solidFill>
                <a:latin typeface="Times New Roman" panose="02020603050405020304" pitchFamily="18" charset="0"/>
                <a:cs typeface="Times New Roman" panose="02020603050405020304" pitchFamily="18" charset="0"/>
              </a:rPr>
              <a:t>Closing remarks</a:t>
            </a:r>
          </a:p>
        </p:txBody>
      </p:sp>
      <p:sp>
        <p:nvSpPr>
          <p:cNvPr id="33795" name="Content Placeholder 2">
            <a:extLst>
              <a:ext uri="{FF2B5EF4-FFF2-40B4-BE49-F238E27FC236}">
                <a16:creationId xmlns:a16="http://schemas.microsoft.com/office/drawing/2014/main" id="{9367A7BF-AF8D-5045-9F8E-E23CAD2671F0}"/>
              </a:ext>
            </a:extLst>
          </p:cNvPr>
          <p:cNvSpPr>
            <a:spLocks noGrp="1" noChangeArrowheads="1"/>
          </p:cNvSpPr>
          <p:nvPr>
            <p:ph idx="1"/>
          </p:nvPr>
        </p:nvSpPr>
        <p:spPr>
          <a:xfrm>
            <a:off x="179512" y="1556792"/>
            <a:ext cx="8589640" cy="3917032"/>
          </a:xfrm>
        </p:spPr>
        <p:txBody>
          <a:bodyPr/>
          <a:lstStyle/>
          <a:p>
            <a:pPr eaLnBrk="1" hangingPunct="1"/>
            <a:r>
              <a:rPr lang="en-US" altLang="en-US" dirty="0"/>
              <a:t>This overview provides an introduction to some of the language you may encounter when beginning to read around your subject</a:t>
            </a:r>
          </a:p>
          <a:p>
            <a:pPr eaLnBrk="1" hangingPunct="1"/>
            <a:endParaRPr lang="en-US" altLang="en-US" dirty="0"/>
          </a:p>
          <a:p>
            <a:pPr eaLnBrk="1" hangingPunct="1"/>
            <a:r>
              <a:rPr lang="en-US" altLang="en-US" dirty="0"/>
              <a:t>In this module we will focus more on </a:t>
            </a:r>
            <a:r>
              <a:rPr lang="en-US" altLang="en-US"/>
              <a:t>qualitative approaches </a:t>
            </a:r>
            <a:r>
              <a:rPr lang="en-US" altLang="en-US" dirty="0"/>
              <a:t>and consider some of the different ways of ‘doing</a:t>
            </a:r>
            <a:r>
              <a:rPr lang="en-US" altLang="en-US"/>
              <a:t>’ research</a:t>
            </a:r>
            <a:endParaRPr lang="en-US" altLang="en-US" dirty="0"/>
          </a:p>
        </p:txBody>
      </p:sp>
    </p:spTree>
    <p:extLst>
      <p:ext uri="{BB962C8B-B14F-4D97-AF65-F5344CB8AC3E}">
        <p14:creationId xmlns:p14="http://schemas.microsoft.com/office/powerpoint/2010/main" val="11173853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3078</TotalTime>
  <Words>995</Words>
  <Application>Microsoft Office PowerPoint</Application>
  <PresentationFormat>On-screen Show (4:3)</PresentationFormat>
  <Paragraphs>129</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Myriad Pro</vt:lpstr>
      <vt:lpstr>Arial</vt:lpstr>
      <vt:lpstr>Times New Roman</vt:lpstr>
      <vt:lpstr>Verdana</vt:lpstr>
      <vt:lpstr>Wingdings 2</vt:lpstr>
      <vt:lpstr>20140311PresentationUWTSDTemplate</vt:lpstr>
      <vt:lpstr>  Research Principles and Philosophy  [LCDB7007]   Week  2  Concept of Research</vt:lpstr>
      <vt:lpstr>Research &amp; Research Methods   </vt:lpstr>
      <vt:lpstr>Concept of Research</vt:lpstr>
      <vt:lpstr>What is research?</vt:lpstr>
      <vt:lpstr>Flow chart</vt:lpstr>
      <vt:lpstr>Process of Research</vt:lpstr>
      <vt:lpstr>Process of Research </vt:lpstr>
      <vt:lpstr>Purpose of Research</vt:lpstr>
      <vt:lpstr>CLASSIFICATION OF RESEARCH</vt:lpstr>
      <vt:lpstr>Classification by purpose</vt:lpstr>
      <vt:lpstr>Classification by purpose</vt:lpstr>
      <vt:lpstr>Classification by purpose</vt:lpstr>
      <vt:lpstr>Classification by purpose</vt:lpstr>
      <vt:lpstr>Classification of Research by Method</vt:lpstr>
      <vt:lpstr>Classification of Research by Method</vt:lpstr>
      <vt:lpstr>Classification of Research by Method</vt:lpstr>
      <vt:lpstr>Classification of Research by Method</vt:lpstr>
      <vt:lpstr>Classification of research based on evidence required or method or data analysis</vt:lpstr>
      <vt:lpstr>Identifying a Research Problem</vt:lpstr>
      <vt:lpstr> Choosing a Research Topic</vt:lpstr>
      <vt:lpstr>Choosing a Research Topic</vt:lpstr>
      <vt:lpstr>Wording of your research topic</vt:lpstr>
      <vt:lpstr>Characteristics of a Research Topic</vt:lpstr>
      <vt:lpstr>What is a variable?</vt:lpstr>
      <vt:lpstr>Types of Variable</vt:lpstr>
      <vt:lpstr>Types of Variable</vt:lpstr>
      <vt:lpstr>Types of Variable</vt:lpstr>
      <vt:lpstr>Closing remarks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 Harris</cp:lastModifiedBy>
  <cp:revision>180</cp:revision>
  <cp:lastPrinted>2018-07-09T15:27:01Z</cp:lastPrinted>
  <dcterms:created xsi:type="dcterms:W3CDTF">2002-10-07T19:43:58Z</dcterms:created>
  <dcterms:modified xsi:type="dcterms:W3CDTF">2025-09-04T09:55:48Z</dcterms:modified>
</cp:coreProperties>
</file>