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0"/>
  </p:notesMasterIdLst>
  <p:sldIdLst>
    <p:sldId id="273" r:id="rId5"/>
    <p:sldId id="266" r:id="rId6"/>
    <p:sldId id="274" r:id="rId7"/>
    <p:sldId id="260" r:id="rId8"/>
    <p:sldId id="264" r:id="rId9"/>
    <p:sldId id="275" r:id="rId10"/>
    <p:sldId id="265" r:id="rId11"/>
    <p:sldId id="269" r:id="rId12"/>
    <p:sldId id="277" r:id="rId13"/>
    <p:sldId id="276" r:id="rId14"/>
    <p:sldId id="267" r:id="rId15"/>
    <p:sldId id="271" r:id="rId16"/>
    <p:sldId id="268" r:id="rId17"/>
    <p:sldId id="278" r:id="rId18"/>
    <p:sldId id="27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3F3A"/>
    <a:srgbClr val="DB7E31"/>
    <a:srgbClr val="34D8C8"/>
    <a:srgbClr val="527ABA"/>
    <a:srgbClr val="F2E31A"/>
    <a:srgbClr val="13ABB3"/>
    <a:srgbClr val="83C8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8DFD4D-018C-2CC1-EF48-614EAC157538}" v="2" dt="2022-06-25T14:03:35.153"/>
    <p1510:client id="{9E7502FC-EE7D-45E3-9E11-D6F57FDA21A3}" v="189" dt="2022-06-25T14:42:27.691"/>
    <p1510:client id="{BAB1ACCB-490F-0ECF-69F5-589A7EDE8419}" v="4" dt="2022-06-25T12:58:58.716"/>
    <p1510:client id="{CAE559E5-64B7-1063-3E35-103500349868}" v="1" dt="2022-06-25T13:52:34.910"/>
    <p1510:client id="{D33AEF9C-743A-4DD6-98FE-81958208E8EF}" v="27" dt="2022-06-25T13:59:01.987"/>
    <p1510:client id="{DC4B615C-1A70-F302-ED49-667570BB1976}" v="253" dt="2022-06-25T14:23:28.1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Relationship Id="rId4" Type="http://schemas.openxmlformats.org/officeDocument/2006/relationships/image" Target="../media/image19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Relationship Id="rId4" Type="http://schemas.openxmlformats.org/officeDocument/2006/relationships/image" Target="../media/image19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951D42-6079-42DA-8BF6-B8F16761B504}" type="doc">
      <dgm:prSet loTypeId="urn:microsoft.com/office/officeart/2005/8/layout/vList3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5AAF8722-8D21-471E-A074-2C4CDC0E99C8}">
      <dgm:prSet phldrT="[Text]" custT="1"/>
      <dgm:spPr/>
      <dgm:t>
        <a:bodyPr/>
        <a:lstStyle/>
        <a:p>
          <a:r>
            <a:rPr lang="en-GB" sz="18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Using digital tools we can find a wealth of </a:t>
          </a:r>
          <a:r>
            <a:rPr lang="en-GB" sz="1800" u="none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information</a:t>
          </a:r>
          <a:r>
            <a:rPr lang="en-GB" sz="18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r>
            <a:rPr lang="en-GB" sz="24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D7B474D9-1072-4020-AD66-24C401EDC8A9}" type="parTrans" cxnId="{8542DD61-BA03-47F9-8827-B1176895736F}">
      <dgm:prSet/>
      <dgm:spPr/>
      <dgm:t>
        <a:bodyPr/>
        <a:lstStyle/>
        <a:p>
          <a:endParaRPr lang="en-GB"/>
        </a:p>
      </dgm:t>
    </dgm:pt>
    <dgm:pt modelId="{89F9319F-0DA6-441E-83F0-80F2AF77ABA7}" type="sibTrans" cxnId="{8542DD61-BA03-47F9-8827-B1176895736F}">
      <dgm:prSet/>
      <dgm:spPr/>
      <dgm:t>
        <a:bodyPr/>
        <a:lstStyle/>
        <a:p>
          <a:endParaRPr lang="en-GB"/>
        </a:p>
      </dgm:t>
    </dgm:pt>
    <dgm:pt modelId="{BF1E784F-8CFF-4B8C-AC5F-7745F074EF09}">
      <dgm:prSet phldrT="[Text]" custT="1"/>
      <dgm:spPr/>
      <dgm:t>
        <a:bodyPr/>
        <a:lstStyle/>
        <a:p>
          <a:r>
            <a:rPr lang="en-GB" sz="18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We are considering that using digital tools is much faster to get the work done.</a:t>
          </a:r>
        </a:p>
      </dgm:t>
    </dgm:pt>
    <dgm:pt modelId="{22F5A8F1-066C-4659-AE4A-FB4C076F58BE}" type="parTrans" cxnId="{B58C0713-84A6-4134-8A20-96E561BD9089}">
      <dgm:prSet/>
      <dgm:spPr/>
      <dgm:t>
        <a:bodyPr/>
        <a:lstStyle/>
        <a:p>
          <a:endParaRPr lang="en-GB"/>
        </a:p>
      </dgm:t>
    </dgm:pt>
    <dgm:pt modelId="{C1D13A3E-216D-4310-A00F-AAF3A760BB87}" type="sibTrans" cxnId="{B58C0713-84A6-4134-8A20-96E561BD9089}">
      <dgm:prSet/>
      <dgm:spPr/>
      <dgm:t>
        <a:bodyPr/>
        <a:lstStyle/>
        <a:p>
          <a:endParaRPr lang="en-GB"/>
        </a:p>
      </dgm:t>
    </dgm:pt>
    <dgm:pt modelId="{5969D5C6-0515-471A-A98E-AFB66A412D60}">
      <dgm:prSet phldrT="[Text]" custT="1"/>
      <dgm:spPr/>
      <dgm:t>
        <a:bodyPr/>
        <a:lstStyle/>
        <a:p>
          <a:r>
            <a:rPr lang="en-GB" sz="18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Tools used: University platform – Outlook, WhatsApp, Skype, MS Teams, Zoom, OneDrive, Google Docs. </a:t>
          </a:r>
        </a:p>
      </dgm:t>
    </dgm:pt>
    <dgm:pt modelId="{75A731BA-8FA9-455C-94B2-0C37805195FA}" type="parTrans" cxnId="{14897C00-7FE5-4D83-AD76-BE886398CA07}">
      <dgm:prSet/>
      <dgm:spPr/>
      <dgm:t>
        <a:bodyPr/>
        <a:lstStyle/>
        <a:p>
          <a:endParaRPr lang="en-GB"/>
        </a:p>
      </dgm:t>
    </dgm:pt>
    <dgm:pt modelId="{671F52B6-74BB-4D07-AE1E-02B8D1B82752}" type="sibTrans" cxnId="{14897C00-7FE5-4D83-AD76-BE886398CA07}">
      <dgm:prSet/>
      <dgm:spPr/>
      <dgm:t>
        <a:bodyPr/>
        <a:lstStyle/>
        <a:p>
          <a:endParaRPr lang="en-GB"/>
        </a:p>
      </dgm:t>
    </dgm:pt>
    <dgm:pt modelId="{A2575010-153E-4488-A27A-62EC6C0255A0}" type="pres">
      <dgm:prSet presAssocID="{63951D42-6079-42DA-8BF6-B8F16761B504}" presName="linearFlow" presStyleCnt="0">
        <dgm:presLayoutVars>
          <dgm:dir/>
          <dgm:resizeHandles val="exact"/>
        </dgm:presLayoutVars>
      </dgm:prSet>
      <dgm:spPr/>
    </dgm:pt>
    <dgm:pt modelId="{F9A0D9EA-D8B9-4C24-985A-8273DBD85774}" type="pres">
      <dgm:prSet presAssocID="{5AAF8722-8D21-471E-A074-2C4CDC0E99C8}" presName="composite" presStyleCnt="0"/>
      <dgm:spPr/>
    </dgm:pt>
    <dgm:pt modelId="{E577AC0A-2DE2-4099-8D01-4A6512BAB07E}" type="pres">
      <dgm:prSet presAssocID="{5AAF8722-8D21-471E-A074-2C4CDC0E99C8}" presName="imgShp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ueprint with solid fill"/>
        </a:ext>
      </dgm:extLst>
    </dgm:pt>
    <dgm:pt modelId="{5FA60664-DD98-43C8-AD9F-BCEC95D67F6E}" type="pres">
      <dgm:prSet presAssocID="{5AAF8722-8D21-471E-A074-2C4CDC0E99C8}" presName="txShp" presStyleLbl="node1" presStyleIdx="0" presStyleCnt="3" custLinFactNeighborX="728" custLinFactNeighborY="-1307">
        <dgm:presLayoutVars>
          <dgm:bulletEnabled val="1"/>
        </dgm:presLayoutVars>
      </dgm:prSet>
      <dgm:spPr/>
    </dgm:pt>
    <dgm:pt modelId="{DEF98E27-28FF-4F63-9A23-B32EE9A24446}" type="pres">
      <dgm:prSet presAssocID="{89F9319F-0DA6-441E-83F0-80F2AF77ABA7}" presName="spacing" presStyleCnt="0"/>
      <dgm:spPr/>
    </dgm:pt>
    <dgm:pt modelId="{711AC549-33DB-409B-827D-F85050E5AABD}" type="pres">
      <dgm:prSet presAssocID="{BF1E784F-8CFF-4B8C-AC5F-7745F074EF09}" presName="composite" presStyleCnt="0"/>
      <dgm:spPr/>
    </dgm:pt>
    <dgm:pt modelId="{CDDFF522-3354-4D0A-8CF0-95C5BD8DB982}" type="pres">
      <dgm:prSet presAssocID="{BF1E784F-8CFF-4B8C-AC5F-7745F074EF09}" presName="imgShp" presStyleLbl="fgImgPlac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end outline"/>
        </a:ext>
      </dgm:extLst>
    </dgm:pt>
    <dgm:pt modelId="{C583F1AB-F6C0-4C6D-8F3A-4D44626B0F06}" type="pres">
      <dgm:prSet presAssocID="{BF1E784F-8CFF-4B8C-AC5F-7745F074EF09}" presName="txShp" presStyleLbl="node1" presStyleIdx="1" presStyleCnt="3">
        <dgm:presLayoutVars>
          <dgm:bulletEnabled val="1"/>
        </dgm:presLayoutVars>
      </dgm:prSet>
      <dgm:spPr/>
    </dgm:pt>
    <dgm:pt modelId="{5669AFEF-C5D4-4468-A1CD-5E3A793850ED}" type="pres">
      <dgm:prSet presAssocID="{C1D13A3E-216D-4310-A00F-AAF3A760BB87}" presName="spacing" presStyleCnt="0"/>
      <dgm:spPr/>
    </dgm:pt>
    <dgm:pt modelId="{CED859AF-B006-4BA9-8C77-5C9CC01C6D52}" type="pres">
      <dgm:prSet presAssocID="{5969D5C6-0515-471A-A98E-AFB66A412D60}" presName="composite" presStyleCnt="0"/>
      <dgm:spPr/>
    </dgm:pt>
    <dgm:pt modelId="{EFB4DFDC-60CC-4E27-A642-EB880D0E3EA3}" type="pres">
      <dgm:prSet presAssocID="{5969D5C6-0515-471A-A98E-AFB66A412D60}" presName="imgShp" presStyleLbl="fgImgPlace1" presStyleIdx="2" presStyleCnt="3" custLinFactNeighborX="-67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keting with solid fill"/>
        </a:ext>
      </dgm:extLst>
    </dgm:pt>
    <dgm:pt modelId="{4533CC9C-EEA7-4157-9EFC-B882C7DC3C89}" type="pres">
      <dgm:prSet presAssocID="{5969D5C6-0515-471A-A98E-AFB66A412D60}" presName="txShp" presStyleLbl="node1" presStyleIdx="2" presStyleCnt="3">
        <dgm:presLayoutVars>
          <dgm:bulletEnabled val="1"/>
        </dgm:presLayoutVars>
      </dgm:prSet>
      <dgm:spPr/>
    </dgm:pt>
  </dgm:ptLst>
  <dgm:cxnLst>
    <dgm:cxn modelId="{14897C00-7FE5-4D83-AD76-BE886398CA07}" srcId="{63951D42-6079-42DA-8BF6-B8F16761B504}" destId="{5969D5C6-0515-471A-A98E-AFB66A412D60}" srcOrd="2" destOrd="0" parTransId="{75A731BA-8FA9-455C-94B2-0C37805195FA}" sibTransId="{671F52B6-74BB-4D07-AE1E-02B8D1B82752}"/>
    <dgm:cxn modelId="{B58C0713-84A6-4134-8A20-96E561BD9089}" srcId="{63951D42-6079-42DA-8BF6-B8F16761B504}" destId="{BF1E784F-8CFF-4B8C-AC5F-7745F074EF09}" srcOrd="1" destOrd="0" parTransId="{22F5A8F1-066C-4659-AE4A-FB4C076F58BE}" sibTransId="{C1D13A3E-216D-4310-A00F-AAF3A760BB87}"/>
    <dgm:cxn modelId="{D269652C-A852-4D16-B4CC-C7820D206356}" type="presOf" srcId="{63951D42-6079-42DA-8BF6-B8F16761B504}" destId="{A2575010-153E-4488-A27A-62EC6C0255A0}" srcOrd="0" destOrd="0" presId="urn:microsoft.com/office/officeart/2005/8/layout/vList3"/>
    <dgm:cxn modelId="{8542DD61-BA03-47F9-8827-B1176895736F}" srcId="{63951D42-6079-42DA-8BF6-B8F16761B504}" destId="{5AAF8722-8D21-471E-A074-2C4CDC0E99C8}" srcOrd="0" destOrd="0" parTransId="{D7B474D9-1072-4020-AD66-24C401EDC8A9}" sibTransId="{89F9319F-0DA6-441E-83F0-80F2AF77ABA7}"/>
    <dgm:cxn modelId="{3979EF52-1F7A-4939-B1CC-E2A2800C2656}" type="presOf" srcId="{5969D5C6-0515-471A-A98E-AFB66A412D60}" destId="{4533CC9C-EEA7-4157-9EFC-B882C7DC3C89}" srcOrd="0" destOrd="0" presId="urn:microsoft.com/office/officeart/2005/8/layout/vList3"/>
    <dgm:cxn modelId="{1C4B9379-9E22-4A7C-912B-A14CDD543653}" type="presOf" srcId="{5AAF8722-8D21-471E-A074-2C4CDC0E99C8}" destId="{5FA60664-DD98-43C8-AD9F-BCEC95D67F6E}" srcOrd="0" destOrd="0" presId="urn:microsoft.com/office/officeart/2005/8/layout/vList3"/>
    <dgm:cxn modelId="{4ABD968E-40CD-4561-82BD-E587F7F74ECB}" type="presOf" srcId="{BF1E784F-8CFF-4B8C-AC5F-7745F074EF09}" destId="{C583F1AB-F6C0-4C6D-8F3A-4D44626B0F06}" srcOrd="0" destOrd="0" presId="urn:microsoft.com/office/officeart/2005/8/layout/vList3"/>
    <dgm:cxn modelId="{451285D3-5BBF-4B15-92F7-9AA79B85DD8D}" type="presParOf" srcId="{A2575010-153E-4488-A27A-62EC6C0255A0}" destId="{F9A0D9EA-D8B9-4C24-985A-8273DBD85774}" srcOrd="0" destOrd="0" presId="urn:microsoft.com/office/officeart/2005/8/layout/vList3"/>
    <dgm:cxn modelId="{71E391CF-8DB8-4979-9BEF-39AD6BEF1592}" type="presParOf" srcId="{F9A0D9EA-D8B9-4C24-985A-8273DBD85774}" destId="{E577AC0A-2DE2-4099-8D01-4A6512BAB07E}" srcOrd="0" destOrd="0" presId="urn:microsoft.com/office/officeart/2005/8/layout/vList3"/>
    <dgm:cxn modelId="{55B7D7C6-79BF-4488-BC4A-130D42C952AE}" type="presParOf" srcId="{F9A0D9EA-D8B9-4C24-985A-8273DBD85774}" destId="{5FA60664-DD98-43C8-AD9F-BCEC95D67F6E}" srcOrd="1" destOrd="0" presId="urn:microsoft.com/office/officeart/2005/8/layout/vList3"/>
    <dgm:cxn modelId="{D0F4126D-8E31-40A8-9A45-1E0FA0FEA68B}" type="presParOf" srcId="{A2575010-153E-4488-A27A-62EC6C0255A0}" destId="{DEF98E27-28FF-4F63-9A23-B32EE9A24446}" srcOrd="1" destOrd="0" presId="urn:microsoft.com/office/officeart/2005/8/layout/vList3"/>
    <dgm:cxn modelId="{D785A999-3FB4-4AEB-AEA3-60EFB667E22D}" type="presParOf" srcId="{A2575010-153E-4488-A27A-62EC6C0255A0}" destId="{711AC549-33DB-409B-827D-F85050E5AABD}" srcOrd="2" destOrd="0" presId="urn:microsoft.com/office/officeart/2005/8/layout/vList3"/>
    <dgm:cxn modelId="{9DEE396C-307A-4CD7-AA62-B5A10BAAC1D3}" type="presParOf" srcId="{711AC549-33DB-409B-827D-F85050E5AABD}" destId="{CDDFF522-3354-4D0A-8CF0-95C5BD8DB982}" srcOrd="0" destOrd="0" presId="urn:microsoft.com/office/officeart/2005/8/layout/vList3"/>
    <dgm:cxn modelId="{0EEBAF2C-CB28-4D14-B493-673B5E2034D6}" type="presParOf" srcId="{711AC549-33DB-409B-827D-F85050E5AABD}" destId="{C583F1AB-F6C0-4C6D-8F3A-4D44626B0F06}" srcOrd="1" destOrd="0" presId="urn:microsoft.com/office/officeart/2005/8/layout/vList3"/>
    <dgm:cxn modelId="{CF57C8BC-F245-4635-AF22-185A42457222}" type="presParOf" srcId="{A2575010-153E-4488-A27A-62EC6C0255A0}" destId="{5669AFEF-C5D4-4468-A1CD-5E3A793850ED}" srcOrd="3" destOrd="0" presId="urn:microsoft.com/office/officeart/2005/8/layout/vList3"/>
    <dgm:cxn modelId="{073E113C-620E-41CD-B7E9-120FF72D765C}" type="presParOf" srcId="{A2575010-153E-4488-A27A-62EC6C0255A0}" destId="{CED859AF-B006-4BA9-8C77-5C9CC01C6D52}" srcOrd="4" destOrd="0" presId="urn:microsoft.com/office/officeart/2005/8/layout/vList3"/>
    <dgm:cxn modelId="{17D24B28-6E36-45E1-B871-0EAF5F8619AB}" type="presParOf" srcId="{CED859AF-B006-4BA9-8C77-5C9CC01C6D52}" destId="{EFB4DFDC-60CC-4E27-A642-EB880D0E3EA3}" srcOrd="0" destOrd="0" presId="urn:microsoft.com/office/officeart/2005/8/layout/vList3"/>
    <dgm:cxn modelId="{020AEFBF-6641-4EE0-B651-CD2E9E80BEB8}" type="presParOf" srcId="{CED859AF-B006-4BA9-8C77-5C9CC01C6D52}" destId="{4533CC9C-EEA7-4157-9EFC-B882C7DC3C8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773E4A7-8D90-4272-B751-AB02F74850C7}" type="doc">
      <dgm:prSet loTypeId="urn:microsoft.com/office/officeart/2005/8/layout/radial3" loCatId="cycle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51394912-0EAD-40DE-AE1C-7DC5496FF8BC}">
      <dgm:prSet phldrT="[Text]" custT="1"/>
      <dgm:spPr/>
      <dgm:t>
        <a:bodyPr/>
        <a:lstStyle/>
        <a:p>
          <a:r>
            <a:rPr lang="en-GB" sz="1800" b="1">
              <a:latin typeface="Arial" panose="020B0604020202020204" pitchFamily="34" charset="0"/>
              <a:cs typeface="Arial" panose="020B0604020202020204" pitchFamily="34" charset="0"/>
            </a:rPr>
            <a:t>Why online tools?</a:t>
          </a:r>
        </a:p>
      </dgm:t>
    </dgm:pt>
    <dgm:pt modelId="{9DDBE5ED-C2A0-45D5-9401-F8586CD585E0}" type="parTrans" cxnId="{F354C428-A361-4980-870A-1C8AAA689C10}">
      <dgm:prSet/>
      <dgm:spPr/>
      <dgm:t>
        <a:bodyPr/>
        <a:lstStyle/>
        <a:p>
          <a:endParaRPr lang="en-GB"/>
        </a:p>
      </dgm:t>
    </dgm:pt>
    <dgm:pt modelId="{4FA1ECD8-7461-4E46-A6B2-1C61CC099DDA}" type="sibTrans" cxnId="{F354C428-A361-4980-870A-1C8AAA689C10}">
      <dgm:prSet/>
      <dgm:spPr/>
      <dgm:t>
        <a:bodyPr/>
        <a:lstStyle/>
        <a:p>
          <a:endParaRPr lang="en-GB"/>
        </a:p>
      </dgm:t>
    </dgm:pt>
    <dgm:pt modelId="{31947906-A914-4AB1-947F-949CAA42385D}">
      <dgm:prSet phldrT="[Text]" custT="1"/>
      <dgm:spPr/>
      <dgm:t>
        <a:bodyPr/>
        <a:lstStyle/>
        <a:p>
          <a:r>
            <a:rPr lang="en-GB" sz="1200">
              <a:latin typeface="Arial" panose="020B0604020202020204" pitchFamily="34" charset="0"/>
              <a:cs typeface="Arial" panose="020B0604020202020204" pitchFamily="34" charset="0"/>
            </a:rPr>
            <a:t>Manage time</a:t>
          </a:r>
        </a:p>
      </dgm:t>
    </dgm:pt>
    <dgm:pt modelId="{E7099A57-6417-444A-AEA4-6A624345F781}" type="parTrans" cxnId="{0C43F945-919B-4003-9020-959F33391373}">
      <dgm:prSet/>
      <dgm:spPr/>
      <dgm:t>
        <a:bodyPr/>
        <a:lstStyle/>
        <a:p>
          <a:endParaRPr lang="en-GB"/>
        </a:p>
      </dgm:t>
    </dgm:pt>
    <dgm:pt modelId="{4DAD4E74-F6AB-4C10-AE5D-192F883FC4AC}" type="sibTrans" cxnId="{0C43F945-919B-4003-9020-959F33391373}">
      <dgm:prSet/>
      <dgm:spPr/>
      <dgm:t>
        <a:bodyPr/>
        <a:lstStyle/>
        <a:p>
          <a:endParaRPr lang="en-GB"/>
        </a:p>
      </dgm:t>
    </dgm:pt>
    <dgm:pt modelId="{7605BF44-90EB-450B-9A55-E0310569DD48}">
      <dgm:prSet custT="1"/>
      <dgm:spPr/>
      <dgm:t>
        <a:bodyPr/>
        <a:lstStyle/>
        <a:p>
          <a:r>
            <a:rPr lang="en-GB" sz="1200">
              <a:latin typeface="Arial" panose="020B0604020202020204" pitchFamily="34" charset="0"/>
              <a:cs typeface="Arial" panose="020B0604020202020204" pitchFamily="34" charset="0"/>
            </a:rPr>
            <a:t>Provide skills and perspectives to each other</a:t>
          </a:r>
        </a:p>
      </dgm:t>
    </dgm:pt>
    <dgm:pt modelId="{4BE26C02-08F1-45CD-85AC-20C6E6827E0F}" type="parTrans" cxnId="{2BF5C18D-9A8B-48DF-B8FF-45B6D221B9C8}">
      <dgm:prSet/>
      <dgm:spPr/>
      <dgm:t>
        <a:bodyPr/>
        <a:lstStyle/>
        <a:p>
          <a:endParaRPr lang="en-GB"/>
        </a:p>
      </dgm:t>
    </dgm:pt>
    <dgm:pt modelId="{01280080-44C5-4065-8AC8-C9EC7314C74F}" type="sibTrans" cxnId="{2BF5C18D-9A8B-48DF-B8FF-45B6D221B9C8}">
      <dgm:prSet/>
      <dgm:spPr/>
      <dgm:t>
        <a:bodyPr/>
        <a:lstStyle/>
        <a:p>
          <a:endParaRPr lang="en-GB"/>
        </a:p>
      </dgm:t>
    </dgm:pt>
    <dgm:pt modelId="{59149CF5-97AB-4050-8EAC-9DFA0CC1CF91}">
      <dgm:prSet custT="1"/>
      <dgm:spPr/>
      <dgm:t>
        <a:bodyPr/>
        <a:lstStyle/>
        <a:p>
          <a:r>
            <a:rPr lang="en-GB" sz="1200" b="0" i="0">
              <a:latin typeface="Arial" panose="020B0604020202020204" pitchFamily="34" charset="0"/>
              <a:cs typeface="Arial" panose="020B0604020202020204" pitchFamily="34" charset="0"/>
            </a:rPr>
            <a:t>Knowledge sharing</a:t>
          </a:r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A106FF-CF3F-43BB-8E3D-ECBCA5B3A9DE}" type="parTrans" cxnId="{420EDE95-A961-4507-BB88-8748D1CA2BD9}">
      <dgm:prSet/>
      <dgm:spPr/>
      <dgm:t>
        <a:bodyPr/>
        <a:lstStyle/>
        <a:p>
          <a:endParaRPr lang="en-GB"/>
        </a:p>
      </dgm:t>
    </dgm:pt>
    <dgm:pt modelId="{D100D7DA-1159-4AB0-9CF6-50348DDECB3A}" type="sibTrans" cxnId="{420EDE95-A961-4507-BB88-8748D1CA2BD9}">
      <dgm:prSet/>
      <dgm:spPr/>
      <dgm:t>
        <a:bodyPr/>
        <a:lstStyle/>
        <a:p>
          <a:endParaRPr lang="en-GB"/>
        </a:p>
      </dgm:t>
    </dgm:pt>
    <dgm:pt modelId="{245B259E-B20B-42A6-86CE-C13DB7F5EFE8}">
      <dgm:prSet custT="1"/>
      <dgm:spPr/>
      <dgm:t>
        <a:bodyPr/>
        <a:lstStyle/>
        <a:p>
          <a:r>
            <a:rPr lang="en-GB" sz="1200" b="0" i="0">
              <a:latin typeface="Arial" panose="020B0604020202020204" pitchFamily="34" charset="0"/>
              <a:cs typeface="Arial" panose="020B0604020202020204" pitchFamily="34" charset="0"/>
            </a:rPr>
            <a:t>Assign responsibilities</a:t>
          </a:r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A96518-EF4D-4A87-9CAA-BCE38469AAFF}" type="parTrans" cxnId="{AF0B53F2-9F8F-47B5-9E82-F7A298630515}">
      <dgm:prSet/>
      <dgm:spPr/>
      <dgm:t>
        <a:bodyPr/>
        <a:lstStyle/>
        <a:p>
          <a:endParaRPr lang="en-GB"/>
        </a:p>
      </dgm:t>
    </dgm:pt>
    <dgm:pt modelId="{2FE4FC69-A0DF-4060-BBD0-59313E675EEF}" type="sibTrans" cxnId="{AF0B53F2-9F8F-47B5-9E82-F7A298630515}">
      <dgm:prSet/>
      <dgm:spPr/>
      <dgm:t>
        <a:bodyPr/>
        <a:lstStyle/>
        <a:p>
          <a:endParaRPr lang="en-GB"/>
        </a:p>
      </dgm:t>
    </dgm:pt>
    <dgm:pt modelId="{761041C0-4299-4936-B368-EB37BF97AC7A}">
      <dgm:prSet custT="1"/>
      <dgm:spPr/>
      <dgm:t>
        <a:bodyPr/>
        <a:lstStyle/>
        <a:p>
          <a:r>
            <a:rPr lang="en-GB" sz="1200" b="0" i="0">
              <a:latin typeface="Arial" panose="020B0604020202020204" pitchFamily="34" charset="0"/>
              <a:cs typeface="Arial" panose="020B0604020202020204" pitchFamily="34" charset="0"/>
            </a:rPr>
            <a:t>Increase the efficiency of the work</a:t>
          </a:r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F67AC1-BFCE-49AD-A607-29B489D6BB2F}" type="parTrans" cxnId="{A4F6B766-07C5-4D3F-B2BF-6C55C57C5CB0}">
      <dgm:prSet/>
      <dgm:spPr/>
      <dgm:t>
        <a:bodyPr/>
        <a:lstStyle/>
        <a:p>
          <a:endParaRPr lang="en-GB"/>
        </a:p>
      </dgm:t>
    </dgm:pt>
    <dgm:pt modelId="{D880A8CF-5691-4845-B38D-4BBAB536A304}" type="sibTrans" cxnId="{A4F6B766-07C5-4D3F-B2BF-6C55C57C5CB0}">
      <dgm:prSet/>
      <dgm:spPr/>
      <dgm:t>
        <a:bodyPr/>
        <a:lstStyle/>
        <a:p>
          <a:endParaRPr lang="en-GB"/>
        </a:p>
      </dgm:t>
    </dgm:pt>
    <dgm:pt modelId="{973B243C-DB79-479D-8BD0-175657134D8E}">
      <dgm:prSet custT="1"/>
      <dgm:spPr/>
      <dgm:t>
        <a:bodyPr/>
        <a:lstStyle/>
        <a:p>
          <a:r>
            <a:rPr lang="en-GB" sz="1200" b="0" i="0">
              <a:latin typeface="Arial" panose="020B0604020202020204" pitchFamily="34" charset="0"/>
              <a:cs typeface="Arial" panose="020B0604020202020204" pitchFamily="34" charset="0"/>
            </a:rPr>
            <a:t>Identifying and solving problems</a:t>
          </a:r>
          <a:br>
            <a:rPr lang="en-GB" sz="1200" b="0" i="0">
              <a:latin typeface="Arial" panose="020B0604020202020204" pitchFamily="34" charset="0"/>
              <a:cs typeface="Arial" panose="020B0604020202020204" pitchFamily="34" charset="0"/>
            </a:rPr>
          </a:br>
          <a:endParaRPr lang="en-GB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6119CB-341D-4143-9697-225F9AF5C8DB}" type="parTrans" cxnId="{5C6ED146-C78D-4D1A-9CF5-561D9BBAA0D0}">
      <dgm:prSet/>
      <dgm:spPr/>
      <dgm:t>
        <a:bodyPr/>
        <a:lstStyle/>
        <a:p>
          <a:endParaRPr lang="en-GB"/>
        </a:p>
      </dgm:t>
    </dgm:pt>
    <dgm:pt modelId="{DBB8AC6B-8FA6-4554-AF8B-D31CBEC6FC61}" type="sibTrans" cxnId="{5C6ED146-C78D-4D1A-9CF5-561D9BBAA0D0}">
      <dgm:prSet/>
      <dgm:spPr/>
      <dgm:t>
        <a:bodyPr/>
        <a:lstStyle/>
        <a:p>
          <a:endParaRPr lang="en-GB"/>
        </a:p>
      </dgm:t>
    </dgm:pt>
    <dgm:pt modelId="{72167CFB-A04B-4B64-B611-1A574B6354D2}" type="pres">
      <dgm:prSet presAssocID="{4773E4A7-8D90-4272-B751-AB02F74850C7}" presName="composite" presStyleCnt="0">
        <dgm:presLayoutVars>
          <dgm:chMax val="1"/>
          <dgm:dir/>
          <dgm:resizeHandles val="exact"/>
        </dgm:presLayoutVars>
      </dgm:prSet>
      <dgm:spPr/>
    </dgm:pt>
    <dgm:pt modelId="{9ED1C370-13AA-4004-89CC-A90CDC93956F}" type="pres">
      <dgm:prSet presAssocID="{4773E4A7-8D90-4272-B751-AB02F74850C7}" presName="radial" presStyleCnt="0">
        <dgm:presLayoutVars>
          <dgm:animLvl val="ctr"/>
        </dgm:presLayoutVars>
      </dgm:prSet>
      <dgm:spPr/>
    </dgm:pt>
    <dgm:pt modelId="{DC9DB7C7-E65A-4366-92A7-1F818B2066E5}" type="pres">
      <dgm:prSet presAssocID="{51394912-0EAD-40DE-AE1C-7DC5496FF8BC}" presName="centerShape" presStyleLbl="vennNode1" presStyleIdx="0" presStyleCnt="7"/>
      <dgm:spPr/>
    </dgm:pt>
    <dgm:pt modelId="{98D7E66F-88EF-4ADD-B5F5-A4E480BAF61A}" type="pres">
      <dgm:prSet presAssocID="{31947906-A914-4AB1-947F-949CAA42385D}" presName="node" presStyleLbl="vennNode1" presStyleIdx="1" presStyleCnt="7">
        <dgm:presLayoutVars>
          <dgm:bulletEnabled val="1"/>
        </dgm:presLayoutVars>
      </dgm:prSet>
      <dgm:spPr/>
    </dgm:pt>
    <dgm:pt modelId="{4F857CA2-B6A7-43C6-B0FB-D320A14B8432}" type="pres">
      <dgm:prSet presAssocID="{245B259E-B20B-42A6-86CE-C13DB7F5EFE8}" presName="node" presStyleLbl="vennNode1" presStyleIdx="2" presStyleCnt="7" custScaleX="105115" custScaleY="98877">
        <dgm:presLayoutVars>
          <dgm:bulletEnabled val="1"/>
        </dgm:presLayoutVars>
      </dgm:prSet>
      <dgm:spPr/>
    </dgm:pt>
    <dgm:pt modelId="{565B0F5F-4DAB-46A8-AC36-F394A6CECAA9}" type="pres">
      <dgm:prSet presAssocID="{59149CF5-97AB-4050-8EAC-9DFA0CC1CF91}" presName="node" presStyleLbl="vennNode1" presStyleIdx="3" presStyleCnt="7">
        <dgm:presLayoutVars>
          <dgm:bulletEnabled val="1"/>
        </dgm:presLayoutVars>
      </dgm:prSet>
      <dgm:spPr/>
    </dgm:pt>
    <dgm:pt modelId="{ED5F1AAB-3A7E-439C-9C95-09A5143C1503}" type="pres">
      <dgm:prSet presAssocID="{7605BF44-90EB-450B-9A55-E0310569DD48}" presName="node" presStyleLbl="vennNode1" presStyleIdx="4" presStyleCnt="7">
        <dgm:presLayoutVars>
          <dgm:bulletEnabled val="1"/>
        </dgm:presLayoutVars>
      </dgm:prSet>
      <dgm:spPr/>
    </dgm:pt>
    <dgm:pt modelId="{B2025502-5761-479C-A219-B5AD8E230AC6}" type="pres">
      <dgm:prSet presAssocID="{761041C0-4299-4936-B368-EB37BF97AC7A}" presName="node" presStyleLbl="vennNode1" presStyleIdx="5" presStyleCnt="7">
        <dgm:presLayoutVars>
          <dgm:bulletEnabled val="1"/>
        </dgm:presLayoutVars>
      </dgm:prSet>
      <dgm:spPr/>
    </dgm:pt>
    <dgm:pt modelId="{282EE657-A5A5-45AA-A14A-51AE4389529B}" type="pres">
      <dgm:prSet presAssocID="{973B243C-DB79-479D-8BD0-175657134D8E}" presName="node" presStyleLbl="vennNode1" presStyleIdx="6" presStyleCnt="7">
        <dgm:presLayoutVars>
          <dgm:bulletEnabled val="1"/>
        </dgm:presLayoutVars>
      </dgm:prSet>
      <dgm:spPr/>
    </dgm:pt>
  </dgm:ptLst>
  <dgm:cxnLst>
    <dgm:cxn modelId="{AB038F13-14F1-4995-9403-4489F6E0FF5F}" type="presOf" srcId="{4773E4A7-8D90-4272-B751-AB02F74850C7}" destId="{72167CFB-A04B-4B64-B611-1A574B6354D2}" srcOrd="0" destOrd="0" presId="urn:microsoft.com/office/officeart/2005/8/layout/radial3"/>
    <dgm:cxn modelId="{F354C428-A361-4980-870A-1C8AAA689C10}" srcId="{4773E4A7-8D90-4272-B751-AB02F74850C7}" destId="{51394912-0EAD-40DE-AE1C-7DC5496FF8BC}" srcOrd="0" destOrd="0" parTransId="{9DDBE5ED-C2A0-45D5-9401-F8586CD585E0}" sibTransId="{4FA1ECD8-7461-4E46-A6B2-1C61CC099DDA}"/>
    <dgm:cxn modelId="{90F54D5F-F097-4963-A7AA-F1A9C3CDE02C}" type="presOf" srcId="{7605BF44-90EB-450B-9A55-E0310569DD48}" destId="{ED5F1AAB-3A7E-439C-9C95-09A5143C1503}" srcOrd="0" destOrd="0" presId="urn:microsoft.com/office/officeart/2005/8/layout/radial3"/>
    <dgm:cxn modelId="{0C43F945-919B-4003-9020-959F33391373}" srcId="{51394912-0EAD-40DE-AE1C-7DC5496FF8BC}" destId="{31947906-A914-4AB1-947F-949CAA42385D}" srcOrd="0" destOrd="0" parTransId="{E7099A57-6417-444A-AEA4-6A624345F781}" sibTransId="{4DAD4E74-F6AB-4C10-AE5D-192F883FC4AC}"/>
    <dgm:cxn modelId="{A4F6B766-07C5-4D3F-B2BF-6C55C57C5CB0}" srcId="{51394912-0EAD-40DE-AE1C-7DC5496FF8BC}" destId="{761041C0-4299-4936-B368-EB37BF97AC7A}" srcOrd="4" destOrd="0" parTransId="{BDF67AC1-BFCE-49AD-A607-29B489D6BB2F}" sibTransId="{D880A8CF-5691-4845-B38D-4BBAB536A304}"/>
    <dgm:cxn modelId="{5C6ED146-C78D-4D1A-9CF5-561D9BBAA0D0}" srcId="{51394912-0EAD-40DE-AE1C-7DC5496FF8BC}" destId="{973B243C-DB79-479D-8BD0-175657134D8E}" srcOrd="5" destOrd="0" parTransId="{286119CB-341D-4143-9697-225F9AF5C8DB}" sibTransId="{DBB8AC6B-8FA6-4554-AF8B-D31CBEC6FC61}"/>
    <dgm:cxn modelId="{60549F6D-D5DF-453C-8A85-C813BEB580A8}" type="presOf" srcId="{973B243C-DB79-479D-8BD0-175657134D8E}" destId="{282EE657-A5A5-45AA-A14A-51AE4389529B}" srcOrd="0" destOrd="0" presId="urn:microsoft.com/office/officeart/2005/8/layout/radial3"/>
    <dgm:cxn modelId="{DF564C4F-367C-407E-92CA-133B4480FC8A}" type="presOf" srcId="{59149CF5-97AB-4050-8EAC-9DFA0CC1CF91}" destId="{565B0F5F-4DAB-46A8-AC36-F394A6CECAA9}" srcOrd="0" destOrd="0" presId="urn:microsoft.com/office/officeart/2005/8/layout/radial3"/>
    <dgm:cxn modelId="{A266D587-4042-46BC-9CC4-8BE54851D48F}" type="presOf" srcId="{31947906-A914-4AB1-947F-949CAA42385D}" destId="{98D7E66F-88EF-4ADD-B5F5-A4E480BAF61A}" srcOrd="0" destOrd="0" presId="urn:microsoft.com/office/officeart/2005/8/layout/radial3"/>
    <dgm:cxn modelId="{2BF5C18D-9A8B-48DF-B8FF-45B6D221B9C8}" srcId="{51394912-0EAD-40DE-AE1C-7DC5496FF8BC}" destId="{7605BF44-90EB-450B-9A55-E0310569DD48}" srcOrd="3" destOrd="0" parTransId="{4BE26C02-08F1-45CD-85AC-20C6E6827E0F}" sibTransId="{01280080-44C5-4065-8AC8-C9EC7314C74F}"/>
    <dgm:cxn modelId="{420EDE95-A961-4507-BB88-8748D1CA2BD9}" srcId="{51394912-0EAD-40DE-AE1C-7DC5496FF8BC}" destId="{59149CF5-97AB-4050-8EAC-9DFA0CC1CF91}" srcOrd="2" destOrd="0" parTransId="{1DA106FF-CF3F-43BB-8E3D-ECBCA5B3A9DE}" sibTransId="{D100D7DA-1159-4AB0-9CF6-50348DDECB3A}"/>
    <dgm:cxn modelId="{506D4BA4-CD82-433E-9CF4-EAED45511305}" type="presOf" srcId="{761041C0-4299-4936-B368-EB37BF97AC7A}" destId="{B2025502-5761-479C-A219-B5AD8E230AC6}" srcOrd="0" destOrd="0" presId="urn:microsoft.com/office/officeart/2005/8/layout/radial3"/>
    <dgm:cxn modelId="{1E72C1C7-21F0-4DA1-B2F2-15F95621B719}" type="presOf" srcId="{245B259E-B20B-42A6-86CE-C13DB7F5EFE8}" destId="{4F857CA2-B6A7-43C6-B0FB-D320A14B8432}" srcOrd="0" destOrd="0" presId="urn:microsoft.com/office/officeart/2005/8/layout/radial3"/>
    <dgm:cxn modelId="{AF0B53F2-9F8F-47B5-9E82-F7A298630515}" srcId="{51394912-0EAD-40DE-AE1C-7DC5496FF8BC}" destId="{245B259E-B20B-42A6-86CE-C13DB7F5EFE8}" srcOrd="1" destOrd="0" parTransId="{90A96518-EF4D-4A87-9CAA-BCE38469AAFF}" sibTransId="{2FE4FC69-A0DF-4060-BBD0-59313E675EEF}"/>
    <dgm:cxn modelId="{D95D55F6-66C0-4E88-99D4-674A9CA56EBD}" type="presOf" srcId="{51394912-0EAD-40DE-AE1C-7DC5496FF8BC}" destId="{DC9DB7C7-E65A-4366-92A7-1F818B2066E5}" srcOrd="0" destOrd="0" presId="urn:microsoft.com/office/officeart/2005/8/layout/radial3"/>
    <dgm:cxn modelId="{DB42EBFB-EA1E-47E7-8E2C-06705EAF5623}" type="presParOf" srcId="{72167CFB-A04B-4B64-B611-1A574B6354D2}" destId="{9ED1C370-13AA-4004-89CC-A90CDC93956F}" srcOrd="0" destOrd="0" presId="urn:microsoft.com/office/officeart/2005/8/layout/radial3"/>
    <dgm:cxn modelId="{E8733D78-DB23-4883-A095-5EC0B589FBB4}" type="presParOf" srcId="{9ED1C370-13AA-4004-89CC-A90CDC93956F}" destId="{DC9DB7C7-E65A-4366-92A7-1F818B2066E5}" srcOrd="0" destOrd="0" presId="urn:microsoft.com/office/officeart/2005/8/layout/radial3"/>
    <dgm:cxn modelId="{27220A1D-D032-4394-BC98-E8F66CD5C174}" type="presParOf" srcId="{9ED1C370-13AA-4004-89CC-A90CDC93956F}" destId="{98D7E66F-88EF-4ADD-B5F5-A4E480BAF61A}" srcOrd="1" destOrd="0" presId="urn:microsoft.com/office/officeart/2005/8/layout/radial3"/>
    <dgm:cxn modelId="{03FABA2D-77D2-44A4-95E8-E6655DE40CF5}" type="presParOf" srcId="{9ED1C370-13AA-4004-89CC-A90CDC93956F}" destId="{4F857CA2-B6A7-43C6-B0FB-D320A14B8432}" srcOrd="2" destOrd="0" presId="urn:microsoft.com/office/officeart/2005/8/layout/radial3"/>
    <dgm:cxn modelId="{0CC15F9B-37A2-4199-86F8-6C9DB8B05B68}" type="presParOf" srcId="{9ED1C370-13AA-4004-89CC-A90CDC93956F}" destId="{565B0F5F-4DAB-46A8-AC36-F394A6CECAA9}" srcOrd="3" destOrd="0" presId="urn:microsoft.com/office/officeart/2005/8/layout/radial3"/>
    <dgm:cxn modelId="{713BF3AB-8832-45E9-8A9F-EA12BEB036A7}" type="presParOf" srcId="{9ED1C370-13AA-4004-89CC-A90CDC93956F}" destId="{ED5F1AAB-3A7E-439C-9C95-09A5143C1503}" srcOrd="4" destOrd="0" presId="urn:microsoft.com/office/officeart/2005/8/layout/radial3"/>
    <dgm:cxn modelId="{7E3031B7-5FB8-4BB0-9147-B784A6D4CAAA}" type="presParOf" srcId="{9ED1C370-13AA-4004-89CC-A90CDC93956F}" destId="{B2025502-5761-479C-A219-B5AD8E230AC6}" srcOrd="5" destOrd="0" presId="urn:microsoft.com/office/officeart/2005/8/layout/radial3"/>
    <dgm:cxn modelId="{50E38AE8-E99A-4034-BE96-8882F6DA92FF}" type="presParOf" srcId="{9ED1C370-13AA-4004-89CC-A90CDC93956F}" destId="{282EE657-A5A5-45AA-A14A-51AE4389529B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40A8AE0-66B5-4924-B159-CA984624597F}" type="doc">
      <dgm:prSet loTypeId="urn:microsoft.com/office/officeart/2005/8/layout/radial1" loCatId="cycle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5BEC769F-BBAB-4F7C-AFD5-E94D06E740BE}">
      <dgm:prSet phldrT="[Text]"/>
      <dgm:spPr/>
      <dgm:t>
        <a:bodyPr/>
        <a:lstStyle/>
        <a:p>
          <a:r>
            <a:rPr lang="en-GB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10 questions</a:t>
          </a:r>
        </a:p>
      </dgm:t>
    </dgm:pt>
    <dgm:pt modelId="{6755EE16-8CF0-46F4-B866-5BF53F967C68}" type="parTrans" cxnId="{9B5D2D5E-10CC-4A0C-9E90-42D87E8BEBEE}">
      <dgm:prSet/>
      <dgm:spPr/>
      <dgm:t>
        <a:bodyPr/>
        <a:lstStyle/>
        <a:p>
          <a:endParaRPr lang="en-GB"/>
        </a:p>
      </dgm:t>
    </dgm:pt>
    <dgm:pt modelId="{D7B21A19-4FB7-4CA9-A9FD-FE6F5E067EE3}" type="sibTrans" cxnId="{9B5D2D5E-10CC-4A0C-9E90-42D87E8BEBEE}">
      <dgm:prSet/>
      <dgm:spPr/>
      <dgm:t>
        <a:bodyPr/>
        <a:lstStyle/>
        <a:p>
          <a:endParaRPr lang="en-GB"/>
        </a:p>
      </dgm:t>
    </dgm:pt>
    <dgm:pt modelId="{B129832A-8668-42A7-9977-68A251FA56B0}">
      <dgm:prSet phldrT="[Text]"/>
      <dgm:spPr/>
      <dgm:t>
        <a:bodyPr/>
        <a:lstStyle/>
        <a:p>
          <a:r>
            <a:rPr lang="en-GB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Closed questions</a:t>
          </a:r>
        </a:p>
      </dgm:t>
    </dgm:pt>
    <dgm:pt modelId="{85F96AF0-0E9F-404F-AF11-6C48D94ADC45}" type="parTrans" cxnId="{B94140A8-68D0-43D8-9157-77329A7701CD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F0A2CE3D-5DAA-4A1E-BD64-D1C25FFE350A}" type="sibTrans" cxnId="{B94140A8-68D0-43D8-9157-77329A7701CD}">
      <dgm:prSet/>
      <dgm:spPr/>
      <dgm:t>
        <a:bodyPr/>
        <a:lstStyle/>
        <a:p>
          <a:endParaRPr lang="en-GB"/>
        </a:p>
      </dgm:t>
    </dgm:pt>
    <dgm:pt modelId="{79555B04-6EE9-4F98-8650-23F9A89DBD5B}">
      <dgm:prSet/>
      <dgm:spPr/>
      <dgm:t>
        <a:bodyPr/>
        <a:lstStyle/>
        <a:p>
          <a:r>
            <a:rPr lang="en-GB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Rank order</a:t>
          </a:r>
        </a:p>
      </dgm:t>
    </dgm:pt>
    <dgm:pt modelId="{283333D4-8437-4509-8ABA-7ADF3FCB31CB}" type="parTrans" cxnId="{6B3BB3E2-9892-40EE-97E0-A099D936E1D3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F5453CF9-8749-4CE0-8B71-37769BAE5C72}" type="sibTrans" cxnId="{6B3BB3E2-9892-40EE-97E0-A099D936E1D3}">
      <dgm:prSet/>
      <dgm:spPr/>
      <dgm:t>
        <a:bodyPr/>
        <a:lstStyle/>
        <a:p>
          <a:endParaRPr lang="en-GB"/>
        </a:p>
      </dgm:t>
    </dgm:pt>
    <dgm:pt modelId="{C1E0B89F-9524-46D4-AF18-3DC2D938E663}">
      <dgm:prSet/>
      <dgm:spPr/>
      <dgm:t>
        <a:bodyPr/>
        <a:lstStyle/>
        <a:p>
          <a:r>
            <a:rPr lang="en-GB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Likert scale questions</a:t>
          </a:r>
        </a:p>
      </dgm:t>
    </dgm:pt>
    <dgm:pt modelId="{D2C7494D-910B-49EA-A999-AEB47245C426}" type="parTrans" cxnId="{A9BCBB87-9FC4-47A6-9D7D-757B4658A442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00264F0C-CC27-44C6-9AC2-59896F6AC77F}" type="sibTrans" cxnId="{A9BCBB87-9FC4-47A6-9D7D-757B4658A442}">
      <dgm:prSet/>
      <dgm:spPr/>
      <dgm:t>
        <a:bodyPr/>
        <a:lstStyle/>
        <a:p>
          <a:endParaRPr lang="en-GB"/>
        </a:p>
      </dgm:t>
    </dgm:pt>
    <dgm:pt modelId="{4C49F496-D6EF-4B42-8926-51AB45CD77A6}" type="pres">
      <dgm:prSet presAssocID="{B40A8AE0-66B5-4924-B159-CA984624597F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2C52941-78DF-43ED-946C-DB4D3E6B51D6}" type="pres">
      <dgm:prSet presAssocID="{5BEC769F-BBAB-4F7C-AFD5-E94D06E740BE}" presName="centerShape" presStyleLbl="node0" presStyleIdx="0" presStyleCnt="1" custLinFactNeighborX="-206" custLinFactNeighborY="-824"/>
      <dgm:spPr/>
    </dgm:pt>
    <dgm:pt modelId="{097EA281-D6EA-49E2-8BB0-B51FE98900CB}" type="pres">
      <dgm:prSet presAssocID="{85F96AF0-0E9F-404F-AF11-6C48D94ADC45}" presName="Name9" presStyleLbl="parChTrans1D2" presStyleIdx="0" presStyleCnt="3"/>
      <dgm:spPr/>
    </dgm:pt>
    <dgm:pt modelId="{0A7D97D7-A4C6-46B2-9DCE-E20BC94AE6DB}" type="pres">
      <dgm:prSet presAssocID="{85F96AF0-0E9F-404F-AF11-6C48D94ADC45}" presName="connTx" presStyleLbl="parChTrans1D2" presStyleIdx="0" presStyleCnt="3"/>
      <dgm:spPr/>
    </dgm:pt>
    <dgm:pt modelId="{2428C354-73D5-4805-9BA0-48CCF5E31C66}" type="pres">
      <dgm:prSet presAssocID="{B129832A-8668-42A7-9977-68A251FA56B0}" presName="node" presStyleLbl="node1" presStyleIdx="0" presStyleCnt="3" custRadScaleRad="100412">
        <dgm:presLayoutVars>
          <dgm:bulletEnabled val="1"/>
        </dgm:presLayoutVars>
      </dgm:prSet>
      <dgm:spPr/>
    </dgm:pt>
    <dgm:pt modelId="{187DB5F6-4B51-4F11-A7F7-9D9A7A8B2A1B}" type="pres">
      <dgm:prSet presAssocID="{283333D4-8437-4509-8ABA-7ADF3FCB31CB}" presName="Name9" presStyleLbl="parChTrans1D2" presStyleIdx="1" presStyleCnt="3"/>
      <dgm:spPr/>
    </dgm:pt>
    <dgm:pt modelId="{2249920C-FE4F-4683-B8C9-3AFEB1523181}" type="pres">
      <dgm:prSet presAssocID="{283333D4-8437-4509-8ABA-7ADF3FCB31CB}" presName="connTx" presStyleLbl="parChTrans1D2" presStyleIdx="1" presStyleCnt="3"/>
      <dgm:spPr/>
    </dgm:pt>
    <dgm:pt modelId="{63F58D5E-0476-4858-97BF-11A914059EF6}" type="pres">
      <dgm:prSet presAssocID="{79555B04-6EE9-4F98-8650-23F9A89DBD5B}" presName="node" presStyleLbl="node1" presStyleIdx="1" presStyleCnt="3">
        <dgm:presLayoutVars>
          <dgm:bulletEnabled val="1"/>
        </dgm:presLayoutVars>
      </dgm:prSet>
      <dgm:spPr/>
    </dgm:pt>
    <dgm:pt modelId="{132112DC-EFB6-422F-8C3C-3AEE6B93E156}" type="pres">
      <dgm:prSet presAssocID="{D2C7494D-910B-49EA-A999-AEB47245C426}" presName="Name9" presStyleLbl="parChTrans1D2" presStyleIdx="2" presStyleCnt="3"/>
      <dgm:spPr/>
    </dgm:pt>
    <dgm:pt modelId="{6731F7FF-60D4-4547-BE43-9448FF3212F9}" type="pres">
      <dgm:prSet presAssocID="{D2C7494D-910B-49EA-A999-AEB47245C426}" presName="connTx" presStyleLbl="parChTrans1D2" presStyleIdx="2" presStyleCnt="3"/>
      <dgm:spPr/>
    </dgm:pt>
    <dgm:pt modelId="{BC9D1001-6CB7-4642-8A49-235320E7E1F0}" type="pres">
      <dgm:prSet presAssocID="{C1E0B89F-9524-46D4-AF18-3DC2D938E663}" presName="node" presStyleLbl="node1" presStyleIdx="2" presStyleCnt="3">
        <dgm:presLayoutVars>
          <dgm:bulletEnabled val="1"/>
        </dgm:presLayoutVars>
      </dgm:prSet>
      <dgm:spPr/>
    </dgm:pt>
  </dgm:ptLst>
  <dgm:cxnLst>
    <dgm:cxn modelId="{254C4203-D68D-4FED-847C-A6C14B1B7CAA}" type="presOf" srcId="{D2C7494D-910B-49EA-A999-AEB47245C426}" destId="{132112DC-EFB6-422F-8C3C-3AEE6B93E156}" srcOrd="0" destOrd="0" presId="urn:microsoft.com/office/officeart/2005/8/layout/radial1"/>
    <dgm:cxn modelId="{CEC0E005-4174-4B96-B40B-14462D2754C7}" type="presOf" srcId="{85F96AF0-0E9F-404F-AF11-6C48D94ADC45}" destId="{097EA281-D6EA-49E2-8BB0-B51FE98900CB}" srcOrd="0" destOrd="0" presId="urn:microsoft.com/office/officeart/2005/8/layout/radial1"/>
    <dgm:cxn modelId="{00FBE717-1A4F-48B8-A3E3-33F25BFD4464}" type="presOf" srcId="{B129832A-8668-42A7-9977-68A251FA56B0}" destId="{2428C354-73D5-4805-9BA0-48CCF5E31C66}" srcOrd="0" destOrd="0" presId="urn:microsoft.com/office/officeart/2005/8/layout/radial1"/>
    <dgm:cxn modelId="{1BB1EE1D-2483-452E-AD8A-18DD062CB121}" type="presOf" srcId="{283333D4-8437-4509-8ABA-7ADF3FCB31CB}" destId="{2249920C-FE4F-4683-B8C9-3AFEB1523181}" srcOrd="1" destOrd="0" presId="urn:microsoft.com/office/officeart/2005/8/layout/radial1"/>
    <dgm:cxn modelId="{A7708A33-1DCC-4B47-8444-BF667AE747B4}" type="presOf" srcId="{79555B04-6EE9-4F98-8650-23F9A89DBD5B}" destId="{63F58D5E-0476-4858-97BF-11A914059EF6}" srcOrd="0" destOrd="0" presId="urn:microsoft.com/office/officeart/2005/8/layout/radial1"/>
    <dgm:cxn modelId="{9B5D2D5E-10CC-4A0C-9E90-42D87E8BEBEE}" srcId="{B40A8AE0-66B5-4924-B159-CA984624597F}" destId="{5BEC769F-BBAB-4F7C-AFD5-E94D06E740BE}" srcOrd="0" destOrd="0" parTransId="{6755EE16-8CF0-46F4-B866-5BF53F967C68}" sibTransId="{D7B21A19-4FB7-4CA9-A9FD-FE6F5E067EE3}"/>
    <dgm:cxn modelId="{F8DEDB6D-2543-49F8-AA97-76EAD8A5CA17}" type="presOf" srcId="{D2C7494D-910B-49EA-A999-AEB47245C426}" destId="{6731F7FF-60D4-4547-BE43-9448FF3212F9}" srcOrd="1" destOrd="0" presId="urn:microsoft.com/office/officeart/2005/8/layout/radial1"/>
    <dgm:cxn modelId="{A9BCBB87-9FC4-47A6-9D7D-757B4658A442}" srcId="{5BEC769F-BBAB-4F7C-AFD5-E94D06E740BE}" destId="{C1E0B89F-9524-46D4-AF18-3DC2D938E663}" srcOrd="2" destOrd="0" parTransId="{D2C7494D-910B-49EA-A999-AEB47245C426}" sibTransId="{00264F0C-CC27-44C6-9AC2-59896F6AC77F}"/>
    <dgm:cxn modelId="{B94140A8-68D0-43D8-9157-77329A7701CD}" srcId="{5BEC769F-BBAB-4F7C-AFD5-E94D06E740BE}" destId="{B129832A-8668-42A7-9977-68A251FA56B0}" srcOrd="0" destOrd="0" parTransId="{85F96AF0-0E9F-404F-AF11-6C48D94ADC45}" sibTransId="{F0A2CE3D-5DAA-4A1E-BD64-D1C25FFE350A}"/>
    <dgm:cxn modelId="{B9D451C1-99B0-495B-AC0B-06F1146C9AC1}" type="presOf" srcId="{85F96AF0-0E9F-404F-AF11-6C48D94ADC45}" destId="{0A7D97D7-A4C6-46B2-9DCE-E20BC94AE6DB}" srcOrd="1" destOrd="0" presId="urn:microsoft.com/office/officeart/2005/8/layout/radial1"/>
    <dgm:cxn modelId="{2E805EC4-4EB7-49AE-906B-B3DA8E0602F9}" type="presOf" srcId="{5BEC769F-BBAB-4F7C-AFD5-E94D06E740BE}" destId="{D2C52941-78DF-43ED-946C-DB4D3E6B51D6}" srcOrd="0" destOrd="0" presId="urn:microsoft.com/office/officeart/2005/8/layout/radial1"/>
    <dgm:cxn modelId="{6C4D1FC9-63AF-4283-AB6D-34408FA2ACBB}" type="presOf" srcId="{C1E0B89F-9524-46D4-AF18-3DC2D938E663}" destId="{BC9D1001-6CB7-4642-8A49-235320E7E1F0}" srcOrd="0" destOrd="0" presId="urn:microsoft.com/office/officeart/2005/8/layout/radial1"/>
    <dgm:cxn modelId="{DF21C0D0-B503-4F32-8876-494FD892758A}" type="presOf" srcId="{B40A8AE0-66B5-4924-B159-CA984624597F}" destId="{4C49F496-D6EF-4B42-8926-51AB45CD77A6}" srcOrd="0" destOrd="0" presId="urn:microsoft.com/office/officeart/2005/8/layout/radial1"/>
    <dgm:cxn modelId="{6B3BB3E2-9892-40EE-97E0-A099D936E1D3}" srcId="{5BEC769F-BBAB-4F7C-AFD5-E94D06E740BE}" destId="{79555B04-6EE9-4F98-8650-23F9A89DBD5B}" srcOrd="1" destOrd="0" parTransId="{283333D4-8437-4509-8ABA-7ADF3FCB31CB}" sibTransId="{F5453CF9-8749-4CE0-8B71-37769BAE5C72}"/>
    <dgm:cxn modelId="{47AF5BEF-1BCD-4BF6-B283-C5C2CB6CF9BA}" type="presOf" srcId="{283333D4-8437-4509-8ABA-7ADF3FCB31CB}" destId="{187DB5F6-4B51-4F11-A7F7-9D9A7A8B2A1B}" srcOrd="0" destOrd="0" presId="urn:microsoft.com/office/officeart/2005/8/layout/radial1"/>
    <dgm:cxn modelId="{4E213711-3FA0-454E-B902-C534BF6E324C}" type="presParOf" srcId="{4C49F496-D6EF-4B42-8926-51AB45CD77A6}" destId="{D2C52941-78DF-43ED-946C-DB4D3E6B51D6}" srcOrd="0" destOrd="0" presId="urn:microsoft.com/office/officeart/2005/8/layout/radial1"/>
    <dgm:cxn modelId="{BF9C5AF1-CCD8-49FC-8BF4-5E2A082E312C}" type="presParOf" srcId="{4C49F496-D6EF-4B42-8926-51AB45CD77A6}" destId="{097EA281-D6EA-49E2-8BB0-B51FE98900CB}" srcOrd="1" destOrd="0" presId="urn:microsoft.com/office/officeart/2005/8/layout/radial1"/>
    <dgm:cxn modelId="{0FF312B8-324A-4C56-B6F3-3CD63083C2A9}" type="presParOf" srcId="{097EA281-D6EA-49E2-8BB0-B51FE98900CB}" destId="{0A7D97D7-A4C6-46B2-9DCE-E20BC94AE6DB}" srcOrd="0" destOrd="0" presId="urn:microsoft.com/office/officeart/2005/8/layout/radial1"/>
    <dgm:cxn modelId="{5EE4E44E-2D61-453C-888D-172C97D20F07}" type="presParOf" srcId="{4C49F496-D6EF-4B42-8926-51AB45CD77A6}" destId="{2428C354-73D5-4805-9BA0-48CCF5E31C66}" srcOrd="2" destOrd="0" presId="urn:microsoft.com/office/officeart/2005/8/layout/radial1"/>
    <dgm:cxn modelId="{9B7AED9C-1C18-4D6B-A8C0-E7A0E1AE8AA5}" type="presParOf" srcId="{4C49F496-D6EF-4B42-8926-51AB45CD77A6}" destId="{187DB5F6-4B51-4F11-A7F7-9D9A7A8B2A1B}" srcOrd="3" destOrd="0" presId="urn:microsoft.com/office/officeart/2005/8/layout/radial1"/>
    <dgm:cxn modelId="{61098393-4F9B-480B-8767-72BE3ED112DF}" type="presParOf" srcId="{187DB5F6-4B51-4F11-A7F7-9D9A7A8B2A1B}" destId="{2249920C-FE4F-4683-B8C9-3AFEB1523181}" srcOrd="0" destOrd="0" presId="urn:microsoft.com/office/officeart/2005/8/layout/radial1"/>
    <dgm:cxn modelId="{BEBEDB23-66AE-4D01-8D5B-F977FCF61D46}" type="presParOf" srcId="{4C49F496-D6EF-4B42-8926-51AB45CD77A6}" destId="{63F58D5E-0476-4858-97BF-11A914059EF6}" srcOrd="4" destOrd="0" presId="urn:microsoft.com/office/officeart/2005/8/layout/radial1"/>
    <dgm:cxn modelId="{BE03C487-6CB5-4E5F-9D39-200066879B26}" type="presParOf" srcId="{4C49F496-D6EF-4B42-8926-51AB45CD77A6}" destId="{132112DC-EFB6-422F-8C3C-3AEE6B93E156}" srcOrd="5" destOrd="0" presId="urn:microsoft.com/office/officeart/2005/8/layout/radial1"/>
    <dgm:cxn modelId="{8CAD90CF-6D50-4ECC-9CFC-B839D0D0A153}" type="presParOf" srcId="{132112DC-EFB6-422F-8C3C-3AEE6B93E156}" destId="{6731F7FF-60D4-4547-BE43-9448FF3212F9}" srcOrd="0" destOrd="0" presId="urn:microsoft.com/office/officeart/2005/8/layout/radial1"/>
    <dgm:cxn modelId="{8E4AEDE4-A609-4201-99A6-60B5106A2204}" type="presParOf" srcId="{4C49F496-D6EF-4B42-8926-51AB45CD77A6}" destId="{BC9D1001-6CB7-4642-8A49-235320E7E1F0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D39C36E-B2B9-4896-8562-C98F3864C81D}" type="doc">
      <dgm:prSet loTypeId="urn:microsoft.com/office/officeart/2005/8/layout/cycle2" loCatId="cycle" qsTypeId="urn:microsoft.com/office/officeart/2005/8/quickstyle/3d3" qsCatId="3D" csTypeId="urn:microsoft.com/office/officeart/2005/8/colors/accent2_3" csCatId="accent2" phldr="1"/>
      <dgm:spPr/>
      <dgm:t>
        <a:bodyPr/>
        <a:lstStyle/>
        <a:p>
          <a:endParaRPr lang="en-GB"/>
        </a:p>
      </dgm:t>
    </dgm:pt>
    <dgm:pt modelId="{F396CA54-DAF8-4169-AEE5-040C9F572530}">
      <dgm:prSet phldrT="[Text]"/>
      <dgm:spPr/>
      <dgm:t>
        <a:bodyPr/>
        <a:lstStyle/>
        <a:p>
          <a:r>
            <a:rPr lang="en-GB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Creating the questionnaire</a:t>
          </a:r>
        </a:p>
      </dgm:t>
    </dgm:pt>
    <dgm:pt modelId="{98088C03-FDD3-42D6-ABB6-199C835FDFE3}" type="parTrans" cxnId="{399705B4-87F1-4653-85A8-A86F6D59F5B2}">
      <dgm:prSet/>
      <dgm:spPr/>
      <dgm:t>
        <a:bodyPr/>
        <a:lstStyle/>
        <a:p>
          <a:endParaRPr lang="en-GB"/>
        </a:p>
      </dgm:t>
    </dgm:pt>
    <dgm:pt modelId="{6B525E68-E309-4374-899C-4F4C70D986EA}" type="sibTrans" cxnId="{399705B4-87F1-4653-85A8-A86F6D59F5B2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803C97E8-D8CD-49B0-8B84-BB92E907CCF1}">
      <dgm:prSet phldrT="[Text]"/>
      <dgm:spPr/>
      <dgm:t>
        <a:bodyPr/>
        <a:lstStyle/>
        <a:p>
          <a:r>
            <a:rPr lang="en-GB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Reflection on the questionnaire</a:t>
          </a:r>
        </a:p>
      </dgm:t>
    </dgm:pt>
    <dgm:pt modelId="{09536043-C013-4058-8541-3E49CF84C060}" type="parTrans" cxnId="{8B8EA430-1FC3-492A-B954-87FEDC23349A}">
      <dgm:prSet/>
      <dgm:spPr/>
      <dgm:t>
        <a:bodyPr/>
        <a:lstStyle/>
        <a:p>
          <a:endParaRPr lang="en-GB"/>
        </a:p>
      </dgm:t>
    </dgm:pt>
    <dgm:pt modelId="{74DB0E40-F1A2-4348-BF4B-A773F1082A6E}" type="sibTrans" cxnId="{8B8EA430-1FC3-492A-B954-87FEDC23349A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44B8422A-2AFB-4C20-B144-48F448FC12EF}">
      <dgm:prSet phldrT="[Text]"/>
      <dgm:spPr/>
      <dgm:t>
        <a:bodyPr/>
        <a:lstStyle/>
        <a:p>
          <a:r>
            <a:rPr lang="en-GB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Applicating the questionnaire</a:t>
          </a:r>
        </a:p>
      </dgm:t>
    </dgm:pt>
    <dgm:pt modelId="{99785CFD-CE47-4C0C-AE59-4AAD784A430E}" type="parTrans" cxnId="{72B593DA-34FE-45F9-9BD5-5E5C172808DE}">
      <dgm:prSet/>
      <dgm:spPr/>
      <dgm:t>
        <a:bodyPr/>
        <a:lstStyle/>
        <a:p>
          <a:endParaRPr lang="en-GB"/>
        </a:p>
      </dgm:t>
    </dgm:pt>
    <dgm:pt modelId="{5985105F-A6CD-48DF-885F-6C50108A4D65}" type="sibTrans" cxnId="{72B593DA-34FE-45F9-9BD5-5E5C172808DE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EDCE65C8-9A33-4ADD-9030-C130086CEE1C}">
      <dgm:prSet phldrT="[Text]"/>
      <dgm:spPr/>
      <dgm:t>
        <a:bodyPr/>
        <a:lstStyle/>
        <a:p>
          <a:r>
            <a:rPr lang="en-GB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Interpretating the results of the questionnaire</a:t>
          </a:r>
        </a:p>
      </dgm:t>
    </dgm:pt>
    <dgm:pt modelId="{861D1340-5A9E-4953-9A07-934C4D092CD8}" type="parTrans" cxnId="{6A07E0EC-C2F2-41EC-BAF0-0C9A014A4D6B}">
      <dgm:prSet/>
      <dgm:spPr/>
      <dgm:t>
        <a:bodyPr/>
        <a:lstStyle/>
        <a:p>
          <a:endParaRPr lang="en-GB"/>
        </a:p>
      </dgm:t>
    </dgm:pt>
    <dgm:pt modelId="{2645C4C9-7F64-4DA7-9319-D52EADE04E8E}" type="sibTrans" cxnId="{6A07E0EC-C2F2-41EC-BAF0-0C9A014A4D6B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4D21B7AA-ADD9-4723-BFBC-C1CC7080A4F5}" type="pres">
      <dgm:prSet presAssocID="{8D39C36E-B2B9-4896-8562-C98F3864C81D}" presName="cycle" presStyleCnt="0">
        <dgm:presLayoutVars>
          <dgm:dir/>
          <dgm:resizeHandles val="exact"/>
        </dgm:presLayoutVars>
      </dgm:prSet>
      <dgm:spPr/>
    </dgm:pt>
    <dgm:pt modelId="{39DD6566-E12C-48C0-97FE-9EBF956B8E5F}" type="pres">
      <dgm:prSet presAssocID="{F396CA54-DAF8-4169-AEE5-040C9F572530}" presName="node" presStyleLbl="node1" presStyleIdx="0" presStyleCnt="4">
        <dgm:presLayoutVars>
          <dgm:bulletEnabled val="1"/>
        </dgm:presLayoutVars>
      </dgm:prSet>
      <dgm:spPr/>
    </dgm:pt>
    <dgm:pt modelId="{38498875-E09B-4F63-9610-D95D21FAD7F4}" type="pres">
      <dgm:prSet presAssocID="{6B525E68-E309-4374-899C-4F4C70D986EA}" presName="sibTrans" presStyleLbl="sibTrans2D1" presStyleIdx="0" presStyleCnt="4"/>
      <dgm:spPr/>
    </dgm:pt>
    <dgm:pt modelId="{E310AF89-1D4F-4381-AC1E-6F523286C18E}" type="pres">
      <dgm:prSet presAssocID="{6B525E68-E309-4374-899C-4F4C70D986EA}" presName="connectorText" presStyleLbl="sibTrans2D1" presStyleIdx="0" presStyleCnt="4"/>
      <dgm:spPr/>
    </dgm:pt>
    <dgm:pt modelId="{BD8A009C-1D69-49C2-94FB-E2589D73817D}" type="pres">
      <dgm:prSet presAssocID="{803C97E8-D8CD-49B0-8B84-BB92E907CCF1}" presName="node" presStyleLbl="node1" presStyleIdx="1" presStyleCnt="4">
        <dgm:presLayoutVars>
          <dgm:bulletEnabled val="1"/>
        </dgm:presLayoutVars>
      </dgm:prSet>
      <dgm:spPr/>
    </dgm:pt>
    <dgm:pt modelId="{F680D599-6831-4B0E-A802-86B505CFD8A3}" type="pres">
      <dgm:prSet presAssocID="{74DB0E40-F1A2-4348-BF4B-A773F1082A6E}" presName="sibTrans" presStyleLbl="sibTrans2D1" presStyleIdx="1" presStyleCnt="4"/>
      <dgm:spPr/>
    </dgm:pt>
    <dgm:pt modelId="{97BA0884-8EEE-43BF-9D5C-EAE89AF849C5}" type="pres">
      <dgm:prSet presAssocID="{74DB0E40-F1A2-4348-BF4B-A773F1082A6E}" presName="connectorText" presStyleLbl="sibTrans2D1" presStyleIdx="1" presStyleCnt="4"/>
      <dgm:spPr/>
    </dgm:pt>
    <dgm:pt modelId="{6C96FC8E-539A-4C0F-B4B7-7D8082ABC30A}" type="pres">
      <dgm:prSet presAssocID="{44B8422A-2AFB-4C20-B144-48F448FC12EF}" presName="node" presStyleLbl="node1" presStyleIdx="2" presStyleCnt="4">
        <dgm:presLayoutVars>
          <dgm:bulletEnabled val="1"/>
        </dgm:presLayoutVars>
      </dgm:prSet>
      <dgm:spPr/>
    </dgm:pt>
    <dgm:pt modelId="{E7A59744-BC7E-4325-80DE-62888AB48EBB}" type="pres">
      <dgm:prSet presAssocID="{5985105F-A6CD-48DF-885F-6C50108A4D65}" presName="sibTrans" presStyleLbl="sibTrans2D1" presStyleIdx="2" presStyleCnt="4"/>
      <dgm:spPr/>
    </dgm:pt>
    <dgm:pt modelId="{02A4CB18-AAC4-43E4-BB7E-C2D338B9D259}" type="pres">
      <dgm:prSet presAssocID="{5985105F-A6CD-48DF-885F-6C50108A4D65}" presName="connectorText" presStyleLbl="sibTrans2D1" presStyleIdx="2" presStyleCnt="4"/>
      <dgm:spPr/>
    </dgm:pt>
    <dgm:pt modelId="{93F66DF8-935E-45FB-8DC5-796926679A37}" type="pres">
      <dgm:prSet presAssocID="{EDCE65C8-9A33-4ADD-9030-C130086CEE1C}" presName="node" presStyleLbl="node1" presStyleIdx="3" presStyleCnt="4">
        <dgm:presLayoutVars>
          <dgm:bulletEnabled val="1"/>
        </dgm:presLayoutVars>
      </dgm:prSet>
      <dgm:spPr/>
    </dgm:pt>
    <dgm:pt modelId="{C2398154-30E0-4615-A7FE-DF5E774AE903}" type="pres">
      <dgm:prSet presAssocID="{2645C4C9-7F64-4DA7-9319-D52EADE04E8E}" presName="sibTrans" presStyleLbl="sibTrans2D1" presStyleIdx="3" presStyleCnt="4"/>
      <dgm:spPr/>
    </dgm:pt>
    <dgm:pt modelId="{1091AD91-B721-4B99-99EB-2D7EF24F7544}" type="pres">
      <dgm:prSet presAssocID="{2645C4C9-7F64-4DA7-9319-D52EADE04E8E}" presName="connectorText" presStyleLbl="sibTrans2D1" presStyleIdx="3" presStyleCnt="4"/>
      <dgm:spPr/>
    </dgm:pt>
  </dgm:ptLst>
  <dgm:cxnLst>
    <dgm:cxn modelId="{A79EB006-4900-4C2E-84B6-D764FF175F9D}" type="presOf" srcId="{803C97E8-D8CD-49B0-8B84-BB92E907CCF1}" destId="{BD8A009C-1D69-49C2-94FB-E2589D73817D}" srcOrd="0" destOrd="0" presId="urn:microsoft.com/office/officeart/2005/8/layout/cycle2"/>
    <dgm:cxn modelId="{8B8EA430-1FC3-492A-B954-87FEDC23349A}" srcId="{8D39C36E-B2B9-4896-8562-C98F3864C81D}" destId="{803C97E8-D8CD-49B0-8B84-BB92E907CCF1}" srcOrd="1" destOrd="0" parTransId="{09536043-C013-4058-8541-3E49CF84C060}" sibTransId="{74DB0E40-F1A2-4348-BF4B-A773F1082A6E}"/>
    <dgm:cxn modelId="{A38EE533-CD52-41E9-A0FA-124E227B69D0}" type="presOf" srcId="{EDCE65C8-9A33-4ADD-9030-C130086CEE1C}" destId="{93F66DF8-935E-45FB-8DC5-796926679A37}" srcOrd="0" destOrd="0" presId="urn:microsoft.com/office/officeart/2005/8/layout/cycle2"/>
    <dgm:cxn modelId="{1EEEB83A-C523-48B8-A812-8A3155E11EF6}" type="presOf" srcId="{2645C4C9-7F64-4DA7-9319-D52EADE04E8E}" destId="{1091AD91-B721-4B99-99EB-2D7EF24F7544}" srcOrd="1" destOrd="0" presId="urn:microsoft.com/office/officeart/2005/8/layout/cycle2"/>
    <dgm:cxn modelId="{6D9DBB40-B405-4E90-810C-AD4D382D4FBC}" type="presOf" srcId="{74DB0E40-F1A2-4348-BF4B-A773F1082A6E}" destId="{F680D599-6831-4B0E-A802-86B505CFD8A3}" srcOrd="0" destOrd="0" presId="urn:microsoft.com/office/officeart/2005/8/layout/cycle2"/>
    <dgm:cxn modelId="{4FE4EC5E-1F30-4C4B-8849-5B11D1211F62}" type="presOf" srcId="{5985105F-A6CD-48DF-885F-6C50108A4D65}" destId="{02A4CB18-AAC4-43E4-BB7E-C2D338B9D259}" srcOrd="1" destOrd="0" presId="urn:microsoft.com/office/officeart/2005/8/layout/cycle2"/>
    <dgm:cxn modelId="{4A138443-5ED0-4B77-98CC-7CD1A61E98F6}" type="presOf" srcId="{6B525E68-E309-4374-899C-4F4C70D986EA}" destId="{E310AF89-1D4F-4381-AC1E-6F523286C18E}" srcOrd="1" destOrd="0" presId="urn:microsoft.com/office/officeart/2005/8/layout/cycle2"/>
    <dgm:cxn modelId="{0EC83264-8BFE-4706-970D-4B6B2B22CDCA}" type="presOf" srcId="{8D39C36E-B2B9-4896-8562-C98F3864C81D}" destId="{4D21B7AA-ADD9-4723-BFBC-C1CC7080A4F5}" srcOrd="0" destOrd="0" presId="urn:microsoft.com/office/officeart/2005/8/layout/cycle2"/>
    <dgm:cxn modelId="{898FA165-BC8D-41C1-954F-70282655E53A}" type="presOf" srcId="{F396CA54-DAF8-4169-AEE5-040C9F572530}" destId="{39DD6566-E12C-48C0-97FE-9EBF956B8E5F}" srcOrd="0" destOrd="0" presId="urn:microsoft.com/office/officeart/2005/8/layout/cycle2"/>
    <dgm:cxn modelId="{18D4816D-20CB-4C2E-8AF4-F761CA669911}" type="presOf" srcId="{44B8422A-2AFB-4C20-B144-48F448FC12EF}" destId="{6C96FC8E-539A-4C0F-B4B7-7D8082ABC30A}" srcOrd="0" destOrd="0" presId="urn:microsoft.com/office/officeart/2005/8/layout/cycle2"/>
    <dgm:cxn modelId="{0135C05A-ED2D-4983-A7DA-D8CC84BE1573}" type="presOf" srcId="{74DB0E40-F1A2-4348-BF4B-A773F1082A6E}" destId="{97BA0884-8EEE-43BF-9D5C-EAE89AF849C5}" srcOrd="1" destOrd="0" presId="urn:microsoft.com/office/officeart/2005/8/layout/cycle2"/>
    <dgm:cxn modelId="{7184818F-1534-4996-90EC-D5A8CDE996B2}" type="presOf" srcId="{5985105F-A6CD-48DF-885F-6C50108A4D65}" destId="{E7A59744-BC7E-4325-80DE-62888AB48EBB}" srcOrd="0" destOrd="0" presId="urn:microsoft.com/office/officeart/2005/8/layout/cycle2"/>
    <dgm:cxn modelId="{DCB89EAE-3F81-40FB-B309-8EB01676F329}" type="presOf" srcId="{2645C4C9-7F64-4DA7-9319-D52EADE04E8E}" destId="{C2398154-30E0-4615-A7FE-DF5E774AE903}" srcOrd="0" destOrd="0" presId="urn:microsoft.com/office/officeart/2005/8/layout/cycle2"/>
    <dgm:cxn modelId="{399705B4-87F1-4653-85A8-A86F6D59F5B2}" srcId="{8D39C36E-B2B9-4896-8562-C98F3864C81D}" destId="{F396CA54-DAF8-4169-AEE5-040C9F572530}" srcOrd="0" destOrd="0" parTransId="{98088C03-FDD3-42D6-ABB6-199C835FDFE3}" sibTransId="{6B525E68-E309-4374-899C-4F4C70D986EA}"/>
    <dgm:cxn modelId="{0CA569C9-D7E4-4EFA-911A-05415D9D3289}" type="presOf" srcId="{6B525E68-E309-4374-899C-4F4C70D986EA}" destId="{38498875-E09B-4F63-9610-D95D21FAD7F4}" srcOrd="0" destOrd="0" presId="urn:microsoft.com/office/officeart/2005/8/layout/cycle2"/>
    <dgm:cxn modelId="{72B593DA-34FE-45F9-9BD5-5E5C172808DE}" srcId="{8D39C36E-B2B9-4896-8562-C98F3864C81D}" destId="{44B8422A-2AFB-4C20-B144-48F448FC12EF}" srcOrd="2" destOrd="0" parTransId="{99785CFD-CE47-4C0C-AE59-4AAD784A430E}" sibTransId="{5985105F-A6CD-48DF-885F-6C50108A4D65}"/>
    <dgm:cxn modelId="{6A07E0EC-C2F2-41EC-BAF0-0C9A014A4D6B}" srcId="{8D39C36E-B2B9-4896-8562-C98F3864C81D}" destId="{EDCE65C8-9A33-4ADD-9030-C130086CEE1C}" srcOrd="3" destOrd="0" parTransId="{861D1340-5A9E-4953-9A07-934C4D092CD8}" sibTransId="{2645C4C9-7F64-4DA7-9319-D52EADE04E8E}"/>
    <dgm:cxn modelId="{BFBA8EC7-EF85-4348-886C-62E57010CE23}" type="presParOf" srcId="{4D21B7AA-ADD9-4723-BFBC-C1CC7080A4F5}" destId="{39DD6566-E12C-48C0-97FE-9EBF956B8E5F}" srcOrd="0" destOrd="0" presId="urn:microsoft.com/office/officeart/2005/8/layout/cycle2"/>
    <dgm:cxn modelId="{AD942B28-AA15-4DF3-9984-F227F694F4CB}" type="presParOf" srcId="{4D21B7AA-ADD9-4723-BFBC-C1CC7080A4F5}" destId="{38498875-E09B-4F63-9610-D95D21FAD7F4}" srcOrd="1" destOrd="0" presId="urn:microsoft.com/office/officeart/2005/8/layout/cycle2"/>
    <dgm:cxn modelId="{EAB1F583-C3AE-4E49-98B4-E11D565CE3BC}" type="presParOf" srcId="{38498875-E09B-4F63-9610-D95D21FAD7F4}" destId="{E310AF89-1D4F-4381-AC1E-6F523286C18E}" srcOrd="0" destOrd="0" presId="urn:microsoft.com/office/officeart/2005/8/layout/cycle2"/>
    <dgm:cxn modelId="{E9247DAE-B2E0-4C74-A8C2-DBE923842F51}" type="presParOf" srcId="{4D21B7AA-ADD9-4723-BFBC-C1CC7080A4F5}" destId="{BD8A009C-1D69-49C2-94FB-E2589D73817D}" srcOrd="2" destOrd="0" presId="urn:microsoft.com/office/officeart/2005/8/layout/cycle2"/>
    <dgm:cxn modelId="{A092050C-CDDC-44A5-9E05-791CCF4739CD}" type="presParOf" srcId="{4D21B7AA-ADD9-4723-BFBC-C1CC7080A4F5}" destId="{F680D599-6831-4B0E-A802-86B505CFD8A3}" srcOrd="3" destOrd="0" presId="urn:microsoft.com/office/officeart/2005/8/layout/cycle2"/>
    <dgm:cxn modelId="{EA42C5ED-04E7-45B4-8F4A-268F0FCACD71}" type="presParOf" srcId="{F680D599-6831-4B0E-A802-86B505CFD8A3}" destId="{97BA0884-8EEE-43BF-9D5C-EAE89AF849C5}" srcOrd="0" destOrd="0" presId="urn:microsoft.com/office/officeart/2005/8/layout/cycle2"/>
    <dgm:cxn modelId="{E3DBA6EE-20AC-40A6-BA62-E1A5583FD508}" type="presParOf" srcId="{4D21B7AA-ADD9-4723-BFBC-C1CC7080A4F5}" destId="{6C96FC8E-539A-4C0F-B4B7-7D8082ABC30A}" srcOrd="4" destOrd="0" presId="urn:microsoft.com/office/officeart/2005/8/layout/cycle2"/>
    <dgm:cxn modelId="{EFDD558A-BF26-44BC-9F48-C1595654633A}" type="presParOf" srcId="{4D21B7AA-ADD9-4723-BFBC-C1CC7080A4F5}" destId="{E7A59744-BC7E-4325-80DE-62888AB48EBB}" srcOrd="5" destOrd="0" presId="urn:microsoft.com/office/officeart/2005/8/layout/cycle2"/>
    <dgm:cxn modelId="{15A6E510-B1A3-4BD5-9871-C0895F36518A}" type="presParOf" srcId="{E7A59744-BC7E-4325-80DE-62888AB48EBB}" destId="{02A4CB18-AAC4-43E4-BB7E-C2D338B9D259}" srcOrd="0" destOrd="0" presId="urn:microsoft.com/office/officeart/2005/8/layout/cycle2"/>
    <dgm:cxn modelId="{4E840AF5-8D95-444D-A8CB-BC7542C8A4C3}" type="presParOf" srcId="{4D21B7AA-ADD9-4723-BFBC-C1CC7080A4F5}" destId="{93F66DF8-935E-45FB-8DC5-796926679A37}" srcOrd="6" destOrd="0" presId="urn:microsoft.com/office/officeart/2005/8/layout/cycle2"/>
    <dgm:cxn modelId="{FCC6F886-40B3-4928-AFFE-19704EE1FC81}" type="presParOf" srcId="{4D21B7AA-ADD9-4723-BFBC-C1CC7080A4F5}" destId="{C2398154-30E0-4615-A7FE-DF5E774AE903}" srcOrd="7" destOrd="0" presId="urn:microsoft.com/office/officeart/2005/8/layout/cycle2"/>
    <dgm:cxn modelId="{8FB534A6-B88A-4C74-BFF2-4D67B7579AEE}" type="presParOf" srcId="{C2398154-30E0-4615-A7FE-DF5E774AE903}" destId="{1091AD91-B721-4B99-99EB-2D7EF24F7544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32A096D-3AE9-4651-8AA0-B85B8CD53A8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71362A0-6CE2-4866-A74E-0F0BB16C51A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800">
              <a:latin typeface="Arial"/>
              <a:cs typeface="Calibri Light"/>
            </a:rPr>
            <a:t>There</a:t>
          </a:r>
          <a:r>
            <a:rPr lang="en-GB" sz="1800">
              <a:latin typeface="Arial"/>
              <a:cs typeface="Arial"/>
            </a:rPr>
            <a:t> will be no restrictions on whether or not participants will join the study.</a:t>
          </a:r>
          <a:endParaRPr lang="en-US" sz="1800">
            <a:latin typeface="Arial"/>
            <a:cs typeface="Arial"/>
          </a:endParaRPr>
        </a:p>
      </dgm:t>
    </dgm:pt>
    <dgm:pt modelId="{5D7C2591-713D-41BB-9CE3-65703F512AB7}" type="parTrans" cxnId="{FF5945E3-41D4-447F-AA2F-44094D842C5B}">
      <dgm:prSet/>
      <dgm:spPr/>
      <dgm:t>
        <a:bodyPr/>
        <a:lstStyle/>
        <a:p>
          <a:endParaRPr lang="en-US"/>
        </a:p>
      </dgm:t>
    </dgm:pt>
    <dgm:pt modelId="{88A18E5C-34F1-4307-A626-A3A96F56A136}" type="sibTrans" cxnId="{FF5945E3-41D4-447F-AA2F-44094D842C5B}">
      <dgm:prSet/>
      <dgm:spPr/>
      <dgm:t>
        <a:bodyPr/>
        <a:lstStyle/>
        <a:p>
          <a:endParaRPr lang="en-US"/>
        </a:p>
      </dgm:t>
    </dgm:pt>
    <dgm:pt modelId="{3AC2512A-92BE-479F-8523-BB5FDE0CEF6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800">
              <a:latin typeface="Arial"/>
              <a:cs typeface="Arial"/>
            </a:rPr>
            <a:t>It will be our goal to keep all kinds of harm to a minimum.</a:t>
          </a:r>
          <a:endParaRPr lang="en-US" sz="1800">
            <a:latin typeface="Arial"/>
            <a:cs typeface="Arial"/>
          </a:endParaRPr>
        </a:p>
      </dgm:t>
    </dgm:pt>
    <dgm:pt modelId="{61F5BF02-6579-4F3E-A581-09DA13F5E097}" type="parTrans" cxnId="{87D494F4-E645-4703-952B-B95C8EA2FA6A}">
      <dgm:prSet/>
      <dgm:spPr/>
      <dgm:t>
        <a:bodyPr/>
        <a:lstStyle/>
        <a:p>
          <a:endParaRPr lang="en-US"/>
        </a:p>
      </dgm:t>
    </dgm:pt>
    <dgm:pt modelId="{682AAE15-266F-4450-9E47-EE30AB92EC5F}" type="sibTrans" cxnId="{87D494F4-E645-4703-952B-B95C8EA2FA6A}">
      <dgm:prSet/>
      <dgm:spPr/>
      <dgm:t>
        <a:bodyPr/>
        <a:lstStyle/>
        <a:p>
          <a:endParaRPr lang="en-US"/>
        </a:p>
      </dgm:t>
    </dgm:pt>
    <dgm:pt modelId="{81B7DD00-0027-4C29-9950-7D1618344A3F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sz="1800">
              <a:latin typeface="Arial"/>
              <a:cs typeface="Arial"/>
            </a:rPr>
            <a:t>The identity of the</a:t>
          </a:r>
          <a:r>
            <a:rPr lang="en-US" sz="1800">
              <a:solidFill>
                <a:srgbClr val="010000"/>
              </a:solidFill>
              <a:latin typeface="Arial"/>
              <a:cs typeface="Arial"/>
            </a:rPr>
            <a:t> </a:t>
          </a:r>
          <a:r>
            <a:rPr lang="en-GB" sz="1800">
              <a:latin typeface="Arial"/>
              <a:cs typeface="Arial"/>
            </a:rPr>
            <a:t>participants will not be exposed, and their data will not be used in other future studies.</a:t>
          </a:r>
          <a:endParaRPr lang="en-GB">
            <a:latin typeface="Arial"/>
            <a:cs typeface="Arial"/>
          </a:endParaRPr>
        </a:p>
      </dgm:t>
    </dgm:pt>
    <dgm:pt modelId="{125098EC-8E34-4E1A-B573-8A0F16F69A72}" type="parTrans" cxnId="{BF632417-D5AE-4F46-A765-ADA77E268F12}">
      <dgm:prSet/>
      <dgm:spPr/>
      <dgm:t>
        <a:bodyPr/>
        <a:lstStyle/>
        <a:p>
          <a:endParaRPr lang="en-GB"/>
        </a:p>
      </dgm:t>
    </dgm:pt>
    <dgm:pt modelId="{7FF2FF58-3F2C-4702-A34D-0BDC0B316BD5}" type="sibTrans" cxnId="{BF632417-D5AE-4F46-A765-ADA77E268F12}">
      <dgm:prSet/>
      <dgm:spPr/>
      <dgm:t>
        <a:bodyPr/>
        <a:lstStyle/>
        <a:p>
          <a:endParaRPr lang="en-GB"/>
        </a:p>
      </dgm:t>
    </dgm:pt>
    <dgm:pt modelId="{CA96BE54-560D-4B9E-95F5-D98847C7A007}" type="pres">
      <dgm:prSet presAssocID="{332A096D-3AE9-4651-8AA0-B85B8CD53A87}" presName="root" presStyleCnt="0">
        <dgm:presLayoutVars>
          <dgm:dir/>
          <dgm:resizeHandles val="exact"/>
        </dgm:presLayoutVars>
      </dgm:prSet>
      <dgm:spPr/>
    </dgm:pt>
    <dgm:pt modelId="{81752050-2C49-436E-98B4-F7AB25C266C9}" type="pres">
      <dgm:prSet presAssocID="{E71362A0-6CE2-4866-A74E-0F0BB16C51A0}" presName="compNode" presStyleCnt="0"/>
      <dgm:spPr/>
    </dgm:pt>
    <dgm:pt modelId="{32846C0A-85EC-4A1A-B2F7-572BD8900E6B}" type="pres">
      <dgm:prSet presAssocID="{E71362A0-6CE2-4866-A74E-0F0BB16C51A0}" presName="bgRect" presStyleLbl="bgShp" presStyleIdx="0" presStyleCnt="3" custLinFactY="2551" custLinFactNeighborX="2388" custLinFactNeighborY="100000"/>
      <dgm:spPr/>
    </dgm:pt>
    <dgm:pt modelId="{E2D8A76B-0BAC-4AA6-B81C-9C069B6F1546}" type="pres">
      <dgm:prSet presAssocID="{E71362A0-6CE2-4866-A74E-0F0BB16C51A0}" presName="iconRect" presStyleLbl="node1" presStyleIdx="0" presStyleCnt="3" custLinFactNeighborX="3411"/>
      <dgm:spPr>
        <a:blipFill rotWithShape="1">
          <a:blip xmlns:r="http://schemas.openxmlformats.org/officeDocument/2006/relationships" r:embed="rId1"/>
          <a:srcRect/>
          <a:stretch>
            <a:fillRect/>
          </a:stretch>
        </a:blipFill>
        <a:ln>
          <a:noFill/>
        </a:ln>
      </dgm:spPr>
    </dgm:pt>
    <dgm:pt modelId="{9199146B-E295-4B8A-90DC-1B2604370CF1}" type="pres">
      <dgm:prSet presAssocID="{E71362A0-6CE2-4866-A74E-0F0BB16C51A0}" presName="spaceRect" presStyleCnt="0"/>
      <dgm:spPr/>
    </dgm:pt>
    <dgm:pt modelId="{15C18E62-0229-4DE1-BFB6-F314052CD4B0}" type="pres">
      <dgm:prSet presAssocID="{E71362A0-6CE2-4866-A74E-0F0BB16C51A0}" presName="parTx" presStyleLbl="revTx" presStyleIdx="0" presStyleCnt="3">
        <dgm:presLayoutVars>
          <dgm:chMax val="0"/>
          <dgm:chPref val="0"/>
        </dgm:presLayoutVars>
      </dgm:prSet>
      <dgm:spPr/>
    </dgm:pt>
    <dgm:pt modelId="{35BB6F11-CB7F-4FFC-BD6F-16CC0842F96E}" type="pres">
      <dgm:prSet presAssocID="{88A18E5C-34F1-4307-A626-A3A96F56A136}" presName="sibTrans" presStyleCnt="0"/>
      <dgm:spPr/>
    </dgm:pt>
    <dgm:pt modelId="{75C85F86-790D-4469-A7BC-3787AF5C7FF7}" type="pres">
      <dgm:prSet presAssocID="{81B7DD00-0027-4C29-9950-7D1618344A3F}" presName="compNode" presStyleCnt="0"/>
      <dgm:spPr/>
    </dgm:pt>
    <dgm:pt modelId="{9667CDEA-7165-45F0-B03A-6E003DF531DD}" type="pres">
      <dgm:prSet presAssocID="{81B7DD00-0027-4C29-9950-7D1618344A3F}" presName="bgRect" presStyleLbl="bgShp" presStyleIdx="1" presStyleCnt="3"/>
      <dgm:spPr/>
    </dgm:pt>
    <dgm:pt modelId="{FC21D364-D3B3-4475-9A70-9AB05DFC6807}" type="pres">
      <dgm:prSet presAssocID="{81B7DD00-0027-4C29-9950-7D1618344A3F}" presName="iconRect" presStyleLbl="node1" presStyleIdx="1" presStyleCnt="3"/>
      <dgm:spPr>
        <a:blipFill rotWithShape="1">
          <a:blip xmlns:r="http://schemas.openxmlformats.org/officeDocument/2006/relationships" r:embed="rId2"/>
          <a:srcRect/>
          <a:stretch>
            <a:fillRect/>
          </a:stretch>
        </a:blipFill>
      </dgm:spPr>
    </dgm:pt>
    <dgm:pt modelId="{29D56DA2-66B5-4A76-95E4-FC6CC881762E}" type="pres">
      <dgm:prSet presAssocID="{81B7DD00-0027-4C29-9950-7D1618344A3F}" presName="spaceRect" presStyleCnt="0"/>
      <dgm:spPr/>
    </dgm:pt>
    <dgm:pt modelId="{B68376A1-FBB7-49FC-B7E5-F05D5AB7C81C}" type="pres">
      <dgm:prSet presAssocID="{81B7DD00-0027-4C29-9950-7D1618344A3F}" presName="parTx" presStyleLbl="revTx" presStyleIdx="1" presStyleCnt="3">
        <dgm:presLayoutVars>
          <dgm:chMax val="0"/>
          <dgm:chPref val="0"/>
        </dgm:presLayoutVars>
      </dgm:prSet>
      <dgm:spPr/>
    </dgm:pt>
    <dgm:pt modelId="{E23AC57B-21CA-4962-A43F-01C9F216DEC2}" type="pres">
      <dgm:prSet presAssocID="{7FF2FF58-3F2C-4702-A34D-0BDC0B316BD5}" presName="sibTrans" presStyleCnt="0"/>
      <dgm:spPr/>
    </dgm:pt>
    <dgm:pt modelId="{AAEE421C-646D-4E4B-B690-951C9CBA6EE6}" type="pres">
      <dgm:prSet presAssocID="{3AC2512A-92BE-479F-8523-BB5FDE0CEF66}" presName="compNode" presStyleCnt="0"/>
      <dgm:spPr/>
    </dgm:pt>
    <dgm:pt modelId="{CEC052F0-340F-43DB-91B8-F92220CF9AC8}" type="pres">
      <dgm:prSet presAssocID="{3AC2512A-92BE-479F-8523-BB5FDE0CEF66}" presName="bgRect" presStyleLbl="bgShp" presStyleIdx="2" presStyleCnt="3" custLinFactNeighborX="470" custLinFactNeighborY="-589"/>
      <dgm:spPr/>
    </dgm:pt>
    <dgm:pt modelId="{C5AFBEC2-395D-4E63-8452-0998A22A3C91}" type="pres">
      <dgm:prSet presAssocID="{3AC2512A-92BE-479F-8523-BB5FDE0CEF66}" presName="iconRect" presStyleLbl="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 outline"/>
        </a:ext>
      </dgm:extLst>
    </dgm:pt>
    <dgm:pt modelId="{891F92FB-06C3-4A74-AB7D-E17C11C0DB48}" type="pres">
      <dgm:prSet presAssocID="{3AC2512A-92BE-479F-8523-BB5FDE0CEF66}" presName="spaceRect" presStyleCnt="0"/>
      <dgm:spPr/>
    </dgm:pt>
    <dgm:pt modelId="{6D6C5B34-9D47-4F6D-81E2-C7F1929C0555}" type="pres">
      <dgm:prSet presAssocID="{3AC2512A-92BE-479F-8523-BB5FDE0CEF6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BF632417-D5AE-4F46-A765-ADA77E268F12}" srcId="{332A096D-3AE9-4651-8AA0-B85B8CD53A87}" destId="{81B7DD00-0027-4C29-9950-7D1618344A3F}" srcOrd="1" destOrd="0" parTransId="{125098EC-8E34-4E1A-B573-8A0F16F69A72}" sibTransId="{7FF2FF58-3F2C-4702-A34D-0BDC0B316BD5}"/>
    <dgm:cxn modelId="{A0239035-18ED-4C48-818B-71D1A5CF1BC0}" type="presOf" srcId="{E71362A0-6CE2-4866-A74E-0F0BB16C51A0}" destId="{15C18E62-0229-4DE1-BFB6-F314052CD4B0}" srcOrd="0" destOrd="0" presId="urn:microsoft.com/office/officeart/2018/2/layout/IconVerticalSolidList"/>
    <dgm:cxn modelId="{60CFF087-9B67-4E13-BE95-A62BE115C59D}" type="presOf" srcId="{3AC2512A-92BE-479F-8523-BB5FDE0CEF66}" destId="{6D6C5B34-9D47-4F6D-81E2-C7F1929C0555}" srcOrd="0" destOrd="0" presId="urn:microsoft.com/office/officeart/2018/2/layout/IconVerticalSolidList"/>
    <dgm:cxn modelId="{856DB5A4-1973-4ADF-A8AC-28E1084EEC7D}" type="presOf" srcId="{81B7DD00-0027-4C29-9950-7D1618344A3F}" destId="{B68376A1-FBB7-49FC-B7E5-F05D5AB7C81C}" srcOrd="0" destOrd="0" presId="urn:microsoft.com/office/officeart/2018/2/layout/IconVerticalSolidList"/>
    <dgm:cxn modelId="{FF5945E3-41D4-447F-AA2F-44094D842C5B}" srcId="{332A096D-3AE9-4651-8AA0-B85B8CD53A87}" destId="{E71362A0-6CE2-4866-A74E-0F0BB16C51A0}" srcOrd="0" destOrd="0" parTransId="{5D7C2591-713D-41BB-9CE3-65703F512AB7}" sibTransId="{88A18E5C-34F1-4307-A626-A3A96F56A136}"/>
    <dgm:cxn modelId="{87D494F4-E645-4703-952B-B95C8EA2FA6A}" srcId="{332A096D-3AE9-4651-8AA0-B85B8CD53A87}" destId="{3AC2512A-92BE-479F-8523-BB5FDE0CEF66}" srcOrd="2" destOrd="0" parTransId="{61F5BF02-6579-4F3E-A581-09DA13F5E097}" sibTransId="{682AAE15-266F-4450-9E47-EE30AB92EC5F}"/>
    <dgm:cxn modelId="{395CFDF6-35C7-4B50-8B94-8383ED31DADE}" type="presOf" srcId="{332A096D-3AE9-4651-8AA0-B85B8CD53A87}" destId="{CA96BE54-560D-4B9E-95F5-D98847C7A007}" srcOrd="0" destOrd="0" presId="urn:microsoft.com/office/officeart/2018/2/layout/IconVerticalSolidList"/>
    <dgm:cxn modelId="{78E191E3-C745-40D5-9BFF-4A240DD95E23}" type="presParOf" srcId="{CA96BE54-560D-4B9E-95F5-D98847C7A007}" destId="{81752050-2C49-436E-98B4-F7AB25C266C9}" srcOrd="0" destOrd="0" presId="urn:microsoft.com/office/officeart/2018/2/layout/IconVerticalSolidList"/>
    <dgm:cxn modelId="{A68C25C3-7C45-479C-8ED6-88BD62E40DEA}" type="presParOf" srcId="{81752050-2C49-436E-98B4-F7AB25C266C9}" destId="{32846C0A-85EC-4A1A-B2F7-572BD8900E6B}" srcOrd="0" destOrd="0" presId="urn:microsoft.com/office/officeart/2018/2/layout/IconVerticalSolidList"/>
    <dgm:cxn modelId="{F55AB32E-06E0-4316-B1FF-589C1477ACDD}" type="presParOf" srcId="{81752050-2C49-436E-98B4-F7AB25C266C9}" destId="{E2D8A76B-0BAC-4AA6-B81C-9C069B6F1546}" srcOrd="1" destOrd="0" presId="urn:microsoft.com/office/officeart/2018/2/layout/IconVerticalSolidList"/>
    <dgm:cxn modelId="{A6147D77-F21C-4325-9590-1FC755E5E045}" type="presParOf" srcId="{81752050-2C49-436E-98B4-F7AB25C266C9}" destId="{9199146B-E295-4B8A-90DC-1B2604370CF1}" srcOrd="2" destOrd="0" presId="urn:microsoft.com/office/officeart/2018/2/layout/IconVerticalSolidList"/>
    <dgm:cxn modelId="{328709D4-C143-4D10-AFB4-3E4A4D3D4023}" type="presParOf" srcId="{81752050-2C49-436E-98B4-F7AB25C266C9}" destId="{15C18E62-0229-4DE1-BFB6-F314052CD4B0}" srcOrd="3" destOrd="0" presId="urn:microsoft.com/office/officeart/2018/2/layout/IconVerticalSolidList"/>
    <dgm:cxn modelId="{07B2AA83-BD3D-46CC-B31E-3CB5780800DF}" type="presParOf" srcId="{CA96BE54-560D-4B9E-95F5-D98847C7A007}" destId="{35BB6F11-CB7F-4FFC-BD6F-16CC0842F96E}" srcOrd="1" destOrd="0" presId="urn:microsoft.com/office/officeart/2018/2/layout/IconVerticalSolidList"/>
    <dgm:cxn modelId="{ACED80FB-8999-49C3-AF0F-2C04FDFAB47A}" type="presParOf" srcId="{CA96BE54-560D-4B9E-95F5-D98847C7A007}" destId="{75C85F86-790D-4469-A7BC-3787AF5C7FF7}" srcOrd="2" destOrd="0" presId="urn:microsoft.com/office/officeart/2018/2/layout/IconVerticalSolidList"/>
    <dgm:cxn modelId="{9552909F-5FF6-4E61-842A-DEFAED59E9EC}" type="presParOf" srcId="{75C85F86-790D-4469-A7BC-3787AF5C7FF7}" destId="{9667CDEA-7165-45F0-B03A-6E003DF531DD}" srcOrd="0" destOrd="0" presId="urn:microsoft.com/office/officeart/2018/2/layout/IconVerticalSolidList"/>
    <dgm:cxn modelId="{159CF22D-56E9-4F03-B634-CC32F681707F}" type="presParOf" srcId="{75C85F86-790D-4469-A7BC-3787AF5C7FF7}" destId="{FC21D364-D3B3-4475-9A70-9AB05DFC6807}" srcOrd="1" destOrd="0" presId="urn:microsoft.com/office/officeart/2018/2/layout/IconVerticalSolidList"/>
    <dgm:cxn modelId="{464FB12A-8C7C-40F2-8F38-16B27D34B311}" type="presParOf" srcId="{75C85F86-790D-4469-A7BC-3787AF5C7FF7}" destId="{29D56DA2-66B5-4A76-95E4-FC6CC881762E}" srcOrd="2" destOrd="0" presId="urn:microsoft.com/office/officeart/2018/2/layout/IconVerticalSolidList"/>
    <dgm:cxn modelId="{7FA5F3CF-406B-476E-AD2E-E3E70D6721F3}" type="presParOf" srcId="{75C85F86-790D-4469-A7BC-3787AF5C7FF7}" destId="{B68376A1-FBB7-49FC-B7E5-F05D5AB7C81C}" srcOrd="3" destOrd="0" presId="urn:microsoft.com/office/officeart/2018/2/layout/IconVerticalSolidList"/>
    <dgm:cxn modelId="{E48FA368-8F8A-4170-B1E8-D939DE7CFF64}" type="presParOf" srcId="{CA96BE54-560D-4B9E-95F5-D98847C7A007}" destId="{E23AC57B-21CA-4962-A43F-01C9F216DEC2}" srcOrd="3" destOrd="0" presId="urn:microsoft.com/office/officeart/2018/2/layout/IconVerticalSolidList"/>
    <dgm:cxn modelId="{0C58D23E-88F4-4E19-A12B-37F5A5E3C162}" type="presParOf" srcId="{CA96BE54-560D-4B9E-95F5-D98847C7A007}" destId="{AAEE421C-646D-4E4B-B690-951C9CBA6EE6}" srcOrd="4" destOrd="0" presId="urn:microsoft.com/office/officeart/2018/2/layout/IconVerticalSolidList"/>
    <dgm:cxn modelId="{A387175B-BA2B-48E6-975B-69A51CD5FC37}" type="presParOf" srcId="{AAEE421C-646D-4E4B-B690-951C9CBA6EE6}" destId="{CEC052F0-340F-43DB-91B8-F92220CF9AC8}" srcOrd="0" destOrd="0" presId="urn:microsoft.com/office/officeart/2018/2/layout/IconVerticalSolidList"/>
    <dgm:cxn modelId="{A5BC4D14-480A-48CE-B183-FA9668A97966}" type="presParOf" srcId="{AAEE421C-646D-4E4B-B690-951C9CBA6EE6}" destId="{C5AFBEC2-395D-4E63-8452-0998A22A3C91}" srcOrd="1" destOrd="0" presId="urn:microsoft.com/office/officeart/2018/2/layout/IconVerticalSolidList"/>
    <dgm:cxn modelId="{50B9DD88-7A40-469A-98E4-4432393AA780}" type="presParOf" srcId="{AAEE421C-646D-4E4B-B690-951C9CBA6EE6}" destId="{891F92FB-06C3-4A74-AB7D-E17C11C0DB48}" srcOrd="2" destOrd="0" presId="urn:microsoft.com/office/officeart/2018/2/layout/IconVerticalSolidList"/>
    <dgm:cxn modelId="{87CA49E7-BF4B-47F1-924B-7BAE1E439CFF}" type="presParOf" srcId="{AAEE421C-646D-4E4B-B690-951C9CBA6EE6}" destId="{6D6C5B34-9D47-4F6D-81E2-C7F1929C055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32A096D-3AE9-4651-8AA0-B85B8CD53A8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548F479-B425-4638-A3C6-E3A707546B92}">
      <dgm:prSet custT="1"/>
      <dgm:spPr/>
      <dgm:t>
        <a:bodyPr/>
        <a:lstStyle/>
        <a:p>
          <a:pPr rtl="0">
            <a:lnSpc>
              <a:spcPct val="100000"/>
            </a:lnSpc>
          </a:pPr>
          <a:r>
            <a:rPr lang="en-US" sz="1800">
              <a:latin typeface="Arial"/>
              <a:cs typeface="Arial"/>
            </a:rPr>
            <a:t>Personally identifiable data will not be collected. </a:t>
          </a:r>
        </a:p>
      </dgm:t>
    </dgm:pt>
    <dgm:pt modelId="{0FDE7718-40C4-47E8-8BA3-2B344F1C1D9F}" type="parTrans" cxnId="{6963464E-483A-4D9A-89F4-F3FACBE3C4D1}">
      <dgm:prSet/>
      <dgm:spPr/>
      <dgm:t>
        <a:bodyPr/>
        <a:lstStyle/>
        <a:p>
          <a:endParaRPr lang="en-US"/>
        </a:p>
      </dgm:t>
    </dgm:pt>
    <dgm:pt modelId="{C0070C03-E27A-4ADE-A395-8C60240349B9}" type="sibTrans" cxnId="{6963464E-483A-4D9A-89F4-F3FACBE3C4D1}">
      <dgm:prSet/>
      <dgm:spPr/>
      <dgm:t>
        <a:bodyPr/>
        <a:lstStyle/>
        <a:p>
          <a:endParaRPr lang="en-US"/>
        </a:p>
      </dgm:t>
    </dgm:pt>
    <dgm:pt modelId="{E71362A0-6CE2-4866-A74E-0F0BB16C51A0}">
      <dgm:prSet phldr="0" custT="1"/>
      <dgm:spPr/>
      <dgm:t>
        <a:bodyPr/>
        <a:lstStyle/>
        <a:p>
          <a:pPr rtl="0">
            <a:lnSpc>
              <a:spcPct val="100000"/>
            </a:lnSpc>
          </a:pPr>
          <a:r>
            <a:rPr lang="en-US" sz="1800">
              <a:latin typeface="Arial"/>
              <a:cs typeface="Arial"/>
            </a:rPr>
            <a:t>Before they decide to join the study, participants will be told about its purpose, benefits and risks.</a:t>
          </a:r>
        </a:p>
      </dgm:t>
    </dgm:pt>
    <dgm:pt modelId="{5D7C2591-713D-41BB-9CE3-65703F512AB7}" type="parTrans" cxnId="{FF5945E3-41D4-447F-AA2F-44094D842C5B}">
      <dgm:prSet/>
      <dgm:spPr/>
      <dgm:t>
        <a:bodyPr/>
        <a:lstStyle/>
        <a:p>
          <a:endParaRPr lang="en-US"/>
        </a:p>
      </dgm:t>
    </dgm:pt>
    <dgm:pt modelId="{88A18E5C-34F1-4307-A626-A3A96F56A136}" type="sibTrans" cxnId="{FF5945E3-41D4-447F-AA2F-44094D842C5B}">
      <dgm:prSet/>
      <dgm:spPr/>
      <dgm:t>
        <a:bodyPr/>
        <a:lstStyle/>
        <a:p>
          <a:endParaRPr lang="en-US"/>
        </a:p>
      </dgm:t>
    </dgm:pt>
    <dgm:pt modelId="{3AC2512A-92BE-479F-8523-BB5FDE0CEF6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>
              <a:latin typeface="Arial"/>
              <a:cs typeface="Arial"/>
            </a:rPr>
            <a:t>Integrity will be promoted, and plagiarism will be kept at a minimum level.</a:t>
          </a:r>
        </a:p>
      </dgm:t>
    </dgm:pt>
    <dgm:pt modelId="{61F5BF02-6579-4F3E-A581-09DA13F5E097}" type="parTrans" cxnId="{87D494F4-E645-4703-952B-B95C8EA2FA6A}">
      <dgm:prSet/>
      <dgm:spPr/>
      <dgm:t>
        <a:bodyPr/>
        <a:lstStyle/>
        <a:p>
          <a:endParaRPr lang="en-US"/>
        </a:p>
      </dgm:t>
    </dgm:pt>
    <dgm:pt modelId="{682AAE15-266F-4450-9E47-EE30AB92EC5F}" type="sibTrans" cxnId="{87D494F4-E645-4703-952B-B95C8EA2FA6A}">
      <dgm:prSet/>
      <dgm:spPr/>
      <dgm:t>
        <a:bodyPr/>
        <a:lstStyle/>
        <a:p>
          <a:endParaRPr lang="en-US"/>
        </a:p>
      </dgm:t>
    </dgm:pt>
    <dgm:pt modelId="{CA96BE54-560D-4B9E-95F5-D98847C7A007}" type="pres">
      <dgm:prSet presAssocID="{332A096D-3AE9-4651-8AA0-B85B8CD53A87}" presName="root" presStyleCnt="0">
        <dgm:presLayoutVars>
          <dgm:dir/>
          <dgm:resizeHandles val="exact"/>
        </dgm:presLayoutVars>
      </dgm:prSet>
      <dgm:spPr/>
    </dgm:pt>
    <dgm:pt modelId="{8D1C77A7-9C1A-414E-B67D-C5E4D6A71A50}" type="pres">
      <dgm:prSet presAssocID="{3548F479-B425-4638-A3C6-E3A707546B92}" presName="compNode" presStyleCnt="0"/>
      <dgm:spPr/>
    </dgm:pt>
    <dgm:pt modelId="{12E7CE5B-7B00-403C-A860-162F42D11316}" type="pres">
      <dgm:prSet presAssocID="{3548F479-B425-4638-A3C6-E3A707546B92}" presName="bgRect" presStyleLbl="bgShp" presStyleIdx="0" presStyleCnt="3"/>
      <dgm:spPr/>
    </dgm:pt>
    <dgm:pt modelId="{DDCD8CC0-9EC5-4415-8772-2BB8A734ECDD}" type="pres">
      <dgm:prSet presAssocID="{3548F479-B425-4638-A3C6-E3A707546B92}" presName="iconRect" presStyleLbl="node1" presStyleIdx="0" presStyleCnt="3" custLinFactNeighborX="-3838" custLinFactNeighborY="5597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pie chart with solid fill"/>
        </a:ext>
      </dgm:extLst>
    </dgm:pt>
    <dgm:pt modelId="{C99969F3-0F30-4CE4-9A61-EA980804BE7F}" type="pres">
      <dgm:prSet presAssocID="{3548F479-B425-4638-A3C6-E3A707546B92}" presName="spaceRect" presStyleCnt="0"/>
      <dgm:spPr/>
    </dgm:pt>
    <dgm:pt modelId="{CC4AC0FE-258A-4668-8F02-89BE3024DA3A}" type="pres">
      <dgm:prSet presAssocID="{3548F479-B425-4638-A3C6-E3A707546B92}" presName="parTx" presStyleLbl="revTx" presStyleIdx="0" presStyleCnt="3">
        <dgm:presLayoutVars>
          <dgm:chMax val="0"/>
          <dgm:chPref val="0"/>
        </dgm:presLayoutVars>
      </dgm:prSet>
      <dgm:spPr/>
    </dgm:pt>
    <dgm:pt modelId="{1E3420FE-6D82-4342-B2DF-6CE51937B445}" type="pres">
      <dgm:prSet presAssocID="{C0070C03-E27A-4ADE-A395-8C60240349B9}" presName="sibTrans" presStyleCnt="0"/>
      <dgm:spPr/>
    </dgm:pt>
    <dgm:pt modelId="{81752050-2C49-436E-98B4-F7AB25C266C9}" type="pres">
      <dgm:prSet presAssocID="{E71362A0-6CE2-4866-A74E-0F0BB16C51A0}" presName="compNode" presStyleCnt="0"/>
      <dgm:spPr/>
    </dgm:pt>
    <dgm:pt modelId="{32846C0A-85EC-4A1A-B2F7-572BD8900E6B}" type="pres">
      <dgm:prSet presAssocID="{E71362A0-6CE2-4866-A74E-0F0BB16C51A0}" presName="bgRect" presStyleLbl="bgShp" presStyleIdx="1" presStyleCnt="3" custLinFactY="2551" custLinFactNeighborX="2388" custLinFactNeighborY="100000"/>
      <dgm:spPr/>
    </dgm:pt>
    <dgm:pt modelId="{E2D8A76B-0BAC-4AA6-B81C-9C069B6F1546}" type="pres">
      <dgm:prSet presAssocID="{E71362A0-6CE2-4866-A74E-0F0BB16C51A0}" presName="iconRect" presStyleLbl="node1" presStyleIdx="1" presStyleCnt="3" custLinFactNeighborX="341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9199146B-E295-4B8A-90DC-1B2604370CF1}" type="pres">
      <dgm:prSet presAssocID="{E71362A0-6CE2-4866-A74E-0F0BB16C51A0}" presName="spaceRect" presStyleCnt="0"/>
      <dgm:spPr/>
    </dgm:pt>
    <dgm:pt modelId="{15C18E62-0229-4DE1-BFB6-F314052CD4B0}" type="pres">
      <dgm:prSet presAssocID="{E71362A0-6CE2-4866-A74E-0F0BB16C51A0}" presName="parTx" presStyleLbl="revTx" presStyleIdx="1" presStyleCnt="3">
        <dgm:presLayoutVars>
          <dgm:chMax val="0"/>
          <dgm:chPref val="0"/>
        </dgm:presLayoutVars>
      </dgm:prSet>
      <dgm:spPr/>
    </dgm:pt>
    <dgm:pt modelId="{35BB6F11-CB7F-4FFC-BD6F-16CC0842F96E}" type="pres">
      <dgm:prSet presAssocID="{88A18E5C-34F1-4307-A626-A3A96F56A136}" presName="sibTrans" presStyleCnt="0"/>
      <dgm:spPr/>
    </dgm:pt>
    <dgm:pt modelId="{AAEE421C-646D-4E4B-B690-951C9CBA6EE6}" type="pres">
      <dgm:prSet presAssocID="{3AC2512A-92BE-479F-8523-BB5FDE0CEF66}" presName="compNode" presStyleCnt="0"/>
      <dgm:spPr/>
    </dgm:pt>
    <dgm:pt modelId="{CEC052F0-340F-43DB-91B8-F92220CF9AC8}" type="pres">
      <dgm:prSet presAssocID="{3AC2512A-92BE-479F-8523-BB5FDE0CEF66}" presName="bgRect" presStyleLbl="bgShp" presStyleIdx="2" presStyleCnt="3"/>
      <dgm:spPr/>
    </dgm:pt>
    <dgm:pt modelId="{C5AFBEC2-395D-4E63-8452-0998A22A3C91}" type="pres">
      <dgm:prSet presAssocID="{3AC2512A-92BE-479F-8523-BB5FDE0CEF6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 with solid fill"/>
        </a:ext>
      </dgm:extLst>
    </dgm:pt>
    <dgm:pt modelId="{891F92FB-06C3-4A74-AB7D-E17C11C0DB48}" type="pres">
      <dgm:prSet presAssocID="{3AC2512A-92BE-479F-8523-BB5FDE0CEF66}" presName="spaceRect" presStyleCnt="0"/>
      <dgm:spPr/>
    </dgm:pt>
    <dgm:pt modelId="{6D6C5B34-9D47-4F6D-81E2-C7F1929C0555}" type="pres">
      <dgm:prSet presAssocID="{3AC2512A-92BE-479F-8523-BB5FDE0CEF6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0567B75F-6145-4C73-85B3-FBE99E7D9BD5}" type="presOf" srcId="{3548F479-B425-4638-A3C6-E3A707546B92}" destId="{CC4AC0FE-258A-4668-8F02-89BE3024DA3A}" srcOrd="0" destOrd="0" presId="urn:microsoft.com/office/officeart/2018/2/layout/IconVerticalSolidList"/>
    <dgm:cxn modelId="{60372368-129D-4FE6-BCC0-0F68EB389519}" type="presOf" srcId="{3AC2512A-92BE-479F-8523-BB5FDE0CEF66}" destId="{6D6C5B34-9D47-4F6D-81E2-C7F1929C0555}" srcOrd="0" destOrd="0" presId="urn:microsoft.com/office/officeart/2018/2/layout/IconVerticalSolidList"/>
    <dgm:cxn modelId="{6963464E-483A-4D9A-89F4-F3FACBE3C4D1}" srcId="{332A096D-3AE9-4651-8AA0-B85B8CD53A87}" destId="{3548F479-B425-4638-A3C6-E3A707546B92}" srcOrd="0" destOrd="0" parTransId="{0FDE7718-40C4-47E8-8BA3-2B344F1C1D9F}" sibTransId="{C0070C03-E27A-4ADE-A395-8C60240349B9}"/>
    <dgm:cxn modelId="{E28FC752-546F-49E3-9851-07D3BBE54EB1}" type="presOf" srcId="{E71362A0-6CE2-4866-A74E-0F0BB16C51A0}" destId="{15C18E62-0229-4DE1-BFB6-F314052CD4B0}" srcOrd="0" destOrd="0" presId="urn:microsoft.com/office/officeart/2018/2/layout/IconVerticalSolidList"/>
    <dgm:cxn modelId="{FF5945E3-41D4-447F-AA2F-44094D842C5B}" srcId="{332A096D-3AE9-4651-8AA0-B85B8CD53A87}" destId="{E71362A0-6CE2-4866-A74E-0F0BB16C51A0}" srcOrd="1" destOrd="0" parTransId="{5D7C2591-713D-41BB-9CE3-65703F512AB7}" sibTransId="{88A18E5C-34F1-4307-A626-A3A96F56A136}"/>
    <dgm:cxn modelId="{87D494F4-E645-4703-952B-B95C8EA2FA6A}" srcId="{332A096D-3AE9-4651-8AA0-B85B8CD53A87}" destId="{3AC2512A-92BE-479F-8523-BB5FDE0CEF66}" srcOrd="2" destOrd="0" parTransId="{61F5BF02-6579-4F3E-A581-09DA13F5E097}" sibTransId="{682AAE15-266F-4450-9E47-EE30AB92EC5F}"/>
    <dgm:cxn modelId="{395CFDF6-35C7-4B50-8B94-8383ED31DADE}" type="presOf" srcId="{332A096D-3AE9-4651-8AA0-B85B8CD53A87}" destId="{CA96BE54-560D-4B9E-95F5-D98847C7A007}" srcOrd="0" destOrd="0" presId="urn:microsoft.com/office/officeart/2018/2/layout/IconVerticalSolidList"/>
    <dgm:cxn modelId="{09229815-7F70-4E1A-83D2-32DDFE09363F}" type="presParOf" srcId="{CA96BE54-560D-4B9E-95F5-D98847C7A007}" destId="{8D1C77A7-9C1A-414E-B67D-C5E4D6A71A50}" srcOrd="0" destOrd="0" presId="urn:microsoft.com/office/officeart/2018/2/layout/IconVerticalSolidList"/>
    <dgm:cxn modelId="{4B053980-A827-48C0-A0F3-66B6A77CF001}" type="presParOf" srcId="{8D1C77A7-9C1A-414E-B67D-C5E4D6A71A50}" destId="{12E7CE5B-7B00-403C-A860-162F42D11316}" srcOrd="0" destOrd="0" presId="urn:microsoft.com/office/officeart/2018/2/layout/IconVerticalSolidList"/>
    <dgm:cxn modelId="{F63B2373-5589-43D1-9ECC-C9684DEC2344}" type="presParOf" srcId="{8D1C77A7-9C1A-414E-B67D-C5E4D6A71A50}" destId="{DDCD8CC0-9EC5-4415-8772-2BB8A734ECDD}" srcOrd="1" destOrd="0" presId="urn:microsoft.com/office/officeart/2018/2/layout/IconVerticalSolidList"/>
    <dgm:cxn modelId="{0D3CCD92-6B40-41C8-882B-57363E94A311}" type="presParOf" srcId="{8D1C77A7-9C1A-414E-B67D-C5E4D6A71A50}" destId="{C99969F3-0F30-4CE4-9A61-EA980804BE7F}" srcOrd="2" destOrd="0" presId="urn:microsoft.com/office/officeart/2018/2/layout/IconVerticalSolidList"/>
    <dgm:cxn modelId="{779C642B-352B-4C48-A82A-4B75260A759C}" type="presParOf" srcId="{8D1C77A7-9C1A-414E-B67D-C5E4D6A71A50}" destId="{CC4AC0FE-258A-4668-8F02-89BE3024DA3A}" srcOrd="3" destOrd="0" presId="urn:microsoft.com/office/officeart/2018/2/layout/IconVerticalSolidList"/>
    <dgm:cxn modelId="{F0BE6F41-F082-4019-8826-6AD9210F07C7}" type="presParOf" srcId="{CA96BE54-560D-4B9E-95F5-D98847C7A007}" destId="{1E3420FE-6D82-4342-B2DF-6CE51937B445}" srcOrd="1" destOrd="0" presId="urn:microsoft.com/office/officeart/2018/2/layout/IconVerticalSolidList"/>
    <dgm:cxn modelId="{E9DD33AD-3815-48EF-A2FD-5DF77C2F2645}" type="presParOf" srcId="{CA96BE54-560D-4B9E-95F5-D98847C7A007}" destId="{81752050-2C49-436E-98B4-F7AB25C266C9}" srcOrd="2" destOrd="0" presId="urn:microsoft.com/office/officeart/2018/2/layout/IconVerticalSolidList"/>
    <dgm:cxn modelId="{D0E35348-DF25-4C40-958B-DA5E517B503E}" type="presParOf" srcId="{81752050-2C49-436E-98B4-F7AB25C266C9}" destId="{32846C0A-85EC-4A1A-B2F7-572BD8900E6B}" srcOrd="0" destOrd="0" presId="urn:microsoft.com/office/officeart/2018/2/layout/IconVerticalSolidList"/>
    <dgm:cxn modelId="{EE6778D8-1EA2-4723-A45C-E4FAA649D1F2}" type="presParOf" srcId="{81752050-2C49-436E-98B4-F7AB25C266C9}" destId="{E2D8A76B-0BAC-4AA6-B81C-9C069B6F1546}" srcOrd="1" destOrd="0" presId="urn:microsoft.com/office/officeart/2018/2/layout/IconVerticalSolidList"/>
    <dgm:cxn modelId="{72CCC359-2EE2-406A-9C84-BE96B6AC4893}" type="presParOf" srcId="{81752050-2C49-436E-98B4-F7AB25C266C9}" destId="{9199146B-E295-4B8A-90DC-1B2604370CF1}" srcOrd="2" destOrd="0" presId="urn:microsoft.com/office/officeart/2018/2/layout/IconVerticalSolidList"/>
    <dgm:cxn modelId="{DC4453B9-335B-45C9-AA32-983E8F49076F}" type="presParOf" srcId="{81752050-2C49-436E-98B4-F7AB25C266C9}" destId="{15C18E62-0229-4DE1-BFB6-F314052CD4B0}" srcOrd="3" destOrd="0" presId="urn:microsoft.com/office/officeart/2018/2/layout/IconVerticalSolidList"/>
    <dgm:cxn modelId="{FE5327BE-F36B-43FA-8026-A71FE7026D3C}" type="presParOf" srcId="{CA96BE54-560D-4B9E-95F5-D98847C7A007}" destId="{35BB6F11-CB7F-4FFC-BD6F-16CC0842F96E}" srcOrd="3" destOrd="0" presId="urn:microsoft.com/office/officeart/2018/2/layout/IconVerticalSolidList"/>
    <dgm:cxn modelId="{EA48D985-06F5-44E0-A16C-1C90A4612758}" type="presParOf" srcId="{CA96BE54-560D-4B9E-95F5-D98847C7A007}" destId="{AAEE421C-646D-4E4B-B690-951C9CBA6EE6}" srcOrd="4" destOrd="0" presId="urn:microsoft.com/office/officeart/2018/2/layout/IconVerticalSolidList"/>
    <dgm:cxn modelId="{6A751BF7-0E0E-42DF-80B6-54E43618B651}" type="presParOf" srcId="{AAEE421C-646D-4E4B-B690-951C9CBA6EE6}" destId="{CEC052F0-340F-43DB-91B8-F92220CF9AC8}" srcOrd="0" destOrd="0" presId="urn:microsoft.com/office/officeart/2018/2/layout/IconVerticalSolidList"/>
    <dgm:cxn modelId="{1550BC82-6665-411C-BAA9-06CBE46668AA}" type="presParOf" srcId="{AAEE421C-646D-4E4B-B690-951C9CBA6EE6}" destId="{C5AFBEC2-395D-4E63-8452-0998A22A3C91}" srcOrd="1" destOrd="0" presId="urn:microsoft.com/office/officeart/2018/2/layout/IconVerticalSolidList"/>
    <dgm:cxn modelId="{C1BE5A40-7633-48EC-8D85-CC761851EC96}" type="presParOf" srcId="{AAEE421C-646D-4E4B-B690-951C9CBA6EE6}" destId="{891F92FB-06C3-4A74-AB7D-E17C11C0DB48}" srcOrd="2" destOrd="0" presId="urn:microsoft.com/office/officeart/2018/2/layout/IconVerticalSolidList"/>
    <dgm:cxn modelId="{23D9948B-FF5E-46D6-BED0-C532F3C1E440}" type="presParOf" srcId="{AAEE421C-646D-4E4B-B690-951C9CBA6EE6}" destId="{6D6C5B34-9D47-4F6D-81E2-C7F1929C055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A60664-DD98-43C8-AD9F-BCEC95D67F6E}">
      <dsp:nvSpPr>
        <dsp:cNvPr id="0" name=""/>
        <dsp:cNvSpPr/>
      </dsp:nvSpPr>
      <dsp:spPr>
        <a:xfrm rot="10800000">
          <a:off x="1777046" y="0"/>
          <a:ext cx="5405120" cy="1505029"/>
        </a:xfrm>
        <a:prstGeom prst="homePlat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63676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Using digital tools we can find a wealth of </a:t>
          </a:r>
          <a:r>
            <a:rPr lang="en-GB" sz="1800" u="none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information</a:t>
          </a:r>
          <a:r>
            <a:rPr lang="en-GB" sz="18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r>
            <a:rPr lang="en-GB" sz="24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 rot="10800000">
        <a:off x="2153303" y="0"/>
        <a:ext cx="5028863" cy="1505029"/>
      </dsp:txXfrm>
    </dsp:sp>
    <dsp:sp modelId="{E577AC0A-2DE2-4099-8D01-4A6512BAB07E}">
      <dsp:nvSpPr>
        <dsp:cNvPr id="0" name=""/>
        <dsp:cNvSpPr/>
      </dsp:nvSpPr>
      <dsp:spPr>
        <a:xfrm>
          <a:off x="985182" y="2526"/>
          <a:ext cx="1505029" cy="150502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83F1AB-F6C0-4C6D-8F3A-4D44626B0F06}">
      <dsp:nvSpPr>
        <dsp:cNvPr id="0" name=""/>
        <dsp:cNvSpPr/>
      </dsp:nvSpPr>
      <dsp:spPr>
        <a:xfrm rot="10800000">
          <a:off x="1737697" y="1956818"/>
          <a:ext cx="5405120" cy="1505029"/>
        </a:xfrm>
        <a:prstGeom prst="homePlat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966938"/>
                <a:satOff val="19906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63676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We are considering that using digital tools is much faster to get the work done.</a:t>
          </a:r>
        </a:p>
      </dsp:txBody>
      <dsp:txXfrm rot="10800000">
        <a:off x="2113954" y="1956818"/>
        <a:ext cx="5028863" cy="1505029"/>
      </dsp:txXfrm>
    </dsp:sp>
    <dsp:sp modelId="{CDDFF522-3354-4D0A-8CF0-95C5BD8DB982}">
      <dsp:nvSpPr>
        <dsp:cNvPr id="0" name=""/>
        <dsp:cNvSpPr/>
      </dsp:nvSpPr>
      <dsp:spPr>
        <a:xfrm>
          <a:off x="985182" y="1956818"/>
          <a:ext cx="1505029" cy="1505029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33CC9C-EEA7-4157-9EFC-B882C7DC3C89}">
      <dsp:nvSpPr>
        <dsp:cNvPr id="0" name=""/>
        <dsp:cNvSpPr/>
      </dsp:nvSpPr>
      <dsp:spPr>
        <a:xfrm rot="10800000">
          <a:off x="1737697" y="3911110"/>
          <a:ext cx="5405120" cy="1505029"/>
        </a:xfrm>
        <a:prstGeom prst="homePlat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933876"/>
                <a:satOff val="39811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63676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Tools used: University platform – Outlook, WhatsApp, Skype, MS Teams, Zoom, OneDrive, Google Docs. </a:t>
          </a:r>
        </a:p>
      </dsp:txBody>
      <dsp:txXfrm rot="10800000">
        <a:off x="2113954" y="3911110"/>
        <a:ext cx="5028863" cy="1505029"/>
      </dsp:txXfrm>
    </dsp:sp>
    <dsp:sp modelId="{EFB4DFDC-60CC-4E27-A642-EB880D0E3EA3}">
      <dsp:nvSpPr>
        <dsp:cNvPr id="0" name=""/>
        <dsp:cNvSpPr/>
      </dsp:nvSpPr>
      <dsp:spPr>
        <a:xfrm>
          <a:off x="975023" y="3911110"/>
          <a:ext cx="1505029" cy="1505029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9DB7C7-E65A-4366-92A7-1F818B2066E5}">
      <dsp:nvSpPr>
        <dsp:cNvPr id="0" name=""/>
        <dsp:cNvSpPr/>
      </dsp:nvSpPr>
      <dsp:spPr>
        <a:xfrm>
          <a:off x="2275672" y="1206500"/>
          <a:ext cx="3005666" cy="3005666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>
              <a:latin typeface="Arial" panose="020B0604020202020204" pitchFamily="34" charset="0"/>
              <a:cs typeface="Arial" panose="020B0604020202020204" pitchFamily="34" charset="0"/>
            </a:rPr>
            <a:t>Why online tools?</a:t>
          </a:r>
        </a:p>
      </dsp:txBody>
      <dsp:txXfrm>
        <a:off x="2715842" y="1646670"/>
        <a:ext cx="2125326" cy="2125326"/>
      </dsp:txXfrm>
    </dsp:sp>
    <dsp:sp modelId="{98D7E66F-88EF-4ADD-B5F5-A4E480BAF61A}">
      <dsp:nvSpPr>
        <dsp:cNvPr id="0" name=""/>
        <dsp:cNvSpPr/>
      </dsp:nvSpPr>
      <dsp:spPr>
        <a:xfrm>
          <a:off x="3027089" y="536"/>
          <a:ext cx="1502833" cy="1502833"/>
        </a:xfrm>
        <a:prstGeom prst="ellipse">
          <a:avLst/>
        </a:prstGeom>
        <a:solidFill>
          <a:schemeClr val="accent5">
            <a:alpha val="50000"/>
            <a:hueOff val="-1655646"/>
            <a:satOff val="6635"/>
            <a:lumOff val="1438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Arial" panose="020B0604020202020204" pitchFamily="34" charset="0"/>
              <a:cs typeface="Arial" panose="020B0604020202020204" pitchFamily="34" charset="0"/>
            </a:rPr>
            <a:t>Manage time</a:t>
          </a:r>
        </a:p>
      </dsp:txBody>
      <dsp:txXfrm>
        <a:off x="3247174" y="220621"/>
        <a:ext cx="1062663" cy="1062663"/>
      </dsp:txXfrm>
    </dsp:sp>
    <dsp:sp modelId="{4F857CA2-B6A7-43C6-B0FB-D320A14B8432}">
      <dsp:nvSpPr>
        <dsp:cNvPr id="0" name=""/>
        <dsp:cNvSpPr/>
      </dsp:nvSpPr>
      <dsp:spPr>
        <a:xfrm>
          <a:off x="4683795" y="987665"/>
          <a:ext cx="1579703" cy="1485956"/>
        </a:xfrm>
        <a:prstGeom prst="ellipse">
          <a:avLst/>
        </a:prstGeom>
        <a:solidFill>
          <a:schemeClr val="accent5">
            <a:alpha val="50000"/>
            <a:hueOff val="-3311292"/>
            <a:satOff val="13270"/>
            <a:lumOff val="2876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>
              <a:latin typeface="Arial" panose="020B0604020202020204" pitchFamily="34" charset="0"/>
              <a:cs typeface="Arial" panose="020B0604020202020204" pitchFamily="34" charset="0"/>
            </a:rPr>
            <a:t>Assign responsibilities</a:t>
          </a:r>
          <a:endParaRPr lang="en-GB" sz="1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15137" y="1205278"/>
        <a:ext cx="1117019" cy="1050730"/>
      </dsp:txXfrm>
    </dsp:sp>
    <dsp:sp modelId="{565B0F5F-4DAB-46A8-AC36-F394A6CECAA9}">
      <dsp:nvSpPr>
        <dsp:cNvPr id="0" name=""/>
        <dsp:cNvSpPr/>
      </dsp:nvSpPr>
      <dsp:spPr>
        <a:xfrm>
          <a:off x="4722230" y="2936606"/>
          <a:ext cx="1502833" cy="1502833"/>
        </a:xfrm>
        <a:prstGeom prst="ellipse">
          <a:avLst/>
        </a:prstGeom>
        <a:solidFill>
          <a:schemeClr val="accent5">
            <a:alpha val="50000"/>
            <a:hueOff val="-4966938"/>
            <a:satOff val="19906"/>
            <a:lumOff val="4314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>
              <a:latin typeface="Arial" panose="020B0604020202020204" pitchFamily="34" charset="0"/>
              <a:cs typeface="Arial" panose="020B0604020202020204" pitchFamily="34" charset="0"/>
            </a:rPr>
            <a:t>Knowledge sharing</a:t>
          </a:r>
          <a:endParaRPr lang="en-GB" sz="1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42315" y="3156691"/>
        <a:ext cx="1062663" cy="1062663"/>
      </dsp:txXfrm>
    </dsp:sp>
    <dsp:sp modelId="{ED5F1AAB-3A7E-439C-9C95-09A5143C1503}">
      <dsp:nvSpPr>
        <dsp:cNvPr id="0" name=""/>
        <dsp:cNvSpPr/>
      </dsp:nvSpPr>
      <dsp:spPr>
        <a:xfrm>
          <a:off x="3027089" y="3915297"/>
          <a:ext cx="1502833" cy="1502833"/>
        </a:xfrm>
        <a:prstGeom prst="ellipse">
          <a:avLst/>
        </a:prstGeom>
        <a:solidFill>
          <a:schemeClr val="accent5">
            <a:alpha val="50000"/>
            <a:hueOff val="-6622584"/>
            <a:satOff val="26541"/>
            <a:lumOff val="5752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Arial" panose="020B0604020202020204" pitchFamily="34" charset="0"/>
              <a:cs typeface="Arial" panose="020B0604020202020204" pitchFamily="34" charset="0"/>
            </a:rPr>
            <a:t>Provide skills and perspectives to each other</a:t>
          </a:r>
        </a:p>
      </dsp:txBody>
      <dsp:txXfrm>
        <a:off x="3247174" y="4135382"/>
        <a:ext cx="1062663" cy="1062663"/>
      </dsp:txXfrm>
    </dsp:sp>
    <dsp:sp modelId="{B2025502-5761-479C-A219-B5AD8E230AC6}">
      <dsp:nvSpPr>
        <dsp:cNvPr id="0" name=""/>
        <dsp:cNvSpPr/>
      </dsp:nvSpPr>
      <dsp:spPr>
        <a:xfrm>
          <a:off x="1331948" y="2936606"/>
          <a:ext cx="1502833" cy="1502833"/>
        </a:xfrm>
        <a:prstGeom prst="ellipse">
          <a:avLst/>
        </a:prstGeom>
        <a:solidFill>
          <a:schemeClr val="accent5">
            <a:alpha val="50000"/>
            <a:hueOff val="-8278230"/>
            <a:satOff val="33176"/>
            <a:lumOff val="719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>
              <a:latin typeface="Arial" panose="020B0604020202020204" pitchFamily="34" charset="0"/>
              <a:cs typeface="Arial" panose="020B0604020202020204" pitchFamily="34" charset="0"/>
            </a:rPr>
            <a:t>Increase the efficiency of the work</a:t>
          </a:r>
          <a:endParaRPr lang="en-GB" sz="1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52033" y="3156691"/>
        <a:ext cx="1062663" cy="1062663"/>
      </dsp:txXfrm>
    </dsp:sp>
    <dsp:sp modelId="{282EE657-A5A5-45AA-A14A-51AE4389529B}">
      <dsp:nvSpPr>
        <dsp:cNvPr id="0" name=""/>
        <dsp:cNvSpPr/>
      </dsp:nvSpPr>
      <dsp:spPr>
        <a:xfrm>
          <a:off x="1331948" y="979226"/>
          <a:ext cx="1502833" cy="1502833"/>
        </a:xfrm>
        <a:prstGeom prst="ellipse">
          <a:avLst/>
        </a:prstGeom>
        <a:solidFill>
          <a:schemeClr val="accent5">
            <a:alpha val="50000"/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>
              <a:latin typeface="Arial" panose="020B0604020202020204" pitchFamily="34" charset="0"/>
              <a:cs typeface="Arial" panose="020B0604020202020204" pitchFamily="34" charset="0"/>
            </a:rPr>
            <a:t>Identifying and solving problems</a:t>
          </a:r>
          <a:br>
            <a:rPr lang="en-GB" sz="1200" b="0" i="0" kern="1200">
              <a:latin typeface="Arial" panose="020B0604020202020204" pitchFamily="34" charset="0"/>
              <a:cs typeface="Arial" panose="020B0604020202020204" pitchFamily="34" charset="0"/>
            </a:rPr>
          </a:br>
          <a:endParaRPr lang="en-GB" sz="1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52033" y="1199311"/>
        <a:ext cx="1062663" cy="106266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C52941-78DF-43ED-946C-DB4D3E6B51D6}">
      <dsp:nvSpPr>
        <dsp:cNvPr id="0" name=""/>
        <dsp:cNvSpPr/>
      </dsp:nvSpPr>
      <dsp:spPr>
        <a:xfrm>
          <a:off x="3137389" y="2349678"/>
          <a:ext cx="1833562" cy="183356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10 questions</a:t>
          </a:r>
        </a:p>
      </dsp:txBody>
      <dsp:txXfrm>
        <a:off x="3405908" y="2618197"/>
        <a:ext cx="1296524" cy="1296524"/>
      </dsp:txXfrm>
    </dsp:sp>
    <dsp:sp modelId="{097EA281-D6EA-49E2-8BB0-B51FE98900CB}">
      <dsp:nvSpPr>
        <dsp:cNvPr id="0" name=""/>
        <dsp:cNvSpPr/>
      </dsp:nvSpPr>
      <dsp:spPr>
        <a:xfrm rot="16214381">
          <a:off x="3801017" y="2071317"/>
          <a:ext cx="516136" cy="40605"/>
        </a:xfrm>
        <a:custGeom>
          <a:avLst/>
          <a:gdLst/>
          <a:ahLst/>
          <a:cxnLst/>
          <a:rect l="0" t="0" r="0" b="0"/>
          <a:pathLst>
            <a:path>
              <a:moveTo>
                <a:pt x="0" y="20302"/>
              </a:moveTo>
              <a:lnTo>
                <a:pt x="516136" y="203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>
            <a:solidFill>
              <a:schemeClr val="tx1"/>
            </a:solidFill>
          </a:endParaRPr>
        </a:p>
      </dsp:txBody>
      <dsp:txXfrm>
        <a:off x="4046181" y="2078717"/>
        <a:ext cx="25806" cy="25806"/>
      </dsp:txXfrm>
    </dsp:sp>
    <dsp:sp modelId="{2428C354-73D5-4805-9BA0-48CCF5E31C66}">
      <dsp:nvSpPr>
        <dsp:cNvPr id="0" name=""/>
        <dsp:cNvSpPr/>
      </dsp:nvSpPr>
      <dsp:spPr>
        <a:xfrm>
          <a:off x="3147218" y="0"/>
          <a:ext cx="1833562" cy="183356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Closed questions</a:t>
          </a:r>
        </a:p>
      </dsp:txBody>
      <dsp:txXfrm>
        <a:off x="3415737" y="268519"/>
        <a:ext cx="1296524" cy="1296524"/>
      </dsp:txXfrm>
    </dsp:sp>
    <dsp:sp modelId="{187DB5F6-4B51-4F11-A7F7-9D9A7A8B2A1B}">
      <dsp:nvSpPr>
        <dsp:cNvPr id="0" name=""/>
        <dsp:cNvSpPr/>
      </dsp:nvSpPr>
      <dsp:spPr>
        <a:xfrm rot="1841490">
          <a:off x="4801876" y="3862259"/>
          <a:ext cx="580559" cy="40605"/>
        </a:xfrm>
        <a:custGeom>
          <a:avLst/>
          <a:gdLst/>
          <a:ahLst/>
          <a:cxnLst/>
          <a:rect l="0" t="0" r="0" b="0"/>
          <a:pathLst>
            <a:path>
              <a:moveTo>
                <a:pt x="0" y="20302"/>
              </a:moveTo>
              <a:lnTo>
                <a:pt x="580559" y="203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>
            <a:solidFill>
              <a:schemeClr val="tx1"/>
            </a:solidFill>
          </a:endParaRPr>
        </a:p>
      </dsp:txBody>
      <dsp:txXfrm>
        <a:off x="5077642" y="3868048"/>
        <a:ext cx="29027" cy="29027"/>
      </dsp:txXfrm>
    </dsp:sp>
    <dsp:sp modelId="{63F58D5E-0476-4858-97BF-11A914059EF6}">
      <dsp:nvSpPr>
        <dsp:cNvPr id="0" name=""/>
        <dsp:cNvSpPr/>
      </dsp:nvSpPr>
      <dsp:spPr>
        <a:xfrm>
          <a:off x="5213360" y="3581883"/>
          <a:ext cx="1833562" cy="1833562"/>
        </a:xfrm>
        <a:prstGeom prst="ellipse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Rank order</a:t>
          </a:r>
        </a:p>
      </dsp:txBody>
      <dsp:txXfrm>
        <a:off x="5481879" y="3850402"/>
        <a:ext cx="1296524" cy="1296524"/>
      </dsp:txXfrm>
    </dsp:sp>
    <dsp:sp modelId="{132112DC-EFB6-422F-8C3C-3AEE6B93E156}">
      <dsp:nvSpPr>
        <dsp:cNvPr id="0" name=""/>
        <dsp:cNvSpPr/>
      </dsp:nvSpPr>
      <dsp:spPr>
        <a:xfrm rot="8944120">
          <a:off x="2744177" y="3862259"/>
          <a:ext cx="563675" cy="40605"/>
        </a:xfrm>
        <a:custGeom>
          <a:avLst/>
          <a:gdLst/>
          <a:ahLst/>
          <a:cxnLst/>
          <a:rect l="0" t="0" r="0" b="0"/>
          <a:pathLst>
            <a:path>
              <a:moveTo>
                <a:pt x="0" y="20302"/>
              </a:moveTo>
              <a:lnTo>
                <a:pt x="563675" y="203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>
            <a:solidFill>
              <a:schemeClr val="tx1"/>
            </a:solidFill>
          </a:endParaRPr>
        </a:p>
      </dsp:txBody>
      <dsp:txXfrm rot="10800000">
        <a:off x="3011922" y="3868470"/>
        <a:ext cx="28183" cy="28183"/>
      </dsp:txXfrm>
    </dsp:sp>
    <dsp:sp modelId="{BC9D1001-6CB7-4642-8A49-235320E7E1F0}">
      <dsp:nvSpPr>
        <dsp:cNvPr id="0" name=""/>
        <dsp:cNvSpPr/>
      </dsp:nvSpPr>
      <dsp:spPr>
        <a:xfrm>
          <a:off x="1081077" y="3581883"/>
          <a:ext cx="1833562" cy="1833562"/>
        </a:xfrm>
        <a:prstGeom prst="ellipse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Likert scale questions</a:t>
          </a:r>
        </a:p>
      </dsp:txBody>
      <dsp:txXfrm>
        <a:off x="1349596" y="3850402"/>
        <a:ext cx="1296524" cy="12965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DD6566-E12C-48C0-97FE-9EBF956B8E5F}">
      <dsp:nvSpPr>
        <dsp:cNvPr id="0" name=""/>
        <dsp:cNvSpPr/>
      </dsp:nvSpPr>
      <dsp:spPr>
        <a:xfrm>
          <a:off x="3196828" y="1442"/>
          <a:ext cx="1734343" cy="1734343"/>
        </a:xfrm>
        <a:prstGeom prst="ellips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Creating the questionnaire</a:t>
          </a:r>
        </a:p>
      </dsp:txBody>
      <dsp:txXfrm>
        <a:off x="3450817" y="255431"/>
        <a:ext cx="1226365" cy="1226365"/>
      </dsp:txXfrm>
    </dsp:sp>
    <dsp:sp modelId="{38498875-E09B-4F63-9610-D95D21FAD7F4}">
      <dsp:nvSpPr>
        <dsp:cNvPr id="0" name=""/>
        <dsp:cNvSpPr/>
      </dsp:nvSpPr>
      <dsp:spPr>
        <a:xfrm rot="2700000">
          <a:off x="4744905" y="1487088"/>
          <a:ext cx="460478" cy="5853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>
            <a:solidFill>
              <a:schemeClr val="tx1"/>
            </a:solidFill>
          </a:endParaRPr>
        </a:p>
      </dsp:txBody>
      <dsp:txXfrm>
        <a:off x="4765136" y="1555315"/>
        <a:ext cx="322335" cy="351205"/>
      </dsp:txXfrm>
    </dsp:sp>
    <dsp:sp modelId="{BD8A009C-1D69-49C2-94FB-E2589D73817D}">
      <dsp:nvSpPr>
        <dsp:cNvPr id="0" name=""/>
        <dsp:cNvSpPr/>
      </dsp:nvSpPr>
      <dsp:spPr>
        <a:xfrm>
          <a:off x="5037547" y="1842161"/>
          <a:ext cx="1734343" cy="1734343"/>
        </a:xfrm>
        <a:prstGeom prst="ellipse">
          <a:avLst/>
        </a:prstGeom>
        <a:solidFill>
          <a:schemeClr val="accent2">
            <a:shade val="80000"/>
            <a:hueOff val="-11957"/>
            <a:satOff val="-1341"/>
            <a:lumOff val="856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Reflection on the questionnaire</a:t>
          </a:r>
        </a:p>
      </dsp:txBody>
      <dsp:txXfrm>
        <a:off x="5291536" y="2096150"/>
        <a:ext cx="1226365" cy="1226365"/>
      </dsp:txXfrm>
    </dsp:sp>
    <dsp:sp modelId="{F680D599-6831-4B0E-A802-86B505CFD8A3}">
      <dsp:nvSpPr>
        <dsp:cNvPr id="0" name=""/>
        <dsp:cNvSpPr/>
      </dsp:nvSpPr>
      <dsp:spPr>
        <a:xfrm rot="8100000">
          <a:off x="4763335" y="3327807"/>
          <a:ext cx="460478" cy="5853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-11950"/>
            <a:satOff val="-1402"/>
            <a:lumOff val="767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>
            <a:solidFill>
              <a:schemeClr val="tx1"/>
            </a:solidFill>
          </a:endParaRPr>
        </a:p>
      </dsp:txBody>
      <dsp:txXfrm rot="10800000">
        <a:off x="4881247" y="3396034"/>
        <a:ext cx="322335" cy="351205"/>
      </dsp:txXfrm>
    </dsp:sp>
    <dsp:sp modelId="{6C96FC8E-539A-4C0F-B4B7-7D8082ABC30A}">
      <dsp:nvSpPr>
        <dsp:cNvPr id="0" name=""/>
        <dsp:cNvSpPr/>
      </dsp:nvSpPr>
      <dsp:spPr>
        <a:xfrm>
          <a:off x="3196828" y="3682880"/>
          <a:ext cx="1734343" cy="1734343"/>
        </a:xfrm>
        <a:prstGeom prst="ellipse">
          <a:avLst/>
        </a:prstGeom>
        <a:solidFill>
          <a:schemeClr val="accent2">
            <a:shade val="80000"/>
            <a:hueOff val="-23915"/>
            <a:satOff val="-2683"/>
            <a:lumOff val="1712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Applicating the questionnaire</a:t>
          </a:r>
        </a:p>
      </dsp:txBody>
      <dsp:txXfrm>
        <a:off x="3450817" y="3936869"/>
        <a:ext cx="1226365" cy="1226365"/>
      </dsp:txXfrm>
    </dsp:sp>
    <dsp:sp modelId="{E7A59744-BC7E-4325-80DE-62888AB48EBB}">
      <dsp:nvSpPr>
        <dsp:cNvPr id="0" name=""/>
        <dsp:cNvSpPr/>
      </dsp:nvSpPr>
      <dsp:spPr>
        <a:xfrm rot="13500000">
          <a:off x="2922616" y="3346237"/>
          <a:ext cx="460478" cy="5853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-23901"/>
            <a:satOff val="-2805"/>
            <a:lumOff val="1534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>
            <a:solidFill>
              <a:schemeClr val="tx1"/>
            </a:solidFill>
          </a:endParaRPr>
        </a:p>
      </dsp:txBody>
      <dsp:txXfrm rot="10800000">
        <a:off x="3040528" y="3512146"/>
        <a:ext cx="322335" cy="351205"/>
      </dsp:txXfrm>
    </dsp:sp>
    <dsp:sp modelId="{93F66DF8-935E-45FB-8DC5-796926679A37}">
      <dsp:nvSpPr>
        <dsp:cNvPr id="0" name=""/>
        <dsp:cNvSpPr/>
      </dsp:nvSpPr>
      <dsp:spPr>
        <a:xfrm>
          <a:off x="1356108" y="1842161"/>
          <a:ext cx="1734343" cy="1734343"/>
        </a:xfrm>
        <a:prstGeom prst="ellipse">
          <a:avLst/>
        </a:prstGeom>
        <a:solidFill>
          <a:schemeClr val="accent2">
            <a:shade val="80000"/>
            <a:hueOff val="-35872"/>
            <a:satOff val="-4024"/>
            <a:lumOff val="2568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Interpretating the results of the questionnaire</a:t>
          </a:r>
        </a:p>
      </dsp:txBody>
      <dsp:txXfrm>
        <a:off x="1610097" y="2096150"/>
        <a:ext cx="1226365" cy="1226365"/>
      </dsp:txXfrm>
    </dsp:sp>
    <dsp:sp modelId="{C2398154-30E0-4615-A7FE-DF5E774AE903}">
      <dsp:nvSpPr>
        <dsp:cNvPr id="0" name=""/>
        <dsp:cNvSpPr/>
      </dsp:nvSpPr>
      <dsp:spPr>
        <a:xfrm rot="18900000">
          <a:off x="2904186" y="1505518"/>
          <a:ext cx="460478" cy="5853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-35851"/>
            <a:satOff val="-4207"/>
            <a:lumOff val="2301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>
            <a:solidFill>
              <a:schemeClr val="tx1"/>
            </a:solidFill>
          </a:endParaRPr>
        </a:p>
      </dsp:txBody>
      <dsp:txXfrm>
        <a:off x="2924417" y="1671427"/>
        <a:ext cx="322335" cy="3512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846C0A-85EC-4A1A-B2F7-572BD8900E6B}">
      <dsp:nvSpPr>
        <dsp:cNvPr id="0" name=""/>
        <dsp:cNvSpPr/>
      </dsp:nvSpPr>
      <dsp:spPr>
        <a:xfrm>
          <a:off x="0" y="1596160"/>
          <a:ext cx="6281159" cy="155580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D8A76B-0BAC-4AA6-B81C-9C069B6F1546}">
      <dsp:nvSpPr>
        <dsp:cNvPr id="0" name=""/>
        <dsp:cNvSpPr/>
      </dsp:nvSpPr>
      <dsp:spPr>
        <a:xfrm>
          <a:off x="499819" y="350721"/>
          <a:ext cx="855693" cy="855693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C18E62-0229-4DE1-BFB6-F314052CD4B0}">
      <dsp:nvSpPr>
        <dsp:cNvPr id="0" name=""/>
        <dsp:cNvSpPr/>
      </dsp:nvSpPr>
      <dsp:spPr>
        <a:xfrm>
          <a:off x="1796957" y="664"/>
          <a:ext cx="4484201" cy="1555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656" tIns="164656" rIns="164656" bIns="164656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Arial"/>
              <a:cs typeface="Calibri Light"/>
            </a:rPr>
            <a:t>There</a:t>
          </a:r>
          <a:r>
            <a:rPr lang="en-GB" sz="1800" kern="1200">
              <a:latin typeface="Arial"/>
              <a:cs typeface="Arial"/>
            </a:rPr>
            <a:t> will be no restrictions on whether or not participants will join the study.</a:t>
          </a:r>
          <a:endParaRPr lang="en-US" sz="1800" kern="1200">
            <a:latin typeface="Arial"/>
            <a:cs typeface="Arial"/>
          </a:endParaRPr>
        </a:p>
      </dsp:txBody>
      <dsp:txXfrm>
        <a:off x="1796957" y="664"/>
        <a:ext cx="4484201" cy="1555806"/>
      </dsp:txXfrm>
    </dsp:sp>
    <dsp:sp modelId="{9667CDEA-7165-45F0-B03A-6E003DF531DD}">
      <dsp:nvSpPr>
        <dsp:cNvPr id="0" name=""/>
        <dsp:cNvSpPr/>
      </dsp:nvSpPr>
      <dsp:spPr>
        <a:xfrm>
          <a:off x="0" y="1945423"/>
          <a:ext cx="6281159" cy="155580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21D364-D3B3-4475-9A70-9AB05DFC6807}">
      <dsp:nvSpPr>
        <dsp:cNvPr id="0" name=""/>
        <dsp:cNvSpPr/>
      </dsp:nvSpPr>
      <dsp:spPr>
        <a:xfrm>
          <a:off x="470631" y="2295480"/>
          <a:ext cx="855693" cy="855693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8376A1-FBB7-49FC-B7E5-F05D5AB7C81C}">
      <dsp:nvSpPr>
        <dsp:cNvPr id="0" name=""/>
        <dsp:cNvSpPr/>
      </dsp:nvSpPr>
      <dsp:spPr>
        <a:xfrm>
          <a:off x="1796957" y="1945423"/>
          <a:ext cx="4484201" cy="1555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656" tIns="164656" rIns="164656" bIns="164656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latin typeface="Arial"/>
              <a:cs typeface="Arial"/>
            </a:rPr>
            <a:t>The identity of the</a:t>
          </a:r>
          <a:r>
            <a:rPr lang="en-US" sz="2100" kern="1200">
              <a:solidFill>
                <a:srgbClr val="010000"/>
              </a:solidFill>
              <a:latin typeface="Arial"/>
              <a:cs typeface="Arial"/>
            </a:rPr>
            <a:t> </a:t>
          </a:r>
          <a:r>
            <a:rPr lang="en-GB" sz="2100" kern="1200">
              <a:latin typeface="Arial"/>
              <a:cs typeface="Arial"/>
            </a:rPr>
            <a:t>participants will not be exposed, and their data will not be used in other future studies.</a:t>
          </a:r>
        </a:p>
      </dsp:txBody>
      <dsp:txXfrm>
        <a:off x="1796957" y="1945423"/>
        <a:ext cx="4484201" cy="1555806"/>
      </dsp:txXfrm>
    </dsp:sp>
    <dsp:sp modelId="{CEC052F0-340F-43DB-91B8-F92220CF9AC8}">
      <dsp:nvSpPr>
        <dsp:cNvPr id="0" name=""/>
        <dsp:cNvSpPr/>
      </dsp:nvSpPr>
      <dsp:spPr>
        <a:xfrm>
          <a:off x="0" y="3881018"/>
          <a:ext cx="6281159" cy="155580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AFBEC2-395D-4E63-8452-0998A22A3C91}">
      <dsp:nvSpPr>
        <dsp:cNvPr id="0" name=""/>
        <dsp:cNvSpPr/>
      </dsp:nvSpPr>
      <dsp:spPr>
        <a:xfrm>
          <a:off x="470631" y="4240238"/>
          <a:ext cx="855693" cy="85569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6C5B34-9D47-4F6D-81E2-C7F1929C0555}">
      <dsp:nvSpPr>
        <dsp:cNvPr id="0" name=""/>
        <dsp:cNvSpPr/>
      </dsp:nvSpPr>
      <dsp:spPr>
        <a:xfrm>
          <a:off x="1796957" y="3890182"/>
          <a:ext cx="4484201" cy="1555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656" tIns="164656" rIns="164656" bIns="164656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Arial"/>
              <a:cs typeface="Arial"/>
            </a:rPr>
            <a:t>It will be our goal to keep all kinds of harm to a minimum.</a:t>
          </a:r>
          <a:endParaRPr lang="en-US" sz="1800" kern="1200">
            <a:latin typeface="Arial"/>
            <a:cs typeface="Arial"/>
          </a:endParaRPr>
        </a:p>
      </dsp:txBody>
      <dsp:txXfrm>
        <a:off x="1796957" y="3890182"/>
        <a:ext cx="4484201" cy="155580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E7CE5B-7B00-403C-A860-162F42D11316}">
      <dsp:nvSpPr>
        <dsp:cNvPr id="0" name=""/>
        <dsp:cNvSpPr/>
      </dsp:nvSpPr>
      <dsp:spPr>
        <a:xfrm>
          <a:off x="0" y="671"/>
          <a:ext cx="6263640" cy="15723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CD8CC0-9EC5-4415-8772-2BB8A734ECDD}">
      <dsp:nvSpPr>
        <dsp:cNvPr id="0" name=""/>
        <dsp:cNvSpPr/>
      </dsp:nvSpPr>
      <dsp:spPr>
        <a:xfrm>
          <a:off x="442454" y="402861"/>
          <a:ext cx="864811" cy="8648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4AC0FE-258A-4668-8F02-89BE3024DA3A}">
      <dsp:nvSpPr>
        <dsp:cNvPr id="0" name=""/>
        <dsp:cNvSpPr/>
      </dsp:nvSpPr>
      <dsp:spPr>
        <a:xfrm>
          <a:off x="1816103" y="671"/>
          <a:ext cx="4447536" cy="1572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411" tIns="166411" rIns="166411" bIns="166411" numCol="1" spcCol="1270" anchor="ctr" anchorCtr="0">
          <a:noAutofit/>
        </a:bodyPr>
        <a:lstStyle/>
        <a:p>
          <a:pPr marL="0" lvl="0" indent="0" algn="l" defTabSz="8001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Arial"/>
              <a:cs typeface="Arial"/>
            </a:rPr>
            <a:t>Personally identifiable data will not be collected. </a:t>
          </a:r>
        </a:p>
      </dsp:txBody>
      <dsp:txXfrm>
        <a:off x="1816103" y="671"/>
        <a:ext cx="4447536" cy="1572384"/>
      </dsp:txXfrm>
    </dsp:sp>
    <dsp:sp modelId="{32846C0A-85EC-4A1A-B2F7-572BD8900E6B}">
      <dsp:nvSpPr>
        <dsp:cNvPr id="0" name=""/>
        <dsp:cNvSpPr/>
      </dsp:nvSpPr>
      <dsp:spPr>
        <a:xfrm>
          <a:off x="0" y="3578647"/>
          <a:ext cx="6263640" cy="15723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D8A76B-0BAC-4AA6-B81C-9C069B6F1546}">
      <dsp:nvSpPr>
        <dsp:cNvPr id="0" name=""/>
        <dsp:cNvSpPr/>
      </dsp:nvSpPr>
      <dsp:spPr>
        <a:xfrm>
          <a:off x="505144" y="2319938"/>
          <a:ext cx="864811" cy="8648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C18E62-0229-4DE1-BFB6-F314052CD4B0}">
      <dsp:nvSpPr>
        <dsp:cNvPr id="0" name=""/>
        <dsp:cNvSpPr/>
      </dsp:nvSpPr>
      <dsp:spPr>
        <a:xfrm>
          <a:off x="1816103" y="1966151"/>
          <a:ext cx="4447536" cy="1572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411" tIns="166411" rIns="166411" bIns="166411" numCol="1" spcCol="1270" anchor="ctr" anchorCtr="0">
          <a:noAutofit/>
        </a:bodyPr>
        <a:lstStyle/>
        <a:p>
          <a:pPr marL="0" lvl="0" indent="0" algn="l" defTabSz="8001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Arial"/>
              <a:cs typeface="Arial"/>
            </a:rPr>
            <a:t>Before they decide to join the study, participants will be told about its purpose, benefits and risks.</a:t>
          </a:r>
        </a:p>
      </dsp:txBody>
      <dsp:txXfrm>
        <a:off x="1816103" y="1966151"/>
        <a:ext cx="4447536" cy="1572384"/>
      </dsp:txXfrm>
    </dsp:sp>
    <dsp:sp modelId="{CEC052F0-340F-43DB-91B8-F92220CF9AC8}">
      <dsp:nvSpPr>
        <dsp:cNvPr id="0" name=""/>
        <dsp:cNvSpPr/>
      </dsp:nvSpPr>
      <dsp:spPr>
        <a:xfrm>
          <a:off x="0" y="3931632"/>
          <a:ext cx="6263640" cy="15723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AFBEC2-395D-4E63-8452-0998A22A3C91}">
      <dsp:nvSpPr>
        <dsp:cNvPr id="0" name=""/>
        <dsp:cNvSpPr/>
      </dsp:nvSpPr>
      <dsp:spPr>
        <a:xfrm>
          <a:off x="475646" y="4285418"/>
          <a:ext cx="864811" cy="8648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6C5B34-9D47-4F6D-81E2-C7F1929C0555}">
      <dsp:nvSpPr>
        <dsp:cNvPr id="0" name=""/>
        <dsp:cNvSpPr/>
      </dsp:nvSpPr>
      <dsp:spPr>
        <a:xfrm>
          <a:off x="1816103" y="3931632"/>
          <a:ext cx="4447536" cy="1572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411" tIns="166411" rIns="166411" bIns="166411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Arial"/>
              <a:cs typeface="Arial"/>
            </a:rPr>
            <a:t>Integrity will be promoted, and plagiarism will be kept at a minimum level.</a:t>
          </a:r>
        </a:p>
      </dsp:txBody>
      <dsp:txXfrm>
        <a:off x="1816103" y="3931632"/>
        <a:ext cx="4447536" cy="15723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6E8BCA-B395-4C88-8C87-F6A1BBD87ECE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38D63B-355C-4BA4-B1DE-3F30106DB8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178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38D63B-355C-4BA4-B1DE-3F30106DB8F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4121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38D63B-355C-4BA4-B1DE-3F30106DB8F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6390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38D63B-355C-4BA4-B1DE-3F30106DB8F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834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oquest.com/pagepdf/2030565836?accountid=130472" TargetMode="External"/><Relationship Id="rId2" Type="http://schemas.openxmlformats.org/officeDocument/2006/relationships/hyperlink" Target="https://doi.org/10.1080/09523987.2011.607319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bookcentral.proquest.com/lib/trinity/detail.action?docID=5774742" TargetMode="External"/><Relationship Id="rId4" Type="http://schemas.openxmlformats.org/officeDocument/2006/relationships/hyperlink" Target="https://www.proquest.com/docview/1028002450?accountid=130472&amp;parentSessionId=W2ovKzpR3TVHJxTzGFOoj4VE8DgkN3pUvkIhO%2Bkd8UM%3D&amp;pq-origsite=prim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5" name="Rectangle 52">
            <a:extLst>
              <a:ext uri="{FF2B5EF4-FFF2-40B4-BE49-F238E27FC236}">
                <a16:creationId xmlns:a16="http://schemas.microsoft.com/office/drawing/2014/main" id="{32FD50D0-1315-48C4-BB87-7646B049A0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6" name="Group 54">
            <a:extLst>
              <a:ext uri="{FF2B5EF4-FFF2-40B4-BE49-F238E27FC236}">
                <a16:creationId xmlns:a16="http://schemas.microsoft.com/office/drawing/2014/main" id="{CA83E95F-11F0-4EF3-B911-EC4A265F08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56" name="Freeform 44">
              <a:extLst>
                <a:ext uri="{FF2B5EF4-FFF2-40B4-BE49-F238E27FC236}">
                  <a16:creationId xmlns:a16="http://schemas.microsoft.com/office/drawing/2014/main" id="{4A5621C8-F0D7-4928-9BC5-B15B318AF6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45">
              <a:extLst>
                <a:ext uri="{FF2B5EF4-FFF2-40B4-BE49-F238E27FC236}">
                  <a16:creationId xmlns:a16="http://schemas.microsoft.com/office/drawing/2014/main" id="{3F55EE6D-8E4E-47F0-B7BC-D45AECE43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6">
              <a:extLst>
                <a:ext uri="{FF2B5EF4-FFF2-40B4-BE49-F238E27FC236}">
                  <a16:creationId xmlns:a16="http://schemas.microsoft.com/office/drawing/2014/main" id="{C2EC5D6B-2D05-4DDF-9E09-8814EA492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47">
              <a:extLst>
                <a:ext uri="{FF2B5EF4-FFF2-40B4-BE49-F238E27FC236}">
                  <a16:creationId xmlns:a16="http://schemas.microsoft.com/office/drawing/2014/main" id="{F7890FC4-3706-4665-B92A-D379824140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5B29EAEC-4EE8-4823-BBB4-9012708C82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9B233B04-7DC9-BC5D-C363-AC2A48E78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0989" y="928236"/>
            <a:ext cx="10306520" cy="132556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2500">
                <a:latin typeface="Arial" panose="020B0604020202020204" pitchFamily="34" charset="0"/>
                <a:cs typeface="Arial" panose="020B0604020202020204" pitchFamily="34" charset="0"/>
              </a:rPr>
              <a:t>How do students use technology to collaborate at UWTSD?</a:t>
            </a:r>
            <a:br>
              <a:rPr lang="en-US" sz="25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500">
                <a:latin typeface="Arial" panose="020B0604020202020204" pitchFamily="34" charset="0"/>
                <a:cs typeface="Arial" panose="020B0604020202020204" pitchFamily="34" charset="0"/>
              </a:rPr>
              <a:t>Which digital tool is most used by students at UWTSD to collaborate together?</a:t>
            </a:r>
            <a:br>
              <a:rPr lang="en-US" sz="250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5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860C44-0D8D-8AB2-A333-27DE2E22B6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27493" y="2812887"/>
            <a:ext cx="3569112" cy="226928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1800" b="1">
                <a:latin typeface="Arial" panose="020B0604020202020204" pitchFamily="34" charset="0"/>
                <a:cs typeface="Arial" panose="020B0604020202020204" pitchFamily="34" charset="0"/>
              </a:rPr>
              <a:t>Alexandra-Valentina Ghita </a:t>
            </a:r>
            <a:r>
              <a:rPr lang="en-US" sz="1800" b="1" u="sng">
                <a:latin typeface="Arial" panose="020B0604020202020204" pitchFamily="34" charset="0"/>
                <a:cs typeface="Arial" panose="020B0604020202020204" pitchFamily="34" charset="0"/>
              </a:rPr>
              <a:t>2127554</a:t>
            </a:r>
          </a:p>
          <a:p>
            <a:pPr algn="ctr"/>
            <a:r>
              <a:rPr lang="en-US" sz="1800" b="1">
                <a:latin typeface="Arial" panose="020B0604020202020204" pitchFamily="34" charset="0"/>
                <a:cs typeface="Arial" panose="020B0604020202020204" pitchFamily="34" charset="0"/>
              </a:rPr>
              <a:t>Elena Mihaela Radu</a:t>
            </a:r>
          </a:p>
          <a:p>
            <a:pPr algn="ctr"/>
            <a:r>
              <a:rPr lang="en-US" sz="1800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u="sng">
                <a:latin typeface="Arial" panose="020B0604020202020204" pitchFamily="34" charset="0"/>
                <a:cs typeface="Arial" panose="020B0604020202020204" pitchFamily="34" charset="0"/>
              </a:rPr>
              <a:t>2126383</a:t>
            </a:r>
          </a:p>
          <a:p>
            <a:endParaRPr lang="en-US" sz="2000"/>
          </a:p>
          <a:p>
            <a:endParaRPr lang="en-US" sz="2000"/>
          </a:p>
          <a:p>
            <a:endParaRPr lang="en-US" sz="2000"/>
          </a:p>
        </p:txBody>
      </p:sp>
      <p:pic>
        <p:nvPicPr>
          <p:cNvPr id="10" name="Graphic 9" descr="Education">
            <a:extLst>
              <a:ext uri="{FF2B5EF4-FFF2-40B4-BE49-F238E27FC236}">
                <a16:creationId xmlns:a16="http://schemas.microsoft.com/office/drawing/2014/main" id="{82A286E8-282D-A369-D15A-259F3FABA4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3532" y="2088778"/>
            <a:ext cx="2650372" cy="265037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28" name="Picture 2" descr="Logo of UWTSD Moodle 2021/22">
            <a:extLst>
              <a:ext uri="{FF2B5EF4-FFF2-40B4-BE49-F238E27FC236}">
                <a16:creationId xmlns:a16="http://schemas.microsoft.com/office/drawing/2014/main" id="{D43BBFE9-E519-7F89-7CD0-46494718F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935" y="145133"/>
            <a:ext cx="2657430" cy="531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D9FBFF-539D-0943-3017-4E74C5A41787}"/>
              </a:ext>
            </a:extLst>
          </p:cNvPr>
          <p:cNvSpPr txBox="1"/>
          <p:nvPr/>
        </p:nvSpPr>
        <p:spPr>
          <a:xfrm>
            <a:off x="1328251" y="4704053"/>
            <a:ext cx="6163929" cy="1703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>
                <a:latin typeface="Arial" panose="020B0604020202020204" pitchFamily="34" charset="0"/>
                <a:cs typeface="Arial" panose="020B0604020202020204" pitchFamily="34" charset="0"/>
              </a:rPr>
              <a:t>Module:           Digital Skills and Research Methods</a:t>
            </a:r>
          </a:p>
          <a:p>
            <a:pPr>
              <a:lnSpc>
                <a:spcPct val="150000"/>
              </a:lnSpc>
            </a:pPr>
            <a:r>
              <a:rPr lang="en-US" sz="1800" b="1">
                <a:latin typeface="Arial" panose="020B0604020202020204" pitchFamily="34" charset="0"/>
                <a:cs typeface="Arial" panose="020B0604020202020204" pitchFamily="34" charset="0"/>
              </a:rPr>
              <a:t>Module code:  BMSW400</a:t>
            </a:r>
          </a:p>
          <a:p>
            <a:pPr>
              <a:lnSpc>
                <a:spcPct val="150000"/>
              </a:lnSpc>
            </a:pPr>
            <a:r>
              <a:rPr lang="en-US" sz="1800" b="1">
                <a:latin typeface="Arial" panose="020B0604020202020204" pitchFamily="34" charset="0"/>
                <a:cs typeface="Arial" panose="020B0604020202020204" pitchFamily="34" charset="0"/>
              </a:rPr>
              <a:t>Lecturer:         </a:t>
            </a:r>
            <a:r>
              <a:rPr lang="en-US" sz="1800" b="1" err="1">
                <a:latin typeface="Arial" panose="020B0604020202020204" pitchFamily="34" charset="0"/>
                <a:cs typeface="Arial" panose="020B0604020202020204" pitchFamily="34" charset="0"/>
              </a:rPr>
              <a:t>Seyed</a:t>
            </a:r>
            <a:r>
              <a:rPr lang="en-US" sz="1800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err="1">
                <a:latin typeface="Arial" panose="020B0604020202020204" pitchFamily="34" charset="0"/>
                <a:cs typeface="Arial" panose="020B0604020202020204" pitchFamily="34" charset="0"/>
              </a:rPr>
              <a:t>Navid</a:t>
            </a:r>
            <a:r>
              <a:rPr lang="en-US" sz="1800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err="1">
                <a:latin typeface="Arial" panose="020B0604020202020204" pitchFamily="34" charset="0"/>
                <a:cs typeface="Arial" panose="020B0604020202020204" pitchFamily="34" charset="0"/>
              </a:rPr>
              <a:t>Nasirpour</a:t>
            </a:r>
            <a:endParaRPr lang="en-US" sz="18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phic 3" descr="Single gear outline">
            <a:extLst>
              <a:ext uri="{FF2B5EF4-FFF2-40B4-BE49-F238E27FC236}">
                <a16:creationId xmlns:a16="http://schemas.microsoft.com/office/drawing/2014/main" id="{4A919ED4-534F-6E87-44A7-F08B120545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368351" y="3942736"/>
            <a:ext cx="1561214" cy="1561214"/>
          </a:xfrm>
          <a:prstGeom prst="rect">
            <a:avLst/>
          </a:prstGeom>
        </p:spPr>
      </p:pic>
      <p:pic>
        <p:nvPicPr>
          <p:cNvPr id="16" name="Graphic 15" descr="Single gear outline">
            <a:extLst>
              <a:ext uri="{FF2B5EF4-FFF2-40B4-BE49-F238E27FC236}">
                <a16:creationId xmlns:a16="http://schemas.microsoft.com/office/drawing/2014/main" id="{3B950791-0AEB-F1CD-71E0-427283FC36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00334" y="4758506"/>
            <a:ext cx="1325564" cy="1325564"/>
          </a:xfrm>
          <a:prstGeom prst="rect">
            <a:avLst/>
          </a:prstGeom>
        </p:spPr>
      </p:pic>
      <p:pic>
        <p:nvPicPr>
          <p:cNvPr id="17" name="Graphic 16" descr="Single gear outline">
            <a:extLst>
              <a:ext uri="{FF2B5EF4-FFF2-40B4-BE49-F238E27FC236}">
                <a16:creationId xmlns:a16="http://schemas.microsoft.com/office/drawing/2014/main" id="{430B95B8-3150-B268-01CC-9D3C21C5EB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619705" y="5285574"/>
            <a:ext cx="1161258" cy="1161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017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7756CBA-6018-786E-44B1-3826450BE31E}"/>
              </a:ext>
            </a:extLst>
          </p:cNvPr>
          <p:cNvSpPr/>
          <p:nvPr/>
        </p:nvSpPr>
        <p:spPr>
          <a:xfrm>
            <a:off x="1058878" y="1666739"/>
            <a:ext cx="8991055" cy="522389"/>
          </a:xfrm>
          <a:prstGeom prst="rect">
            <a:avLst/>
          </a:prstGeom>
          <a:solidFill>
            <a:srgbClr val="92D050"/>
          </a:solidFill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will try to find the most used method of communication between students at UWTSD. </a:t>
            </a:r>
          </a:p>
        </p:txBody>
      </p:sp>
      <p:sp>
        <p:nvSpPr>
          <p:cNvPr id="4" name="Arrow: Down 3">
            <a:extLst>
              <a:ext uri="{FF2B5EF4-FFF2-40B4-BE49-F238E27FC236}">
                <a16:creationId xmlns:a16="http://schemas.microsoft.com/office/drawing/2014/main" id="{D2D78174-AC0B-DACD-A84C-3198D5A9690A}"/>
              </a:ext>
            </a:extLst>
          </p:cNvPr>
          <p:cNvSpPr/>
          <p:nvPr/>
        </p:nvSpPr>
        <p:spPr>
          <a:xfrm>
            <a:off x="9024374" y="2218291"/>
            <a:ext cx="458292" cy="512643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5C75A2-5F0C-0928-4D65-FACC437546AA}"/>
              </a:ext>
            </a:extLst>
          </p:cNvPr>
          <p:cNvSpPr/>
          <p:nvPr/>
        </p:nvSpPr>
        <p:spPr>
          <a:xfrm>
            <a:off x="1749459" y="2677439"/>
            <a:ext cx="8693081" cy="629725"/>
          </a:xfrm>
          <a:prstGeom prst="rect">
            <a:avLst/>
          </a:prstGeom>
          <a:solidFill>
            <a:srgbClr val="FF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our opinion today is a normality for students to use online ways to communicate.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3003A9A-5DBE-3EBD-DCB7-9DC7AA07FB71}"/>
              </a:ext>
            </a:extLst>
          </p:cNvPr>
          <p:cNvSpPr/>
          <p:nvPr/>
        </p:nvSpPr>
        <p:spPr>
          <a:xfrm>
            <a:off x="2917178" y="3769178"/>
            <a:ext cx="8436622" cy="747294"/>
          </a:xfrm>
          <a:prstGeom prst="rect">
            <a:avLst/>
          </a:prstGeom>
          <a:solidFill>
            <a:srgbClr val="13ABB3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are considering that using the online collaboration method is much easier to share what we have learned.</a:t>
            </a:r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C5143F72-6137-0CCF-2940-8B27C0AAAB21}"/>
              </a:ext>
            </a:extLst>
          </p:cNvPr>
          <p:cNvSpPr/>
          <p:nvPr/>
        </p:nvSpPr>
        <p:spPr>
          <a:xfrm>
            <a:off x="9482666" y="3281193"/>
            <a:ext cx="458292" cy="512643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193DCE9-A967-440D-7DC1-B6F904B323FD}"/>
              </a:ext>
            </a:extLst>
          </p:cNvPr>
          <p:cNvSpPr/>
          <p:nvPr/>
        </p:nvSpPr>
        <p:spPr>
          <a:xfrm>
            <a:off x="4073049" y="281395"/>
            <a:ext cx="347563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cap="none" spc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endParaRPr lang="en-GB" sz="4400" b="1" cap="none" spc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5972C36-A36F-F8DF-56BC-DAA6BB19D3A0}"/>
              </a:ext>
            </a:extLst>
          </p:cNvPr>
          <p:cNvSpPr txBox="1"/>
          <p:nvPr/>
        </p:nvSpPr>
        <p:spPr>
          <a:xfrm>
            <a:off x="9569245" y="6327961"/>
            <a:ext cx="35691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 Name of presenter: Alexandra Ghita</a:t>
            </a:r>
          </a:p>
        </p:txBody>
      </p:sp>
    </p:spTree>
    <p:extLst>
      <p:ext uri="{BB962C8B-B14F-4D97-AF65-F5344CB8AC3E}">
        <p14:creationId xmlns:p14="http://schemas.microsoft.com/office/powerpoint/2010/main" val="185414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  <p:bldP spid="9" grpId="0" animBg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1F40621-0DD3-6374-F15D-620A9F67F6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2385359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1353EAF-9812-9376-01B0-A7EB8B090232}"/>
              </a:ext>
            </a:extLst>
          </p:cNvPr>
          <p:cNvSpPr txBox="1"/>
          <p:nvPr/>
        </p:nvSpPr>
        <p:spPr>
          <a:xfrm>
            <a:off x="9802762" y="6351638"/>
            <a:ext cx="37067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 Name of presenter: Elena Radu</a:t>
            </a:r>
          </a:p>
          <a:p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4450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E52985E-2553-471E-82AA-5ED7A3298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3308" y="4462044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3932A757-D6B4-CC2F-7C92-74935861E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53" y="345203"/>
            <a:ext cx="5559480" cy="26685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AE3ABC6-4042-4293-A7DF-F01181363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739873" y="4690076"/>
            <a:ext cx="0" cy="137160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1EAEA2E-F915-3857-019F-EE6281035E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915411"/>
              </p:ext>
            </p:extLst>
          </p:nvPr>
        </p:nvGraphicFramePr>
        <p:xfrm>
          <a:off x="6528619" y="196645"/>
          <a:ext cx="5274328" cy="409451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031196">
                  <a:extLst>
                    <a:ext uri="{9D8B030D-6E8A-4147-A177-3AD203B41FA5}">
                      <a16:colId xmlns:a16="http://schemas.microsoft.com/office/drawing/2014/main" val="2230378431"/>
                    </a:ext>
                  </a:extLst>
                </a:gridCol>
                <a:gridCol w="3243132">
                  <a:extLst>
                    <a:ext uri="{9D8B030D-6E8A-4147-A177-3AD203B41FA5}">
                      <a16:colId xmlns:a16="http://schemas.microsoft.com/office/drawing/2014/main" val="703339754"/>
                    </a:ext>
                  </a:extLst>
                </a:gridCol>
              </a:tblGrid>
              <a:tr h="839926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tx1"/>
                          </a:solidFill>
                        </a:rPr>
                        <a:t>Research question </a:t>
                      </a:r>
                      <a:endParaRPr lang="en-GB" sz="1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15822" marR="115822" marT="57911" marB="57911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tx1"/>
                          </a:solidFill>
                        </a:rPr>
                        <a:t>Research aim</a:t>
                      </a:r>
                      <a:endParaRPr lang="en-GB" sz="1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15822" marR="115822" marT="57911" marB="57911"/>
                </a:tc>
                <a:extLst>
                  <a:ext uri="{0D108BD9-81ED-4DB2-BD59-A6C34878D82A}">
                    <a16:rowId xmlns:a16="http://schemas.microsoft.com/office/drawing/2014/main" val="3476967673"/>
                  </a:ext>
                </a:extLst>
              </a:tr>
              <a:tr h="32545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/>
                        <a:t>Which digital tool is most used by students at UWTSD to collaborate together?</a:t>
                      </a:r>
                      <a:br>
                        <a:rPr lang="en-US" sz="1800"/>
                      </a:br>
                      <a:endParaRPr lang="en-GB" sz="1800"/>
                    </a:p>
                    <a:p>
                      <a:endParaRPr lang="en-GB" sz="1800"/>
                    </a:p>
                  </a:txBody>
                  <a:tcPr marL="115822" marR="115822" marT="57911" marB="57911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The aim of this research is to find out which is the digital tool most used by students of UWTSD.</a:t>
                      </a:r>
                      <a:endParaRPr lang="en-GB" sz="18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15822" marR="115822" marT="57911" marB="57911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2801160154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16315E1-D7D2-4201-B350-84668E250E9F}"/>
              </a:ext>
            </a:extLst>
          </p:cNvPr>
          <p:cNvSpPr txBox="1"/>
          <p:nvPr/>
        </p:nvSpPr>
        <p:spPr>
          <a:xfrm>
            <a:off x="5135256" y="4690076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digital tool is most used by students at UWTSD to collaborate together?</a:t>
            </a:r>
            <a:b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EF5110-FDD9-7CC9-9947-BCFBC74B4CDF}"/>
              </a:ext>
            </a:extLst>
          </p:cNvPr>
          <p:cNvSpPr/>
          <p:nvPr/>
        </p:nvSpPr>
        <p:spPr>
          <a:xfrm>
            <a:off x="-1068520" y="5160772"/>
            <a:ext cx="732183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cap="none" spc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RESEARCH QUESTION</a:t>
            </a:r>
            <a:endParaRPr lang="en-GB" sz="2800" b="1" cap="none" spc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F4100C-7DFE-50A9-6D80-091DA4BA1396}"/>
              </a:ext>
            </a:extLst>
          </p:cNvPr>
          <p:cNvSpPr txBox="1"/>
          <p:nvPr/>
        </p:nvSpPr>
        <p:spPr>
          <a:xfrm>
            <a:off x="9510611" y="6307412"/>
            <a:ext cx="34412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Name of presenter: Alexandra Ghita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24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ADD8F74-84F1-25A3-0754-3FF068435F1B}"/>
              </a:ext>
            </a:extLst>
          </p:cNvPr>
          <p:cNvSpPr txBox="1"/>
          <p:nvPr/>
        </p:nvSpPr>
        <p:spPr>
          <a:xfrm>
            <a:off x="767909" y="1240540"/>
            <a:ext cx="682327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GB">
                <a:ea typeface="+mn-lt"/>
                <a:cs typeface="+mn-lt"/>
              </a:rPr>
              <a:t>	</a:t>
            </a:r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492AE2D6-ED7D-B23D-F3DC-4655B5C5DD8F}"/>
              </a:ext>
            </a:extLst>
          </p:cNvPr>
          <p:cNvSpPr/>
          <p:nvPr/>
        </p:nvSpPr>
        <p:spPr>
          <a:xfrm>
            <a:off x="5687959" y="4979594"/>
            <a:ext cx="6223820" cy="1130710"/>
          </a:xfrm>
          <a:prstGeom prst="round2DiagRect">
            <a:avLst/>
          </a:prstGeom>
          <a:solidFill>
            <a:srgbClr val="F2E31A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just"/>
            <a:r>
              <a:rPr lang="en-US" err="1">
                <a:solidFill>
                  <a:schemeClr val="tx1"/>
                </a:solidFill>
                <a:latin typeface="Arial"/>
                <a:ea typeface="+mn-lt"/>
                <a:cs typeface="Arial"/>
              </a:rPr>
              <a:t>Kasprazak</a:t>
            </a:r>
            <a:r>
              <a:rPr lang="en-US">
                <a:solidFill>
                  <a:schemeClr val="tx1"/>
                </a:solidFill>
                <a:latin typeface="Arial"/>
                <a:ea typeface="+mn-lt"/>
                <a:cs typeface="Arial"/>
              </a:rPr>
              <a:t> (2012) </a:t>
            </a: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argues that online collaboration can help us communicate easily and work on long-or short-term online projects.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8A0DA3E-EC9E-1224-2A7E-9AD2C05F6D43}"/>
              </a:ext>
            </a:extLst>
          </p:cNvPr>
          <p:cNvSpPr/>
          <p:nvPr/>
        </p:nvSpPr>
        <p:spPr>
          <a:xfrm>
            <a:off x="383458" y="3523633"/>
            <a:ext cx="8416411" cy="884903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>
                <a:solidFill>
                  <a:schemeClr val="tx1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Elaine and Matthew (2011) </a:t>
            </a:r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stated that the online learning environment helps students to understand a material much easier because they have the possibility of debate and revisit their work.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79E2CFD-A6A9-E5EB-929A-1B72C264D5F3}"/>
              </a:ext>
            </a:extLst>
          </p:cNvPr>
          <p:cNvSpPr txBox="1"/>
          <p:nvPr/>
        </p:nvSpPr>
        <p:spPr>
          <a:xfrm>
            <a:off x="471948" y="993058"/>
            <a:ext cx="8583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B970E4E-6AAE-B63A-B103-6A5D855B4328}"/>
              </a:ext>
            </a:extLst>
          </p:cNvPr>
          <p:cNvSpPr/>
          <p:nvPr/>
        </p:nvSpPr>
        <p:spPr>
          <a:xfrm>
            <a:off x="1061883" y="1313051"/>
            <a:ext cx="9016181" cy="1263209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‘The three types of learning that students need to engage in are: learning on the fly, learning by collaborating, and learning by observing’.(Garrison, 2018, p. 36).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D2A60F-0462-7846-4D1F-2AF666EC3B67}"/>
              </a:ext>
            </a:extLst>
          </p:cNvPr>
          <p:cNvSpPr/>
          <p:nvPr/>
        </p:nvSpPr>
        <p:spPr>
          <a:xfrm>
            <a:off x="4392101" y="101136"/>
            <a:ext cx="29161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Rational</a:t>
            </a:r>
            <a:endParaRPr lang="en-GB" sz="5400" b="1" cap="none" spc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E180D5-4323-F060-BF8D-D899B654B509}"/>
              </a:ext>
            </a:extLst>
          </p:cNvPr>
          <p:cNvSpPr txBox="1"/>
          <p:nvPr/>
        </p:nvSpPr>
        <p:spPr>
          <a:xfrm>
            <a:off x="9694606" y="6327419"/>
            <a:ext cx="3637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Name of presenter: Elena Radu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12571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Diagonal Corners Rounded 1">
            <a:extLst>
              <a:ext uri="{FF2B5EF4-FFF2-40B4-BE49-F238E27FC236}">
                <a16:creationId xmlns:a16="http://schemas.microsoft.com/office/drawing/2014/main" id="{28D12B7B-020A-B85C-7A11-6B93DEA0CF68}"/>
              </a:ext>
            </a:extLst>
          </p:cNvPr>
          <p:cNvSpPr/>
          <p:nvPr/>
        </p:nvSpPr>
        <p:spPr>
          <a:xfrm>
            <a:off x="328454" y="1769806"/>
            <a:ext cx="3707532" cy="1789471"/>
          </a:xfrm>
          <a:prstGeom prst="round2DiagRect">
            <a:avLst/>
          </a:prstGeom>
          <a:solidFill>
            <a:srgbClr val="34D8C8"/>
          </a:solidFill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>
                <a:solidFill>
                  <a:schemeClr val="tx1"/>
                </a:solidFill>
                <a:latin typeface="Arial"/>
                <a:cs typeface="Arial"/>
              </a:rPr>
              <a:t>Saunders (2019) stated that we are subject to the online environment daily and that our lives are surrounded by mass media.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D1BEBA-14DA-9A01-CA60-841422A34E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99" y="528180"/>
            <a:ext cx="3945243" cy="78228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FDB334-D268-DC69-B52C-2C7D0ADB8C39}"/>
              </a:ext>
            </a:extLst>
          </p:cNvPr>
          <p:cNvSpPr txBox="1"/>
          <p:nvPr/>
        </p:nvSpPr>
        <p:spPr>
          <a:xfrm>
            <a:off x="-5328" y="6420465"/>
            <a:ext cx="2895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Name of presenter: Alexandra Ghita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9AB058C-C3B7-47D9-3642-21CC6B4D9064}"/>
              </a:ext>
            </a:extLst>
          </p:cNvPr>
          <p:cNvSpPr/>
          <p:nvPr/>
        </p:nvSpPr>
        <p:spPr>
          <a:xfrm>
            <a:off x="283699" y="4021357"/>
            <a:ext cx="4128301" cy="2141315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>
                <a:solidFill>
                  <a:schemeClr val="tx1"/>
                </a:solidFill>
                <a:latin typeface="Arial"/>
                <a:ea typeface="+mn-lt"/>
                <a:cs typeface="+mn-lt"/>
              </a:rPr>
              <a:t>Student collaboration is a complex, but critical process for learning.( See picture). </a:t>
            </a:r>
            <a:endParaRPr lang="en-US">
              <a:solidFill>
                <a:schemeClr val="tx1"/>
              </a:solidFill>
              <a:latin typeface="Arial"/>
              <a:cs typeface="Arial"/>
            </a:endParaRP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EB4A8AA3-DC86-7727-6B94-BD5CBB7738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4151570"/>
              </p:ext>
            </p:extLst>
          </p:nvPr>
        </p:nvGraphicFramePr>
        <p:xfrm>
          <a:off x="4542600" y="614990"/>
          <a:ext cx="759544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75013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Graphic spid="12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6" name="Rectangle 95">
            <a:extLst>
              <a:ext uri="{FF2B5EF4-FFF2-40B4-BE49-F238E27FC236}">
                <a16:creationId xmlns:a16="http://schemas.microsoft.com/office/drawing/2014/main" id="{73AD41DB-DF9F-49BC-85AE-6AB1840A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id="{FE3DD546-B7E6-7102-3D82-517FDB715EF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40" b="25880"/>
          <a:stretch/>
        </p:blipFill>
        <p:spPr>
          <a:xfrm>
            <a:off x="0" y="0"/>
            <a:ext cx="12191980" cy="3984912"/>
          </a:xfrm>
          <a:custGeom>
            <a:avLst/>
            <a:gdLst/>
            <a:ahLst/>
            <a:cxnLst/>
            <a:rect l="l" t="t" r="r" b="b"/>
            <a:pathLst>
              <a:path w="12192000" h="3984912">
                <a:moveTo>
                  <a:pt x="0" y="0"/>
                </a:moveTo>
                <a:lnTo>
                  <a:pt x="12192000" y="0"/>
                </a:lnTo>
                <a:lnTo>
                  <a:pt x="12192000" y="566059"/>
                </a:lnTo>
                <a:lnTo>
                  <a:pt x="12192000" y="794037"/>
                </a:lnTo>
                <a:lnTo>
                  <a:pt x="12192000" y="2336800"/>
                </a:lnTo>
                <a:lnTo>
                  <a:pt x="12192000" y="2631227"/>
                </a:lnTo>
                <a:lnTo>
                  <a:pt x="12192000" y="3908712"/>
                </a:lnTo>
                <a:lnTo>
                  <a:pt x="9439275" y="3984912"/>
                </a:lnTo>
                <a:lnTo>
                  <a:pt x="5572127" y="3737262"/>
                </a:lnTo>
                <a:lnTo>
                  <a:pt x="0" y="3908712"/>
                </a:lnTo>
                <a:lnTo>
                  <a:pt x="0" y="2631227"/>
                </a:lnTo>
                <a:lnTo>
                  <a:pt x="0" y="2336800"/>
                </a:lnTo>
                <a:lnTo>
                  <a:pt x="0" y="794037"/>
                </a:lnTo>
                <a:lnTo>
                  <a:pt x="0" y="566059"/>
                </a:lnTo>
                <a:close/>
              </a:path>
            </a:pathLst>
          </a:custGeom>
        </p:spPr>
      </p:pic>
      <p:grpSp>
        <p:nvGrpSpPr>
          <p:cNvPr id="98" name="Group 97">
            <a:extLst>
              <a:ext uri="{FF2B5EF4-FFF2-40B4-BE49-F238E27FC236}">
                <a16:creationId xmlns:a16="http://schemas.microsoft.com/office/drawing/2014/main" id="{A4AE1828-51FD-4AD7-BCF6-9AF5C696C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12192000" cy="757168"/>
            <a:chOff x="0" y="2959818"/>
            <a:chExt cx="12192000" cy="757168"/>
          </a:xfrm>
        </p:grpSpPr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8542C7CD-02BE-4ADE-8D2F-DFB759D71A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840A04EE-8E37-4C28-B09B-A9593A4AAB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3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" name="Rectangle: Folded Corner 5">
            <a:extLst>
              <a:ext uri="{FF2B5EF4-FFF2-40B4-BE49-F238E27FC236}">
                <a16:creationId xmlns:a16="http://schemas.microsoft.com/office/drawing/2014/main" id="{5117E360-EC9D-D976-B590-B8A5309755A9}"/>
              </a:ext>
            </a:extLst>
          </p:cNvPr>
          <p:cNvSpPr/>
          <p:nvPr/>
        </p:nvSpPr>
        <p:spPr>
          <a:xfrm>
            <a:off x="6038174" y="4956567"/>
            <a:ext cx="5692774" cy="545665"/>
          </a:xfrm>
          <a:prstGeom prst="foldedCorner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this research we will use the  quantitative method</a:t>
            </a:r>
            <a:r>
              <a:rPr lang="en-US">
                <a:solidFill>
                  <a:schemeClr val="bg1">
                    <a:lumMod val="95000"/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132F8B9-BCC8-BF93-2BEB-8A7D776607C5}"/>
              </a:ext>
            </a:extLst>
          </p:cNvPr>
          <p:cNvSpPr txBox="1"/>
          <p:nvPr/>
        </p:nvSpPr>
        <p:spPr>
          <a:xfrm>
            <a:off x="793640" y="2599510"/>
            <a:ext cx="10143668" cy="34355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41F5B4B-190A-82F9-5A04-C5964CAE2B9C}"/>
              </a:ext>
            </a:extLst>
          </p:cNvPr>
          <p:cNvSpPr/>
          <p:nvPr/>
        </p:nvSpPr>
        <p:spPr>
          <a:xfrm>
            <a:off x="528169" y="4855901"/>
            <a:ext cx="492955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PROPOSED METHOD</a:t>
            </a:r>
            <a:endParaRPr lang="en-GB" sz="3600" b="1" cap="none" spc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86438C-5B64-CF21-3226-560DF609556A}"/>
              </a:ext>
            </a:extLst>
          </p:cNvPr>
          <p:cNvSpPr txBox="1"/>
          <p:nvPr/>
        </p:nvSpPr>
        <p:spPr>
          <a:xfrm>
            <a:off x="9940413" y="6300738"/>
            <a:ext cx="31758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Name of presenter: Elena Radu</a:t>
            </a:r>
          </a:p>
          <a:p>
            <a:endParaRPr lang="en-GB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239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22B06A-FE92-77E7-E3BB-00280AB6E66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1988024-030F-AEE5-C274-0DFD004939ED}"/>
              </a:ext>
            </a:extLst>
          </p:cNvPr>
          <p:cNvSpPr/>
          <p:nvPr/>
        </p:nvSpPr>
        <p:spPr>
          <a:xfrm>
            <a:off x="2949676" y="2252895"/>
            <a:ext cx="6164827" cy="981918"/>
          </a:xfrm>
          <a:prstGeom prst="ellipse">
            <a:avLst/>
          </a:prstGeom>
          <a:solidFill>
            <a:srgbClr val="FF0000"/>
          </a:soli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>
                <a:solidFill>
                  <a:schemeClr val="tx1"/>
                </a:solidFill>
                <a:latin typeface="Arial"/>
                <a:cs typeface="Arial"/>
              </a:rPr>
              <a:t>In this survey, peers will be asked to complete a questionnaire made in Ms Forms. </a:t>
            </a:r>
            <a:endParaRPr lang="en-GB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3719FD4-9518-6E54-D126-68910FC9C9D1}"/>
              </a:ext>
            </a:extLst>
          </p:cNvPr>
          <p:cNvSpPr/>
          <p:nvPr/>
        </p:nvSpPr>
        <p:spPr>
          <a:xfrm>
            <a:off x="594850" y="471373"/>
            <a:ext cx="6164827" cy="914400"/>
          </a:xfrm>
          <a:prstGeom prst="ellipse">
            <a:avLst/>
          </a:prstGeom>
          <a:solidFill>
            <a:srgbClr val="C00000"/>
          </a:solidFill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participants for this research will be students of UWTSD.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A5DDF4B-A13B-9F91-6C6E-B084E3E894EB}"/>
              </a:ext>
            </a:extLst>
          </p:cNvPr>
          <p:cNvSpPr/>
          <p:nvPr/>
        </p:nvSpPr>
        <p:spPr>
          <a:xfrm>
            <a:off x="4837471" y="3903406"/>
            <a:ext cx="7202131" cy="1374492"/>
          </a:xfrm>
          <a:prstGeom prst="ellipse">
            <a:avLst/>
          </a:prstGeom>
          <a:solidFill>
            <a:srgbClr val="F83F3A"/>
          </a:soli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questionnaire will have ten questions and the results will disclose which digital tool is used the most by students at the university.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1FC1855E-84FC-B32E-F83F-D62FC3607389}"/>
              </a:ext>
            </a:extLst>
          </p:cNvPr>
          <p:cNvCxnSpPr>
            <a:cxnSpLocks/>
          </p:cNvCxnSpPr>
          <p:nvPr/>
        </p:nvCxnSpPr>
        <p:spPr>
          <a:xfrm>
            <a:off x="5614219" y="1288026"/>
            <a:ext cx="835742" cy="10323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607A8E4-8D1B-B6B4-FA75-5AE2651829A2}"/>
              </a:ext>
            </a:extLst>
          </p:cNvPr>
          <p:cNvCxnSpPr>
            <a:stCxn id="6" idx="5"/>
          </p:cNvCxnSpPr>
          <p:nvPr/>
        </p:nvCxnSpPr>
        <p:spPr>
          <a:xfrm>
            <a:off x="8211685" y="3091014"/>
            <a:ext cx="1168289" cy="81239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312A4B9-6EC6-5C30-9F2E-3F7E5C1316B9}"/>
              </a:ext>
            </a:extLst>
          </p:cNvPr>
          <p:cNvSpPr txBox="1"/>
          <p:nvPr/>
        </p:nvSpPr>
        <p:spPr>
          <a:xfrm>
            <a:off x="9714271" y="6311452"/>
            <a:ext cx="3662518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1100">
                <a:latin typeface="Arial"/>
                <a:cs typeface="Arial"/>
              </a:rPr>
              <a:t> </a:t>
            </a: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Name of presenter: </a:t>
            </a:r>
            <a:r>
              <a:rPr lang="en-GB" sz="1100">
                <a:latin typeface="Arial"/>
                <a:cs typeface="Arial"/>
              </a:rPr>
              <a:t>Elena Radu</a:t>
            </a:r>
            <a:endParaRPr lang="en-GB" sz="11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471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88A7D84-4A3A-E6E1-C5E3-F243D59893F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6002466"/>
              </p:ext>
            </p:extLst>
          </p:nvPr>
        </p:nvGraphicFramePr>
        <p:xfrm>
          <a:off x="1945150" y="510732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545B61D-865F-EF88-EB5B-31CD132B78FD}"/>
              </a:ext>
            </a:extLst>
          </p:cNvPr>
          <p:cNvSpPr txBox="1"/>
          <p:nvPr/>
        </p:nvSpPr>
        <p:spPr>
          <a:xfrm>
            <a:off x="9507483" y="6376205"/>
            <a:ext cx="4031225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1100">
                <a:latin typeface="Arial"/>
                <a:cs typeface="Arial"/>
              </a:rPr>
              <a:t> </a:t>
            </a: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Name of presenter: </a:t>
            </a:r>
            <a:r>
              <a:rPr lang="en-GB" sz="1100">
                <a:latin typeface="Arial"/>
                <a:cs typeface="Arial"/>
              </a:rPr>
              <a:t>Alexandra Ghita</a:t>
            </a:r>
            <a:endParaRPr lang="en-GB" sz="11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210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B8B7B50-366E-030A-FB34-7FDE65099E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54606801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9484503-C366-4790-7240-D5B805871BE7}"/>
              </a:ext>
            </a:extLst>
          </p:cNvPr>
          <p:cNvSpPr txBox="1"/>
          <p:nvPr/>
        </p:nvSpPr>
        <p:spPr>
          <a:xfrm>
            <a:off x="5722374" y="2438400"/>
            <a:ext cx="13371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Step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292383-89AB-80D1-0E8B-489771E6A63B}"/>
              </a:ext>
            </a:extLst>
          </p:cNvPr>
          <p:cNvSpPr txBox="1"/>
          <p:nvPr/>
        </p:nvSpPr>
        <p:spPr>
          <a:xfrm>
            <a:off x="8731045" y="3018503"/>
            <a:ext cx="1022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Step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5A4A85-2950-1EF8-991D-D6A284112FA7}"/>
              </a:ext>
            </a:extLst>
          </p:cNvPr>
          <p:cNvSpPr txBox="1"/>
          <p:nvPr/>
        </p:nvSpPr>
        <p:spPr>
          <a:xfrm>
            <a:off x="5722374" y="6070153"/>
            <a:ext cx="1130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Step 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AAE9557-5183-057C-F4D4-703C90A71504}"/>
              </a:ext>
            </a:extLst>
          </p:cNvPr>
          <p:cNvSpPr txBox="1"/>
          <p:nvPr/>
        </p:nvSpPr>
        <p:spPr>
          <a:xfrm>
            <a:off x="2489200" y="2807732"/>
            <a:ext cx="1022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Step 4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10847679-33D9-D793-3ED5-166A80F2CB19}"/>
              </a:ext>
            </a:extLst>
          </p:cNvPr>
          <p:cNvCxnSpPr/>
          <p:nvPr/>
        </p:nvCxnSpPr>
        <p:spPr>
          <a:xfrm flipV="1">
            <a:off x="4493343" y="4532671"/>
            <a:ext cx="521109" cy="5014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511E1774-29B3-DEF1-434F-B322A5430B78}"/>
              </a:ext>
            </a:extLst>
          </p:cNvPr>
          <p:cNvSpPr txBox="1"/>
          <p:nvPr/>
        </p:nvSpPr>
        <p:spPr>
          <a:xfrm>
            <a:off x="3131574" y="4895798"/>
            <a:ext cx="1622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Data collection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143B58-7A38-7A80-32AC-27AB3325AEAD}"/>
              </a:ext>
            </a:extLst>
          </p:cNvPr>
          <p:cNvSpPr txBox="1"/>
          <p:nvPr/>
        </p:nvSpPr>
        <p:spPr>
          <a:xfrm>
            <a:off x="9596284" y="6287966"/>
            <a:ext cx="4119716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>
                <a:latin typeface="Arial"/>
                <a:cs typeface="Arial"/>
              </a:rPr>
              <a:t> Name of presenter: Elena Radu</a:t>
            </a:r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8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  <p:bldP spid="7" grpId="0"/>
      <p:bldP spid="8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0391617-626E-C14F-CE2E-FC077BC785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4766247"/>
              </p:ext>
            </p:extLst>
          </p:nvPr>
        </p:nvGraphicFramePr>
        <p:xfrm>
          <a:off x="5468388" y="678426"/>
          <a:ext cx="6281159" cy="544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B9AF4236-F100-E6F3-9D1C-B75533A6FC10}"/>
              </a:ext>
            </a:extLst>
          </p:cNvPr>
          <p:cNvSpPr/>
          <p:nvPr/>
        </p:nvSpPr>
        <p:spPr>
          <a:xfrm>
            <a:off x="154523" y="2416729"/>
            <a:ext cx="4784159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Ethical consideration</a:t>
            </a:r>
          </a:p>
          <a:p>
            <a:pPr algn="ctr"/>
            <a:endParaRPr lang="en-US" sz="5400" b="1" cap="none" spc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1FAE93-248C-AFA3-595E-2DBE8AFA85B8}"/>
              </a:ext>
            </a:extLst>
          </p:cNvPr>
          <p:cNvSpPr txBox="1"/>
          <p:nvPr/>
        </p:nvSpPr>
        <p:spPr>
          <a:xfrm>
            <a:off x="9573321" y="6389804"/>
            <a:ext cx="3425326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1100">
                <a:latin typeface="Arial"/>
                <a:cs typeface="Arial"/>
              </a:rPr>
              <a:t> </a:t>
            </a: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Name of presenter: </a:t>
            </a:r>
            <a:r>
              <a:rPr lang="en-GB" sz="1100">
                <a:latin typeface="Arial"/>
                <a:cs typeface="Arial"/>
              </a:rPr>
              <a:t>Alexandra Ghita</a:t>
            </a:r>
            <a:endParaRPr lang="en-GB" sz="11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804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0391617-626E-C14F-CE2E-FC077BC785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5649947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4301ED5-2046-58B5-2BF4-CADA04085F7C}"/>
              </a:ext>
            </a:extLst>
          </p:cNvPr>
          <p:cNvSpPr txBox="1"/>
          <p:nvPr/>
        </p:nvSpPr>
        <p:spPr>
          <a:xfrm>
            <a:off x="459971" y="2243901"/>
            <a:ext cx="423780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cap="none" spc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Ethical consideration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DF8B3B-4894-4EA2-CB1D-8C5C7B3EFE31}"/>
              </a:ext>
            </a:extLst>
          </p:cNvPr>
          <p:cNvSpPr txBox="1"/>
          <p:nvPr/>
        </p:nvSpPr>
        <p:spPr>
          <a:xfrm>
            <a:off x="9615949" y="6341389"/>
            <a:ext cx="3578942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1100">
                <a:latin typeface="Arial"/>
                <a:cs typeface="Arial"/>
              </a:rPr>
              <a:t> </a:t>
            </a: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Name of presenter: </a:t>
            </a:r>
            <a:r>
              <a:rPr lang="en-GB" sz="1100">
                <a:latin typeface="Arial"/>
                <a:cs typeface="Arial"/>
              </a:rPr>
              <a:t>Elena Radu</a:t>
            </a:r>
            <a:endParaRPr lang="en-GB" sz="11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64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5" name="Rectangle 64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6225D7-9B5F-8464-50E7-E775427309E8}"/>
              </a:ext>
            </a:extLst>
          </p:cNvPr>
          <p:cNvSpPr/>
          <p:nvPr/>
        </p:nvSpPr>
        <p:spPr>
          <a:xfrm>
            <a:off x="258641" y="2605373"/>
            <a:ext cx="3507692" cy="13880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cap="none" spc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RESEARCH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cap="none" spc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TIMELINE</a:t>
            </a:r>
            <a:endParaRPr lang="en-GB" sz="4400" b="1" cap="none" spc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C5F6EF-3CF7-B372-354D-D1928FC9769E}"/>
              </a:ext>
            </a:extLst>
          </p:cNvPr>
          <p:cNvSpPr txBox="1"/>
          <p:nvPr/>
        </p:nvSpPr>
        <p:spPr>
          <a:xfrm>
            <a:off x="9653319" y="6378457"/>
            <a:ext cx="3861185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1100">
                <a:latin typeface="Arial"/>
                <a:cs typeface="Arial"/>
              </a:rPr>
              <a:t> </a:t>
            </a: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Name of presenter: </a:t>
            </a:r>
            <a:r>
              <a:rPr lang="en-GB" sz="1100">
                <a:latin typeface="Arial"/>
                <a:cs typeface="Arial"/>
              </a:rPr>
              <a:t>Alexandra Ghita</a:t>
            </a:r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410E6C-3D22-E237-FE82-C80D3730DDE5}"/>
              </a:ext>
            </a:extLst>
          </p:cNvPr>
          <p:cNvSpPr txBox="1"/>
          <p:nvPr/>
        </p:nvSpPr>
        <p:spPr>
          <a:xfrm>
            <a:off x="4820855" y="297082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>
              <a:cs typeface="Calibri"/>
            </a:endParaRP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3D979446-D632-9743-0DEE-906C1D6490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59483" y="560439"/>
            <a:ext cx="7916721" cy="5683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545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11D6D-A9DD-2924-E2D7-71C21BF212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lvl="1" algn="just">
              <a:buFont typeface="Wingdings" panose="05000000000000000000" pitchFamily="2" charset="2"/>
              <a:buChar char="ü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Our hypothesis is that online collaboration will be the new method of studying and communicating with your peers at university. </a:t>
            </a:r>
          </a:p>
          <a:p>
            <a:pPr marL="457200" lvl="1" indent="0" algn="just">
              <a:buNone/>
            </a:pP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We will expect that the students use at least one online tools indicated in the questionnaire provided.  </a:t>
            </a:r>
          </a:p>
          <a:p>
            <a:pPr marL="0" indent="0" algn="just">
              <a:buNone/>
            </a:pPr>
            <a:endParaRPr lang="en-GB" sz="2400"/>
          </a:p>
          <a:p>
            <a:pPr marL="0" indent="0" algn="just">
              <a:buNone/>
            </a:pPr>
            <a:endParaRPr lang="en-GB" sz="24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AF6E7D6-D8DC-BF04-3B2B-BD411ACB9986}"/>
              </a:ext>
            </a:extLst>
          </p:cNvPr>
          <p:cNvSpPr/>
          <p:nvPr/>
        </p:nvSpPr>
        <p:spPr>
          <a:xfrm>
            <a:off x="214343" y="2501984"/>
            <a:ext cx="382348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cap="none" spc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HYPOTHESIS</a:t>
            </a:r>
            <a:endParaRPr lang="en-GB" sz="4400" b="1" cap="none" spc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D814F9-D24D-4375-5C48-118F8158F61D}"/>
              </a:ext>
            </a:extLst>
          </p:cNvPr>
          <p:cNvSpPr txBox="1"/>
          <p:nvPr/>
        </p:nvSpPr>
        <p:spPr>
          <a:xfrm>
            <a:off x="9655278" y="6331974"/>
            <a:ext cx="4139381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1100">
                <a:latin typeface="Arial"/>
                <a:cs typeface="Arial"/>
              </a:rPr>
              <a:t> </a:t>
            </a: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Name of presenter: </a:t>
            </a:r>
            <a:r>
              <a:rPr lang="en-GB" sz="1100">
                <a:latin typeface="Arial"/>
                <a:cs typeface="Arial"/>
              </a:rPr>
              <a:t>Elena Radu</a:t>
            </a:r>
            <a:endParaRPr lang="en-GB" sz="11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70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233C8-4120-428D-A08D-E87380662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5659" y="2261109"/>
            <a:ext cx="9724031" cy="4302353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Elaine, T. and</a:t>
            </a:r>
            <a:r>
              <a:rPr lang="en-GB" sz="1100">
                <a:solidFill>
                  <a:srgbClr val="000000"/>
                </a:solidFill>
                <a:latin typeface="Arial"/>
                <a:ea typeface="Calibri" panose="020F0502020204030204" pitchFamily="34" charset="0"/>
                <a:cs typeface="Times New Roman"/>
              </a:rPr>
              <a:t> </a:t>
            </a: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 Matthew,</a:t>
            </a:r>
            <a:r>
              <a:rPr lang="en-GB" sz="1100">
                <a:solidFill>
                  <a:srgbClr val="000000"/>
                </a:solidFill>
                <a:latin typeface="Arial"/>
                <a:ea typeface="Calibri" panose="020F0502020204030204" pitchFamily="34" charset="0"/>
                <a:cs typeface="Times New Roman"/>
              </a:rPr>
              <a:t> </a:t>
            </a: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 A., (2011), ‘Designing social media into university learning: technology of collaboration or collaboration for technology?’, </a:t>
            </a:r>
            <a:r>
              <a:rPr lang="en-GB" sz="1100" i="1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Educational Media International Aquatic Insects</a:t>
            </a: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, Vol. 48(3),Available at: </a:t>
            </a:r>
            <a:r>
              <a:rPr lang="en-GB" sz="1100" u="sng" kern="1200">
                <a:solidFill>
                  <a:srgbClr val="3A3A3A"/>
                </a:solidFill>
                <a:effectLst/>
                <a:latin typeface="Arial"/>
                <a:ea typeface="Times New Roman" panose="02020603050405020304" pitchFamily="18" charset="0"/>
                <a:cs typeface="Times New Roman"/>
                <a:hlinkClick r:id="rId2"/>
              </a:rPr>
              <a:t>https://doi.org/10.1080/09523987.2011.607319</a:t>
            </a:r>
            <a:r>
              <a:rPr lang="en-GB" sz="1100" kern="1200">
                <a:solidFill>
                  <a:srgbClr val="3A3A3A"/>
                </a:solidFill>
                <a:effectLst/>
                <a:latin typeface="Arial"/>
                <a:ea typeface="Times New Roman" panose="02020603050405020304" pitchFamily="18" charset="0"/>
                <a:cs typeface="Times New Roman"/>
              </a:rPr>
              <a:t> (Accessed: 15 June 2022).</a:t>
            </a:r>
            <a:endParaRPr lang="en-GB" sz="1100">
              <a:effectLst/>
              <a:latin typeface="Arial"/>
              <a:ea typeface="Calibri" panose="020F0502020204030204" pitchFamily="34" charset="0"/>
              <a:cs typeface="Times New Roman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Times New Roman" panose="02020603050405020304" pitchFamily="18" charset="0"/>
                <a:cs typeface="Times New Roman"/>
              </a:rPr>
              <a:t>Garrison, C., 2018. ‘Technical College Student Attitudes Toward 21</a:t>
            </a:r>
            <a:r>
              <a:rPr lang="en-GB" sz="1100" kern="1200" baseline="30000">
                <a:solidFill>
                  <a:srgbClr val="000000"/>
                </a:solidFill>
                <a:effectLst/>
                <a:latin typeface="Arial"/>
                <a:ea typeface="Times New Roman" panose="02020603050405020304" pitchFamily="18" charset="0"/>
                <a:cs typeface="Times New Roman"/>
              </a:rPr>
              <a:t>st</a:t>
            </a: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Times New Roman" panose="02020603050405020304" pitchFamily="18" charset="0"/>
                <a:cs typeface="Times New Roman"/>
              </a:rPr>
              <a:t> Century Work Skills, p.36, </a:t>
            </a:r>
            <a:r>
              <a:rPr lang="en-GB" sz="1100" kern="1200" err="1">
                <a:solidFill>
                  <a:srgbClr val="000000"/>
                </a:solidFill>
                <a:effectLst/>
                <a:latin typeface="Arial"/>
                <a:ea typeface="Times New Roman" panose="02020603050405020304" pitchFamily="18" charset="0"/>
                <a:cs typeface="Times New Roman"/>
              </a:rPr>
              <a:t>Northeastern</a:t>
            </a: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Times New Roman" panose="02020603050405020304" pitchFamily="18" charset="0"/>
                <a:cs typeface="Times New Roman"/>
              </a:rPr>
              <a:t> University. Available at: </a:t>
            </a:r>
            <a:r>
              <a:rPr lang="en-GB" sz="1100" u="sng" kern="1200">
                <a:solidFill>
                  <a:srgbClr val="000000"/>
                </a:solidFill>
                <a:effectLst/>
                <a:latin typeface="Arial"/>
                <a:ea typeface="Times New Roman" panose="02020603050405020304" pitchFamily="18" charset="0"/>
                <a:cs typeface="Times New Roman"/>
                <a:hlinkClick r:id="rId3"/>
              </a:rPr>
              <a:t>https://www.proquest.com/pagepdf/2030565836?accountid=130472</a:t>
            </a: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Times New Roman" panose="02020603050405020304" pitchFamily="18" charset="0"/>
                <a:cs typeface="Times New Roman"/>
              </a:rPr>
              <a:t> (accessed: 16 June 2022).</a:t>
            </a:r>
            <a:r>
              <a:rPr lang="en-GB" sz="1100">
                <a:solidFill>
                  <a:srgbClr val="000000"/>
                </a:solidFill>
                <a:latin typeface="Arial"/>
                <a:ea typeface="Times New Roman" panose="02020603050405020304" pitchFamily="18" charset="0"/>
                <a:cs typeface="Times New Roman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100" kern="1200" err="1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Kasprazak</a:t>
            </a: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, L. (2012) ‘Use cloud tools to collaborate’, </a:t>
            </a:r>
            <a:r>
              <a:rPr lang="en-GB" sz="1100" i="1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Chemical Engineering Progress</a:t>
            </a: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, Vol.108(7).</a:t>
            </a:r>
            <a:r>
              <a:rPr lang="en-GB" sz="1100">
                <a:solidFill>
                  <a:srgbClr val="000000"/>
                </a:solidFill>
                <a:latin typeface="Arial"/>
                <a:ea typeface="Calibri" panose="020F0502020204030204" pitchFamily="34" charset="0"/>
                <a:cs typeface="Times New Roman"/>
              </a:rPr>
              <a:t> </a:t>
            </a: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 Available at: </a:t>
            </a:r>
            <a:r>
              <a:rPr lang="en-GB" sz="1100" u="sng" kern="1200">
                <a:solidFill>
                  <a:srgbClr val="000000"/>
                </a:solidFill>
                <a:effectLst/>
                <a:latin typeface="Arial"/>
                <a:ea typeface="Times New Roman" panose="02020603050405020304" pitchFamily="18" charset="0"/>
                <a:cs typeface="Times New Roman"/>
                <a:hlinkClick r:id="rId4"/>
              </a:rPr>
              <a:t>Use Cloud Tools to Collaborate – ProQuest</a:t>
            </a:r>
            <a:r>
              <a:rPr lang="en-GB" sz="1100" u="sng" kern="1200">
                <a:solidFill>
                  <a:srgbClr val="000000"/>
                </a:solidFill>
                <a:effectLst/>
                <a:latin typeface="Arial"/>
                <a:ea typeface="Times New Roman" panose="02020603050405020304" pitchFamily="18" charset="0"/>
                <a:cs typeface="Times New Roman"/>
              </a:rPr>
              <a:t> ( Accessed: 18 June 2022).</a:t>
            </a:r>
            <a:r>
              <a:rPr lang="en-GB" sz="1100" u="sng">
                <a:solidFill>
                  <a:srgbClr val="000000"/>
                </a:solidFill>
                <a:latin typeface="Arial"/>
                <a:ea typeface="Times New Roman" panose="02020603050405020304" pitchFamily="18" charset="0"/>
                <a:cs typeface="Times New Roman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Saunders, M., et al., (2019),  ’Research Methods for Business Students’, </a:t>
            </a:r>
            <a:r>
              <a:rPr lang="en-GB" sz="1100" kern="1200" err="1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Ebook</a:t>
            </a: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, Pearson Education, Limited. Available at:</a:t>
            </a:r>
            <a:r>
              <a:rPr lang="en-GB" sz="1100">
                <a:solidFill>
                  <a:srgbClr val="000000"/>
                </a:solidFill>
                <a:latin typeface="Arial"/>
                <a:ea typeface="Calibri" panose="020F0502020204030204" pitchFamily="34" charset="0"/>
                <a:cs typeface="Times New Roman"/>
              </a:rPr>
              <a:t>  </a:t>
            </a:r>
            <a:r>
              <a:rPr lang="en-GB" sz="1100" i="1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1100" u="sng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  <a:hlinkClick r:id="rId5"/>
              </a:rPr>
              <a:t>http://ebookcentral.proquest.com/lib/trinity/detail.action?docID=5774742</a:t>
            </a: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 ( Accessed: 19 June 2022).</a:t>
            </a:r>
            <a:endParaRPr lang="en-GB" sz="1100">
              <a:effectLst/>
              <a:latin typeface="Arial"/>
              <a:ea typeface="Calibri" panose="020F0502020204030204" pitchFamily="34" charset="0"/>
              <a:cs typeface="Times New Roman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Taleb, Z. and Sohrabi, A.,( 2012),</a:t>
            </a:r>
            <a:r>
              <a:rPr lang="en-GB" sz="1100" kern="1200" baseline="300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 ‘</a:t>
            </a: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Learning on the move: the use of mobile technology to support learning for university students’, </a:t>
            </a:r>
            <a:r>
              <a:rPr lang="en-GB" sz="1100" i="1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International Conference on Education and Educational Psychology</a:t>
            </a:r>
            <a:r>
              <a:rPr lang="en-GB" sz="1100" kern="12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Times New Roman"/>
              </a:rPr>
              <a:t>. Available at: </a:t>
            </a:r>
            <a:r>
              <a:rPr lang="en-GB" sz="1100" u="sng">
                <a:solidFill>
                  <a:srgbClr val="0000FF"/>
                </a:solidFill>
                <a:latin typeface="Arial"/>
                <a:ea typeface="Calibri" panose="020F0502020204030204" pitchFamily="34" charset="0"/>
                <a:cs typeface="Times New Roman"/>
              </a:rPr>
              <a:t>Learning on the Move: The use of Mobile Technology to Support Learning for University Students – ScienceDirect  </a:t>
            </a:r>
            <a:r>
              <a:rPr lang="en-GB" sz="1100">
                <a:latin typeface="Arial"/>
                <a:ea typeface="Calibri" panose="020F0502020204030204" pitchFamily="34" charset="0"/>
                <a:cs typeface="Times New Roman"/>
              </a:rPr>
              <a:t>( Accessed: 23 June 2022).</a:t>
            </a:r>
            <a:endParaRPr lang="en-GB" sz="1100">
              <a:latin typeface="Arial"/>
              <a:cs typeface="Times New Roman"/>
            </a:endParaRPr>
          </a:p>
          <a:p>
            <a:pPr marL="0" indent="0">
              <a:buNone/>
            </a:pPr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D17AB5-7C16-C333-5D2E-9004C0020CB4}"/>
              </a:ext>
            </a:extLst>
          </p:cNvPr>
          <p:cNvSpPr/>
          <p:nvPr/>
        </p:nvSpPr>
        <p:spPr>
          <a:xfrm>
            <a:off x="3717943" y="294538"/>
            <a:ext cx="47561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REFERENCE LIST</a:t>
            </a:r>
          </a:p>
        </p:txBody>
      </p:sp>
    </p:spTree>
    <p:extLst>
      <p:ext uri="{BB962C8B-B14F-4D97-AF65-F5344CB8AC3E}">
        <p14:creationId xmlns:p14="http://schemas.microsoft.com/office/powerpoint/2010/main" val="3829467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8A7A53ED0F6C4BAC9BB320F40B3DEF" ma:contentTypeVersion="5" ma:contentTypeDescription="Create a new document." ma:contentTypeScope="" ma:versionID="eb6c91459b652b67a75aad22e3702e76">
  <xsd:schema xmlns:xsd="http://www.w3.org/2001/XMLSchema" xmlns:xs="http://www.w3.org/2001/XMLSchema" xmlns:p="http://schemas.microsoft.com/office/2006/metadata/properties" xmlns:ns3="01059ada-d055-41df-ae87-635bd8b92658" xmlns:ns4="5c225c8a-d58b-4f92-9659-fc93657787ef" targetNamespace="http://schemas.microsoft.com/office/2006/metadata/properties" ma:root="true" ma:fieldsID="014b1a50303f10e42cf6f956bd24ab50" ns3:_="" ns4:_="">
    <xsd:import namespace="01059ada-d055-41df-ae87-635bd8b92658"/>
    <xsd:import namespace="5c225c8a-d58b-4f92-9659-fc93657787ef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059ada-d055-41df-ae87-635bd8b9265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225c8a-d58b-4f92-9659-fc93657787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B6CF941-F58E-4658-B6D9-8F03A828E7F4}">
  <ds:schemaRefs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5c225c8a-d58b-4f92-9659-fc93657787ef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01059ada-d055-41df-ae87-635bd8b92658"/>
  </ds:schemaRefs>
</ds:datastoreItem>
</file>

<file path=customXml/itemProps2.xml><?xml version="1.0" encoding="utf-8"?>
<ds:datastoreItem xmlns:ds="http://schemas.openxmlformats.org/officeDocument/2006/customXml" ds:itemID="{5DDA11CA-999B-4F0C-8D27-EBE42297F5A8}">
  <ds:schemaRefs>
    <ds:schemaRef ds:uri="01059ada-d055-41df-ae87-635bd8b92658"/>
    <ds:schemaRef ds:uri="5c225c8a-d58b-4f92-9659-fc93657787e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254C3745-1184-4902-B14B-E47305B7124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964</Words>
  <Application>Microsoft Office PowerPoint</Application>
  <PresentationFormat>Widescreen</PresentationFormat>
  <Paragraphs>106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Wingdings</vt:lpstr>
      <vt:lpstr>office theme</vt:lpstr>
      <vt:lpstr>How do students use technology to collaborate at UWTSD? Which digital tool is most used by students at UWTSD to collaborate together?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Elena Radu</dc:creator>
  <cp:lastModifiedBy>Elena Mihaela Radu (2126383)</cp:lastModifiedBy>
  <cp:revision>1</cp:revision>
  <dcterms:created xsi:type="dcterms:W3CDTF">2022-06-11T09:00:05Z</dcterms:created>
  <dcterms:modified xsi:type="dcterms:W3CDTF">2022-06-25T14:42:27Z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0x010100448A7A53ED0F6C4BAC9BB320F40B3DEF</vt:lpwstr>
  </property>
</Properties>
</file>