
<file path=[Content_Types].xml><?xml version="1.0" encoding="utf-8"?>
<Types xmlns="http://schemas.openxmlformats.org/package/2006/content-types">
  <Default Extension="xml" ContentType="application/xml"/>
  <Default Extension="rels" ContentType="application/vnd.openxmlformats-package.relationships+xml"/>
  <Default Extension="jpeg" ContentType="image/jpg"/>
  <Default Extension="png" ContentType="image/png"/>
  <Default Extension="bmp" ContentType="image/bmp"/>
  <Default Extension="gif" ContentType="image/gif"/>
  <Default Extension="tif" ContentType="image/tif"/>
  <Default Extension="pdf" ContentType="application/pdf"/>
  <Default Extension="mov" ContentType="application/movie"/>
  <Default Extension="vml" ContentType="application/vnd.openxmlformats-officedocument.vmlDrawing"/>
  <Default Extension="xlsx" ContentType="application/vnd.openxmlformats-officedocument.spreadsheetml.sheet"/>
  <Override PartName="/docProps/core.xml" ContentType="application/vnd.openxmlformats-package.core-properties+xml"/>
  <Override PartName="/docProps/app.xml" ContentType="application/vnd.openxmlformats-officedocument.extended-properties+xml"/>
  <Override PartName="/ppt/presentation.xml" ContentType="application/vnd.openxmlformats-officedocument.presentationml.presentation.main+xml"/>
  <Override PartName="/ppt/presProps.xml" ContentType="application/vnd.openxmlformats-officedocument.presentationml.presProps+xml"/>
  <Override PartName="/ppt/viewProps.xml" ContentType="application/vnd.openxmlformats-officedocument.presentationml.viewProps+xml"/>
  <Override PartName="/ppt/commentAuthors.xml" ContentType="application/vnd.openxmlformats-officedocument.presentationml.commentAuthors+xml"/>
  <Override PartName="/ppt/tableStyles.xml" ContentType="application/vnd.openxmlformats-officedocument.presentationml.tableStyles+xml"/>
  <Override PartName="/ppt/slideMasters/slideMaster1.xml" ContentType="application/vnd.openxmlformats-officedocument.presentationml.slideMaster+xml"/>
  <Override PartName="/ppt/theme/theme1.xml" ContentType="application/vnd.openxmlformats-officedocument.theme+xml"/>
  <Override PartName="/ppt/notesMasters/notesMaster1.xml" ContentType="application/vnd.openxmlformats-officedocument.presentationml.notes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theme/theme2.xml" ContentType="application/vnd.openxmlformats-officedocument.theme+xml"/>
  <Override PartName="/ppt/media/image1.jpeg" ContentType="image/jpeg"/>
  <Override PartName="/ppt/media/image2.jpeg" ContentType="image/jpeg"/>
  <Override PartName="/ppt/media/image3.jpeg" ContentType="image/jpeg"/>
  <Override PartName="/ppt/media/image4.jpeg" ContentType="image/jpeg"/>
  <Override PartName="/ppt/notesSlides/notesSlide1.xml" ContentType="application/vnd.openxmlformats-officedocument.presentationml.notesSlide+xml"/>
  <Override PartName="/ppt/notesSlides/notesSlide2.xml" ContentType="application/vnd.openxmlformats-officedocument.presentationml.notesSlide+xml"/>
  <Override PartName="/ppt/media/image5.jpeg" ContentType="image/jpeg"/>
  <Override PartName="/ppt/notesSlides/notesSlide3.xml" ContentType="application/vnd.openxmlformats-officedocument.presentationml.notesSlide+xml"/>
  <Override PartName="/ppt/media/image6.jpeg" ContentType="image/jpeg"/>
  <Override PartName="/ppt/media/image7.jpeg" ContentType="image/jpeg"/>
  <Override PartName="/ppt/media/image8.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ldMasterIdLst>
    <p:sldMasterId id="2147483648" r:id="rId5"/>
  </p:sldMasterIdLst>
  <p:notesMasterIdLst>
    <p:notesMasterId r:id="rId7"/>
  </p:notesMasterIdLst>
  <p:sldIdLst>
    <p:sldId id="256" r:id="rId8"/>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 id="270" r:id="rId22"/>
    <p:sldId id="271" r:id="rId23"/>
    <p:sldId id="272" r:id="rId24"/>
    <p:sldId id="273" r:id="rId25"/>
    <p:sldId id="274" r:id="rId26"/>
    <p:sldId id="275" r:id="rId27"/>
    <p:sldId id="276" r:id="rId28"/>
    <p:sldId id="277" r:id="rId29"/>
    <p:sldId id="278" r:id="rId30"/>
    <p:sldId id="279" r:id="rId31"/>
    <p:sldId id="280" r:id="rId32"/>
    <p:sldId id="281" r:id="rId33"/>
    <p:sldId id="282" r:id="rId34"/>
    <p:sldId id="283" r:id="rId35"/>
    <p:sldId id="284" r:id="rId36"/>
    <p:sldId id="285" r:id="rId37"/>
    <p:sldId id="286" r:id="rId38"/>
    <p:sldId id="287" r:id="rId39"/>
    <p:sldId id="288" r:id="rId40"/>
    <p:sldId id="289" r:id="rId41"/>
    <p:sldId id="290" r:id="rId42"/>
    <p:sldId id="291" r:id="rId43"/>
    <p:sldId id="292" r:id="rId44"/>
    <p:sldId id="293" r:id="rId45"/>
    <p:sldId id="294" r:id="rId46"/>
    <p:sldId id="295" r:id="rId47"/>
    <p:sldId id="296" r:id="rId48"/>
    <p:sldId id="297" r:id="rId49"/>
    <p:sldId id="298" r:id="rId50"/>
    <p:sldId id="299" r:id="rId51"/>
    <p:sldId id="300" r:id="rId52"/>
    <p:sldId id="301" r:id="rId53"/>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1pPr>
    <a:lvl2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2pPr>
    <a:lvl3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3pPr>
    <a:lvl4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4pPr>
    <a:lvl5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5pPr>
    <a:lvl6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6pPr>
    <a:lvl7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7pPr>
    <a:lvl8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8pPr>
    <a:lvl9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lvl9pPr>
  </p:defaultTextStyle>
</p:presentation>
</file>

<file path=ppt/commentAuthors.xml><?xml version="1.0" encoding="utf-8"?>
<p:cmAuthorLs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file>

<file path=ppt/presProps.xml><?xml version="1.0" encoding="utf-8"?>
<p:presentation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showPr loop="0"/>
</p:presentationPr>
</file>

<file path=ppt/tableStyles.xml><?xml version="1.0" encoding="utf-8"?>
<a:tblStyleLst xmlns:a="http://schemas.openxmlformats.org/drawingml/2006/main" xmlns:r="http://schemas.openxmlformats.org/officeDocument/2006/relationships" def="{5940675A-B579-460E-94D1-54222C63F5DA}">
  <a:tblStyle styleId="{4C3C2611-4C71-4FC5-86AE-919BDF0F9419}" styleName="">
    <a:tblBg/>
    <a:wholeTbl>
      <a:tcTxStyle b="off" i="off">
        <a:fontRef idx="minor">
          <a:srgbClr val="000000"/>
        </a:fontRef>
        <a:srgbClr val="000000"/>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rgbClr val="F5CECC"/>
          </a:solidFill>
        </a:fill>
      </a:tcStyle>
    </a:wholeTbl>
    <a:band2H>
      <a:tcTxStyle b="def" i="def"/>
      <a:tcStyle>
        <a:tcBdr/>
        <a:fill>
          <a:solidFill>
            <a:srgbClr val="FAE8E7"/>
          </a:solidFill>
        </a:fill>
      </a:tcStyle>
    </a:band2H>
    <a:firstCol>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1"/>
          </a:solidFill>
        </a:fill>
      </a:tcStyle>
    </a:firstCol>
    <a:la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381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1"/>
          </a:solidFill>
        </a:fill>
      </a:tcStyle>
    </a:lastRow>
    <a:fir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381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1"/>
          </a:solidFill>
        </a:fill>
      </a:tcStyle>
    </a:firstRow>
  </a:tblStyle>
  <a:tblStyle styleId="{C7B018BB-80A7-4F77-B60F-C8B233D01FF8}" styleName="">
    <a:tblBg/>
    <a:wholeTbl>
      <a:tcTxStyle b="off" i="off">
        <a:fontRef idx="minor">
          <a:srgbClr val="000000"/>
        </a:fontRef>
        <a:srgbClr val="000000"/>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rgbClr val="E8DAD2"/>
          </a:solidFill>
        </a:fill>
      </a:tcStyle>
    </a:wholeTbl>
    <a:band2H>
      <a:tcTxStyle b="def" i="def"/>
      <a:tcStyle>
        <a:tcBdr/>
        <a:fill>
          <a:solidFill>
            <a:srgbClr val="F4EDEA"/>
          </a:solidFill>
        </a:fill>
      </a:tcStyle>
    </a:band2H>
    <a:firstCol>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3"/>
          </a:solidFill>
        </a:fill>
      </a:tcStyle>
    </a:firstCol>
    <a:la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381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3"/>
          </a:solidFill>
        </a:fill>
      </a:tcStyle>
    </a:lastRow>
    <a:fir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381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3"/>
          </a:solidFill>
        </a:fill>
      </a:tcStyle>
    </a:firstRow>
  </a:tblStyle>
  <a:tblStyle styleId="{EEE7283C-3CF3-47DC-8721-378D4A62B228}" styleName="">
    <a:tblBg/>
    <a:wholeTbl>
      <a:tcTxStyle b="off" i="off">
        <a:fontRef idx="minor">
          <a:srgbClr val="000000"/>
        </a:fontRef>
        <a:srgbClr val="000000"/>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rgbClr val="D8D1D1"/>
          </a:solidFill>
        </a:fill>
      </a:tcStyle>
    </a:wholeTbl>
    <a:band2H>
      <a:tcTxStyle b="def" i="def"/>
      <a:tcStyle>
        <a:tcBdr/>
        <a:fill>
          <a:solidFill>
            <a:srgbClr val="EDE9E9"/>
          </a:solidFill>
        </a:fill>
      </a:tcStyle>
    </a:band2H>
    <a:firstCol>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6"/>
          </a:solidFill>
        </a:fill>
      </a:tcStyle>
    </a:firstCol>
    <a:la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381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6"/>
          </a:solidFill>
        </a:fill>
      </a:tcStyle>
    </a:lastRow>
    <a:fir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381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chemeClr val="accent6"/>
          </a:solidFill>
        </a:fill>
      </a:tcStyle>
    </a:firstRow>
  </a:tblStyle>
  <a:tblStyle styleId="{CF821DB8-F4EB-4A41-A1BA-3FCAFE7338EE}" styleName="">
    <a:tblBg/>
    <a:wholeTbl>
      <a:tcTxStyle b="off" i="off">
        <a:fontRef idx="minor">
          <a:srgbClr val="000000"/>
        </a:fontRef>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b="def" i="def"/>
      <a:tcStyle>
        <a:tcBdr/>
        <a:fill>
          <a:solidFill>
            <a:srgbClr val="EDE1ED"/>
          </a:solidFill>
        </a:fill>
      </a:tcStyle>
    </a:band2H>
    <a:firstCol>
      <a:tcTxStyle b="on" i="off">
        <a:fontRef idx="minor">
          <a:srgbClr val="EDE1ED"/>
        </a:fontRef>
        <a:srgbClr val="EDE1ED"/>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chemeClr val="accent1"/>
          </a:solidFill>
        </a:fill>
      </a:tcStyle>
    </a:firstCol>
    <a:lastRow>
      <a:tcTxStyle b="on" i="off">
        <a:fontRef idx="minor">
          <a:srgbClr val="000000"/>
        </a:fontRef>
        <a:srgbClr val="000000"/>
      </a:tcTxStyle>
      <a:tcStyle>
        <a:tcBdr>
          <a:left>
            <a:ln w="12700" cap="flat">
              <a:noFill/>
              <a:miter lim="400000"/>
            </a:ln>
          </a:left>
          <a:right>
            <a:ln w="12700" cap="flat">
              <a:noFill/>
              <a:miter lim="400000"/>
            </a:ln>
          </a:right>
          <a:top>
            <a:ln w="508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rgbClr val="EDE1ED"/>
          </a:solidFill>
        </a:fill>
      </a:tcStyle>
    </a:lastRow>
    <a:firstRow>
      <a:tcTxStyle b="on" i="off">
        <a:fontRef idx="minor">
          <a:srgbClr val="EDE1ED"/>
        </a:fontRef>
        <a:srgbClr val="EDE1ED"/>
      </a:tcTxStyle>
      <a:tcStyle>
        <a:tcBdr>
          <a:left>
            <a:ln w="12700" cap="flat">
              <a:noFill/>
              <a:miter lim="400000"/>
            </a:ln>
          </a:left>
          <a:right>
            <a:ln w="12700" cap="flat">
              <a:noFill/>
              <a:miter lim="400000"/>
            </a:ln>
          </a:right>
          <a:top>
            <a:ln w="25400" cap="flat">
              <a:solidFill>
                <a:srgbClr val="000000"/>
              </a:solidFill>
              <a:prstDash val="solid"/>
              <a:round/>
            </a:ln>
          </a:top>
          <a:bottom>
            <a:ln w="25400" cap="flat">
              <a:solidFill>
                <a:srgbClr val="000000"/>
              </a:solidFill>
              <a:prstDash val="solid"/>
              <a:round/>
            </a:ln>
          </a:bottom>
          <a:insideH>
            <a:ln w="12700" cap="flat">
              <a:noFill/>
              <a:miter lim="400000"/>
            </a:ln>
          </a:insideH>
          <a:insideV>
            <a:ln w="12700" cap="flat">
              <a:noFill/>
              <a:miter lim="400000"/>
            </a:ln>
          </a:insideV>
        </a:tcBdr>
        <a:fill>
          <a:solidFill>
            <a:schemeClr val="accent1"/>
          </a:solidFill>
        </a:fill>
      </a:tcStyle>
    </a:firstRow>
  </a:tblStyle>
  <a:tblStyle styleId="{33BA23B1-9221-436E-865A-0063620EA4FD}" styleName="">
    <a:tblBg/>
    <a:wholeTbl>
      <a:tcTxStyle b="off" i="off">
        <a:fontRef idx="minor">
          <a:srgbClr val="000000"/>
        </a:fontRef>
        <a:srgbClr val="000000"/>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rgbClr val="CACACA"/>
          </a:solidFill>
        </a:fill>
      </a:tcStyle>
    </a:wholeTbl>
    <a:band2H>
      <a:tcTxStyle b="def" i="def"/>
      <a:tcStyle>
        <a:tcBdr/>
        <a:fill>
          <a:solidFill>
            <a:srgbClr val="E6E6E6"/>
          </a:solidFill>
        </a:fill>
      </a:tcStyle>
    </a:band2H>
    <a:firstCol>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rgbClr val="000000"/>
          </a:solidFill>
        </a:fill>
      </a:tcStyle>
    </a:firstCol>
    <a:la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38100" cap="flat">
              <a:solidFill>
                <a:srgbClr val="EDE1ED"/>
              </a:solidFill>
              <a:prstDash val="solid"/>
              <a:round/>
            </a:ln>
          </a:top>
          <a:bottom>
            <a:ln w="127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rgbClr val="000000"/>
          </a:solidFill>
        </a:fill>
      </a:tcStyle>
    </a:lastRow>
    <a:firstRow>
      <a:tcTxStyle b="on" i="off">
        <a:fontRef idx="minor">
          <a:srgbClr val="EDE1ED"/>
        </a:fontRef>
        <a:srgbClr val="EDE1ED"/>
      </a:tcTxStyle>
      <a:tcStyle>
        <a:tcBdr>
          <a:left>
            <a:ln w="12700" cap="flat">
              <a:solidFill>
                <a:srgbClr val="EDE1ED"/>
              </a:solidFill>
              <a:prstDash val="solid"/>
              <a:round/>
            </a:ln>
          </a:left>
          <a:right>
            <a:ln w="12700" cap="flat">
              <a:solidFill>
                <a:srgbClr val="EDE1ED"/>
              </a:solidFill>
              <a:prstDash val="solid"/>
              <a:round/>
            </a:ln>
          </a:right>
          <a:top>
            <a:ln w="12700" cap="flat">
              <a:solidFill>
                <a:srgbClr val="EDE1ED"/>
              </a:solidFill>
              <a:prstDash val="solid"/>
              <a:round/>
            </a:ln>
          </a:top>
          <a:bottom>
            <a:ln w="38100" cap="flat">
              <a:solidFill>
                <a:srgbClr val="EDE1ED"/>
              </a:solidFill>
              <a:prstDash val="solid"/>
              <a:round/>
            </a:ln>
          </a:bottom>
          <a:insideH>
            <a:ln w="12700" cap="flat">
              <a:solidFill>
                <a:srgbClr val="EDE1ED"/>
              </a:solidFill>
              <a:prstDash val="solid"/>
              <a:round/>
            </a:ln>
          </a:insideH>
          <a:insideV>
            <a:ln w="12700" cap="flat">
              <a:solidFill>
                <a:srgbClr val="EDE1ED"/>
              </a:solidFill>
              <a:prstDash val="solid"/>
              <a:round/>
            </a:ln>
          </a:insideV>
        </a:tcBdr>
        <a:fill>
          <a:solidFill>
            <a:srgbClr val="000000"/>
          </a:solidFill>
        </a:fill>
      </a:tcStyle>
    </a:firstRow>
  </a:tblStyle>
  <a:tblStyle styleId="{2708684C-4D16-4618-839F-0558EEFCDFE6}" styleName="">
    <a:tblBg/>
    <a:wholeTbl>
      <a:tcTxStyle b="off"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wholeTbl>
    <a:band2H>
      <a:tcTxStyle b="def" i="def"/>
      <a:tcStyle>
        <a:tcBdr/>
        <a:fill>
          <a:solidFill>
            <a:srgbClr val="FFFFFF"/>
          </a:solidFill>
        </a:fill>
      </a:tcStyle>
    </a:band2H>
    <a:firstCol>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solidFill>
            <a:srgbClr val="000000">
              <a:alpha val="20000"/>
            </a:srgbClr>
          </a:solidFill>
        </a:fill>
      </a:tcStyle>
    </a:firstCol>
    <a:la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50800" cap="flat">
              <a:solidFill>
                <a:srgbClr val="000000"/>
              </a:solidFill>
              <a:prstDash val="solid"/>
              <a:round/>
            </a:ln>
          </a:top>
          <a:bottom>
            <a:ln w="127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lastRow>
    <a:firstRow>
      <a:tcTxStyle b="on" i="off">
        <a:fontRef idx="minor">
          <a:srgbClr val="000000"/>
        </a:fontRef>
        <a:srgbClr val="000000"/>
      </a:tcTxStyle>
      <a:tcStyle>
        <a:tcBdr>
          <a:left>
            <a:ln w="12700" cap="flat">
              <a:solidFill>
                <a:srgbClr val="000000"/>
              </a:solidFill>
              <a:prstDash val="solid"/>
              <a:round/>
            </a:ln>
          </a:left>
          <a:right>
            <a:ln w="12700" cap="flat">
              <a:solidFill>
                <a:srgbClr val="000000"/>
              </a:solidFill>
              <a:prstDash val="solid"/>
              <a:round/>
            </a:ln>
          </a:right>
          <a:top>
            <a:ln w="12700" cap="flat">
              <a:solidFill>
                <a:srgbClr val="000000"/>
              </a:solidFill>
              <a:prstDash val="solid"/>
              <a:round/>
            </a:ln>
          </a:top>
          <a:bottom>
            <a:ln w="25400" cap="flat">
              <a:solidFill>
                <a:srgbClr val="000000"/>
              </a:solidFill>
              <a:prstDash val="solid"/>
              <a:round/>
            </a:ln>
          </a:bottom>
          <a:insideH>
            <a:ln w="12700" cap="flat">
              <a:solidFill>
                <a:srgbClr val="000000"/>
              </a:solidFill>
              <a:prstDash val="solid"/>
              <a:round/>
            </a:ln>
          </a:insideH>
          <a:insideV>
            <a:ln w="12700" cap="flat">
              <a:solidFill>
                <a:srgbClr val="000000"/>
              </a:solidFill>
              <a:prstDash val="solid"/>
              <a:round/>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Comments="1"/>
</file>

<file path=ppt/_rels/presentation.xml.rels><?xml version="1.0" encoding="UTF-8"?>
<Relationships xmlns="http://schemas.openxmlformats.org/package/2006/relationships"><Relationship Id="rId1" Type="http://schemas.openxmlformats.org/officeDocument/2006/relationships/presProps" Target="presProps.xml"/><Relationship Id="rId2" Type="http://schemas.openxmlformats.org/officeDocument/2006/relationships/viewProps" Target="viewProps.xml"/><Relationship Id="rId3" Type="http://schemas.openxmlformats.org/officeDocument/2006/relationships/commentAuthors" Target="commentAuthors.xml"/><Relationship Id="rId4" Type="http://schemas.openxmlformats.org/officeDocument/2006/relationships/tableStyles" Target="tableStyles.xml"/><Relationship Id="rId5" Type="http://schemas.openxmlformats.org/officeDocument/2006/relationships/slideMaster" Target="slideMasters/slideMaster1.xml"/><Relationship Id="rId6" Type="http://schemas.openxmlformats.org/officeDocument/2006/relationships/theme" Target="theme/theme1.xml"/><Relationship Id="rId7" Type="http://schemas.openxmlformats.org/officeDocument/2006/relationships/notesMaster" Target="notesMasters/notesMaster1.xml"/><Relationship Id="rId8" Type="http://schemas.openxmlformats.org/officeDocument/2006/relationships/slide" Target="slides/slide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 Id="rId22" Type="http://schemas.openxmlformats.org/officeDocument/2006/relationships/slide" Target="slides/slide15.xml"/><Relationship Id="rId23" Type="http://schemas.openxmlformats.org/officeDocument/2006/relationships/slide" Target="slides/slide16.xml"/><Relationship Id="rId24" Type="http://schemas.openxmlformats.org/officeDocument/2006/relationships/slide" Target="slides/slide17.xml"/><Relationship Id="rId25" Type="http://schemas.openxmlformats.org/officeDocument/2006/relationships/slide" Target="slides/slide18.xml"/><Relationship Id="rId26" Type="http://schemas.openxmlformats.org/officeDocument/2006/relationships/slide" Target="slides/slide19.xml"/><Relationship Id="rId27" Type="http://schemas.openxmlformats.org/officeDocument/2006/relationships/slide" Target="slides/slide20.xml"/><Relationship Id="rId28" Type="http://schemas.openxmlformats.org/officeDocument/2006/relationships/slide" Target="slides/slide21.xml"/><Relationship Id="rId29" Type="http://schemas.openxmlformats.org/officeDocument/2006/relationships/slide" Target="slides/slide22.xml"/><Relationship Id="rId30" Type="http://schemas.openxmlformats.org/officeDocument/2006/relationships/slide" Target="slides/slide23.xml"/><Relationship Id="rId31" Type="http://schemas.openxmlformats.org/officeDocument/2006/relationships/slide" Target="slides/slide24.xml"/><Relationship Id="rId32" Type="http://schemas.openxmlformats.org/officeDocument/2006/relationships/slide" Target="slides/slide25.xml"/><Relationship Id="rId33" Type="http://schemas.openxmlformats.org/officeDocument/2006/relationships/slide" Target="slides/slide26.xml"/><Relationship Id="rId34" Type="http://schemas.openxmlformats.org/officeDocument/2006/relationships/slide" Target="slides/slide27.xml"/><Relationship Id="rId35" Type="http://schemas.openxmlformats.org/officeDocument/2006/relationships/slide" Target="slides/slide28.xml"/><Relationship Id="rId36" Type="http://schemas.openxmlformats.org/officeDocument/2006/relationships/slide" Target="slides/slide29.xml"/><Relationship Id="rId37" Type="http://schemas.openxmlformats.org/officeDocument/2006/relationships/slide" Target="slides/slide30.xml"/><Relationship Id="rId38" Type="http://schemas.openxmlformats.org/officeDocument/2006/relationships/slide" Target="slides/slide31.xml"/><Relationship Id="rId39" Type="http://schemas.openxmlformats.org/officeDocument/2006/relationships/slide" Target="slides/slide32.xml"/><Relationship Id="rId40" Type="http://schemas.openxmlformats.org/officeDocument/2006/relationships/slide" Target="slides/slide33.xml"/><Relationship Id="rId41" Type="http://schemas.openxmlformats.org/officeDocument/2006/relationships/slide" Target="slides/slide34.xml"/><Relationship Id="rId42" Type="http://schemas.openxmlformats.org/officeDocument/2006/relationships/slide" Target="slides/slide35.xml"/><Relationship Id="rId43" Type="http://schemas.openxmlformats.org/officeDocument/2006/relationships/slide" Target="slides/slide36.xml"/><Relationship Id="rId44" Type="http://schemas.openxmlformats.org/officeDocument/2006/relationships/slide" Target="slides/slide37.xml"/><Relationship Id="rId45" Type="http://schemas.openxmlformats.org/officeDocument/2006/relationships/slide" Target="slides/slide38.xml"/><Relationship Id="rId46" Type="http://schemas.openxmlformats.org/officeDocument/2006/relationships/slide" Target="slides/slide39.xml"/><Relationship Id="rId47" Type="http://schemas.openxmlformats.org/officeDocument/2006/relationships/slide" Target="slides/slide40.xml"/><Relationship Id="rId48" Type="http://schemas.openxmlformats.org/officeDocument/2006/relationships/slide" Target="slides/slide41.xml"/><Relationship Id="rId49" Type="http://schemas.openxmlformats.org/officeDocument/2006/relationships/slide" Target="slides/slide42.xml"/><Relationship Id="rId50" Type="http://schemas.openxmlformats.org/officeDocument/2006/relationships/slide" Target="slides/slide43.xml"/><Relationship Id="rId51" Type="http://schemas.openxmlformats.org/officeDocument/2006/relationships/slide" Target="slides/slide44.xml"/><Relationship Id="rId52" Type="http://schemas.openxmlformats.org/officeDocument/2006/relationships/slide" Target="slides/slide45.xml"/><Relationship Id="rId53" Type="http://schemas.openxmlformats.org/officeDocument/2006/relationships/slide" Target="slides/slide46.xml"/></Relationships>

</file>

<file path=ppt/notesMasters/_rels/notesMaster1.xml.rels><?xml version="1.0" encoding="UTF-8"?>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spTree>
      <p:nvGrpSpPr>
        <p:cNvPr id="1" name=""/>
        <p:cNvGrpSpPr/>
        <p:nvPr/>
      </p:nvGrpSpPr>
      <p:grpSpPr>
        <a:xfrm>
          <a:off x="0" y="0"/>
          <a:ext cx="0" cy="0"/>
          <a:chOff x="0" y="0"/>
          <a:chExt cx="0" cy="0"/>
        </a:xfrm>
      </p:grpSpPr>
      <p:sp>
        <p:nvSpPr>
          <p:cNvPr id="260" name="Shape 260"/>
          <p:cNvSpPr/>
          <p:nvPr>
            <p:ph type="sldImg"/>
          </p:nvPr>
        </p:nvSpPr>
        <p:spPr>
          <a:xfrm>
            <a:off x="1143000" y="685800"/>
            <a:ext cx="4572000" cy="3429000"/>
          </a:xfrm>
          <a:prstGeom prst="rect">
            <a:avLst/>
          </a:prstGeom>
        </p:spPr>
        <p:txBody>
          <a:bodyPr/>
          <a:lstStyle/>
          <a:p>
            <a:pPr/>
          </a:p>
        </p:txBody>
      </p:sp>
      <p:sp>
        <p:nvSpPr>
          <p:cNvPr id="261" name="Shape 261"/>
          <p:cNvSpPr/>
          <p:nvPr>
            <p:ph type="body" sz="quarter" idx="1"/>
          </p:nvPr>
        </p:nvSpPr>
        <p:spPr>
          <a:xfrm>
            <a:off x="914400" y="4343400"/>
            <a:ext cx="5029200" cy="4114800"/>
          </a:xfrm>
          <a:prstGeom prst="rect">
            <a:avLst/>
          </a:prstGeom>
        </p:spPr>
        <p:txBody>
          <a:bodyPr/>
          <a:lstStyle/>
          <a:p>
            <a:pPr/>
          </a:p>
        </p:txBody>
      </p:sp>
    </p:spTree>
  </p:cSld>
  <p:clrMap bg1="lt1" tx1="dk1" bg2="lt2" tx2="dk2" accent1="accent1" accent2="accent2" accent3="accent3" accent4="accent4" accent5="accent5" accent6="accent6" hlink="hlink" folHlink="folHlink"/>
  <p:notesStyle>
    <a:lvl1pPr latinLnBrk="0">
      <a:defRPr sz="1200">
        <a:latin typeface="+mj-lt"/>
        <a:ea typeface="+mj-ea"/>
        <a:cs typeface="+mj-cs"/>
        <a:sym typeface="Meiryo"/>
      </a:defRPr>
    </a:lvl1pPr>
    <a:lvl2pPr indent="228600" latinLnBrk="0">
      <a:defRPr sz="1200">
        <a:latin typeface="+mj-lt"/>
        <a:ea typeface="+mj-ea"/>
        <a:cs typeface="+mj-cs"/>
        <a:sym typeface="Meiryo"/>
      </a:defRPr>
    </a:lvl2pPr>
    <a:lvl3pPr indent="457200" latinLnBrk="0">
      <a:defRPr sz="1200">
        <a:latin typeface="+mj-lt"/>
        <a:ea typeface="+mj-ea"/>
        <a:cs typeface="+mj-cs"/>
        <a:sym typeface="Meiryo"/>
      </a:defRPr>
    </a:lvl3pPr>
    <a:lvl4pPr indent="685800" latinLnBrk="0">
      <a:defRPr sz="1200">
        <a:latin typeface="+mj-lt"/>
        <a:ea typeface="+mj-ea"/>
        <a:cs typeface="+mj-cs"/>
        <a:sym typeface="Meiryo"/>
      </a:defRPr>
    </a:lvl4pPr>
    <a:lvl5pPr indent="914400" latinLnBrk="0">
      <a:defRPr sz="1200">
        <a:latin typeface="+mj-lt"/>
        <a:ea typeface="+mj-ea"/>
        <a:cs typeface="+mj-cs"/>
        <a:sym typeface="Meiryo"/>
      </a:defRPr>
    </a:lvl5pPr>
    <a:lvl6pPr indent="1143000" latinLnBrk="0">
      <a:defRPr sz="1200">
        <a:latin typeface="+mj-lt"/>
        <a:ea typeface="+mj-ea"/>
        <a:cs typeface="+mj-cs"/>
        <a:sym typeface="Meiryo"/>
      </a:defRPr>
    </a:lvl6pPr>
    <a:lvl7pPr indent="1371600" latinLnBrk="0">
      <a:defRPr sz="1200">
        <a:latin typeface="+mj-lt"/>
        <a:ea typeface="+mj-ea"/>
        <a:cs typeface="+mj-cs"/>
        <a:sym typeface="Meiryo"/>
      </a:defRPr>
    </a:lvl7pPr>
    <a:lvl8pPr indent="1600200" latinLnBrk="0">
      <a:defRPr sz="1200">
        <a:latin typeface="+mj-lt"/>
        <a:ea typeface="+mj-ea"/>
        <a:cs typeface="+mj-cs"/>
        <a:sym typeface="Meiryo"/>
      </a:defRPr>
    </a:lvl8pPr>
    <a:lvl9pPr indent="1828800" latinLnBrk="0">
      <a:defRPr sz="1200">
        <a:latin typeface="+mj-lt"/>
        <a:ea typeface="+mj-ea"/>
        <a:cs typeface="+mj-cs"/>
        <a:sym typeface="Meiryo"/>
      </a:defRPr>
    </a:lvl9pPr>
  </p:notesStyle>
</p:notesMaster>
</file>

<file path=ppt/notesSlides/_rels/notesSlide1.xml.rels><?xml version="1.0" encoding="UTF-8"?>
<Relationships xmlns="http://schemas.openxmlformats.org/package/2006/relationships"><Relationship Id="rId1" Type="http://schemas.openxmlformats.org/officeDocument/2006/relationships/slide" Target="../slides/slide4.xml"/><Relationship Id="rId2" Type="http://schemas.openxmlformats.org/officeDocument/2006/relationships/notesMaster" Target="../notesMasters/notesMaster1.xml"/><Relationship Id="rId3" Type="http://schemas.openxmlformats.org/officeDocument/2006/relationships/hyperlink" Target="https://www.google.com/url?sa=t&amp;rct=j&amp;q=&amp;esrc=s&amp;source=web&amp;cd=&amp;cad=rja&amp;uact=8&amp;ved=2ahUKEwjiure04IT6AhWZi1wKHXEaCaIQtwJ6BAgZEAI&amp;url=https://www.youtube.com/watch?v=M5XxudAA3q0&amp;usg=AOvVaw0UKo4mbPY09vhZhZSpe69T" TargetMode="External"/></Relationships>

</file>

<file path=ppt/notesSlides/_rels/notesSlide2.xml.rels><?xml version="1.0" encoding="UTF-8"?>
<Relationships xmlns="http://schemas.openxmlformats.org/package/2006/relationships"><Relationship Id="rId1" Type="http://schemas.openxmlformats.org/officeDocument/2006/relationships/slide" Target="../slides/slide14.xml"/><Relationship Id="rId2" Type="http://schemas.openxmlformats.org/officeDocument/2006/relationships/notesMaster" Target="../notesMasters/notesMaster1.xml"/></Relationships>

</file>

<file path=ppt/notesSlides/_rels/notesSlide3.xml.rels><?xml version="1.0" encoding="UTF-8"?>
<Relationships xmlns="http://schemas.openxmlformats.org/package/2006/relationships"><Relationship Id="rId1" Type="http://schemas.openxmlformats.org/officeDocument/2006/relationships/slide" Target="../slides/slide16.xml"/><Relationship Id="rId2"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2" name="Shape 302"/>
          <p:cNvSpPr/>
          <p:nvPr>
            <p:ph type="sldImg"/>
          </p:nvPr>
        </p:nvSpPr>
        <p:spPr>
          <a:prstGeom prst="rect">
            <a:avLst/>
          </a:prstGeom>
        </p:spPr>
        <p:txBody>
          <a:bodyPr/>
          <a:lstStyle/>
          <a:p>
            <a:pPr/>
          </a:p>
        </p:txBody>
      </p:sp>
      <p:sp>
        <p:nvSpPr>
          <p:cNvPr id="303" name="Shape 303"/>
          <p:cNvSpPr/>
          <p:nvPr>
            <p:ph type="body" sz="quarter" idx="1"/>
          </p:nvPr>
        </p:nvSpPr>
        <p:spPr>
          <a:prstGeom prst="rect">
            <a:avLst/>
          </a:prstGeom>
        </p:spPr>
        <p:txBody>
          <a:bodyPr/>
          <a:lstStyle/>
          <a:p>
            <a:pPr>
              <a:defRPr u="sng">
                <a:solidFill>
                  <a:srgbClr val="0563C1"/>
                </a:solidFill>
                <a:uFill>
                  <a:solidFill>
                    <a:srgbClr val="0563C1"/>
                  </a:solidFill>
                </a:uFill>
                <a:latin typeface="Calibri"/>
                <a:ea typeface="Calibri"/>
                <a:cs typeface="Calibri"/>
                <a:sym typeface="Calibri"/>
              </a:defRPr>
            </a:pPr>
            <a:r>
              <a:rPr>
                <a:solidFill>
                  <a:srgbClr val="0000FF"/>
                </a:solidFill>
                <a:uFill>
                  <a:solidFill>
                    <a:srgbClr val="0000FF"/>
                  </a:solidFill>
                </a:uFill>
                <a:hlinkClick r:id="rId3" invalidUrl="" action="" tgtFrame="" tooltip="" history="1" highlightClick="0" endSnd="0"/>
              </a:rPr>
              <a:t>https://www.google.com/url?sa=t&amp;rct=j&amp;q=&amp;esrc=s&amp;source=web&amp;cd=&amp;cad=rja&amp;uact=8&amp;ved=2ahUKEwjiure04IT6AhWZi1wKHXEaCaIQtwJ6BAgZEAI&amp;url=https%3A%2F%2Fwww.youtube.com%2Fwatch%3Fv%3DM5XxudAA3q0&amp;usg=AOvVaw0UKo4mbPY09vhZhZSpe69T</a:t>
            </a:r>
            <a:endParaRPr>
              <a:solidFill>
                <a:srgbClr val="0000FF"/>
              </a:solidFill>
              <a:uFill>
                <a:solidFill>
                  <a:srgbClr val="0000FF"/>
                </a:solidFill>
              </a:uFill>
            </a:endParaRPr>
          </a:p>
          <a:p>
            <a:pPr>
              <a:defRPr>
                <a:latin typeface="Calibri"/>
                <a:ea typeface="Calibri"/>
                <a:cs typeface="Calibri"/>
                <a:sym typeface="Calibri"/>
              </a:defRPr>
            </a:pPr>
            <a:r>
              <a:t>Discuss</a:t>
            </a: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1" name="Shape 371"/>
          <p:cNvSpPr/>
          <p:nvPr>
            <p:ph type="sldImg"/>
          </p:nvPr>
        </p:nvSpPr>
        <p:spPr>
          <a:prstGeom prst="rect">
            <a:avLst/>
          </a:prstGeom>
        </p:spPr>
        <p:txBody>
          <a:bodyPr/>
          <a:lstStyle/>
          <a:p>
            <a:pPr/>
          </a:p>
        </p:txBody>
      </p:sp>
      <p:sp>
        <p:nvSpPr>
          <p:cNvPr id="372" name="Shape 372"/>
          <p:cNvSpPr/>
          <p:nvPr>
            <p:ph type="body" sz="quarter" idx="1"/>
          </p:nvPr>
        </p:nvSpPr>
        <p:spPr>
          <a:prstGeom prst="rect">
            <a:avLst/>
          </a:prstGeom>
        </p:spPr>
        <p:txBody>
          <a:bodyPr/>
          <a:lstStyle/>
          <a:p>
            <a:pPr>
              <a:defRPr u="sng">
                <a:latin typeface="Calibri"/>
                <a:ea typeface="Calibri"/>
                <a:cs typeface="Calibri"/>
                <a:sym typeface="Calibri"/>
              </a:defRPr>
            </a:pPr>
            <a:r>
              <a:t>What is foundation learning? </a:t>
            </a:r>
            <a:r>
              <a:rPr u="none"/>
              <a:t>Following the implementation of Curriculum for Wales in September 2022, the use of the term ‘Foundation Phase’ (and ‘key stages’) was removed from the curriculum to reflect a continuum of learning without stages or phases. Foundation learning forms part of the 3 to 16 Curriculum for Wales and is designed to reflect the specific learning and development needs of children up to the age of 8 or learners who have additional developmental needs. Foundation learning focuses on the pedagogical teaching and learning approaches which scaffold the learning and development for all children in the early years, or learners who might have similar developmental needs. This reflects the importance we, as the Welsh Government, and our partners place on this unique period of teaching and learning, and is designed to support practitioners in consistent discussions to meet the needs of these learners. </a:t>
            </a:r>
            <a:endParaRPr u="none"/>
          </a:p>
          <a:p>
            <a:pPr>
              <a:defRPr>
                <a:latin typeface="Calibri"/>
                <a:ea typeface="Calibri"/>
                <a:cs typeface="Calibri"/>
                <a:sym typeface="Calibri"/>
              </a:defRPr>
            </a:pPr>
          </a:p>
          <a:p>
            <a:pPr>
              <a:defRPr u="sng">
                <a:latin typeface="Calibri"/>
                <a:ea typeface="Calibri"/>
                <a:cs typeface="Calibri"/>
                <a:sym typeface="Calibri"/>
              </a:defRPr>
            </a:pPr>
            <a:r>
              <a:t>Does the term ‘foundation learning’ replace ‘Foundation Phase’? </a:t>
            </a:r>
            <a:r>
              <a:rPr u="none"/>
              <a:t>The term ‘foundation learning’ is not a direct replacement for ‘Foundation Phase’ and the terminology used will depend on the context. </a:t>
            </a:r>
            <a:endParaRPr u="none"/>
          </a:p>
          <a:p>
            <a:pPr>
              <a:defRPr>
                <a:latin typeface="Calibri"/>
                <a:ea typeface="Calibri"/>
                <a:cs typeface="Calibri"/>
                <a:sym typeface="Calibri"/>
              </a:defRPr>
            </a:pPr>
          </a:p>
          <a:p>
            <a:pPr>
              <a:defRPr>
                <a:latin typeface="Calibri"/>
                <a:ea typeface="Calibri"/>
                <a:cs typeface="Calibri"/>
                <a:sym typeface="Calibri"/>
              </a:defRPr>
            </a:pPr>
            <a:r>
              <a:t>GIVE STUDENTS TIME TO SEARCH FOR THESE DOCUMENTS AND TO DOWNLOAD _ they will need them!</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9" name="Shape 379"/>
          <p:cNvSpPr/>
          <p:nvPr>
            <p:ph type="sldImg"/>
          </p:nvPr>
        </p:nvSpPr>
        <p:spPr>
          <a:prstGeom prst="rect">
            <a:avLst/>
          </a:prstGeom>
        </p:spPr>
        <p:txBody>
          <a:bodyPr/>
          <a:lstStyle/>
          <a:p>
            <a:pPr/>
          </a:p>
        </p:txBody>
      </p:sp>
      <p:sp>
        <p:nvSpPr>
          <p:cNvPr id="380" name="Shape 380"/>
          <p:cNvSpPr/>
          <p:nvPr>
            <p:ph type="body" sz="quarter" idx="1"/>
          </p:nvPr>
        </p:nvSpPr>
        <p:spPr>
          <a:prstGeom prst="rect">
            <a:avLst/>
          </a:prstGeom>
        </p:spPr>
        <p:txBody>
          <a:bodyPr/>
          <a:lstStyle/>
          <a:p>
            <a:pPr>
              <a:defRPr>
                <a:latin typeface="Calibri"/>
                <a:ea typeface="Calibri"/>
                <a:cs typeface="Calibri"/>
                <a:sym typeface="Calibri"/>
              </a:defRPr>
            </a:pPr>
            <a:r>
              <a:t>We need to understand how young children learn</a:t>
            </a:r>
          </a:p>
          <a:p>
            <a:pPr>
              <a:defRPr>
                <a:latin typeface="Calibri"/>
                <a:ea typeface="Calibri"/>
                <a:cs typeface="Calibri"/>
                <a:sym typeface="Calibri"/>
              </a:defRPr>
            </a:pPr>
            <a:r>
              <a:t>ACTIVITY – ask student teachers how they learn something new, i.e. s sport/game/craft pr how to use a new appliance (washing machine) do they sit and read the manual or do they start pressing buttons and working it out themselves. Do they copy/transfer skills, talk, ask questions etc.</a:t>
            </a:r>
          </a:p>
        </p:txBody>
      </p:sp>
    </p:spTree>
  </p:cSld>
  <p:clrMapOvr>
    <a:masterClrMapping/>
  </p:clrMapOvr>
</p:note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 Id="rId3" Type="http://schemas.openxmlformats.org/officeDocument/2006/relationships/image" Target="../media/image2.png"/></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2.png"/></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itle" showMasterSp="1" showMasterPhAnim="1">
  <p:cSld name="Title Slide">
    <p:bg>
      <p:bgPr>
        <a:solidFill>
          <a:srgbClr val="EDE1ED"/>
        </a:solidFill>
      </p:bgPr>
    </p:bg>
    <p:spTree>
      <p:nvGrpSpPr>
        <p:cNvPr id="1" name=""/>
        <p:cNvGrpSpPr/>
        <p:nvPr/>
      </p:nvGrpSpPr>
      <p:grpSpPr>
        <a:xfrm>
          <a:off x="0" y="0"/>
          <a:ext cx="0" cy="0"/>
          <a:chOff x="0" y="0"/>
          <a:chExt cx="0" cy="0"/>
        </a:xfrm>
      </p:grpSpPr>
      <p:sp>
        <p:nvSpPr>
          <p:cNvPr id="11"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12" name="Freeform: Shape 27"/>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13" name="Title Text"/>
          <p:cNvSpPr txBox="1"/>
          <p:nvPr>
            <p:ph type="title"/>
          </p:nvPr>
        </p:nvSpPr>
        <p:spPr>
          <a:xfrm>
            <a:off x="4654293" y="1346268"/>
            <a:ext cx="7060139" cy="3285207"/>
          </a:xfrm>
          <a:prstGeom prst="rect">
            <a:avLst/>
          </a:prstGeom>
        </p:spPr>
        <p:txBody>
          <a:bodyPr lIns="91436" tIns="91436" rIns="91436" bIns="91436" anchor="b"/>
          <a:lstStyle>
            <a:lvl1pPr>
              <a:lnSpc>
                <a:spcPct val="120000"/>
              </a:lnSpc>
              <a:defRPr b="1" spc="150" sz="5400">
                <a:solidFill>
                  <a:srgbClr val="262626"/>
                </a:solidFill>
                <a:latin typeface="+mj-lt"/>
                <a:ea typeface="+mj-ea"/>
                <a:cs typeface="+mj-cs"/>
                <a:sym typeface="Meiryo"/>
              </a:defRPr>
            </a:lvl1pPr>
          </a:lstStyle>
          <a:p>
            <a:pPr/>
            <a:r>
              <a:t>Title Text</a:t>
            </a:r>
          </a:p>
        </p:txBody>
      </p:sp>
      <p:sp>
        <p:nvSpPr>
          <p:cNvPr id="14" name="Body Level One…"/>
          <p:cNvSpPr txBox="1"/>
          <p:nvPr>
            <p:ph type="body" sz="quarter" idx="1"/>
          </p:nvPr>
        </p:nvSpPr>
        <p:spPr>
          <a:xfrm>
            <a:off x="4662311" y="4631475"/>
            <a:ext cx="7052121" cy="1150206"/>
          </a:xfrm>
          <a:prstGeom prst="rect">
            <a:avLst/>
          </a:prstGeom>
        </p:spPr>
        <p:txBody>
          <a:bodyPr lIns="91436" tIns="91436" rIns="91436" bIns="91436"/>
          <a:lstStyle>
            <a:lvl1pPr marL="0" indent="0">
              <a:lnSpc>
                <a:spcPct val="130000"/>
              </a:lnSpc>
              <a:spcBef>
                <a:spcPts val="900"/>
              </a:spcBef>
              <a:buSzTx/>
              <a:buFontTx/>
              <a:buNone/>
              <a:defRPr spc="150" sz="2400">
                <a:solidFill>
                  <a:srgbClr val="262626"/>
                </a:solidFill>
                <a:latin typeface="+mj-lt"/>
                <a:ea typeface="+mj-ea"/>
                <a:cs typeface="+mj-cs"/>
                <a:sym typeface="Meiryo"/>
              </a:defRPr>
            </a:lvl1pPr>
            <a:lvl2pPr marL="0" indent="0">
              <a:lnSpc>
                <a:spcPct val="130000"/>
              </a:lnSpc>
              <a:spcBef>
                <a:spcPts val="900"/>
              </a:spcBef>
              <a:buSzTx/>
              <a:buFontTx/>
              <a:buNone/>
              <a:defRPr spc="150" sz="2400">
                <a:solidFill>
                  <a:srgbClr val="262626"/>
                </a:solidFill>
                <a:latin typeface="+mj-lt"/>
                <a:ea typeface="+mj-ea"/>
                <a:cs typeface="+mj-cs"/>
                <a:sym typeface="Meiryo"/>
              </a:defRPr>
            </a:lvl2pPr>
            <a:lvl3pPr marL="0" indent="0">
              <a:lnSpc>
                <a:spcPct val="130000"/>
              </a:lnSpc>
              <a:spcBef>
                <a:spcPts val="900"/>
              </a:spcBef>
              <a:buSzTx/>
              <a:buFontTx/>
              <a:buNone/>
              <a:defRPr spc="150" sz="2400">
                <a:solidFill>
                  <a:srgbClr val="262626"/>
                </a:solidFill>
                <a:latin typeface="+mj-lt"/>
                <a:ea typeface="+mj-ea"/>
                <a:cs typeface="+mj-cs"/>
                <a:sym typeface="Meiryo"/>
              </a:defRPr>
            </a:lvl3pPr>
            <a:lvl4pPr marL="0" indent="0">
              <a:lnSpc>
                <a:spcPct val="130000"/>
              </a:lnSpc>
              <a:spcBef>
                <a:spcPts val="900"/>
              </a:spcBef>
              <a:buSzTx/>
              <a:buFontTx/>
              <a:buNone/>
              <a:defRPr spc="150" sz="2400">
                <a:solidFill>
                  <a:srgbClr val="262626"/>
                </a:solidFill>
                <a:latin typeface="+mj-lt"/>
                <a:ea typeface="+mj-ea"/>
                <a:cs typeface="+mj-cs"/>
                <a:sym typeface="Meiryo"/>
              </a:defRPr>
            </a:lvl4pPr>
            <a:lvl5pPr marL="0" indent="0">
              <a:lnSpc>
                <a:spcPct val="130000"/>
              </a:lnSpc>
              <a:spcBef>
                <a:spcPts val="900"/>
              </a:spcBef>
              <a:buSzTx/>
              <a:buFontTx/>
              <a:buNone/>
              <a:defRPr spc="150" sz="2400">
                <a:solidFill>
                  <a:srgbClr val="262626"/>
                </a:solidFill>
                <a:latin typeface="+mj-lt"/>
                <a:ea typeface="+mj-ea"/>
                <a:cs typeface="+mj-cs"/>
                <a:sym typeface="Meiryo"/>
              </a:defRPr>
            </a:lvl5pPr>
          </a:lstStyle>
          <a:p>
            <a:pPr/>
            <a:r>
              <a:t>Body Level One</a:t>
            </a:r>
          </a:p>
          <a:p>
            <a:pPr lvl="1"/>
            <a:r>
              <a:t>Body Level Two</a:t>
            </a:r>
          </a:p>
          <a:p>
            <a:pPr lvl="2"/>
            <a:r>
              <a:t>Body Level Three</a:t>
            </a:r>
          </a:p>
          <a:p>
            <a:pPr lvl="3"/>
            <a:r>
              <a:t>Body Level Four</a:t>
            </a:r>
          </a:p>
          <a:p>
            <a:pPr lvl="4"/>
            <a:r>
              <a:t>Body Level Five</a:t>
            </a:r>
          </a:p>
        </p:txBody>
      </p:sp>
      <p:sp>
        <p:nvSpPr>
          <p:cNvPr id="15" name="Freeform: Shape 3"/>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16" name="Freeform: Shape 4"/>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17" name="Freeform: Shape 5"/>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18" name="Slide Number"/>
          <p:cNvSpPr txBox="1"/>
          <p:nvPr>
            <p:ph type="sldNum" sz="quarter" idx="2"/>
          </p:nvPr>
        </p:nvSpPr>
        <p:spPr>
          <a:xfrm>
            <a:off x="11292838" y="6203521"/>
            <a:ext cx="421593" cy="424173"/>
          </a:xfrm>
          <a:prstGeom prst="rect">
            <a:avLst/>
          </a:prstGeom>
        </p:spPr>
        <p:txBody>
          <a:bodyPr lIns="91436" tIns="91436" rIns="91436" bIns="91436" anchor="b"/>
          <a:lstStyle>
            <a:lvl1pPr>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bg>
      <p:bgPr>
        <a:solidFill>
          <a:srgbClr val="EDE1ED"/>
        </a:solidFill>
      </p:bgPr>
    </p:bg>
    <p:spTree>
      <p:nvGrpSpPr>
        <p:cNvPr id="1" name=""/>
        <p:cNvGrpSpPr/>
        <p:nvPr/>
      </p:nvGrpSpPr>
      <p:grpSpPr>
        <a:xfrm>
          <a:off x="0" y="0"/>
          <a:ext cx="0" cy="0"/>
          <a:chOff x="0" y="0"/>
          <a:chExt cx="0" cy="0"/>
        </a:xfrm>
      </p:grpSpPr>
      <p:sp>
        <p:nvSpPr>
          <p:cNvPr id="25"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26" name="Title Text"/>
          <p:cNvSpPr txBox="1"/>
          <p:nvPr>
            <p:ph type="title"/>
          </p:nvPr>
        </p:nvSpPr>
        <p:spPr>
          <a:xfrm>
            <a:off x="1920238" y="442220"/>
            <a:ext cx="8770574" cy="1345269"/>
          </a:xfrm>
          <a:prstGeom prst="rect">
            <a:avLst/>
          </a:prstGeom>
        </p:spPr>
        <p:txBody>
          <a:bodyPr lIns="91436" tIns="91436" rIns="91436" bIns="91436" anchor="b"/>
          <a:lstStyle>
            <a:lvl1pPr>
              <a:lnSpc>
                <a:spcPct val="130000"/>
              </a:lnSpc>
              <a:defRPr b="1" spc="150" sz="3200">
                <a:solidFill>
                  <a:srgbClr val="404040"/>
                </a:solidFill>
                <a:latin typeface="+mj-lt"/>
                <a:ea typeface="+mj-ea"/>
                <a:cs typeface="+mj-cs"/>
                <a:sym typeface="Meiryo"/>
              </a:defRPr>
            </a:lvl1pPr>
          </a:lstStyle>
          <a:p>
            <a:pPr/>
            <a:r>
              <a:t>Title Text</a:t>
            </a:r>
          </a:p>
        </p:txBody>
      </p:sp>
      <p:sp>
        <p:nvSpPr>
          <p:cNvPr id="27" name="Body Level One…"/>
          <p:cNvSpPr txBox="1"/>
          <p:nvPr>
            <p:ph type="body" sz="half" idx="1"/>
          </p:nvPr>
        </p:nvSpPr>
        <p:spPr>
          <a:xfrm>
            <a:off x="1920238" y="2312273"/>
            <a:ext cx="8770574" cy="3651509"/>
          </a:xfrm>
          <a:prstGeom prst="rect">
            <a:avLst/>
          </a:prstGeom>
        </p:spPr>
        <p:txBody>
          <a:bodyPr lIns="91436" tIns="91436" rIns="91436" bIns="91436"/>
          <a:lstStyle>
            <a:lvl1pPr marL="0" indent="0">
              <a:lnSpc>
                <a:spcPct val="140000"/>
              </a:lnSpc>
              <a:spcBef>
                <a:spcPts val="900"/>
              </a:spcBef>
              <a:buSzTx/>
              <a:buFontTx/>
              <a:buNone/>
              <a:defRPr spc="150" sz="1800">
                <a:solidFill>
                  <a:srgbClr val="404040"/>
                </a:solidFill>
                <a:latin typeface="+mj-lt"/>
                <a:ea typeface="+mj-ea"/>
                <a:cs typeface="+mj-cs"/>
                <a:sym typeface="Meiryo"/>
              </a:defRPr>
            </a:lvl1pPr>
            <a:lvl2pPr marL="0" indent="0">
              <a:lnSpc>
                <a:spcPct val="140000"/>
              </a:lnSpc>
              <a:spcBef>
                <a:spcPts val="900"/>
              </a:spcBef>
              <a:buSzTx/>
              <a:buFontTx/>
              <a:buNone/>
              <a:defRPr spc="150" sz="1800">
                <a:solidFill>
                  <a:srgbClr val="404040"/>
                </a:solidFill>
                <a:latin typeface="+mj-lt"/>
                <a:ea typeface="+mj-ea"/>
                <a:cs typeface="+mj-cs"/>
                <a:sym typeface="Meiryo"/>
              </a:defRPr>
            </a:lvl2pPr>
            <a:lvl3pPr marL="91440" indent="-411480">
              <a:lnSpc>
                <a:spcPct val="140000"/>
              </a:lnSpc>
              <a:spcBef>
                <a:spcPts val="900"/>
              </a:spcBef>
              <a:buFontTx/>
              <a:buChar char="–"/>
              <a:defRPr spc="150" sz="1800">
                <a:solidFill>
                  <a:srgbClr val="404040"/>
                </a:solidFill>
                <a:latin typeface="+mj-lt"/>
                <a:ea typeface="+mj-ea"/>
                <a:cs typeface="+mj-cs"/>
                <a:sym typeface="Meiryo"/>
              </a:defRPr>
            </a:lvl3pPr>
            <a:lvl4pPr marL="91440" indent="-411480">
              <a:lnSpc>
                <a:spcPct val="140000"/>
              </a:lnSpc>
              <a:spcBef>
                <a:spcPts val="900"/>
              </a:spcBef>
              <a:buFontTx/>
              <a:buChar char="–"/>
              <a:defRPr spc="150" sz="1800">
                <a:solidFill>
                  <a:srgbClr val="404040"/>
                </a:solidFill>
                <a:latin typeface="+mj-lt"/>
                <a:ea typeface="+mj-ea"/>
                <a:cs typeface="+mj-cs"/>
                <a:sym typeface="Meiryo"/>
              </a:defRPr>
            </a:lvl4pPr>
            <a:lvl5pPr marL="91440" indent="-411480">
              <a:lnSpc>
                <a:spcPct val="140000"/>
              </a:lnSpc>
              <a:spcBef>
                <a:spcPts val="900"/>
              </a:spcBef>
              <a:buFontTx/>
              <a:buChar char="–"/>
              <a:defRPr spc="150" sz="1800">
                <a:solidFill>
                  <a:srgbClr val="404040"/>
                </a:solidFill>
                <a:latin typeface="+mj-lt"/>
                <a:ea typeface="+mj-ea"/>
                <a:cs typeface="+mj-cs"/>
                <a:sym typeface="Meiryo"/>
              </a:defRPr>
            </a:lvl5pPr>
          </a:lstStyle>
          <a:p>
            <a:pPr/>
            <a:r>
              <a:t>Body Level One</a:t>
            </a:r>
          </a:p>
          <a:p>
            <a:pPr lvl="1"/>
            <a:r>
              <a:t>Body Level Two</a:t>
            </a:r>
          </a:p>
          <a:p>
            <a:pPr lvl="2"/>
            <a:r>
              <a:t>Body Level Three</a:t>
            </a:r>
          </a:p>
          <a:p>
            <a:pPr lvl="3"/>
            <a:r>
              <a:t>Body Level Four</a:t>
            </a:r>
          </a:p>
          <a:p>
            <a:pPr lvl="4"/>
            <a:r>
              <a:t>Body Level Five</a:t>
            </a:r>
          </a:p>
        </p:txBody>
      </p:sp>
      <p:sp>
        <p:nvSpPr>
          <p:cNvPr id="28"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Section Header">
    <p:bg>
      <p:bgPr>
        <a:solidFill>
          <a:srgbClr val="EDE1ED"/>
        </a:solidFill>
      </p:bgPr>
    </p:bg>
    <p:spTree>
      <p:nvGrpSpPr>
        <p:cNvPr id="1" name=""/>
        <p:cNvGrpSpPr/>
        <p:nvPr/>
      </p:nvGrpSpPr>
      <p:grpSpPr>
        <a:xfrm>
          <a:off x="0" y="0"/>
          <a:ext cx="0" cy="0"/>
          <a:chOff x="0" y="0"/>
          <a:chExt cx="0" cy="0"/>
        </a:xfrm>
      </p:grpSpPr>
      <p:sp>
        <p:nvSpPr>
          <p:cNvPr id="35"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grpSp>
        <p:nvGrpSpPr>
          <p:cNvPr id="40" name="Group 6"/>
          <p:cNvGrpSpPr/>
          <p:nvPr/>
        </p:nvGrpSpPr>
        <p:grpSpPr>
          <a:xfrm>
            <a:off x="3124552" y="-6"/>
            <a:ext cx="4389509" cy="2917289"/>
            <a:chOff x="-4" y="0"/>
            <a:chExt cx="4389508" cy="2917288"/>
          </a:xfrm>
        </p:grpSpPr>
        <p:sp>
          <p:nvSpPr>
            <p:cNvPr id="36" name="Freeform: Shape 48"/>
            <p:cNvSpPr/>
            <p:nvPr/>
          </p:nvSpPr>
          <p:spPr>
            <a:xfrm>
              <a:off x="196076" y="-1"/>
              <a:ext cx="4013341" cy="27421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83" y="0"/>
                  </a:moveTo>
                  <a:lnTo>
                    <a:pt x="20689" y="0"/>
                  </a:lnTo>
                  <a:lnTo>
                    <a:pt x="20950" y="1035"/>
                  </a:lnTo>
                  <a:cubicBezTo>
                    <a:pt x="21376" y="2984"/>
                    <a:pt x="21600" y="5142"/>
                    <a:pt x="21600" y="7414"/>
                  </a:cubicBezTo>
                  <a:cubicBezTo>
                    <a:pt x="21600" y="9227"/>
                    <a:pt x="21254" y="10683"/>
                    <a:pt x="20478" y="12133"/>
                  </a:cubicBezTo>
                  <a:cubicBezTo>
                    <a:pt x="19666" y="13650"/>
                    <a:pt x="18447" y="15048"/>
                    <a:pt x="17155" y="16527"/>
                  </a:cubicBezTo>
                  <a:cubicBezTo>
                    <a:pt x="16917" y="16799"/>
                    <a:pt x="16671" y="17082"/>
                    <a:pt x="16425" y="17367"/>
                  </a:cubicBezTo>
                  <a:cubicBezTo>
                    <a:pt x="14222" y="19924"/>
                    <a:pt x="12614" y="21600"/>
                    <a:pt x="10422" y="21600"/>
                  </a:cubicBezTo>
                  <a:cubicBezTo>
                    <a:pt x="7083" y="21600"/>
                    <a:pt x="4718" y="19542"/>
                    <a:pt x="2515" y="14720"/>
                  </a:cubicBezTo>
                  <a:cubicBezTo>
                    <a:pt x="2227" y="14089"/>
                    <a:pt x="1945" y="13515"/>
                    <a:pt x="1672" y="12960"/>
                  </a:cubicBezTo>
                  <a:cubicBezTo>
                    <a:pt x="543" y="10659"/>
                    <a:pt x="0" y="9463"/>
                    <a:pt x="0" y="7414"/>
                  </a:cubicBezTo>
                  <a:cubicBezTo>
                    <a:pt x="0" y="5380"/>
                    <a:pt x="340" y="3371"/>
                    <a:pt x="1010" y="1442"/>
                  </a:cubicBezTo>
                  <a:cubicBezTo>
                    <a:pt x="1174" y="970"/>
                    <a:pt x="1356" y="509"/>
                    <a:pt x="1555" y="58"/>
                  </a:cubicBezTo>
                  <a:close/>
                </a:path>
              </a:pathLst>
            </a:custGeom>
            <a:solidFill>
              <a:srgbClr val="FFFFFF">
                <a:alpha val="60000"/>
              </a:srgbClr>
            </a:solidFill>
            <a:ln w="12700" cap="flat">
              <a:noFill/>
              <a:miter lim="400000"/>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sp>
          <p:nvSpPr>
            <p:cNvPr id="37" name="Freeform: Shape 49"/>
            <p:cNvSpPr/>
            <p:nvPr/>
          </p:nvSpPr>
          <p:spPr>
            <a:xfrm>
              <a:off x="441758" y="0"/>
              <a:ext cx="3401425" cy="244049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14" y="0"/>
                  </a:moveTo>
                  <a:lnTo>
                    <a:pt x="20366" y="0"/>
                  </a:lnTo>
                  <a:lnTo>
                    <a:pt x="20592" y="663"/>
                  </a:lnTo>
                  <a:cubicBezTo>
                    <a:pt x="21251" y="2852"/>
                    <a:pt x="21600" y="5386"/>
                    <a:pt x="21600" y="8091"/>
                  </a:cubicBezTo>
                  <a:cubicBezTo>
                    <a:pt x="21600" y="9818"/>
                    <a:pt x="21254" y="11204"/>
                    <a:pt x="20478" y="12585"/>
                  </a:cubicBezTo>
                  <a:cubicBezTo>
                    <a:pt x="19666" y="14029"/>
                    <a:pt x="18447" y="15360"/>
                    <a:pt x="17155" y="16769"/>
                  </a:cubicBezTo>
                  <a:cubicBezTo>
                    <a:pt x="16917" y="17028"/>
                    <a:pt x="16671" y="17297"/>
                    <a:pt x="16425" y="17569"/>
                  </a:cubicBezTo>
                  <a:cubicBezTo>
                    <a:pt x="14222" y="20004"/>
                    <a:pt x="12614" y="21600"/>
                    <a:pt x="10422" y="21600"/>
                  </a:cubicBezTo>
                  <a:cubicBezTo>
                    <a:pt x="7083" y="21600"/>
                    <a:pt x="4718" y="19641"/>
                    <a:pt x="2515" y="15048"/>
                  </a:cubicBezTo>
                  <a:cubicBezTo>
                    <a:pt x="2227" y="14447"/>
                    <a:pt x="1945" y="13900"/>
                    <a:pt x="1672" y="13372"/>
                  </a:cubicBezTo>
                  <a:cubicBezTo>
                    <a:pt x="543" y="11181"/>
                    <a:pt x="0" y="10042"/>
                    <a:pt x="0" y="8091"/>
                  </a:cubicBezTo>
                  <a:cubicBezTo>
                    <a:pt x="0" y="6154"/>
                    <a:pt x="340" y="4241"/>
                    <a:pt x="1010" y="2404"/>
                  </a:cubicBezTo>
                  <a:cubicBezTo>
                    <a:pt x="1174" y="1955"/>
                    <a:pt x="1356" y="1515"/>
                    <a:pt x="1555" y="1086"/>
                  </a:cubicBezTo>
                  <a:close/>
                </a:path>
              </a:pathLst>
            </a:custGeom>
            <a:noFill/>
            <a:ln w="15875" cap="flat">
              <a:solidFill>
                <a:srgbClr val="DDD7C5"/>
              </a:solidFill>
              <a:prstDash val="solid"/>
              <a:round/>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sp>
          <p:nvSpPr>
            <p:cNvPr id="38" name="Freeform: Shape 50"/>
            <p:cNvSpPr/>
            <p:nvPr/>
          </p:nvSpPr>
          <p:spPr>
            <a:xfrm>
              <a:off x="107929" y="-1"/>
              <a:ext cx="4164608" cy="281719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41" y="0"/>
                  </a:moveTo>
                  <a:lnTo>
                    <a:pt x="20904" y="0"/>
                  </a:lnTo>
                  <a:lnTo>
                    <a:pt x="20950" y="187"/>
                  </a:lnTo>
                  <a:cubicBezTo>
                    <a:pt x="21376" y="2217"/>
                    <a:pt x="21600" y="4463"/>
                    <a:pt x="21600" y="6829"/>
                  </a:cubicBezTo>
                  <a:cubicBezTo>
                    <a:pt x="21600" y="8717"/>
                    <a:pt x="21254" y="10232"/>
                    <a:pt x="20478" y="11743"/>
                  </a:cubicBezTo>
                  <a:cubicBezTo>
                    <a:pt x="19666" y="13322"/>
                    <a:pt x="18447" y="14777"/>
                    <a:pt x="17155" y="16318"/>
                  </a:cubicBezTo>
                  <a:cubicBezTo>
                    <a:pt x="16917" y="16601"/>
                    <a:pt x="16671" y="16895"/>
                    <a:pt x="16425" y="17193"/>
                  </a:cubicBezTo>
                  <a:cubicBezTo>
                    <a:pt x="14222" y="19855"/>
                    <a:pt x="12614" y="21600"/>
                    <a:pt x="10422" y="21600"/>
                  </a:cubicBezTo>
                  <a:cubicBezTo>
                    <a:pt x="7083" y="21600"/>
                    <a:pt x="4718" y="19458"/>
                    <a:pt x="2515" y="14436"/>
                  </a:cubicBezTo>
                  <a:cubicBezTo>
                    <a:pt x="2227" y="13779"/>
                    <a:pt x="1945" y="13181"/>
                    <a:pt x="1672" y="12603"/>
                  </a:cubicBezTo>
                  <a:cubicBezTo>
                    <a:pt x="543" y="10208"/>
                    <a:pt x="0" y="8962"/>
                    <a:pt x="0" y="6829"/>
                  </a:cubicBezTo>
                  <a:cubicBezTo>
                    <a:pt x="0" y="4711"/>
                    <a:pt x="340" y="2619"/>
                    <a:pt x="1010" y="611"/>
                  </a:cubicBezTo>
                  <a:close/>
                </a:path>
              </a:pathLst>
            </a:custGeom>
            <a:noFill/>
            <a:ln w="19050" cap="flat">
              <a:solidFill>
                <a:srgbClr val="FFFFFF"/>
              </a:solidFill>
              <a:prstDash val="solid"/>
              <a:round/>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sp>
          <p:nvSpPr>
            <p:cNvPr id="39" name="Freeform: Shape 51"/>
            <p:cNvSpPr/>
            <p:nvPr/>
          </p:nvSpPr>
          <p:spPr>
            <a:xfrm>
              <a:off x="-5" y="-1"/>
              <a:ext cx="4389509" cy="2917289"/>
            </a:xfrm>
            <a:custGeom>
              <a:avLst/>
              <a:gdLst/>
              <a:ahLst/>
              <a:cxnLst>
                <a:cxn ang="0">
                  <a:pos x="wd2" y="hd2"/>
                </a:cxn>
                <a:cxn ang="5400000">
                  <a:pos x="wd2" y="hd2"/>
                </a:cxn>
                <a:cxn ang="10800000">
                  <a:pos x="wd2" y="hd2"/>
                </a:cxn>
                <a:cxn ang="16200000">
                  <a:pos x="wd2" y="hd2"/>
                </a:cxn>
              </a:cxnLst>
              <a:rect l="0" t="0" r="r" b="b"/>
              <a:pathLst>
                <a:path w="21429" h="21349" fill="norm" stroke="1" extrusionOk="0">
                  <a:moveTo>
                    <a:pt x="1017" y="0"/>
                  </a:moveTo>
                  <a:lnTo>
                    <a:pt x="20914" y="0"/>
                  </a:lnTo>
                  <a:lnTo>
                    <a:pt x="21166" y="1522"/>
                  </a:lnTo>
                  <a:cubicBezTo>
                    <a:pt x="21425" y="3511"/>
                    <a:pt x="21495" y="5664"/>
                    <a:pt x="21365" y="7896"/>
                  </a:cubicBezTo>
                  <a:cubicBezTo>
                    <a:pt x="21254" y="9797"/>
                    <a:pt x="20823" y="11277"/>
                    <a:pt x="19967" y="12697"/>
                  </a:cubicBezTo>
                  <a:cubicBezTo>
                    <a:pt x="19072" y="14182"/>
                    <a:pt x="17782" y="15488"/>
                    <a:pt x="16415" y="16871"/>
                  </a:cubicBezTo>
                  <a:cubicBezTo>
                    <a:pt x="16163" y="17126"/>
                    <a:pt x="15903" y="17390"/>
                    <a:pt x="15642" y="17658"/>
                  </a:cubicBezTo>
                  <a:cubicBezTo>
                    <a:pt x="13309" y="20052"/>
                    <a:pt x="11617" y="21600"/>
                    <a:pt x="9452" y="21316"/>
                  </a:cubicBezTo>
                  <a:cubicBezTo>
                    <a:pt x="6152" y="20883"/>
                    <a:pt x="3941" y="18420"/>
                    <a:pt x="2059" y="13080"/>
                  </a:cubicBezTo>
                  <a:cubicBezTo>
                    <a:pt x="1812" y="12381"/>
                    <a:pt x="1569" y="11743"/>
                    <a:pt x="1334" y="11126"/>
                  </a:cubicBezTo>
                  <a:cubicBezTo>
                    <a:pt x="358" y="8568"/>
                    <a:pt x="-105" y="7244"/>
                    <a:pt x="20" y="5097"/>
                  </a:cubicBezTo>
                  <a:cubicBezTo>
                    <a:pt x="114" y="3498"/>
                    <a:pt x="395" y="1938"/>
                    <a:pt x="859" y="442"/>
                  </a:cubicBezTo>
                  <a:close/>
                </a:path>
              </a:pathLst>
            </a:custGeom>
            <a:noFill/>
            <a:ln w="19050" cap="flat">
              <a:solidFill>
                <a:srgbClr val="FFFFFF"/>
              </a:solidFill>
              <a:prstDash val="solid"/>
              <a:round/>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grpSp>
      <p:grpSp>
        <p:nvGrpSpPr>
          <p:cNvPr id="45" name="Group 7"/>
          <p:cNvGrpSpPr/>
          <p:nvPr/>
        </p:nvGrpSpPr>
        <p:grpSpPr>
          <a:xfrm>
            <a:off x="8123161" y="-9"/>
            <a:ext cx="4068852" cy="3547217"/>
            <a:chOff x="43" y="-1"/>
            <a:chExt cx="4068851" cy="3547215"/>
          </a:xfrm>
        </p:grpSpPr>
        <p:sp>
          <p:nvSpPr>
            <p:cNvPr id="41" name="Freeform: Shape 53"/>
            <p:cNvSpPr/>
            <p:nvPr/>
          </p:nvSpPr>
          <p:spPr>
            <a:xfrm>
              <a:off x="43" y="-2"/>
              <a:ext cx="4068852" cy="3547217"/>
            </a:xfrm>
            <a:custGeom>
              <a:avLst/>
              <a:gdLst/>
              <a:ahLst/>
              <a:cxnLst>
                <a:cxn ang="0">
                  <a:pos x="wd2" y="hd2"/>
                </a:cxn>
                <a:cxn ang="5400000">
                  <a:pos x="wd2" y="hd2"/>
                </a:cxn>
                <a:cxn ang="10800000">
                  <a:pos x="wd2" y="hd2"/>
                </a:cxn>
                <a:cxn ang="16200000">
                  <a:pos x="wd2" y="hd2"/>
                </a:cxn>
              </a:cxnLst>
              <a:rect l="0" t="0" r="r" b="b"/>
              <a:pathLst>
                <a:path w="21431" h="21371" fill="norm" stroke="1" extrusionOk="0">
                  <a:moveTo>
                    <a:pt x="1608" y="0"/>
                  </a:moveTo>
                  <a:lnTo>
                    <a:pt x="21431" y="0"/>
                  </a:lnTo>
                  <a:lnTo>
                    <a:pt x="21431" y="17266"/>
                  </a:lnTo>
                  <a:lnTo>
                    <a:pt x="21051" y="17759"/>
                  </a:lnTo>
                  <a:cubicBezTo>
                    <a:pt x="19250" y="19952"/>
                    <a:pt x="17130" y="21065"/>
                    <a:pt x="14393" y="21339"/>
                  </a:cubicBezTo>
                  <a:cubicBezTo>
                    <a:pt x="11780" y="21600"/>
                    <a:pt x="9746" y="20252"/>
                    <a:pt x="6940" y="18166"/>
                  </a:cubicBezTo>
                  <a:cubicBezTo>
                    <a:pt x="6626" y="17933"/>
                    <a:pt x="6313" y="17703"/>
                    <a:pt x="6010" y="17481"/>
                  </a:cubicBezTo>
                  <a:cubicBezTo>
                    <a:pt x="4366" y="16276"/>
                    <a:pt x="2814" y="15138"/>
                    <a:pt x="1740" y="13841"/>
                  </a:cubicBezTo>
                  <a:cubicBezTo>
                    <a:pt x="713" y="12601"/>
                    <a:pt x="198" y="11306"/>
                    <a:pt x="70" y="9640"/>
                  </a:cubicBezTo>
                  <a:cubicBezTo>
                    <a:pt x="-169" y="6509"/>
                    <a:pt x="210" y="3554"/>
                    <a:pt x="1146" y="1076"/>
                  </a:cubicBezTo>
                  <a:close/>
                </a:path>
              </a:pathLst>
            </a:custGeom>
            <a:noFill/>
            <a:ln w="19050" cap="flat">
              <a:solidFill>
                <a:srgbClr val="FFFFFF"/>
              </a:solidFill>
              <a:prstDash val="solid"/>
              <a:round/>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sp>
          <p:nvSpPr>
            <p:cNvPr id="42" name="Freeform: Shape 54"/>
            <p:cNvSpPr/>
            <p:nvPr/>
          </p:nvSpPr>
          <p:spPr>
            <a:xfrm flipH="1">
              <a:off x="196877" y="0"/>
              <a:ext cx="3872019" cy="3321608"/>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9338" y="0"/>
                  </a:moveTo>
                  <a:lnTo>
                    <a:pt x="367" y="0"/>
                  </a:lnTo>
                  <a:lnTo>
                    <a:pt x="0" y="387"/>
                  </a:lnTo>
                  <a:lnTo>
                    <a:pt x="0" y="16377"/>
                  </a:lnTo>
                  <a:lnTo>
                    <a:pt x="447" y="17029"/>
                  </a:lnTo>
                  <a:cubicBezTo>
                    <a:pt x="2735" y="20215"/>
                    <a:pt x="5257" y="21600"/>
                    <a:pt x="8644" y="21600"/>
                  </a:cubicBezTo>
                  <a:cubicBezTo>
                    <a:pt x="11184" y="21600"/>
                    <a:pt x="13048" y="20127"/>
                    <a:pt x="15601" y="17879"/>
                  </a:cubicBezTo>
                  <a:cubicBezTo>
                    <a:pt x="15887" y="17628"/>
                    <a:pt x="16172" y="17380"/>
                    <a:pt x="16448" y="17141"/>
                  </a:cubicBezTo>
                  <a:cubicBezTo>
                    <a:pt x="17945" y="15840"/>
                    <a:pt x="19359" y="14612"/>
                    <a:pt x="20299" y="13278"/>
                  </a:cubicBezTo>
                  <a:cubicBezTo>
                    <a:pt x="21199" y="12003"/>
                    <a:pt x="21600" y="10724"/>
                    <a:pt x="21600" y="9130"/>
                  </a:cubicBezTo>
                  <a:cubicBezTo>
                    <a:pt x="21600" y="5635"/>
                    <a:pt x="20806" y="2448"/>
                    <a:pt x="19346" y="13"/>
                  </a:cubicBezTo>
                  <a:close/>
                </a:path>
              </a:pathLst>
            </a:custGeom>
            <a:solidFill>
              <a:srgbClr val="FFFFFF">
                <a:alpha val="60000"/>
              </a:srgbClr>
            </a:solidFill>
            <a:ln w="12700" cap="flat">
              <a:noFill/>
              <a:miter lim="400000"/>
            </a:ln>
            <a:effectLst/>
          </p:spPr>
          <p:txBody>
            <a:bodyPr wrap="square" lIns="45718" tIns="45718" rIns="45718" bIns="45718" numCol="1" anchor="ctr">
              <a:noAutofit/>
            </a:bodyPr>
            <a:lstStyle/>
            <a:p>
              <a:pPr algn="ctr">
                <a:defRPr>
                  <a:solidFill>
                    <a:srgbClr val="FFFFFF"/>
                  </a:solidFill>
                  <a:latin typeface="+mj-lt"/>
                  <a:ea typeface="+mj-ea"/>
                  <a:cs typeface="+mj-cs"/>
                  <a:sym typeface="Meiryo"/>
                </a:defRPr>
              </a:pPr>
            </a:p>
          </p:txBody>
        </p:sp>
        <p:sp>
          <p:nvSpPr>
            <p:cNvPr id="43" name="Freeform: Shape 55"/>
            <p:cNvSpPr/>
            <p:nvPr/>
          </p:nvSpPr>
          <p:spPr>
            <a:xfrm flipH="1">
              <a:off x="606125" y="9273"/>
              <a:ext cx="3462464" cy="301097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8425" y="0"/>
                  </a:moveTo>
                  <a:lnTo>
                    <a:pt x="2980" y="0"/>
                  </a:lnTo>
                  <a:lnTo>
                    <a:pt x="2042" y="816"/>
                  </a:lnTo>
                  <a:cubicBezTo>
                    <a:pt x="1387" y="1439"/>
                    <a:pt x="802" y="2106"/>
                    <a:pt x="290" y="2811"/>
                  </a:cubicBezTo>
                  <a:lnTo>
                    <a:pt x="0" y="3253"/>
                  </a:lnTo>
                  <a:lnTo>
                    <a:pt x="0" y="14946"/>
                  </a:lnTo>
                  <a:lnTo>
                    <a:pt x="165" y="15199"/>
                  </a:lnTo>
                  <a:cubicBezTo>
                    <a:pt x="319" y="15438"/>
                    <a:pt x="476" y="15686"/>
                    <a:pt x="634" y="15945"/>
                  </a:cubicBezTo>
                  <a:cubicBezTo>
                    <a:pt x="3054" y="19909"/>
                    <a:pt x="5652" y="21600"/>
                    <a:pt x="9320" y="21600"/>
                  </a:cubicBezTo>
                  <a:cubicBezTo>
                    <a:pt x="11728" y="21600"/>
                    <a:pt x="13494" y="20222"/>
                    <a:pt x="15915" y="18121"/>
                  </a:cubicBezTo>
                  <a:cubicBezTo>
                    <a:pt x="16185" y="17887"/>
                    <a:pt x="16455" y="17655"/>
                    <a:pt x="16717" y="17431"/>
                  </a:cubicBezTo>
                  <a:cubicBezTo>
                    <a:pt x="18136" y="16215"/>
                    <a:pt x="19476" y="15066"/>
                    <a:pt x="20367" y="13819"/>
                  </a:cubicBezTo>
                  <a:cubicBezTo>
                    <a:pt x="21220" y="12627"/>
                    <a:pt x="21600" y="11432"/>
                    <a:pt x="21600" y="9941"/>
                  </a:cubicBezTo>
                  <a:cubicBezTo>
                    <a:pt x="21600" y="6206"/>
                    <a:pt x="20617" y="2848"/>
                    <a:pt x="18832" y="485"/>
                  </a:cubicBezTo>
                  <a:close/>
                </a:path>
              </a:pathLst>
            </a:custGeom>
            <a:noFill/>
            <a:ln w="15875" cap="flat">
              <a:solidFill>
                <a:srgbClr val="DDD7C5"/>
              </a:solidFill>
              <a:prstDash val="solid"/>
              <a:round/>
            </a:ln>
            <a:effectLst/>
          </p:spPr>
          <p:txBody>
            <a:bodyPr wrap="square" lIns="45718" tIns="45718" rIns="45718" bIns="45718" numCol="1" anchor="ctr">
              <a:noAutofit/>
            </a:bodyPr>
            <a:lstStyle/>
            <a:p>
              <a:pPr algn="ctr">
                <a:defRPr>
                  <a:solidFill>
                    <a:srgbClr val="FFFFFF"/>
                  </a:solidFill>
                  <a:latin typeface="+mj-lt"/>
                  <a:ea typeface="+mj-ea"/>
                  <a:cs typeface="+mj-cs"/>
                  <a:sym typeface="Meiryo"/>
                </a:defRPr>
              </a:pPr>
            </a:p>
          </p:txBody>
        </p:sp>
        <p:sp>
          <p:nvSpPr>
            <p:cNvPr id="44" name="Freeform: Shape 56"/>
            <p:cNvSpPr/>
            <p:nvPr/>
          </p:nvSpPr>
          <p:spPr>
            <a:xfrm flipH="1">
              <a:off x="120130" y="9272"/>
              <a:ext cx="3948460" cy="341147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9721" y="0"/>
                  </a:moveTo>
                  <a:lnTo>
                    <a:pt x="0" y="0"/>
                  </a:lnTo>
                  <a:lnTo>
                    <a:pt x="0" y="16842"/>
                  </a:lnTo>
                  <a:lnTo>
                    <a:pt x="10" y="16857"/>
                  </a:lnTo>
                  <a:cubicBezTo>
                    <a:pt x="2346" y="20163"/>
                    <a:pt x="4920" y="21600"/>
                    <a:pt x="8376" y="21600"/>
                  </a:cubicBezTo>
                  <a:cubicBezTo>
                    <a:pt x="10969" y="21600"/>
                    <a:pt x="12871" y="20071"/>
                    <a:pt x="15478" y="17740"/>
                  </a:cubicBezTo>
                  <a:cubicBezTo>
                    <a:pt x="15769" y="17479"/>
                    <a:pt x="16060" y="17222"/>
                    <a:pt x="16342" y="16973"/>
                  </a:cubicBezTo>
                  <a:cubicBezTo>
                    <a:pt x="17870" y="15624"/>
                    <a:pt x="19312" y="14349"/>
                    <a:pt x="20272" y="12966"/>
                  </a:cubicBezTo>
                  <a:cubicBezTo>
                    <a:pt x="21190" y="11643"/>
                    <a:pt x="21600" y="10316"/>
                    <a:pt x="21600" y="8662"/>
                  </a:cubicBezTo>
                  <a:cubicBezTo>
                    <a:pt x="21600" y="5553"/>
                    <a:pt x="21005" y="2680"/>
                    <a:pt x="19896" y="331"/>
                  </a:cubicBezTo>
                  <a:close/>
                </a:path>
              </a:pathLst>
            </a:custGeom>
            <a:noFill/>
            <a:ln w="19050" cap="flat">
              <a:solidFill>
                <a:srgbClr val="FFFFFF"/>
              </a:solidFill>
              <a:prstDash val="solid"/>
              <a:round/>
            </a:ln>
            <a:effectLst/>
          </p:spPr>
          <p:txBody>
            <a:bodyPr wrap="square" lIns="45718" tIns="45718" rIns="45718" bIns="45718" numCol="1" anchor="ctr">
              <a:noAutofit/>
            </a:bodyPr>
            <a:lstStyle/>
            <a:p>
              <a:pPr algn="ctr">
                <a:defRPr>
                  <a:solidFill>
                    <a:srgbClr val="FFFFFF"/>
                  </a:solidFill>
                  <a:latin typeface="+mj-lt"/>
                  <a:ea typeface="+mj-ea"/>
                  <a:cs typeface="+mj-cs"/>
                  <a:sym typeface="Meiryo"/>
                </a:defRPr>
              </a:pPr>
            </a:p>
          </p:txBody>
        </p:sp>
      </p:grpSp>
      <p:grpSp>
        <p:nvGrpSpPr>
          <p:cNvPr id="50" name="Group 8"/>
          <p:cNvGrpSpPr/>
          <p:nvPr/>
        </p:nvGrpSpPr>
        <p:grpSpPr>
          <a:xfrm>
            <a:off x="-10" y="1355060"/>
            <a:ext cx="4381511" cy="5510900"/>
            <a:chOff x="-1" y="-35"/>
            <a:chExt cx="4381509" cy="5510898"/>
          </a:xfrm>
        </p:grpSpPr>
        <p:sp>
          <p:nvSpPr>
            <p:cNvPr id="46" name="Freeform: Shape 58"/>
            <p:cNvSpPr/>
            <p:nvPr/>
          </p:nvSpPr>
          <p:spPr>
            <a:xfrm>
              <a:off x="-1" y="329251"/>
              <a:ext cx="4293120" cy="5181612"/>
            </a:xfrm>
            <a:custGeom>
              <a:avLst/>
              <a:gdLst/>
              <a:ahLst/>
              <a:cxnLst>
                <a:cxn ang="0">
                  <a:pos x="wd2" y="hd2"/>
                </a:cxn>
                <a:cxn ang="5400000">
                  <a:pos x="wd2" y="hd2"/>
                </a:cxn>
                <a:cxn ang="10800000">
                  <a:pos x="wd2" y="hd2"/>
                </a:cxn>
                <a:cxn ang="16200000">
                  <a:pos x="wd2" y="hd2"/>
                </a:cxn>
              </a:cxnLst>
              <a:rect l="0" t="0" r="r" b="b"/>
              <a:pathLst>
                <a:path w="19273" h="21563" fill="norm" stroke="1" extrusionOk="0">
                  <a:moveTo>
                    <a:pt x="5333" y="4"/>
                  </a:moveTo>
                  <a:cubicBezTo>
                    <a:pt x="7224" y="53"/>
                    <a:pt x="9163" y="538"/>
                    <a:pt x="11067" y="1529"/>
                  </a:cubicBezTo>
                  <a:cubicBezTo>
                    <a:pt x="17876" y="5072"/>
                    <a:pt x="21600" y="13635"/>
                    <a:pt x="17674" y="19765"/>
                  </a:cubicBezTo>
                  <a:cubicBezTo>
                    <a:pt x="17306" y="20339"/>
                    <a:pt x="16893" y="20801"/>
                    <a:pt x="16444" y="21186"/>
                  </a:cubicBezTo>
                  <a:lnTo>
                    <a:pt x="15941" y="21563"/>
                  </a:lnTo>
                  <a:lnTo>
                    <a:pt x="0" y="21563"/>
                  </a:lnTo>
                  <a:lnTo>
                    <a:pt x="0" y="1047"/>
                  </a:lnTo>
                  <a:lnTo>
                    <a:pt x="727" y="760"/>
                  </a:lnTo>
                  <a:cubicBezTo>
                    <a:pt x="2196" y="229"/>
                    <a:pt x="3748" y="-37"/>
                    <a:pt x="5333" y="4"/>
                  </a:cubicBezTo>
                  <a:close/>
                </a:path>
              </a:pathLst>
            </a:custGeom>
            <a:solidFill>
              <a:srgbClr val="FFFFFF">
                <a:alpha val="60000"/>
              </a:srgbClr>
            </a:solidFill>
            <a:ln w="12700" cap="flat">
              <a:noFill/>
              <a:miter lim="400000"/>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sp>
          <p:nvSpPr>
            <p:cNvPr id="47" name="Freeform: Shape 59"/>
            <p:cNvSpPr/>
            <p:nvPr/>
          </p:nvSpPr>
          <p:spPr>
            <a:xfrm>
              <a:off x="0" y="-36"/>
              <a:ext cx="4381509" cy="5510900"/>
            </a:xfrm>
            <a:custGeom>
              <a:avLst/>
              <a:gdLst/>
              <a:ahLst/>
              <a:cxnLst>
                <a:cxn ang="0">
                  <a:pos x="wd2" y="hd2"/>
                </a:cxn>
                <a:cxn ang="5400000">
                  <a:pos x="wd2" y="hd2"/>
                </a:cxn>
                <a:cxn ang="10800000">
                  <a:pos x="wd2" y="hd2"/>
                </a:cxn>
                <a:cxn ang="16200000">
                  <a:pos x="wd2" y="hd2"/>
                </a:cxn>
              </a:cxnLst>
              <a:rect l="0" t="0" r="r" b="b"/>
              <a:pathLst>
                <a:path w="19137" h="21570" fill="norm" stroke="1" extrusionOk="0">
                  <a:moveTo>
                    <a:pt x="4263" y="6"/>
                  </a:moveTo>
                  <a:cubicBezTo>
                    <a:pt x="6268" y="66"/>
                    <a:pt x="8326" y="570"/>
                    <a:pt x="10351" y="1588"/>
                  </a:cubicBezTo>
                  <a:cubicBezTo>
                    <a:pt x="17594" y="5232"/>
                    <a:pt x="21600" y="13967"/>
                    <a:pt x="17480" y="20184"/>
                  </a:cubicBezTo>
                  <a:cubicBezTo>
                    <a:pt x="17191" y="20621"/>
                    <a:pt x="16874" y="20993"/>
                    <a:pt x="16534" y="21316"/>
                  </a:cubicBezTo>
                  <a:lnTo>
                    <a:pt x="16247" y="21570"/>
                  </a:lnTo>
                  <a:lnTo>
                    <a:pt x="0" y="21570"/>
                  </a:lnTo>
                  <a:lnTo>
                    <a:pt x="0" y="567"/>
                  </a:lnTo>
                  <a:lnTo>
                    <a:pt x="738" y="361"/>
                  </a:lnTo>
                  <a:cubicBezTo>
                    <a:pt x="1881" y="93"/>
                    <a:pt x="3062" y="-30"/>
                    <a:pt x="4263" y="6"/>
                  </a:cubicBezTo>
                  <a:close/>
                </a:path>
              </a:pathLst>
            </a:custGeom>
            <a:noFill/>
            <a:ln w="19050" cap="flat">
              <a:solidFill>
                <a:srgbClr val="FFFFFF"/>
              </a:solidFill>
              <a:prstDash val="solid"/>
              <a:round/>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sp>
          <p:nvSpPr>
            <p:cNvPr id="48" name="Freeform: Shape 60"/>
            <p:cNvSpPr/>
            <p:nvPr/>
          </p:nvSpPr>
          <p:spPr>
            <a:xfrm>
              <a:off x="-2" y="245502"/>
              <a:ext cx="4144621" cy="5265361"/>
            </a:xfrm>
            <a:custGeom>
              <a:avLst/>
              <a:gdLst/>
              <a:ahLst/>
              <a:cxnLst>
                <a:cxn ang="0">
                  <a:pos x="wd2" y="hd2"/>
                </a:cxn>
                <a:cxn ang="5400000">
                  <a:pos x="wd2" y="hd2"/>
                </a:cxn>
                <a:cxn ang="10800000">
                  <a:pos x="wd2" y="hd2"/>
                </a:cxn>
                <a:cxn ang="16200000">
                  <a:pos x="wd2" y="hd2"/>
                </a:cxn>
              </a:cxnLst>
              <a:rect l="0" t="0" r="r" b="b"/>
              <a:pathLst>
                <a:path w="19181" h="21598" fill="norm" stroke="1" extrusionOk="0">
                  <a:moveTo>
                    <a:pt x="3870" y="3"/>
                  </a:moveTo>
                  <a:cubicBezTo>
                    <a:pt x="4104" y="-2"/>
                    <a:pt x="4339" y="-1"/>
                    <a:pt x="4575" y="6"/>
                  </a:cubicBezTo>
                  <a:cubicBezTo>
                    <a:pt x="6543" y="64"/>
                    <a:pt x="8565" y="553"/>
                    <a:pt x="10554" y="1543"/>
                  </a:cubicBezTo>
                  <a:cubicBezTo>
                    <a:pt x="17666" y="5081"/>
                    <a:pt x="21600" y="13564"/>
                    <a:pt x="17554" y="19602"/>
                  </a:cubicBezTo>
                  <a:cubicBezTo>
                    <a:pt x="16985" y="20451"/>
                    <a:pt x="16311" y="21048"/>
                    <a:pt x="15556" y="21518"/>
                  </a:cubicBezTo>
                  <a:lnTo>
                    <a:pt x="15411" y="21598"/>
                  </a:lnTo>
                  <a:lnTo>
                    <a:pt x="0" y="21598"/>
                  </a:lnTo>
                  <a:lnTo>
                    <a:pt x="0" y="668"/>
                  </a:lnTo>
                  <a:lnTo>
                    <a:pt x="278" y="571"/>
                  </a:lnTo>
                  <a:cubicBezTo>
                    <a:pt x="1436" y="226"/>
                    <a:pt x="2640" y="31"/>
                    <a:pt x="3870" y="3"/>
                  </a:cubicBezTo>
                  <a:close/>
                </a:path>
              </a:pathLst>
            </a:custGeom>
            <a:noFill/>
            <a:ln w="19050" cap="flat">
              <a:solidFill>
                <a:srgbClr val="DDD7C5"/>
              </a:solidFill>
              <a:prstDash val="solid"/>
              <a:round/>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sp>
          <p:nvSpPr>
            <p:cNvPr id="49" name="Freeform: Shape 61"/>
            <p:cNvSpPr/>
            <p:nvPr/>
          </p:nvSpPr>
          <p:spPr>
            <a:xfrm>
              <a:off x="-2" y="800444"/>
              <a:ext cx="3807836" cy="4710418"/>
            </a:xfrm>
            <a:custGeom>
              <a:avLst/>
              <a:gdLst/>
              <a:ahLst/>
              <a:cxnLst>
                <a:cxn ang="0">
                  <a:pos x="wd2" y="hd2"/>
                </a:cxn>
                <a:cxn ang="5400000">
                  <a:pos x="wd2" y="hd2"/>
                </a:cxn>
                <a:cxn ang="10800000">
                  <a:pos x="wd2" y="hd2"/>
                </a:cxn>
                <a:cxn ang="16200000">
                  <a:pos x="wd2" y="hd2"/>
                </a:cxn>
              </a:cxnLst>
              <a:rect l="0" t="0" r="r" b="b"/>
              <a:pathLst>
                <a:path w="19315" h="21552" fill="norm" stroke="1" extrusionOk="0">
                  <a:moveTo>
                    <a:pt x="5518" y="6"/>
                  </a:moveTo>
                  <a:cubicBezTo>
                    <a:pt x="7377" y="62"/>
                    <a:pt x="9287" y="532"/>
                    <a:pt x="11165" y="1483"/>
                  </a:cubicBezTo>
                  <a:cubicBezTo>
                    <a:pt x="17883" y="4884"/>
                    <a:pt x="21600" y="13039"/>
                    <a:pt x="17778" y="18844"/>
                  </a:cubicBezTo>
                  <a:cubicBezTo>
                    <a:pt x="16883" y="20204"/>
                    <a:pt x="15710" y="20890"/>
                    <a:pt x="14369" y="21462"/>
                  </a:cubicBezTo>
                  <a:lnTo>
                    <a:pt x="14147" y="21552"/>
                  </a:lnTo>
                  <a:lnTo>
                    <a:pt x="0" y="21552"/>
                  </a:lnTo>
                  <a:lnTo>
                    <a:pt x="0" y="1096"/>
                  </a:lnTo>
                  <a:lnTo>
                    <a:pt x="380" y="929"/>
                  </a:lnTo>
                  <a:cubicBezTo>
                    <a:pt x="1999" y="279"/>
                    <a:pt x="3735" y="-48"/>
                    <a:pt x="5518" y="6"/>
                  </a:cubicBezTo>
                  <a:close/>
                </a:path>
              </a:pathLst>
            </a:custGeom>
            <a:noFill/>
            <a:ln w="15875" cap="flat">
              <a:solidFill>
                <a:srgbClr val="DDD7C5"/>
              </a:solidFill>
              <a:prstDash val="solid"/>
              <a:round/>
            </a:ln>
            <a:effectLst/>
          </p:spPr>
          <p:txBody>
            <a:bodyPr wrap="square" lIns="45718" tIns="45718" rIns="45718" bIns="45718" numCol="1" anchor="ctr">
              <a:noAutofit/>
            </a:bodyPr>
            <a:lstStyle/>
            <a:p>
              <a:pPr algn="ctr" defTabSz="457200">
                <a:defRPr>
                  <a:solidFill>
                    <a:srgbClr val="FFFFFF"/>
                  </a:solidFill>
                  <a:latin typeface="+mj-lt"/>
                  <a:ea typeface="+mj-ea"/>
                  <a:cs typeface="+mj-cs"/>
                  <a:sym typeface="Meiryo"/>
                </a:defRPr>
              </a:pPr>
            </a:p>
          </p:txBody>
        </p:sp>
      </p:grpSp>
      <p:sp>
        <p:nvSpPr>
          <p:cNvPr id="51" name="Title Text"/>
          <p:cNvSpPr txBox="1"/>
          <p:nvPr>
            <p:ph type="title"/>
          </p:nvPr>
        </p:nvSpPr>
        <p:spPr>
          <a:xfrm>
            <a:off x="4654296" y="3420733"/>
            <a:ext cx="6665977" cy="2129679"/>
          </a:xfrm>
          <a:prstGeom prst="rect">
            <a:avLst/>
          </a:prstGeom>
        </p:spPr>
        <p:txBody>
          <a:bodyPr lIns="91436" tIns="91436" rIns="91436" bIns="91436" anchor="b"/>
          <a:lstStyle>
            <a:lvl1pPr>
              <a:lnSpc>
                <a:spcPct val="110000"/>
              </a:lnSpc>
              <a:defRPr b="1" spc="150" sz="4800">
                <a:solidFill>
                  <a:srgbClr val="404040"/>
                </a:solidFill>
                <a:latin typeface="+mj-lt"/>
                <a:ea typeface="+mj-ea"/>
                <a:cs typeface="+mj-cs"/>
                <a:sym typeface="Meiryo"/>
              </a:defRPr>
            </a:lvl1pPr>
          </a:lstStyle>
          <a:p>
            <a:pPr/>
            <a:r>
              <a:t>Title Text</a:t>
            </a:r>
          </a:p>
        </p:txBody>
      </p:sp>
      <p:sp>
        <p:nvSpPr>
          <p:cNvPr id="52" name="Body Level One…"/>
          <p:cNvSpPr txBox="1"/>
          <p:nvPr>
            <p:ph type="body" sz="quarter" idx="1"/>
          </p:nvPr>
        </p:nvSpPr>
        <p:spPr>
          <a:xfrm>
            <a:off x="4654293" y="5550408"/>
            <a:ext cx="6665980" cy="512070"/>
          </a:xfrm>
          <a:prstGeom prst="rect">
            <a:avLst/>
          </a:prstGeom>
        </p:spPr>
        <p:txBody>
          <a:bodyPr lIns="91436" tIns="91436" rIns="91436" bIns="91436"/>
          <a:lstStyle>
            <a:lvl1pPr marL="0" indent="0">
              <a:lnSpc>
                <a:spcPct val="130000"/>
              </a:lnSpc>
              <a:spcBef>
                <a:spcPts val="0"/>
              </a:spcBef>
              <a:buSzTx/>
              <a:buFontTx/>
              <a:buNone/>
              <a:defRPr spc="150" sz="2000">
                <a:solidFill>
                  <a:srgbClr val="404040"/>
                </a:solidFill>
                <a:latin typeface="+mj-lt"/>
                <a:ea typeface="+mj-ea"/>
                <a:cs typeface="+mj-cs"/>
                <a:sym typeface="Meiryo"/>
              </a:defRPr>
            </a:lvl1pPr>
            <a:lvl2pPr marL="0" indent="0">
              <a:lnSpc>
                <a:spcPct val="130000"/>
              </a:lnSpc>
              <a:spcBef>
                <a:spcPts val="0"/>
              </a:spcBef>
              <a:buSzTx/>
              <a:buFontTx/>
              <a:buNone/>
              <a:defRPr spc="150" sz="2000">
                <a:solidFill>
                  <a:srgbClr val="404040"/>
                </a:solidFill>
                <a:latin typeface="+mj-lt"/>
                <a:ea typeface="+mj-ea"/>
                <a:cs typeface="+mj-cs"/>
                <a:sym typeface="Meiryo"/>
              </a:defRPr>
            </a:lvl2pPr>
            <a:lvl3pPr marL="0" indent="0">
              <a:lnSpc>
                <a:spcPct val="130000"/>
              </a:lnSpc>
              <a:spcBef>
                <a:spcPts val="0"/>
              </a:spcBef>
              <a:buSzTx/>
              <a:buFontTx/>
              <a:buNone/>
              <a:defRPr spc="150" sz="2000">
                <a:solidFill>
                  <a:srgbClr val="404040"/>
                </a:solidFill>
                <a:latin typeface="+mj-lt"/>
                <a:ea typeface="+mj-ea"/>
                <a:cs typeface="+mj-cs"/>
                <a:sym typeface="Meiryo"/>
              </a:defRPr>
            </a:lvl3pPr>
            <a:lvl4pPr marL="0" indent="0">
              <a:lnSpc>
                <a:spcPct val="130000"/>
              </a:lnSpc>
              <a:spcBef>
                <a:spcPts val="0"/>
              </a:spcBef>
              <a:buSzTx/>
              <a:buFontTx/>
              <a:buNone/>
              <a:defRPr spc="150" sz="2000">
                <a:solidFill>
                  <a:srgbClr val="404040"/>
                </a:solidFill>
                <a:latin typeface="+mj-lt"/>
                <a:ea typeface="+mj-ea"/>
                <a:cs typeface="+mj-cs"/>
                <a:sym typeface="Meiryo"/>
              </a:defRPr>
            </a:lvl4pPr>
            <a:lvl5pPr marL="0" indent="0">
              <a:lnSpc>
                <a:spcPct val="130000"/>
              </a:lnSpc>
              <a:spcBef>
                <a:spcPts val="0"/>
              </a:spcBef>
              <a:buSzTx/>
              <a:buFontTx/>
              <a:buNone/>
              <a:defRPr spc="150" sz="2000">
                <a:solidFill>
                  <a:srgbClr val="404040"/>
                </a:solidFill>
                <a:latin typeface="+mj-lt"/>
                <a:ea typeface="+mj-ea"/>
                <a:cs typeface="+mj-cs"/>
                <a:sym typeface="Meiryo"/>
              </a:defRPr>
            </a:lvl5pPr>
          </a:lstStyle>
          <a:p>
            <a:pPr/>
            <a:r>
              <a:t>Body Level One</a:t>
            </a:r>
          </a:p>
          <a:p>
            <a:pPr lvl="1"/>
            <a:r>
              <a:t>Body Level Two</a:t>
            </a:r>
          </a:p>
          <a:p>
            <a:pPr lvl="2"/>
            <a:r>
              <a:t>Body Level Three</a:t>
            </a:r>
          </a:p>
          <a:p>
            <a:pPr lvl="3"/>
            <a:r>
              <a:t>Body Level Four</a:t>
            </a:r>
          </a:p>
          <a:p>
            <a:pPr lvl="4"/>
            <a:r>
              <a:t>Body Level Five</a:t>
            </a:r>
          </a:p>
        </p:txBody>
      </p:sp>
      <p:sp>
        <p:nvSpPr>
          <p:cNvPr id="53"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bg>
      <p:bgPr>
        <a:solidFill>
          <a:srgbClr val="EDE1ED"/>
        </a:solidFill>
      </p:bgPr>
    </p:bg>
    <p:spTree>
      <p:nvGrpSpPr>
        <p:cNvPr id="1" name=""/>
        <p:cNvGrpSpPr/>
        <p:nvPr/>
      </p:nvGrpSpPr>
      <p:grpSpPr>
        <a:xfrm>
          <a:off x="0" y="0"/>
          <a:ext cx="0" cy="0"/>
          <a:chOff x="0" y="0"/>
          <a:chExt cx="0" cy="0"/>
        </a:xfrm>
      </p:grpSpPr>
      <p:sp>
        <p:nvSpPr>
          <p:cNvPr id="60"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61" name="Title Text"/>
          <p:cNvSpPr txBox="1"/>
          <p:nvPr>
            <p:ph type="title"/>
          </p:nvPr>
        </p:nvSpPr>
        <p:spPr>
          <a:xfrm>
            <a:off x="1920238" y="442220"/>
            <a:ext cx="8770574" cy="1345269"/>
          </a:xfrm>
          <a:prstGeom prst="rect">
            <a:avLst/>
          </a:prstGeom>
        </p:spPr>
        <p:txBody>
          <a:bodyPr lIns="91436" tIns="91436" rIns="91436" bIns="91436" anchor="b"/>
          <a:lstStyle>
            <a:lvl1pPr>
              <a:lnSpc>
                <a:spcPct val="130000"/>
              </a:lnSpc>
              <a:defRPr b="1" spc="150" sz="3200">
                <a:solidFill>
                  <a:srgbClr val="404040"/>
                </a:solidFill>
                <a:latin typeface="+mj-lt"/>
                <a:ea typeface="+mj-ea"/>
                <a:cs typeface="+mj-cs"/>
                <a:sym typeface="Meiryo"/>
              </a:defRPr>
            </a:lvl1pPr>
          </a:lstStyle>
          <a:p>
            <a:pPr/>
            <a:r>
              <a:t>Title Text</a:t>
            </a:r>
          </a:p>
        </p:txBody>
      </p:sp>
      <p:sp>
        <p:nvSpPr>
          <p:cNvPr id="62" name="Body Level One…"/>
          <p:cNvSpPr txBox="1"/>
          <p:nvPr>
            <p:ph type="body" sz="quarter" idx="1"/>
          </p:nvPr>
        </p:nvSpPr>
        <p:spPr>
          <a:xfrm>
            <a:off x="1920238" y="2438399"/>
            <a:ext cx="4160524" cy="3657602"/>
          </a:xfrm>
          <a:prstGeom prst="rect">
            <a:avLst/>
          </a:prstGeom>
        </p:spPr>
        <p:txBody>
          <a:bodyPr lIns="91436" tIns="91436" rIns="91436" bIns="91436"/>
          <a:lstStyle>
            <a:lvl1pPr marL="0" indent="0">
              <a:lnSpc>
                <a:spcPct val="140000"/>
              </a:lnSpc>
              <a:spcBef>
                <a:spcPts val="900"/>
              </a:spcBef>
              <a:buSzTx/>
              <a:buFontTx/>
              <a:buNone/>
              <a:defRPr spc="150" sz="1800">
                <a:solidFill>
                  <a:srgbClr val="404040"/>
                </a:solidFill>
                <a:latin typeface="+mj-lt"/>
                <a:ea typeface="+mj-ea"/>
                <a:cs typeface="+mj-cs"/>
                <a:sym typeface="Meiryo"/>
              </a:defRPr>
            </a:lvl1pPr>
            <a:lvl2pPr marL="0" indent="0">
              <a:lnSpc>
                <a:spcPct val="140000"/>
              </a:lnSpc>
              <a:spcBef>
                <a:spcPts val="900"/>
              </a:spcBef>
              <a:buSzTx/>
              <a:buFontTx/>
              <a:buNone/>
              <a:defRPr spc="150" sz="1800">
                <a:solidFill>
                  <a:srgbClr val="404040"/>
                </a:solidFill>
                <a:latin typeface="+mj-lt"/>
                <a:ea typeface="+mj-ea"/>
                <a:cs typeface="+mj-cs"/>
                <a:sym typeface="Meiryo"/>
              </a:defRPr>
            </a:lvl2pPr>
            <a:lvl3pPr marL="91440" indent="-411480">
              <a:lnSpc>
                <a:spcPct val="140000"/>
              </a:lnSpc>
              <a:spcBef>
                <a:spcPts val="900"/>
              </a:spcBef>
              <a:buFontTx/>
              <a:buChar char="–"/>
              <a:defRPr spc="150" sz="1800">
                <a:solidFill>
                  <a:srgbClr val="404040"/>
                </a:solidFill>
                <a:latin typeface="+mj-lt"/>
                <a:ea typeface="+mj-ea"/>
                <a:cs typeface="+mj-cs"/>
                <a:sym typeface="Meiryo"/>
              </a:defRPr>
            </a:lvl3pPr>
            <a:lvl4pPr marL="91440" indent="-411480">
              <a:lnSpc>
                <a:spcPct val="140000"/>
              </a:lnSpc>
              <a:spcBef>
                <a:spcPts val="900"/>
              </a:spcBef>
              <a:buFontTx/>
              <a:buChar char="–"/>
              <a:defRPr spc="150" sz="1800">
                <a:solidFill>
                  <a:srgbClr val="404040"/>
                </a:solidFill>
                <a:latin typeface="+mj-lt"/>
                <a:ea typeface="+mj-ea"/>
                <a:cs typeface="+mj-cs"/>
                <a:sym typeface="Meiryo"/>
              </a:defRPr>
            </a:lvl4pPr>
            <a:lvl5pPr marL="91440" indent="-411480">
              <a:lnSpc>
                <a:spcPct val="140000"/>
              </a:lnSpc>
              <a:spcBef>
                <a:spcPts val="900"/>
              </a:spcBef>
              <a:buFontTx/>
              <a:buChar char="–"/>
              <a:defRPr spc="150" sz="1800">
                <a:solidFill>
                  <a:srgbClr val="404040"/>
                </a:solidFill>
                <a:latin typeface="+mj-lt"/>
                <a:ea typeface="+mj-ea"/>
                <a:cs typeface="+mj-cs"/>
                <a:sym typeface="Meiryo"/>
              </a:defRPr>
            </a:lvl5pPr>
          </a:lstStyle>
          <a:p>
            <a:pPr/>
            <a:r>
              <a:t>Body Level One</a:t>
            </a:r>
          </a:p>
          <a:p>
            <a:pPr lvl="1"/>
            <a:r>
              <a:t>Body Level Two</a:t>
            </a:r>
          </a:p>
          <a:p>
            <a:pPr lvl="2"/>
            <a:r>
              <a:t>Body Level Three</a:t>
            </a:r>
          </a:p>
          <a:p>
            <a:pPr lvl="3"/>
            <a:r>
              <a:t>Body Level Four</a:t>
            </a:r>
          </a:p>
          <a:p>
            <a:pPr lvl="4"/>
            <a:r>
              <a:t>Body Level Five</a:t>
            </a:r>
          </a:p>
        </p:txBody>
      </p:sp>
      <p:sp>
        <p:nvSpPr>
          <p:cNvPr id="63"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mparison">
    <p:bg>
      <p:bgPr>
        <a:solidFill>
          <a:srgbClr val="EDE1ED"/>
        </a:solidFill>
      </p:bgPr>
    </p:bg>
    <p:spTree>
      <p:nvGrpSpPr>
        <p:cNvPr id="1" name=""/>
        <p:cNvGrpSpPr/>
        <p:nvPr/>
      </p:nvGrpSpPr>
      <p:grpSpPr>
        <a:xfrm>
          <a:off x="0" y="0"/>
          <a:ext cx="0" cy="0"/>
          <a:chOff x="0" y="0"/>
          <a:chExt cx="0" cy="0"/>
        </a:xfrm>
      </p:grpSpPr>
      <p:sp>
        <p:nvSpPr>
          <p:cNvPr id="70"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71" name="Body Level One…"/>
          <p:cNvSpPr txBox="1"/>
          <p:nvPr>
            <p:ph type="body" sz="quarter" idx="1"/>
          </p:nvPr>
        </p:nvSpPr>
        <p:spPr>
          <a:xfrm>
            <a:off x="1920238" y="2456408"/>
            <a:ext cx="4160526" cy="823913"/>
          </a:xfrm>
          <a:prstGeom prst="rect">
            <a:avLst/>
          </a:prstGeom>
        </p:spPr>
        <p:txBody>
          <a:bodyPr lIns="91436" tIns="91436" rIns="91436" bIns="91436" anchor="b"/>
          <a:lstStyle>
            <a:lvl1pPr marL="0" indent="0">
              <a:lnSpc>
                <a:spcPct val="130000"/>
              </a:lnSpc>
              <a:spcBef>
                <a:spcPts val="900"/>
              </a:spcBef>
              <a:buSzTx/>
              <a:buFontTx/>
              <a:buNone/>
              <a:defRPr b="1" cap="all" spc="150" sz="1800">
                <a:solidFill>
                  <a:schemeClr val="accent1"/>
                </a:solidFill>
                <a:latin typeface="+mj-lt"/>
                <a:ea typeface="+mj-ea"/>
                <a:cs typeface="+mj-cs"/>
                <a:sym typeface="Meiryo"/>
              </a:defRPr>
            </a:lvl1pPr>
            <a:lvl2pPr marL="0" indent="0">
              <a:lnSpc>
                <a:spcPct val="130000"/>
              </a:lnSpc>
              <a:spcBef>
                <a:spcPts val="900"/>
              </a:spcBef>
              <a:buSzTx/>
              <a:buFontTx/>
              <a:buNone/>
              <a:defRPr b="1" cap="all" spc="150" sz="1800">
                <a:solidFill>
                  <a:schemeClr val="accent1"/>
                </a:solidFill>
                <a:latin typeface="+mj-lt"/>
                <a:ea typeface="+mj-ea"/>
                <a:cs typeface="+mj-cs"/>
                <a:sym typeface="Meiryo"/>
              </a:defRPr>
            </a:lvl2pPr>
            <a:lvl3pPr marL="0" indent="0">
              <a:lnSpc>
                <a:spcPct val="130000"/>
              </a:lnSpc>
              <a:spcBef>
                <a:spcPts val="900"/>
              </a:spcBef>
              <a:buSzTx/>
              <a:buFontTx/>
              <a:buNone/>
              <a:defRPr b="1" cap="all" spc="150" sz="1800">
                <a:solidFill>
                  <a:schemeClr val="accent1"/>
                </a:solidFill>
                <a:latin typeface="+mj-lt"/>
                <a:ea typeface="+mj-ea"/>
                <a:cs typeface="+mj-cs"/>
                <a:sym typeface="Meiryo"/>
              </a:defRPr>
            </a:lvl3pPr>
            <a:lvl4pPr marL="0" indent="0">
              <a:lnSpc>
                <a:spcPct val="130000"/>
              </a:lnSpc>
              <a:spcBef>
                <a:spcPts val="900"/>
              </a:spcBef>
              <a:buSzTx/>
              <a:buFontTx/>
              <a:buNone/>
              <a:defRPr b="1" cap="all" spc="150" sz="1800">
                <a:solidFill>
                  <a:schemeClr val="accent1"/>
                </a:solidFill>
                <a:latin typeface="+mj-lt"/>
                <a:ea typeface="+mj-ea"/>
                <a:cs typeface="+mj-cs"/>
                <a:sym typeface="Meiryo"/>
              </a:defRPr>
            </a:lvl4pPr>
            <a:lvl5pPr marL="0" indent="0">
              <a:lnSpc>
                <a:spcPct val="130000"/>
              </a:lnSpc>
              <a:spcBef>
                <a:spcPts val="900"/>
              </a:spcBef>
              <a:buSzTx/>
              <a:buFontTx/>
              <a:buNone/>
              <a:defRPr b="1" cap="all" spc="150" sz="1800">
                <a:solidFill>
                  <a:schemeClr val="accent1"/>
                </a:solidFill>
                <a:latin typeface="+mj-lt"/>
                <a:ea typeface="+mj-ea"/>
                <a:cs typeface="+mj-cs"/>
                <a:sym typeface="Meiryo"/>
              </a:defRPr>
            </a:lvl5pPr>
          </a:lstStyle>
          <a:p>
            <a:pPr/>
            <a:r>
              <a:t>Body Level One</a:t>
            </a:r>
          </a:p>
          <a:p>
            <a:pPr lvl="1"/>
            <a:r>
              <a:t>Body Level Two</a:t>
            </a:r>
          </a:p>
          <a:p>
            <a:pPr lvl="2"/>
            <a:r>
              <a:t>Body Level Three</a:t>
            </a:r>
          </a:p>
          <a:p>
            <a:pPr lvl="3"/>
            <a:r>
              <a:t>Body Level Four</a:t>
            </a:r>
          </a:p>
          <a:p>
            <a:pPr lvl="4"/>
            <a:r>
              <a:t>Body Level Five</a:t>
            </a:r>
          </a:p>
        </p:txBody>
      </p:sp>
      <p:sp>
        <p:nvSpPr>
          <p:cNvPr id="72" name="Text Placeholder 4"/>
          <p:cNvSpPr/>
          <p:nvPr>
            <p:ph type="body" sz="quarter" idx="21"/>
          </p:nvPr>
        </p:nvSpPr>
        <p:spPr>
          <a:xfrm>
            <a:off x="6530288" y="2456408"/>
            <a:ext cx="4160526" cy="823914"/>
          </a:xfrm>
          <a:prstGeom prst="rect">
            <a:avLst/>
          </a:prstGeom>
        </p:spPr>
        <p:txBody>
          <a:bodyPr lIns="91436" tIns="91436" rIns="91436" bIns="91436" anchor="b"/>
          <a:lstStyle/>
          <a:p>
            <a:pPr/>
          </a:p>
        </p:txBody>
      </p:sp>
      <p:sp>
        <p:nvSpPr>
          <p:cNvPr id="73" name="Title Text"/>
          <p:cNvSpPr txBox="1"/>
          <p:nvPr>
            <p:ph type="title"/>
          </p:nvPr>
        </p:nvSpPr>
        <p:spPr>
          <a:xfrm>
            <a:off x="1920238" y="442220"/>
            <a:ext cx="8770574" cy="1345269"/>
          </a:xfrm>
          <a:prstGeom prst="rect">
            <a:avLst/>
          </a:prstGeom>
        </p:spPr>
        <p:txBody>
          <a:bodyPr lIns="91436" tIns="91436" rIns="91436" bIns="91436" anchor="b"/>
          <a:lstStyle>
            <a:lvl1pPr>
              <a:lnSpc>
                <a:spcPct val="130000"/>
              </a:lnSpc>
              <a:defRPr b="1" spc="150" sz="3200">
                <a:solidFill>
                  <a:srgbClr val="404040"/>
                </a:solidFill>
                <a:latin typeface="+mj-lt"/>
                <a:ea typeface="+mj-ea"/>
                <a:cs typeface="+mj-cs"/>
                <a:sym typeface="Meiryo"/>
              </a:defRPr>
            </a:lvl1pPr>
          </a:lstStyle>
          <a:p>
            <a:pPr/>
            <a:r>
              <a:t>Title Text</a:t>
            </a:r>
          </a:p>
        </p:txBody>
      </p:sp>
      <p:sp>
        <p:nvSpPr>
          <p:cNvPr id="74"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Only">
    <p:bg>
      <p:bgPr>
        <a:solidFill>
          <a:srgbClr val="EDE1ED"/>
        </a:solidFill>
      </p:bgPr>
    </p:bg>
    <p:spTree>
      <p:nvGrpSpPr>
        <p:cNvPr id="1" name=""/>
        <p:cNvGrpSpPr/>
        <p:nvPr/>
      </p:nvGrpSpPr>
      <p:grpSpPr>
        <a:xfrm>
          <a:off x="0" y="0"/>
          <a:ext cx="0" cy="0"/>
          <a:chOff x="0" y="0"/>
          <a:chExt cx="0" cy="0"/>
        </a:xfrm>
      </p:grpSpPr>
      <p:sp>
        <p:nvSpPr>
          <p:cNvPr id="81"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82" name="Title Text"/>
          <p:cNvSpPr txBox="1"/>
          <p:nvPr>
            <p:ph type="title"/>
          </p:nvPr>
        </p:nvSpPr>
        <p:spPr>
          <a:xfrm>
            <a:off x="1920238" y="442220"/>
            <a:ext cx="8770574" cy="1345269"/>
          </a:xfrm>
          <a:prstGeom prst="rect">
            <a:avLst/>
          </a:prstGeom>
        </p:spPr>
        <p:txBody>
          <a:bodyPr lIns="91436" tIns="91436" rIns="91436" bIns="91436" anchor="b"/>
          <a:lstStyle>
            <a:lvl1pPr>
              <a:lnSpc>
                <a:spcPct val="130000"/>
              </a:lnSpc>
              <a:defRPr b="1" spc="150" sz="3200">
                <a:solidFill>
                  <a:srgbClr val="404040"/>
                </a:solidFill>
                <a:latin typeface="+mj-lt"/>
                <a:ea typeface="+mj-ea"/>
                <a:cs typeface="+mj-cs"/>
                <a:sym typeface="Meiryo"/>
              </a:defRPr>
            </a:lvl1pPr>
          </a:lstStyle>
          <a:p>
            <a:pPr/>
            <a:r>
              <a:t>Title Text</a:t>
            </a:r>
          </a:p>
        </p:txBody>
      </p:sp>
      <p:sp>
        <p:nvSpPr>
          <p:cNvPr id="83"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bg>
      <p:bgPr>
        <a:solidFill>
          <a:srgbClr val="EDE1ED"/>
        </a:solidFill>
      </p:bgPr>
    </p:bg>
    <p:spTree>
      <p:nvGrpSpPr>
        <p:cNvPr id="1" name=""/>
        <p:cNvGrpSpPr/>
        <p:nvPr/>
      </p:nvGrpSpPr>
      <p:grpSpPr>
        <a:xfrm>
          <a:off x="0" y="0"/>
          <a:ext cx="0" cy="0"/>
          <a:chOff x="0" y="0"/>
          <a:chExt cx="0" cy="0"/>
        </a:xfrm>
      </p:grpSpPr>
      <p:sp>
        <p:nvSpPr>
          <p:cNvPr id="90"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91"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bg>
      <p:bgPr>
        <a:solidFill>
          <a:srgbClr val="EDE1ED"/>
        </a:solidFill>
      </p:bgPr>
    </p:bg>
    <p:spTree>
      <p:nvGrpSpPr>
        <p:cNvPr id="1" name=""/>
        <p:cNvGrpSpPr/>
        <p:nvPr/>
      </p:nvGrpSpPr>
      <p:grpSpPr>
        <a:xfrm>
          <a:off x="0" y="0"/>
          <a:ext cx="0" cy="0"/>
          <a:chOff x="0" y="0"/>
          <a:chExt cx="0" cy="0"/>
        </a:xfrm>
      </p:grpSpPr>
      <p:sp>
        <p:nvSpPr>
          <p:cNvPr id="98"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99" name="Title Text"/>
          <p:cNvSpPr txBox="1"/>
          <p:nvPr>
            <p:ph type="title"/>
          </p:nvPr>
        </p:nvSpPr>
        <p:spPr>
          <a:xfrm>
            <a:off x="8476488" y="640080"/>
            <a:ext cx="3227716" cy="2551753"/>
          </a:xfrm>
          <a:prstGeom prst="rect">
            <a:avLst/>
          </a:prstGeom>
        </p:spPr>
        <p:txBody>
          <a:bodyPr lIns="91436" tIns="91436" rIns="91436" bIns="91436" anchor="b"/>
          <a:lstStyle>
            <a:lvl1pPr>
              <a:lnSpc>
                <a:spcPct val="104000"/>
              </a:lnSpc>
              <a:defRPr b="1" spc="150" sz="3400">
                <a:solidFill>
                  <a:srgbClr val="404040"/>
                </a:solidFill>
                <a:latin typeface="+mj-lt"/>
                <a:ea typeface="+mj-ea"/>
                <a:cs typeface="+mj-cs"/>
                <a:sym typeface="Meiryo"/>
              </a:defRPr>
            </a:lvl1pPr>
          </a:lstStyle>
          <a:p>
            <a:pPr/>
            <a:r>
              <a:t>Title Text</a:t>
            </a:r>
          </a:p>
        </p:txBody>
      </p:sp>
      <p:sp>
        <p:nvSpPr>
          <p:cNvPr id="100" name="Body Level One…"/>
          <p:cNvSpPr txBox="1"/>
          <p:nvPr>
            <p:ph type="body" idx="1"/>
          </p:nvPr>
        </p:nvSpPr>
        <p:spPr>
          <a:xfrm>
            <a:off x="1280160" y="640080"/>
            <a:ext cx="6949441" cy="5455919"/>
          </a:xfrm>
          <a:prstGeom prst="rect">
            <a:avLst/>
          </a:prstGeom>
        </p:spPr>
        <p:txBody>
          <a:bodyPr lIns="91436" tIns="91436" rIns="91436" bIns="91436"/>
          <a:lstStyle>
            <a:lvl1pPr marL="0" indent="0">
              <a:lnSpc>
                <a:spcPct val="140000"/>
              </a:lnSpc>
              <a:spcBef>
                <a:spcPts val="900"/>
              </a:spcBef>
              <a:buSzTx/>
              <a:buFontTx/>
              <a:buNone/>
              <a:defRPr spc="150" sz="2000">
                <a:solidFill>
                  <a:srgbClr val="404040"/>
                </a:solidFill>
                <a:latin typeface="+mj-lt"/>
                <a:ea typeface="+mj-ea"/>
                <a:cs typeface="+mj-cs"/>
                <a:sym typeface="Meiryo"/>
              </a:defRPr>
            </a:lvl1pPr>
            <a:lvl2pPr marL="0" indent="0">
              <a:lnSpc>
                <a:spcPct val="140000"/>
              </a:lnSpc>
              <a:spcBef>
                <a:spcPts val="900"/>
              </a:spcBef>
              <a:buSzTx/>
              <a:buFontTx/>
              <a:buNone/>
              <a:defRPr spc="150" sz="2000">
                <a:solidFill>
                  <a:srgbClr val="404040"/>
                </a:solidFill>
                <a:latin typeface="+mj-lt"/>
                <a:ea typeface="+mj-ea"/>
                <a:cs typeface="+mj-cs"/>
                <a:sym typeface="Meiryo"/>
              </a:defRPr>
            </a:lvl2pPr>
            <a:lvl3pPr marL="80008" indent="-400050">
              <a:lnSpc>
                <a:spcPct val="140000"/>
              </a:lnSpc>
              <a:spcBef>
                <a:spcPts val="900"/>
              </a:spcBef>
              <a:buFontTx/>
              <a:buChar char="–"/>
              <a:defRPr spc="150" sz="2000">
                <a:solidFill>
                  <a:srgbClr val="404040"/>
                </a:solidFill>
                <a:latin typeface="+mj-lt"/>
                <a:ea typeface="+mj-ea"/>
                <a:cs typeface="+mj-cs"/>
                <a:sym typeface="Meiryo"/>
              </a:defRPr>
            </a:lvl3pPr>
            <a:lvl4pPr marL="137158" indent="-457200">
              <a:lnSpc>
                <a:spcPct val="140000"/>
              </a:lnSpc>
              <a:spcBef>
                <a:spcPts val="900"/>
              </a:spcBef>
              <a:buFontTx/>
              <a:buChar char="–"/>
              <a:defRPr spc="150" sz="2000">
                <a:solidFill>
                  <a:srgbClr val="404040"/>
                </a:solidFill>
                <a:latin typeface="+mj-lt"/>
                <a:ea typeface="+mj-ea"/>
                <a:cs typeface="+mj-cs"/>
                <a:sym typeface="Meiryo"/>
              </a:defRPr>
            </a:lvl4pPr>
            <a:lvl5pPr marL="137158" indent="-457200">
              <a:lnSpc>
                <a:spcPct val="140000"/>
              </a:lnSpc>
              <a:spcBef>
                <a:spcPts val="900"/>
              </a:spcBef>
              <a:buFontTx/>
              <a:buChar char="–"/>
              <a:defRPr spc="150" sz="2000">
                <a:solidFill>
                  <a:srgbClr val="404040"/>
                </a:solidFill>
                <a:latin typeface="+mj-lt"/>
                <a:ea typeface="+mj-ea"/>
                <a:cs typeface="+mj-cs"/>
                <a:sym typeface="Meiryo"/>
              </a:defRPr>
            </a:lvl5pPr>
          </a:lstStyle>
          <a:p>
            <a:pPr/>
            <a:r>
              <a:t>Body Level One</a:t>
            </a:r>
          </a:p>
          <a:p>
            <a:pPr lvl="1"/>
            <a:r>
              <a:t>Body Level Two</a:t>
            </a:r>
          </a:p>
          <a:p>
            <a:pPr lvl="2"/>
            <a:r>
              <a:t>Body Level Three</a:t>
            </a:r>
          </a:p>
          <a:p>
            <a:pPr lvl="3"/>
            <a:r>
              <a:t>Body Level Four</a:t>
            </a:r>
          </a:p>
          <a:p>
            <a:pPr lvl="4"/>
            <a:r>
              <a:t>Body Level Five</a:t>
            </a:r>
          </a:p>
        </p:txBody>
      </p:sp>
      <p:sp>
        <p:nvSpPr>
          <p:cNvPr id="101" name="Text Placeholder 3"/>
          <p:cNvSpPr/>
          <p:nvPr>
            <p:ph type="body" sz="quarter" idx="21"/>
          </p:nvPr>
        </p:nvSpPr>
        <p:spPr>
          <a:xfrm>
            <a:off x="8476487" y="3223803"/>
            <a:ext cx="3227722" cy="2872199"/>
          </a:xfrm>
          <a:prstGeom prst="rect">
            <a:avLst/>
          </a:prstGeom>
        </p:spPr>
        <p:txBody>
          <a:bodyPr lIns="91436" tIns="91436" rIns="91436" bIns="91436"/>
          <a:lstStyle/>
          <a:p>
            <a:pPr/>
          </a:p>
        </p:txBody>
      </p:sp>
      <p:sp>
        <p:nvSpPr>
          <p:cNvPr id="102"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bg>
      <p:bgPr>
        <a:solidFill>
          <a:srgbClr val="EDE1ED"/>
        </a:solidFill>
      </p:bgPr>
    </p:bg>
    <p:spTree>
      <p:nvGrpSpPr>
        <p:cNvPr id="1" name=""/>
        <p:cNvGrpSpPr/>
        <p:nvPr/>
      </p:nvGrpSpPr>
      <p:grpSpPr>
        <a:xfrm>
          <a:off x="0" y="0"/>
          <a:ext cx="0" cy="0"/>
          <a:chOff x="0" y="0"/>
          <a:chExt cx="0" cy="0"/>
        </a:xfrm>
      </p:grpSpPr>
      <p:sp>
        <p:nvSpPr>
          <p:cNvPr id="109" name="Rule LineStraight Connector 8"/>
          <p:cNvSpPr/>
          <p:nvPr/>
        </p:nvSpPr>
        <p:spPr>
          <a:xfrm>
            <a:off x="1920239" y="2176010"/>
            <a:ext cx="8770572" cy="4"/>
          </a:xfrm>
          <a:prstGeom prst="line">
            <a:avLst/>
          </a:prstGeom>
          <a:ln w="25400">
            <a:solidFill>
              <a:srgbClr val="808080"/>
            </a:solidFill>
          </a:ln>
        </p:spPr>
        <p:txBody>
          <a:bodyPr lIns="45718" tIns="45718" rIns="45718" bIns="45718"/>
          <a:lstStyle/>
          <a:p>
            <a:pPr/>
          </a:p>
        </p:txBody>
      </p:sp>
      <p:sp>
        <p:nvSpPr>
          <p:cNvPr id="110" name="Picture Placeholder 2"/>
          <p:cNvSpPr/>
          <p:nvPr>
            <p:ph type="pic" idx="21"/>
          </p:nvPr>
        </p:nvSpPr>
        <p:spPr>
          <a:xfrm>
            <a:off x="0" y="0"/>
            <a:ext cx="8102652" cy="6858000"/>
          </a:xfrm>
          <a:prstGeom prst="rect">
            <a:avLst/>
          </a:prstGeom>
        </p:spPr>
        <p:txBody>
          <a:bodyPr lIns="91439" tIns="45719" rIns="91439" bIns="45719">
            <a:noAutofit/>
          </a:bodyPr>
          <a:lstStyle/>
          <a:p>
            <a:pPr/>
          </a:p>
        </p:txBody>
      </p:sp>
      <p:sp>
        <p:nvSpPr>
          <p:cNvPr id="111" name="Title Text"/>
          <p:cNvSpPr txBox="1"/>
          <p:nvPr>
            <p:ph type="title"/>
          </p:nvPr>
        </p:nvSpPr>
        <p:spPr>
          <a:xfrm>
            <a:off x="8476488" y="1503910"/>
            <a:ext cx="3230629" cy="1687924"/>
          </a:xfrm>
          <a:prstGeom prst="rect">
            <a:avLst/>
          </a:prstGeom>
        </p:spPr>
        <p:txBody>
          <a:bodyPr lIns="91436" tIns="91436" rIns="91436" bIns="91436" anchor="b"/>
          <a:lstStyle>
            <a:lvl1pPr>
              <a:lnSpc>
                <a:spcPct val="104000"/>
              </a:lnSpc>
              <a:defRPr b="1" spc="150" sz="3400">
                <a:solidFill>
                  <a:srgbClr val="404040"/>
                </a:solidFill>
                <a:latin typeface="+mj-lt"/>
                <a:ea typeface="+mj-ea"/>
                <a:cs typeface="+mj-cs"/>
                <a:sym typeface="Meiryo"/>
              </a:defRPr>
            </a:lvl1pPr>
          </a:lstStyle>
          <a:p>
            <a:pPr/>
            <a:r>
              <a:t>Title Text</a:t>
            </a:r>
          </a:p>
        </p:txBody>
      </p:sp>
      <p:sp>
        <p:nvSpPr>
          <p:cNvPr id="112" name="Body Level One…"/>
          <p:cNvSpPr txBox="1"/>
          <p:nvPr>
            <p:ph type="body" sz="quarter" idx="1"/>
          </p:nvPr>
        </p:nvSpPr>
        <p:spPr>
          <a:xfrm>
            <a:off x="8476488" y="3223803"/>
            <a:ext cx="3227835" cy="2872197"/>
          </a:xfrm>
          <a:prstGeom prst="rect">
            <a:avLst/>
          </a:prstGeom>
        </p:spPr>
        <p:txBody>
          <a:bodyPr lIns="91436" tIns="91436" rIns="91436" bIns="91436"/>
          <a:lstStyle>
            <a:lvl1pPr marL="0" indent="0">
              <a:lnSpc>
                <a:spcPct val="140000"/>
              </a:lnSpc>
              <a:spcBef>
                <a:spcPts val="1400"/>
              </a:spcBef>
              <a:buSzTx/>
              <a:buFontTx/>
              <a:buNone/>
              <a:defRPr spc="150" sz="1600">
                <a:solidFill>
                  <a:srgbClr val="404040"/>
                </a:solidFill>
                <a:latin typeface="+mj-lt"/>
                <a:ea typeface="+mj-ea"/>
                <a:cs typeface="+mj-cs"/>
                <a:sym typeface="Meiryo"/>
              </a:defRPr>
            </a:lvl1pPr>
            <a:lvl2pPr marL="0" indent="0">
              <a:lnSpc>
                <a:spcPct val="140000"/>
              </a:lnSpc>
              <a:spcBef>
                <a:spcPts val="1400"/>
              </a:spcBef>
              <a:buSzTx/>
              <a:buFontTx/>
              <a:buNone/>
              <a:defRPr spc="150" sz="1600">
                <a:solidFill>
                  <a:srgbClr val="404040"/>
                </a:solidFill>
                <a:latin typeface="+mj-lt"/>
                <a:ea typeface="+mj-ea"/>
                <a:cs typeface="+mj-cs"/>
                <a:sym typeface="Meiryo"/>
              </a:defRPr>
            </a:lvl2pPr>
            <a:lvl3pPr marL="0" indent="0">
              <a:lnSpc>
                <a:spcPct val="140000"/>
              </a:lnSpc>
              <a:spcBef>
                <a:spcPts val="1400"/>
              </a:spcBef>
              <a:buSzTx/>
              <a:buFontTx/>
              <a:buNone/>
              <a:defRPr spc="150" sz="1600">
                <a:solidFill>
                  <a:srgbClr val="404040"/>
                </a:solidFill>
                <a:latin typeface="+mj-lt"/>
                <a:ea typeface="+mj-ea"/>
                <a:cs typeface="+mj-cs"/>
                <a:sym typeface="Meiryo"/>
              </a:defRPr>
            </a:lvl3pPr>
            <a:lvl4pPr marL="0" indent="0">
              <a:lnSpc>
                <a:spcPct val="140000"/>
              </a:lnSpc>
              <a:spcBef>
                <a:spcPts val="1400"/>
              </a:spcBef>
              <a:buSzTx/>
              <a:buFontTx/>
              <a:buNone/>
              <a:defRPr spc="150" sz="1600">
                <a:solidFill>
                  <a:srgbClr val="404040"/>
                </a:solidFill>
                <a:latin typeface="+mj-lt"/>
                <a:ea typeface="+mj-ea"/>
                <a:cs typeface="+mj-cs"/>
                <a:sym typeface="Meiryo"/>
              </a:defRPr>
            </a:lvl4pPr>
            <a:lvl5pPr marL="0" indent="0">
              <a:lnSpc>
                <a:spcPct val="140000"/>
              </a:lnSpc>
              <a:spcBef>
                <a:spcPts val="1400"/>
              </a:spcBef>
              <a:buSzTx/>
              <a:buFontTx/>
              <a:buNone/>
              <a:defRPr spc="150" sz="1600">
                <a:solidFill>
                  <a:srgbClr val="404040"/>
                </a:solidFill>
                <a:latin typeface="+mj-lt"/>
                <a:ea typeface="+mj-ea"/>
                <a:cs typeface="+mj-cs"/>
                <a:sym typeface="Meiryo"/>
              </a:defRPr>
            </a:lvl5pPr>
          </a:lstStyle>
          <a:p>
            <a:pPr/>
            <a:r>
              <a:t>Body Level One</a:t>
            </a:r>
          </a:p>
          <a:p>
            <a:pPr lvl="1"/>
            <a:r>
              <a:t>Body Level Two</a:t>
            </a:r>
          </a:p>
          <a:p>
            <a:pPr lvl="2"/>
            <a:r>
              <a:t>Body Level Three</a:t>
            </a:r>
          </a:p>
          <a:p>
            <a:pPr lvl="3"/>
            <a:r>
              <a:t>Body Level Four</a:t>
            </a:r>
          </a:p>
          <a:p>
            <a:pPr lvl="4"/>
            <a:r>
              <a:t>Body Level Five</a:t>
            </a:r>
          </a:p>
        </p:txBody>
      </p:sp>
      <p:sp>
        <p:nvSpPr>
          <p:cNvPr id="113"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120" name="Title Text"/>
          <p:cNvSpPr txBox="1"/>
          <p:nvPr>
            <p:ph type="title"/>
          </p:nvPr>
        </p:nvSpPr>
        <p:spPr>
          <a:prstGeom prst="rect">
            <a:avLst/>
          </a:prstGeom>
        </p:spPr>
        <p:txBody>
          <a:bodyPr/>
          <a:lstStyle/>
          <a:p>
            <a:pPr/>
            <a:r>
              <a:t>Title Text</a:t>
            </a:r>
          </a:p>
        </p:txBody>
      </p:sp>
      <p:sp>
        <p:nvSpPr>
          <p:cNvPr id="121"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22" name="Slide Number"/>
          <p:cNvSpPr txBox="1"/>
          <p:nvPr>
            <p:ph type="sldNum" sz="quarter" idx="2"/>
          </p:nvPr>
        </p:nvSpPr>
        <p:spPr>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1.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itle and Content">
    <p:spTree>
      <p:nvGrpSpPr>
        <p:cNvPr id="1" name=""/>
        <p:cNvGrpSpPr/>
        <p:nvPr/>
      </p:nvGrpSpPr>
      <p:grpSpPr>
        <a:xfrm>
          <a:off x="0" y="0"/>
          <a:ext cx="0" cy="0"/>
          <a:chOff x="0" y="0"/>
          <a:chExt cx="0" cy="0"/>
        </a:xfrm>
      </p:grpSpPr>
      <p:sp>
        <p:nvSpPr>
          <p:cNvPr id="129" name="Title Text"/>
          <p:cNvSpPr txBox="1"/>
          <p:nvPr>
            <p:ph type="title"/>
          </p:nvPr>
        </p:nvSpPr>
        <p:spPr>
          <a:prstGeom prst="rect">
            <a:avLst/>
          </a:prstGeom>
        </p:spPr>
        <p:txBody>
          <a:bodyPr/>
          <a:lstStyle/>
          <a:p>
            <a:pPr/>
            <a:r>
              <a:t>Title Text</a:t>
            </a:r>
          </a:p>
        </p:txBody>
      </p:sp>
      <p:sp>
        <p:nvSpPr>
          <p:cNvPr id="130" name="Body Level One…"/>
          <p:cNvSpPr txBox="1"/>
          <p:nvPr>
            <p:ph type="body" idx="1"/>
          </p:nvPr>
        </p:nvSpPr>
        <p:spPr>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31" name="Slide Number"/>
          <p:cNvSpPr txBox="1"/>
          <p:nvPr>
            <p:ph type="sldNum" sz="quarter" idx="2"/>
          </p:nvPr>
        </p:nvSpPr>
        <p:spPr>
          <a:xfrm>
            <a:off x="11095181" y="6414762"/>
            <a:ext cx="258620" cy="248302"/>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2.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spTree>
      <p:nvGrpSpPr>
        <p:cNvPr id="1" name=""/>
        <p:cNvGrpSpPr/>
        <p:nvPr/>
      </p:nvGrpSpPr>
      <p:grpSpPr>
        <a:xfrm>
          <a:off x="0" y="0"/>
          <a:ext cx="0" cy="0"/>
          <a:chOff x="0" y="0"/>
          <a:chExt cx="0" cy="0"/>
        </a:xfrm>
      </p:grpSpPr>
      <p:sp>
        <p:nvSpPr>
          <p:cNvPr id="138" name="Rectangle 114"/>
          <p:cNvSpPr/>
          <p:nvPr/>
        </p:nvSpPr>
        <p:spPr>
          <a:xfrm>
            <a:off x="-2" y="0"/>
            <a:ext cx="12188956" cy="6858000"/>
          </a:xfrm>
          <a:prstGeom prst="rect">
            <a:avLst/>
          </a:prstGeom>
          <a:solidFill>
            <a:srgbClr val="7162FE"/>
          </a:solidFill>
          <a:ln w="12700">
            <a:miter lim="400000"/>
          </a:ln>
        </p:spPr>
        <p:txBody>
          <a:bodyPr lIns="45718" tIns="45718" rIns="45718" bIns="45718" anchor="ctr"/>
          <a:lstStyle/>
          <a:p>
            <a:pPr algn="ctr">
              <a:defRPr>
                <a:solidFill>
                  <a:srgbClr val="FFFFFF"/>
                </a:solidFill>
                <a:latin typeface="Avenir Next LT Pro"/>
                <a:ea typeface="Avenir Next LT Pro"/>
                <a:cs typeface="Avenir Next LT Pro"/>
                <a:sym typeface="Avenir Next LT Pro"/>
              </a:defRPr>
            </a:pPr>
          </a:p>
        </p:txBody>
      </p:sp>
      <p:grpSp>
        <p:nvGrpSpPr>
          <p:cNvPr id="168" name="Group 79"/>
          <p:cNvGrpSpPr/>
          <p:nvPr/>
        </p:nvGrpSpPr>
        <p:grpSpPr>
          <a:xfrm>
            <a:off x="-6219" y="-3"/>
            <a:ext cx="12214839" cy="6858006"/>
            <a:chOff x="-1" y="0"/>
            <a:chExt cx="12214837" cy="6858005"/>
          </a:xfrm>
        </p:grpSpPr>
        <p:sp>
          <p:nvSpPr>
            <p:cNvPr id="139" name="Straight Connector 80"/>
            <p:cNvSpPr/>
            <p:nvPr/>
          </p:nvSpPr>
          <p:spPr>
            <a:xfrm>
              <a:off x="-2" y="6686288"/>
              <a:ext cx="12192012" cy="1"/>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0" name="Straight Connector 81"/>
            <p:cNvSpPr/>
            <p:nvPr/>
          </p:nvSpPr>
          <p:spPr>
            <a:xfrm flipH="1">
              <a:off x="6215" y="0"/>
              <a:ext cx="1" cy="6858006"/>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1" name="Straight Connector 82"/>
            <p:cNvSpPr/>
            <p:nvPr/>
          </p:nvSpPr>
          <p:spPr>
            <a:xfrm flipH="1">
              <a:off x="11999479" y="0"/>
              <a:ext cx="1" cy="6858006"/>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2" name="Straight Connector 83"/>
            <p:cNvSpPr/>
            <p:nvPr/>
          </p:nvSpPr>
          <p:spPr>
            <a:xfrm flipH="1">
              <a:off x="198743" y="0"/>
              <a:ext cx="1" cy="6858006"/>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3" name="Straight Connector 84"/>
            <p:cNvSpPr/>
            <p:nvPr/>
          </p:nvSpPr>
          <p:spPr>
            <a:xfrm flipH="1">
              <a:off x="1198181" y="0"/>
              <a:ext cx="1" cy="6858006"/>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4" name="Straight Connector 85"/>
            <p:cNvSpPr/>
            <p:nvPr/>
          </p:nvSpPr>
          <p:spPr>
            <a:xfrm flipH="1">
              <a:off x="2197619" y="0"/>
              <a:ext cx="1" cy="6858006"/>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5" name="Straight Connector 86"/>
            <p:cNvSpPr/>
            <p:nvPr/>
          </p:nvSpPr>
          <p:spPr>
            <a:xfrm flipH="1">
              <a:off x="3197058" y="0"/>
              <a:ext cx="1" cy="6858006"/>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6" name="Straight Connector 88"/>
            <p:cNvSpPr/>
            <p:nvPr/>
          </p:nvSpPr>
          <p:spPr>
            <a:xfrm flipH="1">
              <a:off x="4196496" y="0"/>
              <a:ext cx="1" cy="6858006"/>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7" name="Straight Connector 89"/>
            <p:cNvSpPr/>
            <p:nvPr/>
          </p:nvSpPr>
          <p:spPr>
            <a:xfrm flipH="1">
              <a:off x="5195936" y="0"/>
              <a:ext cx="1" cy="6858006"/>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8" name="Straight Connector 90"/>
            <p:cNvSpPr/>
            <p:nvPr/>
          </p:nvSpPr>
          <p:spPr>
            <a:xfrm flipH="1">
              <a:off x="6195374" y="0"/>
              <a:ext cx="1" cy="6858006"/>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49" name="Straight Connector 91"/>
            <p:cNvSpPr/>
            <p:nvPr/>
          </p:nvSpPr>
          <p:spPr>
            <a:xfrm flipH="1">
              <a:off x="7194812" y="0"/>
              <a:ext cx="1" cy="6858006"/>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0" name="Straight Connector 92"/>
            <p:cNvSpPr/>
            <p:nvPr/>
          </p:nvSpPr>
          <p:spPr>
            <a:xfrm flipH="1">
              <a:off x="8194251" y="0"/>
              <a:ext cx="1" cy="6858006"/>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1" name="Straight Connector 93"/>
            <p:cNvSpPr/>
            <p:nvPr/>
          </p:nvSpPr>
          <p:spPr>
            <a:xfrm flipH="1">
              <a:off x="9193689" y="0"/>
              <a:ext cx="1" cy="6858006"/>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2" name="Straight Connector 94"/>
            <p:cNvSpPr/>
            <p:nvPr/>
          </p:nvSpPr>
          <p:spPr>
            <a:xfrm flipH="1">
              <a:off x="10193127" y="0"/>
              <a:ext cx="1" cy="6858006"/>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3" name="Straight Connector 95"/>
            <p:cNvSpPr/>
            <p:nvPr/>
          </p:nvSpPr>
          <p:spPr>
            <a:xfrm flipH="1">
              <a:off x="11192566" y="0"/>
              <a:ext cx="1" cy="6858006"/>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4" name="Straight Connector 96"/>
            <p:cNvSpPr/>
            <p:nvPr/>
          </p:nvSpPr>
          <p:spPr>
            <a:xfrm flipH="1">
              <a:off x="12192006" y="0"/>
              <a:ext cx="1" cy="6858006"/>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5" name="Straight Connector 97"/>
            <p:cNvSpPr/>
            <p:nvPr/>
          </p:nvSpPr>
          <p:spPr>
            <a:xfrm>
              <a:off x="6212" y="171716"/>
              <a:ext cx="12192012" cy="1"/>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6" name="Straight Connector 98"/>
            <p:cNvSpPr/>
            <p:nvPr/>
          </p:nvSpPr>
          <p:spPr>
            <a:xfrm>
              <a:off x="6212" y="728906"/>
              <a:ext cx="12192012" cy="1"/>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7" name="Straight Connector 99"/>
            <p:cNvSpPr/>
            <p:nvPr/>
          </p:nvSpPr>
          <p:spPr>
            <a:xfrm>
              <a:off x="6212" y="1286096"/>
              <a:ext cx="12192012" cy="1"/>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8" name="Straight Connector 100"/>
            <p:cNvSpPr/>
            <p:nvPr/>
          </p:nvSpPr>
          <p:spPr>
            <a:xfrm>
              <a:off x="6212" y="1843288"/>
              <a:ext cx="12192012" cy="1"/>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59" name="Straight Connector 101"/>
            <p:cNvSpPr/>
            <p:nvPr/>
          </p:nvSpPr>
          <p:spPr>
            <a:xfrm>
              <a:off x="6212" y="2400478"/>
              <a:ext cx="12192012" cy="1"/>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0" name="Straight Connector 102"/>
            <p:cNvSpPr/>
            <p:nvPr/>
          </p:nvSpPr>
          <p:spPr>
            <a:xfrm>
              <a:off x="6212" y="2957668"/>
              <a:ext cx="12192012" cy="1"/>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1" name="Straight Connector 103"/>
            <p:cNvSpPr/>
            <p:nvPr/>
          </p:nvSpPr>
          <p:spPr>
            <a:xfrm>
              <a:off x="6212" y="3514859"/>
              <a:ext cx="12192012" cy="1"/>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2" name="Straight Connector 104"/>
            <p:cNvSpPr/>
            <p:nvPr/>
          </p:nvSpPr>
          <p:spPr>
            <a:xfrm>
              <a:off x="6212" y="4072049"/>
              <a:ext cx="12192012" cy="1"/>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3" name="Straight Connector 105"/>
            <p:cNvSpPr/>
            <p:nvPr/>
          </p:nvSpPr>
          <p:spPr>
            <a:xfrm>
              <a:off x="6212" y="4629239"/>
              <a:ext cx="12192012" cy="1"/>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4" name="Straight Connector 106"/>
            <p:cNvSpPr/>
            <p:nvPr/>
          </p:nvSpPr>
          <p:spPr>
            <a:xfrm>
              <a:off x="6212" y="5186430"/>
              <a:ext cx="12192012" cy="1"/>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5" name="Straight Connector 107"/>
            <p:cNvSpPr/>
            <p:nvPr/>
          </p:nvSpPr>
          <p:spPr>
            <a:xfrm>
              <a:off x="6212" y="5743621"/>
              <a:ext cx="12192012" cy="1"/>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6" name="Straight Connector 108"/>
            <p:cNvSpPr/>
            <p:nvPr/>
          </p:nvSpPr>
          <p:spPr>
            <a:xfrm>
              <a:off x="6212" y="6858004"/>
              <a:ext cx="12192012" cy="1"/>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sp>
          <p:nvSpPr>
            <p:cNvPr id="167" name="Straight Connector 109"/>
            <p:cNvSpPr/>
            <p:nvPr/>
          </p:nvSpPr>
          <p:spPr>
            <a:xfrm>
              <a:off x="22825" y="6248405"/>
              <a:ext cx="12192012" cy="1"/>
            </a:xfrm>
            <a:prstGeom prst="line">
              <a:avLst/>
            </a:prstGeom>
            <a:noFill/>
            <a:ln w="19050" cap="flat">
              <a:solidFill>
                <a:srgbClr val="B495C2">
                  <a:alpha val="20000"/>
                </a:srgbClr>
              </a:solidFill>
              <a:prstDash val="sysDot"/>
              <a:miter lim="800000"/>
            </a:ln>
            <a:effectLst/>
          </p:spPr>
          <p:txBody>
            <a:bodyPr wrap="square" lIns="45718" tIns="45718" rIns="45718" bIns="45718" numCol="1" anchor="t">
              <a:noAutofit/>
            </a:bodyPr>
            <a:lstStyle/>
            <a:p>
              <a:pPr/>
            </a:p>
          </p:txBody>
        </p:sp>
      </p:grpSp>
      <p:sp>
        <p:nvSpPr>
          <p:cNvPr id="169" name="Freeform: Shape 148"/>
          <p:cNvSpPr/>
          <p:nvPr/>
        </p:nvSpPr>
        <p:spPr>
          <a:xfrm>
            <a:off x="-6216" y="5014716"/>
            <a:ext cx="2800130" cy="184328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895" y="0"/>
                </a:moveTo>
                <a:cubicBezTo>
                  <a:pt x="11616" y="0"/>
                  <a:pt x="18994" y="8725"/>
                  <a:pt x="21455" y="20742"/>
                </a:cubicBezTo>
                <a:lnTo>
                  <a:pt x="21600" y="21600"/>
                </a:lnTo>
                <a:lnTo>
                  <a:pt x="15334" y="21600"/>
                </a:lnTo>
                <a:lnTo>
                  <a:pt x="15321" y="21546"/>
                </a:lnTo>
                <a:cubicBezTo>
                  <a:pt x="13274" y="14194"/>
                  <a:pt x="8481" y="9034"/>
                  <a:pt x="2895" y="9034"/>
                </a:cubicBezTo>
                <a:cubicBezTo>
                  <a:pt x="1964" y="9034"/>
                  <a:pt x="1056" y="9178"/>
                  <a:pt x="178" y="9451"/>
                </a:cubicBezTo>
                <a:lnTo>
                  <a:pt x="0" y="9520"/>
                </a:lnTo>
                <a:lnTo>
                  <a:pt x="0" y="363"/>
                </a:lnTo>
                <a:lnTo>
                  <a:pt x="909" y="152"/>
                </a:lnTo>
                <a:cubicBezTo>
                  <a:pt x="1562" y="52"/>
                  <a:pt x="2225" y="0"/>
                  <a:pt x="2895" y="0"/>
                </a:cubicBezTo>
                <a:close/>
              </a:path>
            </a:pathLst>
          </a:custGeom>
          <a:solidFill>
            <a:srgbClr val="220BFD">
              <a:alpha val="2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170" name="Freeform: Shape 76"/>
          <p:cNvSpPr/>
          <p:nvPr/>
        </p:nvSpPr>
        <p:spPr>
          <a:xfrm>
            <a:off x="7979726" y="-2"/>
            <a:ext cx="4209228" cy="165055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4344" y="0"/>
                </a:lnTo>
                <a:lnTo>
                  <a:pt x="4683" y="1424"/>
                </a:lnTo>
                <a:cubicBezTo>
                  <a:pt x="6295" y="7509"/>
                  <a:pt x="9025" y="11511"/>
                  <a:pt x="12122" y="11511"/>
                </a:cubicBezTo>
                <a:cubicBezTo>
                  <a:pt x="15218" y="11511"/>
                  <a:pt x="17949" y="7509"/>
                  <a:pt x="19561" y="1424"/>
                </a:cubicBezTo>
                <a:lnTo>
                  <a:pt x="19900" y="0"/>
                </a:lnTo>
                <a:lnTo>
                  <a:pt x="21600" y="0"/>
                </a:lnTo>
                <a:lnTo>
                  <a:pt x="21600" y="10998"/>
                </a:lnTo>
                <a:lnTo>
                  <a:pt x="21263" y="11944"/>
                </a:lnTo>
                <a:cubicBezTo>
                  <a:pt x="18924" y="17910"/>
                  <a:pt x="15692" y="21600"/>
                  <a:pt x="12122" y="21600"/>
                </a:cubicBezTo>
                <a:cubicBezTo>
                  <a:pt x="6767" y="21600"/>
                  <a:pt x="2173" y="13297"/>
                  <a:pt x="210" y="1465"/>
                </a:cubicBezTo>
                <a:close/>
              </a:path>
            </a:pathLst>
          </a:custGeom>
          <a:solidFill>
            <a:srgbClr val="AAA1FE">
              <a:alpha val="50000"/>
            </a:srgbClr>
          </a:solidFill>
          <a:ln w="12700">
            <a:miter lim="400000"/>
          </a:ln>
        </p:spPr>
        <p:txBody>
          <a:bodyPr lIns="45718" tIns="45718" rIns="45718" bIns="45718" anchor="ctr"/>
          <a:lstStyle/>
          <a:p>
            <a:pPr algn="ctr">
              <a:defRPr>
                <a:latin typeface="Avenir Next LT Pro"/>
                <a:ea typeface="Avenir Next LT Pro"/>
                <a:cs typeface="Avenir Next LT Pro"/>
                <a:sym typeface="Avenir Next LT Pro"/>
              </a:defRPr>
            </a:pPr>
          </a:p>
        </p:txBody>
      </p:sp>
      <p:sp>
        <p:nvSpPr>
          <p:cNvPr id="171" name="Slide Number"/>
          <p:cNvSpPr txBox="1"/>
          <p:nvPr>
            <p:ph type="sldNum" sz="quarter" idx="2"/>
          </p:nvPr>
        </p:nvSpPr>
        <p:spPr>
          <a:xfrm>
            <a:off x="11455658" y="6391594"/>
            <a:ext cx="269373" cy="231137"/>
          </a:xfrm>
          <a:prstGeom prst="rect">
            <a:avLst/>
          </a:prstGeom>
        </p:spPr>
        <p:txBody>
          <a:bodyPr/>
          <a:lstStyle>
            <a:lvl1pPr algn="ctr">
              <a:defRPr cap="all" spc="150" sz="900">
                <a:solidFill>
                  <a:srgbClr val="FFFFFF"/>
                </a:solidFill>
                <a:latin typeface="Avenir Next LT Pro"/>
                <a:ea typeface="Avenir Next LT Pro"/>
                <a:cs typeface="Avenir Next LT Pro"/>
                <a:sym typeface="Avenir Next LT Pr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3.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bg>
      <p:bgPr>
        <a:solidFill>
          <a:srgbClr val="EDE1ED"/>
        </a:solidFill>
      </p:bgPr>
    </p:bg>
    <p:spTree>
      <p:nvGrpSpPr>
        <p:cNvPr id="1" name=""/>
        <p:cNvGrpSpPr/>
        <p:nvPr/>
      </p:nvGrpSpPr>
      <p:grpSpPr>
        <a:xfrm>
          <a:off x="0" y="0"/>
          <a:ext cx="0" cy="0"/>
          <a:chOff x="0" y="0"/>
          <a:chExt cx="0" cy="0"/>
        </a:xfrm>
      </p:grpSpPr>
      <p:sp>
        <p:nvSpPr>
          <p:cNvPr id="178" name="Rule LineStraight Connector 8"/>
          <p:cNvSpPr/>
          <p:nvPr/>
        </p:nvSpPr>
        <p:spPr>
          <a:xfrm>
            <a:off x="1920239" y="2176008"/>
            <a:ext cx="8770572" cy="6"/>
          </a:xfrm>
          <a:prstGeom prst="line">
            <a:avLst/>
          </a:prstGeom>
          <a:ln w="25400">
            <a:solidFill>
              <a:srgbClr val="808080"/>
            </a:solidFill>
          </a:ln>
        </p:spPr>
        <p:txBody>
          <a:bodyPr lIns="45718" tIns="45718" rIns="45718" bIns="45718"/>
          <a:lstStyle/>
          <a:p>
            <a:pPr/>
          </a:p>
        </p:txBody>
      </p:sp>
      <p:sp>
        <p:nvSpPr>
          <p:cNvPr id="179"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4.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Blank">
    <p:bg>
      <p:bgPr>
        <a:solidFill>
          <a:srgbClr val="EDE1ED"/>
        </a:solidFill>
      </p:bgPr>
    </p:bg>
    <p:spTree>
      <p:nvGrpSpPr>
        <p:cNvPr id="1" name=""/>
        <p:cNvGrpSpPr/>
        <p:nvPr/>
      </p:nvGrpSpPr>
      <p:grpSpPr>
        <a:xfrm>
          <a:off x="0" y="0"/>
          <a:ext cx="0" cy="0"/>
          <a:chOff x="0" y="0"/>
          <a:chExt cx="0" cy="0"/>
        </a:xfrm>
      </p:grpSpPr>
      <p:sp>
        <p:nvSpPr>
          <p:cNvPr id="186" name="Rule LineStraight Connector 8"/>
          <p:cNvSpPr/>
          <p:nvPr/>
        </p:nvSpPr>
        <p:spPr>
          <a:xfrm>
            <a:off x="1920239" y="2176010"/>
            <a:ext cx="8770572" cy="2"/>
          </a:xfrm>
          <a:prstGeom prst="line">
            <a:avLst/>
          </a:prstGeom>
          <a:ln w="25400">
            <a:solidFill>
              <a:srgbClr val="808080"/>
            </a:solidFill>
          </a:ln>
        </p:spPr>
        <p:txBody>
          <a:bodyPr lIns="45718" tIns="45718" rIns="45718" bIns="45718"/>
          <a:lstStyle/>
          <a:p>
            <a:pPr/>
          </a:p>
        </p:txBody>
      </p:sp>
      <p:sp>
        <p:nvSpPr>
          <p:cNvPr id="187"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5.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ustom Layout">
    <p:spTree>
      <p:nvGrpSpPr>
        <p:cNvPr id="1" name=""/>
        <p:cNvGrpSpPr/>
        <p:nvPr/>
      </p:nvGrpSpPr>
      <p:grpSpPr>
        <a:xfrm>
          <a:off x="0" y="0"/>
          <a:ext cx="0" cy="0"/>
          <a:chOff x="0" y="0"/>
          <a:chExt cx="0" cy="0"/>
        </a:xfrm>
      </p:grpSpPr>
      <p:pic>
        <p:nvPicPr>
          <p:cNvPr id="194"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195" name="Picture 3" descr="Picture 3"/>
          <p:cNvPicPr>
            <a:picLocks noChangeAspect="1"/>
          </p:cNvPicPr>
          <p:nvPr/>
        </p:nvPicPr>
        <p:blipFill>
          <a:blip r:embed="rId3">
            <a:extLst/>
          </a:blip>
          <a:srcRect l="51836" t="0" r="0" b="0"/>
          <a:stretch>
            <a:fillRect/>
          </a:stretch>
        </p:blipFill>
        <p:spPr>
          <a:xfrm>
            <a:off x="275902" y="1094173"/>
            <a:ext cx="1641608" cy="596520"/>
          </a:xfrm>
          <a:prstGeom prst="rect">
            <a:avLst/>
          </a:prstGeom>
          <a:ln w="12700">
            <a:miter lim="400000"/>
          </a:ln>
        </p:spPr>
      </p:pic>
      <p:sp>
        <p:nvSpPr>
          <p:cNvPr id="196" name="Title Text"/>
          <p:cNvSpPr txBox="1"/>
          <p:nvPr>
            <p:ph type="title"/>
          </p:nvPr>
        </p:nvSpPr>
        <p:spPr>
          <a:xfrm>
            <a:off x="3780147" y="365125"/>
            <a:ext cx="7956224" cy="1325563"/>
          </a:xfrm>
          <a:prstGeom prst="rect">
            <a:avLst/>
          </a:prstGeom>
        </p:spPr>
        <p:txBody>
          <a:bodyPr/>
          <a:lstStyle/>
          <a:p>
            <a:pPr/>
            <a:r>
              <a:t>Title Text</a:t>
            </a:r>
          </a:p>
        </p:txBody>
      </p:sp>
      <p:sp>
        <p:nvSpPr>
          <p:cNvPr id="197" name="Body Level One…"/>
          <p:cNvSpPr txBox="1"/>
          <p:nvPr>
            <p:ph type="body" idx="1"/>
          </p:nvPr>
        </p:nvSpPr>
        <p:spPr>
          <a:xfrm>
            <a:off x="3780147" y="1825625"/>
            <a:ext cx="7956224" cy="4667250"/>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198" name="Slide Number"/>
          <p:cNvSpPr txBox="1"/>
          <p:nvPr>
            <p:ph type="sldNum" sz="quarter" idx="2"/>
          </p:nvPr>
        </p:nvSpPr>
        <p:spPr>
          <a:xfrm>
            <a:off x="8478981" y="6232199"/>
            <a:ext cx="258620" cy="248302"/>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6.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pic>
        <p:nvPicPr>
          <p:cNvPr id="205"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206" name="Picture 3" descr="Picture 3"/>
          <p:cNvPicPr>
            <a:picLocks noChangeAspect="1"/>
          </p:cNvPicPr>
          <p:nvPr/>
        </p:nvPicPr>
        <p:blipFill>
          <a:blip r:embed="rId3">
            <a:extLst/>
          </a:blip>
          <a:srcRect l="51836" t="0" r="0" b="0"/>
          <a:stretch>
            <a:fillRect/>
          </a:stretch>
        </p:blipFill>
        <p:spPr>
          <a:xfrm>
            <a:off x="275902" y="1094173"/>
            <a:ext cx="1641608" cy="596517"/>
          </a:xfrm>
          <a:prstGeom prst="rect">
            <a:avLst/>
          </a:prstGeom>
          <a:ln w="12700">
            <a:miter lim="400000"/>
          </a:ln>
        </p:spPr>
      </p:pic>
      <p:sp>
        <p:nvSpPr>
          <p:cNvPr id="207" name="Title Text"/>
          <p:cNvSpPr txBox="1"/>
          <p:nvPr>
            <p:ph type="title"/>
          </p:nvPr>
        </p:nvSpPr>
        <p:spPr>
          <a:xfrm>
            <a:off x="3780147" y="365125"/>
            <a:ext cx="7956224" cy="1325563"/>
          </a:xfrm>
          <a:prstGeom prst="rect">
            <a:avLst/>
          </a:prstGeom>
        </p:spPr>
        <p:txBody>
          <a:bodyPr lIns="45718" tIns="45718" rIns="45718" bIns="45718"/>
          <a:lstStyle/>
          <a:p>
            <a:pPr/>
            <a:r>
              <a:t>Title Text</a:t>
            </a:r>
          </a:p>
        </p:txBody>
      </p:sp>
      <p:sp>
        <p:nvSpPr>
          <p:cNvPr id="208" name="Body Level One…"/>
          <p:cNvSpPr txBox="1"/>
          <p:nvPr>
            <p:ph type="body" sz="half" idx="1"/>
          </p:nvPr>
        </p:nvSpPr>
        <p:spPr>
          <a:xfrm>
            <a:off x="838200" y="1825625"/>
            <a:ext cx="5181600" cy="4351338"/>
          </a:xfrm>
          <a:prstGeom prst="rect">
            <a:avLst/>
          </a:prstGeom>
        </p:spPr>
        <p:txBody>
          <a:bodyPr lIns="45718" tIns="45718" rIns="45718" bIns="45718"/>
          <a:lstStyle>
            <a:lvl3pPr marL="1234438" indent="-320038"/>
          </a:lstStyle>
          <a:p>
            <a:pPr/>
            <a:r>
              <a:t>Body Level One</a:t>
            </a:r>
          </a:p>
          <a:p>
            <a:pPr lvl="1"/>
            <a:r>
              <a:t>Body Level Two</a:t>
            </a:r>
          </a:p>
          <a:p>
            <a:pPr lvl="2"/>
            <a:r>
              <a:t>Body Level Three</a:t>
            </a:r>
          </a:p>
          <a:p>
            <a:pPr lvl="3"/>
            <a:r>
              <a:t>Body Level Four</a:t>
            </a:r>
          </a:p>
          <a:p>
            <a:pPr lvl="4"/>
            <a:r>
              <a:t>Body Level Five</a:t>
            </a:r>
          </a:p>
        </p:txBody>
      </p:sp>
      <p:sp>
        <p:nvSpPr>
          <p:cNvPr id="209" name="Slide Number"/>
          <p:cNvSpPr txBox="1"/>
          <p:nvPr>
            <p:ph type="sldNum" sz="quarter" idx="2"/>
          </p:nvPr>
        </p:nvSpPr>
        <p:spPr>
          <a:xfrm>
            <a:off x="0" y="0"/>
            <a:ext cx="335864" cy="333086"/>
          </a:xfrm>
          <a:prstGeom prst="rect">
            <a:avLst/>
          </a:prstGeom>
        </p:spPr>
        <p:txBody>
          <a:bodyPr lIns="45718" tIns="45718" rIns="45718" bIns="45718" anchor="t"/>
          <a:lstStyle>
            <a:lvl1pPr algn="l">
              <a:defRPr sz="1800">
                <a:solidFill>
                  <a:srgbClr val="0000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7.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Two Content">
    <p:spTree>
      <p:nvGrpSpPr>
        <p:cNvPr id="1" name=""/>
        <p:cNvGrpSpPr/>
        <p:nvPr/>
      </p:nvGrpSpPr>
      <p:grpSpPr>
        <a:xfrm>
          <a:off x="0" y="0"/>
          <a:ext cx="0" cy="0"/>
          <a:chOff x="0" y="0"/>
          <a:chExt cx="0" cy="0"/>
        </a:xfrm>
      </p:grpSpPr>
      <p:pic>
        <p:nvPicPr>
          <p:cNvPr id="216"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217" name="Picture 3" descr="Picture 3"/>
          <p:cNvPicPr>
            <a:picLocks noChangeAspect="1"/>
          </p:cNvPicPr>
          <p:nvPr/>
        </p:nvPicPr>
        <p:blipFill>
          <a:blip r:embed="rId3">
            <a:extLst/>
          </a:blip>
          <a:srcRect l="51836" t="0" r="0" b="0"/>
          <a:stretch>
            <a:fillRect/>
          </a:stretch>
        </p:blipFill>
        <p:spPr>
          <a:xfrm>
            <a:off x="275902" y="1094173"/>
            <a:ext cx="1641608" cy="596516"/>
          </a:xfrm>
          <a:prstGeom prst="rect">
            <a:avLst/>
          </a:prstGeom>
          <a:ln w="12700">
            <a:miter lim="400000"/>
          </a:ln>
        </p:spPr>
      </p:pic>
      <p:sp>
        <p:nvSpPr>
          <p:cNvPr id="218" name="Title Text"/>
          <p:cNvSpPr txBox="1"/>
          <p:nvPr>
            <p:ph type="title"/>
          </p:nvPr>
        </p:nvSpPr>
        <p:spPr>
          <a:xfrm>
            <a:off x="3780147" y="365125"/>
            <a:ext cx="7956224" cy="1325563"/>
          </a:xfrm>
          <a:prstGeom prst="rect">
            <a:avLst/>
          </a:prstGeom>
        </p:spPr>
        <p:txBody>
          <a:bodyPr lIns="45719" tIns="45719" rIns="45719" bIns="45719"/>
          <a:lstStyle/>
          <a:p>
            <a:pPr/>
            <a:r>
              <a:t>Title Text</a:t>
            </a:r>
          </a:p>
        </p:txBody>
      </p:sp>
      <p:sp>
        <p:nvSpPr>
          <p:cNvPr id="219" name="Body Level One…"/>
          <p:cNvSpPr txBox="1"/>
          <p:nvPr>
            <p:ph type="body" sz="half" idx="1"/>
          </p:nvPr>
        </p:nvSpPr>
        <p:spPr>
          <a:xfrm>
            <a:off x="838200" y="1825625"/>
            <a:ext cx="5181600" cy="4351338"/>
          </a:xfrm>
          <a:prstGeom prst="rect">
            <a:avLst/>
          </a:prstGeom>
        </p:spPr>
        <p:txBody>
          <a:bodyPr lIns="45719" tIns="45719" rIns="45719" bIns="45719"/>
          <a:lstStyle>
            <a:lvl3pPr marL="1234439" indent="-320039"/>
          </a:lstStyle>
          <a:p>
            <a:pPr/>
            <a:r>
              <a:t>Body Level One</a:t>
            </a:r>
          </a:p>
          <a:p>
            <a:pPr lvl="1"/>
            <a:r>
              <a:t>Body Level Two</a:t>
            </a:r>
          </a:p>
          <a:p>
            <a:pPr lvl="2"/>
            <a:r>
              <a:t>Body Level Three</a:t>
            </a:r>
          </a:p>
          <a:p>
            <a:pPr lvl="3"/>
            <a:r>
              <a:t>Body Level Four</a:t>
            </a:r>
          </a:p>
          <a:p>
            <a:pPr lvl="4"/>
            <a:r>
              <a:t>Body Level Five</a:t>
            </a:r>
          </a:p>
        </p:txBody>
      </p:sp>
      <p:sp>
        <p:nvSpPr>
          <p:cNvPr id="220" name="Slide Number"/>
          <p:cNvSpPr txBox="1"/>
          <p:nvPr>
            <p:ph type="sldNum" sz="quarter" idx="2"/>
          </p:nvPr>
        </p:nvSpPr>
        <p:spPr>
          <a:xfrm>
            <a:off x="0" y="0"/>
            <a:ext cx="335866" cy="333088"/>
          </a:xfrm>
          <a:prstGeom prst="rect">
            <a:avLst/>
          </a:prstGeom>
        </p:spPr>
        <p:txBody>
          <a:bodyPr lIns="45719" tIns="45719" rIns="45719" bIns="45719" anchor="t"/>
          <a:lstStyle>
            <a:lvl1pPr algn="l">
              <a:defRPr sz="1800">
                <a:solidFill>
                  <a:srgbClr val="0000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8.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ontent with Caption">
    <p:spTree>
      <p:nvGrpSpPr>
        <p:cNvPr id="1" name=""/>
        <p:cNvGrpSpPr/>
        <p:nvPr/>
      </p:nvGrpSpPr>
      <p:grpSpPr>
        <a:xfrm>
          <a:off x="0" y="0"/>
          <a:ext cx="0" cy="0"/>
          <a:chOff x="0" y="0"/>
          <a:chExt cx="0" cy="0"/>
        </a:xfrm>
      </p:grpSpPr>
      <p:pic>
        <p:nvPicPr>
          <p:cNvPr id="227"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228" name="Picture 3" descr="Picture 3"/>
          <p:cNvPicPr>
            <a:picLocks noChangeAspect="1"/>
          </p:cNvPicPr>
          <p:nvPr/>
        </p:nvPicPr>
        <p:blipFill>
          <a:blip r:embed="rId3">
            <a:extLst/>
          </a:blip>
          <a:srcRect l="51836" t="0" r="0" b="0"/>
          <a:stretch>
            <a:fillRect/>
          </a:stretch>
        </p:blipFill>
        <p:spPr>
          <a:xfrm>
            <a:off x="275902" y="1094173"/>
            <a:ext cx="1641608" cy="596518"/>
          </a:xfrm>
          <a:prstGeom prst="rect">
            <a:avLst/>
          </a:prstGeom>
          <a:ln w="12700">
            <a:miter lim="400000"/>
          </a:ln>
        </p:spPr>
      </p:pic>
      <p:sp>
        <p:nvSpPr>
          <p:cNvPr id="229" name="Title Text"/>
          <p:cNvSpPr txBox="1"/>
          <p:nvPr>
            <p:ph type="title"/>
          </p:nvPr>
        </p:nvSpPr>
        <p:spPr>
          <a:xfrm>
            <a:off x="839787" y="457200"/>
            <a:ext cx="3932240" cy="1600200"/>
          </a:xfrm>
          <a:prstGeom prst="rect">
            <a:avLst/>
          </a:prstGeom>
        </p:spPr>
        <p:txBody>
          <a:bodyPr anchor="b"/>
          <a:lstStyle>
            <a:lvl1pPr>
              <a:defRPr sz="3200"/>
            </a:lvl1pPr>
          </a:lstStyle>
          <a:p>
            <a:pPr/>
            <a:r>
              <a:t>Title Text</a:t>
            </a:r>
          </a:p>
        </p:txBody>
      </p:sp>
      <p:sp>
        <p:nvSpPr>
          <p:cNvPr id="230" name="Body Level One…"/>
          <p:cNvSpPr txBox="1"/>
          <p:nvPr>
            <p:ph type="body" sz="half" idx="1"/>
          </p:nvPr>
        </p:nvSpPr>
        <p:spPr>
          <a:xfrm>
            <a:off x="5183187" y="987427"/>
            <a:ext cx="6172203" cy="4873627"/>
          </a:xfrm>
          <a:prstGeom prst="rect">
            <a:avLst/>
          </a:prstGeom>
        </p:spPr>
        <p:txBody>
          <a:bodyPr/>
          <a:lstStyle>
            <a:lvl1pPr>
              <a:defRPr sz="3200"/>
            </a:lvl1pPr>
            <a:lvl2pPr marL="718457" indent="-261257">
              <a:defRPr sz="3200"/>
            </a:lvl2pPr>
            <a:lvl3pPr marL="1219200" indent="-304800">
              <a:defRPr sz="3200"/>
            </a:lvl3pPr>
            <a:lvl4pPr marL="1737360" indent="-365760">
              <a:defRPr sz="3200"/>
            </a:lvl4pPr>
            <a:lvl5pPr marL="2194560" indent="-365760">
              <a:defRPr sz="3200"/>
            </a:lvl5pPr>
          </a:lstStyle>
          <a:p>
            <a:pPr/>
            <a:r>
              <a:t>Body Level One</a:t>
            </a:r>
          </a:p>
          <a:p>
            <a:pPr lvl="1"/>
            <a:r>
              <a:t>Body Level Two</a:t>
            </a:r>
          </a:p>
          <a:p>
            <a:pPr lvl="2"/>
            <a:r>
              <a:t>Body Level Three</a:t>
            </a:r>
          </a:p>
          <a:p>
            <a:pPr lvl="3"/>
            <a:r>
              <a:t>Body Level Four</a:t>
            </a:r>
          </a:p>
          <a:p>
            <a:pPr lvl="4"/>
            <a:r>
              <a:t>Body Level Five</a:t>
            </a:r>
          </a:p>
        </p:txBody>
      </p:sp>
      <p:sp>
        <p:nvSpPr>
          <p:cNvPr id="231" name="Text Placeholder 3"/>
          <p:cNvSpPr/>
          <p:nvPr>
            <p:ph type="body" sz="quarter" idx="21"/>
          </p:nvPr>
        </p:nvSpPr>
        <p:spPr>
          <a:xfrm>
            <a:off x="839787" y="2057400"/>
            <a:ext cx="3932238" cy="3811588"/>
          </a:xfrm>
          <a:prstGeom prst="rect">
            <a:avLst/>
          </a:prstGeom>
        </p:spPr>
        <p:txBody>
          <a:bodyPr/>
          <a:lstStyle/>
          <a:p>
            <a:pPr/>
          </a:p>
        </p:txBody>
      </p:sp>
      <p:sp>
        <p:nvSpPr>
          <p:cNvPr id="232" name="Slide Number"/>
          <p:cNvSpPr txBox="1"/>
          <p:nvPr>
            <p:ph type="sldNum" sz="quarter" idx="2"/>
          </p:nvPr>
        </p:nvSpPr>
        <p:spPr>
          <a:xfrm>
            <a:off x="0" y="0"/>
            <a:ext cx="335862" cy="333084"/>
          </a:xfrm>
          <a:prstGeom prst="rect">
            <a:avLst/>
          </a:prstGeom>
        </p:spPr>
        <p:txBody>
          <a:bodyPr anchor="t"/>
          <a:lstStyle>
            <a:lvl1pPr algn="l">
              <a:defRPr sz="1800">
                <a:solidFill>
                  <a:srgbClr val="000000"/>
                </a:solidFill>
              </a:defRPr>
            </a:lvl1pPr>
          </a:lstStyle>
          <a:p>
            <a:pPr/>
            <a:fld id="{86CB4B4D-7CA3-9044-876B-883B54F8677D}" type="slidenum"/>
          </a:p>
        </p:txBody>
      </p:sp>
    </p:spTree>
  </p:cSld>
  <p:clrMapOvr>
    <a:masterClrMapping/>
  </p:clrMapOvr>
  <p:transition xmlns:p14="http://schemas.microsoft.com/office/powerpoint/2010/main" spd="med" advClick="1"/>
</p:sldLayout>
</file>

<file path=ppt/slideLayouts/slideLayout19.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Custom Layout">
    <p:spTree>
      <p:nvGrpSpPr>
        <p:cNvPr id="1" name=""/>
        <p:cNvGrpSpPr/>
        <p:nvPr/>
      </p:nvGrpSpPr>
      <p:grpSpPr>
        <a:xfrm>
          <a:off x="0" y="0"/>
          <a:ext cx="0" cy="0"/>
          <a:chOff x="0" y="0"/>
          <a:chExt cx="0" cy="0"/>
        </a:xfrm>
      </p:grpSpPr>
      <p:pic>
        <p:nvPicPr>
          <p:cNvPr id="239" name="Picture 5" descr="Picture 5"/>
          <p:cNvPicPr>
            <a:picLocks noChangeAspect="1"/>
          </p:cNvPicPr>
          <p:nvPr/>
        </p:nvPicPr>
        <p:blipFill>
          <a:blip r:embed="rId2">
            <a:extLst/>
          </a:blip>
          <a:stretch>
            <a:fillRect/>
          </a:stretch>
        </p:blipFill>
        <p:spPr>
          <a:xfrm>
            <a:off x="0" y="0"/>
            <a:ext cx="12192000" cy="6858000"/>
          </a:xfrm>
          <a:prstGeom prst="rect">
            <a:avLst/>
          </a:prstGeom>
          <a:ln w="12700">
            <a:miter lim="400000"/>
          </a:ln>
        </p:spPr>
      </p:pic>
      <p:pic>
        <p:nvPicPr>
          <p:cNvPr id="240" name="Picture 3" descr="Picture 3"/>
          <p:cNvPicPr>
            <a:picLocks noChangeAspect="1"/>
          </p:cNvPicPr>
          <p:nvPr/>
        </p:nvPicPr>
        <p:blipFill>
          <a:blip r:embed="rId3">
            <a:extLst/>
          </a:blip>
          <a:srcRect l="51836" t="0" r="0" b="0"/>
          <a:stretch>
            <a:fillRect/>
          </a:stretch>
        </p:blipFill>
        <p:spPr>
          <a:xfrm>
            <a:off x="2030809" y="5989011"/>
            <a:ext cx="1641613" cy="596520"/>
          </a:xfrm>
          <a:prstGeom prst="rect">
            <a:avLst/>
          </a:prstGeom>
          <a:ln w="12700">
            <a:miter lim="400000"/>
          </a:ln>
        </p:spPr>
      </p:pic>
      <p:sp>
        <p:nvSpPr>
          <p:cNvPr id="241" name="Title Text"/>
          <p:cNvSpPr txBox="1"/>
          <p:nvPr>
            <p:ph type="title"/>
          </p:nvPr>
        </p:nvSpPr>
        <p:spPr>
          <a:xfrm>
            <a:off x="358219" y="365125"/>
            <a:ext cx="11481849" cy="1325563"/>
          </a:xfrm>
          <a:prstGeom prst="rect">
            <a:avLst/>
          </a:prstGeom>
        </p:spPr>
        <p:txBody>
          <a:bodyPr/>
          <a:lstStyle/>
          <a:p>
            <a:pPr/>
            <a:r>
              <a:t>Title Text</a:t>
            </a:r>
          </a:p>
        </p:txBody>
      </p:sp>
      <p:sp>
        <p:nvSpPr>
          <p:cNvPr id="242" name="Body Level One…"/>
          <p:cNvSpPr txBox="1"/>
          <p:nvPr>
            <p:ph type="body" idx="1"/>
          </p:nvPr>
        </p:nvSpPr>
        <p:spPr>
          <a:xfrm>
            <a:off x="358219" y="1825625"/>
            <a:ext cx="11481849" cy="3575935"/>
          </a:xfrm>
          <a:prstGeom prst="rect">
            <a:avLst/>
          </a:prstGeom>
        </p:spPr>
        <p:txBody>
          <a:bodyPr/>
          <a:lstStyle/>
          <a:p>
            <a:pPr/>
            <a:r>
              <a:t>Body Level One</a:t>
            </a:r>
          </a:p>
          <a:p>
            <a:pPr lvl="1"/>
            <a:r>
              <a:t>Body Level Two</a:t>
            </a:r>
          </a:p>
          <a:p>
            <a:pPr lvl="2"/>
            <a:r>
              <a:t>Body Level Three</a:t>
            </a:r>
          </a:p>
          <a:p>
            <a:pPr lvl="3"/>
            <a:r>
              <a:t>Body Level Four</a:t>
            </a:r>
          </a:p>
          <a:p>
            <a:pPr lvl="4"/>
            <a:r>
              <a:t>Body Level Five</a:t>
            </a:r>
          </a:p>
        </p:txBody>
      </p:sp>
      <p:sp>
        <p:nvSpPr>
          <p:cNvPr id="243" name="Slide Number"/>
          <p:cNvSpPr txBox="1"/>
          <p:nvPr>
            <p:ph type="sldNum" sz="quarter" idx="2"/>
          </p:nvPr>
        </p:nvSpPr>
        <p:spPr>
          <a:xfrm>
            <a:off x="8478981" y="6232199"/>
            <a:ext cx="258620" cy="248302"/>
          </a:xfrm>
          <a:prstGeom prst="rect">
            <a:avLst/>
          </a:prstGeom>
        </p:spPr>
        <p:txBody>
          <a:bodyPr/>
          <a:lstStyle/>
          <a:p>
            <a:pPr/>
            <a:fld id="{86CB4B4D-7CA3-9044-876B-883B54F8677D}" type="slidenum"/>
          </a:p>
        </p:txBody>
      </p:sp>
    </p:spTree>
  </p:cSld>
  <p:clrMapOvr>
    <a:masterClrMapping/>
  </p:clrMapOvr>
  <p:transition xmlns:p14="http://schemas.microsoft.com/office/powerpoint/2010/main" spd="med" advClick="1"/>
</p:sldLayout>
</file>

<file path=ppt/slideLayouts/slideLayout20.xml><?xml version="1.0" encoding="utf-8"?>
<p:sldLayout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type="tx" showMasterSp="1" showMasterPhAnim="1">
  <p:cSld name="Picture with Caption">
    <p:bg>
      <p:bgPr>
        <a:solidFill>
          <a:srgbClr val="EDE1ED"/>
        </a:solidFill>
      </p:bgPr>
    </p:bg>
    <p:spTree>
      <p:nvGrpSpPr>
        <p:cNvPr id="1" name=""/>
        <p:cNvGrpSpPr/>
        <p:nvPr/>
      </p:nvGrpSpPr>
      <p:grpSpPr>
        <a:xfrm>
          <a:off x="0" y="0"/>
          <a:ext cx="0" cy="0"/>
          <a:chOff x="0" y="0"/>
          <a:chExt cx="0" cy="0"/>
        </a:xfrm>
      </p:grpSpPr>
      <p:sp>
        <p:nvSpPr>
          <p:cNvPr id="250" name="Rule LineStraight Connector 8"/>
          <p:cNvSpPr/>
          <p:nvPr/>
        </p:nvSpPr>
        <p:spPr>
          <a:xfrm>
            <a:off x="1920239" y="2176008"/>
            <a:ext cx="8770572" cy="6"/>
          </a:xfrm>
          <a:prstGeom prst="line">
            <a:avLst/>
          </a:prstGeom>
          <a:ln w="25400">
            <a:solidFill>
              <a:srgbClr val="808080"/>
            </a:solidFill>
          </a:ln>
        </p:spPr>
        <p:txBody>
          <a:bodyPr lIns="45718" tIns="45718" rIns="45718" bIns="45718"/>
          <a:lstStyle/>
          <a:p>
            <a:pPr>
              <a:defRPr>
                <a:latin typeface="Calibri"/>
                <a:ea typeface="Calibri"/>
                <a:cs typeface="Calibri"/>
                <a:sym typeface="Calibri"/>
              </a:defRPr>
            </a:pPr>
          </a:p>
        </p:txBody>
      </p:sp>
      <p:sp>
        <p:nvSpPr>
          <p:cNvPr id="251" name="Picture Placeholder 2"/>
          <p:cNvSpPr/>
          <p:nvPr>
            <p:ph type="pic" idx="21"/>
          </p:nvPr>
        </p:nvSpPr>
        <p:spPr>
          <a:xfrm>
            <a:off x="0" y="0"/>
            <a:ext cx="8102652" cy="6858000"/>
          </a:xfrm>
          <a:prstGeom prst="rect">
            <a:avLst/>
          </a:prstGeom>
        </p:spPr>
        <p:txBody>
          <a:bodyPr lIns="91439" tIns="45719" rIns="91439" bIns="45719">
            <a:noAutofit/>
          </a:bodyPr>
          <a:lstStyle/>
          <a:p>
            <a:pPr/>
          </a:p>
        </p:txBody>
      </p:sp>
      <p:sp>
        <p:nvSpPr>
          <p:cNvPr id="252" name="Title Text"/>
          <p:cNvSpPr txBox="1"/>
          <p:nvPr>
            <p:ph type="title"/>
          </p:nvPr>
        </p:nvSpPr>
        <p:spPr>
          <a:xfrm>
            <a:off x="8476488" y="1503910"/>
            <a:ext cx="3230629" cy="1687924"/>
          </a:xfrm>
          <a:prstGeom prst="rect">
            <a:avLst/>
          </a:prstGeom>
        </p:spPr>
        <p:txBody>
          <a:bodyPr lIns="91436" tIns="91436" rIns="91436" bIns="91436" anchor="b"/>
          <a:lstStyle>
            <a:lvl1pPr>
              <a:lnSpc>
                <a:spcPct val="104000"/>
              </a:lnSpc>
              <a:defRPr b="1" spc="150" sz="3400">
                <a:solidFill>
                  <a:srgbClr val="404040"/>
                </a:solidFill>
                <a:latin typeface="+mj-lt"/>
                <a:ea typeface="+mj-ea"/>
                <a:cs typeface="+mj-cs"/>
                <a:sym typeface="Meiryo"/>
              </a:defRPr>
            </a:lvl1pPr>
          </a:lstStyle>
          <a:p>
            <a:pPr/>
            <a:r>
              <a:t>Title Text</a:t>
            </a:r>
          </a:p>
        </p:txBody>
      </p:sp>
      <p:sp>
        <p:nvSpPr>
          <p:cNvPr id="253" name="Body Level One…"/>
          <p:cNvSpPr txBox="1"/>
          <p:nvPr>
            <p:ph type="body" sz="quarter" idx="1"/>
          </p:nvPr>
        </p:nvSpPr>
        <p:spPr>
          <a:xfrm>
            <a:off x="8476488" y="3223803"/>
            <a:ext cx="3227835" cy="2872197"/>
          </a:xfrm>
          <a:prstGeom prst="rect">
            <a:avLst/>
          </a:prstGeom>
        </p:spPr>
        <p:txBody>
          <a:bodyPr lIns="91436" tIns="91436" rIns="91436" bIns="91436"/>
          <a:lstStyle>
            <a:lvl1pPr marL="0" indent="0">
              <a:lnSpc>
                <a:spcPct val="140000"/>
              </a:lnSpc>
              <a:spcBef>
                <a:spcPts val="1400"/>
              </a:spcBef>
              <a:buSzTx/>
              <a:buFontTx/>
              <a:buNone/>
              <a:defRPr spc="150" sz="1600">
                <a:solidFill>
                  <a:srgbClr val="404040"/>
                </a:solidFill>
                <a:latin typeface="+mj-lt"/>
                <a:ea typeface="+mj-ea"/>
                <a:cs typeface="+mj-cs"/>
                <a:sym typeface="Meiryo"/>
              </a:defRPr>
            </a:lvl1pPr>
            <a:lvl2pPr marL="0" indent="0">
              <a:lnSpc>
                <a:spcPct val="140000"/>
              </a:lnSpc>
              <a:spcBef>
                <a:spcPts val="1400"/>
              </a:spcBef>
              <a:buSzTx/>
              <a:buFontTx/>
              <a:buNone/>
              <a:defRPr spc="150" sz="1600">
                <a:solidFill>
                  <a:srgbClr val="404040"/>
                </a:solidFill>
                <a:latin typeface="+mj-lt"/>
                <a:ea typeface="+mj-ea"/>
                <a:cs typeface="+mj-cs"/>
                <a:sym typeface="Meiryo"/>
              </a:defRPr>
            </a:lvl2pPr>
            <a:lvl3pPr marL="0" indent="0">
              <a:lnSpc>
                <a:spcPct val="140000"/>
              </a:lnSpc>
              <a:spcBef>
                <a:spcPts val="1400"/>
              </a:spcBef>
              <a:buSzTx/>
              <a:buFontTx/>
              <a:buNone/>
              <a:defRPr spc="150" sz="1600">
                <a:solidFill>
                  <a:srgbClr val="404040"/>
                </a:solidFill>
                <a:latin typeface="+mj-lt"/>
                <a:ea typeface="+mj-ea"/>
                <a:cs typeface="+mj-cs"/>
                <a:sym typeface="Meiryo"/>
              </a:defRPr>
            </a:lvl3pPr>
            <a:lvl4pPr marL="0" indent="0">
              <a:lnSpc>
                <a:spcPct val="140000"/>
              </a:lnSpc>
              <a:spcBef>
                <a:spcPts val="1400"/>
              </a:spcBef>
              <a:buSzTx/>
              <a:buFontTx/>
              <a:buNone/>
              <a:defRPr spc="150" sz="1600">
                <a:solidFill>
                  <a:srgbClr val="404040"/>
                </a:solidFill>
                <a:latin typeface="+mj-lt"/>
                <a:ea typeface="+mj-ea"/>
                <a:cs typeface="+mj-cs"/>
                <a:sym typeface="Meiryo"/>
              </a:defRPr>
            </a:lvl4pPr>
            <a:lvl5pPr marL="0" indent="0">
              <a:lnSpc>
                <a:spcPct val="140000"/>
              </a:lnSpc>
              <a:spcBef>
                <a:spcPts val="1400"/>
              </a:spcBef>
              <a:buSzTx/>
              <a:buFontTx/>
              <a:buNone/>
              <a:defRPr spc="150" sz="1600">
                <a:solidFill>
                  <a:srgbClr val="404040"/>
                </a:solidFill>
                <a:latin typeface="+mj-lt"/>
                <a:ea typeface="+mj-ea"/>
                <a:cs typeface="+mj-cs"/>
                <a:sym typeface="Meiryo"/>
              </a:defRPr>
            </a:lvl5pPr>
          </a:lstStyle>
          <a:p>
            <a:pPr/>
            <a:r>
              <a:t>Body Level One</a:t>
            </a:r>
          </a:p>
          <a:p>
            <a:pPr lvl="1"/>
            <a:r>
              <a:t>Body Level Two</a:t>
            </a:r>
          </a:p>
          <a:p>
            <a:pPr lvl="2"/>
            <a:r>
              <a:t>Body Level Three</a:t>
            </a:r>
          </a:p>
          <a:p>
            <a:pPr lvl="3"/>
            <a:r>
              <a:t>Body Level Four</a:t>
            </a:r>
          </a:p>
          <a:p>
            <a:pPr lvl="4"/>
            <a:r>
              <a:t>Body Level Five</a:t>
            </a:r>
          </a:p>
        </p:txBody>
      </p:sp>
      <p:sp>
        <p:nvSpPr>
          <p:cNvPr id="254" name="Slide Number"/>
          <p:cNvSpPr txBox="1"/>
          <p:nvPr>
            <p:ph type="sldNum" sz="quarter" idx="2"/>
          </p:nvPr>
        </p:nvSpPr>
        <p:spPr>
          <a:xfrm>
            <a:off x="10853742" y="6203521"/>
            <a:ext cx="421593" cy="424173"/>
          </a:xfrm>
          <a:prstGeom prst="rect">
            <a:avLst/>
          </a:prstGeom>
        </p:spPr>
        <p:txBody>
          <a:bodyPr lIns="91436" tIns="91436" rIns="91436" bIns="91436" anchor="b"/>
          <a:lstStyle>
            <a:lvl1pPr algn="l">
              <a:defRPr b="1" sz="1600">
                <a:solidFill>
                  <a:srgbClr val="404040"/>
                </a:solidFill>
                <a:latin typeface="+mj-lt"/>
                <a:ea typeface="+mj-ea"/>
                <a:cs typeface="+mj-cs"/>
                <a:sym typeface="Meiryo"/>
              </a:defRPr>
            </a:lvl1pPr>
          </a:lstStyle>
          <a:p>
            <a:pPr/>
            <a:fld id="{86CB4B4D-7CA3-9044-876B-883B54F8677D}" type="slidenum"/>
          </a:p>
        </p:txBody>
      </p:sp>
    </p:spTree>
  </p:cSld>
  <p:clrMapOvr>
    <a:masterClrMapping/>
  </p:clrMapOvr>
  <p:transition xmlns:p14="http://schemas.microsoft.com/office/powerpoint/2010/main" spd="med" advClick="1"/>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Relationship Id="rId14" Type="http://schemas.openxmlformats.org/officeDocument/2006/relationships/slideLayout" Target="../slideLayouts/slideLayout13.xml"/><Relationship Id="rId15" Type="http://schemas.openxmlformats.org/officeDocument/2006/relationships/slideLayout" Target="../slideLayouts/slideLayout14.xml"/><Relationship Id="rId16" Type="http://schemas.openxmlformats.org/officeDocument/2006/relationships/slideLayout" Target="../slideLayouts/slideLayout15.xml"/><Relationship Id="rId17" Type="http://schemas.openxmlformats.org/officeDocument/2006/relationships/slideLayout" Target="../slideLayouts/slideLayout16.xml"/><Relationship Id="rId18" Type="http://schemas.openxmlformats.org/officeDocument/2006/relationships/slideLayout" Target="../slideLayouts/slideLayout17.xml"/><Relationship Id="rId19" Type="http://schemas.openxmlformats.org/officeDocument/2006/relationships/slideLayout" Target="../slideLayouts/slideLayout18.xml"/><Relationship Id="rId20" Type="http://schemas.openxmlformats.org/officeDocument/2006/relationships/slideLayout" Target="../slideLayouts/slideLayout19.xml"/><Relationship Id="rId21"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p:cSld>
    <p:bg>
      <p:bgPr>
        <a:solidFill>
          <a:srgbClr val="FFFFFF"/>
        </a:solidFill>
      </p:bgPr>
    </p:bg>
    <p:spTree>
      <p:nvGrpSpPr>
        <p:cNvPr id="1" name=""/>
        <p:cNvGrpSpPr/>
        <p:nvPr/>
      </p:nvGrpSpPr>
      <p:grpSpPr>
        <a:xfrm>
          <a:off x="0" y="0"/>
          <a:ext cx="0" cy="0"/>
          <a:chOff x="0" y="0"/>
          <a:chExt cx="0" cy="0"/>
        </a:xfrm>
      </p:grpSpPr>
      <p:sp>
        <p:nvSpPr>
          <p:cNvPr id="2" name="Title Text"/>
          <p:cNvSpPr txBox="1"/>
          <p:nvPr>
            <p:ph type="title"/>
          </p:nvPr>
        </p:nvSpPr>
        <p:spPr>
          <a:xfrm>
            <a:off x="838200" y="365125"/>
            <a:ext cx="10515600" cy="1325563"/>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chor="ctr">
            <a:normAutofit fontScale="100000" lnSpcReduction="0"/>
          </a:bodyPr>
          <a:lstStyle/>
          <a:p>
            <a:pPr/>
            <a:r>
              <a:t>Title Text</a:t>
            </a:r>
          </a:p>
        </p:txBody>
      </p:sp>
      <p:sp>
        <p:nvSpPr>
          <p:cNvPr id="3" name="Body Level One…"/>
          <p:cNvSpPr txBox="1"/>
          <p:nvPr>
            <p:ph type="body" idx="1"/>
          </p:nvPr>
        </p:nvSpPr>
        <p:spPr>
          <a:xfrm>
            <a:off x="838200" y="1825625"/>
            <a:ext cx="10515600" cy="4351338"/>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normAutofit fontScale="100000" lnSpcReduction="0"/>
          </a:bodyPr>
          <a:lstStyle/>
          <a:p>
            <a:pPr/>
            <a:r>
              <a:t>Body Level One</a:t>
            </a:r>
          </a:p>
          <a:p>
            <a:pPr lvl="1"/>
            <a:r>
              <a:t>Body Level Two</a:t>
            </a:r>
          </a:p>
          <a:p>
            <a:pPr lvl="2"/>
            <a:r>
              <a:t>Body Level Three</a:t>
            </a:r>
          </a:p>
          <a:p>
            <a:pPr lvl="3"/>
            <a:r>
              <a:t>Body Level Four</a:t>
            </a:r>
          </a:p>
          <a:p>
            <a:pPr lvl="4"/>
            <a:r>
              <a:t>Body Level Five</a:t>
            </a:r>
          </a:p>
        </p:txBody>
      </p:sp>
      <p:sp>
        <p:nvSpPr>
          <p:cNvPr id="4" name="Slide Number"/>
          <p:cNvSpPr txBox="1"/>
          <p:nvPr>
            <p:ph type="sldNum" sz="quarter" idx="2"/>
          </p:nvPr>
        </p:nvSpPr>
        <p:spPr>
          <a:xfrm>
            <a:off x="11095181" y="6414762"/>
            <a:ext cx="258620" cy="248301"/>
          </a:xfrm>
          <a:prstGeom prst="rect">
            <a:avLst/>
          </a:prstGeom>
          <a:ln w="12700">
            <a:miter lim="400000"/>
          </a:ln>
        </p:spPr>
        <p:txBody>
          <a:bodyPr wrap="none" lIns="45718" tIns="45718" rIns="45718" bIns="45718" anchor="ctr">
            <a:spAutoFit/>
          </a:bodyPr>
          <a:lstStyle>
            <a:lvl1pPr algn="r">
              <a:defRPr sz="1200">
                <a:solidFill>
                  <a:srgbClr val="888888"/>
                </a:solidFill>
                <a:latin typeface="Calibri"/>
                <a:ea typeface="Calibri"/>
                <a:cs typeface="Calibri"/>
                <a:sym typeface="Calibri"/>
              </a:defRPr>
            </a:lvl1pPr>
          </a:lstStyle>
          <a:p>
            <a:pPr/>
            <a:fld id="{86CB4B4D-7CA3-9044-876B-883B54F8677D}" type="slidenum"/>
          </a:p>
        </p:txBody>
      </p:sp>
    </p:spTree>
  </p:cSld>
  <p:clrMap bg1="lt1" tx1="dk1" bg2="lt2"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 id="2147483661" r:id="rId14"/>
    <p:sldLayoutId id="2147483662" r:id="rId15"/>
    <p:sldLayoutId id="2147483663" r:id="rId16"/>
    <p:sldLayoutId id="2147483664" r:id="rId17"/>
    <p:sldLayoutId id="2147483665" r:id="rId18"/>
    <p:sldLayoutId id="2147483666" r:id="rId19"/>
    <p:sldLayoutId id="2147483667" r:id="rId20"/>
    <p:sldLayoutId id="2147483668" r:id="rId21"/>
  </p:sldLayoutIdLst>
  <p:transition xmlns:p14="http://schemas.microsoft.com/office/powerpoint/2010/main" spd="med" advClick="1"/>
  <p:txStyles>
    <p:titleStyle>
      <a:lvl1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1pPr>
      <a:lvl2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2pPr>
      <a:lvl3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3pPr>
      <a:lvl4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4pPr>
      <a:lvl5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5pPr>
      <a:lvl6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6pPr>
      <a:lvl7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7pPr>
      <a:lvl8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8pPr>
      <a:lvl9pPr marL="0" marR="0" indent="0" algn="l" defTabSz="914400" rtl="0" latinLnBrk="0">
        <a:lnSpc>
          <a:spcPct val="90000"/>
        </a:lnSpc>
        <a:spcBef>
          <a:spcPts val="0"/>
        </a:spcBef>
        <a:spcAft>
          <a:spcPts val="0"/>
        </a:spcAft>
        <a:buClrTx/>
        <a:buSzTx/>
        <a:buFontTx/>
        <a:buNone/>
        <a:tabLst/>
        <a:defRPr b="0" baseline="0" cap="none" i="0" spc="0" strike="noStrike" sz="4400" u="none">
          <a:solidFill>
            <a:srgbClr val="000000"/>
          </a:solidFill>
          <a:uFillTx/>
          <a:latin typeface="Calibri Light"/>
          <a:ea typeface="Calibri Light"/>
          <a:cs typeface="Calibri Light"/>
          <a:sym typeface="Calibri Light"/>
        </a:defRPr>
      </a:lvl9pPr>
    </p:titleStyle>
    <p:bodyStyle>
      <a:lvl1pPr marL="228600" marR="0" indent="-228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1pPr>
      <a:lvl2pPr marL="723900" marR="0" indent="-2667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2pPr>
      <a:lvl3pPr marL="1234438" marR="0" indent="-320038"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3pPr>
      <a:lvl4pPr marL="1727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4pPr>
      <a:lvl5pPr marL="21844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5pPr>
      <a:lvl6pPr marL="26416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6pPr>
      <a:lvl7pPr marL="30988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7pPr>
      <a:lvl8pPr marL="35560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8pPr>
      <a:lvl9pPr marL="4013200" marR="0" indent="-355600" algn="l" defTabSz="914400" rtl="0" latinLnBrk="0">
        <a:lnSpc>
          <a:spcPct val="90000"/>
        </a:lnSpc>
        <a:spcBef>
          <a:spcPts val="1000"/>
        </a:spcBef>
        <a:spcAft>
          <a:spcPts val="0"/>
        </a:spcAft>
        <a:buClrTx/>
        <a:buSzPct val="100000"/>
        <a:buFont typeface="Arial"/>
        <a:buChar char="•"/>
        <a:tabLst/>
        <a:defRPr b="0" baseline="0" cap="none" i="0" spc="0" strike="noStrike" sz="2800" u="none">
          <a:solidFill>
            <a:srgbClr val="000000"/>
          </a:solidFill>
          <a:uFillTx/>
          <a:latin typeface="Calibri"/>
          <a:ea typeface="Calibri"/>
          <a:cs typeface="Calibri"/>
          <a:sym typeface="Calibri"/>
        </a:defRPr>
      </a:lvl9pPr>
    </p:bodyStyle>
    <p:otherStyle>
      <a:lvl1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1pPr>
      <a:lvl2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2pPr>
      <a:lvl3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3pPr>
      <a:lvl4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4pPr>
      <a:lvl5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5pPr>
      <a:lvl6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6pPr>
      <a:lvl7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7pPr>
      <a:lvl8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8pPr>
      <a:lvl9pPr marL="0" marR="0" indent="0" algn="r" defTabSz="914400" rtl="0" latinLnBrk="0">
        <a:lnSpc>
          <a:spcPct val="100000"/>
        </a:lnSpc>
        <a:spcBef>
          <a:spcPts val="0"/>
        </a:spcBef>
        <a:spcAft>
          <a:spcPts val="0"/>
        </a:spcAft>
        <a:buClrTx/>
        <a:buSzTx/>
        <a:buFontTx/>
        <a:buNone/>
        <a:tabLst/>
        <a:defRPr b="0" baseline="0" cap="none" i="0" spc="0" strike="noStrike" sz="1200" u="none">
          <a:solidFill>
            <a:schemeClr val="tx1"/>
          </a:solidFill>
          <a:uFillTx/>
          <a:latin typeface="+mn-lt"/>
          <a:ea typeface="+mn-ea"/>
          <a:cs typeface="+mn-cs"/>
          <a:sym typeface="Calibri"/>
        </a:defRPr>
      </a:lvl9pPr>
    </p:otherStyle>
  </p:txStyles>
</p:sldMaster>
</file>

<file path=ppt/slides/_rels/slide1.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1.jpeg"/></Relationships>

</file>

<file path=ppt/slides/_rels/slide2.xml.rels><?xml version="1.0" encoding="UTF-8"?>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image" Target="../media/image2.jpeg"/><Relationship Id="rId3" Type="http://schemas.openxmlformats.org/officeDocument/2006/relationships/hyperlink" Target="mailto:f.jones@uwtsd.ac.uk" TargetMode="External"/><Relationship Id="rId4" Type="http://schemas.openxmlformats.org/officeDocument/2006/relationships/image" Target="../media/image3.jpeg"/></Relationships>

</file>

<file path=ppt/slides/_rels/slide3.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4.png"/><Relationship Id="rId3" Type="http://schemas.openxmlformats.org/officeDocument/2006/relationships/image" Target="../media/image4.jpeg"/></Relationships>

</file>

<file path=ppt/slides/_rels/slide4.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notesSlide" Target="../notesSlides/notesSlide1.xml"/><Relationship Id="rId3" Type="http://schemas.openxmlformats.org/officeDocument/2006/relationships/hyperlink" Target="https://www.google.com/url?sa=t&amp;rct=j&amp;q=&amp;esrc=s&amp;source=web&amp;cd=&amp;cad=rja&amp;uact=8&amp;ved=2ahUKEwjiure04IT6AhWZi1wKHXEaCaIQtwJ6BAgZEAI&amp;url=https://www.youtube.com/watch?v=M5XxudAA3q0&amp;usg=AOvVaw0UKo4mbPY09vhZhZSpe69T" TargetMode="External"/><Relationship Id="rId4" Type="http://schemas.openxmlformats.org/officeDocument/2006/relationships/image" Target="../media/image5.png"/></Relationships>

</file>

<file path=ppt/slides/_rels/slide5.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6.png"/></Relationships>

</file>

<file path=ppt/slides/_rels/slide6.xml.rels><?xml version="1.0" encoding="UTF-8"?>
<Relationships xmlns="http://schemas.openxmlformats.org/package/2006/relationships"><Relationship Id="rId1" Type="http://schemas.openxmlformats.org/officeDocument/2006/relationships/slideLayout" Target="../slideLayouts/slideLayout9.xml"/><Relationship Id="rId2" Type="http://schemas.openxmlformats.org/officeDocument/2006/relationships/image" Target="../media/image7.png"/></Relationships>

</file>

<file path=ppt/slides/_rels/slide7.xml.rels><?xml version="1.0" encoding="UTF-8"?>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image" Target="../media/image7.png"/><Relationship Id="rId3" Type="http://schemas.openxmlformats.org/officeDocument/2006/relationships/image" Target="../media/image8.png"/></Relationships>

</file>

<file path=ppt/slides/_rels/slide8.xml.rels><?xml version="1.0" encoding="UTF-8"?>
<Relationships xmlns="http://schemas.openxmlformats.org/package/2006/relationships"><Relationship Id="rId1" Type="http://schemas.openxmlformats.org/officeDocument/2006/relationships/slideLayout" Target="../slideLayouts/slideLayout12.xml"/><Relationship Id="rId2" Type="http://schemas.openxmlformats.org/officeDocument/2006/relationships/image" Target="../media/image9.png"/><Relationship Id="rId3" Type="http://schemas.openxmlformats.org/officeDocument/2006/relationships/image" Target="../media/image10.png"/></Relationships>

</file>

<file path=ppt/slides/_rels/slide9.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11.png"/></Relationships>

</file>

<file path=ppt/slides/_rels/slide10.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2.png"/></Relationships>

</file>

<file path=ppt/slides/_rels/slide11.xml.rels><?xml version="1.0" encoding="UTF-8"?>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image" Target="../media/image13.png"/></Relationships>

</file>

<file path=ppt/slides/_rels/slide12.xml.rels><?xml version="1.0" encoding="UTF-8"?>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image" Target="../media/image14.png"/><Relationship Id="rId3" Type="http://schemas.openxmlformats.org/officeDocument/2006/relationships/image" Target="../media/image15.png"/><Relationship Id="rId4" Type="http://schemas.openxmlformats.org/officeDocument/2006/relationships/image" Target="../media/image16.png"/></Relationships>

</file>

<file path=ppt/slides/_rels/slide13.xml.rels><?xml version="1.0" encoding="UTF-8"?>
<Relationships xmlns="http://schemas.openxmlformats.org/package/2006/relationships"><Relationship Id="rId1" Type="http://schemas.openxmlformats.org/officeDocument/2006/relationships/slideLayout" Target="../slideLayouts/slideLayout10.xml"/><Relationship Id="rId2" Type="http://schemas.openxmlformats.org/officeDocument/2006/relationships/hyperlink" Target="https://hwb.gov.wales/curriculum-for-wales/mathematics-and-numeracy/" TargetMode="External"/><Relationship Id="rId3" Type="http://schemas.openxmlformats.org/officeDocument/2006/relationships/hyperlink" Target="https://hwb.gov.wales/api/storage/2f34d783-b4b3-4d47-8fe9-49fdb993dfce/numeracy-framework.pdf" TargetMode="External"/><Relationship Id="rId4" Type="http://schemas.openxmlformats.org/officeDocument/2006/relationships/image" Target="../media/image17.png"/><Relationship Id="rId5" Type="http://schemas.openxmlformats.org/officeDocument/2006/relationships/image" Target="../media/image18.png"/></Relationships>

</file>

<file path=ppt/slides/_rels/slide14.xml.rels><?xml version="1.0" encoding="UTF-8"?>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2.xml"/><Relationship Id="rId3" Type="http://schemas.openxmlformats.org/officeDocument/2006/relationships/hyperlink" Target="https://hwb.gov.wales/curriculum-for-wales/curriculum-for-funded-non-maintained-nursery-settings" TargetMode="External"/><Relationship Id="rId4" Type="http://schemas.openxmlformats.org/officeDocument/2006/relationships/image" Target="../media/image19.png"/><Relationship Id="rId5" Type="http://schemas.openxmlformats.org/officeDocument/2006/relationships/hyperlink" Target="http://www.google.co.uk/url?sa=i&amp;rct=j&amp;q=&amp;esrc=s&amp;frm=1&amp;source=images&amp;cd=&amp;cad=rja&amp;uact=8&amp;ved=0CAcQjRxqFQoTCPuZvZCqisgCFQXJFAodr4AISQ&amp;url=http://dera.ioe.ac.uk/23915/&amp;psig=AFQjCNHGRYLEUqRHgNDL8M0TObz5ikfJ4A&amp;ust=1443000558092285" TargetMode="External"/><Relationship Id="rId6" Type="http://schemas.openxmlformats.org/officeDocument/2006/relationships/image" Target="../media/image5.jpeg"/><Relationship Id="rId7" Type="http://schemas.openxmlformats.org/officeDocument/2006/relationships/image" Target="../media/image20.png"/><Relationship Id="rId8" Type="http://schemas.openxmlformats.org/officeDocument/2006/relationships/hyperlink" Target="https://hwb.gov.wales/storage/d5d8e39c-b534-40cb-a3f5-7e2e126d8077/foundation-phase-framework.pdf" TargetMode="External"/><Relationship Id="rId9" Type="http://schemas.openxmlformats.org/officeDocument/2006/relationships/hyperlink" Target="https://hwb.gov.wales/curriculum-for-wales" TargetMode="External"/><Relationship Id="rId10" Type="http://schemas.openxmlformats.org/officeDocument/2006/relationships/image" Target="../media/image21.png"/></Relationships>

</file>

<file path=ppt/slides/_rels/slide15.xml.rels><?xml version="1.0" encoding="UTF-8"?>
<Relationships xmlns="http://schemas.openxmlformats.org/package/2006/relationships"><Relationship Id="rId1" Type="http://schemas.openxmlformats.org/officeDocument/2006/relationships/slideLayout" Target="../slideLayouts/slideLayout16.xml"/><Relationship Id="rId2" Type="http://schemas.openxmlformats.org/officeDocument/2006/relationships/image" Target="../media/image22.png"/></Relationships>

</file>

<file path=ppt/slides/_rels/slide16.xml.rels><?xml version="1.0" encoding="UTF-8"?>
<Relationships xmlns="http://schemas.openxmlformats.org/package/2006/relationships"><Relationship Id="rId1" Type="http://schemas.openxmlformats.org/officeDocument/2006/relationships/slideLayout" Target="../slideLayouts/slideLayout18.xml"/><Relationship Id="rId2" Type="http://schemas.openxmlformats.org/officeDocument/2006/relationships/notesSlide" Target="../notesSlides/notesSlide3.xml"/><Relationship Id="rId3" Type="http://schemas.openxmlformats.org/officeDocument/2006/relationships/image" Target="../media/image23.png"/></Relationships>

</file>

<file path=ppt/slides/_rels/slide17.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24.png"/></Relationships>

</file>

<file path=ppt/slides/_rels/slide18.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25.png"/><Relationship Id="rId3" Type="http://schemas.openxmlformats.org/officeDocument/2006/relationships/image" Target="../media/image26.png"/><Relationship Id="rId4" Type="http://schemas.openxmlformats.org/officeDocument/2006/relationships/image" Target="../media/image27.png"/><Relationship Id="rId5" Type="http://schemas.openxmlformats.org/officeDocument/2006/relationships/image" Target="../media/image28.png"/><Relationship Id="rId6" Type="http://schemas.openxmlformats.org/officeDocument/2006/relationships/image" Target="../media/image29.png"/></Relationships>

</file>

<file path=ppt/slides/_rels/slide19.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image" Target="../media/image6.jpeg"/><Relationship Id="rId3" Type="http://schemas.openxmlformats.org/officeDocument/2006/relationships/image" Target="../media/image30.png"/><Relationship Id="rId4" Type="http://schemas.openxmlformats.org/officeDocument/2006/relationships/image" Target="../media/image31.png"/><Relationship Id="rId5" Type="http://schemas.openxmlformats.org/officeDocument/2006/relationships/image" Target="../media/image32.png"/><Relationship Id="rId6" Type="http://schemas.openxmlformats.org/officeDocument/2006/relationships/image" Target="../media/image33.png"/><Relationship Id="rId7" Type="http://schemas.openxmlformats.org/officeDocument/2006/relationships/hyperlink" Target="https://peniarth.cymru/" TargetMode="External"/></Relationships>

</file>

<file path=ppt/slides/_rels/slide20.xml.rels><?xml version="1.0" encoding="UTF-8"?>
<Relationships xmlns="http://schemas.openxmlformats.org/package/2006/relationships"><Relationship Id="rId1" Type="http://schemas.openxmlformats.org/officeDocument/2006/relationships/slideLayout" Target="../slideLayouts/slideLayout11.xml"/><Relationship Id="rId2" Type="http://schemas.openxmlformats.org/officeDocument/2006/relationships/image" Target="../media/image34.png"/></Relationships>

</file>

<file path=ppt/slides/_rels/slide2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35.png"/></Relationships>

</file>

<file path=ppt/slides/_rels/slide22.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36.png"/><Relationship Id="rId3" Type="http://schemas.openxmlformats.org/officeDocument/2006/relationships/image" Target="../media/image37.png"/></Relationships>

</file>

<file path=ppt/slides/_rels/slide23.xml.rels><?xml version="1.0" encoding="UTF-8"?>
<Relationships xmlns="http://schemas.openxmlformats.org/package/2006/relationships"><Relationship Id="rId1" Type="http://schemas.openxmlformats.org/officeDocument/2006/relationships/slideLayout" Target="../slideLayouts/slideLayout20.xml"/><Relationship Id="rId2" Type="http://schemas.openxmlformats.org/officeDocument/2006/relationships/image" Target="../media/image38.png"/></Relationships>

</file>

<file path=ppt/slides/_rels/slide24.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39.png"/></Relationships>

</file>

<file path=ppt/slides/_rels/slide25.xml.rels><?xml version="1.0" encoding="UTF-8"?>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image" Target="../media/image7.jpeg"/></Relationships>

</file>

<file path=ppt/slides/_rels/slide26.xml.rels><?xml version="1.0" encoding="UTF-8"?>
<Relationships xmlns="http://schemas.openxmlformats.org/package/2006/relationships"><Relationship Id="rId1" Type="http://schemas.openxmlformats.org/officeDocument/2006/relationships/slideLayout" Target="../slideLayouts/slideLayout8.xml"/><Relationship Id="rId2" Type="http://schemas.openxmlformats.org/officeDocument/2006/relationships/image" Target="../media/image40.png"/></Relationships>

</file>

<file path=ppt/slides/_rels/slide27.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1.png"/></Relationships>

</file>

<file path=ppt/slides/_rels/slide28.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2.png"/><Relationship Id="rId3" Type="http://schemas.openxmlformats.org/officeDocument/2006/relationships/image" Target="../media/image43.png"/><Relationship Id="rId4" Type="http://schemas.openxmlformats.org/officeDocument/2006/relationships/image" Target="../media/image44.png"/></Relationships>

</file>

<file path=ppt/slides/_rels/slide29.xml.rels><?xml version="1.0" encoding="UTF-8"?>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image" Target="../media/image45.png"/></Relationships>

</file>

<file path=ppt/slides/_rels/slide30.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6.png"/><Relationship Id="rId3" Type="http://schemas.openxmlformats.org/officeDocument/2006/relationships/image" Target="../media/image47.png"/></Relationships>

</file>

<file path=ppt/slides/_rels/slide31.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48.png"/><Relationship Id="rId3" Type="http://schemas.openxmlformats.org/officeDocument/2006/relationships/image" Target="../media/image49.png"/></Relationships>

</file>

<file path=ppt/slides/_rels/slide32.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0.png"/><Relationship Id="rId3" Type="http://schemas.openxmlformats.org/officeDocument/2006/relationships/image" Target="../media/image51.png"/></Relationships>

</file>

<file path=ppt/slides/_rels/slide33.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2.png"/><Relationship Id="rId3" Type="http://schemas.openxmlformats.org/officeDocument/2006/relationships/image" Target="../media/image53.png"/></Relationships>

</file>

<file path=ppt/slides/_rels/slide34.xml.rels><?xml version="1.0" encoding="UTF-8"?>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image" Target="../media/image54.png"/><Relationship Id="rId3" Type="http://schemas.openxmlformats.org/officeDocument/2006/relationships/image" Target="../media/image55.png"/></Relationships>

</file>

<file path=ppt/slides/_rels/slide35.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6.png"/><Relationship Id="rId3" Type="http://schemas.openxmlformats.org/officeDocument/2006/relationships/image" Target="../media/image57.png"/></Relationships>

</file>

<file path=ppt/slides/_rels/slide36.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58.png"/><Relationship Id="rId3" Type="http://schemas.openxmlformats.org/officeDocument/2006/relationships/image" Target="../media/image59.png"/></Relationships>

</file>

<file path=ppt/slides/_rels/slide37.xml.rels><?xml version="1.0" encoding="UTF-8"?>
<Relationships xmlns="http://schemas.openxmlformats.org/package/2006/relationships"><Relationship Id="rId1" Type="http://schemas.openxmlformats.org/officeDocument/2006/relationships/slideLayout" Target="../slideLayouts/slideLayout14.xml"/><Relationship Id="rId2" Type="http://schemas.openxmlformats.org/officeDocument/2006/relationships/image" Target="../media/image8.jpeg"/><Relationship Id="rId3" Type="http://schemas.openxmlformats.org/officeDocument/2006/relationships/image" Target="../media/image60.png"/></Relationships>

</file>

<file path=ppt/slides/_rels/slide38.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1.png"/></Relationships>

</file>

<file path=ppt/slides/_rels/slide39.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2.png"/></Relationships>

</file>

<file path=ppt/slides/_rels/slide40.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3.png"/></Relationships>

</file>

<file path=ppt/slides/_rels/slide41.xml.rels><?xml version="1.0" encoding="UTF-8"?>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image" Target="../media/image64.png"/></Relationships>

</file>

<file path=ppt/slides/_rels/slide42.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5.png"/></Relationships>

</file>

<file path=ppt/slides/_rels/slide43.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6.png"/></Relationships>

</file>

<file path=ppt/slides/_rels/slide44.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7.png"/></Relationships>

</file>

<file path=ppt/slides/_rels/slide45.xml.rels><?xml version="1.0" encoding="UTF-8"?>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68.png"/></Relationships>

</file>

<file path=ppt/slides/_rels/slide46.xml.rels><?xml version="1.0" encoding="UTF-8"?>
<Relationships xmlns="http://schemas.openxmlformats.org/package/2006/relationships"><Relationship Id="rId1" Type="http://schemas.openxmlformats.org/officeDocument/2006/relationships/slideLayout" Target="../slideLayouts/slideLayout19.xml"/><Relationship Id="rId2" Type="http://schemas.openxmlformats.org/officeDocument/2006/relationships/hyperlink" Target="https://whiteroseeducation.com/resources" TargetMode="External"/><Relationship Id="rId3" Type="http://schemas.openxmlformats.org/officeDocument/2006/relationships/image" Target="../media/image6.jpeg"/><Relationship Id="rId4" Type="http://schemas.openxmlformats.org/officeDocument/2006/relationships/image" Target="../media/image69.png"/><Relationship Id="rId5" Type="http://schemas.openxmlformats.org/officeDocument/2006/relationships/image" Target="../media/image70.png"/></Relationships>

</file>

<file path=ppt/slides/slide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63" name="Straight Connector 19"/>
          <p:cNvSpPr/>
          <p:nvPr/>
        </p:nvSpPr>
        <p:spPr>
          <a:xfrm>
            <a:off x="1920239" y="2176009"/>
            <a:ext cx="8770572" cy="5"/>
          </a:xfrm>
          <a:prstGeom prst="line">
            <a:avLst/>
          </a:prstGeom>
          <a:ln w="25400">
            <a:solidFill>
              <a:srgbClr val="808080"/>
            </a:solidFill>
          </a:ln>
        </p:spPr>
        <p:txBody>
          <a:bodyPr lIns="45718" tIns="45718" rIns="45718" bIns="45718"/>
          <a:lstStyle/>
          <a:p>
            <a:pPr/>
          </a:p>
        </p:txBody>
      </p:sp>
      <p:sp>
        <p:nvSpPr>
          <p:cNvPr id="264" name="Rectangle 21"/>
          <p:cNvSpPr/>
          <p:nvPr/>
        </p:nvSpPr>
        <p:spPr>
          <a:xfrm>
            <a:off x="304" y="0"/>
            <a:ext cx="12191697" cy="6858000"/>
          </a:xfrm>
          <a:prstGeom prst="rect">
            <a:avLst/>
          </a:prstGeom>
          <a:solidFill>
            <a:srgbClr val="EDE1ED"/>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pic>
        <p:nvPicPr>
          <p:cNvPr id="265" name="Picture 3" descr="Picture 3"/>
          <p:cNvPicPr>
            <a:picLocks noChangeAspect="1"/>
          </p:cNvPicPr>
          <p:nvPr/>
        </p:nvPicPr>
        <p:blipFill>
          <a:blip r:embed="rId2">
            <a:extLst/>
          </a:blip>
          <a:srcRect l="0" t="3308" r="0" b="3303"/>
          <a:stretch>
            <a:fillRect/>
          </a:stretch>
        </p:blipFill>
        <p:spPr>
          <a:xfrm>
            <a:off x="1522" y="7"/>
            <a:ext cx="12188833" cy="6857997"/>
          </a:xfrm>
          <a:prstGeom prst="rect">
            <a:avLst/>
          </a:prstGeom>
          <a:ln w="12700">
            <a:miter lim="400000"/>
          </a:ln>
        </p:spPr>
      </p:pic>
      <p:sp>
        <p:nvSpPr>
          <p:cNvPr id="266" name="Freeform: Shape 23"/>
          <p:cNvSpPr/>
          <p:nvPr/>
        </p:nvSpPr>
        <p:spPr>
          <a:xfrm rot="5400000">
            <a:off x="3167672" y="-3167680"/>
            <a:ext cx="5856347" cy="1219170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21600"/>
                </a:moveTo>
                <a:lnTo>
                  <a:pt x="0" y="0"/>
                </a:lnTo>
                <a:lnTo>
                  <a:pt x="17106" y="0"/>
                </a:lnTo>
                <a:lnTo>
                  <a:pt x="17167" y="47"/>
                </a:lnTo>
                <a:cubicBezTo>
                  <a:pt x="20011" y="2377"/>
                  <a:pt x="21600" y="6593"/>
                  <a:pt x="21600" y="11407"/>
                </a:cubicBezTo>
                <a:cubicBezTo>
                  <a:pt x="21600" y="15651"/>
                  <a:pt x="19028" y="17647"/>
                  <a:pt x="16410" y="20078"/>
                </a:cubicBezTo>
                <a:cubicBezTo>
                  <a:pt x="15933" y="20521"/>
                  <a:pt x="15461" y="20955"/>
                  <a:pt x="14980" y="21356"/>
                </a:cubicBezTo>
                <a:lnTo>
                  <a:pt x="14670" y="21600"/>
                </a:lnTo>
                <a:lnTo>
                  <a:pt x="899" y="21600"/>
                </a:lnTo>
                <a:close/>
              </a:path>
            </a:pathLst>
          </a:custGeom>
          <a:solidFill>
            <a:srgbClr val="FFFFFF">
              <a:alpha val="85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267" name="Title 1"/>
          <p:cNvSpPr txBox="1"/>
          <p:nvPr>
            <p:ph type="ctrTitle"/>
          </p:nvPr>
        </p:nvSpPr>
        <p:spPr>
          <a:xfrm>
            <a:off x="1920875" y="442912"/>
            <a:ext cx="8391967" cy="1730696"/>
          </a:xfrm>
          <a:prstGeom prst="rect">
            <a:avLst/>
          </a:prstGeom>
        </p:spPr>
        <p:txBody>
          <a:bodyPr/>
          <a:lstStyle/>
          <a:p>
            <a:pPr algn="ctr" defTabSz="859536">
              <a:lnSpc>
                <a:spcPct val="130000"/>
              </a:lnSpc>
              <a:defRPr spc="0" sz="3700">
                <a:solidFill>
                  <a:srgbClr val="404040"/>
                </a:solidFill>
                <a:latin typeface="Comic Sans MS"/>
                <a:ea typeface="Comic Sans MS"/>
                <a:cs typeface="Comic Sans MS"/>
                <a:sym typeface="Comic Sans MS"/>
              </a:defRPr>
            </a:pPr>
            <a:r>
              <a:t>Mathemateg a Rhifedd</a:t>
            </a:r>
            <a:br/>
            <a:r>
              <a:t>Mathematics and Numeracy </a:t>
            </a:r>
          </a:p>
        </p:txBody>
      </p:sp>
      <p:sp>
        <p:nvSpPr>
          <p:cNvPr id="268" name="Freeform: Shape 25"/>
          <p:cNvSpPr/>
          <p:nvPr/>
        </p:nvSpPr>
        <p:spPr>
          <a:xfrm rot="5400000">
            <a:off x="5146169" y="-874827"/>
            <a:ext cx="1899351" cy="121917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269" name="Freeform: Shape 27"/>
          <p:cNvSpPr/>
          <p:nvPr/>
        </p:nvSpPr>
        <p:spPr>
          <a:xfrm rot="5400000">
            <a:off x="5143755" y="-1037577"/>
            <a:ext cx="1904182" cy="1219170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270" name="Subtitle 2"/>
          <p:cNvSpPr txBox="1"/>
          <p:nvPr>
            <p:ph type="subTitle" sz="half" idx="1"/>
          </p:nvPr>
        </p:nvSpPr>
        <p:spPr>
          <a:xfrm>
            <a:off x="1920875" y="2107094"/>
            <a:ext cx="8391967" cy="2846574"/>
          </a:xfrm>
          <a:prstGeom prst="rect">
            <a:avLst/>
          </a:prstGeom>
        </p:spPr>
        <p:txBody>
          <a:bodyPr/>
          <a:lstStyle/>
          <a:p>
            <a:pPr>
              <a:defRPr b="1" sz="2200">
                <a:solidFill>
                  <a:srgbClr val="404040"/>
                </a:solidFill>
              </a:defRPr>
            </a:pPr>
          </a:p>
          <a:p>
            <a:pPr algn="ctr">
              <a:defRPr b="1" spc="100" sz="2200">
                <a:solidFill>
                  <a:srgbClr val="7030A0"/>
                </a:solidFill>
              </a:defRPr>
            </a:pPr>
            <a:r>
              <a:t>ECAD4008C</a:t>
            </a:r>
            <a:endParaRPr spc="150"/>
          </a:p>
          <a:p>
            <a:pPr algn="ctr">
              <a:defRPr b="1" spc="100" sz="2200">
                <a:solidFill>
                  <a:srgbClr val="7030A0"/>
                </a:solidFill>
              </a:defRPr>
            </a:pPr>
            <a:r>
              <a:t>BA1</a:t>
            </a:r>
            <a:endParaRPr spc="150"/>
          </a:p>
          <a:p>
            <a:pPr algn="ctr">
              <a:defRPr b="1" spc="100" sz="2200">
                <a:solidFill>
                  <a:srgbClr val="7030A0"/>
                </a:solidFill>
              </a:defRPr>
            </a:pPr>
            <a:r>
              <a:t>Darlithydd: Fiona Jones</a:t>
            </a:r>
            <a:endParaRPr spc="150"/>
          </a:p>
          <a:p>
            <a:pPr algn="ctr">
              <a:defRPr b="1" spc="100" sz="2200">
                <a:solidFill>
                  <a:srgbClr val="7030A0"/>
                </a:solidFill>
              </a:defRPr>
            </a:pPr>
            <a:r>
              <a:t>f.jones@uwtsd.ac.uk</a:t>
            </a:r>
          </a:p>
        </p:txBody>
      </p:sp>
    </p:spTree>
  </p:cSld>
  <p:clrMapOvr>
    <a:masterClrMapping/>
  </p:clrMapOvr>
  <p:transition xmlns:p14="http://schemas.microsoft.com/office/powerpoint/2010/main" spd="med" advClick="1"/>
</p:sld>
</file>

<file path=ppt/slides/slide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2" name="Title 1"/>
          <p:cNvSpPr txBox="1"/>
          <p:nvPr>
            <p:ph type="title"/>
          </p:nvPr>
        </p:nvSpPr>
        <p:spPr>
          <a:xfrm>
            <a:off x="3152182" y="-357628"/>
            <a:ext cx="7956223" cy="2133801"/>
          </a:xfrm>
          <a:prstGeom prst="rect">
            <a:avLst/>
          </a:prstGeom>
        </p:spPr>
        <p:txBody>
          <a:bodyPr/>
          <a:lstStyle/>
          <a:p>
            <a:pPr defTabSz="448055">
              <a:defRPr b="1" sz="4900">
                <a:latin typeface="Carlito"/>
                <a:ea typeface="Carlito"/>
                <a:cs typeface="Carlito"/>
                <a:sym typeface="Carlito"/>
              </a:defRPr>
            </a:pPr>
          </a:p>
          <a:p>
            <a:pPr defTabSz="448055">
              <a:defRPr b="1" sz="4900">
                <a:latin typeface="Carlito"/>
                <a:ea typeface="Carlito"/>
                <a:cs typeface="Carlito"/>
                <a:sym typeface="Carlito"/>
              </a:defRPr>
            </a:pPr>
            <a:r>
              <a:t>Mathemateg a Rhifedd</a:t>
            </a:r>
          </a:p>
          <a:p>
            <a:pPr defTabSz="448055">
              <a:defRPr b="1" sz="4900">
                <a:latin typeface="Carlito"/>
                <a:ea typeface="Carlito"/>
                <a:cs typeface="Carlito"/>
                <a:sym typeface="Carlito"/>
              </a:defRPr>
            </a:pPr>
            <a:r>
              <a:t>Mathematics and Numeracy</a:t>
            </a:r>
          </a:p>
        </p:txBody>
      </p:sp>
      <p:pic>
        <p:nvPicPr>
          <p:cNvPr id="273" name="unknown.jpeg" descr="unknown.jpeg"/>
          <p:cNvPicPr>
            <a:picLocks noChangeAspect="1"/>
          </p:cNvPicPr>
          <p:nvPr/>
        </p:nvPicPr>
        <p:blipFill>
          <a:blip r:embed="rId2">
            <a:extLst/>
          </a:blip>
          <a:stretch>
            <a:fillRect/>
          </a:stretch>
        </p:blipFill>
        <p:spPr>
          <a:xfrm>
            <a:off x="8399860" y="1816574"/>
            <a:ext cx="3173858" cy="3768953"/>
          </a:xfrm>
          <a:prstGeom prst="rect">
            <a:avLst/>
          </a:prstGeom>
          <a:ln w="12700">
            <a:miter lim="400000"/>
          </a:ln>
        </p:spPr>
      </p:pic>
      <p:sp>
        <p:nvSpPr>
          <p:cNvPr id="274" name="Text"/>
          <p:cNvSpPr txBox="1"/>
          <p:nvPr/>
        </p:nvSpPr>
        <p:spPr>
          <a:xfrm>
            <a:off x="7240405" y="2711450"/>
            <a:ext cx="142237" cy="2692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defTabSz="457200">
              <a:defRPr sz="1200">
                <a:latin typeface="Times Roman"/>
                <a:ea typeface="Times Roman"/>
                <a:cs typeface="Times Roman"/>
                <a:sym typeface="Times Roman"/>
              </a:defRPr>
            </a:lvl1pPr>
          </a:lstStyle>
          <a:p>
            <a:pPr/>
            <a:r>
              <a:t> </a:t>
            </a:r>
          </a:p>
        </p:txBody>
      </p:sp>
      <p:sp>
        <p:nvSpPr>
          <p:cNvPr id="275" name="Fiona Jones…"/>
          <p:cNvSpPr txBox="1"/>
          <p:nvPr/>
        </p:nvSpPr>
        <p:spPr>
          <a:xfrm>
            <a:off x="4290830" y="2225361"/>
            <a:ext cx="2519370" cy="1908778"/>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algn="r" defTabSz="457200">
              <a:defRPr baseline="4771" sz="4200">
                <a:solidFill>
                  <a:srgbClr val="000000">
                    <a:alpha val="84705"/>
                  </a:srgbClr>
                </a:solidFill>
                <a:latin typeface="Comic Sans MS"/>
                <a:ea typeface="Comic Sans MS"/>
                <a:cs typeface="Comic Sans MS"/>
                <a:sym typeface="Comic Sans MS"/>
              </a:defRPr>
            </a:pPr>
            <a:r>
              <a:t>Fiona Jones </a:t>
            </a:r>
          </a:p>
          <a:p>
            <a:pPr algn="r" defTabSz="457200">
              <a:defRPr baseline="6786" sz="3000" u="sng">
                <a:solidFill>
                  <a:srgbClr val="0000FF"/>
                </a:solidFill>
                <a:uFill>
                  <a:solidFill>
                    <a:srgbClr val="0000FF"/>
                  </a:solidFill>
                </a:uFill>
                <a:latin typeface="Comic Sans MS"/>
                <a:ea typeface="Comic Sans MS"/>
                <a:cs typeface="Comic Sans MS"/>
                <a:sym typeface="Comic Sans MS"/>
              </a:defRPr>
            </a:pPr>
            <a:r>
              <a:rPr>
                <a:hlinkClick r:id="rId3" invalidUrl="" action="" tgtFrame="" tooltip="" history="1" highlightClick="0" endSnd="0"/>
              </a:rPr>
              <a:t>f.jones@uwtsd.ac.uk</a:t>
            </a:r>
            <a:endParaRPr>
              <a:solidFill>
                <a:srgbClr val="000000">
                  <a:alpha val="84705"/>
                </a:srgbClr>
              </a:solidFill>
            </a:endParaRPr>
          </a:p>
        </p:txBody>
      </p:sp>
      <p:pic>
        <p:nvPicPr>
          <p:cNvPr id="276" name="unknown.jpeg" descr="unknown.jpeg"/>
          <p:cNvPicPr>
            <a:picLocks noChangeAspect="1"/>
          </p:cNvPicPr>
          <p:nvPr/>
        </p:nvPicPr>
        <p:blipFill>
          <a:blip r:embed="rId4">
            <a:extLst/>
          </a:blip>
          <a:stretch>
            <a:fillRect/>
          </a:stretch>
        </p:blipFill>
        <p:spPr>
          <a:xfrm>
            <a:off x="3469616" y="4960677"/>
            <a:ext cx="4016155" cy="1529412"/>
          </a:xfrm>
          <a:prstGeom prst="rect">
            <a:avLst/>
          </a:prstGeom>
          <a:ln w="12700">
            <a:miter lim="400000"/>
          </a:ln>
        </p:spPr>
      </p:pic>
      <p:sp>
        <p:nvSpPr>
          <p:cNvPr id="277" name="Text"/>
          <p:cNvSpPr txBox="1"/>
          <p:nvPr/>
        </p:nvSpPr>
        <p:spPr>
          <a:xfrm>
            <a:off x="2039553" y="1578187"/>
            <a:ext cx="142237" cy="2692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defTabSz="457200">
              <a:defRPr sz="1200">
                <a:latin typeface="Times Roman"/>
                <a:ea typeface="Times Roman"/>
                <a:cs typeface="Times Roman"/>
                <a:sym typeface="Times Roman"/>
              </a:defRPr>
            </a:lvl1pPr>
          </a:lstStyle>
          <a:p>
            <a:pPr/>
            <a:r>
              <a:t> </a:t>
            </a:r>
          </a:p>
        </p:txBody>
      </p:sp>
    </p:spTree>
  </p:cSld>
  <p:clrMapOvr>
    <a:masterClrMapping/>
  </p:clrMapOvr>
  <p:transition xmlns:p14="http://schemas.microsoft.com/office/powerpoint/2010/main" spd="med" advClick="1"/>
</p:sld>
</file>

<file path=ppt/slides/slide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79" name="Freeform: Shape 9"/>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280" name="Freeform: Shape 11"/>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281" name="Freeform: Shape 13"/>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282" name="Freeform: Shape 15"/>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283" name="Freeform: Shape 17"/>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284" name="Freeform: Shape 19"/>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285" name="Freeform: Shape 21"/>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286" name="Freeform: Shape 23"/>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287" name="Rectangle 25"/>
          <p:cNvSpPr/>
          <p:nvPr/>
        </p:nvSpPr>
        <p:spPr>
          <a:xfrm>
            <a:off x="304" y="0"/>
            <a:ext cx="12191697" cy="6858000"/>
          </a:xfrm>
          <a:prstGeom prst="rect">
            <a:avLst/>
          </a:prstGeom>
          <a:solidFill>
            <a:srgbClr val="EDE1ED"/>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288" name="Freeform: Shape 27"/>
          <p:cNvSpPr/>
          <p:nvPr/>
        </p:nvSpPr>
        <p:spPr>
          <a:xfrm flipH="1">
            <a:off x="966081" y="0"/>
            <a:ext cx="984138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8038" y="0"/>
                </a:moveTo>
                <a:lnTo>
                  <a:pt x="3562" y="0"/>
                </a:lnTo>
                <a:lnTo>
                  <a:pt x="3514" y="47"/>
                </a:lnTo>
                <a:cubicBezTo>
                  <a:pt x="1259" y="2377"/>
                  <a:pt x="0" y="6593"/>
                  <a:pt x="0" y="11407"/>
                </a:cubicBezTo>
                <a:cubicBezTo>
                  <a:pt x="0" y="15651"/>
                  <a:pt x="2038" y="17647"/>
                  <a:pt x="4114" y="20078"/>
                </a:cubicBezTo>
                <a:cubicBezTo>
                  <a:pt x="4492" y="20521"/>
                  <a:pt x="4866" y="20955"/>
                  <a:pt x="5248" y="21356"/>
                </a:cubicBezTo>
                <a:lnTo>
                  <a:pt x="5493" y="21600"/>
                </a:lnTo>
                <a:lnTo>
                  <a:pt x="16107" y="21600"/>
                </a:lnTo>
                <a:lnTo>
                  <a:pt x="16352" y="21356"/>
                </a:lnTo>
                <a:cubicBezTo>
                  <a:pt x="16734" y="20955"/>
                  <a:pt x="17108" y="20521"/>
                  <a:pt x="17486" y="20078"/>
                </a:cubicBezTo>
                <a:cubicBezTo>
                  <a:pt x="19562" y="17647"/>
                  <a:pt x="21600" y="15651"/>
                  <a:pt x="21600" y="11407"/>
                </a:cubicBezTo>
                <a:cubicBezTo>
                  <a:pt x="21600" y="6593"/>
                  <a:pt x="20341" y="2377"/>
                  <a:pt x="18086" y="47"/>
                </a:cubicBez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289" name="Freeform: Shape 29"/>
          <p:cNvSpPr/>
          <p:nvPr/>
        </p:nvSpPr>
        <p:spPr>
          <a:xfrm flipH="1">
            <a:off x="642970" y="0"/>
            <a:ext cx="2265518" cy="6858001"/>
          </a:xfrm>
          <a:custGeom>
            <a:avLst/>
            <a:gdLst/>
            <a:ahLst/>
            <a:cxnLst>
              <a:cxn ang="0">
                <a:pos x="wd2" y="hd2"/>
              </a:cxn>
              <a:cxn ang="5400000">
                <a:pos x="wd2" y="hd2"/>
              </a:cxn>
              <a:cxn ang="10800000">
                <a:pos x="wd2" y="hd2"/>
              </a:cxn>
              <a:cxn ang="16200000">
                <a:pos x="wd2" y="hd2"/>
              </a:cxn>
            </a:cxnLst>
            <a:rect l="0" t="0" r="r" b="b"/>
            <a:pathLst>
              <a:path w="21073" h="21600" fill="norm" stroke="1" extrusionOk="0">
                <a:moveTo>
                  <a:pt x="10391" y="0"/>
                </a:moveTo>
                <a:lnTo>
                  <a:pt x="10229" y="0"/>
                </a:lnTo>
                <a:lnTo>
                  <a:pt x="10932" y="259"/>
                </a:lnTo>
                <a:cubicBezTo>
                  <a:pt x="17920" y="3017"/>
                  <a:pt x="21430" y="7172"/>
                  <a:pt x="20839" y="11763"/>
                </a:cubicBezTo>
                <a:cubicBezTo>
                  <a:pt x="20246" y="16368"/>
                  <a:pt x="11509" y="18397"/>
                  <a:pt x="2558" y="20897"/>
                </a:cubicBezTo>
                <a:cubicBezTo>
                  <a:pt x="1742" y="21124"/>
                  <a:pt x="931" y="21349"/>
                  <a:pt x="119" y="21569"/>
                </a:cubicBezTo>
                <a:lnTo>
                  <a:pt x="0" y="21600"/>
                </a:lnTo>
                <a:lnTo>
                  <a:pt x="181" y="21600"/>
                </a:lnTo>
                <a:lnTo>
                  <a:pt x="289" y="21572"/>
                </a:lnTo>
                <a:cubicBezTo>
                  <a:pt x="1101" y="21352"/>
                  <a:pt x="1913" y="21127"/>
                  <a:pt x="2728" y="20899"/>
                </a:cubicBezTo>
                <a:cubicBezTo>
                  <a:pt x="11679" y="18400"/>
                  <a:pt x="20416" y="16371"/>
                  <a:pt x="21009" y="11766"/>
                </a:cubicBezTo>
                <a:cubicBezTo>
                  <a:pt x="21600" y="7175"/>
                  <a:pt x="18090" y="3020"/>
                  <a:pt x="11102" y="262"/>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290" name="Freeform: Shape 31"/>
          <p:cNvSpPr/>
          <p:nvPr/>
        </p:nvSpPr>
        <p:spPr>
          <a:xfrm flipH="1">
            <a:off x="811031" y="0"/>
            <a:ext cx="2486327"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291" name="Freeform: Shape 33"/>
          <p:cNvSpPr/>
          <p:nvPr/>
        </p:nvSpPr>
        <p:spPr>
          <a:xfrm>
            <a:off x="8696194" y="0"/>
            <a:ext cx="2530002"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292" name="Freeform: Shape 35"/>
          <p:cNvSpPr/>
          <p:nvPr/>
        </p:nvSpPr>
        <p:spPr>
          <a:xfrm>
            <a:off x="8523292" y="0"/>
            <a:ext cx="2486327"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293" name="Title 1"/>
          <p:cNvSpPr txBox="1"/>
          <p:nvPr>
            <p:ph type="title"/>
          </p:nvPr>
        </p:nvSpPr>
        <p:spPr>
          <a:xfrm>
            <a:off x="431641" y="2649"/>
            <a:ext cx="8394308" cy="1396055"/>
          </a:xfrm>
          <a:prstGeom prst="rect">
            <a:avLst/>
          </a:prstGeom>
        </p:spPr>
        <p:txBody>
          <a:bodyPr/>
          <a:lstStyle/>
          <a:p>
            <a:pPr algn="ctr">
              <a:lnSpc>
                <a:spcPct val="120000"/>
              </a:lnSpc>
              <a:defRPr spc="100" sz="5400">
                <a:solidFill>
                  <a:srgbClr val="7030A0"/>
                </a:solidFill>
              </a:defRPr>
            </a:pPr>
            <a:r>
              <a:t>Amcanion – Aims</a:t>
            </a:r>
            <a:r>
              <a:rPr>
                <a:solidFill>
                  <a:srgbClr val="262626"/>
                </a:solidFill>
              </a:rPr>
              <a:t> </a:t>
            </a:r>
          </a:p>
        </p:txBody>
      </p:sp>
      <p:pic>
        <p:nvPicPr>
          <p:cNvPr id="294" name="Picture 5" descr="Picture 5"/>
          <p:cNvPicPr>
            <a:picLocks noChangeAspect="1"/>
          </p:cNvPicPr>
          <p:nvPr/>
        </p:nvPicPr>
        <p:blipFill>
          <a:blip r:embed="rId2">
            <a:extLst/>
          </a:blip>
          <a:stretch>
            <a:fillRect/>
          </a:stretch>
        </p:blipFill>
        <p:spPr>
          <a:xfrm>
            <a:off x="8916785" y="178939"/>
            <a:ext cx="2712915" cy="1038581"/>
          </a:xfrm>
          <a:prstGeom prst="rect">
            <a:avLst/>
          </a:prstGeom>
          <a:ln w="12700">
            <a:miter lim="400000"/>
          </a:ln>
        </p:spPr>
      </p:pic>
      <p:sp>
        <p:nvSpPr>
          <p:cNvPr id="295" name="TextBox 2"/>
          <p:cNvSpPr txBox="1"/>
          <p:nvPr/>
        </p:nvSpPr>
        <p:spPr>
          <a:xfrm>
            <a:off x="602311" y="1464366"/>
            <a:ext cx="3473396" cy="47142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marL="285750" indent="-285750">
              <a:buSzPct val="100000"/>
              <a:buFont typeface="Arial"/>
              <a:buChar char="•"/>
              <a:defRPr sz="2000">
                <a:latin typeface="Comic Sans MS"/>
                <a:ea typeface="Comic Sans MS"/>
                <a:cs typeface="Comic Sans MS"/>
                <a:sym typeface="Comic Sans MS"/>
              </a:defRPr>
            </a:pPr>
            <a:r>
              <a:t>Deall sut mae dealltwriaeth o rif yn datblygu yn y Cyfnod Sylfaen </a:t>
            </a:r>
          </a:p>
          <a:p>
            <a:pPr marL="285750" indent="-285750">
              <a:buSzPct val="100000"/>
              <a:buFont typeface="Arial"/>
              <a:buChar char="•"/>
              <a:defRPr sz="2000">
                <a:latin typeface="Comic Sans MS"/>
                <a:ea typeface="Comic Sans MS"/>
                <a:cs typeface="Comic Sans MS"/>
                <a:sym typeface="Comic Sans MS"/>
              </a:defRPr>
            </a:pPr>
          </a:p>
          <a:p>
            <a:pPr marL="285750" indent="-285750">
              <a:buSzPct val="100000"/>
              <a:buFont typeface="Arial"/>
              <a:buChar char="•"/>
              <a:defRPr sz="2000">
                <a:latin typeface="Comic Sans MS"/>
                <a:ea typeface="Comic Sans MS"/>
                <a:cs typeface="Comic Sans MS"/>
                <a:sym typeface="Comic Sans MS"/>
              </a:defRPr>
            </a:pPr>
            <a:r>
              <a:t>Datblygu dealltwriaeth o'r Cwricwlwm a deall y disgwyliadau </a:t>
            </a:r>
          </a:p>
          <a:p>
            <a:pPr marL="285750" indent="-285750">
              <a:buSzPct val="100000"/>
              <a:buFont typeface="Arial"/>
              <a:buChar char="•"/>
              <a:defRPr sz="2000">
                <a:latin typeface="Comic Sans MS"/>
                <a:ea typeface="Comic Sans MS"/>
                <a:cs typeface="Comic Sans MS"/>
                <a:sym typeface="Comic Sans MS"/>
              </a:defRPr>
            </a:pPr>
          </a:p>
          <a:p>
            <a:pPr marL="285750" indent="-285750">
              <a:buSzPct val="100000"/>
              <a:buFont typeface="Arial"/>
              <a:buChar char="•"/>
              <a:defRPr sz="2000">
                <a:latin typeface="Comic Sans MS"/>
                <a:ea typeface="Comic Sans MS"/>
                <a:cs typeface="Comic Sans MS"/>
                <a:sym typeface="Comic Sans MS"/>
              </a:defRPr>
            </a:pPr>
            <a:r>
              <a:t>Cael syniadau am sut y gallwch ddatblygu sgiliau rhif yn yr ystafell ddosbarth.</a:t>
            </a:r>
          </a:p>
        </p:txBody>
      </p:sp>
      <p:pic>
        <p:nvPicPr>
          <p:cNvPr id="296" name="Picture 5" descr="Picture 5"/>
          <p:cNvPicPr>
            <a:picLocks noChangeAspect="1"/>
          </p:cNvPicPr>
          <p:nvPr/>
        </p:nvPicPr>
        <p:blipFill>
          <a:blip r:embed="rId3">
            <a:extLst/>
          </a:blip>
          <a:stretch>
            <a:fillRect/>
          </a:stretch>
        </p:blipFill>
        <p:spPr>
          <a:xfrm>
            <a:off x="4333461" y="2815643"/>
            <a:ext cx="2743203" cy="1544771"/>
          </a:xfrm>
          <a:prstGeom prst="rect">
            <a:avLst/>
          </a:prstGeom>
          <a:ln w="12700">
            <a:miter lim="400000"/>
          </a:ln>
        </p:spPr>
      </p:pic>
      <p:sp>
        <p:nvSpPr>
          <p:cNvPr id="297" name="TextBox 5"/>
          <p:cNvSpPr txBox="1"/>
          <p:nvPr/>
        </p:nvSpPr>
        <p:spPr>
          <a:xfrm>
            <a:off x="7635037" y="1574365"/>
            <a:ext cx="3181852" cy="50698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marL="285750" indent="-285750">
              <a:buSzPct val="100000"/>
              <a:buFont typeface="Arial"/>
              <a:buChar char="•"/>
              <a:defRPr sz="2000">
                <a:latin typeface="Comic Sans MS"/>
                <a:ea typeface="Comic Sans MS"/>
                <a:cs typeface="Comic Sans MS"/>
                <a:sym typeface="Comic Sans MS"/>
              </a:defRPr>
            </a:pPr>
            <a:r>
              <a:t>Understand number development in the Foundation Phase</a:t>
            </a:r>
          </a:p>
          <a:p>
            <a:pPr marL="285750" indent="-285750">
              <a:buSzPct val="100000"/>
              <a:buFont typeface="Arial"/>
              <a:buChar char="•"/>
              <a:defRPr sz="2000">
                <a:latin typeface="Comic Sans MS"/>
                <a:ea typeface="Comic Sans MS"/>
                <a:cs typeface="Comic Sans MS"/>
                <a:sym typeface="Comic Sans MS"/>
              </a:defRPr>
            </a:pPr>
          </a:p>
          <a:p>
            <a:pPr marL="285750" indent="-285750">
              <a:buSzPct val="100000"/>
              <a:buFont typeface="Arial"/>
              <a:buChar char="•"/>
              <a:defRPr sz="2000">
                <a:latin typeface="Comic Sans MS"/>
                <a:ea typeface="Comic Sans MS"/>
                <a:cs typeface="Comic Sans MS"/>
                <a:sym typeface="Comic Sans MS"/>
              </a:defRPr>
            </a:pPr>
            <a:r>
              <a:t>Develop an understanding of the Curriculum and understand the expectations</a:t>
            </a:r>
          </a:p>
          <a:p>
            <a:pPr marL="285750" indent="-285750">
              <a:buSzPct val="100000"/>
              <a:buFont typeface="Arial"/>
              <a:buChar char="•"/>
              <a:defRPr sz="2000">
                <a:latin typeface="Comic Sans MS"/>
                <a:ea typeface="Comic Sans MS"/>
                <a:cs typeface="Comic Sans MS"/>
                <a:sym typeface="Comic Sans MS"/>
              </a:defRPr>
            </a:pPr>
          </a:p>
          <a:p>
            <a:pPr marL="285750" indent="-285750">
              <a:buSzPct val="100000"/>
              <a:buFont typeface="Arial"/>
              <a:buChar char="•"/>
              <a:defRPr sz="2000">
                <a:latin typeface="Comic Sans MS"/>
                <a:ea typeface="Comic Sans MS"/>
                <a:cs typeface="Comic Sans MS"/>
                <a:sym typeface="Comic Sans MS"/>
              </a:defRPr>
            </a:pPr>
            <a:r>
              <a:t>Have some ideas on how you can develop number skills in the classroom</a:t>
            </a:r>
          </a:p>
        </p:txBody>
      </p:sp>
    </p:spTree>
  </p:cSld>
  <p:clrMapOvr>
    <a:masterClrMapping/>
  </p:clrMapOvr>
  <p:transition xmlns:p14="http://schemas.microsoft.com/office/powerpoint/2010/main" spd="med" advClick="1"/>
</p:sld>
</file>

<file path=ppt/slides/slide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299" name="Content Placeholder 2"/>
          <p:cNvSpPr txBox="1"/>
          <p:nvPr>
            <p:ph type="body" sz="half" idx="1"/>
          </p:nvPr>
        </p:nvSpPr>
        <p:spPr>
          <a:xfrm>
            <a:off x="3260783" y="4508739"/>
            <a:ext cx="8384876" cy="2427350"/>
          </a:xfrm>
          <a:prstGeom prst="rect">
            <a:avLst/>
          </a:prstGeom>
        </p:spPr>
        <p:txBody>
          <a:bodyPr/>
          <a:lstStyle>
            <a:lvl1pPr marL="0" indent="0">
              <a:buSzTx/>
              <a:buNone/>
              <a:defRPr u="sng">
                <a:solidFill>
                  <a:srgbClr val="0000FF"/>
                </a:solidFill>
                <a:uFill>
                  <a:solidFill>
                    <a:srgbClr val="0000FF"/>
                  </a:solidFill>
                </a:uFill>
                <a:hlinkClick r:id="rId3" invalidUrl="" action="" tgtFrame="" tooltip="" history="1" highlightClick="0" endSnd="0"/>
              </a:defRPr>
            </a:lvl1pPr>
          </a:lstStyle>
          <a:p>
            <a:pPr>
              <a:defRPr>
                <a:solidFill>
                  <a:srgbClr val="0563C1"/>
                </a:solidFill>
                <a:uFill>
                  <a:solidFill>
                    <a:srgbClr val="0563C1"/>
                  </a:solidFill>
                </a:uFill>
              </a:defRPr>
            </a:pPr>
            <a:r>
              <a:rPr>
                <a:solidFill>
                  <a:srgbClr val="0000FF"/>
                </a:solidFill>
                <a:uFill>
                  <a:solidFill>
                    <a:srgbClr val="0000FF"/>
                  </a:solidFill>
                </a:uFill>
                <a:hlinkClick r:id="rId3" invalidUrl="" action="" tgtFrame="" tooltip="" history="1" highlightClick="0" endSnd="0"/>
              </a:rPr>
              <a:t>https://www.google.com/url?sa=t&amp;rct=j&amp;q=&amp;esrc=s&amp;source=web&amp;cd=&amp;cad=rja&amp;uact=8&amp;ved=2ahUKEwjiure04IT6AhWZi1wKHXEaCaIQtwJ6BAgZEAI&amp;url=https%3A%2F%2Fwww.youtube.com%2Fwatch%3Fv%3DM5XxudAA3q0&amp;usg=AOvVaw0UKo4mbPY09vhZhZSpe69T</a:t>
            </a:r>
          </a:p>
        </p:txBody>
      </p:sp>
      <p:pic>
        <p:nvPicPr>
          <p:cNvPr id="300" name="Content Placeholder 5" descr="Content Placeholder 5"/>
          <p:cNvPicPr>
            <a:picLocks noChangeAspect="1"/>
          </p:cNvPicPr>
          <p:nvPr/>
        </p:nvPicPr>
        <p:blipFill>
          <a:blip r:embed="rId4">
            <a:extLst/>
          </a:blip>
          <a:stretch>
            <a:fillRect/>
          </a:stretch>
        </p:blipFill>
        <p:spPr>
          <a:xfrm>
            <a:off x="4858413" y="1690688"/>
            <a:ext cx="4480950" cy="2517868"/>
          </a:xfrm>
          <a:prstGeom prst="rect">
            <a:avLst/>
          </a:prstGeom>
          <a:ln w="12700">
            <a:miter lim="400000"/>
          </a:ln>
        </p:spPr>
      </p:pic>
      <p:sp>
        <p:nvSpPr>
          <p:cNvPr id="301" name="Gwyliwch y fideo - Please watch the video."/>
          <p:cNvSpPr txBox="1"/>
          <p:nvPr>
            <p:ph type="title"/>
          </p:nvPr>
        </p:nvSpPr>
        <p:spPr>
          <a:xfrm>
            <a:off x="2979172" y="365125"/>
            <a:ext cx="8757217" cy="1325563"/>
          </a:xfrm>
          <a:prstGeom prst="rect">
            <a:avLst/>
          </a:prstGeom>
        </p:spPr>
        <p:txBody>
          <a:bodyPr/>
          <a:lstStyle>
            <a:lvl1pPr>
              <a:defRPr>
                <a:latin typeface="Calibri"/>
                <a:ea typeface="Calibri"/>
                <a:cs typeface="Calibri"/>
                <a:sym typeface="Calibri"/>
              </a:defRPr>
            </a:lvl1pPr>
          </a:lstStyle>
          <a:p>
            <a:pPr/>
            <a:r>
              <a:t>Gwyliwch y fideo - Please watch the video</a:t>
            </a:r>
          </a:p>
        </p:txBody>
      </p:sp>
    </p:spTree>
  </p:cSld>
  <p:clrMapOvr>
    <a:masterClrMapping/>
  </p:clrMapOvr>
  <p:transition xmlns:p14="http://schemas.microsoft.com/office/powerpoint/2010/main" spd="med" advClick="1"/>
</p:sld>
</file>

<file path=ppt/slides/slide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05" name="Freeform: Shape 24"/>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06" name="Freeform: Shape 26"/>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07" name="Freeform: Shape 28"/>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08" name="Freeform: Shape 30"/>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09" name="Freeform: Shape 32"/>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10" name="Freeform: Shape 34"/>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11" name="Freeform: Shape 36"/>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12" name="Freeform: Shape 38"/>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13" name="Rectangle 40"/>
          <p:cNvSpPr/>
          <p:nvPr/>
        </p:nvSpPr>
        <p:spPr>
          <a:xfrm>
            <a:off x="304" y="0"/>
            <a:ext cx="12191697" cy="6858000"/>
          </a:xfrm>
          <a:prstGeom prst="rect">
            <a:avLst/>
          </a:prstGeom>
          <a:solidFill>
            <a:srgbClr val="EDE1ED"/>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pic>
        <p:nvPicPr>
          <p:cNvPr id="314" name="Picture 4" descr="Picture 4"/>
          <p:cNvPicPr>
            <a:picLocks noChangeAspect="1"/>
          </p:cNvPicPr>
          <p:nvPr/>
        </p:nvPicPr>
        <p:blipFill>
          <a:blip r:embed="rId2">
            <a:extLst/>
          </a:blip>
          <a:srcRect l="0" t="1348" r="0" b="16211"/>
          <a:stretch>
            <a:fillRect/>
          </a:stretch>
        </p:blipFill>
        <p:spPr>
          <a:xfrm>
            <a:off x="1522" y="9"/>
            <a:ext cx="12188833" cy="6857991"/>
          </a:xfrm>
          <a:prstGeom prst="rect">
            <a:avLst/>
          </a:prstGeom>
          <a:ln w="12700">
            <a:miter lim="400000"/>
          </a:ln>
        </p:spPr>
      </p:pic>
      <p:grpSp>
        <p:nvGrpSpPr>
          <p:cNvPr id="318" name="Group 42"/>
          <p:cNvGrpSpPr/>
          <p:nvPr/>
        </p:nvGrpSpPr>
        <p:grpSpPr>
          <a:xfrm>
            <a:off x="6451478" y="1057078"/>
            <a:ext cx="5550017" cy="5269503"/>
            <a:chOff x="0" y="0"/>
            <a:chExt cx="5550015" cy="5269501"/>
          </a:xfrm>
        </p:grpSpPr>
        <p:sp>
          <p:nvSpPr>
            <p:cNvPr id="315" name="Freeform: Shape 43"/>
            <p:cNvSpPr/>
            <p:nvPr/>
          </p:nvSpPr>
          <p:spPr>
            <a:xfrm flipH="1">
              <a:off x="311089" y="462492"/>
              <a:ext cx="4812131" cy="4344040"/>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361" y="0"/>
                  </a:moveTo>
                  <a:cubicBezTo>
                    <a:pt x="13781" y="0"/>
                    <a:pt x="15088" y="291"/>
                    <a:pt x="16247" y="863"/>
                  </a:cubicBezTo>
                  <a:cubicBezTo>
                    <a:pt x="17332" y="1399"/>
                    <a:pt x="18286" y="2183"/>
                    <a:pt x="19081" y="3190"/>
                  </a:cubicBezTo>
                  <a:cubicBezTo>
                    <a:pt x="20705" y="5251"/>
                    <a:pt x="21600" y="8179"/>
                    <a:pt x="21600" y="11435"/>
                  </a:cubicBezTo>
                  <a:cubicBezTo>
                    <a:pt x="21600" y="12734"/>
                    <a:pt x="21254" y="13777"/>
                    <a:pt x="20478" y="14816"/>
                  </a:cubicBezTo>
                  <a:cubicBezTo>
                    <a:pt x="19666" y="15903"/>
                    <a:pt x="18447" y="16905"/>
                    <a:pt x="17155" y="17965"/>
                  </a:cubicBezTo>
                  <a:cubicBezTo>
                    <a:pt x="16917" y="18160"/>
                    <a:pt x="16671" y="18362"/>
                    <a:pt x="16425" y="18567"/>
                  </a:cubicBezTo>
                  <a:cubicBezTo>
                    <a:pt x="14222" y="20399"/>
                    <a:pt x="12614" y="21600"/>
                    <a:pt x="10422" y="21600"/>
                  </a:cubicBezTo>
                  <a:cubicBezTo>
                    <a:pt x="7083" y="21600"/>
                    <a:pt x="4718" y="20126"/>
                    <a:pt x="2515" y="16670"/>
                  </a:cubicBezTo>
                  <a:cubicBezTo>
                    <a:pt x="2227" y="16218"/>
                    <a:pt x="1945" y="15806"/>
                    <a:pt x="1672" y="15409"/>
                  </a:cubicBezTo>
                  <a:cubicBezTo>
                    <a:pt x="543" y="13760"/>
                    <a:pt x="0" y="12903"/>
                    <a:pt x="0" y="11435"/>
                  </a:cubicBezTo>
                  <a:cubicBezTo>
                    <a:pt x="0" y="9978"/>
                    <a:pt x="340" y="8538"/>
                    <a:pt x="1010" y="7156"/>
                  </a:cubicBezTo>
                  <a:cubicBezTo>
                    <a:pt x="1666" y="5804"/>
                    <a:pt x="2604" y="4566"/>
                    <a:pt x="3797" y="3478"/>
                  </a:cubicBezTo>
                  <a:cubicBezTo>
                    <a:pt x="4970" y="2409"/>
                    <a:pt x="6363" y="1527"/>
                    <a:pt x="7826" y="928"/>
                  </a:cubicBezTo>
                  <a:cubicBezTo>
                    <a:pt x="9329" y="312"/>
                    <a:pt x="10855" y="0"/>
                    <a:pt x="12361" y="0"/>
                  </a:cubicBezTo>
                  <a:close/>
                </a:path>
              </a:pathLst>
            </a:custGeom>
            <a:solidFill>
              <a:srgbClr val="FFFFFF">
                <a:alpha val="60000"/>
              </a:srgbClr>
            </a:solidFill>
            <a:ln w="12700" cap="flat">
              <a:noFill/>
              <a:miter lim="400000"/>
            </a:ln>
            <a:effectLst/>
          </p:spPr>
          <p:txBody>
            <a:bodyPr wrap="square" lIns="45718" tIns="45718" rIns="45718" bIns="45718" numCol="1" anchor="ctr">
              <a:noAutofit/>
            </a:bodyPr>
            <a:lstStyle/>
            <a:p>
              <a:pPr algn="ctr">
                <a:defRPr>
                  <a:solidFill>
                    <a:srgbClr val="FFFFFF"/>
                  </a:solidFill>
                  <a:latin typeface="+mj-lt"/>
                  <a:ea typeface="+mj-ea"/>
                  <a:cs typeface="+mj-cs"/>
                  <a:sym typeface="Meiryo"/>
                </a:defRPr>
              </a:pPr>
            </a:p>
          </p:txBody>
        </p:sp>
        <p:sp>
          <p:nvSpPr>
            <p:cNvPr id="316" name="Freeform: Shape 44"/>
            <p:cNvSpPr/>
            <p:nvPr/>
          </p:nvSpPr>
          <p:spPr>
            <a:xfrm flipH="1">
              <a:off x="460011" y="638816"/>
              <a:ext cx="4453160" cy="4028046"/>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361" y="0"/>
                  </a:moveTo>
                  <a:cubicBezTo>
                    <a:pt x="13781" y="0"/>
                    <a:pt x="15088" y="291"/>
                    <a:pt x="16247" y="863"/>
                  </a:cubicBezTo>
                  <a:cubicBezTo>
                    <a:pt x="17332" y="1399"/>
                    <a:pt x="18286" y="2183"/>
                    <a:pt x="19081" y="3190"/>
                  </a:cubicBezTo>
                  <a:cubicBezTo>
                    <a:pt x="20705" y="5251"/>
                    <a:pt x="21600" y="8179"/>
                    <a:pt x="21600" y="11435"/>
                  </a:cubicBezTo>
                  <a:cubicBezTo>
                    <a:pt x="21600" y="12734"/>
                    <a:pt x="21254" y="13777"/>
                    <a:pt x="20478" y="14816"/>
                  </a:cubicBezTo>
                  <a:cubicBezTo>
                    <a:pt x="19666" y="15903"/>
                    <a:pt x="18447" y="16905"/>
                    <a:pt x="17155" y="17965"/>
                  </a:cubicBezTo>
                  <a:cubicBezTo>
                    <a:pt x="16917" y="18160"/>
                    <a:pt x="16671" y="18362"/>
                    <a:pt x="16425" y="18567"/>
                  </a:cubicBezTo>
                  <a:cubicBezTo>
                    <a:pt x="14222" y="20399"/>
                    <a:pt x="12614" y="21600"/>
                    <a:pt x="10422" y="21600"/>
                  </a:cubicBezTo>
                  <a:cubicBezTo>
                    <a:pt x="7083" y="21600"/>
                    <a:pt x="4718" y="20126"/>
                    <a:pt x="2515" y="16670"/>
                  </a:cubicBezTo>
                  <a:cubicBezTo>
                    <a:pt x="2227" y="16218"/>
                    <a:pt x="1945" y="15806"/>
                    <a:pt x="1672" y="15409"/>
                  </a:cubicBezTo>
                  <a:cubicBezTo>
                    <a:pt x="543" y="13760"/>
                    <a:pt x="0" y="12903"/>
                    <a:pt x="0" y="11435"/>
                  </a:cubicBezTo>
                  <a:cubicBezTo>
                    <a:pt x="0" y="9978"/>
                    <a:pt x="340" y="8538"/>
                    <a:pt x="1010" y="7156"/>
                  </a:cubicBezTo>
                  <a:cubicBezTo>
                    <a:pt x="1666" y="5804"/>
                    <a:pt x="2604" y="4566"/>
                    <a:pt x="3797" y="3478"/>
                  </a:cubicBezTo>
                  <a:cubicBezTo>
                    <a:pt x="4970" y="2409"/>
                    <a:pt x="6363" y="1527"/>
                    <a:pt x="7826" y="928"/>
                  </a:cubicBezTo>
                  <a:cubicBezTo>
                    <a:pt x="9329" y="312"/>
                    <a:pt x="10855" y="0"/>
                    <a:pt x="12361" y="0"/>
                  </a:cubicBezTo>
                  <a:close/>
                </a:path>
              </a:pathLst>
            </a:custGeom>
            <a:solidFill>
              <a:srgbClr val="FFFFFF">
                <a:alpha val="85000"/>
              </a:srgbClr>
            </a:solidFill>
            <a:ln w="12700" cap="flat">
              <a:noFill/>
              <a:miter lim="400000"/>
            </a:ln>
            <a:effectLst/>
          </p:spPr>
          <p:txBody>
            <a:bodyPr wrap="square" lIns="45718" tIns="45718" rIns="45718" bIns="45718" numCol="1" anchor="ctr">
              <a:noAutofit/>
            </a:bodyPr>
            <a:lstStyle/>
            <a:p>
              <a:pPr algn="ctr">
                <a:defRPr>
                  <a:solidFill>
                    <a:srgbClr val="FFFFFF"/>
                  </a:solidFill>
                  <a:latin typeface="+mj-lt"/>
                  <a:ea typeface="+mj-ea"/>
                  <a:cs typeface="+mj-cs"/>
                  <a:sym typeface="Meiryo"/>
                </a:defRPr>
              </a:pPr>
            </a:p>
          </p:txBody>
        </p:sp>
        <p:sp>
          <p:nvSpPr>
            <p:cNvPr id="317" name="Freeform: Shape 45"/>
            <p:cNvSpPr/>
            <p:nvPr/>
          </p:nvSpPr>
          <p:spPr>
            <a:xfrm flipH="1" rot="21300000">
              <a:off x="201088" y="215124"/>
              <a:ext cx="5147838" cy="48392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361" y="0"/>
                  </a:moveTo>
                  <a:cubicBezTo>
                    <a:pt x="13781" y="0"/>
                    <a:pt x="15088" y="291"/>
                    <a:pt x="16247" y="863"/>
                  </a:cubicBezTo>
                  <a:cubicBezTo>
                    <a:pt x="17332" y="1399"/>
                    <a:pt x="18286" y="2183"/>
                    <a:pt x="19081" y="3190"/>
                  </a:cubicBezTo>
                  <a:cubicBezTo>
                    <a:pt x="20705" y="5251"/>
                    <a:pt x="21600" y="8179"/>
                    <a:pt x="21600" y="11435"/>
                  </a:cubicBezTo>
                  <a:cubicBezTo>
                    <a:pt x="21600" y="12734"/>
                    <a:pt x="21254" y="13777"/>
                    <a:pt x="20478" y="14816"/>
                  </a:cubicBezTo>
                  <a:cubicBezTo>
                    <a:pt x="19666" y="15903"/>
                    <a:pt x="18447" y="16905"/>
                    <a:pt x="17155" y="17965"/>
                  </a:cubicBezTo>
                  <a:cubicBezTo>
                    <a:pt x="16917" y="18160"/>
                    <a:pt x="16671" y="18362"/>
                    <a:pt x="16425" y="18567"/>
                  </a:cubicBezTo>
                  <a:cubicBezTo>
                    <a:pt x="14222" y="20399"/>
                    <a:pt x="12614" y="21600"/>
                    <a:pt x="10422" y="21600"/>
                  </a:cubicBezTo>
                  <a:cubicBezTo>
                    <a:pt x="7083" y="21600"/>
                    <a:pt x="4718" y="20126"/>
                    <a:pt x="2515" y="16670"/>
                  </a:cubicBezTo>
                  <a:cubicBezTo>
                    <a:pt x="2227" y="16218"/>
                    <a:pt x="1945" y="15806"/>
                    <a:pt x="1672" y="15409"/>
                  </a:cubicBezTo>
                  <a:cubicBezTo>
                    <a:pt x="543" y="13760"/>
                    <a:pt x="0" y="12903"/>
                    <a:pt x="0" y="11435"/>
                  </a:cubicBezTo>
                  <a:cubicBezTo>
                    <a:pt x="0" y="9978"/>
                    <a:pt x="340" y="8538"/>
                    <a:pt x="1010" y="7156"/>
                  </a:cubicBezTo>
                  <a:cubicBezTo>
                    <a:pt x="1666" y="5804"/>
                    <a:pt x="2604" y="4566"/>
                    <a:pt x="3797" y="3478"/>
                  </a:cubicBezTo>
                  <a:cubicBezTo>
                    <a:pt x="4970" y="2409"/>
                    <a:pt x="6363" y="1527"/>
                    <a:pt x="7826" y="928"/>
                  </a:cubicBezTo>
                  <a:cubicBezTo>
                    <a:pt x="9329" y="312"/>
                    <a:pt x="10855" y="0"/>
                    <a:pt x="12361" y="0"/>
                  </a:cubicBezTo>
                  <a:close/>
                </a:path>
              </a:pathLst>
            </a:custGeom>
            <a:noFill/>
            <a:ln w="19050" cap="flat">
              <a:solidFill>
                <a:srgbClr val="FFFFFF"/>
              </a:solidFill>
              <a:prstDash val="solid"/>
              <a:round/>
            </a:ln>
            <a:effectLst/>
          </p:spPr>
          <p:txBody>
            <a:bodyPr wrap="square" lIns="45718" tIns="45718" rIns="45718" bIns="45718" numCol="1" anchor="ctr">
              <a:noAutofit/>
            </a:bodyPr>
            <a:lstStyle/>
            <a:p>
              <a:pPr algn="ctr">
                <a:defRPr>
                  <a:solidFill>
                    <a:srgbClr val="FFFFFF"/>
                  </a:solidFill>
                  <a:latin typeface="+mj-lt"/>
                  <a:ea typeface="+mj-ea"/>
                  <a:cs typeface="+mj-cs"/>
                  <a:sym typeface="Meiryo"/>
                </a:defRPr>
              </a:pPr>
            </a:p>
          </p:txBody>
        </p:sp>
      </p:grpSp>
      <p:sp>
        <p:nvSpPr>
          <p:cNvPr id="319" name="TextBox 4"/>
          <p:cNvSpPr txBox="1"/>
          <p:nvPr/>
        </p:nvSpPr>
        <p:spPr>
          <a:xfrm>
            <a:off x="7023892" y="2137026"/>
            <a:ext cx="4122366" cy="3630923"/>
          </a:xfrm>
          <a:prstGeom prst="rect">
            <a:avLst/>
          </a:prstGeom>
          <a:ln w="12700">
            <a:miter lim="400000"/>
          </a:ln>
          <a:extLst>
            <a:ext uri="{C572A759-6A51-4108-AA02-DFA0A04FC94B}">
              <ma14:wrappingTextBoxFlag xmlns:ma14="http://schemas.microsoft.com/office/mac/drawingml/2011/main" val="1"/>
            </a:ext>
          </a:extLst>
        </p:spPr>
        <p:txBody>
          <a:bodyPr lIns="91436" tIns="91436" rIns="91436" bIns="91436" anchor="b">
            <a:spAutoFit/>
          </a:bodyPr>
          <a:lstStyle/>
          <a:p>
            <a:pPr algn="ctr">
              <a:lnSpc>
                <a:spcPct val="110000"/>
              </a:lnSpc>
              <a:spcBef>
                <a:spcPts val="600"/>
              </a:spcBef>
              <a:defRPr b="1" spc="150" sz="2800">
                <a:solidFill>
                  <a:srgbClr val="404040"/>
                </a:solidFill>
                <a:latin typeface="Comic Sans MS"/>
                <a:ea typeface="Comic Sans MS"/>
                <a:cs typeface="Comic Sans MS"/>
                <a:sym typeface="Comic Sans MS"/>
              </a:defRPr>
            </a:pPr>
            <a:r>
              <a:t>Mathematics and Numeracy</a:t>
            </a:r>
          </a:p>
          <a:p>
            <a:pPr algn="ctr">
              <a:lnSpc>
                <a:spcPct val="110000"/>
              </a:lnSpc>
              <a:spcBef>
                <a:spcPts val="600"/>
              </a:spcBef>
              <a:defRPr b="1" spc="150" sz="2800">
                <a:solidFill>
                  <a:srgbClr val="404040"/>
                </a:solidFill>
                <a:latin typeface="Comic Sans MS"/>
                <a:ea typeface="Comic Sans MS"/>
                <a:cs typeface="Comic Sans MS"/>
                <a:sym typeface="Comic Sans MS"/>
              </a:defRPr>
            </a:pPr>
          </a:p>
          <a:p>
            <a:pPr algn="ctr">
              <a:lnSpc>
                <a:spcPct val="110000"/>
              </a:lnSpc>
              <a:spcBef>
                <a:spcPts val="600"/>
              </a:spcBef>
              <a:defRPr b="1" spc="150" sz="2800">
                <a:solidFill>
                  <a:srgbClr val="404040"/>
                </a:solidFill>
                <a:latin typeface="Comic Sans MS"/>
                <a:ea typeface="Comic Sans MS"/>
                <a:cs typeface="Comic Sans MS"/>
                <a:sym typeface="Comic Sans MS"/>
              </a:defRPr>
            </a:pPr>
            <a:r>
              <a:t>What is the difference?</a:t>
            </a:r>
          </a:p>
          <a:p>
            <a:pPr algn="ctr">
              <a:lnSpc>
                <a:spcPct val="110000"/>
              </a:lnSpc>
              <a:spcBef>
                <a:spcPts val="600"/>
              </a:spcBef>
              <a:defRPr b="1" spc="150" sz="2800">
                <a:solidFill>
                  <a:srgbClr val="404040"/>
                </a:solidFill>
                <a:latin typeface="Comic Sans MS"/>
                <a:ea typeface="Comic Sans MS"/>
                <a:cs typeface="Comic Sans MS"/>
                <a:sym typeface="Comic Sans MS"/>
              </a:defRPr>
            </a:pPr>
            <a:r>
              <a:t>Discuss.</a:t>
            </a:r>
          </a:p>
        </p:txBody>
      </p:sp>
    </p:spTree>
  </p:cSld>
  <p:clrMapOvr>
    <a:masterClrMapping/>
  </p:clrMapOvr>
  <p:transition xmlns:p14="http://schemas.microsoft.com/office/powerpoint/2010/main" spd="med" advClick="1"/>
</p:sld>
</file>

<file path=ppt/slides/slide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21" name="Straight Connector 9"/>
          <p:cNvSpPr/>
          <p:nvPr/>
        </p:nvSpPr>
        <p:spPr>
          <a:xfrm>
            <a:off x="1920239" y="2176009"/>
            <a:ext cx="8770572" cy="5"/>
          </a:xfrm>
          <a:prstGeom prst="line">
            <a:avLst/>
          </a:prstGeom>
          <a:ln w="25400">
            <a:solidFill>
              <a:srgbClr val="808080"/>
            </a:solidFill>
          </a:ln>
        </p:spPr>
        <p:txBody>
          <a:bodyPr lIns="45718" tIns="45718" rIns="45718" bIns="45718"/>
          <a:lstStyle/>
          <a:p>
            <a:pPr/>
          </a:p>
        </p:txBody>
      </p:sp>
      <p:sp>
        <p:nvSpPr>
          <p:cNvPr id="322" name="Rectangle 11"/>
          <p:cNvSpPr/>
          <p:nvPr/>
        </p:nvSpPr>
        <p:spPr>
          <a:xfrm>
            <a:off x="152" y="0"/>
            <a:ext cx="12191697" cy="6858000"/>
          </a:xfrm>
          <a:prstGeom prst="rect">
            <a:avLst/>
          </a:prstGeom>
          <a:solidFill>
            <a:srgbClr val="EDE1ED"/>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23" name="Freeform: Shape 13"/>
          <p:cNvSpPr/>
          <p:nvPr/>
        </p:nvSpPr>
        <p:spPr>
          <a:xfrm>
            <a:off x="6504167" y="-2"/>
            <a:ext cx="5687687" cy="570885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0585" y="0"/>
                </a:moveTo>
                <a:lnTo>
                  <a:pt x="15149" y="0"/>
                </a:lnTo>
                <a:lnTo>
                  <a:pt x="16088" y="258"/>
                </a:lnTo>
                <a:cubicBezTo>
                  <a:pt x="16410" y="366"/>
                  <a:pt x="16724" y="493"/>
                  <a:pt x="17027" y="638"/>
                </a:cubicBezTo>
                <a:cubicBezTo>
                  <a:pt x="18165" y="1180"/>
                  <a:pt x="19164" y="1972"/>
                  <a:pt x="19997" y="2991"/>
                </a:cubicBezTo>
                <a:cubicBezTo>
                  <a:pt x="20636" y="3772"/>
                  <a:pt x="21167" y="4676"/>
                  <a:pt x="21581" y="5675"/>
                </a:cubicBezTo>
                <a:lnTo>
                  <a:pt x="21600" y="5728"/>
                </a:lnTo>
                <a:lnTo>
                  <a:pt x="21600" y="14534"/>
                </a:lnTo>
                <a:lnTo>
                  <a:pt x="21461" y="14743"/>
                </a:lnTo>
                <a:cubicBezTo>
                  <a:pt x="20611" y="15842"/>
                  <a:pt x="19333" y="16854"/>
                  <a:pt x="17979" y="17925"/>
                </a:cubicBezTo>
                <a:cubicBezTo>
                  <a:pt x="17729" y="18123"/>
                  <a:pt x="17472" y="18327"/>
                  <a:pt x="17214" y="18534"/>
                </a:cubicBezTo>
                <a:cubicBezTo>
                  <a:pt x="14905" y="20386"/>
                  <a:pt x="13220" y="21600"/>
                  <a:pt x="10923" y="21600"/>
                </a:cubicBezTo>
                <a:cubicBezTo>
                  <a:pt x="7423" y="21600"/>
                  <a:pt x="4945" y="20110"/>
                  <a:pt x="2636" y="16616"/>
                </a:cubicBezTo>
                <a:cubicBezTo>
                  <a:pt x="2334" y="16159"/>
                  <a:pt x="2038" y="15743"/>
                  <a:pt x="1753" y="15342"/>
                </a:cubicBezTo>
                <a:cubicBezTo>
                  <a:pt x="569" y="13675"/>
                  <a:pt x="0" y="12809"/>
                  <a:pt x="0" y="11325"/>
                </a:cubicBezTo>
                <a:cubicBezTo>
                  <a:pt x="0" y="9851"/>
                  <a:pt x="357" y="8396"/>
                  <a:pt x="1059" y="6999"/>
                </a:cubicBezTo>
                <a:cubicBezTo>
                  <a:pt x="1746" y="5632"/>
                  <a:pt x="2729" y="4381"/>
                  <a:pt x="3980" y="3282"/>
                </a:cubicBezTo>
                <a:cubicBezTo>
                  <a:pt x="5209" y="2201"/>
                  <a:pt x="6668" y="1309"/>
                  <a:pt x="8202" y="704"/>
                </a:cubicBezTo>
                <a:cubicBezTo>
                  <a:pt x="8989" y="393"/>
                  <a:pt x="9783" y="158"/>
                  <a:pt x="10577" y="1"/>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24" name="Freeform: Shape 15"/>
          <p:cNvSpPr/>
          <p:nvPr/>
        </p:nvSpPr>
        <p:spPr>
          <a:xfrm>
            <a:off x="6325449" y="-2"/>
            <a:ext cx="5866557" cy="5788555"/>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8685" y="0"/>
                </a:moveTo>
                <a:lnTo>
                  <a:pt x="17355" y="0"/>
                </a:lnTo>
                <a:lnTo>
                  <a:pt x="17445" y="37"/>
                </a:lnTo>
                <a:cubicBezTo>
                  <a:pt x="18611" y="595"/>
                  <a:pt x="19635" y="1409"/>
                  <a:pt x="20488" y="2457"/>
                </a:cubicBezTo>
                <a:cubicBezTo>
                  <a:pt x="20706" y="2725"/>
                  <a:pt x="20912" y="3007"/>
                  <a:pt x="21105" y="3302"/>
                </a:cubicBezTo>
                <a:lnTo>
                  <a:pt x="21600" y="4145"/>
                </a:lnTo>
                <a:lnTo>
                  <a:pt x="21600" y="14989"/>
                </a:lnTo>
                <a:lnTo>
                  <a:pt x="21258" y="15380"/>
                </a:lnTo>
                <a:cubicBezTo>
                  <a:pt x="20457" y="16201"/>
                  <a:pt x="19461" y="16993"/>
                  <a:pt x="18421" y="17820"/>
                </a:cubicBezTo>
                <a:cubicBezTo>
                  <a:pt x="18165" y="18023"/>
                  <a:pt x="17901" y="18233"/>
                  <a:pt x="17636" y="18446"/>
                </a:cubicBezTo>
                <a:cubicBezTo>
                  <a:pt x="15271" y="20351"/>
                  <a:pt x="13544" y="21600"/>
                  <a:pt x="11191" y="21600"/>
                </a:cubicBezTo>
                <a:cubicBezTo>
                  <a:pt x="7605" y="21600"/>
                  <a:pt x="5066" y="20067"/>
                  <a:pt x="2701" y="16474"/>
                </a:cubicBezTo>
                <a:cubicBezTo>
                  <a:pt x="2391" y="16003"/>
                  <a:pt x="2088" y="15575"/>
                  <a:pt x="1796" y="15162"/>
                </a:cubicBezTo>
                <a:cubicBezTo>
                  <a:pt x="583" y="13448"/>
                  <a:pt x="0" y="12557"/>
                  <a:pt x="0" y="11030"/>
                </a:cubicBezTo>
                <a:cubicBezTo>
                  <a:pt x="0" y="9515"/>
                  <a:pt x="365" y="8017"/>
                  <a:pt x="1085" y="6580"/>
                </a:cubicBezTo>
                <a:cubicBezTo>
                  <a:pt x="1789" y="5174"/>
                  <a:pt x="2796" y="3887"/>
                  <a:pt x="4077" y="2757"/>
                </a:cubicBezTo>
                <a:cubicBezTo>
                  <a:pt x="5336" y="1645"/>
                  <a:pt x="6832" y="728"/>
                  <a:pt x="8403" y="105"/>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25" name="Title 2"/>
          <p:cNvSpPr txBox="1"/>
          <p:nvPr>
            <p:ph type="title"/>
          </p:nvPr>
        </p:nvSpPr>
        <p:spPr>
          <a:xfrm>
            <a:off x="284478" y="442912"/>
            <a:ext cx="4943694" cy="643569"/>
          </a:xfrm>
          <a:prstGeom prst="rect">
            <a:avLst/>
          </a:prstGeom>
        </p:spPr>
        <p:txBody>
          <a:bodyPr/>
          <a:lstStyle>
            <a:lvl1pPr>
              <a:lnSpc>
                <a:spcPct val="130000"/>
              </a:lnSpc>
              <a:defRPr spc="100" sz="2800"/>
            </a:lvl1pPr>
          </a:lstStyle>
          <a:p>
            <a:pPr/>
            <a:r>
              <a:t>Page 165 </a:t>
            </a:r>
          </a:p>
        </p:txBody>
      </p:sp>
      <p:sp>
        <p:nvSpPr>
          <p:cNvPr id="326" name="Text Placeholder 3"/>
          <p:cNvSpPr txBox="1"/>
          <p:nvPr>
            <p:ph type="body" sz="half" idx="1"/>
          </p:nvPr>
        </p:nvSpPr>
        <p:spPr>
          <a:xfrm>
            <a:off x="447036" y="1338478"/>
            <a:ext cx="6339849" cy="4971201"/>
          </a:xfrm>
          <a:prstGeom prst="rect">
            <a:avLst/>
          </a:prstGeom>
        </p:spPr>
        <p:txBody>
          <a:bodyPr/>
          <a:lstStyle>
            <a:lvl1pPr defTabSz="886966">
              <a:spcBef>
                <a:spcPts val="1300"/>
              </a:spcBef>
              <a:defRPr spc="0" sz="1900">
                <a:latin typeface="Comic Sans MS"/>
                <a:ea typeface="Comic Sans MS"/>
                <a:cs typeface="Comic Sans MS"/>
                <a:sym typeface="Comic Sans MS"/>
              </a:defRPr>
            </a:lvl1pPr>
          </a:lstStyle>
          <a:p>
            <a:pPr/>
            <a:r>
              <a:t>What is more, numeracy – the application of mathematics to solve problems in real-world contexts – plays a critical part in our everyday lives, and in the economic health of the nation. It is imperative, therefore, that mathematics and numeracy experiences are as engaging, exciting and accessible as possible for learners, and that these experiences are geared towards ensuring that learners develop mathematical resilience.</a:t>
            </a:r>
          </a:p>
        </p:txBody>
      </p:sp>
      <p:sp>
        <p:nvSpPr>
          <p:cNvPr id="327" name="Freeform: Shape 17"/>
          <p:cNvSpPr/>
          <p:nvPr/>
        </p:nvSpPr>
        <p:spPr>
          <a:xfrm>
            <a:off x="6623731" y="-3"/>
            <a:ext cx="5568120" cy="5577754"/>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1482" y="0"/>
                </a:moveTo>
                <a:lnTo>
                  <a:pt x="14020" y="0"/>
                </a:lnTo>
                <a:lnTo>
                  <a:pt x="14913" y="141"/>
                </a:lnTo>
                <a:cubicBezTo>
                  <a:pt x="15586" y="286"/>
                  <a:pt x="16224" y="502"/>
                  <a:pt x="16824" y="789"/>
                </a:cubicBezTo>
                <a:cubicBezTo>
                  <a:pt x="17948" y="1328"/>
                  <a:pt x="18935" y="2114"/>
                  <a:pt x="19758" y="3125"/>
                </a:cubicBezTo>
                <a:cubicBezTo>
                  <a:pt x="20389" y="3900"/>
                  <a:pt x="20914" y="4798"/>
                  <a:pt x="21323" y="5790"/>
                </a:cubicBezTo>
                <a:lnTo>
                  <a:pt x="21600" y="6555"/>
                </a:lnTo>
                <a:lnTo>
                  <a:pt x="21600" y="14195"/>
                </a:lnTo>
                <a:lnTo>
                  <a:pt x="21205" y="14792"/>
                </a:lnTo>
                <a:cubicBezTo>
                  <a:pt x="20364" y="15883"/>
                  <a:pt x="19102" y="16888"/>
                  <a:pt x="17764" y="17952"/>
                </a:cubicBezTo>
                <a:cubicBezTo>
                  <a:pt x="17518" y="18148"/>
                  <a:pt x="17263" y="18351"/>
                  <a:pt x="17008" y="18556"/>
                </a:cubicBezTo>
                <a:cubicBezTo>
                  <a:pt x="14727" y="20395"/>
                  <a:pt x="13062" y="21600"/>
                  <a:pt x="10792" y="21600"/>
                </a:cubicBezTo>
                <a:cubicBezTo>
                  <a:pt x="7334" y="21600"/>
                  <a:pt x="4886" y="20120"/>
                  <a:pt x="2604" y="16652"/>
                </a:cubicBezTo>
                <a:cubicBezTo>
                  <a:pt x="2306" y="16199"/>
                  <a:pt x="2014" y="15786"/>
                  <a:pt x="1732" y="15387"/>
                </a:cubicBezTo>
                <a:cubicBezTo>
                  <a:pt x="562" y="13732"/>
                  <a:pt x="0" y="12872"/>
                  <a:pt x="0" y="11399"/>
                </a:cubicBezTo>
                <a:cubicBezTo>
                  <a:pt x="0" y="9936"/>
                  <a:pt x="352" y="8491"/>
                  <a:pt x="1046" y="7104"/>
                </a:cubicBezTo>
                <a:cubicBezTo>
                  <a:pt x="1726" y="5748"/>
                  <a:pt x="2696" y="4506"/>
                  <a:pt x="3932" y="3414"/>
                </a:cubicBezTo>
                <a:cubicBezTo>
                  <a:pt x="5146" y="2341"/>
                  <a:pt x="6589" y="1456"/>
                  <a:pt x="8104" y="855"/>
                </a:cubicBezTo>
                <a:cubicBezTo>
                  <a:pt x="9076" y="469"/>
                  <a:pt x="10059" y="201"/>
                  <a:pt x="11039" y="55"/>
                </a:cubicBezTo>
                <a:close/>
              </a:path>
            </a:pathLst>
          </a:custGeom>
          <a:solidFill>
            <a:srgbClr val="FFFFFF">
              <a:alpha val="60000"/>
            </a:srgbClr>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grpSp>
        <p:nvGrpSpPr>
          <p:cNvPr id="330" name="Picture 5"/>
          <p:cNvGrpSpPr/>
          <p:nvPr/>
        </p:nvGrpSpPr>
        <p:grpSpPr>
          <a:xfrm>
            <a:off x="6938829" y="395792"/>
            <a:ext cx="5150808" cy="5001421"/>
            <a:chOff x="0" y="0"/>
            <a:chExt cx="5150806" cy="5001420"/>
          </a:xfrm>
        </p:grpSpPr>
        <p:sp>
          <p:nvSpPr>
            <p:cNvPr id="328" name="Shape"/>
            <p:cNvSpPr/>
            <p:nvPr/>
          </p:nvSpPr>
          <p:spPr>
            <a:xfrm>
              <a:off x="-1" y="-1"/>
              <a:ext cx="5150808" cy="500138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361" y="0"/>
                  </a:moveTo>
                  <a:cubicBezTo>
                    <a:pt x="13781" y="0"/>
                    <a:pt x="15088" y="291"/>
                    <a:pt x="16247" y="863"/>
                  </a:cubicBezTo>
                  <a:cubicBezTo>
                    <a:pt x="17332" y="1399"/>
                    <a:pt x="18286" y="2183"/>
                    <a:pt x="19081" y="3190"/>
                  </a:cubicBezTo>
                  <a:cubicBezTo>
                    <a:pt x="20705" y="5251"/>
                    <a:pt x="21600" y="8179"/>
                    <a:pt x="21600" y="11435"/>
                  </a:cubicBezTo>
                  <a:cubicBezTo>
                    <a:pt x="21600" y="12734"/>
                    <a:pt x="21254" y="13777"/>
                    <a:pt x="20478" y="14816"/>
                  </a:cubicBezTo>
                  <a:cubicBezTo>
                    <a:pt x="19666" y="15903"/>
                    <a:pt x="18447" y="16905"/>
                    <a:pt x="17155" y="17965"/>
                  </a:cubicBezTo>
                  <a:cubicBezTo>
                    <a:pt x="16917" y="18160"/>
                    <a:pt x="16671" y="18362"/>
                    <a:pt x="16425" y="18567"/>
                  </a:cubicBezTo>
                  <a:cubicBezTo>
                    <a:pt x="14222" y="20399"/>
                    <a:pt x="12614" y="21600"/>
                    <a:pt x="10422" y="21600"/>
                  </a:cubicBezTo>
                  <a:cubicBezTo>
                    <a:pt x="7083" y="21600"/>
                    <a:pt x="4718" y="20126"/>
                    <a:pt x="2515" y="16670"/>
                  </a:cubicBezTo>
                  <a:cubicBezTo>
                    <a:pt x="2227" y="16218"/>
                    <a:pt x="1945" y="15806"/>
                    <a:pt x="1672" y="15409"/>
                  </a:cubicBezTo>
                  <a:cubicBezTo>
                    <a:pt x="543" y="13760"/>
                    <a:pt x="0" y="12903"/>
                    <a:pt x="0" y="11435"/>
                  </a:cubicBezTo>
                  <a:cubicBezTo>
                    <a:pt x="0" y="9978"/>
                    <a:pt x="340" y="8538"/>
                    <a:pt x="1010" y="7156"/>
                  </a:cubicBezTo>
                  <a:cubicBezTo>
                    <a:pt x="1666" y="5804"/>
                    <a:pt x="2604" y="4566"/>
                    <a:pt x="3797" y="3478"/>
                  </a:cubicBezTo>
                  <a:cubicBezTo>
                    <a:pt x="4970" y="2409"/>
                    <a:pt x="6363" y="1527"/>
                    <a:pt x="7826" y="928"/>
                  </a:cubicBezTo>
                  <a:cubicBezTo>
                    <a:pt x="9329" y="312"/>
                    <a:pt x="10855" y="0"/>
                    <a:pt x="12361" y="0"/>
                  </a:cubicBezTo>
                  <a:close/>
                </a:path>
              </a:pathLst>
            </a:custGeom>
            <a:solidFill>
              <a:srgbClr val="DDD7C5"/>
            </a:solidFill>
            <a:ln w="12700" cap="flat">
              <a:noFill/>
              <a:miter lim="400000"/>
            </a:ln>
            <a:effectLst/>
          </p:spPr>
          <p:txBody>
            <a:bodyPr wrap="square" lIns="45718" tIns="45718" rIns="45718" bIns="45718" numCol="1" anchor="ctr">
              <a:noAutofit/>
            </a:bodyPr>
            <a:lstStyle/>
            <a:p>
              <a:pPr>
                <a:defRPr>
                  <a:latin typeface="+mj-lt"/>
                  <a:ea typeface="+mj-ea"/>
                  <a:cs typeface="+mj-cs"/>
                  <a:sym typeface="Meiryo"/>
                </a:defRPr>
              </a:pPr>
            </a:p>
          </p:txBody>
        </p:sp>
        <p:pic>
          <p:nvPicPr>
            <p:cNvPr id="329" name="image6.png" descr="image6.png"/>
            <p:cNvPicPr>
              <a:picLocks noChangeAspect="1"/>
            </p:cNvPicPr>
            <p:nvPr/>
          </p:nvPicPr>
          <p:blipFill>
            <a:blip r:embed="rId2">
              <a:extLst/>
            </a:blip>
            <a:srcRect l="0" t="961" r="0" b="17040"/>
            <a:stretch>
              <a:fillRect/>
            </a:stretch>
          </p:blipFill>
          <p:spPr>
            <a:xfrm>
              <a:off x="-1" y="1"/>
              <a:ext cx="5150644" cy="500141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361" y="0"/>
                  </a:moveTo>
                  <a:cubicBezTo>
                    <a:pt x="10855" y="0"/>
                    <a:pt x="9329" y="313"/>
                    <a:pt x="7826" y="929"/>
                  </a:cubicBezTo>
                  <a:cubicBezTo>
                    <a:pt x="6362" y="1528"/>
                    <a:pt x="4971" y="2408"/>
                    <a:pt x="3798" y="3478"/>
                  </a:cubicBezTo>
                  <a:cubicBezTo>
                    <a:pt x="2605" y="4565"/>
                    <a:pt x="1666" y="5804"/>
                    <a:pt x="1010" y="7156"/>
                  </a:cubicBezTo>
                  <a:cubicBezTo>
                    <a:pt x="340" y="8538"/>
                    <a:pt x="0" y="9977"/>
                    <a:pt x="0" y="11434"/>
                  </a:cubicBezTo>
                  <a:cubicBezTo>
                    <a:pt x="0" y="12902"/>
                    <a:pt x="543" y="13761"/>
                    <a:pt x="1673" y="15409"/>
                  </a:cubicBezTo>
                  <a:cubicBezTo>
                    <a:pt x="1945" y="15807"/>
                    <a:pt x="2227" y="16218"/>
                    <a:pt x="2515" y="16670"/>
                  </a:cubicBezTo>
                  <a:cubicBezTo>
                    <a:pt x="4718" y="20126"/>
                    <a:pt x="7083" y="21600"/>
                    <a:pt x="10422" y="21600"/>
                  </a:cubicBezTo>
                  <a:cubicBezTo>
                    <a:pt x="12614" y="21600"/>
                    <a:pt x="14222" y="20398"/>
                    <a:pt x="16426" y="18566"/>
                  </a:cubicBezTo>
                  <a:cubicBezTo>
                    <a:pt x="16672" y="18361"/>
                    <a:pt x="16918" y="18160"/>
                    <a:pt x="17156" y="17965"/>
                  </a:cubicBezTo>
                  <a:cubicBezTo>
                    <a:pt x="18448" y="16905"/>
                    <a:pt x="19667" y="15903"/>
                    <a:pt x="20478" y="14816"/>
                  </a:cubicBezTo>
                  <a:cubicBezTo>
                    <a:pt x="21254" y="13777"/>
                    <a:pt x="21600" y="12733"/>
                    <a:pt x="21600" y="11434"/>
                  </a:cubicBezTo>
                  <a:cubicBezTo>
                    <a:pt x="21600" y="8178"/>
                    <a:pt x="20707" y="5250"/>
                    <a:pt x="19082" y="3190"/>
                  </a:cubicBezTo>
                  <a:cubicBezTo>
                    <a:pt x="18287" y="2182"/>
                    <a:pt x="17333" y="1399"/>
                    <a:pt x="16247" y="862"/>
                  </a:cubicBezTo>
                  <a:cubicBezTo>
                    <a:pt x="15089" y="290"/>
                    <a:pt x="13781" y="0"/>
                    <a:pt x="12361" y="0"/>
                  </a:cubicBezTo>
                  <a:close/>
                </a:path>
              </a:pathLst>
            </a:custGeom>
            <a:ln w="12700" cap="flat">
              <a:noFill/>
              <a:miter lim="400000"/>
            </a:ln>
            <a:effectLst/>
          </p:spPr>
        </p:pic>
      </p:grpSp>
    </p:spTree>
  </p:cSld>
  <p:clrMapOvr>
    <a:masterClrMapping/>
  </p:clrMapOvr>
  <p:transition xmlns:p14="http://schemas.microsoft.com/office/powerpoint/2010/main" spd="med" advClick="1"/>
</p:sld>
</file>

<file path=ppt/slides/slide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32" name="Content Placeholder 2"/>
          <p:cNvSpPr txBox="1"/>
          <p:nvPr/>
        </p:nvSpPr>
        <p:spPr>
          <a:xfrm>
            <a:off x="1341617" y="3141809"/>
            <a:ext cx="4852559" cy="3795554"/>
          </a:xfrm>
          <a:prstGeom prst="rect">
            <a:avLst/>
          </a:prstGeom>
          <a:ln w="12700">
            <a:miter lim="400000"/>
          </a:ln>
          <a:extLst>
            <a:ext uri="{C572A759-6A51-4108-AA02-DFA0A04FC94B}">
              <ma14:wrappingTextBoxFlag xmlns:ma14="http://schemas.microsoft.com/office/mac/drawingml/2011/main" val="1"/>
            </a:ext>
          </a:extLst>
        </p:spPr>
        <p:txBody>
          <a:bodyPr lIns="91436" tIns="91436" rIns="91436" bIns="91436">
            <a:normAutofit fontScale="100000" lnSpcReduction="0"/>
          </a:bodyPr>
          <a:lstStyle>
            <a:lvl1pPr>
              <a:lnSpc>
                <a:spcPct val="112000"/>
              </a:lnSpc>
              <a:spcBef>
                <a:spcPts val="900"/>
              </a:spcBef>
              <a:defRPr spc="100" sz="2000">
                <a:solidFill>
                  <a:srgbClr val="404040"/>
                </a:solidFill>
                <a:latin typeface="+mj-lt"/>
                <a:ea typeface="+mj-ea"/>
                <a:cs typeface="+mj-cs"/>
                <a:sym typeface="Meiryo"/>
              </a:defRPr>
            </a:lvl1pPr>
          </a:lstStyle>
          <a:p>
            <a:pPr/>
            <a:r>
              <a:t>Yn ystod y blynyddoedd cynnar, mae chwarae yn rhan bwysig yn y broses o ddatblygu mathemateg a rhifedd, gan alluogi dysgwyr i ddatrys problemau, archwilio syniadau, creu cysylltiadau a chydweithio ag eraill.</a:t>
            </a:r>
          </a:p>
        </p:txBody>
      </p:sp>
      <p:sp>
        <p:nvSpPr>
          <p:cNvPr id="333" name="Content Placeholder 4"/>
          <p:cNvSpPr txBox="1"/>
          <p:nvPr/>
        </p:nvSpPr>
        <p:spPr>
          <a:xfrm>
            <a:off x="6651569" y="3051688"/>
            <a:ext cx="4123951" cy="2761080"/>
          </a:xfrm>
          <a:prstGeom prst="rect">
            <a:avLst/>
          </a:prstGeom>
          <a:ln w="12700">
            <a:miter lim="400000"/>
          </a:ln>
          <a:extLst>
            <a:ext uri="{C572A759-6A51-4108-AA02-DFA0A04FC94B}">
              <ma14:wrappingTextBoxFlag xmlns:ma14="http://schemas.microsoft.com/office/mac/drawingml/2011/main" val="1"/>
            </a:ext>
          </a:extLst>
        </p:spPr>
        <p:txBody>
          <a:bodyPr lIns="91436" tIns="91436" rIns="91436" bIns="91436">
            <a:normAutofit fontScale="100000" lnSpcReduction="0"/>
          </a:bodyPr>
          <a:lstStyle>
            <a:lvl1pPr defTabSz="859536">
              <a:lnSpc>
                <a:spcPct val="112000"/>
              </a:lnSpc>
              <a:spcBef>
                <a:spcPts val="800"/>
              </a:spcBef>
              <a:defRPr spc="100">
                <a:solidFill>
                  <a:srgbClr val="404040"/>
                </a:solidFill>
                <a:latin typeface="+mj-lt"/>
                <a:ea typeface="+mj-ea"/>
                <a:cs typeface="+mj-cs"/>
                <a:sym typeface="Meiryo"/>
              </a:defRPr>
            </a:lvl1pPr>
          </a:lstStyle>
          <a:p>
            <a:pPr/>
            <a:r>
              <a:t>In the early years, play forms an important part in the development of mathematics and numeracy, enabling learners to solve problems, explore ideas, establish connections and collaborate with others</a:t>
            </a:r>
          </a:p>
        </p:txBody>
      </p:sp>
      <p:pic>
        <p:nvPicPr>
          <p:cNvPr id="334" name="Picture 7" descr="Picture 7"/>
          <p:cNvPicPr>
            <a:picLocks noChangeAspect="1"/>
          </p:cNvPicPr>
          <p:nvPr/>
        </p:nvPicPr>
        <p:blipFill>
          <a:blip r:embed="rId2">
            <a:extLst/>
          </a:blip>
          <a:stretch>
            <a:fillRect/>
          </a:stretch>
        </p:blipFill>
        <p:spPr>
          <a:xfrm>
            <a:off x="10011057" y="439132"/>
            <a:ext cx="1848685" cy="2188360"/>
          </a:xfrm>
          <a:prstGeom prst="rect">
            <a:avLst/>
          </a:prstGeom>
          <a:ln w="12700">
            <a:miter lim="400000"/>
          </a:ln>
        </p:spPr>
      </p:pic>
      <p:pic>
        <p:nvPicPr>
          <p:cNvPr id="335" name="Picture 8" descr="Picture 8"/>
          <p:cNvPicPr>
            <a:picLocks noChangeAspect="1"/>
          </p:cNvPicPr>
          <p:nvPr/>
        </p:nvPicPr>
        <p:blipFill>
          <a:blip r:embed="rId3">
            <a:extLst/>
          </a:blip>
          <a:stretch>
            <a:fillRect/>
          </a:stretch>
        </p:blipFill>
        <p:spPr>
          <a:xfrm>
            <a:off x="213444" y="354487"/>
            <a:ext cx="1654458" cy="2357651"/>
          </a:xfrm>
          <a:prstGeom prst="rect">
            <a:avLst/>
          </a:prstGeom>
          <a:ln w="12700">
            <a:miter lim="400000"/>
          </a:ln>
        </p:spPr>
      </p:pic>
    </p:spTree>
  </p:cSld>
  <p:clrMapOvr>
    <a:masterClrMapping/>
  </p:clrMapOvr>
  <p:transition xmlns:p14="http://schemas.microsoft.com/office/powerpoint/2010/main" spd="med" advClick="1"/>
</p:sld>
</file>

<file path=ppt/slides/slide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37" name="Picture 2" descr="Picture 2"/>
          <p:cNvPicPr>
            <a:picLocks noChangeAspect="1"/>
          </p:cNvPicPr>
          <p:nvPr/>
        </p:nvPicPr>
        <p:blipFill>
          <a:blip r:embed="rId2">
            <a:extLst/>
          </a:blip>
          <a:srcRect l="0" t="27467" r="1247" b="9464"/>
          <a:stretch>
            <a:fillRect/>
          </a:stretch>
        </p:blipFill>
        <p:spPr>
          <a:xfrm>
            <a:off x="212506" y="98519"/>
            <a:ext cx="7131965" cy="3054837"/>
          </a:xfrm>
          <a:prstGeom prst="rect">
            <a:avLst/>
          </a:prstGeom>
          <a:ln w="12700">
            <a:miter lim="400000"/>
          </a:ln>
        </p:spPr>
      </p:pic>
      <p:sp>
        <p:nvSpPr>
          <p:cNvPr id="338" name="Arrow: Left 3"/>
          <p:cNvSpPr/>
          <p:nvPr/>
        </p:nvSpPr>
        <p:spPr>
          <a:xfrm>
            <a:off x="2737642" y="2252179"/>
            <a:ext cx="980661" cy="483706"/>
          </a:xfrm>
          <a:prstGeom prst="leftArrow">
            <a:avLst>
              <a:gd name="adj1" fmla="val 50000"/>
              <a:gd name="adj2" fmla="val 50000"/>
            </a:avLst>
          </a:prstGeom>
          <a:solidFill>
            <a:srgbClr val="4472C4"/>
          </a:solidFill>
          <a:ln w="12700">
            <a:solidFill>
              <a:srgbClr val="32538F"/>
            </a:solidFill>
            <a:miter/>
          </a:ln>
        </p:spPr>
        <p:txBody>
          <a:bodyPr lIns="45718" tIns="45718" rIns="45718" bIns="45718" anchor="ctr"/>
          <a:lstStyle/>
          <a:p>
            <a:pPr algn="ctr" defTabSz="457200">
              <a:defRPr>
                <a:solidFill>
                  <a:srgbClr val="FFFFFF"/>
                </a:solidFill>
                <a:latin typeface="Calibri"/>
                <a:ea typeface="Calibri"/>
                <a:cs typeface="Calibri"/>
                <a:sym typeface="Calibri"/>
              </a:defRPr>
            </a:pPr>
          </a:p>
        </p:txBody>
      </p:sp>
      <p:pic>
        <p:nvPicPr>
          <p:cNvPr id="339" name="Picture 3" descr="Picture 3"/>
          <p:cNvPicPr>
            <a:picLocks noChangeAspect="1"/>
          </p:cNvPicPr>
          <p:nvPr/>
        </p:nvPicPr>
        <p:blipFill>
          <a:blip r:embed="rId3">
            <a:extLst/>
          </a:blip>
          <a:srcRect l="0" t="26840" r="0" b="11686"/>
          <a:stretch>
            <a:fillRect/>
          </a:stretch>
        </p:blipFill>
        <p:spPr>
          <a:xfrm>
            <a:off x="1348317" y="3462192"/>
            <a:ext cx="7802227" cy="3209427"/>
          </a:xfrm>
          <a:prstGeom prst="rect">
            <a:avLst/>
          </a:prstGeom>
          <a:ln w="12700">
            <a:miter lim="400000"/>
          </a:ln>
        </p:spPr>
      </p:pic>
      <p:sp>
        <p:nvSpPr>
          <p:cNvPr id="340" name="Arrow: Left 3"/>
          <p:cNvSpPr/>
          <p:nvPr/>
        </p:nvSpPr>
        <p:spPr>
          <a:xfrm>
            <a:off x="4321993" y="5827062"/>
            <a:ext cx="980665" cy="483709"/>
          </a:xfrm>
          <a:prstGeom prst="leftArrow">
            <a:avLst>
              <a:gd name="adj1" fmla="val 50000"/>
              <a:gd name="adj2" fmla="val 50000"/>
            </a:avLst>
          </a:prstGeom>
          <a:solidFill>
            <a:srgbClr val="4472C4"/>
          </a:solidFill>
          <a:ln w="12700">
            <a:solidFill>
              <a:srgbClr val="32538F"/>
            </a:solidFill>
            <a:miter/>
          </a:ln>
        </p:spPr>
        <p:txBody>
          <a:bodyPr lIns="45718" tIns="45718" rIns="45718" bIns="45718" anchor="ctr"/>
          <a:lstStyle/>
          <a:p>
            <a:pPr algn="ctr" defTabSz="457200">
              <a:defRPr>
                <a:solidFill>
                  <a:srgbClr val="FFFFFF"/>
                </a:solidFill>
                <a:latin typeface="Calibri"/>
                <a:ea typeface="Calibri"/>
                <a:cs typeface="Calibri"/>
                <a:sym typeface="Calibri"/>
              </a:defRPr>
            </a:pPr>
          </a:p>
        </p:txBody>
      </p:sp>
    </p:spTree>
  </p:cSld>
  <p:clrMapOvr>
    <a:masterClrMapping/>
  </p:clrMapOvr>
  <p:transition xmlns:p14="http://schemas.microsoft.com/office/powerpoint/2010/main" spd="med" advClick="1"/>
</p:sld>
</file>

<file path=ppt/slides/slide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2" name="Double-click to edit"/>
          <p:cNvSpPr txBox="1"/>
          <p:nvPr>
            <p:ph type="title"/>
          </p:nvPr>
        </p:nvSpPr>
        <p:spPr>
          <a:xfrm>
            <a:off x="1920237" y="442220"/>
            <a:ext cx="8770578" cy="1345269"/>
          </a:xfrm>
          <a:prstGeom prst="rect">
            <a:avLst/>
          </a:prstGeom>
        </p:spPr>
        <p:txBody>
          <a:bodyPr/>
          <a:lstStyle/>
          <a:p>
            <a:pPr/>
          </a:p>
        </p:txBody>
      </p:sp>
      <p:pic>
        <p:nvPicPr>
          <p:cNvPr id="343" name="Screenshot 2022-02-19 at 15.43.07.png" descr="Screenshot 2022-02-19 at 15.43.07.png"/>
          <p:cNvPicPr>
            <a:picLocks noChangeAspect="1"/>
          </p:cNvPicPr>
          <p:nvPr/>
        </p:nvPicPr>
        <p:blipFill>
          <a:blip r:embed="rId2">
            <a:extLst/>
          </a:blip>
          <a:stretch>
            <a:fillRect/>
          </a:stretch>
        </p:blipFill>
        <p:spPr>
          <a:xfrm>
            <a:off x="-26523" y="-220746"/>
            <a:ext cx="12103587" cy="6858001"/>
          </a:xfrm>
          <a:prstGeom prst="rect">
            <a:avLst/>
          </a:prstGeom>
          <a:ln w="12700">
            <a:miter lim="400000"/>
          </a:ln>
        </p:spPr>
      </p:pic>
    </p:spTree>
  </p:cSld>
  <p:clrMapOvr>
    <a:masterClrMapping/>
  </p:clrMapOvr>
  <p:transition xmlns:p14="http://schemas.microsoft.com/office/powerpoint/2010/main" spd="med" advClick="1"/>
</p:sld>
</file>

<file path=ppt/slides/slide1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45" name="Progression in the Mathematics and Numeracy Area of Learning and Experience (Area) involves the development of five connected and interdependent proficiencies which have no hierarchy. These are crucial considerations for schools when designing their curr"/>
          <p:cNvSpPr txBox="1"/>
          <p:nvPr>
            <p:ph type="body" sz="half" idx="4294967295"/>
          </p:nvPr>
        </p:nvSpPr>
        <p:spPr>
          <a:xfrm>
            <a:off x="895325" y="308867"/>
            <a:ext cx="10820401" cy="1744754"/>
          </a:xfrm>
          <a:prstGeom prst="rect">
            <a:avLst/>
          </a:prstGeom>
        </p:spPr>
        <p:txBody>
          <a:bodyPr/>
          <a:lstStyle/>
          <a:p>
            <a:pPr>
              <a:buSzTx/>
              <a:buNone/>
              <a:defRPr sz="2200">
                <a:latin typeface="Century Gothic"/>
                <a:ea typeface="Century Gothic"/>
                <a:cs typeface="Century Gothic"/>
                <a:sym typeface="Century Gothic"/>
              </a:defRPr>
            </a:pPr>
            <a:r>
              <a:t>Progression in the Mathematics and Numeracy Area of Learning and Experience (Area) involves the development of </a:t>
            </a:r>
            <a:r>
              <a:rPr b="1"/>
              <a:t>five connected and interdependent proficiencies which have no hierarchy</a:t>
            </a:r>
            <a:r>
              <a:t>. These are crucial considerations for schools when designing their curriculum to ensure the progression of learners.</a:t>
            </a:r>
          </a:p>
        </p:txBody>
      </p:sp>
      <p:sp>
        <p:nvSpPr>
          <p:cNvPr id="346" name="TextBox 2"/>
          <p:cNvSpPr txBox="1"/>
          <p:nvPr/>
        </p:nvSpPr>
        <p:spPr>
          <a:xfrm>
            <a:off x="933043" y="2486661"/>
            <a:ext cx="6428630" cy="1884676"/>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p>
            <a:pPr marL="285750" indent="-285750" defTabSz="457200">
              <a:lnSpc>
                <a:spcPct val="90000"/>
              </a:lnSpc>
              <a:spcBef>
                <a:spcPts val="1000"/>
              </a:spcBef>
              <a:buSzPct val="100000"/>
              <a:buFont typeface="Arial"/>
              <a:buChar char="•"/>
              <a:defRPr b="1">
                <a:latin typeface="Century Gothic"/>
                <a:ea typeface="Century Gothic"/>
                <a:cs typeface="Century Gothic"/>
                <a:sym typeface="Century Gothic"/>
              </a:defRPr>
            </a:pPr>
            <a:r>
              <a:t>Conceptual understanding</a:t>
            </a:r>
          </a:p>
          <a:p>
            <a:pPr marL="285750" indent="-285750" defTabSz="457200">
              <a:lnSpc>
                <a:spcPct val="90000"/>
              </a:lnSpc>
              <a:spcBef>
                <a:spcPts val="1000"/>
              </a:spcBef>
              <a:buSzPct val="100000"/>
              <a:buFont typeface="Helvetica"/>
              <a:buChar char="•"/>
              <a:defRPr b="1">
                <a:latin typeface="Century Gothic"/>
                <a:ea typeface="Century Gothic"/>
                <a:cs typeface="Century Gothic"/>
                <a:sym typeface="Century Gothic"/>
              </a:defRPr>
            </a:pPr>
            <a:r>
              <a:t>Communication using symbols</a:t>
            </a:r>
          </a:p>
          <a:p>
            <a:pPr marL="285750" indent="-285750" defTabSz="457200">
              <a:lnSpc>
                <a:spcPct val="90000"/>
              </a:lnSpc>
              <a:spcBef>
                <a:spcPts val="1000"/>
              </a:spcBef>
              <a:buSzPct val="100000"/>
              <a:buFont typeface="Helvetica"/>
              <a:buChar char="•"/>
              <a:defRPr b="1">
                <a:latin typeface="Century Gothic"/>
                <a:ea typeface="Century Gothic"/>
                <a:cs typeface="Century Gothic"/>
                <a:sym typeface="Century Gothic"/>
              </a:defRPr>
            </a:pPr>
            <a:r>
              <a:t>Fluency</a:t>
            </a:r>
          </a:p>
          <a:p>
            <a:pPr marL="285750" indent="-285750" defTabSz="457200">
              <a:lnSpc>
                <a:spcPct val="90000"/>
              </a:lnSpc>
              <a:spcBef>
                <a:spcPts val="1000"/>
              </a:spcBef>
              <a:buSzPct val="100000"/>
              <a:buFont typeface="Helvetica"/>
              <a:buChar char="•"/>
              <a:defRPr b="1">
                <a:latin typeface="Century Gothic"/>
                <a:ea typeface="Century Gothic"/>
                <a:cs typeface="Century Gothic"/>
                <a:sym typeface="Century Gothic"/>
              </a:defRPr>
            </a:pPr>
            <a:r>
              <a:t>Logical reasoning</a:t>
            </a:r>
          </a:p>
          <a:p>
            <a:pPr marL="285750" indent="-285750" defTabSz="457200">
              <a:lnSpc>
                <a:spcPct val="90000"/>
              </a:lnSpc>
              <a:spcBef>
                <a:spcPts val="1000"/>
              </a:spcBef>
              <a:buSzPct val="100000"/>
              <a:buFont typeface="Helvetica"/>
              <a:buChar char="•"/>
              <a:defRPr b="1">
                <a:latin typeface="Century Gothic"/>
                <a:ea typeface="Century Gothic"/>
                <a:cs typeface="Century Gothic"/>
                <a:sym typeface="Century Gothic"/>
              </a:defRPr>
            </a:pPr>
            <a:r>
              <a:t>Strategic competence</a:t>
            </a:r>
          </a:p>
        </p:txBody>
      </p:sp>
      <p:pic>
        <p:nvPicPr>
          <p:cNvPr id="347" name="Picture 2" descr="Picture 2"/>
          <p:cNvPicPr>
            <a:picLocks noChangeAspect="1"/>
          </p:cNvPicPr>
          <p:nvPr/>
        </p:nvPicPr>
        <p:blipFill>
          <a:blip r:embed="rId2">
            <a:extLst/>
          </a:blip>
          <a:stretch>
            <a:fillRect/>
          </a:stretch>
        </p:blipFill>
        <p:spPr>
          <a:xfrm>
            <a:off x="-26192" y="5552756"/>
            <a:ext cx="12244384" cy="1284385"/>
          </a:xfrm>
          <a:prstGeom prst="rect">
            <a:avLst/>
          </a:prstGeom>
          <a:ln w="12700">
            <a:miter lim="400000"/>
          </a:ln>
        </p:spPr>
      </p:pic>
    </p:spTree>
  </p:cSld>
  <p:clrMapOvr>
    <a:masterClrMapping/>
  </p:clrMapOvr>
  <p:transition xmlns:p14="http://schemas.microsoft.com/office/powerpoint/2010/main" spd="med" advClick="1"/>
  <p:timing>
    <p:tnLst>
      <p:par>
        <p:cTn id="1" nodeType="tmRoot" restart="never" dur="indefinite" fill="hold">
          <p:childTnLst>
            <p:seq concurrent="1" prevAc="none" nextAc="seek">
              <p:cTn id="2" nodeType="mainSeq" dur="indefinite" fill="hold">
                <p:childTnLst>
                  <p:par>
                    <p:cTn id="3" fill="hold">
                      <p:stCondLst>
                        <p:cond delay="indefinite"/>
                      </p:stCondLst>
                      <p:childTnLst>
                        <p:par>
                          <p:cTn id="4" fill="hold">
                            <p:stCondLst>
                              <p:cond delay="0"/>
                            </p:stCondLst>
                            <p:childTnLst>
                              <p:par>
                                <p:cTn id="5" presetClass="entr" nodeType="clickEffect" presetSubtype="0" presetID="1" grpId="1" fill="hold">
                                  <p:stCondLst>
                                    <p:cond delay="0"/>
                                  </p:stCondLst>
                                  <p:iterate type="el" backwards="0">
                                    <p:tmAbs val="0"/>
                                  </p:iterate>
                                  <p:childTnLst>
                                    <p:set>
                                      <p:cBhvr>
                                        <p:cTn id="6" fill="hold"/>
                                        <p:tgtEl>
                                          <p:spTgt spid="34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Class="entr" nodeType="clickEffect" presetSubtype="0" presetID="1" grpId="2" fill="hold">
                                  <p:stCondLst>
                                    <p:cond delay="0"/>
                                  </p:stCondLst>
                                  <p:iterate type="el" backwards="0">
                                    <p:tmAbs val="0"/>
                                  </p:iterate>
                                  <p:childTnLst>
                                    <p:set>
                                      <p:cBhvr>
                                        <p:cTn id="10" fill="hold"/>
                                        <p:tgtEl>
                                          <p:spTgt spid="346"/>
                                        </p:tgtEl>
                                        <p:attrNameLst>
                                          <p:attrName>style.visibility</p:attrName>
                                        </p:attrNameLst>
                                      </p:cBhvr>
                                      <p:to>
                                        <p:strVal val="visible"/>
                                      </p:to>
                                    </p:set>
                                  </p:childTnLst>
                                </p:cTn>
                              </p:par>
                            </p:childTnLst>
                          </p:cTn>
                        </p:par>
                      </p:childTnLst>
                    </p:cTn>
                  </p:par>
                </p:childTnLst>
              </p:cTn>
              <p:prevCondLst>
                <p:cond evt="onPrev">
                  <p:tgtEl>
                    <p:sldTgt/>
                  </p:tgtEl>
                </p:cond>
              </p:prevCondLst>
              <p:nextCondLst>
                <p:cond evt="onNext">
                  <p:tgtEl>
                    <p:sldTgt/>
                  </p:tgtEl>
                </p:cond>
              </p:nextCondLst>
            </p:seq>
          </p:childTnLst>
        </p:cTn>
      </p:par>
    </p:tnLst>
    <p:bldLst>
      <p:bldP build="whole" bldLvl="1" animBg="1" rev="0" advAuto="0" spid="345" grpId="1"/>
      <p:bldP build="whole" bldLvl="1" animBg="1" rev="0" advAuto="0" spid="346" grpId="2"/>
    </p:bldLst>
  </p:timing>
</p:sld>
</file>

<file path=ppt/slides/slide1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49" name="Screenshot 2022-08-11 at 14.34.40.png" descr="Screenshot 2022-08-11 at 14.34.40.png"/>
          <p:cNvPicPr>
            <a:picLocks noChangeAspect="1"/>
          </p:cNvPicPr>
          <p:nvPr/>
        </p:nvPicPr>
        <p:blipFill>
          <a:blip r:embed="rId2">
            <a:extLst/>
          </a:blip>
          <a:stretch>
            <a:fillRect/>
          </a:stretch>
        </p:blipFill>
        <p:spPr>
          <a:xfrm>
            <a:off x="70336" y="195821"/>
            <a:ext cx="12051327" cy="6858003"/>
          </a:xfrm>
          <a:prstGeom prst="rect">
            <a:avLst/>
          </a:prstGeom>
          <a:ln w="12700">
            <a:miter lim="400000"/>
          </a:ln>
        </p:spPr>
      </p:pic>
    </p:spTree>
  </p:cSld>
  <p:clrMapOvr>
    <a:masterClrMapping/>
  </p:clrMapOvr>
  <p:transition xmlns:p14="http://schemas.microsoft.com/office/powerpoint/2010/main" spd="med" advClick="1"/>
</p:sld>
</file>

<file path=ppt/slides/slide1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51" name="Title 1"/>
          <p:cNvSpPr txBox="1"/>
          <p:nvPr>
            <p:ph type="title"/>
          </p:nvPr>
        </p:nvSpPr>
        <p:spPr>
          <a:xfrm>
            <a:off x="1920239" y="442220"/>
            <a:ext cx="8770572" cy="1345269"/>
          </a:xfrm>
          <a:prstGeom prst="rect">
            <a:avLst/>
          </a:prstGeom>
        </p:spPr>
        <p:txBody>
          <a:bodyPr/>
          <a:lstStyle/>
          <a:p>
            <a:pPr>
              <a:defRPr spc="100" sz="2800"/>
            </a:pPr>
            <a:r>
              <a:t>Camau cynnydd</a:t>
            </a:r>
            <a:br/>
            <a:r>
              <a:t>Progression steps</a:t>
            </a:r>
          </a:p>
        </p:txBody>
      </p:sp>
      <p:pic>
        <p:nvPicPr>
          <p:cNvPr id="352" name="Picture 5" descr="Picture 5"/>
          <p:cNvPicPr>
            <a:picLocks noChangeAspect="1"/>
          </p:cNvPicPr>
          <p:nvPr/>
        </p:nvPicPr>
        <p:blipFill>
          <a:blip r:embed="rId2">
            <a:extLst/>
          </a:blip>
          <a:stretch>
            <a:fillRect/>
          </a:stretch>
        </p:blipFill>
        <p:spPr>
          <a:xfrm>
            <a:off x="1139319" y="2186608"/>
            <a:ext cx="4141852" cy="4386470"/>
          </a:xfrm>
          <a:prstGeom prst="rect">
            <a:avLst/>
          </a:prstGeom>
          <a:ln w="12700">
            <a:miter lim="400000"/>
          </a:ln>
        </p:spPr>
      </p:pic>
      <p:pic>
        <p:nvPicPr>
          <p:cNvPr id="353" name="Picture 5" descr="Picture 5"/>
          <p:cNvPicPr>
            <a:picLocks noChangeAspect="1"/>
          </p:cNvPicPr>
          <p:nvPr/>
        </p:nvPicPr>
        <p:blipFill>
          <a:blip r:embed="rId3">
            <a:extLst/>
          </a:blip>
          <a:stretch>
            <a:fillRect/>
          </a:stretch>
        </p:blipFill>
        <p:spPr>
          <a:xfrm>
            <a:off x="6305703" y="2130506"/>
            <a:ext cx="3962797" cy="4452733"/>
          </a:xfrm>
          <a:prstGeom prst="rect">
            <a:avLst/>
          </a:prstGeom>
          <a:ln w="12700">
            <a:miter lim="400000"/>
          </a:ln>
        </p:spPr>
      </p:pic>
      <p:pic>
        <p:nvPicPr>
          <p:cNvPr id="354" name="Picture 6" descr="Picture 6"/>
          <p:cNvPicPr>
            <a:picLocks noChangeAspect="1"/>
          </p:cNvPicPr>
          <p:nvPr/>
        </p:nvPicPr>
        <p:blipFill>
          <a:blip r:embed="rId4">
            <a:extLst/>
          </a:blip>
          <a:stretch>
            <a:fillRect/>
          </a:stretch>
        </p:blipFill>
        <p:spPr>
          <a:xfrm>
            <a:off x="9147974" y="157286"/>
            <a:ext cx="2743206" cy="1919304"/>
          </a:xfrm>
          <a:prstGeom prst="rect">
            <a:avLst/>
          </a:prstGeom>
          <a:ln w="12700">
            <a:miter lim="400000"/>
          </a:ln>
        </p:spPr>
      </p:pic>
    </p:spTree>
  </p:cSld>
  <p:clrMapOvr>
    <a:masterClrMapping/>
  </p:clrMapOvr>
  <p:transition xmlns:p14="http://schemas.microsoft.com/office/powerpoint/2010/main" spd="med" advClick="1"/>
</p:sld>
</file>

<file path=ppt/slides/slide1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BDD7EE"/>
        </a:solidFill>
      </p:bgPr>
    </p:bg>
    <p:spTree>
      <p:nvGrpSpPr>
        <p:cNvPr id="1" name=""/>
        <p:cNvGrpSpPr/>
        <p:nvPr/>
      </p:nvGrpSpPr>
      <p:grpSpPr>
        <a:xfrm>
          <a:off x="0" y="0"/>
          <a:ext cx="0" cy="0"/>
          <a:chOff x="0" y="0"/>
          <a:chExt cx="0" cy="0"/>
        </a:xfrm>
      </p:grpSpPr>
      <p:sp>
        <p:nvSpPr>
          <p:cNvPr id="356" name="TextBox 8"/>
          <p:cNvSpPr txBox="1"/>
          <p:nvPr/>
        </p:nvSpPr>
        <p:spPr>
          <a:xfrm>
            <a:off x="1163711" y="4855815"/>
            <a:ext cx="2651767" cy="625184"/>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u="sng">
                <a:solidFill>
                  <a:srgbClr val="0000FF"/>
                </a:solidFill>
                <a:uFill>
                  <a:solidFill>
                    <a:srgbClr val="0000FF"/>
                  </a:solidFill>
                </a:uFill>
                <a:latin typeface="Calibri"/>
                <a:ea typeface="Calibri"/>
                <a:cs typeface="Calibri"/>
                <a:sym typeface="Calibri"/>
                <a:hlinkClick r:id="rId2" invalidUrl="" action="" tgtFrame="" tooltip="" history="1" highlightClick="0" endSnd="0"/>
              </a:defRPr>
            </a:lvl1pPr>
          </a:lstStyle>
          <a:p>
            <a:pPr/>
            <a:r>
              <a:rPr>
                <a:hlinkClick r:id="rId2" invalidUrl="" action="" tgtFrame="" tooltip="" history="1" highlightClick="0" endSnd="0"/>
              </a:rPr>
              <a:t>  Mathematics and Numeracy </a:t>
            </a:r>
          </a:p>
        </p:txBody>
      </p:sp>
      <p:sp>
        <p:nvSpPr>
          <p:cNvPr id="357" name="TextBox 9"/>
          <p:cNvSpPr txBox="1"/>
          <p:nvPr/>
        </p:nvSpPr>
        <p:spPr>
          <a:xfrm>
            <a:off x="5856180" y="4567378"/>
            <a:ext cx="3973899" cy="333085"/>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u="sng">
                <a:solidFill>
                  <a:srgbClr val="0000FF"/>
                </a:solidFill>
                <a:uFill>
                  <a:solidFill>
                    <a:srgbClr val="0000FF"/>
                  </a:solidFill>
                </a:uFill>
                <a:latin typeface="Calibri"/>
                <a:ea typeface="Calibri"/>
                <a:cs typeface="Calibri"/>
                <a:sym typeface="Calibri"/>
                <a:hlinkClick r:id="rId3" invalidUrl="" action="" tgtFrame="" tooltip="" history="1" highlightClick="0" endSnd="0"/>
              </a:defRPr>
            </a:lvl1pPr>
          </a:lstStyle>
          <a:p>
            <a:pPr/>
            <a:r>
              <a:rPr>
                <a:hlinkClick r:id="rId3" invalidUrl="" action="" tgtFrame="" tooltip="" history="1" highlightClick="0" endSnd="0"/>
              </a:rPr>
              <a:t>  Numeracy Framework </a:t>
            </a:r>
          </a:p>
        </p:txBody>
      </p:sp>
      <p:pic>
        <p:nvPicPr>
          <p:cNvPr id="358" name="Picture 11" descr="Picture 11"/>
          <p:cNvPicPr>
            <a:picLocks noChangeAspect="1"/>
          </p:cNvPicPr>
          <p:nvPr/>
        </p:nvPicPr>
        <p:blipFill>
          <a:blip r:embed="rId4">
            <a:extLst/>
          </a:blip>
          <a:stretch>
            <a:fillRect/>
          </a:stretch>
        </p:blipFill>
        <p:spPr>
          <a:xfrm>
            <a:off x="4494826" y="2674282"/>
            <a:ext cx="6696607" cy="1509436"/>
          </a:xfrm>
          <a:prstGeom prst="rect">
            <a:avLst/>
          </a:prstGeom>
          <a:ln w="12700">
            <a:miter lim="400000"/>
          </a:ln>
        </p:spPr>
      </p:pic>
      <p:sp>
        <p:nvSpPr>
          <p:cNvPr id="359" name="TextBox 11"/>
          <p:cNvSpPr txBox="1"/>
          <p:nvPr/>
        </p:nvSpPr>
        <p:spPr>
          <a:xfrm>
            <a:off x="290841" y="3611873"/>
            <a:ext cx="3604562" cy="972550"/>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sz="3000">
                <a:latin typeface="Calibri"/>
                <a:ea typeface="Calibri"/>
                <a:cs typeface="Calibri"/>
                <a:sym typeface="Calibri"/>
              </a:defRPr>
            </a:lvl1pPr>
          </a:lstStyle>
          <a:p>
            <a:pPr/>
            <a:r>
              <a:t>Curriculum for Wales 2022</a:t>
            </a:r>
          </a:p>
        </p:txBody>
      </p:sp>
      <p:pic>
        <p:nvPicPr>
          <p:cNvPr id="360" name="Screenshot 2023-01-16 at 08.47.31.png" descr="Screenshot 2023-01-16 at 08.47.31.png"/>
          <p:cNvPicPr>
            <a:picLocks noChangeAspect="1"/>
          </p:cNvPicPr>
          <p:nvPr/>
        </p:nvPicPr>
        <p:blipFill>
          <a:blip r:embed="rId5">
            <a:extLst/>
          </a:blip>
          <a:stretch>
            <a:fillRect/>
          </a:stretch>
        </p:blipFill>
        <p:spPr>
          <a:xfrm>
            <a:off x="519438" y="700037"/>
            <a:ext cx="2915629" cy="2482615"/>
          </a:xfrm>
          <a:prstGeom prst="rect">
            <a:avLst/>
          </a:prstGeom>
          <a:ln w="12700">
            <a:miter lim="400000"/>
          </a:ln>
        </p:spPr>
      </p:pic>
      <p:sp>
        <p:nvSpPr>
          <p:cNvPr id="361" name="Documents"/>
          <p:cNvSpPr txBox="1"/>
          <p:nvPr/>
        </p:nvSpPr>
        <p:spPr>
          <a:xfrm>
            <a:off x="7845481" y="853583"/>
            <a:ext cx="3379236" cy="8534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p>
            <a:pPr>
              <a:defRPr sz="5000"/>
            </a:pPr>
            <a:r>
              <a:t>Documents</a:t>
            </a:r>
            <a:r>
              <a:rPr sz="1800"/>
              <a:t> </a:t>
            </a:r>
          </a:p>
        </p:txBody>
      </p:sp>
    </p:spTree>
  </p:cSld>
  <p:clrMapOvr>
    <a:masterClrMapping/>
  </p:clrMapOvr>
  <p:transition xmlns:p14="http://schemas.microsoft.com/office/powerpoint/2010/main" spd="med" advClick="1"/>
</p:sld>
</file>

<file path=ppt/slides/slide1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63" name="Title 1"/>
          <p:cNvSpPr txBox="1"/>
          <p:nvPr>
            <p:ph type="title"/>
          </p:nvPr>
        </p:nvSpPr>
        <p:spPr>
          <a:xfrm>
            <a:off x="3025520" y="-59715"/>
            <a:ext cx="7956224" cy="1325563"/>
          </a:xfrm>
          <a:prstGeom prst="rect">
            <a:avLst/>
          </a:prstGeom>
        </p:spPr>
        <p:txBody>
          <a:bodyPr/>
          <a:lstStyle>
            <a:lvl1pPr>
              <a:defRPr sz="4000"/>
            </a:lvl1pPr>
          </a:lstStyle>
          <a:p>
            <a:pPr/>
            <a:r>
              <a:t>Foundation phase/stage/learning</a:t>
            </a:r>
          </a:p>
        </p:txBody>
      </p:sp>
      <p:sp>
        <p:nvSpPr>
          <p:cNvPr id="364" name="Content Placeholder 3"/>
          <p:cNvSpPr txBox="1"/>
          <p:nvPr>
            <p:ph type="body" sz="quarter" idx="1"/>
          </p:nvPr>
        </p:nvSpPr>
        <p:spPr>
          <a:xfrm>
            <a:off x="6236954" y="5284566"/>
            <a:ext cx="4635263" cy="742422"/>
          </a:xfrm>
          <a:prstGeom prst="rect">
            <a:avLst/>
          </a:prstGeom>
        </p:spPr>
        <p:txBody>
          <a:bodyPr/>
          <a:lstStyle>
            <a:lvl1pPr marL="0" indent="0">
              <a:buSzTx/>
              <a:buNone/>
              <a:defRPr sz="1600" u="sng">
                <a:solidFill>
                  <a:srgbClr val="0563C1"/>
                </a:solidFill>
                <a:uFill>
                  <a:solidFill>
                    <a:srgbClr val="0563C1"/>
                  </a:solidFill>
                </a:uFill>
                <a:hlinkClick r:id="rId3" invalidUrl="" action="" tgtFrame="" tooltip="" history="1" highlightClick="0" endSnd="0"/>
              </a:defRPr>
            </a:lvl1pPr>
          </a:lstStyle>
          <a:p>
            <a:pPr>
              <a:defRPr u="none">
                <a:solidFill>
                  <a:srgbClr val="000000"/>
                </a:solidFill>
                <a:uFillTx/>
              </a:defRPr>
            </a:pPr>
            <a:r>
              <a:rPr u="sng">
                <a:solidFill>
                  <a:srgbClr val="0563C1"/>
                </a:solidFill>
                <a:uFill>
                  <a:solidFill>
                    <a:srgbClr val="0563C1"/>
                  </a:solidFill>
                </a:uFill>
                <a:hlinkClick r:id="rId3" invalidUrl="" action="" tgtFrame="" tooltip="" history="1" highlightClick="0" endSnd="0"/>
              </a:rPr>
              <a:t>Curriculum for funded non-maintained nursery settings - Hwb (gov.wales)</a:t>
            </a:r>
          </a:p>
        </p:txBody>
      </p:sp>
      <p:pic>
        <p:nvPicPr>
          <p:cNvPr id="365" name="Picture 4" descr="Picture 4"/>
          <p:cNvPicPr>
            <a:picLocks noChangeAspect="1"/>
          </p:cNvPicPr>
          <p:nvPr/>
        </p:nvPicPr>
        <p:blipFill>
          <a:blip r:embed="rId4">
            <a:extLst/>
          </a:blip>
          <a:stretch>
            <a:fillRect/>
          </a:stretch>
        </p:blipFill>
        <p:spPr>
          <a:xfrm>
            <a:off x="9910181" y="0"/>
            <a:ext cx="2143126" cy="2143125"/>
          </a:xfrm>
          <a:prstGeom prst="rect">
            <a:avLst/>
          </a:prstGeom>
          <a:ln w="12700">
            <a:miter lim="400000"/>
          </a:ln>
        </p:spPr>
      </p:pic>
      <p:pic>
        <p:nvPicPr>
          <p:cNvPr id="366" name="Picture 21" descr="Picture 21">
            <a:hlinkClick r:id="rId5" invalidUrl="" action="" tgtFrame="" tooltip="" history="1" highlightClick="0" endSnd="0"/>
          </p:cNvPr>
          <p:cNvPicPr>
            <a:picLocks noChangeAspect="1"/>
          </p:cNvPicPr>
          <p:nvPr/>
        </p:nvPicPr>
        <p:blipFill>
          <a:blip r:embed="rId6">
            <a:extLst/>
          </a:blip>
          <a:stretch>
            <a:fillRect/>
          </a:stretch>
        </p:blipFill>
        <p:spPr>
          <a:xfrm>
            <a:off x="3330283" y="1020388"/>
            <a:ext cx="2588492" cy="1831358"/>
          </a:xfrm>
          <a:prstGeom prst="rect">
            <a:avLst/>
          </a:prstGeom>
          <a:ln w="12700">
            <a:miter lim="400000"/>
          </a:ln>
        </p:spPr>
      </p:pic>
      <p:pic>
        <p:nvPicPr>
          <p:cNvPr id="367" name="Picture 7" descr="Picture 7"/>
          <p:cNvPicPr>
            <a:picLocks noChangeAspect="1"/>
          </p:cNvPicPr>
          <p:nvPr/>
        </p:nvPicPr>
        <p:blipFill>
          <a:blip r:embed="rId7">
            <a:extLst/>
          </a:blip>
          <a:stretch>
            <a:fillRect/>
          </a:stretch>
        </p:blipFill>
        <p:spPr>
          <a:xfrm>
            <a:off x="3330283" y="4955883"/>
            <a:ext cx="2700764" cy="1902118"/>
          </a:xfrm>
          <a:prstGeom prst="rect">
            <a:avLst/>
          </a:prstGeom>
          <a:ln w="12700">
            <a:miter lim="400000"/>
          </a:ln>
        </p:spPr>
      </p:pic>
      <p:sp>
        <p:nvSpPr>
          <p:cNvPr id="368" name="Rectangle 8"/>
          <p:cNvSpPr txBox="1"/>
          <p:nvPr/>
        </p:nvSpPr>
        <p:spPr>
          <a:xfrm>
            <a:off x="6282674" y="1530384"/>
            <a:ext cx="4278100" cy="333089"/>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u="sng">
                <a:solidFill>
                  <a:srgbClr val="0563C1"/>
                </a:solidFill>
                <a:uFill>
                  <a:solidFill>
                    <a:srgbClr val="0563C1"/>
                  </a:solidFill>
                </a:uFill>
                <a:latin typeface="Calibri"/>
                <a:ea typeface="Calibri"/>
                <a:cs typeface="Calibri"/>
                <a:sym typeface="Calibri"/>
                <a:hlinkClick r:id="rId8" invalidUrl="" action="" tgtFrame="" tooltip="" history="1" highlightClick="0" endSnd="0"/>
              </a:defRPr>
            </a:lvl1pPr>
          </a:lstStyle>
          <a:p>
            <a:pPr>
              <a:defRPr u="none">
                <a:solidFill>
                  <a:srgbClr val="000000"/>
                </a:solidFill>
                <a:uFillTx/>
              </a:defRPr>
            </a:pPr>
            <a:r>
              <a:rPr u="sng">
                <a:solidFill>
                  <a:srgbClr val="0563C1"/>
                </a:solidFill>
                <a:uFill>
                  <a:solidFill>
                    <a:srgbClr val="0563C1"/>
                  </a:solidFill>
                </a:uFill>
                <a:hlinkClick r:id="rId8" invalidUrl="" action="" tgtFrame="" tooltip="" history="1" highlightClick="0" endSnd="0"/>
              </a:rPr>
              <a:t>foundation-phase-framework.pdf (gov.wales)</a:t>
            </a:r>
          </a:p>
        </p:txBody>
      </p:sp>
      <p:sp>
        <p:nvSpPr>
          <p:cNvPr id="369" name="Rectangle 9"/>
          <p:cNvSpPr txBox="1"/>
          <p:nvPr/>
        </p:nvSpPr>
        <p:spPr>
          <a:xfrm>
            <a:off x="6363053" y="3661276"/>
            <a:ext cx="3735956" cy="333089"/>
          </a:xfrm>
          <a:prstGeom prst="rect">
            <a:avLst/>
          </a:prstGeom>
          <a:ln w="12700">
            <a:miter lim="400000"/>
          </a:ln>
          <a:extLst>
            <a:ext uri="{C572A759-6A51-4108-AA02-DFA0A04FC94B}">
              <ma14:wrappingTextBoxFlag xmlns:ma14="http://schemas.microsoft.com/office/mac/drawingml/2011/main" val="1"/>
            </a:ext>
          </a:extLst>
        </p:spPr>
        <p:txBody>
          <a:bodyPr wrap="none" lIns="45719" rIns="45719">
            <a:spAutoFit/>
          </a:bodyPr>
          <a:lstStyle>
            <a:lvl1pPr>
              <a:defRPr u="sng">
                <a:solidFill>
                  <a:srgbClr val="0563C1"/>
                </a:solidFill>
                <a:uFill>
                  <a:solidFill>
                    <a:srgbClr val="0563C1"/>
                  </a:solidFill>
                </a:uFill>
                <a:latin typeface="Calibri"/>
                <a:ea typeface="Calibri"/>
                <a:cs typeface="Calibri"/>
                <a:sym typeface="Calibri"/>
                <a:hlinkClick r:id="rId9" invalidUrl="" action="" tgtFrame="" tooltip="" history="1" highlightClick="0" endSnd="0"/>
              </a:defRPr>
            </a:lvl1pPr>
          </a:lstStyle>
          <a:p>
            <a:pPr>
              <a:defRPr u="none">
                <a:solidFill>
                  <a:srgbClr val="000000"/>
                </a:solidFill>
                <a:uFillTx/>
              </a:defRPr>
            </a:pPr>
            <a:r>
              <a:rPr u="sng">
                <a:solidFill>
                  <a:srgbClr val="0563C1"/>
                </a:solidFill>
                <a:uFill>
                  <a:solidFill>
                    <a:srgbClr val="0563C1"/>
                  </a:solidFill>
                </a:uFill>
                <a:hlinkClick r:id="rId9" invalidUrl="" action="" tgtFrame="" tooltip="" history="1" highlightClick="0" endSnd="0"/>
              </a:rPr>
              <a:t>Curriculum for Wales - Hwb (gov.wales)</a:t>
            </a:r>
          </a:p>
        </p:txBody>
      </p:sp>
      <p:pic>
        <p:nvPicPr>
          <p:cNvPr id="370" name="Picture 10" descr="Picture 10"/>
          <p:cNvPicPr>
            <a:picLocks noChangeAspect="1"/>
          </p:cNvPicPr>
          <p:nvPr/>
        </p:nvPicPr>
        <p:blipFill>
          <a:blip r:embed="rId10">
            <a:extLst/>
          </a:blip>
          <a:stretch>
            <a:fillRect/>
          </a:stretch>
        </p:blipFill>
        <p:spPr>
          <a:xfrm>
            <a:off x="3330283" y="2967487"/>
            <a:ext cx="2411547" cy="1756913"/>
          </a:xfrm>
          <a:prstGeom prst="rect">
            <a:avLst/>
          </a:prstGeom>
          <a:ln w="12700">
            <a:miter lim="400000"/>
          </a:ln>
        </p:spPr>
      </p:pic>
    </p:spTree>
  </p:cSld>
  <p:clrMapOvr>
    <a:masterClrMapping/>
  </p:clrMapOvr>
  <p:transition xmlns:p14="http://schemas.microsoft.com/office/powerpoint/2010/main" spd="med" advClick="1"/>
</p:sld>
</file>

<file path=ppt/slides/slide1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374" name="Sut mae plant yn dysgu orau?"/>
          <p:cNvSpPr txBox="1"/>
          <p:nvPr>
            <p:ph type="title"/>
          </p:nvPr>
        </p:nvSpPr>
        <p:spPr>
          <a:xfrm>
            <a:off x="3780147" y="365125"/>
            <a:ext cx="7956224" cy="1325563"/>
          </a:xfrm>
          <a:prstGeom prst="rect">
            <a:avLst/>
          </a:prstGeom>
        </p:spPr>
        <p:txBody>
          <a:bodyPr/>
          <a:lstStyle/>
          <a:p>
            <a:pPr/>
            <a:r>
              <a:t>How do children learn best?</a:t>
            </a:r>
          </a:p>
        </p:txBody>
      </p:sp>
      <p:sp>
        <p:nvSpPr>
          <p:cNvPr id="375" name="Trafodwch"/>
          <p:cNvSpPr txBox="1"/>
          <p:nvPr>
            <p:ph type="body" sz="half" idx="1"/>
          </p:nvPr>
        </p:nvSpPr>
        <p:spPr>
          <a:xfrm>
            <a:off x="4327145" y="1954367"/>
            <a:ext cx="5181603" cy="4351340"/>
          </a:xfrm>
          <a:prstGeom prst="rect">
            <a:avLst/>
          </a:prstGeom>
        </p:spPr>
        <p:txBody>
          <a:bodyPr/>
          <a:lstStyle>
            <a:lvl1pPr>
              <a:defRPr sz="3600"/>
            </a:lvl1pPr>
          </a:lstStyle>
          <a:p>
            <a:pPr/>
            <a:r>
              <a:t>Discuss</a:t>
            </a:r>
          </a:p>
        </p:txBody>
      </p:sp>
      <p:pic>
        <p:nvPicPr>
          <p:cNvPr id="376" name="Screenshot 2023-10-20 at 11.24.19.png" descr="Screenshot 2023-10-20 at 11.24.19.png"/>
          <p:cNvPicPr>
            <a:picLocks noChangeAspect="1"/>
          </p:cNvPicPr>
          <p:nvPr/>
        </p:nvPicPr>
        <p:blipFill>
          <a:blip r:embed="rId2">
            <a:extLst/>
          </a:blip>
          <a:stretch>
            <a:fillRect/>
          </a:stretch>
        </p:blipFill>
        <p:spPr>
          <a:xfrm>
            <a:off x="6586387" y="2868359"/>
            <a:ext cx="4486840" cy="2523355"/>
          </a:xfrm>
          <a:prstGeom prst="rect">
            <a:avLst/>
          </a:prstGeom>
          <a:ln w="12700">
            <a:miter lim="400000"/>
          </a:ln>
        </p:spPr>
      </p:pic>
    </p:spTree>
  </p:cSld>
  <p:clrMapOvr>
    <a:masterClrMapping/>
  </p:clrMapOvr>
  <p:transition xmlns:p14="http://schemas.microsoft.com/office/powerpoint/2010/main" spd="med" advClick="1"/>
</p:sld>
</file>

<file path=ppt/slides/slide1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378" name="Content Placeholder 5" descr="Content Placeholder 5"/>
          <p:cNvPicPr>
            <a:picLocks noChangeAspect="1"/>
          </p:cNvPicPr>
          <p:nvPr/>
        </p:nvPicPr>
        <p:blipFill>
          <a:blip r:embed="rId3">
            <a:extLst/>
          </a:blip>
          <a:stretch>
            <a:fillRect/>
          </a:stretch>
        </p:blipFill>
        <p:spPr>
          <a:xfrm>
            <a:off x="2998029" y="192363"/>
            <a:ext cx="9079922" cy="6590687"/>
          </a:xfrm>
          <a:prstGeom prst="rect">
            <a:avLst/>
          </a:prstGeom>
          <a:ln w="12700">
            <a:miter lim="400000"/>
          </a:ln>
        </p:spPr>
      </p:pic>
    </p:spTree>
  </p:cSld>
  <p:clrMapOvr>
    <a:masterClrMapping/>
  </p:clrMapOvr>
  <p:transition xmlns:p14="http://schemas.microsoft.com/office/powerpoint/2010/main" spd="med" advClick="1"/>
</p:sld>
</file>

<file path=ppt/slides/slide1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FFFF00"/>
        </a:solidFill>
      </p:bgPr>
    </p:bg>
    <p:spTree>
      <p:nvGrpSpPr>
        <p:cNvPr id="1" name=""/>
        <p:cNvGrpSpPr/>
        <p:nvPr/>
      </p:nvGrpSpPr>
      <p:grpSpPr>
        <a:xfrm>
          <a:off x="0" y="0"/>
          <a:ext cx="0" cy="0"/>
          <a:chOff x="0" y="0"/>
          <a:chExt cx="0" cy="0"/>
        </a:xfrm>
      </p:grpSpPr>
      <p:pic>
        <p:nvPicPr>
          <p:cNvPr id="382" name="Picture 6" descr="Picture 6"/>
          <p:cNvPicPr>
            <a:picLocks noChangeAspect="1"/>
          </p:cNvPicPr>
          <p:nvPr/>
        </p:nvPicPr>
        <p:blipFill>
          <a:blip r:embed="rId2">
            <a:extLst/>
          </a:blip>
          <a:stretch>
            <a:fillRect/>
          </a:stretch>
        </p:blipFill>
        <p:spPr>
          <a:xfrm>
            <a:off x="1493519" y="552111"/>
            <a:ext cx="9550401" cy="5967139"/>
          </a:xfrm>
          <a:prstGeom prst="rect">
            <a:avLst/>
          </a:prstGeom>
          <a:ln w="12700">
            <a:miter lim="400000"/>
          </a:ln>
        </p:spPr>
      </p:pic>
      <p:sp>
        <p:nvSpPr>
          <p:cNvPr id="383" name="TextBox 2"/>
          <p:cNvSpPr txBox="1"/>
          <p:nvPr/>
        </p:nvSpPr>
        <p:spPr>
          <a:xfrm>
            <a:off x="7924134" y="5970103"/>
            <a:ext cx="3685435" cy="370837"/>
          </a:xfrm>
          <a:prstGeom prst="rect">
            <a:avLst/>
          </a:prstGeom>
          <a:ln w="12700">
            <a:miter lim="400000"/>
          </a:ln>
          <a:extLst>
            <a:ext uri="{C572A759-6A51-4108-AA02-DFA0A04FC94B}">
              <ma14:wrappingTextBoxFlag xmlns:ma14="http://schemas.microsoft.com/office/mac/drawingml/2011/main" val="1"/>
            </a:ext>
          </a:extLst>
        </p:spPr>
        <p:txBody>
          <a:bodyPr lIns="45718" tIns="45718" rIns="45718" bIns="45718">
            <a:spAutoFit/>
          </a:bodyPr>
          <a:lstStyle>
            <a:lvl1pPr>
              <a:defRPr>
                <a:latin typeface="+mj-lt"/>
                <a:ea typeface="+mj-ea"/>
                <a:cs typeface="+mj-cs"/>
                <a:sym typeface="Meiryo"/>
              </a:defRPr>
            </a:lvl1pPr>
          </a:lstStyle>
          <a:p>
            <a:pPr/>
            <a:r>
              <a:t>CPA Approach – Jerome Bruner</a:t>
            </a:r>
          </a:p>
        </p:txBody>
      </p:sp>
    </p:spTree>
  </p:cSld>
  <p:clrMapOvr>
    <a:masterClrMapping/>
  </p:clrMapOvr>
  <p:transition xmlns:p14="http://schemas.microsoft.com/office/powerpoint/2010/main" spd="med" advClick="1"/>
</p:sld>
</file>

<file path=ppt/slides/slide1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00B0F0"/>
        </a:solidFill>
      </p:bgPr>
    </p:bg>
    <p:spTree>
      <p:nvGrpSpPr>
        <p:cNvPr id="1" name=""/>
        <p:cNvGrpSpPr/>
        <p:nvPr/>
      </p:nvGrpSpPr>
      <p:grpSpPr>
        <a:xfrm>
          <a:off x="0" y="0"/>
          <a:ext cx="0" cy="0"/>
          <a:chOff x="0" y="0"/>
          <a:chExt cx="0" cy="0"/>
        </a:xfrm>
      </p:grpSpPr>
      <p:sp>
        <p:nvSpPr>
          <p:cNvPr id="385" name="Freeform: Shape 10"/>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86" name="Freeform: Shape 12"/>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87" name="Freeform: Shape 14"/>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88" name="Freeform: Shape 16"/>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89" name="Freeform: Shape 18"/>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90" name="Freeform: Shape 20"/>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91" name="Freeform: Shape 22"/>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392" name="Rectangle 24"/>
          <p:cNvSpPr/>
          <p:nvPr/>
        </p:nvSpPr>
        <p:spPr>
          <a:xfrm>
            <a:off x="304" y="0"/>
            <a:ext cx="12191697" cy="6858000"/>
          </a:xfrm>
          <a:prstGeom prst="rect">
            <a:avLst/>
          </a:prstGeom>
          <a:solidFill>
            <a:srgbClr val="00B0F0"/>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93" name="Freeform: Shape 26"/>
          <p:cNvSpPr/>
          <p:nvPr/>
        </p:nvSpPr>
        <p:spPr>
          <a:xfrm>
            <a:off x="1085407" y="-3"/>
            <a:ext cx="3997533" cy="264695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583" y="0"/>
                </a:moveTo>
                <a:lnTo>
                  <a:pt x="20689" y="0"/>
                </a:lnTo>
                <a:lnTo>
                  <a:pt x="20950" y="1035"/>
                </a:lnTo>
                <a:cubicBezTo>
                  <a:pt x="21376" y="2984"/>
                  <a:pt x="21600" y="5142"/>
                  <a:pt x="21600" y="7414"/>
                </a:cubicBezTo>
                <a:cubicBezTo>
                  <a:pt x="21600" y="9227"/>
                  <a:pt x="21254" y="10683"/>
                  <a:pt x="20478" y="12133"/>
                </a:cubicBezTo>
                <a:cubicBezTo>
                  <a:pt x="19666" y="13650"/>
                  <a:pt x="18447" y="15048"/>
                  <a:pt x="17155" y="16527"/>
                </a:cubicBezTo>
                <a:cubicBezTo>
                  <a:pt x="16917" y="16799"/>
                  <a:pt x="16671" y="17082"/>
                  <a:pt x="16425" y="17367"/>
                </a:cubicBezTo>
                <a:cubicBezTo>
                  <a:pt x="14222" y="19924"/>
                  <a:pt x="12614" y="21600"/>
                  <a:pt x="10422" y="21600"/>
                </a:cubicBezTo>
                <a:cubicBezTo>
                  <a:pt x="7083" y="21600"/>
                  <a:pt x="4718" y="19542"/>
                  <a:pt x="2515" y="14720"/>
                </a:cubicBezTo>
                <a:cubicBezTo>
                  <a:pt x="2227" y="14089"/>
                  <a:pt x="1945" y="13515"/>
                  <a:pt x="1672" y="12960"/>
                </a:cubicBezTo>
                <a:cubicBezTo>
                  <a:pt x="543" y="10659"/>
                  <a:pt x="0" y="9463"/>
                  <a:pt x="0" y="7414"/>
                </a:cubicBezTo>
                <a:cubicBezTo>
                  <a:pt x="0" y="5380"/>
                  <a:pt x="340" y="3371"/>
                  <a:pt x="1010" y="1442"/>
                </a:cubicBezTo>
                <a:cubicBezTo>
                  <a:pt x="1174" y="970"/>
                  <a:pt x="1356" y="509"/>
                  <a:pt x="1555" y="58"/>
                </a:cubicBezTo>
                <a:close/>
              </a:path>
            </a:pathLst>
          </a:custGeom>
          <a:solidFill>
            <a:srgbClr val="FFFFFF">
              <a:alpha val="60000"/>
            </a:srgbClr>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94" name="Freeform: Shape 28"/>
          <p:cNvSpPr/>
          <p:nvPr/>
        </p:nvSpPr>
        <p:spPr>
          <a:xfrm>
            <a:off x="880872" y="-2"/>
            <a:ext cx="4244819" cy="2866422"/>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1241" y="0"/>
                </a:moveTo>
                <a:lnTo>
                  <a:pt x="20904" y="0"/>
                </a:lnTo>
                <a:lnTo>
                  <a:pt x="20950" y="187"/>
                </a:lnTo>
                <a:cubicBezTo>
                  <a:pt x="21376" y="2217"/>
                  <a:pt x="21600" y="4463"/>
                  <a:pt x="21600" y="6829"/>
                </a:cubicBezTo>
                <a:cubicBezTo>
                  <a:pt x="21600" y="8717"/>
                  <a:pt x="21254" y="10232"/>
                  <a:pt x="20478" y="11743"/>
                </a:cubicBezTo>
                <a:cubicBezTo>
                  <a:pt x="19666" y="13322"/>
                  <a:pt x="18447" y="14777"/>
                  <a:pt x="17155" y="16318"/>
                </a:cubicBezTo>
                <a:cubicBezTo>
                  <a:pt x="16917" y="16601"/>
                  <a:pt x="16671" y="16895"/>
                  <a:pt x="16425" y="17193"/>
                </a:cubicBezTo>
                <a:cubicBezTo>
                  <a:pt x="14222" y="19855"/>
                  <a:pt x="12614" y="21600"/>
                  <a:pt x="10422" y="21600"/>
                </a:cubicBezTo>
                <a:cubicBezTo>
                  <a:pt x="7083" y="21600"/>
                  <a:pt x="4718" y="19458"/>
                  <a:pt x="2515" y="14436"/>
                </a:cubicBezTo>
                <a:cubicBezTo>
                  <a:pt x="2227" y="13779"/>
                  <a:pt x="1945" y="13181"/>
                  <a:pt x="1672" y="12603"/>
                </a:cubicBezTo>
                <a:cubicBezTo>
                  <a:pt x="543" y="10208"/>
                  <a:pt x="0" y="8962"/>
                  <a:pt x="0" y="6829"/>
                </a:cubicBezTo>
                <a:cubicBezTo>
                  <a:pt x="0" y="4711"/>
                  <a:pt x="340" y="2619"/>
                  <a:pt x="1010" y="611"/>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95" name="Freeform: Shape 30"/>
          <p:cNvSpPr/>
          <p:nvPr/>
        </p:nvSpPr>
        <p:spPr>
          <a:xfrm>
            <a:off x="676311" y="-4"/>
            <a:ext cx="4584016" cy="3020591"/>
          </a:xfrm>
          <a:custGeom>
            <a:avLst/>
            <a:gdLst/>
            <a:ahLst/>
            <a:cxnLst>
              <a:cxn ang="0">
                <a:pos x="wd2" y="hd2"/>
              </a:cxn>
              <a:cxn ang="5400000">
                <a:pos x="wd2" y="hd2"/>
              </a:cxn>
              <a:cxn ang="10800000">
                <a:pos x="wd2" y="hd2"/>
              </a:cxn>
              <a:cxn ang="16200000">
                <a:pos x="wd2" y="hd2"/>
              </a:cxn>
            </a:cxnLst>
            <a:rect l="0" t="0" r="r" b="b"/>
            <a:pathLst>
              <a:path w="21429" h="21349" fill="norm" stroke="1" extrusionOk="0">
                <a:moveTo>
                  <a:pt x="1017" y="0"/>
                </a:moveTo>
                <a:lnTo>
                  <a:pt x="20914" y="0"/>
                </a:lnTo>
                <a:lnTo>
                  <a:pt x="21166" y="1522"/>
                </a:lnTo>
                <a:cubicBezTo>
                  <a:pt x="21425" y="3511"/>
                  <a:pt x="21495" y="5664"/>
                  <a:pt x="21365" y="7896"/>
                </a:cubicBezTo>
                <a:cubicBezTo>
                  <a:pt x="21254" y="9797"/>
                  <a:pt x="20823" y="11277"/>
                  <a:pt x="19967" y="12697"/>
                </a:cubicBezTo>
                <a:cubicBezTo>
                  <a:pt x="19072" y="14182"/>
                  <a:pt x="17782" y="15488"/>
                  <a:pt x="16415" y="16871"/>
                </a:cubicBezTo>
                <a:cubicBezTo>
                  <a:pt x="16163" y="17126"/>
                  <a:pt x="15903" y="17390"/>
                  <a:pt x="15642" y="17658"/>
                </a:cubicBezTo>
                <a:cubicBezTo>
                  <a:pt x="13309" y="20052"/>
                  <a:pt x="11617" y="21600"/>
                  <a:pt x="9452" y="21316"/>
                </a:cubicBezTo>
                <a:cubicBezTo>
                  <a:pt x="6152" y="20883"/>
                  <a:pt x="3941" y="18420"/>
                  <a:pt x="2059" y="13080"/>
                </a:cubicBezTo>
                <a:cubicBezTo>
                  <a:pt x="1812" y="12381"/>
                  <a:pt x="1569" y="11743"/>
                  <a:pt x="1334" y="11126"/>
                </a:cubicBezTo>
                <a:cubicBezTo>
                  <a:pt x="358" y="8568"/>
                  <a:pt x="-105" y="7244"/>
                  <a:pt x="20" y="5097"/>
                </a:cubicBezTo>
                <a:cubicBezTo>
                  <a:pt x="114" y="3498"/>
                  <a:pt x="395" y="1938"/>
                  <a:pt x="859" y="442"/>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pic>
        <p:nvPicPr>
          <p:cNvPr id="396" name="Picture 6" descr="Picture 6"/>
          <p:cNvPicPr>
            <a:picLocks noChangeAspect="1"/>
          </p:cNvPicPr>
          <p:nvPr/>
        </p:nvPicPr>
        <p:blipFill>
          <a:blip r:embed="rId2">
            <a:extLst/>
          </a:blip>
          <a:srcRect l="2259" t="0" r="13508" b="1"/>
          <a:stretch>
            <a:fillRect/>
          </a:stretch>
        </p:blipFill>
        <p:spPr>
          <a:xfrm>
            <a:off x="1338068" y="-4"/>
            <a:ext cx="3392885" cy="2376489"/>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2115" y="0"/>
                </a:moveTo>
                <a:lnTo>
                  <a:pt x="1554" y="1086"/>
                </a:lnTo>
                <a:cubicBezTo>
                  <a:pt x="1355" y="1515"/>
                  <a:pt x="1175" y="1953"/>
                  <a:pt x="1011" y="2402"/>
                </a:cubicBezTo>
                <a:cubicBezTo>
                  <a:pt x="340" y="4239"/>
                  <a:pt x="0" y="6154"/>
                  <a:pt x="0" y="8091"/>
                </a:cubicBezTo>
                <a:cubicBezTo>
                  <a:pt x="0" y="10042"/>
                  <a:pt x="543" y="11181"/>
                  <a:pt x="1673" y="13372"/>
                </a:cubicBezTo>
                <a:cubicBezTo>
                  <a:pt x="1945" y="13900"/>
                  <a:pt x="2226" y="14448"/>
                  <a:pt x="2514" y="15049"/>
                </a:cubicBezTo>
                <a:cubicBezTo>
                  <a:pt x="4717" y="19642"/>
                  <a:pt x="7083" y="21600"/>
                  <a:pt x="10422" y="21600"/>
                </a:cubicBezTo>
                <a:cubicBezTo>
                  <a:pt x="12614" y="21600"/>
                  <a:pt x="14222" y="20005"/>
                  <a:pt x="16426" y="17571"/>
                </a:cubicBezTo>
                <a:cubicBezTo>
                  <a:pt x="16671" y="17299"/>
                  <a:pt x="16917" y="17030"/>
                  <a:pt x="17156" y="16770"/>
                </a:cubicBezTo>
                <a:cubicBezTo>
                  <a:pt x="18447" y="15361"/>
                  <a:pt x="19667" y="14030"/>
                  <a:pt x="20478" y="12586"/>
                </a:cubicBezTo>
                <a:cubicBezTo>
                  <a:pt x="21254" y="11204"/>
                  <a:pt x="21600" y="9818"/>
                  <a:pt x="21600" y="8091"/>
                </a:cubicBezTo>
                <a:cubicBezTo>
                  <a:pt x="21600" y="5386"/>
                  <a:pt x="21251" y="2853"/>
                  <a:pt x="20592" y="664"/>
                </a:cubicBezTo>
                <a:lnTo>
                  <a:pt x="20367" y="0"/>
                </a:lnTo>
                <a:lnTo>
                  <a:pt x="2115" y="0"/>
                </a:lnTo>
                <a:close/>
              </a:path>
            </a:pathLst>
          </a:custGeom>
          <a:ln w="12700">
            <a:miter lim="400000"/>
          </a:ln>
        </p:spPr>
      </p:pic>
      <p:sp>
        <p:nvSpPr>
          <p:cNvPr id="397" name="Freeform: Shape 32"/>
          <p:cNvSpPr/>
          <p:nvPr/>
        </p:nvSpPr>
        <p:spPr>
          <a:xfrm>
            <a:off x="6232154" y="3297627"/>
            <a:ext cx="5959698" cy="3560375"/>
          </a:xfrm>
          <a:custGeom>
            <a:avLst/>
            <a:gdLst/>
            <a:ahLst/>
            <a:cxnLst>
              <a:cxn ang="0">
                <a:pos x="wd2" y="hd2"/>
              </a:cxn>
              <a:cxn ang="5400000">
                <a:pos x="wd2" y="hd2"/>
              </a:cxn>
              <a:cxn ang="10800000">
                <a:pos x="wd2" y="hd2"/>
              </a:cxn>
              <a:cxn ang="16200000">
                <a:pos x="wd2" y="hd2"/>
              </a:cxn>
            </a:cxnLst>
            <a:rect l="0" t="0" r="r" b="b"/>
            <a:pathLst>
              <a:path w="21600" h="21588" fill="norm" stroke="1" extrusionOk="0">
                <a:moveTo>
                  <a:pt x="10902" y="0"/>
                </a:moveTo>
                <a:cubicBezTo>
                  <a:pt x="12863" y="20"/>
                  <a:pt x="14828" y="1265"/>
                  <a:pt x="17043" y="3798"/>
                </a:cubicBezTo>
                <a:cubicBezTo>
                  <a:pt x="17506" y="4328"/>
                  <a:pt x="17947" y="4797"/>
                  <a:pt x="18373" y="5250"/>
                </a:cubicBezTo>
                <a:cubicBezTo>
                  <a:pt x="19919" y="6894"/>
                  <a:pt x="20783" y="7871"/>
                  <a:pt x="21369" y="9672"/>
                </a:cubicBezTo>
                <a:lnTo>
                  <a:pt x="21600" y="10483"/>
                </a:lnTo>
                <a:lnTo>
                  <a:pt x="21600" y="21588"/>
                </a:lnTo>
                <a:lnTo>
                  <a:pt x="2" y="21588"/>
                </a:lnTo>
                <a:lnTo>
                  <a:pt x="0" y="21434"/>
                </a:lnTo>
                <a:cubicBezTo>
                  <a:pt x="9" y="20665"/>
                  <a:pt x="78" y="19880"/>
                  <a:pt x="206" y="19054"/>
                </a:cubicBezTo>
                <a:cubicBezTo>
                  <a:pt x="564" y="16751"/>
                  <a:pt x="1356" y="14308"/>
                  <a:pt x="2195" y="11720"/>
                </a:cubicBezTo>
                <a:cubicBezTo>
                  <a:pt x="2350" y="11243"/>
                  <a:pt x="2509" y="10750"/>
                  <a:pt x="2668" y="10252"/>
                </a:cubicBezTo>
                <a:cubicBezTo>
                  <a:pt x="4089" y="5801"/>
                  <a:pt x="5181" y="2770"/>
                  <a:pt x="7326" y="1272"/>
                </a:cubicBezTo>
                <a:cubicBezTo>
                  <a:pt x="8551" y="417"/>
                  <a:pt x="9726" y="-12"/>
                  <a:pt x="10902" y="0"/>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98" name="Freeform: Shape 34"/>
          <p:cNvSpPr/>
          <p:nvPr/>
        </p:nvSpPr>
        <p:spPr>
          <a:xfrm>
            <a:off x="5443214" y="319668"/>
            <a:ext cx="3110808" cy="3301418"/>
          </a:xfrm>
          <a:custGeom>
            <a:avLst/>
            <a:gdLst/>
            <a:ahLst/>
            <a:cxnLst>
              <a:cxn ang="0">
                <a:pos x="wd2" y="hd2"/>
              </a:cxn>
              <a:cxn ang="5400000">
                <a:pos x="wd2" y="hd2"/>
              </a:cxn>
              <a:cxn ang="10800000">
                <a:pos x="wd2" y="hd2"/>
              </a:cxn>
              <a:cxn ang="16200000">
                <a:pos x="wd2" y="hd2"/>
              </a:cxn>
            </a:cxnLst>
            <a:rect l="0" t="0" r="r" b="b"/>
            <a:pathLst>
              <a:path w="21202" h="21390" fill="norm" stroke="1" extrusionOk="0">
                <a:moveTo>
                  <a:pt x="9753" y="10"/>
                </a:moveTo>
                <a:cubicBezTo>
                  <a:pt x="10883" y="-31"/>
                  <a:pt x="12064" y="55"/>
                  <a:pt x="13265" y="273"/>
                </a:cubicBezTo>
                <a:cubicBezTo>
                  <a:pt x="14544" y="504"/>
                  <a:pt x="15503" y="1027"/>
                  <a:pt x="16374" y="1967"/>
                </a:cubicBezTo>
                <a:cubicBezTo>
                  <a:pt x="17286" y="2951"/>
                  <a:pt x="18034" y="4317"/>
                  <a:pt x="18826" y="5763"/>
                </a:cubicBezTo>
                <a:cubicBezTo>
                  <a:pt x="18972" y="6029"/>
                  <a:pt x="19123" y="6305"/>
                  <a:pt x="19276" y="6581"/>
                </a:cubicBezTo>
                <a:cubicBezTo>
                  <a:pt x="20650" y="9053"/>
                  <a:pt x="21519" y="10832"/>
                  <a:pt x="21092" y="12966"/>
                </a:cubicBezTo>
                <a:cubicBezTo>
                  <a:pt x="20442" y="16218"/>
                  <a:pt x="18530" y="18259"/>
                  <a:pt x="14700" y="19790"/>
                </a:cubicBezTo>
                <a:cubicBezTo>
                  <a:pt x="14199" y="19990"/>
                  <a:pt x="13739" y="20191"/>
                  <a:pt x="13295" y="20386"/>
                </a:cubicBezTo>
                <a:cubicBezTo>
                  <a:pt x="11453" y="21193"/>
                  <a:pt x="10503" y="21569"/>
                  <a:pt x="9059" y="21308"/>
                </a:cubicBezTo>
                <a:cubicBezTo>
                  <a:pt x="7624" y="21049"/>
                  <a:pt x="6273" y="20461"/>
                  <a:pt x="5044" y="19563"/>
                </a:cubicBezTo>
                <a:cubicBezTo>
                  <a:pt x="3841" y="18683"/>
                  <a:pt x="2806" y="17550"/>
                  <a:pt x="1968" y="16195"/>
                </a:cubicBezTo>
                <a:cubicBezTo>
                  <a:pt x="1144" y="14862"/>
                  <a:pt x="547" y="13349"/>
                  <a:pt x="243" y="11818"/>
                </a:cubicBezTo>
                <a:cubicBezTo>
                  <a:pt x="-71" y="10244"/>
                  <a:pt x="-81" y="8702"/>
                  <a:pt x="212" y="7236"/>
                </a:cubicBezTo>
                <a:cubicBezTo>
                  <a:pt x="489" y="5853"/>
                  <a:pt x="1029" y="4632"/>
                  <a:pt x="1818" y="3605"/>
                </a:cubicBezTo>
                <a:cubicBezTo>
                  <a:pt x="2558" y="2644"/>
                  <a:pt x="3514" y="1854"/>
                  <a:pt x="4661" y="1259"/>
                </a:cubicBezTo>
                <a:cubicBezTo>
                  <a:pt x="6126" y="500"/>
                  <a:pt x="7869" y="78"/>
                  <a:pt x="9753" y="10"/>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399" name="Freeform: Shape 36"/>
          <p:cNvSpPr/>
          <p:nvPr/>
        </p:nvSpPr>
        <p:spPr>
          <a:xfrm>
            <a:off x="5575510" y="443050"/>
            <a:ext cx="2805061" cy="3049461"/>
          </a:xfrm>
          <a:custGeom>
            <a:avLst/>
            <a:gdLst/>
            <a:ahLst/>
            <a:cxnLst>
              <a:cxn ang="0">
                <a:pos x="wd2" y="hd2"/>
              </a:cxn>
              <a:cxn ang="5400000">
                <a:pos x="wd2" y="hd2"/>
              </a:cxn>
              <a:cxn ang="10800000">
                <a:pos x="wd2" y="hd2"/>
              </a:cxn>
              <a:cxn ang="16200000">
                <a:pos x="wd2" y="hd2"/>
              </a:cxn>
            </a:cxnLst>
            <a:rect l="0" t="0" r="r" b="b"/>
            <a:pathLst>
              <a:path w="21200" h="21354" fill="norm" stroke="1" extrusionOk="0">
                <a:moveTo>
                  <a:pt x="10951" y="9"/>
                </a:moveTo>
                <a:cubicBezTo>
                  <a:pt x="11725" y="35"/>
                  <a:pt x="12517" y="118"/>
                  <a:pt x="13317" y="259"/>
                </a:cubicBezTo>
                <a:cubicBezTo>
                  <a:pt x="14596" y="484"/>
                  <a:pt x="15552" y="1002"/>
                  <a:pt x="16420" y="1937"/>
                </a:cubicBezTo>
                <a:cubicBezTo>
                  <a:pt x="17327" y="2915"/>
                  <a:pt x="18069" y="4275"/>
                  <a:pt x="18854" y="5715"/>
                </a:cubicBezTo>
                <a:cubicBezTo>
                  <a:pt x="18998" y="5981"/>
                  <a:pt x="19148" y="6255"/>
                  <a:pt x="19300" y="6530"/>
                </a:cubicBezTo>
                <a:cubicBezTo>
                  <a:pt x="20662" y="8991"/>
                  <a:pt x="21523" y="10764"/>
                  <a:pt x="21085" y="12896"/>
                </a:cubicBezTo>
                <a:cubicBezTo>
                  <a:pt x="20419" y="16145"/>
                  <a:pt x="18496" y="18191"/>
                  <a:pt x="14657" y="19736"/>
                </a:cubicBezTo>
                <a:cubicBezTo>
                  <a:pt x="14154" y="19938"/>
                  <a:pt x="13693" y="20141"/>
                  <a:pt x="13248" y="20337"/>
                </a:cubicBezTo>
                <a:cubicBezTo>
                  <a:pt x="11401" y="21150"/>
                  <a:pt x="10449" y="21530"/>
                  <a:pt x="9005" y="21276"/>
                </a:cubicBezTo>
                <a:cubicBezTo>
                  <a:pt x="7571" y="21023"/>
                  <a:pt x="6223" y="20442"/>
                  <a:pt x="4997" y="19551"/>
                </a:cubicBezTo>
                <a:cubicBezTo>
                  <a:pt x="3798" y="18678"/>
                  <a:pt x="2767" y="17552"/>
                  <a:pt x="1936" y="16202"/>
                </a:cubicBezTo>
                <a:cubicBezTo>
                  <a:pt x="1118" y="14876"/>
                  <a:pt x="528" y="13368"/>
                  <a:pt x="231" y="11840"/>
                </a:cubicBezTo>
                <a:cubicBezTo>
                  <a:pt x="-75" y="10271"/>
                  <a:pt x="-77" y="8732"/>
                  <a:pt x="224" y="7267"/>
                </a:cubicBezTo>
                <a:cubicBezTo>
                  <a:pt x="507" y="5885"/>
                  <a:pt x="1054" y="4663"/>
                  <a:pt x="1848" y="3635"/>
                </a:cubicBezTo>
                <a:cubicBezTo>
                  <a:pt x="2593" y="2672"/>
                  <a:pt x="3554" y="1880"/>
                  <a:pt x="4704" y="1281"/>
                </a:cubicBezTo>
                <a:cubicBezTo>
                  <a:pt x="6467" y="364"/>
                  <a:pt x="8629" y="-70"/>
                  <a:pt x="10951" y="9"/>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00" name="Freeform: Shape 38"/>
          <p:cNvSpPr/>
          <p:nvPr/>
        </p:nvSpPr>
        <p:spPr>
          <a:xfrm>
            <a:off x="5693569" y="623290"/>
            <a:ext cx="2567873" cy="2687288"/>
          </a:xfrm>
          <a:custGeom>
            <a:avLst/>
            <a:gdLst/>
            <a:ahLst/>
            <a:cxnLst>
              <a:cxn ang="0">
                <a:pos x="wd2" y="hd2"/>
              </a:cxn>
              <a:cxn ang="5400000">
                <a:pos x="wd2" y="hd2"/>
              </a:cxn>
              <a:cxn ang="10800000">
                <a:pos x="wd2" y="hd2"/>
              </a:cxn>
              <a:cxn ang="16200000">
                <a:pos x="wd2" y="hd2"/>
              </a:cxn>
            </a:cxnLst>
            <a:rect l="0" t="0" r="r" b="b"/>
            <a:pathLst>
              <a:path w="21203" h="21390" fill="norm" stroke="1" extrusionOk="0">
                <a:moveTo>
                  <a:pt x="9725" y="8"/>
                </a:moveTo>
                <a:cubicBezTo>
                  <a:pt x="10854" y="-30"/>
                  <a:pt x="12035" y="60"/>
                  <a:pt x="13237" y="280"/>
                </a:cubicBezTo>
                <a:cubicBezTo>
                  <a:pt x="14516" y="514"/>
                  <a:pt x="15476" y="1039"/>
                  <a:pt x="16350" y="1982"/>
                </a:cubicBezTo>
                <a:cubicBezTo>
                  <a:pt x="17264" y="2968"/>
                  <a:pt x="18016" y="4336"/>
                  <a:pt x="18811" y="5784"/>
                </a:cubicBezTo>
                <a:cubicBezTo>
                  <a:pt x="18958" y="6051"/>
                  <a:pt x="19110" y="6328"/>
                  <a:pt x="19264" y="6604"/>
                </a:cubicBezTo>
                <a:cubicBezTo>
                  <a:pt x="20644" y="9079"/>
                  <a:pt x="21518" y="10861"/>
                  <a:pt x="21097" y="12994"/>
                </a:cubicBezTo>
                <a:cubicBezTo>
                  <a:pt x="20456" y="16244"/>
                  <a:pt x="18551" y="18280"/>
                  <a:pt x="14726" y="19801"/>
                </a:cubicBezTo>
                <a:cubicBezTo>
                  <a:pt x="14226" y="20000"/>
                  <a:pt x="13767" y="20201"/>
                  <a:pt x="13323" y="20394"/>
                </a:cubicBezTo>
                <a:cubicBezTo>
                  <a:pt x="11483" y="21196"/>
                  <a:pt x="10535" y="21570"/>
                  <a:pt x="9090" y="21305"/>
                </a:cubicBezTo>
                <a:cubicBezTo>
                  <a:pt x="7656" y="21042"/>
                  <a:pt x="6304" y="20451"/>
                  <a:pt x="5072" y="19550"/>
                </a:cubicBezTo>
                <a:cubicBezTo>
                  <a:pt x="3867" y="18667"/>
                  <a:pt x="2829" y="17531"/>
                  <a:pt x="1987" y="16174"/>
                </a:cubicBezTo>
                <a:cubicBezTo>
                  <a:pt x="1160" y="14839"/>
                  <a:pt x="559" y="13324"/>
                  <a:pt x="250" y="11792"/>
                </a:cubicBezTo>
                <a:cubicBezTo>
                  <a:pt x="-68" y="10218"/>
                  <a:pt x="-82" y="8676"/>
                  <a:pt x="207" y="7210"/>
                </a:cubicBezTo>
                <a:cubicBezTo>
                  <a:pt x="480" y="5827"/>
                  <a:pt x="1017" y="4608"/>
                  <a:pt x="1802" y="3583"/>
                </a:cubicBezTo>
                <a:cubicBezTo>
                  <a:pt x="2539" y="2623"/>
                  <a:pt x="3493" y="1837"/>
                  <a:pt x="4638" y="1245"/>
                </a:cubicBezTo>
                <a:cubicBezTo>
                  <a:pt x="6100" y="489"/>
                  <a:pt x="7842" y="71"/>
                  <a:pt x="9725" y="8"/>
                </a:cubicBezTo>
                <a:close/>
              </a:path>
            </a:pathLst>
          </a:custGeom>
          <a:solidFill>
            <a:srgbClr val="FFFFFF">
              <a:alpha val="60000"/>
            </a:srgbClr>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01" name="Freeform: Shape 40"/>
          <p:cNvSpPr/>
          <p:nvPr/>
        </p:nvSpPr>
        <p:spPr>
          <a:xfrm>
            <a:off x="8787220" y="-5"/>
            <a:ext cx="3404633" cy="2881244"/>
          </a:xfrm>
          <a:custGeom>
            <a:avLst/>
            <a:gdLst/>
            <a:ahLst/>
            <a:cxnLst>
              <a:cxn ang="0">
                <a:pos x="wd2" y="hd2"/>
              </a:cxn>
              <a:cxn ang="5400000">
                <a:pos x="wd2" y="hd2"/>
              </a:cxn>
              <a:cxn ang="10800000">
                <a:pos x="wd2" y="hd2"/>
              </a:cxn>
              <a:cxn ang="16200000">
                <a:pos x="wd2" y="hd2"/>
              </a:cxn>
            </a:cxnLst>
            <a:rect l="0" t="0" r="r" b="b"/>
            <a:pathLst>
              <a:path w="21487" h="20839" fill="norm" stroke="1" extrusionOk="0">
                <a:moveTo>
                  <a:pt x="193" y="0"/>
                </a:moveTo>
                <a:lnTo>
                  <a:pt x="21487" y="0"/>
                </a:lnTo>
                <a:lnTo>
                  <a:pt x="21487" y="17098"/>
                </a:lnTo>
                <a:lnTo>
                  <a:pt x="21258" y="17364"/>
                </a:lnTo>
                <a:cubicBezTo>
                  <a:pt x="20174" y="18494"/>
                  <a:pt x="18981" y="18873"/>
                  <a:pt x="16871" y="19470"/>
                </a:cubicBezTo>
                <a:cubicBezTo>
                  <a:pt x="16289" y="19635"/>
                  <a:pt x="15687" y="19805"/>
                  <a:pt x="15045" y="20013"/>
                </a:cubicBezTo>
                <a:cubicBezTo>
                  <a:pt x="10141" y="21600"/>
                  <a:pt x="6736" y="20928"/>
                  <a:pt x="3661" y="17765"/>
                </a:cubicBezTo>
                <a:cubicBezTo>
                  <a:pt x="1642" y="15690"/>
                  <a:pt x="1161" y="12890"/>
                  <a:pt x="656" y="8857"/>
                </a:cubicBezTo>
                <a:cubicBezTo>
                  <a:pt x="600" y="8406"/>
                  <a:pt x="541" y="7958"/>
                  <a:pt x="484" y="7525"/>
                </a:cubicBezTo>
                <a:cubicBezTo>
                  <a:pt x="177" y="5175"/>
                  <a:pt x="-113" y="2956"/>
                  <a:pt x="44" y="1031"/>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02" name="Freeform: Shape 42"/>
          <p:cNvSpPr/>
          <p:nvPr/>
        </p:nvSpPr>
        <p:spPr>
          <a:xfrm>
            <a:off x="8611807" y="-4"/>
            <a:ext cx="3580044" cy="3029056"/>
          </a:xfrm>
          <a:custGeom>
            <a:avLst/>
            <a:gdLst/>
            <a:ahLst/>
            <a:cxnLst>
              <a:cxn ang="0">
                <a:pos x="wd2" y="hd2"/>
              </a:cxn>
              <a:cxn ang="5400000">
                <a:pos x="wd2" y="hd2"/>
              </a:cxn>
              <a:cxn ang="10800000">
                <a:pos x="wd2" y="hd2"/>
              </a:cxn>
              <a:cxn ang="16200000">
                <a:pos x="wd2" y="hd2"/>
              </a:cxn>
            </a:cxnLst>
            <a:rect l="0" t="0" r="r" b="b"/>
            <a:pathLst>
              <a:path w="21485" h="20821" fill="norm" stroke="1" extrusionOk="0">
                <a:moveTo>
                  <a:pt x="116" y="0"/>
                </a:moveTo>
                <a:lnTo>
                  <a:pt x="21485" y="0"/>
                </a:lnTo>
                <a:lnTo>
                  <a:pt x="21485" y="17591"/>
                </a:lnTo>
                <a:lnTo>
                  <a:pt x="21342" y="17724"/>
                </a:lnTo>
                <a:cubicBezTo>
                  <a:pt x="20348" y="18545"/>
                  <a:pt x="19184" y="18903"/>
                  <a:pt x="17328" y="19426"/>
                </a:cubicBezTo>
                <a:cubicBezTo>
                  <a:pt x="16732" y="19594"/>
                  <a:pt x="16114" y="19768"/>
                  <a:pt x="15456" y="19980"/>
                </a:cubicBezTo>
                <a:cubicBezTo>
                  <a:pt x="10425" y="21600"/>
                  <a:pt x="6931" y="20906"/>
                  <a:pt x="3772" y="17661"/>
                </a:cubicBezTo>
                <a:cubicBezTo>
                  <a:pt x="1699" y="15530"/>
                  <a:pt x="1202" y="12660"/>
                  <a:pt x="680" y="8524"/>
                </a:cubicBezTo>
                <a:cubicBezTo>
                  <a:pt x="622" y="8062"/>
                  <a:pt x="561" y="7603"/>
                  <a:pt x="502" y="7159"/>
                </a:cubicBezTo>
                <a:cubicBezTo>
                  <a:pt x="185" y="4750"/>
                  <a:pt x="-115" y="2474"/>
                  <a:pt x="44" y="502"/>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03" name="Freeform: Shape 44"/>
          <p:cNvSpPr/>
          <p:nvPr/>
        </p:nvSpPr>
        <p:spPr>
          <a:xfrm>
            <a:off x="8897814" y="-4"/>
            <a:ext cx="3294034" cy="2743197"/>
          </a:xfrm>
          <a:custGeom>
            <a:avLst/>
            <a:gdLst/>
            <a:ahLst/>
            <a:cxnLst>
              <a:cxn ang="0">
                <a:pos x="wd2" y="hd2"/>
              </a:cxn>
              <a:cxn ang="5400000">
                <a:pos x="wd2" y="hd2"/>
              </a:cxn>
              <a:cxn ang="10800000">
                <a:pos x="wd2" y="hd2"/>
              </a:cxn>
              <a:cxn ang="16200000">
                <a:pos x="wd2" y="hd2"/>
              </a:cxn>
            </a:cxnLst>
            <a:rect l="0" t="0" r="r" b="b"/>
            <a:pathLst>
              <a:path w="21490" h="20851" fill="norm" stroke="1" extrusionOk="0">
                <a:moveTo>
                  <a:pt x="246" y="0"/>
                </a:moveTo>
                <a:lnTo>
                  <a:pt x="21490" y="0"/>
                </a:lnTo>
                <a:lnTo>
                  <a:pt x="21490" y="16219"/>
                </a:lnTo>
                <a:lnTo>
                  <a:pt x="21026" y="16897"/>
                </a:lnTo>
                <a:cubicBezTo>
                  <a:pt x="19842" y="18434"/>
                  <a:pt x="18667" y="18826"/>
                  <a:pt x="16331" y="19499"/>
                </a:cubicBezTo>
                <a:cubicBezTo>
                  <a:pt x="15767" y="19662"/>
                  <a:pt x="15184" y="19830"/>
                  <a:pt x="14563" y="20035"/>
                </a:cubicBezTo>
                <a:cubicBezTo>
                  <a:pt x="9812" y="21600"/>
                  <a:pt x="6515" y="20940"/>
                  <a:pt x="3538" y="17828"/>
                </a:cubicBezTo>
                <a:cubicBezTo>
                  <a:pt x="1584" y="15786"/>
                  <a:pt x="1119" y="13030"/>
                  <a:pt x="632" y="9059"/>
                </a:cubicBezTo>
                <a:cubicBezTo>
                  <a:pt x="578" y="8616"/>
                  <a:pt x="521" y="8174"/>
                  <a:pt x="466" y="7748"/>
                </a:cubicBezTo>
                <a:cubicBezTo>
                  <a:pt x="170" y="5435"/>
                  <a:pt x="-110" y="3250"/>
                  <a:pt x="43" y="1355"/>
                </a:cubicBezTo>
                <a:cubicBezTo>
                  <a:pt x="80" y="903"/>
                  <a:pt x="140" y="475"/>
                  <a:pt x="227" y="66"/>
                </a:cubicBezTo>
                <a:close/>
              </a:path>
            </a:pathLst>
          </a:custGeom>
          <a:solidFill>
            <a:srgbClr val="FFFFFF">
              <a:alpha val="60000"/>
            </a:srgbClr>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04" name="Freeform: Shape 46"/>
          <p:cNvSpPr/>
          <p:nvPr/>
        </p:nvSpPr>
        <p:spPr>
          <a:xfrm>
            <a:off x="6050493" y="3105431"/>
            <a:ext cx="6141507" cy="3752574"/>
          </a:xfrm>
          <a:custGeom>
            <a:avLst/>
            <a:gdLst/>
            <a:ahLst/>
            <a:cxnLst>
              <a:cxn ang="0">
                <a:pos x="wd2" y="hd2"/>
              </a:cxn>
              <a:cxn ang="5400000">
                <a:pos x="wd2" y="hd2"/>
              </a:cxn>
              <a:cxn ang="10800000">
                <a:pos x="wd2" y="hd2"/>
              </a:cxn>
              <a:cxn ang="16200000">
                <a:pos x="wd2" y="hd2"/>
              </a:cxn>
            </a:cxnLst>
            <a:rect l="0" t="0" r="r" b="b"/>
            <a:pathLst>
              <a:path w="21600" h="21589" fill="norm" stroke="1" extrusionOk="0">
                <a:moveTo>
                  <a:pt x="11309" y="0"/>
                </a:moveTo>
                <a:cubicBezTo>
                  <a:pt x="13343" y="19"/>
                  <a:pt x="15381" y="1277"/>
                  <a:pt x="17676" y="3841"/>
                </a:cubicBezTo>
                <a:cubicBezTo>
                  <a:pt x="18157" y="4377"/>
                  <a:pt x="18614" y="4852"/>
                  <a:pt x="19056" y="5311"/>
                </a:cubicBezTo>
                <a:cubicBezTo>
                  <a:pt x="20200" y="6499"/>
                  <a:pt x="20984" y="7343"/>
                  <a:pt x="21560" y="8393"/>
                </a:cubicBezTo>
                <a:lnTo>
                  <a:pt x="21600" y="8475"/>
                </a:lnTo>
                <a:lnTo>
                  <a:pt x="21600" y="21589"/>
                </a:lnTo>
                <a:lnTo>
                  <a:pt x="0" y="21589"/>
                </a:lnTo>
                <a:lnTo>
                  <a:pt x="25" y="20936"/>
                </a:lnTo>
                <a:cubicBezTo>
                  <a:pt x="59" y="20407"/>
                  <a:pt x="121" y="19868"/>
                  <a:pt x="210" y="19310"/>
                </a:cubicBezTo>
                <a:cubicBezTo>
                  <a:pt x="582" y="16977"/>
                  <a:pt x="1404" y="14501"/>
                  <a:pt x="2275" y="11880"/>
                </a:cubicBezTo>
                <a:cubicBezTo>
                  <a:pt x="2435" y="11397"/>
                  <a:pt x="2601" y="10897"/>
                  <a:pt x="2766" y="10393"/>
                </a:cubicBezTo>
                <a:cubicBezTo>
                  <a:pt x="4241" y="5882"/>
                  <a:pt x="5375" y="2811"/>
                  <a:pt x="7600" y="1292"/>
                </a:cubicBezTo>
                <a:cubicBezTo>
                  <a:pt x="8871" y="424"/>
                  <a:pt x="10089" y="-11"/>
                  <a:pt x="11309" y="0"/>
                </a:cubicBezTo>
                <a:close/>
              </a:path>
            </a:pathLst>
          </a:custGeom>
          <a:ln w="19050">
            <a:solidFill>
              <a:srgbClr val="FFFFFF"/>
            </a:solidFill>
          </a:ln>
        </p:spPr>
        <p:txBody>
          <a:bodyPr lIns="45718" tIns="45718" rIns="45718" bIns="45718" anchor="ctr"/>
          <a:lstStyle/>
          <a:p>
            <a:pPr algn="ctr" defTabSz="457200">
              <a:defRPr>
                <a:solidFill>
                  <a:srgbClr val="FFFFFF"/>
                </a:solidFill>
                <a:latin typeface="+mj-lt"/>
                <a:ea typeface="+mj-ea"/>
                <a:cs typeface="+mj-cs"/>
                <a:sym typeface="Meiryo"/>
              </a:defRPr>
            </a:pPr>
          </a:p>
        </p:txBody>
      </p:sp>
      <p:pic>
        <p:nvPicPr>
          <p:cNvPr id="405" name="Picture 5" descr="Picture 5"/>
          <p:cNvPicPr>
            <a:picLocks noChangeAspect="1"/>
          </p:cNvPicPr>
          <p:nvPr/>
        </p:nvPicPr>
        <p:blipFill>
          <a:blip r:embed="rId3">
            <a:extLst/>
          </a:blip>
          <a:srcRect l="1613" t="31" r="2841" b="0"/>
          <a:stretch>
            <a:fillRect/>
          </a:stretch>
        </p:blipFill>
        <p:spPr>
          <a:xfrm>
            <a:off x="5853549" y="792194"/>
            <a:ext cx="2246446" cy="2350244"/>
          </a:xfrm>
          <a:custGeom>
            <a:avLst/>
            <a:gdLst/>
            <a:ahLst/>
            <a:cxnLst>
              <a:cxn ang="0">
                <a:pos x="wd2" y="hd2"/>
              </a:cxn>
              <a:cxn ang="5400000">
                <a:pos x="wd2" y="hd2"/>
              </a:cxn>
              <a:cxn ang="10800000">
                <a:pos x="wd2" y="hd2"/>
              </a:cxn>
              <a:cxn ang="16200000">
                <a:pos x="wd2" y="hd2"/>
              </a:cxn>
            </a:cxnLst>
            <a:rect l="0" t="0" r="r" b="b"/>
            <a:pathLst>
              <a:path w="21202" h="21338" fill="norm" stroke="1" extrusionOk="0">
                <a:moveTo>
                  <a:pt x="10870" y="13"/>
                </a:moveTo>
                <a:cubicBezTo>
                  <a:pt x="8549" y="-82"/>
                  <a:pt x="6392" y="338"/>
                  <a:pt x="4637" y="1242"/>
                </a:cubicBezTo>
                <a:cubicBezTo>
                  <a:pt x="3493" y="1833"/>
                  <a:pt x="2538" y="2615"/>
                  <a:pt x="1802" y="3573"/>
                </a:cubicBezTo>
                <a:cubicBezTo>
                  <a:pt x="1016" y="4595"/>
                  <a:pt x="479" y="5814"/>
                  <a:pt x="206" y="7194"/>
                </a:cubicBezTo>
                <a:cubicBezTo>
                  <a:pt x="-83" y="8656"/>
                  <a:pt x="-67" y="10190"/>
                  <a:pt x="251" y="11760"/>
                </a:cubicBezTo>
                <a:cubicBezTo>
                  <a:pt x="560" y="13290"/>
                  <a:pt x="1158" y="14799"/>
                  <a:pt x="1985" y="16130"/>
                </a:cubicBezTo>
                <a:cubicBezTo>
                  <a:pt x="2827" y="17485"/>
                  <a:pt x="3867" y="18623"/>
                  <a:pt x="5072" y="19503"/>
                </a:cubicBezTo>
                <a:cubicBezTo>
                  <a:pt x="6304" y="20403"/>
                  <a:pt x="7656" y="20991"/>
                  <a:pt x="9091" y="21254"/>
                </a:cubicBezTo>
                <a:cubicBezTo>
                  <a:pt x="10536" y="21518"/>
                  <a:pt x="11484" y="21142"/>
                  <a:pt x="13324" y="20342"/>
                </a:cubicBezTo>
                <a:cubicBezTo>
                  <a:pt x="13767" y="20149"/>
                  <a:pt x="14223" y="19950"/>
                  <a:pt x="14724" y="19751"/>
                </a:cubicBezTo>
                <a:cubicBezTo>
                  <a:pt x="18553" y="18233"/>
                  <a:pt x="20455" y="16206"/>
                  <a:pt x="21096" y="12963"/>
                </a:cubicBezTo>
                <a:cubicBezTo>
                  <a:pt x="21517" y="10835"/>
                  <a:pt x="20644" y="9056"/>
                  <a:pt x="19264" y="6585"/>
                </a:cubicBezTo>
                <a:cubicBezTo>
                  <a:pt x="19109" y="6310"/>
                  <a:pt x="18958" y="6037"/>
                  <a:pt x="18811" y="5771"/>
                </a:cubicBezTo>
                <a:cubicBezTo>
                  <a:pt x="18016" y="4326"/>
                  <a:pt x="17265" y="2961"/>
                  <a:pt x="16350" y="1977"/>
                </a:cubicBezTo>
                <a:cubicBezTo>
                  <a:pt x="15476" y="1036"/>
                  <a:pt x="14516" y="514"/>
                  <a:pt x="13237" y="280"/>
                </a:cubicBezTo>
                <a:cubicBezTo>
                  <a:pt x="12435" y="134"/>
                  <a:pt x="11644" y="44"/>
                  <a:pt x="10870" y="13"/>
                </a:cubicBezTo>
                <a:close/>
              </a:path>
            </a:pathLst>
          </a:custGeom>
          <a:ln w="12700">
            <a:miter lim="400000"/>
          </a:ln>
        </p:spPr>
      </p:pic>
      <p:pic>
        <p:nvPicPr>
          <p:cNvPr id="406" name="Picture 3" descr="Picture 3"/>
          <p:cNvPicPr>
            <a:picLocks noChangeAspect="1"/>
          </p:cNvPicPr>
          <p:nvPr/>
        </p:nvPicPr>
        <p:blipFill>
          <a:blip r:embed="rId4">
            <a:extLst/>
          </a:blip>
          <a:srcRect l="13" t="2265" r="3" b="4"/>
          <a:stretch>
            <a:fillRect/>
          </a:stretch>
        </p:blipFill>
        <p:spPr>
          <a:xfrm>
            <a:off x="9110741" y="-9273"/>
            <a:ext cx="3092368" cy="2530501"/>
          </a:xfrm>
          <a:custGeom>
            <a:avLst/>
            <a:gdLst/>
            <a:ahLst/>
            <a:cxnLst>
              <a:cxn ang="0">
                <a:pos x="wd2" y="hd2"/>
              </a:cxn>
              <a:cxn ang="5400000">
                <a:pos x="wd2" y="hd2"/>
              </a:cxn>
              <a:cxn ang="10800000">
                <a:pos x="wd2" y="hd2"/>
              </a:cxn>
              <a:cxn ang="16200000">
                <a:pos x="wd2" y="hd2"/>
              </a:cxn>
            </a:cxnLst>
            <a:rect l="0" t="0" r="r" b="b"/>
            <a:pathLst>
              <a:path w="21494" h="20871" fill="norm" stroke="1" extrusionOk="0">
                <a:moveTo>
                  <a:pt x="419" y="0"/>
                </a:moveTo>
                <a:lnTo>
                  <a:pt x="221" y="691"/>
                </a:lnTo>
                <a:cubicBezTo>
                  <a:pt x="137" y="1088"/>
                  <a:pt x="79" y="1504"/>
                  <a:pt x="44" y="1944"/>
                </a:cubicBezTo>
                <a:cubicBezTo>
                  <a:pt x="-106" y="3787"/>
                  <a:pt x="158" y="5909"/>
                  <a:pt x="436" y="8157"/>
                </a:cubicBezTo>
                <a:cubicBezTo>
                  <a:pt x="488" y="8572"/>
                  <a:pt x="539" y="9003"/>
                  <a:pt x="590" y="9434"/>
                </a:cubicBezTo>
                <a:cubicBezTo>
                  <a:pt x="1046" y="13293"/>
                  <a:pt x="1488" y="15971"/>
                  <a:pt x="3346" y="17951"/>
                </a:cubicBezTo>
                <a:cubicBezTo>
                  <a:pt x="6180" y="20968"/>
                  <a:pt x="9323" y="21600"/>
                  <a:pt x="13859" y="20066"/>
                </a:cubicBezTo>
                <a:cubicBezTo>
                  <a:pt x="14452" y="19865"/>
                  <a:pt x="15006" y="19698"/>
                  <a:pt x="15544" y="19539"/>
                </a:cubicBezTo>
                <a:cubicBezTo>
                  <a:pt x="17773" y="18878"/>
                  <a:pt x="18892" y="18496"/>
                  <a:pt x="20024" y="16999"/>
                </a:cubicBezTo>
                <a:cubicBezTo>
                  <a:pt x="20586" y="16255"/>
                  <a:pt x="21072" y="15438"/>
                  <a:pt x="21480" y="14557"/>
                </a:cubicBezTo>
                <a:lnTo>
                  <a:pt x="21494" y="14524"/>
                </a:lnTo>
                <a:lnTo>
                  <a:pt x="21494" y="0"/>
                </a:lnTo>
                <a:lnTo>
                  <a:pt x="419" y="0"/>
                </a:lnTo>
                <a:close/>
              </a:path>
            </a:pathLst>
          </a:custGeom>
          <a:ln w="12700">
            <a:miter lim="400000"/>
          </a:ln>
        </p:spPr>
      </p:pic>
      <p:sp>
        <p:nvSpPr>
          <p:cNvPr id="407" name="Freeform: Shape 48"/>
          <p:cNvSpPr/>
          <p:nvPr/>
        </p:nvSpPr>
        <p:spPr>
          <a:xfrm>
            <a:off x="6467814" y="3406616"/>
            <a:ext cx="5724036" cy="3451387"/>
          </a:xfrm>
          <a:custGeom>
            <a:avLst/>
            <a:gdLst/>
            <a:ahLst/>
            <a:cxnLst>
              <a:cxn ang="0">
                <a:pos x="wd2" y="hd2"/>
              </a:cxn>
              <a:cxn ang="5400000">
                <a:pos x="wd2" y="hd2"/>
              </a:cxn>
              <a:cxn ang="10800000">
                <a:pos x="wd2" y="hd2"/>
              </a:cxn>
              <a:cxn ang="16200000">
                <a:pos x="wd2" y="hd2"/>
              </a:cxn>
            </a:cxnLst>
            <a:rect l="0" t="0" r="r" b="b"/>
            <a:pathLst>
              <a:path w="21600" h="21574" fill="norm" stroke="1" extrusionOk="0">
                <a:moveTo>
                  <a:pt x="10599" y="1"/>
                </a:moveTo>
                <a:cubicBezTo>
                  <a:pt x="12513" y="47"/>
                  <a:pt x="14436" y="1290"/>
                  <a:pt x="16604" y="3797"/>
                </a:cubicBezTo>
                <a:cubicBezTo>
                  <a:pt x="17058" y="4322"/>
                  <a:pt x="17489" y="4787"/>
                  <a:pt x="17907" y="5236"/>
                </a:cubicBezTo>
                <a:cubicBezTo>
                  <a:pt x="19636" y="7098"/>
                  <a:pt x="20493" y="8096"/>
                  <a:pt x="21074" y="10413"/>
                </a:cubicBezTo>
                <a:cubicBezTo>
                  <a:pt x="21218" y="10989"/>
                  <a:pt x="21341" y="11576"/>
                  <a:pt x="21444" y="12175"/>
                </a:cubicBezTo>
                <a:lnTo>
                  <a:pt x="21600" y="13339"/>
                </a:lnTo>
                <a:lnTo>
                  <a:pt x="21600" y="20346"/>
                </a:lnTo>
                <a:lnTo>
                  <a:pt x="21444" y="21574"/>
                </a:lnTo>
                <a:lnTo>
                  <a:pt x="13" y="21574"/>
                </a:lnTo>
                <a:lnTo>
                  <a:pt x="0" y="20832"/>
                </a:lnTo>
                <a:cubicBezTo>
                  <a:pt x="7" y="20080"/>
                  <a:pt x="72" y="19312"/>
                  <a:pt x="196" y="18506"/>
                </a:cubicBezTo>
                <a:cubicBezTo>
                  <a:pt x="541" y="16257"/>
                  <a:pt x="1308" y="13876"/>
                  <a:pt x="2121" y="11356"/>
                </a:cubicBezTo>
                <a:cubicBezTo>
                  <a:pt x="2271" y="10891"/>
                  <a:pt x="2426" y="10410"/>
                  <a:pt x="2580" y="9926"/>
                </a:cubicBezTo>
                <a:cubicBezTo>
                  <a:pt x="3958" y="5588"/>
                  <a:pt x="5017" y="2637"/>
                  <a:pt x="7109" y="1199"/>
                </a:cubicBezTo>
                <a:cubicBezTo>
                  <a:pt x="8304" y="378"/>
                  <a:pt x="9450" y="-26"/>
                  <a:pt x="10599" y="1"/>
                </a:cubicBezTo>
                <a:close/>
              </a:path>
            </a:pathLst>
          </a:custGeom>
          <a:solidFill>
            <a:srgbClr val="FFFFFF">
              <a:alpha val="60000"/>
            </a:srgbClr>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08" name="Title 1"/>
          <p:cNvSpPr txBox="1"/>
          <p:nvPr>
            <p:ph type="title"/>
          </p:nvPr>
        </p:nvSpPr>
        <p:spPr>
          <a:xfrm>
            <a:off x="347340" y="2078225"/>
            <a:ext cx="8384152" cy="2153522"/>
          </a:xfrm>
          <a:prstGeom prst="rect">
            <a:avLst/>
          </a:prstGeom>
        </p:spPr>
        <p:txBody>
          <a:bodyPr/>
          <a:lstStyle>
            <a:lvl1pPr>
              <a:lnSpc>
                <a:spcPct val="120000"/>
              </a:lnSpc>
              <a:defRPr spc="100" sz="4800">
                <a:solidFill>
                  <a:srgbClr val="262626"/>
                </a:solidFill>
              </a:defRPr>
            </a:lvl1pPr>
          </a:lstStyle>
          <a:p>
            <a:pPr/>
            <a:r>
              <a:t>Adnoddau - Resources  </a:t>
            </a:r>
          </a:p>
        </p:txBody>
      </p:sp>
      <p:pic>
        <p:nvPicPr>
          <p:cNvPr id="409" name="Picture 4" descr="Picture 4"/>
          <p:cNvPicPr>
            <a:picLocks noChangeAspect="1"/>
          </p:cNvPicPr>
          <p:nvPr/>
        </p:nvPicPr>
        <p:blipFill>
          <a:blip r:embed="rId5">
            <a:extLst/>
          </a:blip>
          <a:srcRect l="26350" t="0" r="27082" b="0"/>
          <a:stretch>
            <a:fillRect/>
          </a:stretch>
        </p:blipFill>
        <p:spPr>
          <a:xfrm>
            <a:off x="6807195" y="3656833"/>
            <a:ext cx="5185436" cy="3201170"/>
          </a:xfrm>
          <a:custGeom>
            <a:avLst/>
            <a:gdLst/>
            <a:ahLst/>
            <a:cxnLst>
              <a:cxn ang="0">
                <a:pos x="wd2" y="hd2"/>
              </a:cxn>
              <a:cxn ang="5400000">
                <a:pos x="wd2" y="hd2"/>
              </a:cxn>
              <a:cxn ang="10800000">
                <a:pos x="wd2" y="hd2"/>
              </a:cxn>
              <a:cxn ang="16200000">
                <a:pos x="wd2" y="hd2"/>
              </a:cxn>
            </a:cxnLst>
            <a:rect l="0" t="0" r="r" b="b"/>
            <a:pathLst>
              <a:path w="21579" h="21529" fill="norm" stroke="1" extrusionOk="0">
                <a:moveTo>
                  <a:pt x="9969" y="4"/>
                </a:moveTo>
                <a:cubicBezTo>
                  <a:pt x="8827" y="48"/>
                  <a:pt x="7699" y="514"/>
                  <a:pt x="6534" y="1389"/>
                </a:cubicBezTo>
                <a:cubicBezTo>
                  <a:pt x="4494" y="2919"/>
                  <a:pt x="3521" y="5862"/>
                  <a:pt x="2268" y="10173"/>
                </a:cubicBezTo>
                <a:cubicBezTo>
                  <a:pt x="2128" y="10655"/>
                  <a:pt x="1986" y="11133"/>
                  <a:pt x="1850" y="11595"/>
                </a:cubicBezTo>
                <a:cubicBezTo>
                  <a:pt x="1109" y="14101"/>
                  <a:pt x="410" y="16468"/>
                  <a:pt x="127" y="18681"/>
                </a:cubicBezTo>
                <a:cubicBezTo>
                  <a:pt x="60" y="19210"/>
                  <a:pt x="17" y="19722"/>
                  <a:pt x="0" y="20221"/>
                </a:cubicBezTo>
                <a:lnTo>
                  <a:pt x="25" y="21529"/>
                </a:lnTo>
                <a:lnTo>
                  <a:pt x="21135" y="21529"/>
                </a:lnTo>
                <a:lnTo>
                  <a:pt x="21310" y="20448"/>
                </a:lnTo>
                <a:cubicBezTo>
                  <a:pt x="21476" y="19193"/>
                  <a:pt x="21566" y="17937"/>
                  <a:pt x="21578" y="16685"/>
                </a:cubicBezTo>
                <a:cubicBezTo>
                  <a:pt x="21600" y="14124"/>
                  <a:pt x="21290" y="11706"/>
                  <a:pt x="20656" y="9500"/>
                </a:cubicBezTo>
                <a:cubicBezTo>
                  <a:pt x="20017" y="7278"/>
                  <a:pt x="19139" y="6360"/>
                  <a:pt x="17371" y="4653"/>
                </a:cubicBezTo>
                <a:cubicBezTo>
                  <a:pt x="16944" y="4242"/>
                  <a:pt x="16502" y="3816"/>
                  <a:pt x="16037" y="3332"/>
                </a:cubicBezTo>
                <a:cubicBezTo>
                  <a:pt x="13815" y="1024"/>
                  <a:pt x="11872" y="-71"/>
                  <a:pt x="9969" y="4"/>
                </a:cubicBezTo>
                <a:close/>
              </a:path>
            </a:pathLst>
          </a:custGeom>
          <a:ln w="12700">
            <a:miter lim="400000"/>
          </a:ln>
        </p:spPr>
      </p:pic>
      <p:pic>
        <p:nvPicPr>
          <p:cNvPr id="410" name="Picture 10" descr="Picture 10"/>
          <p:cNvPicPr>
            <a:picLocks noChangeAspect="1"/>
          </p:cNvPicPr>
          <p:nvPr/>
        </p:nvPicPr>
        <p:blipFill>
          <a:blip r:embed="rId6">
            <a:extLst/>
          </a:blip>
          <a:stretch>
            <a:fillRect/>
          </a:stretch>
        </p:blipFill>
        <p:spPr>
          <a:xfrm>
            <a:off x="1052016" y="4562840"/>
            <a:ext cx="2743203" cy="1830506"/>
          </a:xfrm>
          <a:prstGeom prst="rect">
            <a:avLst/>
          </a:prstGeom>
          <a:ln w="12700">
            <a:miter lim="400000"/>
          </a:ln>
        </p:spPr>
      </p:pic>
    </p:spTree>
  </p:cSld>
  <p:clrMapOvr>
    <a:masterClrMapping/>
  </p:clrMapOvr>
  <p:transition xmlns:p14="http://schemas.microsoft.com/office/powerpoint/2010/main" spd="med" advClick="1"/>
</p:sld>
</file>

<file path=ppt/slides/slide1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12" name="unknown.jpeg" descr="unknown.jpeg"/>
          <p:cNvPicPr>
            <a:picLocks noChangeAspect="1"/>
          </p:cNvPicPr>
          <p:nvPr/>
        </p:nvPicPr>
        <p:blipFill>
          <a:blip r:embed="rId2">
            <a:extLst/>
          </a:blip>
          <a:stretch>
            <a:fillRect/>
          </a:stretch>
        </p:blipFill>
        <p:spPr>
          <a:xfrm>
            <a:off x="9362747" y="-23292"/>
            <a:ext cx="3276604" cy="3340102"/>
          </a:xfrm>
          <a:prstGeom prst="rect">
            <a:avLst/>
          </a:prstGeom>
          <a:ln w="12700">
            <a:miter lim="400000"/>
          </a:ln>
        </p:spPr>
      </p:pic>
      <p:sp>
        <p:nvSpPr>
          <p:cNvPr id="413" name="Text"/>
          <p:cNvSpPr txBox="1"/>
          <p:nvPr/>
        </p:nvSpPr>
        <p:spPr>
          <a:xfrm>
            <a:off x="4587842" y="2070542"/>
            <a:ext cx="142237" cy="2692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defTabSz="457200">
              <a:defRPr sz="1200">
                <a:latin typeface="Times Roman"/>
                <a:ea typeface="Times Roman"/>
                <a:cs typeface="Times Roman"/>
                <a:sym typeface="Times Roman"/>
              </a:defRPr>
            </a:lvl1pPr>
          </a:lstStyle>
          <a:p>
            <a:pPr/>
            <a:r>
              <a:t> </a:t>
            </a:r>
          </a:p>
        </p:txBody>
      </p:sp>
      <p:pic>
        <p:nvPicPr>
          <p:cNvPr id="414" name="Screenshot 2023-08-07 at 19.39.40.png" descr="Screenshot 2023-08-07 at 19.39.40.png"/>
          <p:cNvPicPr>
            <a:picLocks noChangeAspect="1"/>
          </p:cNvPicPr>
          <p:nvPr/>
        </p:nvPicPr>
        <p:blipFill>
          <a:blip r:embed="rId3">
            <a:extLst/>
          </a:blip>
          <a:stretch>
            <a:fillRect/>
          </a:stretch>
        </p:blipFill>
        <p:spPr>
          <a:xfrm>
            <a:off x="331292" y="108135"/>
            <a:ext cx="2159001" cy="2895601"/>
          </a:xfrm>
          <a:prstGeom prst="rect">
            <a:avLst/>
          </a:prstGeom>
          <a:ln w="12700">
            <a:miter lim="400000"/>
          </a:ln>
        </p:spPr>
      </p:pic>
      <p:pic>
        <p:nvPicPr>
          <p:cNvPr id="415" name="Screenshot 2023-08-07 at 19.40.04.png" descr="Screenshot 2023-08-07 at 19.40.04.png"/>
          <p:cNvPicPr>
            <a:picLocks noChangeAspect="1"/>
          </p:cNvPicPr>
          <p:nvPr/>
        </p:nvPicPr>
        <p:blipFill>
          <a:blip r:embed="rId4">
            <a:extLst/>
          </a:blip>
          <a:stretch>
            <a:fillRect/>
          </a:stretch>
        </p:blipFill>
        <p:spPr>
          <a:xfrm>
            <a:off x="2624184" y="2550608"/>
            <a:ext cx="2184402" cy="2844803"/>
          </a:xfrm>
          <a:prstGeom prst="rect">
            <a:avLst/>
          </a:prstGeom>
          <a:ln w="12700">
            <a:miter lim="400000"/>
          </a:ln>
        </p:spPr>
      </p:pic>
      <p:pic>
        <p:nvPicPr>
          <p:cNvPr id="416" name="Screenshot 2023-08-07 at 19.40.26.png" descr="Screenshot 2023-08-07 at 19.40.26.png"/>
          <p:cNvPicPr>
            <a:picLocks noChangeAspect="1"/>
          </p:cNvPicPr>
          <p:nvPr/>
        </p:nvPicPr>
        <p:blipFill>
          <a:blip r:embed="rId5">
            <a:extLst/>
          </a:blip>
          <a:stretch>
            <a:fillRect/>
          </a:stretch>
        </p:blipFill>
        <p:spPr>
          <a:xfrm>
            <a:off x="5073650" y="335381"/>
            <a:ext cx="2044700" cy="2895603"/>
          </a:xfrm>
          <a:prstGeom prst="rect">
            <a:avLst/>
          </a:prstGeom>
          <a:ln w="12700">
            <a:miter lim="400000"/>
          </a:ln>
        </p:spPr>
      </p:pic>
      <p:pic>
        <p:nvPicPr>
          <p:cNvPr id="417" name="Screenshot 2023-07-19 at 07.31.10.png" descr="Screenshot 2023-07-19 at 07.31.10.png"/>
          <p:cNvPicPr>
            <a:picLocks noChangeAspect="1"/>
          </p:cNvPicPr>
          <p:nvPr/>
        </p:nvPicPr>
        <p:blipFill>
          <a:blip r:embed="rId6">
            <a:extLst/>
          </a:blip>
          <a:stretch>
            <a:fillRect/>
          </a:stretch>
        </p:blipFill>
        <p:spPr>
          <a:xfrm>
            <a:off x="7224624" y="2951602"/>
            <a:ext cx="2917265" cy="2710442"/>
          </a:xfrm>
          <a:prstGeom prst="rect">
            <a:avLst/>
          </a:prstGeom>
          <a:ln w="12700">
            <a:miter lim="400000"/>
          </a:ln>
        </p:spPr>
      </p:pic>
      <p:sp>
        <p:nvSpPr>
          <p:cNvPr id="418" name="https://peniarth.cymru/"/>
          <p:cNvSpPr txBox="1"/>
          <p:nvPr/>
        </p:nvSpPr>
        <p:spPr>
          <a:xfrm>
            <a:off x="7383412" y="1149989"/>
            <a:ext cx="2339014" cy="333084"/>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a:defRPr u="sng">
                <a:solidFill>
                  <a:srgbClr val="0000FF"/>
                </a:solidFill>
                <a:uFill>
                  <a:solidFill>
                    <a:srgbClr val="0000FF"/>
                  </a:solidFill>
                </a:uFill>
                <a:latin typeface="Calibri"/>
                <a:ea typeface="Calibri"/>
                <a:cs typeface="Calibri"/>
                <a:sym typeface="Calibri"/>
                <a:hlinkClick r:id="rId7" invalidUrl="" action="" tgtFrame="" tooltip="" history="1" highlightClick="0" endSnd="0"/>
              </a:defRPr>
            </a:lvl1pPr>
          </a:lstStyle>
          <a:p>
            <a:pPr/>
            <a:r>
              <a:rPr>
                <a:hlinkClick r:id="rId7" invalidUrl="" action="" tgtFrame="" tooltip="" history="1" highlightClick="0" endSnd="0"/>
              </a:rPr>
              <a:t>https://peniarth.cymru/</a:t>
            </a:r>
          </a:p>
        </p:txBody>
      </p:sp>
    </p:spTree>
  </p:cSld>
  <p:clrMapOvr>
    <a:masterClrMapping/>
  </p:clrMapOvr>
  <p:transition xmlns:p14="http://schemas.microsoft.com/office/powerpoint/2010/main" spd="med" advClick="1"/>
</p:sld>
</file>

<file path=ppt/slides/slide2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20" name="Picture 4" descr="Picture 4"/>
          <p:cNvPicPr>
            <a:picLocks noChangeAspect="1"/>
          </p:cNvPicPr>
          <p:nvPr/>
        </p:nvPicPr>
        <p:blipFill>
          <a:blip r:embed="rId2">
            <a:extLst/>
          </a:blip>
          <a:stretch>
            <a:fillRect/>
          </a:stretch>
        </p:blipFill>
        <p:spPr>
          <a:xfrm>
            <a:off x="683398" y="392139"/>
            <a:ext cx="10923718" cy="6219893"/>
          </a:xfrm>
          <a:prstGeom prst="rect">
            <a:avLst/>
          </a:prstGeom>
          <a:ln w="12700">
            <a:miter lim="400000"/>
          </a:ln>
        </p:spPr>
      </p:pic>
    </p:spTree>
  </p:cSld>
  <p:clrMapOvr>
    <a:masterClrMapping/>
  </p:clrMapOvr>
  <p:transition xmlns:p14="http://schemas.microsoft.com/office/powerpoint/2010/main" spd="med" advClick="1"/>
</p:sld>
</file>

<file path=ppt/slides/slide2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22" name="Screenshot 2022-02-19 at 15.50.06.png" descr="Screenshot 2022-02-19 at 15.50.06.png"/>
          <p:cNvPicPr>
            <a:picLocks noChangeAspect="1"/>
          </p:cNvPicPr>
          <p:nvPr/>
        </p:nvPicPr>
        <p:blipFill>
          <a:blip r:embed="rId2">
            <a:extLst/>
          </a:blip>
          <a:stretch>
            <a:fillRect/>
          </a:stretch>
        </p:blipFill>
        <p:spPr>
          <a:xfrm>
            <a:off x="854136" y="285877"/>
            <a:ext cx="10902778" cy="6108025"/>
          </a:xfrm>
          <a:prstGeom prst="rect">
            <a:avLst/>
          </a:prstGeom>
          <a:ln w="12700">
            <a:miter lim="400000"/>
          </a:ln>
        </p:spPr>
      </p:pic>
    </p:spTree>
  </p:cSld>
  <p:clrMapOvr>
    <a:masterClrMapping/>
  </p:clrMapOvr>
  <p:transition xmlns:p14="http://schemas.microsoft.com/office/powerpoint/2010/main" spd="med" advClick="1"/>
</p:sld>
</file>

<file path=ppt/slides/slide2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24" name="Picture 5" descr="Picture 5"/>
          <p:cNvPicPr>
            <a:picLocks noChangeAspect="1"/>
          </p:cNvPicPr>
          <p:nvPr/>
        </p:nvPicPr>
        <p:blipFill>
          <a:blip r:embed="rId2">
            <a:extLst/>
          </a:blip>
          <a:stretch>
            <a:fillRect/>
          </a:stretch>
        </p:blipFill>
        <p:spPr>
          <a:xfrm>
            <a:off x="100160" y="849"/>
            <a:ext cx="5080619" cy="6409453"/>
          </a:xfrm>
          <a:prstGeom prst="rect">
            <a:avLst/>
          </a:prstGeom>
          <a:ln w="12700">
            <a:miter lim="400000"/>
          </a:ln>
        </p:spPr>
      </p:pic>
      <p:sp>
        <p:nvSpPr>
          <p:cNvPr id="425" name="Text Placeholder 3"/>
          <p:cNvSpPr txBox="1"/>
          <p:nvPr>
            <p:ph type="body" sz="half" idx="1"/>
          </p:nvPr>
        </p:nvSpPr>
        <p:spPr>
          <a:xfrm>
            <a:off x="5242083" y="3871907"/>
            <a:ext cx="6255842" cy="2733054"/>
          </a:xfrm>
          <a:prstGeom prst="rect">
            <a:avLst/>
          </a:prstGeom>
        </p:spPr>
        <p:txBody>
          <a:bodyPr/>
          <a:lstStyle/>
          <a:p>
            <a:pPr marL="457200" indent="-457200">
              <a:spcBef>
                <a:spcPts val="1400"/>
              </a:spcBef>
              <a:buSzPct val="100000"/>
              <a:buFont typeface="Arial"/>
              <a:buChar char="•"/>
              <a:defRPr spc="100" sz="2400">
                <a:latin typeface="Comic Sans MS"/>
                <a:ea typeface="Comic Sans MS"/>
                <a:cs typeface="Comic Sans MS"/>
                <a:sym typeface="Comic Sans MS"/>
              </a:defRPr>
            </a:pPr>
            <a:r>
              <a:t>Calendr sy’n cyfeirio at y diwrnod, dyddiad, mis a’r flwyddyn.</a:t>
            </a:r>
            <a:endParaRPr spc="150"/>
          </a:p>
          <a:p>
            <a:pPr marL="457200" indent="-457200">
              <a:spcBef>
                <a:spcPts val="1400"/>
              </a:spcBef>
              <a:buSzPct val="100000"/>
              <a:buFont typeface="Arial"/>
              <a:buChar char="•"/>
              <a:defRPr b="1" spc="100" sz="2400"/>
            </a:pPr>
            <a:r>
              <a:t>Calendar which refers to the day, date, month and year.</a:t>
            </a:r>
          </a:p>
        </p:txBody>
      </p:sp>
      <p:pic>
        <p:nvPicPr>
          <p:cNvPr id="426" name="Picture 6" descr="Picture 6"/>
          <p:cNvPicPr>
            <a:picLocks noChangeAspect="1"/>
          </p:cNvPicPr>
          <p:nvPr/>
        </p:nvPicPr>
        <p:blipFill>
          <a:blip r:embed="rId3">
            <a:extLst/>
          </a:blip>
          <a:stretch>
            <a:fillRect/>
          </a:stretch>
        </p:blipFill>
        <p:spPr>
          <a:xfrm>
            <a:off x="6808865" y="63130"/>
            <a:ext cx="5124092" cy="3752375"/>
          </a:xfrm>
          <a:prstGeom prst="rect">
            <a:avLst/>
          </a:prstGeom>
          <a:ln w="12700">
            <a:miter lim="400000"/>
          </a:ln>
        </p:spPr>
      </p:pic>
    </p:spTree>
  </p:cSld>
  <p:clrMapOvr>
    <a:masterClrMapping/>
  </p:clrMapOvr>
  <p:transition xmlns:p14="http://schemas.microsoft.com/office/powerpoint/2010/main" spd="med" advClick="1"/>
</p:sld>
</file>

<file path=ppt/slides/slide2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EEEBE2"/>
        </a:solidFill>
      </p:bgPr>
    </p:bg>
    <p:spTree>
      <p:nvGrpSpPr>
        <p:cNvPr id="1" name=""/>
        <p:cNvGrpSpPr/>
        <p:nvPr/>
      </p:nvGrpSpPr>
      <p:grpSpPr>
        <a:xfrm>
          <a:off x="0" y="0"/>
          <a:ext cx="0" cy="0"/>
          <a:chOff x="0" y="0"/>
          <a:chExt cx="0" cy="0"/>
        </a:xfrm>
      </p:grpSpPr>
      <p:sp>
        <p:nvSpPr>
          <p:cNvPr id="428" name="Straight Connector 9"/>
          <p:cNvSpPr/>
          <p:nvPr/>
        </p:nvSpPr>
        <p:spPr>
          <a:xfrm>
            <a:off x="1920239" y="2176008"/>
            <a:ext cx="8770572" cy="6"/>
          </a:xfrm>
          <a:prstGeom prst="line">
            <a:avLst/>
          </a:prstGeom>
          <a:ln w="25400">
            <a:solidFill>
              <a:srgbClr val="808080"/>
            </a:solidFill>
          </a:ln>
        </p:spPr>
        <p:txBody>
          <a:bodyPr lIns="45718" tIns="45718" rIns="45718" bIns="45718"/>
          <a:lstStyle/>
          <a:p>
            <a:pPr>
              <a:defRPr>
                <a:latin typeface="Calibri"/>
                <a:ea typeface="Calibri"/>
                <a:cs typeface="Calibri"/>
                <a:sym typeface="Calibri"/>
              </a:defRPr>
            </a:pPr>
          </a:p>
        </p:txBody>
      </p:sp>
      <p:sp>
        <p:nvSpPr>
          <p:cNvPr id="429" name="Rectangle 11"/>
          <p:cNvSpPr/>
          <p:nvPr/>
        </p:nvSpPr>
        <p:spPr>
          <a:xfrm>
            <a:off x="304" y="0"/>
            <a:ext cx="12191697" cy="6858000"/>
          </a:xfrm>
          <a:prstGeom prst="rect">
            <a:avLst/>
          </a:prstGeom>
          <a:solidFill>
            <a:srgbClr val="EEEBE2"/>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grpSp>
        <p:nvGrpSpPr>
          <p:cNvPr id="432" name="Picture 5"/>
          <p:cNvGrpSpPr/>
          <p:nvPr/>
        </p:nvGrpSpPr>
        <p:grpSpPr>
          <a:xfrm>
            <a:off x="153" y="76"/>
            <a:ext cx="9947073" cy="6858002"/>
            <a:chOff x="0" y="0"/>
            <a:chExt cx="9947072" cy="6858001"/>
          </a:xfrm>
        </p:grpSpPr>
        <p:sp>
          <p:nvSpPr>
            <p:cNvPr id="430" name="Rectangle"/>
            <p:cNvSpPr/>
            <p:nvPr/>
          </p:nvSpPr>
          <p:spPr>
            <a:xfrm>
              <a:off x="-1" y="-1"/>
              <a:ext cx="9947073" cy="6858001"/>
            </a:xfrm>
            <a:prstGeom prst="rect">
              <a:avLst/>
            </a:prstGeom>
            <a:solidFill>
              <a:srgbClr val="DDD7C5"/>
            </a:solidFill>
            <a:ln w="12700" cap="flat">
              <a:noFill/>
              <a:miter lim="400000"/>
            </a:ln>
            <a:effectLst/>
          </p:spPr>
          <p:txBody>
            <a:bodyPr wrap="square" lIns="45718" tIns="45718" rIns="45718" bIns="45718" numCol="1" anchor="ctr">
              <a:noAutofit/>
            </a:bodyPr>
            <a:lstStyle/>
            <a:p>
              <a:pPr>
                <a:defRPr>
                  <a:latin typeface="+mj-lt"/>
                  <a:ea typeface="+mj-ea"/>
                  <a:cs typeface="+mj-cs"/>
                  <a:sym typeface="Meiryo"/>
                </a:defRPr>
              </a:pPr>
            </a:p>
          </p:txBody>
        </p:sp>
        <p:pic>
          <p:nvPicPr>
            <p:cNvPr id="431" name="image22.png" descr="image22.png"/>
            <p:cNvPicPr>
              <a:picLocks noChangeAspect="1"/>
            </p:cNvPicPr>
            <p:nvPr/>
          </p:nvPicPr>
          <p:blipFill>
            <a:blip r:embed="rId2">
              <a:extLst/>
            </a:blip>
            <a:srcRect l="0" t="17172" r="0" b="17156"/>
            <a:stretch>
              <a:fillRect/>
            </a:stretch>
          </p:blipFill>
          <p:spPr>
            <a:xfrm>
              <a:off x="-1" y="0"/>
              <a:ext cx="9947073" cy="6858001"/>
            </a:xfrm>
            <a:prstGeom prst="rect">
              <a:avLst/>
            </a:prstGeom>
            <a:ln w="12700" cap="flat">
              <a:noFill/>
              <a:miter lim="400000"/>
            </a:ln>
            <a:effectLst/>
          </p:spPr>
        </p:pic>
      </p:grpSp>
      <p:sp>
        <p:nvSpPr>
          <p:cNvPr id="433" name="Freeform: Shape 13"/>
          <p:cNvSpPr/>
          <p:nvPr/>
        </p:nvSpPr>
        <p:spPr>
          <a:xfrm flipH="1">
            <a:off x="6986047" y="0"/>
            <a:ext cx="5205957"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4866" y="0"/>
                </a:lnTo>
                <a:lnTo>
                  <a:pt x="14958" y="47"/>
                </a:lnTo>
                <a:cubicBezTo>
                  <a:pt x="19220" y="2377"/>
                  <a:pt x="21600" y="6593"/>
                  <a:pt x="21600" y="11407"/>
                </a:cubicBezTo>
                <a:cubicBezTo>
                  <a:pt x="21600" y="15651"/>
                  <a:pt x="17747" y="17647"/>
                  <a:pt x="13823" y="20078"/>
                </a:cubicBezTo>
                <a:cubicBezTo>
                  <a:pt x="13109" y="20521"/>
                  <a:pt x="12401" y="20955"/>
                  <a:pt x="11680" y="21356"/>
                </a:cubicBezTo>
                <a:lnTo>
                  <a:pt x="11216"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34" name="Freeform: Shape 15"/>
          <p:cNvSpPr/>
          <p:nvPr/>
        </p:nvSpPr>
        <p:spPr>
          <a:xfrm>
            <a:off x="7211834" y="0"/>
            <a:ext cx="498017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152" y="0"/>
                </a:moveTo>
                <a:lnTo>
                  <a:pt x="21600" y="0"/>
                </a:lnTo>
                <a:lnTo>
                  <a:pt x="21600" y="21600"/>
                </a:lnTo>
                <a:lnTo>
                  <a:pt x="11029" y="21600"/>
                </a:lnTo>
                <a:lnTo>
                  <a:pt x="10536" y="21356"/>
                </a:lnTo>
                <a:cubicBezTo>
                  <a:pt x="9770" y="20955"/>
                  <a:pt x="9018" y="20521"/>
                  <a:pt x="8259" y="20078"/>
                </a:cubicBezTo>
                <a:cubicBezTo>
                  <a:pt x="4092" y="17647"/>
                  <a:pt x="0" y="15651"/>
                  <a:pt x="0" y="11407"/>
                </a:cubicBezTo>
                <a:cubicBezTo>
                  <a:pt x="0" y="6593"/>
                  <a:pt x="2528" y="2377"/>
                  <a:pt x="7054" y="47"/>
                </a:cubicBezTo>
                <a:close/>
              </a:path>
            </a:pathLst>
          </a:custGeom>
          <a:solidFill>
            <a:srgbClr val="EEEBE2"/>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35" name="Freeform: Shape 17"/>
          <p:cNvSpPr/>
          <p:nvPr/>
        </p:nvSpPr>
        <p:spPr>
          <a:xfrm flipH="1">
            <a:off x="6696734" y="0"/>
            <a:ext cx="2530006"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36" name="Title 2"/>
          <p:cNvSpPr txBox="1"/>
          <p:nvPr>
            <p:ph type="title"/>
          </p:nvPr>
        </p:nvSpPr>
        <p:spPr>
          <a:xfrm>
            <a:off x="8046718" y="1045594"/>
            <a:ext cx="3689406" cy="1944374"/>
          </a:xfrm>
          <a:prstGeom prst="rect">
            <a:avLst/>
          </a:prstGeom>
        </p:spPr>
        <p:txBody>
          <a:bodyPr/>
          <a:lstStyle>
            <a:lvl1pPr>
              <a:lnSpc>
                <a:spcPct val="130000"/>
              </a:lnSpc>
              <a:defRPr spc="100" sz="3200"/>
            </a:lvl1pPr>
          </a:lstStyle>
          <a:p>
            <a:pPr/>
            <a:r>
              <a:t>Daily to do list   </a:t>
            </a:r>
          </a:p>
        </p:txBody>
      </p:sp>
      <p:sp>
        <p:nvSpPr>
          <p:cNvPr id="437" name="Text Placeholder 3"/>
          <p:cNvSpPr txBox="1"/>
          <p:nvPr>
            <p:ph type="body" sz="quarter" idx="1"/>
          </p:nvPr>
        </p:nvSpPr>
        <p:spPr>
          <a:xfrm>
            <a:off x="8046718" y="3220278"/>
            <a:ext cx="3633752" cy="2592131"/>
          </a:xfrm>
          <a:prstGeom prst="rect">
            <a:avLst/>
          </a:prstGeom>
        </p:spPr>
        <p:txBody>
          <a:bodyPr/>
          <a:lstStyle/>
          <a:p>
            <a:pPr indent="-285750">
              <a:lnSpc>
                <a:spcPct val="130000"/>
              </a:lnSpc>
              <a:spcBef>
                <a:spcPts val="900"/>
              </a:spcBef>
              <a:buSzPct val="100000"/>
              <a:buFont typeface="Gill Sans Light"/>
              <a:buChar char="•"/>
              <a:defRPr b="1" spc="100"/>
            </a:pPr>
          </a:p>
          <a:p>
            <a:pPr indent="-285750">
              <a:lnSpc>
                <a:spcPct val="130000"/>
              </a:lnSpc>
              <a:spcBef>
                <a:spcPts val="900"/>
              </a:spcBef>
              <a:buSzPct val="100000"/>
              <a:buFont typeface="Gill Sans Light"/>
              <a:buChar char="•"/>
              <a:defRPr b="1" spc="100"/>
            </a:pPr>
            <a:r>
              <a:t>How do I ensure that children develop their Maths and Numeracy skills throughout the day?  </a:t>
            </a:r>
          </a:p>
        </p:txBody>
      </p:sp>
    </p:spTree>
  </p:cSld>
  <p:clrMapOvr>
    <a:masterClrMapping/>
  </p:clrMapOvr>
  <p:transition xmlns:p14="http://schemas.microsoft.com/office/powerpoint/2010/main" spd="med" advClick="1"/>
</p:sld>
</file>

<file path=ppt/slides/slide2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3C00FF"/>
        </a:solidFill>
      </p:bgPr>
    </p:bg>
    <p:spTree>
      <p:nvGrpSpPr>
        <p:cNvPr id="1" name=""/>
        <p:cNvGrpSpPr/>
        <p:nvPr/>
      </p:nvGrpSpPr>
      <p:grpSpPr>
        <a:xfrm>
          <a:off x="0" y="0"/>
          <a:ext cx="0" cy="0"/>
          <a:chOff x="0" y="0"/>
          <a:chExt cx="0" cy="0"/>
        </a:xfrm>
      </p:grpSpPr>
      <p:sp>
        <p:nvSpPr>
          <p:cNvPr id="439" name="Rectangle 18"/>
          <p:cNvSpPr/>
          <p:nvPr/>
        </p:nvSpPr>
        <p:spPr>
          <a:xfrm>
            <a:off x="0" y="0"/>
            <a:ext cx="12192000" cy="6858000"/>
          </a:xfrm>
          <a:prstGeom prst="rect">
            <a:avLst/>
          </a:prstGeom>
          <a:solidFill>
            <a:srgbClr val="3C00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40" name="Freeform: Shape 20"/>
          <p:cNvSpPr/>
          <p:nvPr/>
        </p:nvSpPr>
        <p:spPr>
          <a:xfrm flipH="1">
            <a:off x="547346"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41" name="Freeform: Shape 22"/>
          <p:cNvSpPr/>
          <p:nvPr/>
        </p:nvSpPr>
        <p:spPr>
          <a:xfrm flipH="1">
            <a:off x="760919" y="0"/>
            <a:ext cx="253644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42" name="Freeform: Shape 24"/>
          <p:cNvSpPr/>
          <p:nvPr/>
        </p:nvSpPr>
        <p:spPr>
          <a:xfrm>
            <a:off x="8696194" y="0"/>
            <a:ext cx="2530002"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43" name="Freeform: Shape 26"/>
          <p:cNvSpPr/>
          <p:nvPr/>
        </p:nvSpPr>
        <p:spPr>
          <a:xfrm>
            <a:off x="8476187" y="0"/>
            <a:ext cx="2536440"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44" name="Freeform: Shape 28"/>
          <p:cNvSpPr/>
          <p:nvPr/>
        </p:nvSpPr>
        <p:spPr>
          <a:xfrm>
            <a:off x="966081" y="0"/>
            <a:ext cx="984138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3562" y="0"/>
                </a:moveTo>
                <a:lnTo>
                  <a:pt x="18038" y="0"/>
                </a:lnTo>
                <a:lnTo>
                  <a:pt x="18086" y="47"/>
                </a:lnTo>
                <a:cubicBezTo>
                  <a:pt x="20341" y="2377"/>
                  <a:pt x="21600" y="6593"/>
                  <a:pt x="21600" y="11407"/>
                </a:cubicBezTo>
                <a:cubicBezTo>
                  <a:pt x="21600" y="15651"/>
                  <a:pt x="19562" y="17647"/>
                  <a:pt x="17486" y="20078"/>
                </a:cubicBezTo>
                <a:cubicBezTo>
                  <a:pt x="17108" y="20521"/>
                  <a:pt x="16734" y="20955"/>
                  <a:pt x="16352" y="21356"/>
                </a:cubicBezTo>
                <a:lnTo>
                  <a:pt x="16107" y="21600"/>
                </a:lnTo>
                <a:lnTo>
                  <a:pt x="5493" y="21600"/>
                </a:lnTo>
                <a:lnTo>
                  <a:pt x="5248" y="21356"/>
                </a:lnTo>
                <a:cubicBezTo>
                  <a:pt x="4866" y="20955"/>
                  <a:pt x="4492" y="20521"/>
                  <a:pt x="4114" y="20078"/>
                </a:cubicBezTo>
                <a:cubicBezTo>
                  <a:pt x="2038" y="17647"/>
                  <a:pt x="0" y="15651"/>
                  <a:pt x="0" y="11407"/>
                </a:cubicBezTo>
                <a:cubicBezTo>
                  <a:pt x="0" y="6593"/>
                  <a:pt x="1259" y="2377"/>
                  <a:pt x="3514" y="47"/>
                </a:cubicBez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pic>
        <p:nvPicPr>
          <p:cNvPr id="445" name="Picture 14" descr="Picture 14"/>
          <p:cNvPicPr>
            <a:picLocks noChangeAspect="1"/>
          </p:cNvPicPr>
          <p:nvPr/>
        </p:nvPicPr>
        <p:blipFill>
          <a:blip r:embed="rId2">
            <a:extLst/>
          </a:blip>
          <a:stretch>
            <a:fillRect/>
          </a:stretch>
        </p:blipFill>
        <p:spPr>
          <a:xfrm>
            <a:off x="2210935" y="2168082"/>
            <a:ext cx="7560865" cy="2419476"/>
          </a:xfrm>
          <a:prstGeom prst="rect">
            <a:avLst/>
          </a:prstGeom>
          <a:ln w="12700">
            <a:miter lim="400000"/>
          </a:ln>
        </p:spPr>
      </p:pic>
    </p:spTree>
  </p:cSld>
  <p:clrMapOvr>
    <a:masterClrMapping/>
  </p:clrMapOvr>
  <p:transition xmlns:p14="http://schemas.microsoft.com/office/powerpoint/2010/main" spd="med" advClick="1"/>
</p:sld>
</file>

<file path=ppt/slides/slide2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bg>
      <p:bgPr>
        <a:solidFill>
          <a:srgbClr val="EEEBE2"/>
        </a:solidFill>
      </p:bgPr>
    </p:bg>
    <p:spTree>
      <p:nvGrpSpPr>
        <p:cNvPr id="1" name=""/>
        <p:cNvGrpSpPr/>
        <p:nvPr/>
      </p:nvGrpSpPr>
      <p:grpSpPr>
        <a:xfrm>
          <a:off x="0" y="0"/>
          <a:ext cx="0" cy="0"/>
          <a:chOff x="0" y="0"/>
          <a:chExt cx="0" cy="0"/>
        </a:xfrm>
      </p:grpSpPr>
      <p:sp>
        <p:nvSpPr>
          <p:cNvPr id="447" name="Freeform: Shape 62"/>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48" name="Freeform: Shape 64"/>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49" name="Freeform: Shape 66"/>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50" name="Freeform: Shape 68"/>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51" name="Freeform: Shape 70"/>
          <p:cNvSpPr/>
          <p:nvPr/>
        </p:nvSpPr>
        <p:spPr>
          <a:xfrm>
            <a:off x="-3" y="0"/>
            <a:ext cx="3496426"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1573" y="0"/>
                </a:lnTo>
                <a:lnTo>
                  <a:pt x="11710" y="47"/>
                </a:lnTo>
                <a:cubicBezTo>
                  <a:pt x="18056" y="2377"/>
                  <a:pt x="21600" y="6593"/>
                  <a:pt x="21600" y="11407"/>
                </a:cubicBezTo>
                <a:cubicBezTo>
                  <a:pt x="21600" y="15651"/>
                  <a:pt x="15863" y="17647"/>
                  <a:pt x="10021" y="20078"/>
                </a:cubicBezTo>
                <a:cubicBezTo>
                  <a:pt x="8957" y="20521"/>
                  <a:pt x="7903" y="20955"/>
                  <a:pt x="6829" y="21356"/>
                </a:cubicBezTo>
                <a:lnTo>
                  <a:pt x="6139"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52" name="Freeform: Shape 72"/>
          <p:cNvSpPr/>
          <p:nvPr/>
        </p:nvSpPr>
        <p:spPr>
          <a:xfrm>
            <a:off x="1375408" y="0"/>
            <a:ext cx="2530003"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53" name="Freeform: Shape 74"/>
          <p:cNvSpPr/>
          <p:nvPr/>
        </p:nvSpPr>
        <p:spPr>
          <a:xfrm>
            <a:off x="1155401" y="0"/>
            <a:ext cx="2536435"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54" name="Freeform: Shape 76"/>
          <p:cNvSpPr/>
          <p:nvPr/>
        </p:nvSpPr>
        <p:spPr>
          <a:xfrm>
            <a:off x="924161" y="0"/>
            <a:ext cx="226135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536" y="0"/>
                </a:moveTo>
                <a:lnTo>
                  <a:pt x="7696" y="0"/>
                </a:lnTo>
                <a:lnTo>
                  <a:pt x="7886" y="47"/>
                </a:lnTo>
                <a:cubicBezTo>
                  <a:pt x="16685" y="2377"/>
                  <a:pt x="21600" y="6593"/>
                  <a:pt x="21600" y="11407"/>
                </a:cubicBezTo>
                <a:cubicBezTo>
                  <a:pt x="21600" y="15651"/>
                  <a:pt x="13644" y="17647"/>
                  <a:pt x="5543" y="20078"/>
                </a:cubicBezTo>
                <a:cubicBezTo>
                  <a:pt x="4068" y="20521"/>
                  <a:pt x="2606" y="20955"/>
                  <a:pt x="1117" y="21356"/>
                </a:cubicBezTo>
                <a:lnTo>
                  <a:pt x="160" y="21600"/>
                </a:lnTo>
                <a:lnTo>
                  <a:pt x="0" y="21600"/>
                </a:lnTo>
                <a:lnTo>
                  <a:pt x="957" y="21356"/>
                </a:lnTo>
                <a:cubicBezTo>
                  <a:pt x="2446" y="20955"/>
                  <a:pt x="3908" y="20521"/>
                  <a:pt x="5383" y="20078"/>
                </a:cubicBezTo>
                <a:cubicBezTo>
                  <a:pt x="13484" y="17647"/>
                  <a:pt x="21440" y="15651"/>
                  <a:pt x="21440" y="11407"/>
                </a:cubicBezTo>
                <a:cubicBezTo>
                  <a:pt x="21440" y="6593"/>
                  <a:pt x="16525" y="2377"/>
                  <a:pt x="7726" y="47"/>
                </a:cubicBezTo>
                <a:close/>
              </a:path>
            </a:pathLst>
          </a:custGeom>
          <a:solidFill>
            <a:srgbClr val="DDD7C5"/>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55" name="Rectangle 78"/>
          <p:cNvSpPr/>
          <p:nvPr/>
        </p:nvSpPr>
        <p:spPr>
          <a:xfrm>
            <a:off x="304" y="0"/>
            <a:ext cx="12191697" cy="6858000"/>
          </a:xfrm>
          <a:prstGeom prst="rect">
            <a:avLst/>
          </a:prstGeom>
          <a:solidFill>
            <a:srgbClr val="EEEBE2"/>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56" name="Title 1"/>
          <p:cNvSpPr txBox="1"/>
          <p:nvPr>
            <p:ph type="title"/>
          </p:nvPr>
        </p:nvSpPr>
        <p:spPr>
          <a:xfrm>
            <a:off x="1180531" y="1346266"/>
            <a:ext cx="5274860" cy="3066713"/>
          </a:xfrm>
          <a:prstGeom prst="rect">
            <a:avLst/>
          </a:prstGeom>
        </p:spPr>
        <p:txBody>
          <a:bodyPr/>
          <a:lstStyle>
            <a:lvl1pPr>
              <a:lnSpc>
                <a:spcPct val="120000"/>
              </a:lnSpc>
              <a:defRPr spc="100" sz="5400">
                <a:solidFill>
                  <a:srgbClr val="262626"/>
                </a:solidFill>
              </a:defRPr>
            </a:lvl1pPr>
          </a:lstStyle>
          <a:p>
            <a:pPr/>
            <a:r>
              <a:t>Rhif y dydd </a:t>
            </a:r>
          </a:p>
        </p:txBody>
      </p:sp>
      <p:sp>
        <p:nvSpPr>
          <p:cNvPr id="457" name="Freeform: Shape 80"/>
          <p:cNvSpPr/>
          <p:nvPr/>
        </p:nvSpPr>
        <p:spPr>
          <a:xfrm flipH="1">
            <a:off x="6986047" y="0"/>
            <a:ext cx="5205957"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0" y="0"/>
                </a:moveTo>
                <a:lnTo>
                  <a:pt x="14866" y="0"/>
                </a:lnTo>
                <a:lnTo>
                  <a:pt x="14958" y="47"/>
                </a:lnTo>
                <a:cubicBezTo>
                  <a:pt x="19220" y="2377"/>
                  <a:pt x="21600" y="6593"/>
                  <a:pt x="21600" y="11407"/>
                </a:cubicBezTo>
                <a:cubicBezTo>
                  <a:pt x="21600" y="15651"/>
                  <a:pt x="17747" y="17647"/>
                  <a:pt x="13823" y="20078"/>
                </a:cubicBezTo>
                <a:cubicBezTo>
                  <a:pt x="13109" y="20521"/>
                  <a:pt x="12401" y="20955"/>
                  <a:pt x="11680" y="21356"/>
                </a:cubicBezTo>
                <a:lnTo>
                  <a:pt x="11216" y="21600"/>
                </a:lnTo>
                <a:lnTo>
                  <a:pt x="0" y="21600"/>
                </a:lnTo>
                <a:close/>
              </a:path>
            </a:pathLst>
          </a:custGeom>
          <a:solidFill>
            <a:srgbClr val="FFFFFF">
              <a:alpha val="60000"/>
            </a:srgbClr>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sp>
        <p:nvSpPr>
          <p:cNvPr id="458" name="Freeform: Shape 82"/>
          <p:cNvSpPr/>
          <p:nvPr/>
        </p:nvSpPr>
        <p:spPr>
          <a:xfrm flipH="1">
            <a:off x="6553200" y="0"/>
            <a:ext cx="2530007" cy="6858001"/>
          </a:xfrm>
          <a:custGeom>
            <a:avLst/>
            <a:gdLst/>
            <a:ahLst/>
            <a:cxnLst>
              <a:cxn ang="0">
                <a:pos x="wd2" y="hd2"/>
              </a:cxn>
              <a:cxn ang="5400000">
                <a:pos x="wd2" y="hd2"/>
              </a:cxn>
              <a:cxn ang="10800000">
                <a:pos x="wd2" y="hd2"/>
              </a:cxn>
              <a:cxn ang="16200000">
                <a:pos x="wd2" y="hd2"/>
              </a:cxn>
            </a:cxnLst>
            <a:rect l="0" t="0" r="r" b="b"/>
            <a:pathLst>
              <a:path w="21092" h="21600" fill="norm" stroke="1" extrusionOk="0">
                <a:moveTo>
                  <a:pt x="10491" y="0"/>
                </a:moveTo>
                <a:lnTo>
                  <a:pt x="10636" y="0"/>
                </a:lnTo>
                <a:lnTo>
                  <a:pt x="10860" y="77"/>
                </a:lnTo>
                <a:cubicBezTo>
                  <a:pt x="17983" y="2695"/>
                  <a:pt x="21600" y="6903"/>
                  <a:pt x="21035" y="11586"/>
                </a:cubicBezTo>
                <a:cubicBezTo>
                  <a:pt x="20503" y="15989"/>
                  <a:pt x="12672" y="17930"/>
                  <a:pt x="4648" y="20319"/>
                </a:cubicBezTo>
                <a:cubicBezTo>
                  <a:pt x="3187" y="20755"/>
                  <a:pt x="1740" y="21181"/>
                  <a:pt x="271" y="21573"/>
                </a:cubicBezTo>
                <a:lnTo>
                  <a:pt x="163" y="21600"/>
                </a:lnTo>
                <a:lnTo>
                  <a:pt x="0" y="21600"/>
                </a:lnTo>
                <a:lnTo>
                  <a:pt x="118" y="21570"/>
                </a:lnTo>
                <a:cubicBezTo>
                  <a:pt x="1588" y="21178"/>
                  <a:pt x="3035" y="20752"/>
                  <a:pt x="4496" y="20317"/>
                </a:cubicBezTo>
                <a:cubicBezTo>
                  <a:pt x="12520" y="17927"/>
                  <a:pt x="20351" y="15987"/>
                  <a:pt x="20882" y="11583"/>
                </a:cubicBezTo>
                <a:cubicBezTo>
                  <a:pt x="21448" y="6901"/>
                  <a:pt x="17831" y="2692"/>
                  <a:pt x="10708" y="74"/>
                </a:cubicBezTo>
                <a:close/>
              </a:path>
            </a:pathLst>
          </a:custGeom>
          <a:solidFill>
            <a:srgbClr val="FFFFFF"/>
          </a:solidFill>
          <a:ln w="12700">
            <a:miter lim="400000"/>
          </a:ln>
        </p:spPr>
        <p:txBody>
          <a:bodyPr lIns="45718" tIns="45718" rIns="45718" bIns="45718" anchor="ctr"/>
          <a:lstStyle/>
          <a:p>
            <a:pPr algn="ctr" defTabSz="457200">
              <a:defRPr>
                <a:solidFill>
                  <a:srgbClr val="FFFFFF"/>
                </a:solidFill>
                <a:latin typeface="+mj-lt"/>
                <a:ea typeface="+mj-ea"/>
                <a:cs typeface="+mj-cs"/>
                <a:sym typeface="Meiryo"/>
              </a:defRPr>
            </a:pPr>
          </a:p>
        </p:txBody>
      </p:sp>
      <p:sp>
        <p:nvSpPr>
          <p:cNvPr id="459" name="Freeform: Shape 84"/>
          <p:cNvSpPr/>
          <p:nvPr/>
        </p:nvSpPr>
        <p:spPr>
          <a:xfrm flipH="1">
            <a:off x="6758822" y="0"/>
            <a:ext cx="2536441" cy="6858001"/>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492" y="0"/>
                </a:moveTo>
                <a:lnTo>
                  <a:pt x="7779" y="0"/>
                </a:lnTo>
                <a:lnTo>
                  <a:pt x="7967" y="47"/>
                </a:lnTo>
                <a:cubicBezTo>
                  <a:pt x="16714" y="2377"/>
                  <a:pt x="21600" y="6593"/>
                  <a:pt x="21600" y="11407"/>
                </a:cubicBezTo>
                <a:cubicBezTo>
                  <a:pt x="21600" y="15651"/>
                  <a:pt x="13691" y="17647"/>
                  <a:pt x="5638" y="20078"/>
                </a:cubicBezTo>
                <a:cubicBezTo>
                  <a:pt x="4172" y="20521"/>
                  <a:pt x="2719" y="20955"/>
                  <a:pt x="1239" y="21356"/>
                </a:cubicBezTo>
                <a:lnTo>
                  <a:pt x="287" y="21600"/>
                </a:lnTo>
                <a:lnTo>
                  <a:pt x="0" y="21600"/>
                </a:lnTo>
                <a:lnTo>
                  <a:pt x="952" y="21356"/>
                </a:lnTo>
                <a:cubicBezTo>
                  <a:pt x="2432" y="20955"/>
                  <a:pt x="3885" y="20521"/>
                  <a:pt x="5351" y="20078"/>
                </a:cubicBezTo>
                <a:cubicBezTo>
                  <a:pt x="13404" y="17647"/>
                  <a:pt x="21313" y="15651"/>
                  <a:pt x="21313" y="11407"/>
                </a:cubicBezTo>
                <a:cubicBezTo>
                  <a:pt x="21313" y="6593"/>
                  <a:pt x="16427" y="2377"/>
                  <a:pt x="7680" y="47"/>
                </a:cubicBezTo>
                <a:close/>
              </a:path>
            </a:pathLst>
          </a:custGeom>
          <a:solidFill>
            <a:srgbClr val="FFFFFF"/>
          </a:solidFill>
          <a:ln w="12700">
            <a:miter lim="400000"/>
          </a:ln>
        </p:spPr>
        <p:txBody>
          <a:bodyPr lIns="45718" tIns="45718" rIns="45718" bIns="45718" anchor="ctr"/>
          <a:lstStyle/>
          <a:p>
            <a:pPr algn="ctr">
              <a:defRPr>
                <a:solidFill>
                  <a:srgbClr val="FFFFFF"/>
                </a:solidFill>
                <a:latin typeface="+mj-lt"/>
                <a:ea typeface="+mj-ea"/>
                <a:cs typeface="+mj-cs"/>
                <a:sym typeface="Meiryo"/>
              </a:defRPr>
            </a:pPr>
          </a:p>
        </p:txBody>
      </p:sp>
      <p:pic>
        <p:nvPicPr>
          <p:cNvPr id="460" name="Picture 4" descr="Picture 4"/>
          <p:cNvPicPr>
            <a:picLocks noChangeAspect="1"/>
          </p:cNvPicPr>
          <p:nvPr/>
        </p:nvPicPr>
        <p:blipFill>
          <a:blip r:embed="rId2">
            <a:extLst/>
          </a:blip>
          <a:srcRect l="21804" t="0" r="23287" b="0"/>
          <a:stretch>
            <a:fillRect/>
          </a:stretch>
        </p:blipFill>
        <p:spPr>
          <a:xfrm>
            <a:off x="7187978" y="8"/>
            <a:ext cx="5004198" cy="6857993"/>
          </a:xfrm>
          <a:custGeom>
            <a:avLst/>
            <a:gdLst/>
            <a:ahLst/>
            <a:cxnLst>
              <a:cxn ang="0">
                <a:pos x="wd2" y="hd2"/>
              </a:cxn>
              <a:cxn ang="5400000">
                <a:pos x="wd2" y="hd2"/>
              </a:cxn>
              <a:cxn ang="10800000">
                <a:pos x="wd2" y="hd2"/>
              </a:cxn>
              <a:cxn ang="16200000">
                <a:pos x="wd2" y="hd2"/>
              </a:cxn>
            </a:cxnLst>
            <a:rect l="0" t="0" r="r" b="b"/>
            <a:pathLst>
              <a:path w="21600" h="21600" fill="norm" stroke="1" extrusionOk="0">
                <a:moveTo>
                  <a:pt x="7152" y="0"/>
                </a:moveTo>
                <a:lnTo>
                  <a:pt x="7054" y="48"/>
                </a:lnTo>
                <a:cubicBezTo>
                  <a:pt x="2528" y="2372"/>
                  <a:pt x="0" y="6592"/>
                  <a:pt x="0" y="11406"/>
                </a:cubicBezTo>
                <a:cubicBezTo>
                  <a:pt x="0" y="15650"/>
                  <a:pt x="4092" y="17647"/>
                  <a:pt x="8259" y="20079"/>
                </a:cubicBezTo>
                <a:cubicBezTo>
                  <a:pt x="9017" y="20522"/>
                  <a:pt x="9769" y="20955"/>
                  <a:pt x="10535" y="21356"/>
                </a:cubicBezTo>
                <a:lnTo>
                  <a:pt x="11029" y="21600"/>
                </a:lnTo>
                <a:lnTo>
                  <a:pt x="21600" y="21600"/>
                </a:lnTo>
                <a:lnTo>
                  <a:pt x="21600" y="0"/>
                </a:lnTo>
                <a:lnTo>
                  <a:pt x="7152" y="0"/>
                </a:lnTo>
                <a:close/>
              </a:path>
            </a:pathLst>
          </a:custGeom>
          <a:ln w="12700">
            <a:miter lim="400000"/>
          </a:ln>
        </p:spPr>
      </p:pic>
    </p:spTree>
  </p:cSld>
  <p:clrMapOvr>
    <a:masterClrMapping/>
  </p:clrMapOvr>
  <p:transition xmlns:p14="http://schemas.microsoft.com/office/powerpoint/2010/main" spd="med" advClick="1"/>
</p:sld>
</file>

<file path=ppt/slides/slide2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62" name="Picture 5" descr="Picture 5"/>
          <p:cNvPicPr>
            <a:picLocks noChangeAspect="1"/>
          </p:cNvPicPr>
          <p:nvPr/>
        </p:nvPicPr>
        <p:blipFill>
          <a:blip r:embed="rId2">
            <a:extLst/>
          </a:blip>
          <a:stretch>
            <a:fillRect/>
          </a:stretch>
        </p:blipFill>
        <p:spPr>
          <a:xfrm>
            <a:off x="246491" y="779997"/>
            <a:ext cx="7320500" cy="5454380"/>
          </a:xfrm>
          <a:prstGeom prst="rect">
            <a:avLst/>
          </a:prstGeom>
          <a:ln w="12700">
            <a:miter lim="400000"/>
          </a:ln>
        </p:spPr>
      </p:pic>
      <p:sp>
        <p:nvSpPr>
          <p:cNvPr id="463" name="Text Placeholder 3"/>
          <p:cNvSpPr txBox="1"/>
          <p:nvPr>
            <p:ph type="body" sz="quarter" idx="1"/>
          </p:nvPr>
        </p:nvSpPr>
        <p:spPr>
          <a:xfrm>
            <a:off x="8217696" y="851536"/>
            <a:ext cx="3227721" cy="4350262"/>
          </a:xfrm>
          <a:prstGeom prst="rect">
            <a:avLst/>
          </a:prstGeom>
        </p:spPr>
        <p:txBody>
          <a:bodyPr/>
          <a:lstStyle/>
          <a:p>
            <a:pPr marL="262890" indent="-262890" defTabSz="841247">
              <a:spcBef>
                <a:spcPts val="1200"/>
              </a:spcBef>
              <a:buSzPct val="100000"/>
              <a:buFont typeface="Arial"/>
              <a:buChar char="•"/>
              <a:defRPr spc="0" sz="2500">
                <a:latin typeface="Comic Sans MS"/>
                <a:ea typeface="Comic Sans MS"/>
                <a:cs typeface="Comic Sans MS"/>
                <a:sym typeface="Comic Sans MS"/>
              </a:defRPr>
            </a:pPr>
            <a:r>
              <a:t>Blwyddyn 2/3 </a:t>
            </a:r>
            <a:endParaRPr spc="138" sz="1400"/>
          </a:p>
          <a:p>
            <a:pPr marL="262890" indent="-262890" defTabSz="841247">
              <a:spcBef>
                <a:spcPts val="1200"/>
              </a:spcBef>
              <a:buSzPct val="100000"/>
              <a:buFont typeface="Arial"/>
              <a:buChar char="•"/>
              <a:defRPr spc="0" sz="2500">
                <a:latin typeface="Comic Sans MS"/>
                <a:ea typeface="Comic Sans MS"/>
                <a:cs typeface="Comic Sans MS"/>
                <a:sym typeface="Comic Sans MS"/>
              </a:defRPr>
            </a:pPr>
            <a:r>
              <a:t>Year 2/3</a:t>
            </a:r>
            <a:endParaRPr spc="138" sz="1400"/>
          </a:p>
          <a:p>
            <a:pPr marL="262890" indent="-262890" defTabSz="841247">
              <a:spcBef>
                <a:spcPts val="1200"/>
              </a:spcBef>
              <a:buSzPct val="100000"/>
              <a:buFont typeface="Arial"/>
              <a:buChar char="•"/>
              <a:defRPr spc="0" sz="2500">
                <a:latin typeface="Comic Sans MS"/>
                <a:ea typeface="Comic Sans MS"/>
                <a:cs typeface="Comic Sans MS"/>
                <a:sym typeface="Comic Sans MS"/>
              </a:defRPr>
            </a:pPr>
            <a:r>
              <a:t>Cwestiynau yn allweddol</a:t>
            </a:r>
            <a:endParaRPr spc="138"/>
          </a:p>
          <a:p>
            <a:pPr marL="262890" indent="-262890" defTabSz="841247">
              <a:spcBef>
                <a:spcPts val="1200"/>
              </a:spcBef>
              <a:buSzPct val="100000"/>
              <a:buFont typeface="Arial"/>
              <a:buChar char="•"/>
              <a:defRPr spc="0" sz="2500">
                <a:latin typeface="Comic Sans MS"/>
                <a:ea typeface="Comic Sans MS"/>
                <a:cs typeface="Comic Sans MS"/>
                <a:sym typeface="Comic Sans MS"/>
              </a:defRPr>
            </a:pPr>
            <a:r>
              <a:t>Questioning is key</a:t>
            </a:r>
          </a:p>
        </p:txBody>
      </p:sp>
    </p:spTree>
  </p:cSld>
  <p:clrMapOvr>
    <a:masterClrMapping/>
  </p:clrMapOvr>
  <p:transition xmlns:p14="http://schemas.microsoft.com/office/powerpoint/2010/main" spd="med" advClick="1"/>
</p:sld>
</file>

<file path=ppt/slides/slide2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65" name="Title 1"/>
          <p:cNvSpPr txBox="1"/>
          <p:nvPr>
            <p:ph type="title"/>
          </p:nvPr>
        </p:nvSpPr>
        <p:spPr>
          <a:xfrm>
            <a:off x="1920239" y="442220"/>
            <a:ext cx="8770572" cy="1345269"/>
          </a:xfrm>
          <a:prstGeom prst="rect">
            <a:avLst/>
          </a:prstGeom>
        </p:spPr>
        <p:txBody>
          <a:bodyPr/>
          <a:lstStyle/>
          <a:p>
            <a:pPr algn="ctr">
              <a:defRPr spc="100" sz="2800">
                <a:solidFill>
                  <a:srgbClr val="7030A0"/>
                </a:solidFill>
              </a:defRPr>
            </a:pPr>
            <a:r>
              <a:t>Cardiau Gwerth Lle</a:t>
            </a:r>
            <a:br/>
            <a:r>
              <a:t>Place Value Cards</a:t>
            </a:r>
          </a:p>
        </p:txBody>
      </p:sp>
      <p:pic>
        <p:nvPicPr>
          <p:cNvPr id="466" name="Picture 3" descr="Picture 3"/>
          <p:cNvPicPr>
            <a:picLocks noChangeAspect="1"/>
          </p:cNvPicPr>
          <p:nvPr/>
        </p:nvPicPr>
        <p:blipFill>
          <a:blip r:embed="rId2">
            <a:extLst/>
          </a:blip>
          <a:stretch>
            <a:fillRect/>
          </a:stretch>
        </p:blipFill>
        <p:spPr>
          <a:xfrm>
            <a:off x="1884471" y="2312273"/>
            <a:ext cx="5607202" cy="4485396"/>
          </a:xfrm>
          <a:prstGeom prst="rect">
            <a:avLst/>
          </a:prstGeom>
          <a:ln w="12700">
            <a:miter lim="400000"/>
          </a:ln>
        </p:spPr>
      </p:pic>
    </p:spTree>
  </p:cSld>
  <p:clrMapOvr>
    <a:masterClrMapping/>
  </p:clrMapOvr>
  <p:transition xmlns:p14="http://schemas.microsoft.com/office/powerpoint/2010/main" spd="med" advClick="1"/>
</p:sld>
</file>

<file path=ppt/slides/slide2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68" name="Picture 4" descr="Picture 4"/>
          <p:cNvPicPr>
            <a:picLocks noChangeAspect="1"/>
          </p:cNvPicPr>
          <p:nvPr/>
        </p:nvPicPr>
        <p:blipFill>
          <a:blip r:embed="rId2">
            <a:extLst/>
          </a:blip>
          <a:stretch>
            <a:fillRect/>
          </a:stretch>
        </p:blipFill>
        <p:spPr>
          <a:xfrm>
            <a:off x="651213" y="151311"/>
            <a:ext cx="4261478" cy="2243611"/>
          </a:xfrm>
          <a:prstGeom prst="rect">
            <a:avLst/>
          </a:prstGeom>
          <a:ln w="12700">
            <a:miter lim="400000"/>
          </a:ln>
        </p:spPr>
      </p:pic>
      <p:pic>
        <p:nvPicPr>
          <p:cNvPr id="469" name="Picture 5" descr="Picture 5"/>
          <p:cNvPicPr>
            <a:picLocks noChangeAspect="1"/>
          </p:cNvPicPr>
          <p:nvPr/>
        </p:nvPicPr>
        <p:blipFill>
          <a:blip r:embed="rId3">
            <a:extLst/>
          </a:blip>
          <a:stretch>
            <a:fillRect/>
          </a:stretch>
        </p:blipFill>
        <p:spPr>
          <a:xfrm>
            <a:off x="7795845" y="2799208"/>
            <a:ext cx="3643032" cy="1590080"/>
          </a:xfrm>
          <a:prstGeom prst="rect">
            <a:avLst/>
          </a:prstGeom>
          <a:ln w="12700">
            <a:miter lim="400000"/>
          </a:ln>
        </p:spPr>
      </p:pic>
      <p:pic>
        <p:nvPicPr>
          <p:cNvPr id="470" name="Picture 5" descr="Picture 5"/>
          <p:cNvPicPr>
            <a:picLocks noChangeAspect="1"/>
          </p:cNvPicPr>
          <p:nvPr/>
        </p:nvPicPr>
        <p:blipFill>
          <a:blip r:embed="rId4">
            <a:extLst/>
          </a:blip>
          <a:stretch>
            <a:fillRect/>
          </a:stretch>
        </p:blipFill>
        <p:spPr>
          <a:xfrm>
            <a:off x="1159564" y="2347004"/>
            <a:ext cx="6414054" cy="4257834"/>
          </a:xfrm>
          <a:prstGeom prst="rect">
            <a:avLst/>
          </a:prstGeom>
          <a:ln w="12700">
            <a:miter lim="400000"/>
          </a:ln>
        </p:spPr>
      </p:pic>
    </p:spTree>
  </p:cSld>
  <p:clrMapOvr>
    <a:masterClrMapping/>
  </p:clrMapOvr>
  <p:transition xmlns:p14="http://schemas.microsoft.com/office/powerpoint/2010/main" spd="med" advClick="1"/>
</p:sld>
</file>

<file path=ppt/slides/slide2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472" name="Title 1"/>
          <p:cNvSpPr txBox="1"/>
          <p:nvPr>
            <p:ph type="title"/>
          </p:nvPr>
        </p:nvSpPr>
        <p:spPr>
          <a:xfrm>
            <a:off x="1920239" y="442220"/>
            <a:ext cx="8770572" cy="1345269"/>
          </a:xfrm>
          <a:prstGeom prst="rect">
            <a:avLst/>
          </a:prstGeom>
        </p:spPr>
        <p:txBody>
          <a:bodyPr/>
          <a:lstStyle/>
          <a:p>
            <a:pPr>
              <a:defRPr spc="100" sz="2400">
                <a:solidFill>
                  <a:srgbClr val="7030A0"/>
                </a:solidFill>
                <a:latin typeface="Comic Sans MS"/>
                <a:ea typeface="Comic Sans MS"/>
                <a:cs typeface="Comic Sans MS"/>
                <a:sym typeface="Comic Sans MS"/>
              </a:defRPr>
            </a:pPr>
            <a:r>
              <a:t>Pa batrwm ydych yn gallu gweld?</a:t>
            </a:r>
            <a:br/>
            <a:r>
              <a:t>Oes yna broblem?</a:t>
            </a:r>
          </a:p>
        </p:txBody>
      </p:sp>
      <p:pic>
        <p:nvPicPr>
          <p:cNvPr id="473" name="Picture 3" descr="Picture 3"/>
          <p:cNvPicPr>
            <a:picLocks noChangeAspect="1"/>
          </p:cNvPicPr>
          <p:nvPr/>
        </p:nvPicPr>
        <p:blipFill>
          <a:blip r:embed="rId2">
            <a:extLst/>
          </a:blip>
          <a:stretch>
            <a:fillRect/>
          </a:stretch>
        </p:blipFill>
        <p:spPr>
          <a:xfrm>
            <a:off x="1858142" y="2591454"/>
            <a:ext cx="9092225" cy="5257671"/>
          </a:xfrm>
          <a:prstGeom prst="rect">
            <a:avLst/>
          </a:prstGeom>
          <a:ln w="12700">
            <a:miter lim="400000"/>
          </a:ln>
        </p:spPr>
      </p:pic>
    </p:spTree>
  </p:cSld>
  <p:clrMapOvr>
    <a:masterClrMapping/>
  </p:clrMapOvr>
  <p:transition xmlns:p14="http://schemas.microsoft.com/office/powerpoint/2010/main" spd="med" advClick="1"/>
</p:sld>
</file>

<file path=ppt/slides/slide3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75" name="Screenshot 2021-09-26 at 14.13.32.png" descr="Screenshot 2021-09-26 at 14.13.32.png"/>
          <p:cNvPicPr>
            <a:picLocks noChangeAspect="1"/>
          </p:cNvPicPr>
          <p:nvPr/>
        </p:nvPicPr>
        <p:blipFill>
          <a:blip r:embed="rId2">
            <a:extLst/>
          </a:blip>
          <a:stretch>
            <a:fillRect/>
          </a:stretch>
        </p:blipFill>
        <p:spPr>
          <a:xfrm>
            <a:off x="226518" y="321807"/>
            <a:ext cx="5872239" cy="4955765"/>
          </a:xfrm>
          <a:prstGeom prst="rect">
            <a:avLst/>
          </a:prstGeom>
          <a:ln w="12700">
            <a:miter lim="400000"/>
          </a:ln>
        </p:spPr>
      </p:pic>
      <p:pic>
        <p:nvPicPr>
          <p:cNvPr id="476" name="Screenshot 2021-09-26 at 14.14.07.png" descr="Screenshot 2021-09-26 at 14.14.07.png"/>
          <p:cNvPicPr>
            <a:picLocks noChangeAspect="1"/>
          </p:cNvPicPr>
          <p:nvPr/>
        </p:nvPicPr>
        <p:blipFill>
          <a:blip r:embed="rId3">
            <a:extLst/>
          </a:blip>
          <a:stretch>
            <a:fillRect/>
          </a:stretch>
        </p:blipFill>
        <p:spPr>
          <a:xfrm>
            <a:off x="6206799" y="1815350"/>
            <a:ext cx="5733166" cy="4521692"/>
          </a:xfrm>
          <a:prstGeom prst="rect">
            <a:avLst/>
          </a:prstGeom>
          <a:ln w="12700">
            <a:miter lim="400000"/>
          </a:ln>
        </p:spPr>
      </p:pic>
    </p:spTree>
  </p:cSld>
  <p:clrMapOvr>
    <a:masterClrMapping/>
  </p:clrMapOvr>
  <p:transition xmlns:p14="http://schemas.microsoft.com/office/powerpoint/2010/main" spd="med" advClick="1"/>
</p:sld>
</file>

<file path=ppt/slides/slide3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78" name="Screenshot 2021-09-26 at 14.14.56.png" descr="Screenshot 2021-09-26 at 14.14.56.png"/>
          <p:cNvPicPr>
            <a:picLocks noChangeAspect="1"/>
          </p:cNvPicPr>
          <p:nvPr/>
        </p:nvPicPr>
        <p:blipFill>
          <a:blip r:embed="rId2">
            <a:extLst/>
          </a:blip>
          <a:stretch>
            <a:fillRect/>
          </a:stretch>
        </p:blipFill>
        <p:spPr>
          <a:xfrm>
            <a:off x="5857282" y="647807"/>
            <a:ext cx="6165899" cy="4749892"/>
          </a:xfrm>
          <a:prstGeom prst="rect">
            <a:avLst/>
          </a:prstGeom>
          <a:ln w="12700">
            <a:miter lim="400000"/>
          </a:ln>
        </p:spPr>
      </p:pic>
      <p:pic>
        <p:nvPicPr>
          <p:cNvPr id="479" name="Screenshot 2021-09-26 at 14.15.08.png" descr="Screenshot 2021-09-26 at 14.15.08.png"/>
          <p:cNvPicPr>
            <a:picLocks noChangeAspect="1"/>
          </p:cNvPicPr>
          <p:nvPr/>
        </p:nvPicPr>
        <p:blipFill>
          <a:blip r:embed="rId3">
            <a:extLst/>
          </a:blip>
          <a:stretch>
            <a:fillRect/>
          </a:stretch>
        </p:blipFill>
        <p:spPr>
          <a:xfrm>
            <a:off x="402651" y="146864"/>
            <a:ext cx="4948231" cy="6564273"/>
          </a:xfrm>
          <a:prstGeom prst="rect">
            <a:avLst/>
          </a:prstGeom>
          <a:ln w="12700">
            <a:miter lim="400000"/>
          </a:ln>
        </p:spPr>
      </p:pic>
    </p:spTree>
  </p:cSld>
  <p:clrMapOvr>
    <a:masterClrMapping/>
  </p:clrMapOvr>
  <p:transition xmlns:p14="http://schemas.microsoft.com/office/powerpoint/2010/main" spd="med" advClick="1"/>
</p:sld>
</file>

<file path=ppt/slides/slide3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81" name="Screenshot 2021-09-26 at 14.16.01.png" descr="Screenshot 2021-09-26 at 14.16.01.png"/>
          <p:cNvPicPr>
            <a:picLocks noChangeAspect="1"/>
          </p:cNvPicPr>
          <p:nvPr/>
        </p:nvPicPr>
        <p:blipFill>
          <a:blip r:embed="rId2">
            <a:extLst/>
          </a:blip>
          <a:stretch>
            <a:fillRect/>
          </a:stretch>
        </p:blipFill>
        <p:spPr>
          <a:xfrm>
            <a:off x="6756648" y="305465"/>
            <a:ext cx="4853288" cy="6489864"/>
          </a:xfrm>
          <a:prstGeom prst="rect">
            <a:avLst/>
          </a:prstGeom>
          <a:ln w="12700">
            <a:miter lim="400000"/>
          </a:ln>
        </p:spPr>
      </p:pic>
      <p:pic>
        <p:nvPicPr>
          <p:cNvPr id="482" name="Screenshot 2021-09-26 at 14.16.13.png" descr="Screenshot 2021-09-26 at 14.16.13.png"/>
          <p:cNvPicPr>
            <a:picLocks noChangeAspect="1"/>
          </p:cNvPicPr>
          <p:nvPr/>
        </p:nvPicPr>
        <p:blipFill>
          <a:blip r:embed="rId3">
            <a:extLst/>
          </a:blip>
          <a:stretch>
            <a:fillRect/>
          </a:stretch>
        </p:blipFill>
        <p:spPr>
          <a:xfrm>
            <a:off x="396995" y="319254"/>
            <a:ext cx="5851729" cy="5025403"/>
          </a:xfrm>
          <a:prstGeom prst="rect">
            <a:avLst/>
          </a:prstGeom>
          <a:ln w="12700">
            <a:miter lim="400000"/>
          </a:ln>
        </p:spPr>
      </p:pic>
    </p:spTree>
  </p:cSld>
  <p:clrMapOvr>
    <a:masterClrMapping/>
  </p:clrMapOvr>
  <p:transition xmlns:p14="http://schemas.microsoft.com/office/powerpoint/2010/main" spd="med" advClick="1"/>
</p:sld>
</file>

<file path=ppt/slides/slide3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84" name="Screenshot 2021-09-26 at 14.17.12.png" descr="Screenshot 2021-09-26 at 14.17.12.png"/>
          <p:cNvPicPr>
            <a:picLocks noChangeAspect="1"/>
          </p:cNvPicPr>
          <p:nvPr/>
        </p:nvPicPr>
        <p:blipFill>
          <a:blip r:embed="rId2">
            <a:extLst/>
          </a:blip>
          <a:stretch>
            <a:fillRect/>
          </a:stretch>
        </p:blipFill>
        <p:spPr>
          <a:xfrm>
            <a:off x="6391288" y="1466095"/>
            <a:ext cx="5675793" cy="5005162"/>
          </a:xfrm>
          <a:prstGeom prst="rect">
            <a:avLst/>
          </a:prstGeom>
          <a:ln w="12700">
            <a:miter lim="400000"/>
          </a:ln>
        </p:spPr>
      </p:pic>
      <p:pic>
        <p:nvPicPr>
          <p:cNvPr id="485" name="Screenshot 2021-09-26 at 14.17.25.png" descr="Screenshot 2021-09-26 at 14.17.25.png"/>
          <p:cNvPicPr>
            <a:picLocks noChangeAspect="1"/>
          </p:cNvPicPr>
          <p:nvPr/>
        </p:nvPicPr>
        <p:blipFill>
          <a:blip r:embed="rId3">
            <a:extLst/>
          </a:blip>
          <a:stretch>
            <a:fillRect/>
          </a:stretch>
        </p:blipFill>
        <p:spPr>
          <a:xfrm>
            <a:off x="335335" y="307093"/>
            <a:ext cx="6020466" cy="4567252"/>
          </a:xfrm>
          <a:prstGeom prst="rect">
            <a:avLst/>
          </a:prstGeom>
          <a:ln w="12700">
            <a:miter lim="400000"/>
          </a:ln>
        </p:spPr>
      </p:pic>
    </p:spTree>
  </p:cSld>
  <p:clrMapOvr>
    <a:masterClrMapping/>
  </p:clrMapOvr>
  <p:transition xmlns:p14="http://schemas.microsoft.com/office/powerpoint/2010/main" spd="med" advClick="1"/>
</p:sld>
</file>

<file path=ppt/slides/slide3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87" name="Screenshot 2021-09-26 at 14.19.00.png" descr="Screenshot 2021-09-26 at 14.19.00.png"/>
          <p:cNvPicPr>
            <a:picLocks noChangeAspect="1"/>
          </p:cNvPicPr>
          <p:nvPr/>
        </p:nvPicPr>
        <p:blipFill>
          <a:blip r:embed="rId2">
            <a:extLst/>
          </a:blip>
          <a:stretch>
            <a:fillRect/>
          </a:stretch>
        </p:blipFill>
        <p:spPr>
          <a:xfrm>
            <a:off x="5879562" y="1208383"/>
            <a:ext cx="5707804" cy="4441234"/>
          </a:xfrm>
          <a:prstGeom prst="rect">
            <a:avLst/>
          </a:prstGeom>
          <a:ln w="12700">
            <a:miter lim="400000"/>
          </a:ln>
        </p:spPr>
      </p:pic>
      <p:pic>
        <p:nvPicPr>
          <p:cNvPr id="488" name="Screenshot 2021-09-26 at 14.19.30.png" descr="Screenshot 2021-09-26 at 14.19.30.png"/>
          <p:cNvPicPr>
            <a:picLocks noChangeAspect="1"/>
          </p:cNvPicPr>
          <p:nvPr/>
        </p:nvPicPr>
        <p:blipFill>
          <a:blip r:embed="rId3">
            <a:extLst/>
          </a:blip>
          <a:stretch>
            <a:fillRect/>
          </a:stretch>
        </p:blipFill>
        <p:spPr>
          <a:xfrm>
            <a:off x="435926" y="145021"/>
            <a:ext cx="4677923" cy="6190120"/>
          </a:xfrm>
          <a:prstGeom prst="rect">
            <a:avLst/>
          </a:prstGeom>
          <a:ln w="12700">
            <a:miter lim="400000"/>
          </a:ln>
        </p:spPr>
      </p:pic>
    </p:spTree>
  </p:cSld>
  <p:clrMapOvr>
    <a:masterClrMapping/>
  </p:clrMapOvr>
  <p:transition xmlns:p14="http://schemas.microsoft.com/office/powerpoint/2010/main" spd="med" advClick="1"/>
</p:sld>
</file>

<file path=ppt/slides/slide3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90" name="Screenshot 2021-09-26 at 14.20.07.png" descr="Screenshot 2021-09-26 at 14.20.07.png"/>
          <p:cNvPicPr>
            <a:picLocks noChangeAspect="1"/>
          </p:cNvPicPr>
          <p:nvPr/>
        </p:nvPicPr>
        <p:blipFill>
          <a:blip r:embed="rId2">
            <a:extLst/>
          </a:blip>
          <a:stretch>
            <a:fillRect/>
          </a:stretch>
        </p:blipFill>
        <p:spPr>
          <a:xfrm>
            <a:off x="6298041" y="2327898"/>
            <a:ext cx="5911088" cy="4475537"/>
          </a:xfrm>
          <a:prstGeom prst="rect">
            <a:avLst/>
          </a:prstGeom>
          <a:ln w="12700">
            <a:miter lim="400000"/>
          </a:ln>
        </p:spPr>
      </p:pic>
      <p:pic>
        <p:nvPicPr>
          <p:cNvPr id="491" name="Screenshot 2021-09-26 at 14.20.19.png" descr="Screenshot 2021-09-26 at 14.20.19.png"/>
          <p:cNvPicPr>
            <a:picLocks noChangeAspect="1"/>
          </p:cNvPicPr>
          <p:nvPr/>
        </p:nvPicPr>
        <p:blipFill>
          <a:blip r:embed="rId3">
            <a:extLst/>
          </a:blip>
          <a:stretch>
            <a:fillRect/>
          </a:stretch>
        </p:blipFill>
        <p:spPr>
          <a:xfrm>
            <a:off x="227201" y="216890"/>
            <a:ext cx="5696271" cy="4854212"/>
          </a:xfrm>
          <a:prstGeom prst="rect">
            <a:avLst/>
          </a:prstGeom>
          <a:ln w="12700">
            <a:miter lim="400000"/>
          </a:ln>
        </p:spPr>
      </p:pic>
    </p:spTree>
  </p:cSld>
  <p:clrMapOvr>
    <a:masterClrMapping/>
  </p:clrMapOvr>
  <p:transition xmlns:p14="http://schemas.microsoft.com/office/powerpoint/2010/main" spd="med" advClick="1"/>
</p:sld>
</file>

<file path=ppt/slides/slide3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93" name="Screenshot 2021-09-26 at 14.21.10.png" descr="Screenshot 2021-09-26 at 14.21.10.png"/>
          <p:cNvPicPr>
            <a:picLocks noChangeAspect="1"/>
          </p:cNvPicPr>
          <p:nvPr/>
        </p:nvPicPr>
        <p:blipFill>
          <a:blip r:embed="rId2">
            <a:extLst/>
          </a:blip>
          <a:stretch>
            <a:fillRect/>
          </a:stretch>
        </p:blipFill>
        <p:spPr>
          <a:xfrm>
            <a:off x="499259" y="309107"/>
            <a:ext cx="5807158" cy="4963094"/>
          </a:xfrm>
          <a:prstGeom prst="rect">
            <a:avLst/>
          </a:prstGeom>
          <a:ln w="12700">
            <a:miter lim="400000"/>
          </a:ln>
        </p:spPr>
      </p:pic>
      <p:pic>
        <p:nvPicPr>
          <p:cNvPr id="494" name="Screenshot 2021-09-26 at 14.29.25.png" descr="Screenshot 2021-09-26 at 14.29.25.png"/>
          <p:cNvPicPr>
            <a:picLocks noChangeAspect="1"/>
          </p:cNvPicPr>
          <p:nvPr/>
        </p:nvPicPr>
        <p:blipFill>
          <a:blip r:embed="rId3">
            <a:extLst/>
          </a:blip>
          <a:stretch>
            <a:fillRect/>
          </a:stretch>
        </p:blipFill>
        <p:spPr>
          <a:xfrm>
            <a:off x="6602648" y="922063"/>
            <a:ext cx="5531828" cy="4076521"/>
          </a:xfrm>
          <a:prstGeom prst="rect">
            <a:avLst/>
          </a:prstGeom>
          <a:ln w="12700">
            <a:miter lim="400000"/>
          </a:ln>
        </p:spPr>
      </p:pic>
    </p:spTree>
  </p:cSld>
  <p:clrMapOvr>
    <a:masterClrMapping/>
  </p:clrMapOvr>
  <p:transition xmlns:p14="http://schemas.microsoft.com/office/powerpoint/2010/main" spd="med" advClick="1"/>
</p:sld>
</file>

<file path=ppt/slides/slide37.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96" name="IMG_3844.jpg" descr="IMG_3844.jpg"/>
          <p:cNvPicPr>
            <a:picLocks noChangeAspect="1"/>
          </p:cNvPicPr>
          <p:nvPr/>
        </p:nvPicPr>
        <p:blipFill>
          <a:blip r:embed="rId2">
            <a:extLst/>
          </a:blip>
          <a:stretch>
            <a:fillRect/>
          </a:stretch>
        </p:blipFill>
        <p:spPr>
          <a:xfrm>
            <a:off x="549747" y="488689"/>
            <a:ext cx="5149566" cy="5369283"/>
          </a:xfrm>
          <a:prstGeom prst="rect">
            <a:avLst/>
          </a:prstGeom>
          <a:ln w="12700">
            <a:miter lim="400000"/>
          </a:ln>
        </p:spPr>
      </p:pic>
      <p:pic>
        <p:nvPicPr>
          <p:cNvPr id="497" name="Screenshot 2022-12-21 at 09.45.36.png" descr="Screenshot 2022-12-21 at 09.45.36.png"/>
          <p:cNvPicPr>
            <a:picLocks noChangeAspect="1"/>
          </p:cNvPicPr>
          <p:nvPr/>
        </p:nvPicPr>
        <p:blipFill>
          <a:blip r:embed="rId3">
            <a:extLst/>
          </a:blip>
          <a:stretch>
            <a:fillRect/>
          </a:stretch>
        </p:blipFill>
        <p:spPr>
          <a:xfrm>
            <a:off x="6064760" y="488734"/>
            <a:ext cx="5798173" cy="5369192"/>
          </a:xfrm>
          <a:prstGeom prst="rect">
            <a:avLst/>
          </a:prstGeom>
          <a:ln w="12700">
            <a:miter lim="400000"/>
          </a:ln>
        </p:spPr>
      </p:pic>
    </p:spTree>
  </p:cSld>
  <p:clrMapOvr>
    <a:masterClrMapping/>
  </p:clrMapOvr>
  <p:transition xmlns:p14="http://schemas.microsoft.com/office/powerpoint/2010/main" spd="med" advClick="1"/>
</p:sld>
</file>

<file path=ppt/slides/slide38.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499" name="Screenshot 2021-09-26 at 14.34.25.png" descr="Screenshot 2021-09-26 at 14.34.25.png"/>
          <p:cNvPicPr>
            <a:picLocks noChangeAspect="1"/>
          </p:cNvPicPr>
          <p:nvPr/>
        </p:nvPicPr>
        <p:blipFill>
          <a:blip r:embed="rId2">
            <a:extLst/>
          </a:blip>
          <a:stretch>
            <a:fillRect/>
          </a:stretch>
        </p:blipFill>
        <p:spPr>
          <a:xfrm>
            <a:off x="564927" y="-650208"/>
            <a:ext cx="12192001" cy="6810569"/>
          </a:xfrm>
          <a:prstGeom prst="rect">
            <a:avLst/>
          </a:prstGeom>
          <a:ln w="12700">
            <a:miter lim="400000"/>
          </a:ln>
        </p:spPr>
      </p:pic>
    </p:spTree>
  </p:cSld>
  <p:clrMapOvr>
    <a:masterClrMapping/>
  </p:clrMapOvr>
  <p:transition xmlns:p14="http://schemas.microsoft.com/office/powerpoint/2010/main" spd="med" advClick="1"/>
</p:sld>
</file>

<file path=ppt/slides/slide39.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01" name="Screenshot 2021-09-26 at 14.34.53.png" descr="Screenshot 2021-09-26 at 14.34.53.png"/>
          <p:cNvPicPr>
            <a:picLocks noChangeAspect="1"/>
          </p:cNvPicPr>
          <p:nvPr/>
        </p:nvPicPr>
        <p:blipFill>
          <a:blip r:embed="rId2">
            <a:extLst/>
          </a:blip>
          <a:stretch>
            <a:fillRect/>
          </a:stretch>
        </p:blipFill>
        <p:spPr>
          <a:xfrm>
            <a:off x="1344528" y="0"/>
            <a:ext cx="9921996" cy="6858001"/>
          </a:xfrm>
          <a:prstGeom prst="rect">
            <a:avLst/>
          </a:prstGeom>
          <a:ln w="12700">
            <a:miter lim="400000"/>
          </a:ln>
        </p:spPr>
      </p:pic>
    </p:spTree>
  </p:cSld>
  <p:clrMapOvr>
    <a:masterClrMapping/>
  </p:clrMapOvr>
  <p:transition xmlns:p14="http://schemas.microsoft.com/office/powerpoint/2010/main" spd="med" advClick="1"/>
</p:sld>
</file>

<file path=ppt/slides/slide40.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03" name="Screenshot 2022-02-19 at 15.51.32.png" descr="Screenshot 2022-02-19 at 15.51.32.png"/>
          <p:cNvPicPr>
            <a:picLocks noChangeAspect="1"/>
          </p:cNvPicPr>
          <p:nvPr/>
        </p:nvPicPr>
        <p:blipFill>
          <a:blip r:embed="rId2">
            <a:extLst/>
          </a:blip>
          <a:stretch>
            <a:fillRect/>
          </a:stretch>
        </p:blipFill>
        <p:spPr>
          <a:xfrm>
            <a:off x="404611" y="247100"/>
            <a:ext cx="11382779" cy="6190473"/>
          </a:xfrm>
          <a:prstGeom prst="rect">
            <a:avLst/>
          </a:prstGeom>
          <a:ln w="12700">
            <a:miter lim="400000"/>
          </a:ln>
        </p:spPr>
      </p:pic>
    </p:spTree>
  </p:cSld>
  <p:clrMapOvr>
    <a:masterClrMapping/>
  </p:clrMapOvr>
  <p:transition xmlns:p14="http://schemas.microsoft.com/office/powerpoint/2010/main" spd="med" advClick="1"/>
</p:sld>
</file>

<file path=ppt/slides/slide41.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05" name="Screenshot 2022-02-19 at 15.51.42.png" descr="Screenshot 2022-02-19 at 15.51.42.png"/>
          <p:cNvPicPr>
            <a:picLocks noChangeAspect="1"/>
          </p:cNvPicPr>
          <p:nvPr/>
        </p:nvPicPr>
        <p:blipFill>
          <a:blip r:embed="rId2">
            <a:extLst/>
          </a:blip>
          <a:stretch>
            <a:fillRect/>
          </a:stretch>
        </p:blipFill>
        <p:spPr>
          <a:xfrm>
            <a:off x="394240" y="470394"/>
            <a:ext cx="10503042" cy="5917211"/>
          </a:xfrm>
          <a:prstGeom prst="rect">
            <a:avLst/>
          </a:prstGeom>
          <a:ln w="12700">
            <a:miter lim="400000"/>
          </a:ln>
        </p:spPr>
      </p:pic>
    </p:spTree>
  </p:cSld>
  <p:clrMapOvr>
    <a:masterClrMapping/>
  </p:clrMapOvr>
  <p:transition xmlns:p14="http://schemas.microsoft.com/office/powerpoint/2010/main" spd="med" advClick="1"/>
</p:sld>
</file>

<file path=ppt/slides/slide42.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07" name="Double-click to edit"/>
          <p:cNvSpPr txBox="1"/>
          <p:nvPr>
            <p:ph type="ctrTitle"/>
          </p:nvPr>
        </p:nvSpPr>
        <p:spPr>
          <a:xfrm>
            <a:off x="4654293" y="1346265"/>
            <a:ext cx="7060139" cy="3285211"/>
          </a:xfrm>
          <a:prstGeom prst="rect">
            <a:avLst/>
          </a:prstGeom>
        </p:spPr>
        <p:txBody>
          <a:bodyPr/>
          <a:lstStyle/>
          <a:p>
            <a:pPr/>
          </a:p>
        </p:txBody>
      </p:sp>
      <p:sp>
        <p:nvSpPr>
          <p:cNvPr id="508" name="Double-click to edit"/>
          <p:cNvSpPr txBox="1"/>
          <p:nvPr>
            <p:ph type="subTitle" sz="quarter" idx="1"/>
          </p:nvPr>
        </p:nvSpPr>
        <p:spPr>
          <a:xfrm>
            <a:off x="4662311" y="4631475"/>
            <a:ext cx="7052121" cy="1150206"/>
          </a:xfrm>
          <a:prstGeom prst="rect">
            <a:avLst/>
          </a:prstGeom>
        </p:spPr>
        <p:txBody>
          <a:bodyPr/>
          <a:lstStyle/>
          <a:p>
            <a:pPr/>
          </a:p>
        </p:txBody>
      </p:sp>
      <p:pic>
        <p:nvPicPr>
          <p:cNvPr id="509" name="Screenshot 2022-02-19 at 15.51.51.png" descr="Screenshot 2022-02-19 at 15.51.51.png"/>
          <p:cNvPicPr>
            <a:picLocks noChangeAspect="1"/>
          </p:cNvPicPr>
          <p:nvPr/>
        </p:nvPicPr>
        <p:blipFill>
          <a:blip r:embed="rId2">
            <a:extLst/>
          </a:blip>
          <a:stretch>
            <a:fillRect/>
          </a:stretch>
        </p:blipFill>
        <p:spPr>
          <a:xfrm>
            <a:off x="500578" y="310718"/>
            <a:ext cx="11190845" cy="6236564"/>
          </a:xfrm>
          <a:prstGeom prst="rect">
            <a:avLst/>
          </a:prstGeom>
          <a:ln w="12700">
            <a:miter lim="400000"/>
          </a:ln>
        </p:spPr>
      </p:pic>
    </p:spTree>
  </p:cSld>
  <p:clrMapOvr>
    <a:masterClrMapping/>
  </p:clrMapOvr>
  <p:transition xmlns:p14="http://schemas.microsoft.com/office/powerpoint/2010/main" spd="med" advClick="1"/>
</p:sld>
</file>

<file path=ppt/slides/slide43.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11" name="Screenshot 2022-02-19 at 15.52.37.png" descr="Screenshot 2022-02-19 at 15.52.37.png"/>
          <p:cNvPicPr>
            <a:picLocks noChangeAspect="1"/>
          </p:cNvPicPr>
          <p:nvPr/>
        </p:nvPicPr>
        <p:blipFill>
          <a:blip r:embed="rId2">
            <a:extLst/>
          </a:blip>
          <a:stretch>
            <a:fillRect/>
          </a:stretch>
        </p:blipFill>
        <p:spPr>
          <a:xfrm>
            <a:off x="1366609" y="388677"/>
            <a:ext cx="9725843" cy="6252329"/>
          </a:xfrm>
          <a:prstGeom prst="rect">
            <a:avLst/>
          </a:prstGeom>
          <a:ln w="12700">
            <a:miter lim="400000"/>
          </a:ln>
        </p:spPr>
      </p:pic>
    </p:spTree>
  </p:cSld>
  <p:clrMapOvr>
    <a:masterClrMapping/>
  </p:clrMapOvr>
  <p:transition xmlns:p14="http://schemas.microsoft.com/office/powerpoint/2010/main" spd="med" advClick="1"/>
</p:sld>
</file>

<file path=ppt/slides/slide44.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13" name="Screenshot 2022-02-19 at 15.52.19.png" descr="Screenshot 2022-02-19 at 15.52.19.png"/>
          <p:cNvPicPr>
            <a:picLocks noChangeAspect="1"/>
          </p:cNvPicPr>
          <p:nvPr/>
        </p:nvPicPr>
        <p:blipFill>
          <a:blip r:embed="rId2">
            <a:extLst/>
          </a:blip>
          <a:stretch>
            <a:fillRect/>
          </a:stretch>
        </p:blipFill>
        <p:spPr>
          <a:xfrm>
            <a:off x="1651672" y="81979"/>
            <a:ext cx="9136127" cy="6694042"/>
          </a:xfrm>
          <a:prstGeom prst="rect">
            <a:avLst/>
          </a:prstGeom>
          <a:ln w="12700">
            <a:miter lim="400000"/>
          </a:ln>
        </p:spPr>
      </p:pic>
    </p:spTree>
  </p:cSld>
  <p:clrMapOvr>
    <a:masterClrMapping/>
  </p:clrMapOvr>
  <p:transition xmlns:p14="http://schemas.microsoft.com/office/powerpoint/2010/main" spd="med" advClick="1"/>
</p:sld>
</file>

<file path=ppt/slides/slide45.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pic>
        <p:nvPicPr>
          <p:cNvPr id="515" name="Screenshot 2022-02-19 at 15.55.26.png" descr="Screenshot 2022-02-19 at 15.55.26.png"/>
          <p:cNvPicPr>
            <a:picLocks noChangeAspect="1"/>
          </p:cNvPicPr>
          <p:nvPr/>
        </p:nvPicPr>
        <p:blipFill>
          <a:blip r:embed="rId2">
            <a:extLst/>
          </a:blip>
          <a:srcRect l="0" t="12542" r="0" b="0"/>
          <a:stretch>
            <a:fillRect/>
          </a:stretch>
        </p:blipFill>
        <p:spPr>
          <a:xfrm>
            <a:off x="1846236" y="572889"/>
            <a:ext cx="8918612" cy="5712171"/>
          </a:xfrm>
          <a:prstGeom prst="rect">
            <a:avLst/>
          </a:prstGeom>
          <a:ln w="12700">
            <a:miter lim="400000"/>
          </a:ln>
        </p:spPr>
      </p:pic>
    </p:spTree>
  </p:cSld>
  <p:clrMapOvr>
    <a:masterClrMapping/>
  </p:clrMapOvr>
  <p:transition xmlns:p14="http://schemas.microsoft.com/office/powerpoint/2010/main" spd="med" advClick="1"/>
</p:sld>
</file>

<file path=ppt/slides/slide46.xml><?xml version="1.0" encoding="utf-8"?>
<p:sld xmlns:a="http://schemas.openxmlformats.org/drawingml/2006/main" xmlns:r="http://schemas.openxmlformats.org/officeDocument/2006/relationships" xmlns:p="http://schemas.openxmlformats.org/presentationml/2006/main" xmlns:m="http://schemas.openxmlformats.org/officeDocument/2006/math" xmlns:a14="http://schemas.microsoft.com/office/drawing/2010/main" showMasterSp="1" showMasterPhAnim="1">
  <p:cSld>
    <p:spTree>
      <p:nvGrpSpPr>
        <p:cNvPr id="1" name=""/>
        <p:cNvGrpSpPr/>
        <p:nvPr/>
      </p:nvGrpSpPr>
      <p:grpSpPr>
        <a:xfrm>
          <a:off x="0" y="0"/>
          <a:ext cx="0" cy="0"/>
          <a:chOff x="0" y="0"/>
          <a:chExt cx="0" cy="0"/>
        </a:xfrm>
      </p:grpSpPr>
      <p:sp>
        <p:nvSpPr>
          <p:cNvPr id="517" name="https://whiteroseeducation.com/resources"/>
          <p:cNvSpPr txBox="1"/>
          <p:nvPr>
            <p:ph type="body" idx="1"/>
          </p:nvPr>
        </p:nvSpPr>
        <p:spPr>
          <a:xfrm>
            <a:off x="358217" y="1825624"/>
            <a:ext cx="11481853" cy="3575937"/>
          </a:xfrm>
          <a:prstGeom prst="rect">
            <a:avLst/>
          </a:prstGeom>
        </p:spPr>
        <p:txBody>
          <a:bodyPr/>
          <a:lstStyle>
            <a:lvl1pPr>
              <a:defRPr u="sng">
                <a:solidFill>
                  <a:srgbClr val="0000FF"/>
                </a:solidFill>
                <a:uFill>
                  <a:solidFill>
                    <a:srgbClr val="0000FF"/>
                  </a:solidFill>
                </a:uFill>
                <a:hlinkClick r:id="rId2" invalidUrl="" action="" tgtFrame="" tooltip="" history="1" highlightClick="0" endSnd="0"/>
              </a:defRPr>
            </a:lvl1pPr>
          </a:lstStyle>
          <a:p>
            <a:pPr/>
            <a:r>
              <a:rPr>
                <a:hlinkClick r:id="rId2" invalidUrl="" action="" tgtFrame="" tooltip="" history="1" highlightClick="0" endSnd="0"/>
              </a:rPr>
              <a:t>https://whiteroseeducation.com/resources</a:t>
            </a:r>
          </a:p>
        </p:txBody>
      </p:sp>
      <p:pic>
        <p:nvPicPr>
          <p:cNvPr id="518" name="unknown.jpeg" descr="unknown.jpeg"/>
          <p:cNvPicPr>
            <a:picLocks noChangeAspect="1"/>
          </p:cNvPicPr>
          <p:nvPr/>
        </p:nvPicPr>
        <p:blipFill>
          <a:blip r:embed="rId3">
            <a:extLst/>
          </a:blip>
          <a:stretch>
            <a:fillRect/>
          </a:stretch>
        </p:blipFill>
        <p:spPr>
          <a:xfrm>
            <a:off x="-44881" y="3400895"/>
            <a:ext cx="2207274" cy="2250050"/>
          </a:xfrm>
          <a:prstGeom prst="rect">
            <a:avLst/>
          </a:prstGeom>
          <a:ln w="12700">
            <a:miter lim="400000"/>
          </a:ln>
        </p:spPr>
      </p:pic>
      <p:sp>
        <p:nvSpPr>
          <p:cNvPr id="519" name="Text"/>
          <p:cNvSpPr txBox="1"/>
          <p:nvPr/>
        </p:nvSpPr>
        <p:spPr>
          <a:xfrm>
            <a:off x="4587842" y="2070542"/>
            <a:ext cx="142237" cy="269237"/>
          </a:xfrm>
          <a:prstGeom prst="rect">
            <a:avLst/>
          </a:prstGeom>
          <a:ln w="12700">
            <a:miter lim="400000"/>
          </a:ln>
          <a:extLst>
            <a:ext uri="{C572A759-6A51-4108-AA02-DFA0A04FC94B}">
              <ma14:wrappingTextBoxFlag xmlns:ma14="http://schemas.microsoft.com/office/mac/drawingml/2011/main" val="1"/>
            </a:ext>
          </a:extLst>
        </p:spPr>
        <p:txBody>
          <a:bodyPr wrap="none" lIns="45718" tIns="45718" rIns="45718" bIns="45718">
            <a:spAutoFit/>
          </a:bodyPr>
          <a:lstStyle>
            <a:lvl1pPr defTabSz="457200">
              <a:defRPr sz="1200">
                <a:latin typeface="Times Roman"/>
                <a:ea typeface="Times Roman"/>
                <a:cs typeface="Times Roman"/>
                <a:sym typeface="Times Roman"/>
              </a:defRPr>
            </a:lvl1pPr>
          </a:lstStyle>
          <a:p>
            <a:pPr/>
            <a:r>
              <a:t> </a:t>
            </a:r>
          </a:p>
        </p:txBody>
      </p:sp>
      <p:pic>
        <p:nvPicPr>
          <p:cNvPr id="520" name="Screenshot 2023-08-31 at 11.39.23.png" descr="Screenshot 2023-08-31 at 11.39.23.png"/>
          <p:cNvPicPr>
            <a:picLocks noChangeAspect="1"/>
          </p:cNvPicPr>
          <p:nvPr/>
        </p:nvPicPr>
        <p:blipFill>
          <a:blip r:embed="rId4">
            <a:extLst/>
          </a:blip>
          <a:stretch>
            <a:fillRect/>
          </a:stretch>
        </p:blipFill>
        <p:spPr>
          <a:xfrm>
            <a:off x="274288" y="208884"/>
            <a:ext cx="2970537" cy="1303279"/>
          </a:xfrm>
          <a:prstGeom prst="rect">
            <a:avLst/>
          </a:prstGeom>
          <a:ln w="12700">
            <a:miter lim="400000"/>
          </a:ln>
        </p:spPr>
      </p:pic>
      <p:pic>
        <p:nvPicPr>
          <p:cNvPr id="521" name="Screenshot 2023-08-31 at 11.40.28.png" descr="Screenshot 2023-08-31 at 11.40.28.png"/>
          <p:cNvPicPr>
            <a:picLocks noChangeAspect="1"/>
          </p:cNvPicPr>
          <p:nvPr/>
        </p:nvPicPr>
        <p:blipFill>
          <a:blip r:embed="rId5">
            <a:extLst/>
          </a:blip>
          <a:stretch>
            <a:fillRect/>
          </a:stretch>
        </p:blipFill>
        <p:spPr>
          <a:xfrm>
            <a:off x="7108752" y="302407"/>
            <a:ext cx="5177431" cy="5393824"/>
          </a:xfrm>
          <a:prstGeom prst="rect">
            <a:avLst/>
          </a:prstGeom>
          <a:ln w="12700">
            <a:miter lim="400000"/>
          </a:ln>
        </p:spPr>
      </p:pic>
    </p:spTree>
  </p:cSld>
  <p:clrMapOvr>
    <a:masterClrMapping/>
  </p:clrMapOvr>
  <p:transition xmlns:p14="http://schemas.microsoft.com/office/powerpoint/2010/main" spd="med" advClick="1"/>
</p:sld>
</file>

<file path=ppt/theme/theme1.xml><?xml version="1.0" encoding="utf-8"?>
<a:theme xmlns:a="http://schemas.openxmlformats.org/drawingml/2006/main" xmlns:r="http://schemas.openxmlformats.org/officeDocument/2006/relationships" name="SketchLinesVTI">
  <a:themeElements>
    <a:clrScheme name="SketchLinesVTI">
      <a:dk1>
        <a:srgbClr val="000000"/>
      </a:dk1>
      <a:lt1>
        <a:srgbClr val="EDE1ED"/>
      </a:lt1>
      <a:dk2>
        <a:srgbClr val="A7A7A7"/>
      </a:dk2>
      <a:lt2>
        <a:srgbClr val="535353"/>
      </a:lt2>
      <a:accent1>
        <a:srgbClr val="E54837"/>
      </a:accent1>
      <a:accent2>
        <a:srgbClr val="947F53"/>
      </a:accent2>
      <a:accent3>
        <a:srgbClr val="BE8D64"/>
      </a:accent3>
      <a:accent4>
        <a:srgbClr val="E0C171"/>
      </a:accent4>
      <a:accent5>
        <a:srgbClr val="968572"/>
      </a:accent5>
      <a:accent6>
        <a:srgbClr val="855D5D"/>
      </a:accent6>
      <a:hlink>
        <a:srgbClr val="0000FF"/>
      </a:hlink>
      <a:folHlink>
        <a:srgbClr val="FF00FF"/>
      </a:folHlink>
    </a:clrScheme>
    <a:fontScheme name="SketchLinesVTI">
      <a:majorFont>
        <a:latin typeface="Meiryo"/>
        <a:ea typeface="Meiryo"/>
        <a:cs typeface="Meiryo"/>
      </a:majorFont>
      <a:minorFont>
        <a:latin typeface="Helvetica"/>
        <a:ea typeface="Helvetica"/>
        <a:cs typeface="Helvetica"/>
      </a:minorFont>
    </a:fontScheme>
    <a:fmtScheme name="SketchLinesVTI">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DE1ED"/>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ppt/theme/theme2.xml><?xml version="1.0" encoding="utf-8"?>
<a:theme xmlns:a="http://schemas.openxmlformats.org/drawingml/2006/main" xmlns:r="http://schemas.openxmlformats.org/officeDocument/2006/relationships" name="SketchLinesVTI">
  <a:themeElements>
    <a:clrScheme name="SketchLinesVTI">
      <a:dk1>
        <a:srgbClr val="000000"/>
      </a:dk1>
      <a:lt1>
        <a:srgbClr val="FFFFFF"/>
      </a:lt1>
      <a:dk2>
        <a:srgbClr val="A7A7A7"/>
      </a:dk2>
      <a:lt2>
        <a:srgbClr val="535353"/>
      </a:lt2>
      <a:accent1>
        <a:srgbClr val="E54837"/>
      </a:accent1>
      <a:accent2>
        <a:srgbClr val="947F53"/>
      </a:accent2>
      <a:accent3>
        <a:srgbClr val="BE8D64"/>
      </a:accent3>
      <a:accent4>
        <a:srgbClr val="E0C171"/>
      </a:accent4>
      <a:accent5>
        <a:srgbClr val="968572"/>
      </a:accent5>
      <a:accent6>
        <a:srgbClr val="855D5D"/>
      </a:accent6>
      <a:hlink>
        <a:srgbClr val="0000FF"/>
      </a:hlink>
      <a:folHlink>
        <a:srgbClr val="FF00FF"/>
      </a:folHlink>
    </a:clrScheme>
    <a:fontScheme name="SketchLinesVTI">
      <a:majorFont>
        <a:latin typeface="Meiryo"/>
        <a:ea typeface="Meiryo"/>
        <a:cs typeface="Meiryo"/>
      </a:majorFont>
      <a:minorFont>
        <a:latin typeface="Helvetica"/>
        <a:ea typeface="Helvetica"/>
        <a:cs typeface="Helvetica"/>
      </a:minorFont>
    </a:fontScheme>
    <a:fmtScheme name="SketchLinesVTI">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EDE1ED"/>
        </a:solidFill>
        <a:ln w="25400" cap="flat">
          <a:solidFill>
            <a:schemeClr val="accent1"/>
          </a:solidFill>
          <a:prstDash val="solid"/>
          <a:round/>
        </a:ln>
        <a:effectLst/>
        <a:sp3d/>
      </a:spPr>
      <a:bodyPr rot="0" spcFirstLastPara="1" vertOverflow="overflow" horzOverflow="overflow" vert="horz" wrap="square" lIns="45718" tIns="45718" rIns="45718" bIns="45718" numCol="1" spcCol="38100" rtlCol="0" anchor="ctr"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spDef>
    <a:lnDef>
      <a:spPr>
        <a:noFill/>
        <a:ln w="25400" cap="flat">
          <a:solidFill>
            <a:schemeClr val="accent1"/>
          </a:solidFill>
          <a:prstDash val="solid"/>
          <a:round/>
        </a:ln>
        <a:effectLst/>
        <a:sp3d/>
      </a:spPr>
      <a:bodyPr rot="0" spcFirstLastPara="1" vertOverflow="overflow" horzOverflow="overflow" vert="horz" wrap="square" lIns="91439" tIns="45719" rIns="91439" bIns="45719" numCol="1" spcCol="38100" rtlCol="0" anchor="t" upright="0">
        <a:noAutofit/>
      </a:bodyPr>
      <a:lstStyle>
        <a:def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lnDef>
    <a:txDef>
      <a:spPr>
        <a:noFill/>
        <a:ln w="12700" cap="flat">
          <a:noFill/>
          <a:miter lim="400000"/>
        </a:ln>
        <a:effectLst/>
        <a:sp3d/>
      </a:spPr>
      <a:bodyPr rot="0" spcFirstLastPara="1" vertOverflow="overflow" horzOverflow="overflow" vert="horz" wrap="square" lIns="45718" tIns="45718" rIns="45718" bIns="45718" numCol="1" spcCol="38100" rtlCol="0" anchor="t" upright="0">
        <a:spAutoFit/>
      </a:bodyPr>
      <a:lstStyle>
        <a:defPPr marL="0" marR="0" indent="0" algn="l" defTabSz="914400" rtl="0" fontAlgn="auto" latinLnBrk="0"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latin typeface="+mn-lt"/>
            <a:ea typeface="+mn-ea"/>
            <a:cs typeface="+mn-cs"/>
            <a:sym typeface="Helvetica"/>
          </a:defRPr>
        </a:defPPr>
        <a:lvl1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b="0" baseline="0" cap="none" i="0" spc="0" strike="noStrike" sz="1800" u="none" kumimoji="0" normalizeH="0">
            <a:ln>
              <a:noFill/>
            </a:ln>
            <a:solidFill>
              <a:srgbClr val="000000"/>
            </a:solidFill>
            <a:effectLst/>
            <a:uFillTx/>
          </a:defRPr>
        </a:lvl9pPr>
      </a:lstStyle>
      <a:style>
        <a:lnRef idx="0"/>
        <a:fillRef idx="0"/>
        <a:effectRef idx="0"/>
        <a:fontRef idx="none"/>
      </a:style>
    </a:txDef>
  </a:objectDefaults>
</a:theme>
</file>

<file path=docProps/app.xml><?xml version="1.0" encoding="utf-8"?>
<Properties xmlns="http://schemas.openxmlformats.org/officeDocument/2006/extended-properties" xmlns:vt="http://schemas.openxmlformats.org/officeDocument/2006/docPropsVTypes"/>
</file>

<file path=docProps/core.xml><?xml version="1.0" encoding="utf-8"?>
<cp:coreProperties xmlns:cp="http://schemas.openxmlformats.org/package/2006/metadata/core-properties" xmlns:dc="http://purl.org/dc/elements/1.1/" xmlns:dcterms="http://purl.org/dc/terms/" xmlns:xsi="http://www.w3.org/2001/XMLSchema-instance"/>
</file>