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4" r:id="rId10"/>
    <p:sldId id="257" r:id="rId11"/>
    <p:sldId id="258" r:id="rId12"/>
    <p:sldId id="259" r:id="rId13"/>
    <p:sldId id="269" r:id="rId14"/>
    <p:sldId id="26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0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8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20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9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0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6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2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28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9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389F2-D567-43F1-BD0B-B75553799A0D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9464D-77AD-470F-B3DB-FC0D4FA11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41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29400/mod_resource/content/0/formula%20sheet%20MSD%202016-17%20v2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mailto:gordon.dicker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Maths for Software Development Resit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 Line Test </a:t>
            </a:r>
          </a:p>
        </p:txBody>
      </p:sp>
    </p:spTree>
    <p:extLst>
      <p:ext uri="{BB962C8B-B14F-4D97-AF65-F5344CB8AC3E}">
        <p14:creationId xmlns:p14="http://schemas.microsoft.com/office/powerpoint/2010/main" val="3496731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75370-EADC-4FBA-861F-67B8C7D99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892883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Maths for Software Development (ACDA4003) exam will be held on Monday 1</a:t>
            </a:r>
            <a:r>
              <a:rPr lang="en-GB" b="1" baseline="30000" dirty="0"/>
              <a:t>st</a:t>
            </a:r>
            <a:r>
              <a:rPr lang="en-GB" b="1" dirty="0"/>
              <a:t> June 2020 at 10am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7C6A6-87DB-47E1-AFBF-1EF68BEA6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It will be an on-line, time constrained, open book exam.</a:t>
            </a:r>
            <a:endParaRPr lang="en-GB" dirty="0"/>
          </a:p>
          <a:p>
            <a:r>
              <a:rPr lang="en-GB" b="1" dirty="0"/>
              <a:t>You will be able to use your personal notes, texts and online module resources we have used in class to answer questions.</a:t>
            </a:r>
            <a:endParaRPr lang="en-GB" dirty="0"/>
          </a:p>
          <a:p>
            <a:r>
              <a:rPr lang="en-GB" b="1" dirty="0"/>
              <a:t>You </a:t>
            </a:r>
            <a:r>
              <a:rPr lang="en-GB" b="1" i="1" dirty="0"/>
              <a:t>use must download any notes you want to use from Moodle prior to the exam</a:t>
            </a:r>
            <a:r>
              <a:rPr lang="en-GB" b="1" dirty="0"/>
              <a:t>. Have any text books/</a:t>
            </a:r>
            <a:r>
              <a:rPr lang="en-GB" b="1" dirty="0" err="1"/>
              <a:t>ebooks</a:t>
            </a:r>
            <a:r>
              <a:rPr lang="en-GB" b="1" dirty="0"/>
              <a:t> or personal notes with you during the exam. Do not rely on your internet connection during the exam, so be prepared to work offline in the event your internet connection fails. </a:t>
            </a:r>
            <a:endParaRPr lang="en-GB" dirty="0"/>
          </a:p>
          <a:p>
            <a:r>
              <a:rPr lang="en-GB" b="1" dirty="0"/>
              <a:t>You can use a scientific calculator for the exam.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PTO</a:t>
            </a:r>
          </a:p>
        </p:txBody>
      </p:sp>
    </p:spTree>
    <p:extLst>
      <p:ext uri="{BB962C8B-B14F-4D97-AF65-F5344CB8AC3E}">
        <p14:creationId xmlns:p14="http://schemas.microsoft.com/office/powerpoint/2010/main" val="2612872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095-07D4-4906-B59E-BEBAEC580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Maths for Software Development RESIT exam will be held on Monday 1</a:t>
            </a:r>
            <a:r>
              <a:rPr lang="en-GB" b="1" baseline="30000" dirty="0"/>
              <a:t>st</a:t>
            </a:r>
            <a:r>
              <a:rPr lang="en-GB" b="1" dirty="0"/>
              <a:t> June 2020 at 10am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29509-1965-40F2-B0AA-1772FFB78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exam will be placed on Moodle and be visible from 10am on the day.</a:t>
            </a:r>
            <a:endParaRPr lang="en-GB" dirty="0"/>
          </a:p>
          <a:p>
            <a:r>
              <a:rPr lang="en-GB" b="1" dirty="0"/>
              <a:t>You will have 1.5 hours to answer the questions and,</a:t>
            </a:r>
            <a:endParaRPr lang="en-GB" dirty="0"/>
          </a:p>
          <a:p>
            <a:r>
              <a:rPr lang="en-GB" b="1" dirty="0"/>
              <a:t>an additional 1 hour to upload your answers (as photographed images in a pdf file or similar) to Moodle.</a:t>
            </a:r>
            <a:endParaRPr lang="en-GB" dirty="0"/>
          </a:p>
          <a:p>
            <a:r>
              <a:rPr lang="en-GB" b="1" dirty="0"/>
              <a:t>There will be an upload link available for this purpose that will close at 12:30.</a:t>
            </a:r>
          </a:p>
          <a:p>
            <a:r>
              <a:rPr lang="en-GB" dirty="0"/>
              <a:t>Students with Student Services approved additional time will have an extra 25minutes before the link closes.</a:t>
            </a:r>
          </a:p>
          <a:p>
            <a:r>
              <a:rPr lang="en-GB" b="1" dirty="0"/>
              <a:t>IF YOU HAVE PROBLEMS UPLOADING ANSWERS THEN EMAIL ME SEPARATELY WITH A COPY OF YOUR ANSWERS,</a:t>
            </a:r>
            <a:endParaRPr lang="en-GB" dirty="0"/>
          </a:p>
          <a:p>
            <a:r>
              <a:rPr lang="en-GB" b="1" dirty="0"/>
              <a:t>My email is gordon.dickers@uwtsd.ac.uk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924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11BE-0F47-452C-A5C1-7B24CF6AD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Maths for Software Development RESIT exam will be held on Monday 1</a:t>
            </a:r>
            <a:r>
              <a:rPr lang="en-GB" b="1" baseline="30000" dirty="0"/>
              <a:t>st</a:t>
            </a:r>
            <a:r>
              <a:rPr lang="en-GB" b="1" dirty="0"/>
              <a:t> June 2020 at 10am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BE431-FB13-4EE6-AD01-EC050E946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Q: How do I upload my answers?</a:t>
            </a:r>
          </a:p>
          <a:p>
            <a:r>
              <a:rPr lang="en-GB" b="1" dirty="0"/>
              <a:t>A:  Take photographs/screen shots of your answers (they can be hand written if you prefer) or use a word processor, clearly name the document/image so I know which question(s) it corresponds with, and upload to the Moodle link before the 12:30pm cut off!  I will place a Video on Moodle demonstrating how to do this.  Look at it a few days before the test!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!!!!!!!CHECK YOU ARE ABLE TO ACCESS MOODLE IN GOOD TIME.!!!!!!!!!!!!!!!!!!!!!!!!!!!!!!!!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803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47EFD-4E23-41DF-835E-764A428A4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of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7FDD-24C7-4811-95FA-F077AAA74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1.5 hours in duration</a:t>
            </a:r>
          </a:p>
          <a:p>
            <a:r>
              <a:rPr lang="en-GB" dirty="0"/>
              <a:t>Answer all  questions.</a:t>
            </a:r>
          </a:p>
          <a:p>
            <a:endParaRPr lang="en-GB" dirty="0"/>
          </a:p>
          <a:p>
            <a:r>
              <a:rPr lang="en-GB" b="1" dirty="0"/>
              <a:t>WARNING:  The exam is Open Book so practice and revise well before the exam otherwise you will run out of time!</a:t>
            </a:r>
          </a:p>
          <a:p>
            <a:endParaRPr lang="en-GB" b="1" dirty="0"/>
          </a:p>
          <a:p>
            <a:r>
              <a:rPr lang="en-GB" b="1" dirty="0"/>
              <a:t>REVISE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6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83700-67E3-4088-A523-C9482AA55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b="1" dirty="0"/>
              <a:t>REVISE</a:t>
            </a:r>
          </a:p>
        </p:txBody>
      </p:sp>
    </p:spTree>
    <p:extLst>
      <p:ext uri="{BB962C8B-B14F-4D97-AF65-F5344CB8AC3E}">
        <p14:creationId xmlns:p14="http://schemas.microsoft.com/office/powerpoint/2010/main" val="3268849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8D1E5-74B4-465F-9E1A-C15C82C45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25522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C65F-CA60-4489-9C2E-A473681E9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800" b="1" dirty="0"/>
              <a:t>REPEAT</a:t>
            </a:r>
          </a:p>
        </p:txBody>
      </p:sp>
    </p:spTree>
    <p:extLst>
      <p:ext uri="{BB962C8B-B14F-4D97-AF65-F5344CB8AC3E}">
        <p14:creationId xmlns:p14="http://schemas.microsoft.com/office/powerpoint/2010/main" val="1121482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9A2D-896F-43BF-A310-C5DABDE6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32302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following slides list topics and where to find past-paper questions,  notes, examples, etc on Moodle.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66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Past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5400" dirty="0"/>
              <a:t>There are a range of past papers, several with solutions provided, on the ACDA4003 Maths for Software Development Moodle Pages. See the section titled Past Papers!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029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following topics are examinable.  In no particular order they are:</a:t>
                </a:r>
              </a:p>
              <a:p>
                <a:r>
                  <a:rPr lang="en-GB" dirty="0"/>
                  <a:t>Transposition-  re-arranging equations.  </a:t>
                </a:r>
                <a:r>
                  <a:rPr lang="en-GB" dirty="0" err="1"/>
                  <a:t>Eg</a:t>
                </a:r>
                <a:r>
                  <a:rPr lang="en-GB" dirty="0"/>
                  <a:t> Re-arrange the following equation making t the subject: v=</a:t>
                </a:r>
                <a:r>
                  <a:rPr lang="en-GB" dirty="0" err="1"/>
                  <a:t>u+at</a:t>
                </a:r>
                <a:endParaRPr lang="en-GB" dirty="0"/>
              </a:p>
              <a:p>
                <a:r>
                  <a:rPr lang="en-GB" dirty="0"/>
                  <a:t>Solving linear equations for a single variable. </a:t>
                </a:r>
                <a:r>
                  <a:rPr lang="en-GB" dirty="0" err="1"/>
                  <a:t>Eg</a:t>
                </a:r>
                <a:r>
                  <a:rPr lang="en-GB" dirty="0"/>
                  <a:t> question: Solve the following linear equation for </a:t>
                </a:r>
                <a:r>
                  <a:rPr lang="en-GB" i="1" dirty="0"/>
                  <a:t>x</a:t>
                </a:r>
                <a:r>
                  <a:rPr lang="en-GB" dirty="0"/>
                  <a:t>:</a:t>
                </a:r>
              </a:p>
              <a:p>
                <a:pPr marL="0" indent="0">
                  <a:buNone/>
                </a:pPr>
                <a:r>
                  <a:rPr lang="en-GB" dirty="0"/>
                  <a:t> 	</a:t>
                </a:r>
                <a14:m>
                  <m:oMath xmlns:m="http://schemas.openxmlformats.org/officeDocument/2006/math">
                    <m:r>
                      <a:rPr lang="en-GB" i="1"/>
                      <m:t>5+3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/>
                          <m:t>𝑥</m:t>
                        </m:r>
                        <m:r>
                          <a:rPr lang="en-GB" i="1"/>
                          <m:t>−1</m:t>
                        </m:r>
                      </m:e>
                    </m:d>
                    <m:r>
                      <a:rPr lang="en-GB" i="1"/>
                      <m:t>=5</m:t>
                    </m:r>
                    <m:r>
                      <a:rPr lang="en-GB" i="1"/>
                      <m:t>𝑥</m:t>
                    </m:r>
                    <m:r>
                      <a:rPr lang="en-GB" i="1"/>
                      <m:t>−6</m:t>
                    </m:r>
                  </m:oMath>
                </a14:m>
                <a:endParaRPr lang="en-GB" dirty="0"/>
              </a:p>
              <a:p>
                <a:r>
                  <a:rPr lang="en-GB" dirty="0"/>
                  <a:t>Solve simultaneous equations in 3 unknowns.</a:t>
                </a:r>
              </a:p>
              <a:p>
                <a:r>
                  <a:rPr lang="en-GB" dirty="0"/>
                  <a:t>Matrices: Be able to </a:t>
                </a:r>
                <a:r>
                  <a:rPr lang="en-GB" dirty="0" err="1"/>
                  <a:t>add,subtract</a:t>
                </a:r>
                <a:r>
                  <a:rPr lang="en-GB" dirty="0"/>
                  <a:t> and multiply matrices.</a:t>
                </a:r>
              </a:p>
              <a:p>
                <a:r>
                  <a:rPr lang="en-GB" dirty="0"/>
                  <a:t>More Matrices:  Be able to transpose, find the determinant and also the inverse of a matrix.  Be able to solve linear simultaneous equations using matrix algebra.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801" b="-36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89894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Vectors: Be able to solve vector problems involving dot products, cross products, finding the magnitude (length) of a vector, normalizing a vector.</a:t>
            </a:r>
          </a:p>
          <a:p>
            <a:r>
              <a:rPr lang="en-GB" dirty="0"/>
              <a:t>Convert 2 vertices into a vector.  </a:t>
            </a:r>
          </a:p>
          <a:p>
            <a:r>
              <a:rPr lang="en-GB" dirty="0"/>
              <a:t>Find  the normal vector to a plane or triangle specified by 3 vertices.</a:t>
            </a:r>
          </a:p>
          <a:p>
            <a:r>
              <a:rPr lang="en-GB" dirty="0"/>
              <a:t>Use the plane equation to describe a plane using a normal and a point on the plane. Test if a point sits on the plane.</a:t>
            </a:r>
          </a:p>
          <a:p>
            <a:r>
              <a:rPr lang="en-GB" dirty="0"/>
              <a:t> Represent a line in parametric form using a vector, a starting point and a parameter t.</a:t>
            </a:r>
          </a:p>
        </p:txBody>
      </p:sp>
    </p:spTree>
    <p:extLst>
      <p:ext uri="{BB962C8B-B14F-4D97-AF65-F5344CB8AC3E}">
        <p14:creationId xmlns:p14="http://schemas.microsoft.com/office/powerpoint/2010/main" val="2277680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2FBE-8A54-4852-AA77-4E9CCECFC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Formula Sheet is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F248B-91CA-4C6F-A0DE-9A2B1D1D9B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https://moodle.uwtsd.ac.uk/pluginfile.php/29400/mod_resource/content/0/formula%20sheet%20MSD%202016-17%20v2.pdf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formula sheet for  the test is on Moodle – see past paper section.  Feel free to use the other resources or other online materials but see all comments in this </a:t>
            </a:r>
            <a:r>
              <a:rPr lang="en-GB" dirty="0" err="1"/>
              <a:t>powerpoint</a:t>
            </a:r>
            <a:r>
              <a:rPr lang="en-GB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438716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and QA.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Please keep an eye on your emails and Moodle for further announcements.</a:t>
            </a:r>
          </a:p>
          <a:p>
            <a:r>
              <a:rPr lang="en-GB" dirty="0"/>
              <a:t>My email is </a:t>
            </a:r>
            <a:r>
              <a:rPr lang="en-GB" dirty="0">
                <a:hlinkClick r:id="rId2"/>
              </a:rPr>
              <a:t>gordon.dickers@uwtsd.ac.uk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Take Care</a:t>
            </a:r>
          </a:p>
          <a:p>
            <a:pPr marL="0" indent="0">
              <a:buNone/>
            </a:pPr>
            <a:r>
              <a:rPr lang="en-GB" dirty="0"/>
              <a:t>Gordon</a:t>
            </a:r>
          </a:p>
        </p:txBody>
      </p:sp>
    </p:spTree>
    <p:extLst>
      <p:ext uri="{BB962C8B-B14F-4D97-AF65-F5344CB8AC3E}">
        <p14:creationId xmlns:p14="http://schemas.microsoft.com/office/powerpoint/2010/main" val="3398574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781</Words>
  <Application>Microsoft Office PowerPoint</Application>
  <PresentationFormat>Widescreen</PresentationFormat>
  <Paragraphs>60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Cambria Math</vt:lpstr>
      <vt:lpstr>Office Theme</vt:lpstr>
      <vt:lpstr>Maths for Software Development Resit</vt:lpstr>
      <vt:lpstr>The Maths for Software Development (ACDA4003) exam will be held on Monday 1st June 2020 at 10am </vt:lpstr>
      <vt:lpstr>The Maths for Software Development RESIT exam will be held on Monday 1st June 2020 at 10am</vt:lpstr>
      <vt:lpstr>The Maths for Software Development RESIT exam will be held on Monday 1st June 2020 at 10am</vt:lpstr>
      <vt:lpstr>Format of Exam</vt:lpstr>
      <vt:lpstr>PowerPoint Presentation</vt:lpstr>
      <vt:lpstr>PowerPoint Presentation</vt:lpstr>
      <vt:lpstr>PowerPoint Presentation</vt:lpstr>
      <vt:lpstr>The following slides list topics and where to find past-paper questions,  notes, examples, etc on Moodle.</vt:lpstr>
      <vt:lpstr>Past Papers</vt:lpstr>
      <vt:lpstr>Topics</vt:lpstr>
      <vt:lpstr>Topics continued</vt:lpstr>
      <vt:lpstr>Formula Sheet is on Moodle</vt:lpstr>
      <vt:lpstr>Contact and QA.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Machine Learning</dc:title>
  <dc:creator>Gordon Dickers</dc:creator>
  <cp:lastModifiedBy>Gordon Dickers</cp:lastModifiedBy>
  <cp:revision>19</cp:revision>
  <dcterms:created xsi:type="dcterms:W3CDTF">2020-03-18T10:09:17Z</dcterms:created>
  <dcterms:modified xsi:type="dcterms:W3CDTF">2020-05-11T14:05:49Z</dcterms:modified>
</cp:coreProperties>
</file>