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56" r:id="rId5"/>
    <p:sldId id="371" r:id="rId6"/>
    <p:sldId id="264" r:id="rId7"/>
    <p:sldId id="372" r:id="rId8"/>
    <p:sldId id="265" r:id="rId9"/>
    <p:sldId id="266" r:id="rId10"/>
    <p:sldId id="267" r:id="rId11"/>
    <p:sldId id="373" r:id="rId12"/>
    <p:sldId id="269" r:id="rId13"/>
    <p:sldId id="268" r:id="rId14"/>
    <p:sldId id="272" r:id="rId15"/>
    <p:sldId id="273" r:id="rId16"/>
    <p:sldId id="274" r:id="rId17"/>
    <p:sldId id="275" r:id="rId18"/>
    <p:sldId id="276" r:id="rId19"/>
    <p:sldId id="277" r:id="rId20"/>
    <p:sldId id="278"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59EE01-20CC-4B7A-8FBB-FE3EC89B1B76}" v="96" dt="2019-01-04T01:37:07.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AF59EE01-20CC-4B7A-8FBB-FE3EC89B1B76}"/>
    <pc:docChg chg="custSel delSld modSld">
      <pc:chgData name="Abdullah Al Mamun" userId="7b5ef901-f473-404d-ae81-8f91a9a08898" providerId="ADAL" clId="{AF59EE01-20CC-4B7A-8FBB-FE3EC89B1B76}" dt="2019-01-04T01:37:07.989" v="258"/>
      <pc:docMkLst>
        <pc:docMk/>
      </pc:docMkLst>
      <pc:sldChg chg="modAnim">
        <pc:chgData name="Abdullah Al Mamun" userId="7b5ef901-f473-404d-ae81-8f91a9a08898" providerId="ADAL" clId="{AF59EE01-20CC-4B7A-8FBB-FE3EC89B1B76}" dt="2019-01-04T01:33:42.289" v="231"/>
        <pc:sldMkLst>
          <pc:docMk/>
          <pc:sldMk cId="2095491772" sldId="264"/>
        </pc:sldMkLst>
      </pc:sldChg>
      <pc:sldChg chg="modSp modAnim">
        <pc:chgData name="Abdullah Al Mamun" userId="7b5ef901-f473-404d-ae81-8f91a9a08898" providerId="ADAL" clId="{AF59EE01-20CC-4B7A-8FBB-FE3EC89B1B76}" dt="2019-01-04T01:34:23.664" v="237"/>
        <pc:sldMkLst>
          <pc:docMk/>
          <pc:sldMk cId="3249380362" sldId="265"/>
        </pc:sldMkLst>
        <pc:spChg chg="mod">
          <ac:chgData name="Abdullah Al Mamun" userId="7b5ef901-f473-404d-ae81-8f91a9a08898" providerId="ADAL" clId="{AF59EE01-20CC-4B7A-8FBB-FE3EC89B1B76}" dt="2019-01-04T01:10:50.432" v="33" actId="403"/>
          <ac:spMkLst>
            <pc:docMk/>
            <pc:sldMk cId="3249380362" sldId="265"/>
            <ac:spMk id="5123" creationId="{00000000-0000-0000-0000-000000000000}"/>
          </ac:spMkLst>
        </pc:spChg>
      </pc:sldChg>
      <pc:sldChg chg="addSp delSp modSp modAnim">
        <pc:chgData name="Abdullah Al Mamun" userId="7b5ef901-f473-404d-ae81-8f91a9a08898" providerId="ADAL" clId="{AF59EE01-20CC-4B7A-8FBB-FE3EC89B1B76}" dt="2019-01-04T01:34:31.932" v="238"/>
        <pc:sldMkLst>
          <pc:docMk/>
          <pc:sldMk cId="1704313726" sldId="266"/>
        </pc:sldMkLst>
        <pc:spChg chg="add del mod">
          <ac:chgData name="Abdullah Al Mamun" userId="7b5ef901-f473-404d-ae81-8f91a9a08898" providerId="ADAL" clId="{AF59EE01-20CC-4B7A-8FBB-FE3EC89B1B76}" dt="2019-01-04T01:09:39.403" v="27" actId="478"/>
          <ac:spMkLst>
            <pc:docMk/>
            <pc:sldMk cId="1704313726" sldId="266"/>
            <ac:spMk id="2" creationId="{98263F62-72AE-40AB-BF65-C1C4513CB3B0}"/>
          </ac:spMkLst>
        </pc:spChg>
        <pc:spChg chg="del">
          <ac:chgData name="Abdullah Al Mamun" userId="7b5ef901-f473-404d-ae81-8f91a9a08898" providerId="ADAL" clId="{AF59EE01-20CC-4B7A-8FBB-FE3EC89B1B76}" dt="2019-01-04T01:09:37.150" v="25"/>
          <ac:spMkLst>
            <pc:docMk/>
            <pc:sldMk cId="1704313726" sldId="266"/>
            <ac:spMk id="5122" creationId="{00000000-0000-0000-0000-000000000000}"/>
          </ac:spMkLst>
        </pc:spChg>
        <pc:spChg chg="mod">
          <ac:chgData name="Abdullah Al Mamun" userId="7b5ef901-f473-404d-ae81-8f91a9a08898" providerId="ADAL" clId="{AF59EE01-20CC-4B7A-8FBB-FE3EC89B1B76}" dt="2019-01-04T01:23:20.929" v="166" actId="404"/>
          <ac:spMkLst>
            <pc:docMk/>
            <pc:sldMk cId="1704313726" sldId="266"/>
            <ac:spMk id="5123" creationId="{00000000-0000-0000-0000-000000000000}"/>
          </ac:spMkLst>
        </pc:spChg>
      </pc:sldChg>
      <pc:sldChg chg="addSp delSp modSp modAnim">
        <pc:chgData name="Abdullah Al Mamun" userId="7b5ef901-f473-404d-ae81-8f91a9a08898" providerId="ADAL" clId="{AF59EE01-20CC-4B7A-8FBB-FE3EC89B1B76}" dt="2019-01-04T01:34:40.021" v="239"/>
        <pc:sldMkLst>
          <pc:docMk/>
          <pc:sldMk cId="526830251" sldId="267"/>
        </pc:sldMkLst>
        <pc:spChg chg="add del mod">
          <ac:chgData name="Abdullah Al Mamun" userId="7b5ef901-f473-404d-ae81-8f91a9a08898" providerId="ADAL" clId="{AF59EE01-20CC-4B7A-8FBB-FE3EC89B1B76}" dt="2019-01-04T01:11:54.560" v="44" actId="478"/>
          <ac:spMkLst>
            <pc:docMk/>
            <pc:sldMk cId="526830251" sldId="267"/>
            <ac:spMk id="3" creationId="{7C02B607-E206-429C-9F1A-2433F5DFF00F}"/>
          </ac:spMkLst>
        </pc:spChg>
        <pc:spChg chg="del">
          <ac:chgData name="Abdullah Al Mamun" userId="7b5ef901-f473-404d-ae81-8f91a9a08898" providerId="ADAL" clId="{AF59EE01-20CC-4B7A-8FBB-FE3EC89B1B76}" dt="2019-01-04T01:11:51.164" v="42" actId="478"/>
          <ac:spMkLst>
            <pc:docMk/>
            <pc:sldMk cId="526830251" sldId="267"/>
            <ac:spMk id="5122" creationId="{00000000-0000-0000-0000-000000000000}"/>
          </ac:spMkLst>
        </pc:spChg>
        <pc:spChg chg="mod">
          <ac:chgData name="Abdullah Al Mamun" userId="7b5ef901-f473-404d-ae81-8f91a9a08898" providerId="ADAL" clId="{AF59EE01-20CC-4B7A-8FBB-FE3EC89B1B76}" dt="2019-01-04T01:23:53.756" v="170" actId="1076"/>
          <ac:spMkLst>
            <pc:docMk/>
            <pc:sldMk cId="526830251" sldId="267"/>
            <ac:spMk id="5123" creationId="{00000000-0000-0000-0000-000000000000}"/>
          </ac:spMkLst>
        </pc:spChg>
      </pc:sldChg>
      <pc:sldChg chg="addSp delSp modSp modAnim">
        <pc:chgData name="Abdullah Al Mamun" userId="7b5ef901-f473-404d-ae81-8f91a9a08898" providerId="ADAL" clId="{AF59EE01-20CC-4B7A-8FBB-FE3EC89B1B76}" dt="2019-01-04T01:35:59.299" v="247"/>
        <pc:sldMkLst>
          <pc:docMk/>
          <pc:sldMk cId="3393069075" sldId="268"/>
        </pc:sldMkLst>
        <pc:spChg chg="add del mod">
          <ac:chgData name="Abdullah Al Mamun" userId="7b5ef901-f473-404d-ae81-8f91a9a08898" providerId="ADAL" clId="{AF59EE01-20CC-4B7A-8FBB-FE3EC89B1B76}" dt="2019-01-04T01:16:55.774" v="100" actId="478"/>
          <ac:spMkLst>
            <pc:docMk/>
            <pc:sldMk cId="3393069075" sldId="268"/>
            <ac:spMk id="3" creationId="{08AAC40B-1DAF-45F5-92A7-84F48365B1FC}"/>
          </ac:spMkLst>
        </pc:spChg>
        <pc:spChg chg="del">
          <ac:chgData name="Abdullah Al Mamun" userId="7b5ef901-f473-404d-ae81-8f91a9a08898" providerId="ADAL" clId="{AF59EE01-20CC-4B7A-8FBB-FE3EC89B1B76}" dt="2019-01-04T01:16:51.738" v="98" actId="478"/>
          <ac:spMkLst>
            <pc:docMk/>
            <pc:sldMk cId="3393069075" sldId="268"/>
            <ac:spMk id="5122" creationId="{00000000-0000-0000-0000-000000000000}"/>
          </ac:spMkLst>
        </pc:spChg>
        <pc:spChg chg="mod">
          <ac:chgData name="Abdullah Al Mamun" userId="7b5ef901-f473-404d-ae81-8f91a9a08898" providerId="ADAL" clId="{AF59EE01-20CC-4B7A-8FBB-FE3EC89B1B76}" dt="2019-01-04T01:24:46.905" v="180" actId="403"/>
          <ac:spMkLst>
            <pc:docMk/>
            <pc:sldMk cId="3393069075" sldId="268"/>
            <ac:spMk id="5123" creationId="{00000000-0000-0000-0000-000000000000}"/>
          </ac:spMkLst>
        </pc:spChg>
        <pc:picChg chg="mod">
          <ac:chgData name="Abdullah Al Mamun" userId="7b5ef901-f473-404d-ae81-8f91a9a08898" providerId="ADAL" clId="{AF59EE01-20CC-4B7A-8FBB-FE3EC89B1B76}" dt="2019-01-04T01:17:24.058" v="107" actId="1076"/>
          <ac:picMkLst>
            <pc:docMk/>
            <pc:sldMk cId="3393069075" sldId="268"/>
            <ac:picMk id="7" creationId="{B317C7D6-3CA3-4A25-BF2B-17EFC3EAAF4A}"/>
          </ac:picMkLst>
        </pc:picChg>
      </pc:sldChg>
      <pc:sldChg chg="addSp delSp modSp modAnim">
        <pc:chgData name="Abdullah Al Mamun" userId="7b5ef901-f473-404d-ae81-8f91a9a08898" providerId="ADAL" clId="{AF59EE01-20CC-4B7A-8FBB-FE3EC89B1B76}" dt="2019-01-04T01:35:36.469" v="244"/>
        <pc:sldMkLst>
          <pc:docMk/>
          <pc:sldMk cId="2744102087" sldId="269"/>
        </pc:sldMkLst>
        <pc:spChg chg="add del mod">
          <ac:chgData name="Abdullah Al Mamun" userId="7b5ef901-f473-404d-ae81-8f91a9a08898" providerId="ADAL" clId="{AF59EE01-20CC-4B7A-8FBB-FE3EC89B1B76}" dt="2019-01-04T01:13:50.613" v="63" actId="478"/>
          <ac:spMkLst>
            <pc:docMk/>
            <pc:sldMk cId="2744102087" sldId="269"/>
            <ac:spMk id="3" creationId="{7C328423-28A1-4015-95D7-F6DABE58D208}"/>
          </ac:spMkLst>
        </pc:spChg>
        <pc:spChg chg="del">
          <ac:chgData name="Abdullah Al Mamun" userId="7b5ef901-f473-404d-ae81-8f91a9a08898" providerId="ADAL" clId="{AF59EE01-20CC-4B7A-8FBB-FE3EC89B1B76}" dt="2019-01-04T01:13:47.726" v="61" actId="478"/>
          <ac:spMkLst>
            <pc:docMk/>
            <pc:sldMk cId="2744102087" sldId="269"/>
            <ac:spMk id="5122" creationId="{00000000-0000-0000-0000-000000000000}"/>
          </ac:spMkLst>
        </pc:spChg>
        <pc:spChg chg="mod">
          <ac:chgData name="Abdullah Al Mamun" userId="7b5ef901-f473-404d-ae81-8f91a9a08898" providerId="ADAL" clId="{AF59EE01-20CC-4B7A-8FBB-FE3EC89B1B76}" dt="2019-01-04T01:24:29.626" v="174" actId="404"/>
          <ac:spMkLst>
            <pc:docMk/>
            <pc:sldMk cId="2744102087" sldId="269"/>
            <ac:spMk id="5123" creationId="{00000000-0000-0000-0000-000000000000}"/>
          </ac:spMkLst>
        </pc:spChg>
        <pc:picChg chg="mod">
          <ac:chgData name="Abdullah Al Mamun" userId="7b5ef901-f473-404d-ae81-8f91a9a08898" providerId="ADAL" clId="{AF59EE01-20CC-4B7A-8FBB-FE3EC89B1B76}" dt="2019-01-04T01:32:35.158" v="224" actId="1076"/>
          <ac:picMkLst>
            <pc:docMk/>
            <pc:sldMk cId="2744102087" sldId="269"/>
            <ac:picMk id="5" creationId="{4B6C23B0-6A8B-442A-8467-564414086318}"/>
          </ac:picMkLst>
        </pc:picChg>
      </pc:sldChg>
      <pc:sldChg chg="addSp delSp modSp modAnim">
        <pc:chgData name="Abdullah Al Mamun" userId="7b5ef901-f473-404d-ae81-8f91a9a08898" providerId="ADAL" clId="{AF59EE01-20CC-4B7A-8FBB-FE3EC89B1B76}" dt="2019-01-04T01:36:08.552" v="248"/>
        <pc:sldMkLst>
          <pc:docMk/>
          <pc:sldMk cId="3258721011" sldId="270"/>
        </pc:sldMkLst>
        <pc:spChg chg="add del mod">
          <ac:chgData name="Abdullah Al Mamun" userId="7b5ef901-f473-404d-ae81-8f91a9a08898" providerId="ADAL" clId="{AF59EE01-20CC-4B7A-8FBB-FE3EC89B1B76}" dt="2019-01-04T01:18:18.415" v="110" actId="478"/>
          <ac:spMkLst>
            <pc:docMk/>
            <pc:sldMk cId="3258721011" sldId="270"/>
            <ac:spMk id="3" creationId="{96261164-6C3B-4909-80A0-EE9E3F6F6D9D}"/>
          </ac:spMkLst>
        </pc:spChg>
        <pc:spChg chg="del">
          <ac:chgData name="Abdullah Al Mamun" userId="7b5ef901-f473-404d-ae81-8f91a9a08898" providerId="ADAL" clId="{AF59EE01-20CC-4B7A-8FBB-FE3EC89B1B76}" dt="2019-01-04T01:18:15.611" v="108" actId="478"/>
          <ac:spMkLst>
            <pc:docMk/>
            <pc:sldMk cId="3258721011" sldId="270"/>
            <ac:spMk id="5122" creationId="{00000000-0000-0000-0000-000000000000}"/>
          </ac:spMkLst>
        </pc:spChg>
        <pc:spChg chg="mod">
          <ac:chgData name="Abdullah Al Mamun" userId="7b5ef901-f473-404d-ae81-8f91a9a08898" providerId="ADAL" clId="{AF59EE01-20CC-4B7A-8FBB-FE3EC89B1B76}" dt="2019-01-04T01:24:57.332" v="181" actId="403"/>
          <ac:spMkLst>
            <pc:docMk/>
            <pc:sldMk cId="3258721011" sldId="270"/>
            <ac:spMk id="5123" creationId="{00000000-0000-0000-0000-000000000000}"/>
          </ac:spMkLst>
        </pc:spChg>
      </pc:sldChg>
      <pc:sldChg chg="del">
        <pc:chgData name="Abdullah Al Mamun" userId="7b5ef901-f473-404d-ae81-8f91a9a08898" providerId="ADAL" clId="{AF59EE01-20CC-4B7A-8FBB-FE3EC89B1B76}" dt="2019-01-04T01:20:14.424" v="133" actId="2696"/>
        <pc:sldMkLst>
          <pc:docMk/>
          <pc:sldMk cId="3664113828" sldId="271"/>
        </pc:sldMkLst>
      </pc:sldChg>
      <pc:sldChg chg="modAnim">
        <pc:chgData name="Abdullah Al Mamun" userId="7b5ef901-f473-404d-ae81-8f91a9a08898" providerId="ADAL" clId="{AF59EE01-20CC-4B7A-8FBB-FE3EC89B1B76}" dt="2019-01-04T01:36:16.006" v="249"/>
        <pc:sldMkLst>
          <pc:docMk/>
          <pc:sldMk cId="3113592450" sldId="272"/>
        </pc:sldMkLst>
      </pc:sldChg>
      <pc:sldChg chg="modSp modAnim">
        <pc:chgData name="Abdullah Al Mamun" userId="7b5ef901-f473-404d-ae81-8f91a9a08898" providerId="ADAL" clId="{AF59EE01-20CC-4B7A-8FBB-FE3EC89B1B76}" dt="2019-01-04T01:36:25.228" v="251"/>
        <pc:sldMkLst>
          <pc:docMk/>
          <pc:sldMk cId="1750286434" sldId="273"/>
        </pc:sldMkLst>
        <pc:spChg chg="mod">
          <ac:chgData name="Abdullah Al Mamun" userId="7b5ef901-f473-404d-ae81-8f91a9a08898" providerId="ADAL" clId="{AF59EE01-20CC-4B7A-8FBB-FE3EC89B1B76}" dt="2019-01-04T01:25:07.225" v="183" actId="403"/>
          <ac:spMkLst>
            <pc:docMk/>
            <pc:sldMk cId="1750286434" sldId="273"/>
            <ac:spMk id="5123" creationId="{00000000-0000-0000-0000-000000000000}"/>
          </ac:spMkLst>
        </pc:spChg>
      </pc:sldChg>
      <pc:sldChg chg="addSp delSp modSp modAnim">
        <pc:chgData name="Abdullah Al Mamun" userId="7b5ef901-f473-404d-ae81-8f91a9a08898" providerId="ADAL" clId="{AF59EE01-20CC-4B7A-8FBB-FE3EC89B1B76}" dt="2019-01-04T01:36:31.389" v="252"/>
        <pc:sldMkLst>
          <pc:docMk/>
          <pc:sldMk cId="652831095" sldId="274"/>
        </pc:sldMkLst>
        <pc:spChg chg="add del mod">
          <ac:chgData name="Abdullah Al Mamun" userId="7b5ef901-f473-404d-ae81-8f91a9a08898" providerId="ADAL" clId="{AF59EE01-20CC-4B7A-8FBB-FE3EC89B1B76}" dt="2019-01-04T01:25:48.317" v="188" actId="478"/>
          <ac:spMkLst>
            <pc:docMk/>
            <pc:sldMk cId="652831095" sldId="274"/>
            <ac:spMk id="3" creationId="{624DE394-B1DD-4D81-ACA6-7F83814226D9}"/>
          </ac:spMkLst>
        </pc:spChg>
        <pc:spChg chg="del">
          <ac:chgData name="Abdullah Al Mamun" userId="7b5ef901-f473-404d-ae81-8f91a9a08898" providerId="ADAL" clId="{AF59EE01-20CC-4B7A-8FBB-FE3EC89B1B76}" dt="2019-01-04T01:25:45.480" v="186" actId="478"/>
          <ac:spMkLst>
            <pc:docMk/>
            <pc:sldMk cId="652831095" sldId="274"/>
            <ac:spMk id="5122" creationId="{00000000-0000-0000-0000-000000000000}"/>
          </ac:spMkLst>
        </pc:spChg>
        <pc:spChg chg="mod">
          <ac:chgData name="Abdullah Al Mamun" userId="7b5ef901-f473-404d-ae81-8f91a9a08898" providerId="ADAL" clId="{AF59EE01-20CC-4B7A-8FBB-FE3EC89B1B76}" dt="2019-01-04T01:25:59.386" v="191" actId="1076"/>
          <ac:spMkLst>
            <pc:docMk/>
            <pc:sldMk cId="652831095" sldId="274"/>
            <ac:spMk id="5123" creationId="{00000000-0000-0000-0000-000000000000}"/>
          </ac:spMkLst>
        </pc:spChg>
      </pc:sldChg>
      <pc:sldChg chg="modSp modAnim">
        <pc:chgData name="Abdullah Al Mamun" userId="7b5ef901-f473-404d-ae81-8f91a9a08898" providerId="ADAL" clId="{AF59EE01-20CC-4B7A-8FBB-FE3EC89B1B76}" dt="2019-01-04T01:36:43.110" v="254"/>
        <pc:sldMkLst>
          <pc:docMk/>
          <pc:sldMk cId="2399049625" sldId="275"/>
        </pc:sldMkLst>
        <pc:spChg chg="mod">
          <ac:chgData name="Abdullah Al Mamun" userId="7b5ef901-f473-404d-ae81-8f91a9a08898" providerId="ADAL" clId="{AF59EE01-20CC-4B7A-8FBB-FE3EC89B1B76}" dt="2019-01-04T01:27:27.385" v="199" actId="403"/>
          <ac:spMkLst>
            <pc:docMk/>
            <pc:sldMk cId="2399049625" sldId="275"/>
            <ac:spMk id="5123" creationId="{00000000-0000-0000-0000-000000000000}"/>
          </ac:spMkLst>
        </pc:spChg>
      </pc:sldChg>
      <pc:sldChg chg="addSp delSp modSp modAnim">
        <pc:chgData name="Abdullah Al Mamun" userId="7b5ef901-f473-404d-ae81-8f91a9a08898" providerId="ADAL" clId="{AF59EE01-20CC-4B7A-8FBB-FE3EC89B1B76}" dt="2019-01-04T01:36:54.496" v="255"/>
        <pc:sldMkLst>
          <pc:docMk/>
          <pc:sldMk cId="159855064" sldId="276"/>
        </pc:sldMkLst>
        <pc:spChg chg="add del mod">
          <ac:chgData name="Abdullah Al Mamun" userId="7b5ef901-f473-404d-ae81-8f91a9a08898" providerId="ADAL" clId="{AF59EE01-20CC-4B7A-8FBB-FE3EC89B1B76}" dt="2019-01-04T01:21:36.160" v="144" actId="478"/>
          <ac:spMkLst>
            <pc:docMk/>
            <pc:sldMk cId="159855064" sldId="276"/>
            <ac:spMk id="3" creationId="{C9AAA5DB-A31F-4471-96F1-DA00597A12F0}"/>
          </ac:spMkLst>
        </pc:spChg>
        <pc:spChg chg="del">
          <ac:chgData name="Abdullah Al Mamun" userId="7b5ef901-f473-404d-ae81-8f91a9a08898" providerId="ADAL" clId="{AF59EE01-20CC-4B7A-8FBB-FE3EC89B1B76}" dt="2019-01-04T01:21:27.773" v="142" actId="478"/>
          <ac:spMkLst>
            <pc:docMk/>
            <pc:sldMk cId="159855064" sldId="276"/>
            <ac:spMk id="5122" creationId="{00000000-0000-0000-0000-000000000000}"/>
          </ac:spMkLst>
        </pc:spChg>
        <pc:spChg chg="mod">
          <ac:chgData name="Abdullah Al Mamun" userId="7b5ef901-f473-404d-ae81-8f91a9a08898" providerId="ADAL" clId="{AF59EE01-20CC-4B7A-8FBB-FE3EC89B1B76}" dt="2019-01-04T01:26:26.397" v="193" actId="14100"/>
          <ac:spMkLst>
            <pc:docMk/>
            <pc:sldMk cId="159855064" sldId="276"/>
            <ac:spMk id="5123" creationId="{00000000-0000-0000-0000-000000000000}"/>
          </ac:spMkLst>
        </pc:spChg>
      </pc:sldChg>
      <pc:sldChg chg="modSp modAnim">
        <pc:chgData name="Abdullah Al Mamun" userId="7b5ef901-f473-404d-ae81-8f91a9a08898" providerId="ADAL" clId="{AF59EE01-20CC-4B7A-8FBB-FE3EC89B1B76}" dt="2019-01-04T01:37:04.115" v="257"/>
        <pc:sldMkLst>
          <pc:docMk/>
          <pc:sldMk cId="674855306" sldId="277"/>
        </pc:sldMkLst>
        <pc:spChg chg="mod">
          <ac:chgData name="Abdullah Al Mamun" userId="7b5ef901-f473-404d-ae81-8f91a9a08898" providerId="ADAL" clId="{AF59EE01-20CC-4B7A-8FBB-FE3EC89B1B76}" dt="2019-01-04T01:27:07.344" v="196" actId="403"/>
          <ac:spMkLst>
            <pc:docMk/>
            <pc:sldMk cId="674855306" sldId="277"/>
            <ac:spMk id="5123" creationId="{00000000-0000-0000-0000-000000000000}"/>
          </ac:spMkLst>
        </pc:spChg>
      </pc:sldChg>
      <pc:sldChg chg="modSp modAnim">
        <pc:chgData name="Abdullah Al Mamun" userId="7b5ef901-f473-404d-ae81-8f91a9a08898" providerId="ADAL" clId="{AF59EE01-20CC-4B7A-8FBB-FE3EC89B1B76}" dt="2019-01-04T01:37:07.989" v="258"/>
        <pc:sldMkLst>
          <pc:docMk/>
          <pc:sldMk cId="2101535455" sldId="278"/>
        </pc:sldMkLst>
        <pc:picChg chg="mod">
          <ac:chgData name="Abdullah Al Mamun" userId="7b5ef901-f473-404d-ae81-8f91a9a08898" providerId="ADAL" clId="{AF59EE01-20CC-4B7A-8FBB-FE3EC89B1B76}" dt="2019-01-04T01:21:17.194" v="141" actId="1076"/>
          <ac:picMkLst>
            <pc:docMk/>
            <pc:sldMk cId="2101535455" sldId="278"/>
            <ac:picMk id="5" creationId="{3364C733-AA28-44A6-9E12-CE18BA90F4A4}"/>
          </ac:picMkLst>
        </pc:picChg>
      </pc:sldChg>
      <pc:sldChg chg="modAnim">
        <pc:chgData name="Abdullah Al Mamun" userId="7b5ef901-f473-404d-ae81-8f91a9a08898" providerId="ADAL" clId="{AF59EE01-20CC-4B7A-8FBB-FE3EC89B1B76}" dt="2019-01-04T01:33:25.587" v="229"/>
        <pc:sldMkLst>
          <pc:docMk/>
          <pc:sldMk cId="3346674703" sldId="371"/>
        </pc:sldMkLst>
      </pc:sldChg>
      <pc:sldChg chg="modSp modAnim">
        <pc:chgData name="Abdullah Al Mamun" userId="7b5ef901-f473-404d-ae81-8f91a9a08898" providerId="ADAL" clId="{AF59EE01-20CC-4B7A-8FBB-FE3EC89B1B76}" dt="2019-01-04T01:34:07.837" v="235"/>
        <pc:sldMkLst>
          <pc:docMk/>
          <pc:sldMk cId="3566676823" sldId="372"/>
        </pc:sldMkLst>
        <pc:spChg chg="mod">
          <ac:chgData name="Abdullah Al Mamun" userId="7b5ef901-f473-404d-ae81-8f91a9a08898" providerId="ADAL" clId="{AF59EE01-20CC-4B7A-8FBB-FE3EC89B1B76}" dt="2019-01-04T01:31:28.631" v="215" actId="20577"/>
          <ac:spMkLst>
            <pc:docMk/>
            <pc:sldMk cId="3566676823" sldId="372"/>
            <ac:spMk id="5123" creationId="{00000000-0000-0000-0000-000000000000}"/>
          </ac:spMkLst>
        </pc:spChg>
      </pc:sldChg>
      <pc:sldChg chg="addSp delSp modSp modAnim">
        <pc:chgData name="Abdullah Al Mamun" userId="7b5ef901-f473-404d-ae81-8f91a9a08898" providerId="ADAL" clId="{AF59EE01-20CC-4B7A-8FBB-FE3EC89B1B76}" dt="2019-01-04T01:34:51.559" v="240"/>
        <pc:sldMkLst>
          <pc:docMk/>
          <pc:sldMk cId="1113758180" sldId="373"/>
        </pc:sldMkLst>
        <pc:spChg chg="add del mod">
          <ac:chgData name="Abdullah Al Mamun" userId="7b5ef901-f473-404d-ae81-8f91a9a08898" providerId="ADAL" clId="{AF59EE01-20CC-4B7A-8FBB-FE3EC89B1B76}" dt="2019-01-04T01:31:51.622" v="218" actId="478"/>
          <ac:spMkLst>
            <pc:docMk/>
            <pc:sldMk cId="1113758180" sldId="373"/>
            <ac:spMk id="3" creationId="{79F61465-3573-41DA-BFA3-70BA9220D236}"/>
          </ac:spMkLst>
        </pc:spChg>
        <pc:spChg chg="del mod">
          <ac:chgData name="Abdullah Al Mamun" userId="7b5ef901-f473-404d-ae81-8f91a9a08898" providerId="ADAL" clId="{AF59EE01-20CC-4B7A-8FBB-FE3EC89B1B76}" dt="2019-01-04T01:31:48.617" v="216" actId="478"/>
          <ac:spMkLst>
            <pc:docMk/>
            <pc:sldMk cId="1113758180" sldId="373"/>
            <ac:spMk id="5122" creationId="{00000000-0000-0000-0000-000000000000}"/>
          </ac:spMkLst>
        </pc:spChg>
        <pc:picChg chg="mod">
          <ac:chgData name="Abdullah Al Mamun" userId="7b5ef901-f473-404d-ae81-8f91a9a08898" providerId="ADAL" clId="{AF59EE01-20CC-4B7A-8FBB-FE3EC89B1B76}" dt="2019-01-04T01:32:13.270" v="222" actId="14100"/>
          <ac:picMkLst>
            <pc:docMk/>
            <pc:sldMk cId="1113758180" sldId="373"/>
            <ac:picMk id="6" creationId="{28145677-8230-4D9E-AF3E-B2286F65A6FA}"/>
          </ac:picMkLst>
        </pc:picChg>
      </pc:sldChg>
    </pc:docChg>
  </pc:docChgLst>
  <pc:docChgLst>
    <pc:chgData name="Abdullah Al Mamun" userId="7b5ef901-f473-404d-ae81-8f91a9a08898" providerId="ADAL" clId="{FB0732AD-7F86-4B29-ACFC-00D3B4F3FF0C}"/>
    <pc:docChg chg="undo custSel addSld delSld modSld sldOrd">
      <pc:chgData name="Abdullah Al Mamun" userId="7b5ef901-f473-404d-ae81-8f91a9a08898" providerId="ADAL" clId="{FB0732AD-7F86-4B29-ACFC-00D3B4F3FF0C}" dt="2019-01-02T01:39:21.934" v="761" actId="14100"/>
      <pc:docMkLst>
        <pc:docMk/>
      </pc:docMkLst>
      <pc:sldChg chg="modSp modNotesTx">
        <pc:chgData name="Abdullah Al Mamun" userId="7b5ef901-f473-404d-ae81-8f91a9a08898" providerId="ADAL" clId="{FB0732AD-7F86-4B29-ACFC-00D3B4F3FF0C}" dt="2019-01-02T00:59:38.463" v="560" actId="1076"/>
        <pc:sldMkLst>
          <pc:docMk/>
          <pc:sldMk cId="2095491772" sldId="264"/>
        </pc:sldMkLst>
        <pc:spChg chg="mod">
          <ac:chgData name="Abdullah Al Mamun" userId="7b5ef901-f473-404d-ae81-8f91a9a08898" providerId="ADAL" clId="{FB0732AD-7F86-4B29-ACFC-00D3B4F3FF0C}" dt="2019-01-02T00:09:10.475" v="6" actId="207"/>
          <ac:spMkLst>
            <pc:docMk/>
            <pc:sldMk cId="2095491772" sldId="264"/>
            <ac:spMk id="5122" creationId="{00000000-0000-0000-0000-000000000000}"/>
          </ac:spMkLst>
        </pc:spChg>
        <pc:spChg chg="mod">
          <ac:chgData name="Abdullah Al Mamun" userId="7b5ef901-f473-404d-ae81-8f91a9a08898" providerId="ADAL" clId="{FB0732AD-7F86-4B29-ACFC-00D3B4F3FF0C}" dt="2019-01-02T00:59:38.463" v="560" actId="1076"/>
          <ac:spMkLst>
            <pc:docMk/>
            <pc:sldMk cId="2095491772" sldId="264"/>
            <ac:spMk id="5123" creationId="{00000000-0000-0000-0000-000000000000}"/>
          </ac:spMkLst>
        </pc:spChg>
      </pc:sldChg>
      <pc:sldChg chg="modSp add">
        <pc:chgData name="Abdullah Al Mamun" userId="7b5ef901-f473-404d-ae81-8f91a9a08898" providerId="ADAL" clId="{FB0732AD-7F86-4B29-ACFC-00D3B4F3FF0C}" dt="2019-01-02T01:10:40.212" v="610" actId="20577"/>
        <pc:sldMkLst>
          <pc:docMk/>
          <pc:sldMk cId="3249380362" sldId="265"/>
        </pc:sldMkLst>
        <pc:spChg chg="mod">
          <ac:chgData name="Abdullah Al Mamun" userId="7b5ef901-f473-404d-ae81-8f91a9a08898" providerId="ADAL" clId="{FB0732AD-7F86-4B29-ACFC-00D3B4F3FF0C}" dt="2019-01-02T00:13:26.864" v="161"/>
          <ac:spMkLst>
            <pc:docMk/>
            <pc:sldMk cId="3249380362" sldId="265"/>
            <ac:spMk id="5122" creationId="{00000000-0000-0000-0000-000000000000}"/>
          </ac:spMkLst>
        </pc:spChg>
        <pc:spChg chg="mod">
          <ac:chgData name="Abdullah Al Mamun" userId="7b5ef901-f473-404d-ae81-8f91a9a08898" providerId="ADAL" clId="{FB0732AD-7F86-4B29-ACFC-00D3B4F3FF0C}" dt="2019-01-02T01:10:40.212" v="610" actId="20577"/>
          <ac:spMkLst>
            <pc:docMk/>
            <pc:sldMk cId="3249380362" sldId="265"/>
            <ac:spMk id="5123" creationId="{00000000-0000-0000-0000-000000000000}"/>
          </ac:spMkLst>
        </pc:spChg>
      </pc:sldChg>
      <pc:sldChg chg="modSp add">
        <pc:chgData name="Abdullah Al Mamun" userId="7b5ef901-f473-404d-ae81-8f91a9a08898" providerId="ADAL" clId="{FB0732AD-7F86-4B29-ACFC-00D3B4F3FF0C}" dt="2019-01-02T01:35:46.208" v="743" actId="20577"/>
        <pc:sldMkLst>
          <pc:docMk/>
          <pc:sldMk cId="1704313726" sldId="266"/>
        </pc:sldMkLst>
        <pc:spChg chg="mod">
          <ac:chgData name="Abdullah Al Mamun" userId="7b5ef901-f473-404d-ae81-8f91a9a08898" providerId="ADAL" clId="{FB0732AD-7F86-4B29-ACFC-00D3B4F3FF0C}" dt="2019-01-02T01:35:46.208" v="743" actId="20577"/>
          <ac:spMkLst>
            <pc:docMk/>
            <pc:sldMk cId="1704313726" sldId="266"/>
            <ac:spMk id="5123" creationId="{00000000-0000-0000-0000-000000000000}"/>
          </ac:spMkLst>
        </pc:spChg>
      </pc:sldChg>
      <pc:sldChg chg="modSp add">
        <pc:chgData name="Abdullah Al Mamun" userId="7b5ef901-f473-404d-ae81-8f91a9a08898" providerId="ADAL" clId="{FB0732AD-7F86-4B29-ACFC-00D3B4F3FF0C}" dt="2019-01-02T01:36:33.478" v="746" actId="14100"/>
        <pc:sldMkLst>
          <pc:docMk/>
          <pc:sldMk cId="526830251" sldId="267"/>
        </pc:sldMkLst>
        <pc:spChg chg="mod">
          <ac:chgData name="Abdullah Al Mamun" userId="7b5ef901-f473-404d-ae81-8f91a9a08898" providerId="ADAL" clId="{FB0732AD-7F86-4B29-ACFC-00D3B4F3FF0C}" dt="2019-01-02T00:24:43.263" v="357" actId="1076"/>
          <ac:spMkLst>
            <pc:docMk/>
            <pc:sldMk cId="526830251" sldId="267"/>
            <ac:spMk id="5122" creationId="{00000000-0000-0000-0000-000000000000}"/>
          </ac:spMkLst>
        </pc:spChg>
        <pc:spChg chg="mod">
          <ac:chgData name="Abdullah Al Mamun" userId="7b5ef901-f473-404d-ae81-8f91a9a08898" providerId="ADAL" clId="{FB0732AD-7F86-4B29-ACFC-00D3B4F3FF0C}" dt="2019-01-02T01:36:33.478" v="746" actId="14100"/>
          <ac:spMkLst>
            <pc:docMk/>
            <pc:sldMk cId="526830251" sldId="267"/>
            <ac:spMk id="5123" creationId="{00000000-0000-0000-0000-000000000000}"/>
          </ac:spMkLst>
        </pc:spChg>
      </pc:sldChg>
      <pc:sldChg chg="addSp delSp modSp add">
        <pc:chgData name="Abdullah Al Mamun" userId="7b5ef901-f473-404d-ae81-8f91a9a08898" providerId="ADAL" clId="{FB0732AD-7F86-4B29-ACFC-00D3B4F3FF0C}" dt="2019-01-02T00:39:47.750" v="428" actId="1035"/>
        <pc:sldMkLst>
          <pc:docMk/>
          <pc:sldMk cId="3393069075" sldId="268"/>
        </pc:sldMkLst>
        <pc:spChg chg="mod">
          <ac:chgData name="Abdullah Al Mamun" userId="7b5ef901-f473-404d-ae81-8f91a9a08898" providerId="ADAL" clId="{FB0732AD-7F86-4B29-ACFC-00D3B4F3FF0C}" dt="2019-01-02T00:39:04.269" v="416" actId="14100"/>
          <ac:spMkLst>
            <pc:docMk/>
            <pc:sldMk cId="3393069075" sldId="268"/>
            <ac:spMk id="5123" creationId="{00000000-0000-0000-0000-000000000000}"/>
          </ac:spMkLst>
        </pc:spChg>
        <pc:picChg chg="add del mod">
          <ac:chgData name="Abdullah Al Mamun" userId="7b5ef901-f473-404d-ae81-8f91a9a08898" providerId="ADAL" clId="{FB0732AD-7F86-4B29-ACFC-00D3B4F3FF0C}" dt="2019-01-02T00:30:29.010" v="373" actId="478"/>
          <ac:picMkLst>
            <pc:docMk/>
            <pc:sldMk cId="3393069075" sldId="268"/>
            <ac:picMk id="3" creationId="{B3EB6CC8-A044-468D-8333-85A061A4385E}"/>
          </ac:picMkLst>
        </pc:picChg>
        <pc:picChg chg="add del mod">
          <ac:chgData name="Abdullah Al Mamun" userId="7b5ef901-f473-404d-ae81-8f91a9a08898" providerId="ADAL" clId="{FB0732AD-7F86-4B29-ACFC-00D3B4F3FF0C}" dt="2019-01-02T00:33:50.643" v="400" actId="478"/>
          <ac:picMkLst>
            <pc:docMk/>
            <pc:sldMk cId="3393069075" sldId="268"/>
            <ac:picMk id="5" creationId="{4B6C23B0-6A8B-442A-8467-564414086318}"/>
          </ac:picMkLst>
        </pc:picChg>
        <pc:picChg chg="add mod">
          <ac:chgData name="Abdullah Al Mamun" userId="7b5ef901-f473-404d-ae81-8f91a9a08898" providerId="ADAL" clId="{FB0732AD-7F86-4B29-ACFC-00D3B4F3FF0C}" dt="2019-01-02T00:39:47.750" v="428" actId="1035"/>
          <ac:picMkLst>
            <pc:docMk/>
            <pc:sldMk cId="3393069075" sldId="268"/>
            <ac:picMk id="7" creationId="{B317C7D6-3CA3-4A25-BF2B-17EFC3EAAF4A}"/>
          </ac:picMkLst>
        </pc:picChg>
      </pc:sldChg>
      <pc:sldChg chg="modSp add ord">
        <pc:chgData name="Abdullah Al Mamun" userId="7b5ef901-f473-404d-ae81-8f91a9a08898" providerId="ADAL" clId="{FB0732AD-7F86-4B29-ACFC-00D3B4F3FF0C}" dt="2019-01-02T00:33:46.606" v="399"/>
        <pc:sldMkLst>
          <pc:docMk/>
          <pc:sldMk cId="2744102087" sldId="269"/>
        </pc:sldMkLst>
        <pc:spChg chg="mod">
          <ac:chgData name="Abdullah Al Mamun" userId="7b5ef901-f473-404d-ae81-8f91a9a08898" providerId="ADAL" clId="{FB0732AD-7F86-4B29-ACFC-00D3B4F3FF0C}" dt="2019-01-02T00:33:11.263" v="396" actId="404"/>
          <ac:spMkLst>
            <pc:docMk/>
            <pc:sldMk cId="2744102087" sldId="269"/>
            <ac:spMk id="5123" creationId="{00000000-0000-0000-0000-000000000000}"/>
          </ac:spMkLst>
        </pc:spChg>
        <pc:picChg chg="mod">
          <ac:chgData name="Abdullah Al Mamun" userId="7b5ef901-f473-404d-ae81-8f91a9a08898" providerId="ADAL" clId="{FB0732AD-7F86-4B29-ACFC-00D3B4F3FF0C}" dt="2019-01-02T00:33:15.771" v="398" actId="1035"/>
          <ac:picMkLst>
            <pc:docMk/>
            <pc:sldMk cId="2744102087" sldId="269"/>
            <ac:picMk id="5" creationId="{4B6C23B0-6A8B-442A-8467-564414086318}"/>
          </ac:picMkLst>
        </pc:picChg>
      </pc:sldChg>
      <pc:sldChg chg="modSp add">
        <pc:chgData name="Abdullah Al Mamun" userId="7b5ef901-f473-404d-ae81-8f91a9a08898" providerId="ADAL" clId="{FB0732AD-7F86-4B29-ACFC-00D3B4F3FF0C}" dt="2019-01-02T00:40:31.604" v="436" actId="1076"/>
        <pc:sldMkLst>
          <pc:docMk/>
          <pc:sldMk cId="3258721011" sldId="270"/>
        </pc:sldMkLst>
        <pc:spChg chg="mod">
          <ac:chgData name="Abdullah Al Mamun" userId="7b5ef901-f473-404d-ae81-8f91a9a08898" providerId="ADAL" clId="{FB0732AD-7F86-4B29-ACFC-00D3B4F3FF0C}" dt="2019-01-02T00:40:31.604" v="436" actId="1076"/>
          <ac:spMkLst>
            <pc:docMk/>
            <pc:sldMk cId="3258721011" sldId="270"/>
            <ac:spMk id="5123" creationId="{00000000-0000-0000-0000-000000000000}"/>
          </ac:spMkLst>
        </pc:spChg>
      </pc:sldChg>
      <pc:sldChg chg="addSp delSp modSp add">
        <pc:chgData name="Abdullah Al Mamun" userId="7b5ef901-f473-404d-ae81-8f91a9a08898" providerId="ADAL" clId="{FB0732AD-7F86-4B29-ACFC-00D3B4F3FF0C}" dt="2019-01-02T00:42:55.096" v="446" actId="14100"/>
        <pc:sldMkLst>
          <pc:docMk/>
          <pc:sldMk cId="3113592450" sldId="272"/>
        </pc:sldMkLst>
        <pc:spChg chg="del">
          <ac:chgData name="Abdullah Al Mamun" userId="7b5ef901-f473-404d-ae81-8f91a9a08898" providerId="ADAL" clId="{FB0732AD-7F86-4B29-ACFC-00D3B4F3FF0C}" dt="2019-01-02T00:41:44.149" v="440" actId="478"/>
          <ac:spMkLst>
            <pc:docMk/>
            <pc:sldMk cId="3113592450" sldId="272"/>
            <ac:spMk id="2" creationId="{1DBB4784-D362-4121-AC4A-70D122C440B0}"/>
          </ac:spMkLst>
        </pc:spChg>
        <pc:spChg chg="del">
          <ac:chgData name="Abdullah Al Mamun" userId="7b5ef901-f473-404d-ae81-8f91a9a08898" providerId="ADAL" clId="{FB0732AD-7F86-4B29-ACFC-00D3B4F3FF0C}" dt="2019-01-02T00:41:42.453" v="439" actId="478"/>
          <ac:spMkLst>
            <pc:docMk/>
            <pc:sldMk cId="3113592450" sldId="272"/>
            <ac:spMk id="3" creationId="{83C638FB-A81D-455F-807A-6C22A9B64CDC}"/>
          </ac:spMkLst>
        </pc:spChg>
        <pc:picChg chg="add mod">
          <ac:chgData name="Abdullah Al Mamun" userId="7b5ef901-f473-404d-ae81-8f91a9a08898" providerId="ADAL" clId="{FB0732AD-7F86-4B29-ACFC-00D3B4F3FF0C}" dt="2019-01-02T00:42:55.096" v="446" actId="14100"/>
          <ac:picMkLst>
            <pc:docMk/>
            <pc:sldMk cId="3113592450" sldId="272"/>
            <ac:picMk id="5" creationId="{956D8EAD-9293-4F97-9E07-7C83EED0A250}"/>
          </ac:picMkLst>
        </pc:picChg>
      </pc:sldChg>
      <pc:sldChg chg="modSp add ord">
        <pc:chgData name="Abdullah Al Mamun" userId="7b5ef901-f473-404d-ae81-8f91a9a08898" providerId="ADAL" clId="{FB0732AD-7F86-4B29-ACFC-00D3B4F3FF0C}" dt="2019-01-02T00:45:19.894" v="456" actId="1076"/>
        <pc:sldMkLst>
          <pc:docMk/>
          <pc:sldMk cId="1750286434" sldId="273"/>
        </pc:sldMkLst>
        <pc:spChg chg="mod">
          <ac:chgData name="Abdullah Al Mamun" userId="7b5ef901-f473-404d-ae81-8f91a9a08898" providerId="ADAL" clId="{FB0732AD-7F86-4B29-ACFC-00D3B4F3FF0C}" dt="2019-01-02T00:45:19.894" v="456" actId="1076"/>
          <ac:spMkLst>
            <pc:docMk/>
            <pc:sldMk cId="1750286434" sldId="273"/>
            <ac:spMk id="5122" creationId="{00000000-0000-0000-0000-000000000000}"/>
          </ac:spMkLst>
        </pc:spChg>
        <pc:spChg chg="mod">
          <ac:chgData name="Abdullah Al Mamun" userId="7b5ef901-f473-404d-ae81-8f91a9a08898" providerId="ADAL" clId="{FB0732AD-7F86-4B29-ACFC-00D3B4F3FF0C}" dt="2019-01-02T00:45:09.525" v="455" actId="1076"/>
          <ac:spMkLst>
            <pc:docMk/>
            <pc:sldMk cId="1750286434" sldId="273"/>
            <ac:spMk id="5123" creationId="{00000000-0000-0000-0000-000000000000}"/>
          </ac:spMkLst>
        </pc:spChg>
      </pc:sldChg>
      <pc:sldChg chg="modSp add">
        <pc:chgData name="Abdullah Al Mamun" userId="7b5ef901-f473-404d-ae81-8f91a9a08898" providerId="ADAL" clId="{FB0732AD-7F86-4B29-ACFC-00D3B4F3FF0C}" dt="2019-01-02T00:48:43.105" v="485" actId="20577"/>
        <pc:sldMkLst>
          <pc:docMk/>
          <pc:sldMk cId="652831095" sldId="274"/>
        </pc:sldMkLst>
        <pc:spChg chg="mod">
          <ac:chgData name="Abdullah Al Mamun" userId="7b5ef901-f473-404d-ae81-8f91a9a08898" providerId="ADAL" clId="{FB0732AD-7F86-4B29-ACFC-00D3B4F3FF0C}" dt="2019-01-02T00:48:43.105" v="485" actId="20577"/>
          <ac:spMkLst>
            <pc:docMk/>
            <pc:sldMk cId="652831095" sldId="274"/>
            <ac:spMk id="5123" creationId="{00000000-0000-0000-0000-000000000000}"/>
          </ac:spMkLst>
        </pc:spChg>
      </pc:sldChg>
      <pc:sldChg chg="modSp add">
        <pc:chgData name="Abdullah Al Mamun" userId="7b5ef901-f473-404d-ae81-8f91a9a08898" providerId="ADAL" clId="{FB0732AD-7F86-4B29-ACFC-00D3B4F3FF0C}" dt="2019-01-02T01:31:55.230" v="635" actId="1076"/>
        <pc:sldMkLst>
          <pc:docMk/>
          <pc:sldMk cId="2399049625" sldId="275"/>
        </pc:sldMkLst>
        <pc:spChg chg="mod">
          <ac:chgData name="Abdullah Al Mamun" userId="7b5ef901-f473-404d-ae81-8f91a9a08898" providerId="ADAL" clId="{FB0732AD-7F86-4B29-ACFC-00D3B4F3FF0C}" dt="2019-01-02T01:31:55.230" v="635" actId="1076"/>
          <ac:spMkLst>
            <pc:docMk/>
            <pc:sldMk cId="2399049625" sldId="275"/>
            <ac:spMk id="5123" creationId="{00000000-0000-0000-0000-000000000000}"/>
          </ac:spMkLst>
        </pc:spChg>
      </pc:sldChg>
      <pc:sldChg chg="modSp add">
        <pc:chgData name="Abdullah Al Mamun" userId="7b5ef901-f473-404d-ae81-8f91a9a08898" providerId="ADAL" clId="{FB0732AD-7F86-4B29-ACFC-00D3B4F3FF0C}" dt="2019-01-02T01:39:21.934" v="761" actId="14100"/>
        <pc:sldMkLst>
          <pc:docMk/>
          <pc:sldMk cId="159855064" sldId="276"/>
        </pc:sldMkLst>
        <pc:spChg chg="mod">
          <ac:chgData name="Abdullah Al Mamun" userId="7b5ef901-f473-404d-ae81-8f91a9a08898" providerId="ADAL" clId="{FB0732AD-7F86-4B29-ACFC-00D3B4F3FF0C}" dt="2019-01-02T01:39:21.934" v="761" actId="14100"/>
          <ac:spMkLst>
            <pc:docMk/>
            <pc:sldMk cId="159855064" sldId="276"/>
            <ac:spMk id="5123" creationId="{00000000-0000-0000-0000-000000000000}"/>
          </ac:spMkLst>
        </pc:spChg>
      </pc:sldChg>
      <pc:sldChg chg="modSp add">
        <pc:chgData name="Abdullah Al Mamun" userId="7b5ef901-f473-404d-ae81-8f91a9a08898" providerId="ADAL" clId="{FB0732AD-7F86-4B29-ACFC-00D3B4F3FF0C}" dt="2019-01-02T01:38:27.380" v="756" actId="20577"/>
        <pc:sldMkLst>
          <pc:docMk/>
          <pc:sldMk cId="674855306" sldId="277"/>
        </pc:sldMkLst>
        <pc:spChg chg="mod">
          <ac:chgData name="Abdullah Al Mamun" userId="7b5ef901-f473-404d-ae81-8f91a9a08898" providerId="ADAL" clId="{FB0732AD-7F86-4B29-ACFC-00D3B4F3FF0C}" dt="2019-01-02T01:38:27.380" v="756" actId="20577"/>
          <ac:spMkLst>
            <pc:docMk/>
            <pc:sldMk cId="674855306" sldId="277"/>
            <ac:spMk id="5123" creationId="{00000000-0000-0000-0000-000000000000}"/>
          </ac:spMkLst>
        </pc:spChg>
      </pc:sldChg>
      <pc:sldChg chg="addSp delSp modSp add">
        <pc:chgData name="Abdullah Al Mamun" userId="7b5ef901-f473-404d-ae81-8f91a9a08898" providerId="ADAL" clId="{FB0732AD-7F86-4B29-ACFC-00D3B4F3FF0C}" dt="2019-01-02T00:53:29.442" v="511" actId="14100"/>
        <pc:sldMkLst>
          <pc:docMk/>
          <pc:sldMk cId="2101535455" sldId="278"/>
        </pc:sldMkLst>
        <pc:spChg chg="del">
          <ac:chgData name="Abdullah Al Mamun" userId="7b5ef901-f473-404d-ae81-8f91a9a08898" providerId="ADAL" clId="{FB0732AD-7F86-4B29-ACFC-00D3B4F3FF0C}" dt="2019-01-02T00:53:12.477" v="508" actId="478"/>
          <ac:spMkLst>
            <pc:docMk/>
            <pc:sldMk cId="2101535455" sldId="278"/>
            <ac:spMk id="2" creationId="{4CD1A4AD-6A1B-4F91-AAE7-C22A13DB1688}"/>
          </ac:spMkLst>
        </pc:spChg>
        <pc:spChg chg="del">
          <ac:chgData name="Abdullah Al Mamun" userId="7b5ef901-f473-404d-ae81-8f91a9a08898" providerId="ADAL" clId="{FB0732AD-7F86-4B29-ACFC-00D3B4F3FF0C}" dt="2019-01-02T00:53:10.220" v="507" actId="478"/>
          <ac:spMkLst>
            <pc:docMk/>
            <pc:sldMk cId="2101535455" sldId="278"/>
            <ac:spMk id="3" creationId="{26397536-A4A5-441E-AC62-BDE849F6BCFE}"/>
          </ac:spMkLst>
        </pc:spChg>
        <pc:picChg chg="add mod">
          <ac:chgData name="Abdullah Al Mamun" userId="7b5ef901-f473-404d-ae81-8f91a9a08898" providerId="ADAL" clId="{FB0732AD-7F86-4B29-ACFC-00D3B4F3FF0C}" dt="2019-01-02T00:53:29.442" v="511" actId="14100"/>
          <ac:picMkLst>
            <pc:docMk/>
            <pc:sldMk cId="2101535455" sldId="278"/>
            <ac:picMk id="5" creationId="{3364C733-AA28-44A6-9E12-CE18BA90F4A4}"/>
          </ac:picMkLst>
        </pc:picChg>
      </pc:sldChg>
      <pc:sldChg chg="addSp delSp modSp add">
        <pc:chgData name="Abdullah Al Mamun" userId="7b5ef901-f473-404d-ae81-8f91a9a08898" providerId="ADAL" clId="{FB0732AD-7F86-4B29-ACFC-00D3B4F3FF0C}" dt="2019-01-02T01:07:34.774" v="604" actId="1076"/>
        <pc:sldMkLst>
          <pc:docMk/>
          <pc:sldMk cId="3346674703" sldId="371"/>
        </pc:sldMkLst>
        <pc:spChg chg="add mod">
          <ac:chgData name="Abdullah Al Mamun" userId="7b5ef901-f473-404d-ae81-8f91a9a08898" providerId="ADAL" clId="{FB0732AD-7F86-4B29-ACFC-00D3B4F3FF0C}" dt="2019-01-02T01:07:34.774" v="604" actId="1076"/>
          <ac:spMkLst>
            <pc:docMk/>
            <pc:sldMk cId="3346674703" sldId="371"/>
            <ac:spMk id="3" creationId="{26ED646E-B2F8-4F23-9C25-771C7C861B9A}"/>
          </ac:spMkLst>
        </pc:spChg>
        <pc:spChg chg="del mod">
          <ac:chgData name="Abdullah Al Mamun" userId="7b5ef901-f473-404d-ae81-8f91a9a08898" providerId="ADAL" clId="{FB0732AD-7F86-4B29-ACFC-00D3B4F3FF0C}" dt="2019-01-02T01:06:05.991" v="572" actId="478"/>
          <ac:spMkLst>
            <pc:docMk/>
            <pc:sldMk cId="3346674703" sldId="371"/>
            <ac:spMk id="4" creationId="{00000000-0000-0000-0000-000000000000}"/>
          </ac:spMkLst>
        </pc:spChg>
      </pc:sldChg>
      <pc:sldChg chg="modSp add">
        <pc:chgData name="Abdullah Al Mamun" userId="7b5ef901-f473-404d-ae81-8f91a9a08898" providerId="ADAL" clId="{FB0732AD-7F86-4B29-ACFC-00D3B4F3FF0C}" dt="2019-01-02T01:12:01.277" v="620" actId="1076"/>
        <pc:sldMkLst>
          <pc:docMk/>
          <pc:sldMk cId="3566676823" sldId="372"/>
        </pc:sldMkLst>
        <pc:spChg chg="mod">
          <ac:chgData name="Abdullah Al Mamun" userId="7b5ef901-f473-404d-ae81-8f91a9a08898" providerId="ADAL" clId="{FB0732AD-7F86-4B29-ACFC-00D3B4F3FF0C}" dt="2019-01-02T00:57:02.983" v="543" actId="20577"/>
          <ac:spMkLst>
            <pc:docMk/>
            <pc:sldMk cId="3566676823" sldId="372"/>
            <ac:spMk id="5122" creationId="{00000000-0000-0000-0000-000000000000}"/>
          </ac:spMkLst>
        </pc:spChg>
        <pc:spChg chg="mod">
          <ac:chgData name="Abdullah Al Mamun" userId="7b5ef901-f473-404d-ae81-8f91a9a08898" providerId="ADAL" clId="{FB0732AD-7F86-4B29-ACFC-00D3B4F3FF0C}" dt="2019-01-02T01:12:01.277" v="620" actId="1076"/>
          <ac:spMkLst>
            <pc:docMk/>
            <pc:sldMk cId="3566676823" sldId="372"/>
            <ac:spMk id="5123" creationId="{00000000-0000-0000-0000-000000000000}"/>
          </ac:spMkLst>
        </pc:spChg>
      </pc:sldChg>
      <pc:sldChg chg="addSp delSp modSp add">
        <pc:chgData name="Abdullah Al Mamun" userId="7b5ef901-f473-404d-ae81-8f91a9a08898" providerId="ADAL" clId="{FB0732AD-7F86-4B29-ACFC-00D3B4F3FF0C}" dt="2019-01-02T01:02:08.363" v="569" actId="14100"/>
        <pc:sldMkLst>
          <pc:docMk/>
          <pc:sldMk cId="1113758180" sldId="373"/>
        </pc:sldMkLst>
        <pc:spChg chg="add del mod">
          <ac:chgData name="Abdullah Al Mamun" userId="7b5ef901-f473-404d-ae81-8f91a9a08898" providerId="ADAL" clId="{FB0732AD-7F86-4B29-ACFC-00D3B4F3FF0C}" dt="2019-01-02T01:01:26.686" v="564" actId="478"/>
          <ac:spMkLst>
            <pc:docMk/>
            <pc:sldMk cId="1113758180" sldId="373"/>
            <ac:spMk id="3" creationId="{9C65BC82-36E7-421C-943D-A23BFE65EBD6}"/>
          </ac:spMkLst>
        </pc:spChg>
        <pc:spChg chg="del">
          <ac:chgData name="Abdullah Al Mamun" userId="7b5ef901-f473-404d-ae81-8f91a9a08898" providerId="ADAL" clId="{FB0732AD-7F86-4B29-ACFC-00D3B4F3FF0C}" dt="2019-01-02T01:01:24.526" v="563" actId="478"/>
          <ac:spMkLst>
            <pc:docMk/>
            <pc:sldMk cId="1113758180" sldId="373"/>
            <ac:spMk id="5123" creationId="{00000000-0000-0000-0000-000000000000}"/>
          </ac:spMkLst>
        </pc:spChg>
        <pc:picChg chg="add mod">
          <ac:chgData name="Abdullah Al Mamun" userId="7b5ef901-f473-404d-ae81-8f91a9a08898" providerId="ADAL" clId="{FB0732AD-7F86-4B29-ACFC-00D3B4F3FF0C}" dt="2019-01-02T01:02:08.363" v="569" actId="14100"/>
          <ac:picMkLst>
            <pc:docMk/>
            <pc:sldMk cId="1113758180" sldId="373"/>
            <ac:picMk id="6" creationId="{28145677-8230-4D9E-AF3E-B2286F65A6FA}"/>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16/08/2019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t>16/08/2019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FCE6F6B-12D8-412C-8F7B-00D622C9B485}" type="slidenum">
              <a:rPr lang="en-GB" smtClean="0"/>
              <a:pPr/>
              <a:t>2</a:t>
            </a:fld>
            <a:endParaRPr lang="en-GB"/>
          </a:p>
        </p:txBody>
      </p:sp>
    </p:spTree>
    <p:extLst>
      <p:ext uri="{BB962C8B-B14F-4D97-AF65-F5344CB8AC3E}">
        <p14:creationId xmlns:p14="http://schemas.microsoft.com/office/powerpoint/2010/main" val="9592880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33370425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3728738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14129950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30066561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3571322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7923431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26190336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39476475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37431313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11936423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12442028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13163018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31177429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16/08/2019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16/08/2019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16/08/2019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16/08/2019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16/08/2019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16/08/2019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16/08/2019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16/08/2019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16/08/2019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16/08/2019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16/08/2019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16/08/2019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8D6DDD63-B6D0-4E63-BD49-651DBEFD364C}"/>
              </a:ext>
            </a:extLst>
          </p:cNvPr>
          <p:cNvSpPr>
            <a:spLocks noGrp="1"/>
          </p:cNvSpPr>
          <p:nvPr>
            <p:ph type="subTitle" idx="1"/>
          </p:nvPr>
        </p:nvSpPr>
        <p:spPr>
          <a:xfrm>
            <a:off x="1403648" y="2996952"/>
            <a:ext cx="6400800" cy="792088"/>
          </a:xfrm>
        </p:spPr>
        <p:txBody>
          <a:bodyPr>
            <a:normAutofit/>
          </a:bodyPr>
          <a:lstStyle/>
          <a:p>
            <a:r>
              <a:rPr lang="en-GB" sz="3600" b="1" dirty="0">
                <a:solidFill>
                  <a:srgbClr val="FFFF00"/>
                </a:solidFill>
              </a:rPr>
              <a:t>Stakeholder Analysis</a:t>
            </a:r>
          </a:p>
        </p:txBody>
      </p:sp>
      <p:sp>
        <p:nvSpPr>
          <p:cNvPr id="7" name="Title 6">
            <a:extLst>
              <a:ext uri="{FF2B5EF4-FFF2-40B4-BE49-F238E27FC236}">
                <a16:creationId xmlns:a16="http://schemas.microsoft.com/office/drawing/2014/main" id="{911A42AD-C9CB-4369-868A-52319A77498B}"/>
              </a:ext>
            </a:extLst>
          </p:cNvPr>
          <p:cNvSpPr>
            <a:spLocks noGrp="1"/>
          </p:cNvSpPr>
          <p:nvPr>
            <p:ph type="ctrTitle"/>
          </p:nvPr>
        </p:nvSpPr>
        <p:spPr>
          <a:xfrm>
            <a:off x="683568" y="1268760"/>
            <a:ext cx="7772400" cy="1470025"/>
          </a:xfrm>
        </p:spPr>
        <p:txBody>
          <a:bodyPr>
            <a:normAutofit/>
          </a:bodyPr>
          <a:lstStyle/>
          <a:p>
            <a:r>
              <a:rPr lang="en-GB" sz="3600" b="1" dirty="0"/>
              <a:t>BMSK4004 Problem Solving and Decision Making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a:extLst>
              <a:ext uri="{FF2B5EF4-FFF2-40B4-BE49-F238E27FC236}">
                <a16:creationId xmlns:a16="http://schemas.microsoft.com/office/drawing/2014/main" id="{26ED646E-B2F8-4F23-9C25-771C7C861B9A}"/>
              </a:ext>
            </a:extLst>
          </p:cNvPr>
          <p:cNvSpPr txBox="1">
            <a:spLocks noChangeArrowheads="1"/>
          </p:cNvSpPr>
          <p:nvPr/>
        </p:nvSpPr>
        <p:spPr>
          <a:xfrm>
            <a:off x="539750" y="2708920"/>
            <a:ext cx="8064500" cy="720080"/>
          </a:xfrm>
          <a:prstGeom prst="rect">
            <a:avLst/>
          </a:prstGeom>
          <a:no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0" hangingPunct="0">
              <a:buFont typeface="Arial" pitchFamily="34" charset="0"/>
              <a:buNone/>
            </a:pPr>
            <a:r>
              <a:rPr lang="en-GB" sz="4000" b="1" dirty="0" smtClean="0"/>
              <a:t>What is a Stakeholder?</a:t>
            </a:r>
            <a:endParaRPr lang="en-GB" altLang="en-US" sz="3600" dirty="0">
              <a:ea typeface="ＭＳ Ｐゴシック" panose="020B0600070205080204" pitchFamily="34" charset="-128"/>
            </a:endParaRPr>
          </a:p>
        </p:txBody>
      </p:sp>
    </p:spTree>
    <p:extLst>
      <p:ext uri="{BB962C8B-B14F-4D97-AF65-F5344CB8AC3E}">
        <p14:creationId xmlns:p14="http://schemas.microsoft.com/office/powerpoint/2010/main" val="3346674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rgbClr val="0070C0"/>
                </a:solidFill>
                <a:ea typeface="ＭＳ Ｐゴシック" panose="020B0600070205080204" pitchFamily="34" charset="-128"/>
              </a:rPr>
              <a:t>Definition</a:t>
            </a:r>
          </a:p>
        </p:txBody>
      </p:sp>
      <p:sp>
        <p:nvSpPr>
          <p:cNvPr id="5123" name="Rectangle 3"/>
          <p:cNvSpPr>
            <a:spLocks noGrp="1" noChangeArrowheads="1"/>
          </p:cNvSpPr>
          <p:nvPr>
            <p:ph type="body" idx="1"/>
          </p:nvPr>
        </p:nvSpPr>
        <p:spPr>
          <a:xfrm>
            <a:off x="539750" y="1664804"/>
            <a:ext cx="8064500" cy="3528392"/>
          </a:xfrm>
          <a:noFill/>
        </p:spPr>
        <p:txBody>
          <a:bodyPr>
            <a:normAutofit/>
          </a:bodyPr>
          <a:lstStyle/>
          <a:p>
            <a:pPr marL="0" indent="0" algn="ctr" eaLnBrk="0" hangingPunct="0">
              <a:buNone/>
            </a:pPr>
            <a:r>
              <a:rPr lang="en-GB" sz="2400" b="1" dirty="0"/>
              <a:t>“…any group or individual who can affect or is affected by the achievement of an organisation’s objectives.”	</a:t>
            </a:r>
            <a:r>
              <a:rPr lang="en-GB" sz="1600" b="1" dirty="0"/>
              <a:t>(Freeman, 1984)</a:t>
            </a:r>
          </a:p>
          <a:p>
            <a:pPr>
              <a:spcBef>
                <a:spcPct val="0"/>
              </a:spcBef>
            </a:pPr>
            <a:endParaRPr lang="en-GB" altLang="en-US" sz="2200" dirty="0">
              <a:ea typeface="ＭＳ Ｐゴシック" panose="020B0600070205080204" pitchFamily="34" charset="-128"/>
            </a:endParaRPr>
          </a:p>
          <a:p>
            <a:pPr>
              <a:spcBef>
                <a:spcPct val="0"/>
              </a:spcBef>
            </a:pPr>
            <a:endParaRPr lang="en-GB" altLang="en-US" sz="2200" dirty="0">
              <a:ea typeface="ＭＳ Ｐゴシック" panose="020B0600070205080204" pitchFamily="34" charset="-128"/>
            </a:endParaRPr>
          </a:p>
          <a:p>
            <a:pPr>
              <a:spcBef>
                <a:spcPct val="0"/>
              </a:spcBef>
            </a:pPr>
            <a:r>
              <a:rPr lang="en-GB" altLang="en-US" sz="2200" dirty="0">
                <a:ea typeface="ＭＳ Ｐゴシック" panose="020B0600070205080204" pitchFamily="34" charset="-128"/>
              </a:rPr>
              <a:t>A stakeholder is any group or individual with an interest or a stake in the operations of a company or organisation - anyone who can affect or be affected by its activities.</a:t>
            </a:r>
          </a:p>
        </p:txBody>
      </p:sp>
    </p:spTree>
    <p:extLst>
      <p:ext uri="{BB962C8B-B14F-4D97-AF65-F5344CB8AC3E}">
        <p14:creationId xmlns:p14="http://schemas.microsoft.com/office/powerpoint/2010/main" val="2095491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animEffect transition="in" filter="fade">
                                      <p:cBhvr>
                                        <p:cTn id="11" dur="1000"/>
                                        <p:tgtEl>
                                          <p:spTgt spid="5123">
                                            <p:txEl>
                                              <p:pRg st="0" end="0"/>
                                            </p:txEl>
                                          </p:spTgt>
                                        </p:tgtEl>
                                      </p:cBhvr>
                                    </p:animEffect>
                                    <p:anim calcmode="lin" valueType="num">
                                      <p:cBhvr>
                                        <p:cTn id="12" dur="1000" fill="hold"/>
                                        <p:tgtEl>
                                          <p:spTgt spid="512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51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5123">
                                            <p:txEl>
                                              <p:pRg st="3" end="3"/>
                                            </p:txEl>
                                          </p:spTgt>
                                        </p:tgtEl>
                                        <p:attrNameLst>
                                          <p:attrName>style.visibility</p:attrName>
                                        </p:attrNameLst>
                                      </p:cBhvr>
                                      <p:to>
                                        <p:strVal val="visible"/>
                                      </p:to>
                                    </p:set>
                                    <p:animEffect transition="in" filter="fade">
                                      <p:cBhvr>
                                        <p:cTn id="18" dur="1000"/>
                                        <p:tgtEl>
                                          <p:spTgt spid="5123">
                                            <p:txEl>
                                              <p:pRg st="3" end="3"/>
                                            </p:txEl>
                                          </p:spTgt>
                                        </p:tgtEl>
                                      </p:cBhvr>
                                    </p:animEffect>
                                    <p:anim calcmode="lin" valueType="num">
                                      <p:cBhvr>
                                        <p:cTn id="19" dur="1000" fill="hold"/>
                                        <p:tgtEl>
                                          <p:spTgt spid="5123">
                                            <p:txEl>
                                              <p:pRg st="3" end="3"/>
                                            </p:txEl>
                                          </p:spTgt>
                                        </p:tgtEl>
                                        <p:attrNameLst>
                                          <p:attrName>ppt_x</p:attrName>
                                        </p:attrNameLst>
                                      </p:cBhvr>
                                      <p:tavLst>
                                        <p:tav tm="0">
                                          <p:val>
                                            <p:strVal val="#ppt_x"/>
                                          </p:val>
                                        </p:tav>
                                        <p:tav tm="100000">
                                          <p:val>
                                            <p:strVal val="#ppt_x"/>
                                          </p:val>
                                        </p:tav>
                                      </p:tavLst>
                                    </p:anim>
                                    <p:anim calcmode="lin" valueType="num">
                                      <p:cBhvr>
                                        <p:cTn id="20" dur="1000" fill="hold"/>
                                        <p:tgtEl>
                                          <p:spTgt spid="512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rgbClr val="0070C0"/>
                </a:solidFill>
                <a:ea typeface="ＭＳ Ｐゴシック" panose="020B0600070205080204" pitchFamily="34" charset="-128"/>
              </a:rPr>
              <a:t>Stakeholder Analysis</a:t>
            </a:r>
          </a:p>
        </p:txBody>
      </p:sp>
      <p:sp>
        <p:nvSpPr>
          <p:cNvPr id="5123" name="Rectangle 3"/>
          <p:cNvSpPr>
            <a:spLocks noGrp="1" noChangeArrowheads="1"/>
          </p:cNvSpPr>
          <p:nvPr>
            <p:ph type="body" idx="1"/>
          </p:nvPr>
        </p:nvSpPr>
        <p:spPr>
          <a:xfrm>
            <a:off x="539750" y="980728"/>
            <a:ext cx="8064500" cy="4464496"/>
          </a:xfrm>
          <a:noFill/>
        </p:spPr>
        <p:txBody>
          <a:bodyPr>
            <a:normAutofit fontScale="92500"/>
          </a:bodyPr>
          <a:lstStyle/>
          <a:p>
            <a:pPr>
              <a:spcBef>
                <a:spcPct val="0"/>
              </a:spcBef>
            </a:pPr>
            <a:r>
              <a:rPr lang="en-GB" altLang="en-US" sz="2400" dirty="0">
                <a:ea typeface="ＭＳ Ｐゴシック" panose="020B0600070205080204" pitchFamily="34" charset="-128"/>
              </a:rPr>
              <a:t>Stakeholder analysis is the process of identifying an organisation’s stakeholders and assessing their influence, or how they are impacted, so as to manage relationships with them.</a:t>
            </a:r>
          </a:p>
          <a:p>
            <a:pPr>
              <a:spcBef>
                <a:spcPct val="0"/>
              </a:spcBef>
            </a:pPr>
            <a:endParaRPr lang="en-GB" altLang="en-US" sz="2400" dirty="0">
              <a:ea typeface="ＭＳ Ｐゴシック" panose="020B0600070205080204" pitchFamily="34" charset="-128"/>
            </a:endParaRPr>
          </a:p>
          <a:p>
            <a:pPr>
              <a:spcBef>
                <a:spcPct val="0"/>
              </a:spcBef>
            </a:pPr>
            <a:r>
              <a:rPr lang="en-GB" altLang="en-US" sz="2400" dirty="0">
                <a:ea typeface="ＭＳ Ｐゴシック" panose="020B0600070205080204" pitchFamily="34" charset="-128"/>
              </a:rPr>
              <a:t>The aim of stakeholder analysis is to provide decision makers with information about the individuals and groups that may affect the achievement or otherwise of their goals.</a:t>
            </a:r>
          </a:p>
          <a:p>
            <a:pPr>
              <a:spcBef>
                <a:spcPct val="0"/>
              </a:spcBef>
            </a:pPr>
            <a:endParaRPr lang="en-GB" altLang="en-US" sz="2400" dirty="0">
              <a:ea typeface="ＭＳ Ｐゴシック" panose="020B0600070205080204" pitchFamily="34" charset="-128"/>
            </a:endParaRPr>
          </a:p>
          <a:p>
            <a:pPr>
              <a:spcBef>
                <a:spcPct val="0"/>
              </a:spcBef>
            </a:pPr>
            <a:r>
              <a:rPr lang="en-GB" altLang="en-US" sz="2400" dirty="0">
                <a:ea typeface="ＭＳ Ｐゴシック" panose="020B0600070205080204" pitchFamily="34" charset="-128"/>
              </a:rPr>
              <a:t>This makes it easier to anticipate problems, gain the support of the most influential stakeholders, and improve what the organisation offers to different groups and individuals and how it communicates with them.</a:t>
            </a:r>
          </a:p>
        </p:txBody>
      </p:sp>
    </p:spTree>
    <p:extLst>
      <p:ext uri="{BB962C8B-B14F-4D97-AF65-F5344CB8AC3E}">
        <p14:creationId xmlns:p14="http://schemas.microsoft.com/office/powerpoint/2010/main" val="3566676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animEffect transition="in" filter="fade">
                                      <p:cBhvr>
                                        <p:cTn id="11" dur="1000"/>
                                        <p:tgtEl>
                                          <p:spTgt spid="5123">
                                            <p:txEl>
                                              <p:pRg st="0" end="0"/>
                                            </p:txEl>
                                          </p:spTgt>
                                        </p:tgtEl>
                                      </p:cBhvr>
                                    </p:animEffect>
                                    <p:anim calcmode="lin" valueType="num">
                                      <p:cBhvr>
                                        <p:cTn id="12" dur="1000" fill="hold"/>
                                        <p:tgtEl>
                                          <p:spTgt spid="512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51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5123">
                                            <p:txEl>
                                              <p:pRg st="2" end="2"/>
                                            </p:txEl>
                                          </p:spTgt>
                                        </p:tgtEl>
                                        <p:attrNameLst>
                                          <p:attrName>style.visibility</p:attrName>
                                        </p:attrNameLst>
                                      </p:cBhvr>
                                      <p:to>
                                        <p:strVal val="visible"/>
                                      </p:to>
                                    </p:set>
                                    <p:animEffect transition="in" filter="fade">
                                      <p:cBhvr>
                                        <p:cTn id="18" dur="1000"/>
                                        <p:tgtEl>
                                          <p:spTgt spid="5123">
                                            <p:txEl>
                                              <p:pRg st="2" end="2"/>
                                            </p:txEl>
                                          </p:spTgt>
                                        </p:tgtEl>
                                      </p:cBhvr>
                                    </p:animEffect>
                                    <p:anim calcmode="lin" valueType="num">
                                      <p:cBhvr>
                                        <p:cTn id="19" dur="1000" fill="hold"/>
                                        <p:tgtEl>
                                          <p:spTgt spid="5123">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512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5123">
                                            <p:txEl>
                                              <p:pRg st="4" end="4"/>
                                            </p:txEl>
                                          </p:spTgt>
                                        </p:tgtEl>
                                        <p:attrNameLst>
                                          <p:attrName>style.visibility</p:attrName>
                                        </p:attrNameLst>
                                      </p:cBhvr>
                                      <p:to>
                                        <p:strVal val="visible"/>
                                      </p:to>
                                    </p:set>
                                    <p:animEffect transition="in" filter="fade">
                                      <p:cBhvr>
                                        <p:cTn id="25" dur="1000"/>
                                        <p:tgtEl>
                                          <p:spTgt spid="5123">
                                            <p:txEl>
                                              <p:pRg st="4" end="4"/>
                                            </p:txEl>
                                          </p:spTgt>
                                        </p:tgtEl>
                                      </p:cBhvr>
                                    </p:animEffect>
                                    <p:anim calcmode="lin" valueType="num">
                                      <p:cBhvr>
                                        <p:cTn id="26" dur="1000" fill="hold"/>
                                        <p:tgtEl>
                                          <p:spTgt spid="5123">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512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rgbClr val="0070C0"/>
                </a:solidFill>
                <a:ea typeface="ＭＳ Ｐゴシック" panose="020B0600070205080204" pitchFamily="34" charset="-128"/>
              </a:rPr>
              <a:t>Stakeholder Analysis</a:t>
            </a:r>
          </a:p>
        </p:txBody>
      </p:sp>
      <p:sp>
        <p:nvSpPr>
          <p:cNvPr id="5123" name="Rectangle 3"/>
          <p:cNvSpPr>
            <a:spLocks noGrp="1" noChangeArrowheads="1"/>
          </p:cNvSpPr>
          <p:nvPr>
            <p:ph type="body" idx="1"/>
          </p:nvPr>
        </p:nvSpPr>
        <p:spPr>
          <a:xfrm>
            <a:off x="539750" y="1196752"/>
            <a:ext cx="8064500" cy="4032448"/>
          </a:xfrm>
          <a:noFill/>
        </p:spPr>
        <p:txBody>
          <a:bodyPr>
            <a:normAutofit/>
          </a:bodyPr>
          <a:lstStyle/>
          <a:p>
            <a:pPr marL="0" indent="0">
              <a:spcBef>
                <a:spcPct val="0"/>
              </a:spcBef>
              <a:buNone/>
            </a:pPr>
            <a:endParaRPr lang="en-GB" altLang="en-US" sz="2400" dirty="0">
              <a:ea typeface="ＭＳ Ｐゴシック" panose="020B0600070205080204" pitchFamily="34" charset="-128"/>
            </a:endParaRPr>
          </a:p>
          <a:p>
            <a:pPr marL="457200" indent="-457200">
              <a:spcBef>
                <a:spcPct val="0"/>
              </a:spcBef>
              <a:buAutoNum type="arabicPeriod"/>
            </a:pPr>
            <a:r>
              <a:rPr lang="en-GB" altLang="en-US" sz="2400" b="1" dirty="0">
                <a:solidFill>
                  <a:srgbClr val="0070C0"/>
                </a:solidFill>
                <a:ea typeface="ＭＳ Ｐゴシック" panose="020B0600070205080204" pitchFamily="34" charset="-128"/>
              </a:rPr>
              <a:t>Gather information</a:t>
            </a:r>
          </a:p>
          <a:p>
            <a:pPr marL="0" indent="0">
              <a:spcBef>
                <a:spcPct val="0"/>
              </a:spcBef>
              <a:buNone/>
            </a:pPr>
            <a:endParaRPr lang="en-GB" altLang="en-US" sz="2400" dirty="0">
              <a:ea typeface="ＭＳ Ｐゴシック" panose="020B0600070205080204" pitchFamily="34" charset="-128"/>
            </a:endParaRPr>
          </a:p>
          <a:p>
            <a:pPr marL="0" indent="0">
              <a:spcBef>
                <a:spcPct val="0"/>
              </a:spcBef>
              <a:buNone/>
            </a:pPr>
            <a:r>
              <a:rPr lang="en-GB" altLang="en-US" sz="2400" dirty="0">
                <a:ea typeface="ＭＳ Ｐゴシック" panose="020B0600070205080204" pitchFamily="34" charset="-128"/>
              </a:rPr>
              <a:t>Involve people from across your organisation to ensure that you get a full picture of all stakeholders. Relevant information can be gathered through brainstorming sessions, interviews and literature or Internet searches.</a:t>
            </a:r>
          </a:p>
        </p:txBody>
      </p:sp>
    </p:spTree>
    <p:extLst>
      <p:ext uri="{BB962C8B-B14F-4D97-AF65-F5344CB8AC3E}">
        <p14:creationId xmlns:p14="http://schemas.microsoft.com/office/powerpoint/2010/main" val="3249380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anim calcmode="lin" valueType="num">
                                      <p:cBhvr additive="base">
                                        <p:cTn id="11" dur="500" fill="hold"/>
                                        <p:tgtEl>
                                          <p:spTgt spid="512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12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123">
                                            <p:txEl>
                                              <p:pRg st="3" end="3"/>
                                            </p:txEl>
                                          </p:spTgt>
                                        </p:tgtEl>
                                        <p:attrNameLst>
                                          <p:attrName>style.visibility</p:attrName>
                                        </p:attrNameLst>
                                      </p:cBhvr>
                                      <p:to>
                                        <p:strVal val="visible"/>
                                      </p:to>
                                    </p:set>
                                    <p:anim calcmode="lin" valueType="num">
                                      <p:cBhvr additive="base">
                                        <p:cTn id="17" dur="500" fill="hold"/>
                                        <p:tgtEl>
                                          <p:spTgt spid="512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12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539750" y="332656"/>
            <a:ext cx="8064500" cy="5256584"/>
          </a:xfrm>
          <a:noFill/>
        </p:spPr>
        <p:txBody>
          <a:bodyPr>
            <a:normAutofit/>
          </a:bodyPr>
          <a:lstStyle/>
          <a:p>
            <a:pPr marL="0" indent="0">
              <a:spcBef>
                <a:spcPct val="0"/>
              </a:spcBef>
              <a:buNone/>
            </a:pPr>
            <a:r>
              <a:rPr lang="en-GB" altLang="en-US" sz="2400" b="1" dirty="0">
                <a:solidFill>
                  <a:srgbClr val="0070C0"/>
                </a:solidFill>
                <a:ea typeface="ＭＳ Ｐゴシック" panose="020B0600070205080204" pitchFamily="34" charset="-128"/>
              </a:rPr>
              <a:t>2. Identify stakeholder groups</a:t>
            </a:r>
          </a:p>
          <a:p>
            <a:pPr marL="0" indent="0">
              <a:spcBef>
                <a:spcPct val="0"/>
              </a:spcBef>
              <a:buNone/>
            </a:pPr>
            <a:endParaRPr lang="en-GB" altLang="en-US" sz="2200" dirty="0">
              <a:ea typeface="ＭＳ Ｐゴシック" panose="020B0600070205080204" pitchFamily="34" charset="-128"/>
            </a:endParaRPr>
          </a:p>
          <a:p>
            <a:pPr marL="0" indent="0">
              <a:spcBef>
                <a:spcPct val="0"/>
              </a:spcBef>
              <a:buNone/>
            </a:pPr>
            <a:r>
              <a:rPr lang="en-GB" altLang="en-US" sz="2000" dirty="0">
                <a:ea typeface="ＭＳ Ｐゴシック" panose="020B0600070205080204" pitchFamily="34" charset="-128"/>
              </a:rPr>
              <a:t>Stakeholders can be </a:t>
            </a:r>
            <a:r>
              <a:rPr lang="en-GB" altLang="en-US" sz="2000" b="1" i="1" dirty="0">
                <a:ea typeface="ＭＳ Ｐゴシック" panose="020B0600070205080204" pitchFamily="34" charset="-128"/>
              </a:rPr>
              <a:t>internal</a:t>
            </a:r>
            <a:r>
              <a:rPr lang="en-GB" altLang="en-US" sz="2000" dirty="0">
                <a:ea typeface="ＭＳ Ｐゴシック" panose="020B0600070205080204" pitchFamily="34" charset="-128"/>
              </a:rPr>
              <a:t> – employees, managers, trade union members or departments, for example, or </a:t>
            </a:r>
            <a:r>
              <a:rPr lang="en-GB" altLang="en-US" sz="2000" b="1" i="1" dirty="0">
                <a:ea typeface="ＭＳ Ｐゴシック" panose="020B0600070205080204" pitchFamily="34" charset="-128"/>
              </a:rPr>
              <a:t>external</a:t>
            </a:r>
            <a:r>
              <a:rPr lang="en-GB" altLang="en-US" sz="2000" dirty="0">
                <a:ea typeface="ＭＳ Ｐゴシック" panose="020B0600070205080204" pitchFamily="34" charset="-128"/>
              </a:rPr>
              <a:t> such as customers or suppliers. A distinction can also be drawn between primary and secondary stakeholders.</a:t>
            </a: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r>
              <a:rPr lang="en-GB" altLang="en-US" sz="2000" b="1" i="1" dirty="0">
                <a:ea typeface="ＭＳ Ｐゴシック" panose="020B0600070205080204" pitchFamily="34" charset="-128"/>
              </a:rPr>
              <a:t>Primary stakeholders </a:t>
            </a:r>
            <a:r>
              <a:rPr lang="en-GB" altLang="en-US" sz="2000" dirty="0">
                <a:ea typeface="ＭＳ Ｐゴシック" panose="020B0600070205080204" pitchFamily="34" charset="-128"/>
              </a:rPr>
              <a:t>define the business and are vital to its continued existence. For example, the following are normally considered primary stakeholder groups:</a:t>
            </a:r>
          </a:p>
          <a:p>
            <a:pPr marL="0" indent="0">
              <a:spcBef>
                <a:spcPct val="0"/>
              </a:spcBef>
              <a:buNone/>
            </a:pPr>
            <a:r>
              <a:rPr lang="en-GB" altLang="en-US" sz="2000" dirty="0">
                <a:ea typeface="ＭＳ Ｐゴシック" panose="020B0600070205080204" pitchFamily="34" charset="-128"/>
              </a:rPr>
              <a:t>- Customers</a:t>
            </a:r>
          </a:p>
          <a:p>
            <a:pPr marL="0" indent="0">
              <a:spcBef>
                <a:spcPct val="0"/>
              </a:spcBef>
              <a:buNone/>
            </a:pPr>
            <a:r>
              <a:rPr lang="en-GB" altLang="en-US" sz="2000" dirty="0">
                <a:ea typeface="ＭＳ Ｐゴシック" panose="020B0600070205080204" pitchFamily="34" charset="-128"/>
              </a:rPr>
              <a:t>- Suppliers</a:t>
            </a:r>
          </a:p>
          <a:p>
            <a:pPr marL="0" indent="0">
              <a:spcBef>
                <a:spcPct val="0"/>
              </a:spcBef>
              <a:buNone/>
            </a:pPr>
            <a:r>
              <a:rPr lang="en-GB" altLang="en-US" sz="2000" dirty="0">
                <a:ea typeface="ＭＳ Ｐゴシック" panose="020B0600070205080204" pitchFamily="34" charset="-128"/>
              </a:rPr>
              <a:t>- Employees</a:t>
            </a:r>
          </a:p>
          <a:p>
            <a:pPr marL="0" indent="0">
              <a:spcBef>
                <a:spcPct val="0"/>
              </a:spcBef>
              <a:buNone/>
            </a:pPr>
            <a:r>
              <a:rPr lang="en-GB" altLang="en-US" sz="2000" dirty="0">
                <a:ea typeface="ＭＳ Ｐゴシック" panose="020B0600070205080204" pitchFamily="34" charset="-128"/>
              </a:rPr>
              <a:t>- Shareholders and/or investors</a:t>
            </a:r>
          </a:p>
          <a:p>
            <a:pPr marL="0" indent="0">
              <a:spcBef>
                <a:spcPct val="0"/>
              </a:spcBef>
              <a:buNone/>
            </a:pPr>
            <a:r>
              <a:rPr lang="en-GB" altLang="en-US" sz="2000" dirty="0">
                <a:ea typeface="ＭＳ Ｐゴシック" panose="020B0600070205080204" pitchFamily="34" charset="-128"/>
              </a:rPr>
              <a:t>- The community.</a:t>
            </a:r>
          </a:p>
        </p:txBody>
      </p:sp>
    </p:spTree>
    <p:extLst>
      <p:ext uri="{BB962C8B-B14F-4D97-AF65-F5344CB8AC3E}">
        <p14:creationId xmlns:p14="http://schemas.microsoft.com/office/powerpoint/2010/main" val="1704313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123">
                                            <p:txEl>
                                              <p:pRg st="2" end="2"/>
                                            </p:txEl>
                                          </p:spTgt>
                                        </p:tgtEl>
                                        <p:attrNameLst>
                                          <p:attrName>style.visibility</p:attrName>
                                        </p:attrNameLst>
                                      </p:cBhvr>
                                      <p:to>
                                        <p:strVal val="visible"/>
                                      </p:to>
                                    </p:set>
                                    <p:anim calcmode="lin" valueType="num">
                                      <p:cBhvr additive="base">
                                        <p:cTn id="13" dur="500" fill="hold"/>
                                        <p:tgtEl>
                                          <p:spTgt spid="512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anim calcmode="lin" valueType="num">
                                      <p:cBhvr additive="base">
                                        <p:cTn id="19" dur="500" fill="hold"/>
                                        <p:tgtEl>
                                          <p:spTgt spid="512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123">
                                            <p:txEl>
                                              <p:pRg st="5" end="5"/>
                                            </p:txEl>
                                          </p:spTgt>
                                        </p:tgtEl>
                                        <p:attrNameLst>
                                          <p:attrName>style.visibility</p:attrName>
                                        </p:attrNameLst>
                                      </p:cBhvr>
                                      <p:to>
                                        <p:strVal val="visible"/>
                                      </p:to>
                                    </p:set>
                                    <p:anim calcmode="lin" valueType="num">
                                      <p:cBhvr additive="base">
                                        <p:cTn id="25" dur="500" fill="hold"/>
                                        <p:tgtEl>
                                          <p:spTgt spid="512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12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123">
                                            <p:txEl>
                                              <p:pRg st="6" end="6"/>
                                            </p:txEl>
                                          </p:spTgt>
                                        </p:tgtEl>
                                        <p:attrNameLst>
                                          <p:attrName>style.visibility</p:attrName>
                                        </p:attrNameLst>
                                      </p:cBhvr>
                                      <p:to>
                                        <p:strVal val="visible"/>
                                      </p:to>
                                    </p:set>
                                    <p:anim calcmode="lin" valueType="num">
                                      <p:cBhvr additive="base">
                                        <p:cTn id="31" dur="500" fill="hold"/>
                                        <p:tgtEl>
                                          <p:spTgt spid="512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12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123">
                                            <p:txEl>
                                              <p:pRg st="7" end="7"/>
                                            </p:txEl>
                                          </p:spTgt>
                                        </p:tgtEl>
                                        <p:attrNameLst>
                                          <p:attrName>style.visibility</p:attrName>
                                        </p:attrNameLst>
                                      </p:cBhvr>
                                      <p:to>
                                        <p:strVal val="visible"/>
                                      </p:to>
                                    </p:set>
                                    <p:anim calcmode="lin" valueType="num">
                                      <p:cBhvr additive="base">
                                        <p:cTn id="37" dur="500" fill="hold"/>
                                        <p:tgtEl>
                                          <p:spTgt spid="512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12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123">
                                            <p:txEl>
                                              <p:pRg st="8" end="8"/>
                                            </p:txEl>
                                          </p:spTgt>
                                        </p:tgtEl>
                                        <p:attrNameLst>
                                          <p:attrName>style.visibility</p:attrName>
                                        </p:attrNameLst>
                                      </p:cBhvr>
                                      <p:to>
                                        <p:strVal val="visible"/>
                                      </p:to>
                                    </p:set>
                                    <p:anim calcmode="lin" valueType="num">
                                      <p:cBhvr additive="base">
                                        <p:cTn id="43" dur="500" fill="hold"/>
                                        <p:tgtEl>
                                          <p:spTgt spid="512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12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123">
                                            <p:txEl>
                                              <p:pRg st="9" end="9"/>
                                            </p:txEl>
                                          </p:spTgt>
                                        </p:tgtEl>
                                        <p:attrNameLst>
                                          <p:attrName>style.visibility</p:attrName>
                                        </p:attrNameLst>
                                      </p:cBhvr>
                                      <p:to>
                                        <p:strVal val="visible"/>
                                      </p:to>
                                    </p:set>
                                    <p:anim calcmode="lin" valueType="num">
                                      <p:cBhvr additive="base">
                                        <p:cTn id="49" dur="500" fill="hold"/>
                                        <p:tgtEl>
                                          <p:spTgt spid="512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12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395536" y="476672"/>
            <a:ext cx="8424936" cy="4752528"/>
          </a:xfrm>
          <a:noFill/>
        </p:spPr>
        <p:txBody>
          <a:bodyPr>
            <a:noAutofit/>
          </a:bodyPr>
          <a:lstStyle/>
          <a:p>
            <a:pPr marL="0" indent="0">
              <a:spcBef>
                <a:spcPct val="0"/>
              </a:spcBef>
              <a:buNone/>
            </a:pPr>
            <a:r>
              <a:rPr lang="en-GB" altLang="en-US" sz="1800" b="1" i="1" dirty="0">
                <a:ea typeface="ＭＳ Ｐゴシック" panose="020B0600070205080204" pitchFamily="34" charset="-128"/>
              </a:rPr>
              <a:t>Secondary stakeholders </a:t>
            </a:r>
            <a:r>
              <a:rPr lang="en-GB" altLang="en-US" sz="1800" dirty="0">
                <a:ea typeface="ＭＳ Ｐゴシック" panose="020B0600070205080204" pitchFamily="34" charset="-128"/>
              </a:rPr>
              <a:t>are those who may affect relationships with primary stakeholders. For example, an environmental pressure group may influence customers by suggesting that your products fail to meet eco-standards.</a:t>
            </a:r>
          </a:p>
          <a:p>
            <a:pPr marL="0" indent="0">
              <a:spcBef>
                <a:spcPct val="0"/>
              </a:spcBef>
              <a:buNone/>
            </a:pPr>
            <a:endParaRPr lang="en-GB" altLang="en-US" sz="1800" dirty="0">
              <a:ea typeface="ＭＳ Ｐゴシック" panose="020B0600070205080204" pitchFamily="34" charset="-128"/>
            </a:endParaRPr>
          </a:p>
          <a:p>
            <a:pPr marL="0" indent="0">
              <a:spcBef>
                <a:spcPct val="0"/>
              </a:spcBef>
              <a:buNone/>
            </a:pPr>
            <a:r>
              <a:rPr lang="en-GB" altLang="en-US" sz="1800" b="1" dirty="0">
                <a:ea typeface="ＭＳ Ｐゴシック" panose="020B0600070205080204" pitchFamily="34" charset="-128"/>
              </a:rPr>
              <a:t>The list of secondary stakeholders may be long and include:</a:t>
            </a:r>
          </a:p>
          <a:p>
            <a:pPr marL="0" indent="0">
              <a:spcBef>
                <a:spcPct val="0"/>
              </a:spcBef>
              <a:buNone/>
            </a:pPr>
            <a:r>
              <a:rPr lang="en-GB" altLang="en-US" sz="1800" dirty="0">
                <a:ea typeface="ＭＳ Ｐゴシック" panose="020B0600070205080204" pitchFamily="34" charset="-128"/>
              </a:rPr>
              <a:t>- business partners			- competitors</a:t>
            </a:r>
          </a:p>
          <a:p>
            <a:pPr marL="0" indent="0">
              <a:spcBef>
                <a:spcPct val="0"/>
              </a:spcBef>
              <a:buNone/>
            </a:pPr>
            <a:r>
              <a:rPr lang="en-GB" altLang="en-US" sz="1800" dirty="0">
                <a:ea typeface="ＭＳ Ｐゴシック" panose="020B0600070205080204" pitchFamily="34" charset="-128"/>
              </a:rPr>
              <a:t>- inspectors and regulators			- consumer groups</a:t>
            </a:r>
          </a:p>
          <a:p>
            <a:pPr marL="0" indent="0">
              <a:spcBef>
                <a:spcPct val="0"/>
              </a:spcBef>
              <a:buNone/>
            </a:pPr>
            <a:r>
              <a:rPr lang="en-GB" altLang="en-US" sz="1800" dirty="0">
                <a:ea typeface="ＭＳ Ｐゴシック" panose="020B0600070205080204" pitchFamily="34" charset="-128"/>
              </a:rPr>
              <a:t>- government – central or local government bodies</a:t>
            </a:r>
          </a:p>
          <a:p>
            <a:pPr marL="0" indent="0">
              <a:spcBef>
                <a:spcPct val="0"/>
              </a:spcBef>
              <a:buNone/>
            </a:pPr>
            <a:r>
              <a:rPr lang="en-GB" altLang="en-US" sz="1800" dirty="0">
                <a:ea typeface="ＭＳ Ｐゴシック" panose="020B0600070205080204" pitchFamily="34" charset="-128"/>
              </a:rPr>
              <a:t>- various media				- pressure groups</a:t>
            </a:r>
          </a:p>
          <a:p>
            <a:pPr marL="0" indent="0">
              <a:spcBef>
                <a:spcPct val="0"/>
              </a:spcBef>
              <a:buNone/>
            </a:pPr>
            <a:r>
              <a:rPr lang="en-GB" altLang="en-US" sz="1800" dirty="0">
                <a:ea typeface="ＭＳ Ｐゴシック" panose="020B0600070205080204" pitchFamily="34" charset="-128"/>
              </a:rPr>
              <a:t>- trade unions				- community groups</a:t>
            </a:r>
          </a:p>
          <a:p>
            <a:pPr marL="0" indent="0">
              <a:spcBef>
                <a:spcPct val="0"/>
              </a:spcBef>
              <a:buNone/>
            </a:pPr>
            <a:r>
              <a:rPr lang="en-GB" altLang="en-US" sz="1800" dirty="0">
                <a:ea typeface="ＭＳ Ｐゴシック" panose="020B0600070205080204" pitchFamily="34" charset="-128"/>
              </a:rPr>
              <a:t>- landlords.</a:t>
            </a:r>
          </a:p>
          <a:p>
            <a:pPr marL="0" indent="0">
              <a:spcBef>
                <a:spcPct val="0"/>
              </a:spcBef>
              <a:buNone/>
            </a:pPr>
            <a:endParaRPr lang="en-GB" altLang="en-US" sz="1800" dirty="0">
              <a:ea typeface="ＭＳ Ｐゴシック" panose="020B0600070205080204" pitchFamily="34" charset="-128"/>
            </a:endParaRPr>
          </a:p>
          <a:p>
            <a:pPr marL="0" indent="0">
              <a:spcBef>
                <a:spcPct val="0"/>
              </a:spcBef>
              <a:buNone/>
            </a:pPr>
            <a:r>
              <a:rPr lang="en-GB" altLang="en-US" sz="1800" dirty="0">
                <a:ea typeface="ＭＳ Ｐゴシック" panose="020B0600070205080204" pitchFamily="34" charset="-128"/>
              </a:rPr>
              <a:t>Stakeholder groups will vary enormously according to the nature of the business. A public sector contractor, for example, might list central or local government as a primary, rather than a secondary stakeholder. A train company or media company may list its industry regulator as a primary stakeholder.</a:t>
            </a:r>
          </a:p>
        </p:txBody>
      </p:sp>
    </p:spTree>
    <p:extLst>
      <p:ext uri="{BB962C8B-B14F-4D97-AF65-F5344CB8AC3E}">
        <p14:creationId xmlns:p14="http://schemas.microsoft.com/office/powerpoint/2010/main" val="526830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123">
                                            <p:txEl>
                                              <p:pRg st="2" end="2"/>
                                            </p:txEl>
                                          </p:spTgt>
                                        </p:tgtEl>
                                        <p:attrNameLst>
                                          <p:attrName>style.visibility</p:attrName>
                                        </p:attrNameLst>
                                      </p:cBhvr>
                                      <p:to>
                                        <p:strVal val="visible"/>
                                      </p:to>
                                    </p:set>
                                    <p:anim calcmode="lin" valueType="num">
                                      <p:cBhvr additive="base">
                                        <p:cTn id="13" dur="500" fill="hold"/>
                                        <p:tgtEl>
                                          <p:spTgt spid="512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anim calcmode="lin" valueType="num">
                                      <p:cBhvr additive="base">
                                        <p:cTn id="19" dur="500" fill="hold"/>
                                        <p:tgtEl>
                                          <p:spTgt spid="512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123">
                                            <p:txEl>
                                              <p:pRg st="4" end="4"/>
                                            </p:txEl>
                                          </p:spTgt>
                                        </p:tgtEl>
                                        <p:attrNameLst>
                                          <p:attrName>style.visibility</p:attrName>
                                        </p:attrNameLst>
                                      </p:cBhvr>
                                      <p:to>
                                        <p:strVal val="visible"/>
                                      </p:to>
                                    </p:set>
                                    <p:anim calcmode="lin" valueType="num">
                                      <p:cBhvr additive="base">
                                        <p:cTn id="25" dur="500" fill="hold"/>
                                        <p:tgtEl>
                                          <p:spTgt spid="512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12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123">
                                            <p:txEl>
                                              <p:pRg st="5" end="5"/>
                                            </p:txEl>
                                          </p:spTgt>
                                        </p:tgtEl>
                                        <p:attrNameLst>
                                          <p:attrName>style.visibility</p:attrName>
                                        </p:attrNameLst>
                                      </p:cBhvr>
                                      <p:to>
                                        <p:strVal val="visible"/>
                                      </p:to>
                                    </p:set>
                                    <p:anim calcmode="lin" valueType="num">
                                      <p:cBhvr additive="base">
                                        <p:cTn id="31" dur="500" fill="hold"/>
                                        <p:tgtEl>
                                          <p:spTgt spid="512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12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123">
                                            <p:txEl>
                                              <p:pRg st="6" end="6"/>
                                            </p:txEl>
                                          </p:spTgt>
                                        </p:tgtEl>
                                        <p:attrNameLst>
                                          <p:attrName>style.visibility</p:attrName>
                                        </p:attrNameLst>
                                      </p:cBhvr>
                                      <p:to>
                                        <p:strVal val="visible"/>
                                      </p:to>
                                    </p:set>
                                    <p:anim calcmode="lin" valueType="num">
                                      <p:cBhvr additive="base">
                                        <p:cTn id="37" dur="500" fill="hold"/>
                                        <p:tgtEl>
                                          <p:spTgt spid="512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12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123">
                                            <p:txEl>
                                              <p:pRg st="7" end="7"/>
                                            </p:txEl>
                                          </p:spTgt>
                                        </p:tgtEl>
                                        <p:attrNameLst>
                                          <p:attrName>style.visibility</p:attrName>
                                        </p:attrNameLst>
                                      </p:cBhvr>
                                      <p:to>
                                        <p:strVal val="visible"/>
                                      </p:to>
                                    </p:set>
                                    <p:anim calcmode="lin" valueType="num">
                                      <p:cBhvr additive="base">
                                        <p:cTn id="43" dur="500" fill="hold"/>
                                        <p:tgtEl>
                                          <p:spTgt spid="512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12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123">
                                            <p:txEl>
                                              <p:pRg st="8" end="8"/>
                                            </p:txEl>
                                          </p:spTgt>
                                        </p:tgtEl>
                                        <p:attrNameLst>
                                          <p:attrName>style.visibility</p:attrName>
                                        </p:attrNameLst>
                                      </p:cBhvr>
                                      <p:to>
                                        <p:strVal val="visible"/>
                                      </p:to>
                                    </p:set>
                                    <p:anim calcmode="lin" valueType="num">
                                      <p:cBhvr additive="base">
                                        <p:cTn id="49" dur="500" fill="hold"/>
                                        <p:tgtEl>
                                          <p:spTgt spid="512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12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123">
                                            <p:txEl>
                                              <p:pRg st="10" end="10"/>
                                            </p:txEl>
                                          </p:spTgt>
                                        </p:tgtEl>
                                        <p:attrNameLst>
                                          <p:attrName>style.visibility</p:attrName>
                                        </p:attrNameLst>
                                      </p:cBhvr>
                                      <p:to>
                                        <p:strVal val="visible"/>
                                      </p:to>
                                    </p:set>
                                    <p:anim calcmode="lin" valueType="num">
                                      <p:cBhvr additive="base">
                                        <p:cTn id="55" dur="500" fill="hold"/>
                                        <p:tgtEl>
                                          <p:spTgt spid="5123">
                                            <p:txEl>
                                              <p:pRg st="10" end="1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12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a:extLst>
              <a:ext uri="{FF2B5EF4-FFF2-40B4-BE49-F238E27FC236}">
                <a16:creationId xmlns:a16="http://schemas.microsoft.com/office/drawing/2014/main" id="{28145677-8230-4D9E-AF3E-B2286F65A6FA}"/>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2289"/>
          <a:stretch/>
        </p:blipFill>
        <p:spPr bwMode="auto">
          <a:xfrm>
            <a:off x="323528" y="260649"/>
            <a:ext cx="8496944"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3758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395536" y="116632"/>
            <a:ext cx="8352928" cy="5544616"/>
          </a:xfrm>
          <a:noFill/>
        </p:spPr>
        <p:txBody>
          <a:bodyPr>
            <a:noAutofit/>
          </a:bodyPr>
          <a:lstStyle/>
          <a:p>
            <a:pPr marL="0" indent="0">
              <a:spcBef>
                <a:spcPct val="0"/>
              </a:spcBef>
              <a:buNone/>
            </a:pPr>
            <a:r>
              <a:rPr lang="en-GB" altLang="en-US" sz="2400" b="1" dirty="0">
                <a:solidFill>
                  <a:srgbClr val="0070C0"/>
                </a:solidFill>
                <a:ea typeface="ＭＳ Ｐゴシック" panose="020B0600070205080204" pitchFamily="34" charset="-128"/>
              </a:rPr>
              <a:t>3. Map your stakeholders</a:t>
            </a:r>
          </a:p>
          <a:p>
            <a:pPr marL="0" indent="0">
              <a:spcBef>
                <a:spcPct val="0"/>
              </a:spcBef>
              <a:buNone/>
            </a:pPr>
            <a:r>
              <a:rPr lang="en-GB" altLang="en-US" sz="1800" dirty="0">
                <a:ea typeface="ＭＳ Ｐゴシック" panose="020B0600070205080204" pitchFamily="34" charset="-128"/>
              </a:rPr>
              <a:t>One way to map stakeholders is to construct a diagram with the organisation at the centre, show primary stakeholders round it, and secondary stakeholders in a second tier:</a:t>
            </a: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endParaRPr lang="en-GB" altLang="en-US" sz="2000" dirty="0">
              <a:solidFill>
                <a:srgbClr val="0070C0"/>
              </a:solidFill>
              <a:ea typeface="ＭＳ Ｐゴシック" panose="020B0600070205080204" pitchFamily="34" charset="-128"/>
            </a:endParaRPr>
          </a:p>
          <a:p>
            <a:pPr marL="0" indent="0">
              <a:spcBef>
                <a:spcPct val="0"/>
              </a:spcBef>
              <a:buNone/>
            </a:pPr>
            <a:r>
              <a:rPr lang="en-GB" altLang="en-US" sz="2400" b="1" dirty="0">
                <a:solidFill>
                  <a:srgbClr val="0070C0"/>
                </a:solidFill>
                <a:ea typeface="ＭＳ Ｐゴシック" panose="020B0600070205080204" pitchFamily="34" charset="-128"/>
              </a:rPr>
              <a:t>4. Be specific</a:t>
            </a:r>
          </a:p>
          <a:p>
            <a:pPr marL="0" indent="0">
              <a:spcBef>
                <a:spcPct val="0"/>
              </a:spcBef>
              <a:buNone/>
            </a:pPr>
            <a:r>
              <a:rPr lang="en-GB" altLang="en-US" sz="1800" dirty="0">
                <a:ea typeface="ＭＳ Ｐゴシック" panose="020B0600070205080204" pitchFamily="34" charset="-128"/>
              </a:rPr>
              <a:t>At this stage, it’s important to think about exactly who the stakeholders are and to name specific groups and individuals. Segment the groups where necessary. For example list specific customer segments or divide your customers into retailers, distributors and end-users.</a:t>
            </a:r>
          </a:p>
        </p:txBody>
      </p:sp>
      <p:pic>
        <p:nvPicPr>
          <p:cNvPr id="5" name="Picture 4">
            <a:extLst>
              <a:ext uri="{FF2B5EF4-FFF2-40B4-BE49-F238E27FC236}">
                <a16:creationId xmlns:a16="http://schemas.microsoft.com/office/drawing/2014/main" id="{4B6C23B0-6A8B-442A-8467-56441408631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87824" y="1340768"/>
            <a:ext cx="5205285" cy="2736304"/>
          </a:xfrm>
          <a:prstGeom prst="rect">
            <a:avLst/>
          </a:prstGeom>
        </p:spPr>
      </p:pic>
    </p:spTree>
    <p:extLst>
      <p:ext uri="{BB962C8B-B14F-4D97-AF65-F5344CB8AC3E}">
        <p14:creationId xmlns:p14="http://schemas.microsoft.com/office/powerpoint/2010/main" val="2744102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5123">
                                            <p:txEl>
                                              <p:pRg st="0" end="0"/>
                                            </p:txEl>
                                          </p:spTgt>
                                        </p:tgtEl>
                                        <p:attrNameLst>
                                          <p:attrName>style.visibility</p:attrName>
                                        </p:attrNameLst>
                                      </p:cBhvr>
                                      <p:to>
                                        <p:strVal val="visible"/>
                                      </p:to>
                                    </p:set>
                                    <p:anim calcmode="lin" valueType="num">
                                      <p:cBhvr additive="base">
                                        <p:cTn id="14"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5123">
                                            <p:txEl>
                                              <p:pRg st="1" end="1"/>
                                            </p:txEl>
                                          </p:spTgt>
                                        </p:tgtEl>
                                        <p:attrNameLst>
                                          <p:attrName>style.visibility</p:attrName>
                                        </p:attrNameLst>
                                      </p:cBhvr>
                                      <p:to>
                                        <p:strVal val="visible"/>
                                      </p:to>
                                    </p:set>
                                    <p:anim calcmode="lin" valueType="num">
                                      <p:cBhvr additive="base">
                                        <p:cTn id="20" dur="500" fill="hold"/>
                                        <p:tgtEl>
                                          <p:spTgt spid="512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512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5123">
                                            <p:txEl>
                                              <p:pRg st="11" end="11"/>
                                            </p:txEl>
                                          </p:spTgt>
                                        </p:tgtEl>
                                        <p:attrNameLst>
                                          <p:attrName>style.visibility</p:attrName>
                                        </p:attrNameLst>
                                      </p:cBhvr>
                                      <p:to>
                                        <p:strVal val="visible"/>
                                      </p:to>
                                    </p:set>
                                    <p:anim calcmode="lin" valueType="num">
                                      <p:cBhvr additive="base">
                                        <p:cTn id="26" dur="500" fill="hold"/>
                                        <p:tgtEl>
                                          <p:spTgt spid="5123">
                                            <p:txEl>
                                              <p:pRg st="11" end="11"/>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512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5123">
                                            <p:txEl>
                                              <p:pRg st="12" end="12"/>
                                            </p:txEl>
                                          </p:spTgt>
                                        </p:tgtEl>
                                        <p:attrNameLst>
                                          <p:attrName>style.visibility</p:attrName>
                                        </p:attrNameLst>
                                      </p:cBhvr>
                                      <p:to>
                                        <p:strVal val="visible"/>
                                      </p:to>
                                    </p:set>
                                    <p:anim calcmode="lin" valueType="num">
                                      <p:cBhvr additive="base">
                                        <p:cTn id="32" dur="500" fill="hold"/>
                                        <p:tgtEl>
                                          <p:spTgt spid="5123">
                                            <p:txEl>
                                              <p:pRg st="12" end="12"/>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512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395536" y="260648"/>
            <a:ext cx="8424936" cy="1656184"/>
          </a:xfrm>
          <a:noFill/>
        </p:spPr>
        <p:txBody>
          <a:bodyPr>
            <a:noAutofit/>
          </a:bodyPr>
          <a:lstStyle/>
          <a:p>
            <a:pPr marL="0" indent="0">
              <a:spcBef>
                <a:spcPct val="0"/>
              </a:spcBef>
              <a:buNone/>
            </a:pPr>
            <a:r>
              <a:rPr lang="en-GB" altLang="en-US" sz="2400" b="1" dirty="0">
                <a:solidFill>
                  <a:srgbClr val="0070C0"/>
                </a:solidFill>
                <a:ea typeface="ＭＳ Ｐゴシック" panose="020B0600070205080204" pitchFamily="34" charset="-128"/>
              </a:rPr>
              <a:t>5. Prioritise your stakeholders</a:t>
            </a: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r>
              <a:rPr lang="en-GB" altLang="en-US" sz="2000" dirty="0">
                <a:ea typeface="ＭＳ Ｐゴシック" panose="020B0600070205080204" pitchFamily="34" charset="-128"/>
              </a:rPr>
              <a:t>A power/interest grid can be used to map the level of interest different stakeholders have in the operations of your organisation and their power to affect or be affected by it</a:t>
            </a:r>
            <a:r>
              <a:rPr lang="en-GB" altLang="en-US" sz="2000" dirty="0" smtClean="0">
                <a:ea typeface="ＭＳ Ｐゴシック" panose="020B0600070205080204" pitchFamily="34" charset="-128"/>
              </a:rPr>
              <a:t>.</a:t>
            </a:r>
          </a:p>
          <a:p>
            <a:pPr marL="0" indent="0">
              <a:spcBef>
                <a:spcPct val="0"/>
              </a:spcBef>
              <a:buNone/>
            </a:pPr>
            <a:endParaRPr lang="en-GB" altLang="en-US" sz="2000" dirty="0" smtClean="0">
              <a:ea typeface="ＭＳ Ｐゴシック" panose="020B0600070205080204" pitchFamily="34" charset="-128"/>
            </a:endParaRPr>
          </a:p>
          <a:p>
            <a:pPr marL="0" indent="0">
              <a:spcBef>
                <a:spcPct val="0"/>
              </a:spcBef>
              <a:buNone/>
            </a:pPr>
            <a:r>
              <a:rPr lang="en-GB" altLang="en-US" sz="2000" dirty="0">
                <a:ea typeface="ＭＳ Ｐゴシック" panose="020B0600070205080204" pitchFamily="34" charset="-128"/>
              </a:rPr>
              <a:t>This will help you to decide where you need to invest your stakeholder management efforts. Clearly, you will need to engage fully with those who have both a high level of interest and a high level of power and take great care over relationships with these groups.</a:t>
            </a: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r>
              <a:rPr lang="en-GB" altLang="en-US" sz="2000" dirty="0">
                <a:ea typeface="ＭＳ Ｐゴシック" panose="020B0600070205080204" pitchFamily="34" charset="-128"/>
              </a:rPr>
              <a:t>You will want to keep those who have power but less interest satisfied, but not overwhelm them with too much information. Those with high interest but little power should be kept informed, but you won’t need to pay so much attention to those with little interest and little influence.</a:t>
            </a:r>
          </a:p>
          <a:p>
            <a:pPr marL="0" indent="0">
              <a:spcBef>
                <a:spcPct val="0"/>
              </a:spcBef>
              <a:buNone/>
            </a:pPr>
            <a:endParaRPr lang="en-GB" altLang="en-US" sz="2000" dirty="0">
              <a:ea typeface="ＭＳ Ｐゴシック" panose="020B0600070205080204" pitchFamily="34" charset="-128"/>
            </a:endParaRPr>
          </a:p>
        </p:txBody>
      </p:sp>
    </p:spTree>
    <p:extLst>
      <p:ext uri="{BB962C8B-B14F-4D97-AF65-F5344CB8AC3E}">
        <p14:creationId xmlns:p14="http://schemas.microsoft.com/office/powerpoint/2010/main" val="3393069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fade">
                                      <p:cBhvr>
                                        <p:cTn id="7" dur="1000"/>
                                        <p:tgtEl>
                                          <p:spTgt spid="5123">
                                            <p:txEl>
                                              <p:pRg st="0" end="0"/>
                                            </p:txEl>
                                          </p:spTgt>
                                        </p:tgtEl>
                                      </p:cBhvr>
                                    </p:animEffect>
                                    <p:anim calcmode="lin" valueType="num">
                                      <p:cBhvr>
                                        <p:cTn id="8" dur="1000" fill="hold"/>
                                        <p:tgtEl>
                                          <p:spTgt spid="512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1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123">
                                            <p:txEl>
                                              <p:pRg st="2" end="2"/>
                                            </p:txEl>
                                          </p:spTgt>
                                        </p:tgtEl>
                                        <p:attrNameLst>
                                          <p:attrName>style.visibility</p:attrName>
                                        </p:attrNameLst>
                                      </p:cBhvr>
                                      <p:to>
                                        <p:strVal val="visible"/>
                                      </p:to>
                                    </p:set>
                                    <p:animEffect transition="in" filter="fade">
                                      <p:cBhvr>
                                        <p:cTn id="14" dur="1000"/>
                                        <p:tgtEl>
                                          <p:spTgt spid="5123">
                                            <p:txEl>
                                              <p:pRg st="2" end="2"/>
                                            </p:txEl>
                                          </p:spTgt>
                                        </p:tgtEl>
                                      </p:cBhvr>
                                    </p:animEffect>
                                    <p:anim calcmode="lin" valueType="num">
                                      <p:cBhvr>
                                        <p:cTn id="15" dur="1000" fill="hold"/>
                                        <p:tgtEl>
                                          <p:spTgt spid="512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12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123">
                                            <p:txEl>
                                              <p:pRg st="4" end="4"/>
                                            </p:txEl>
                                          </p:spTgt>
                                        </p:tgtEl>
                                        <p:attrNameLst>
                                          <p:attrName>style.visibility</p:attrName>
                                        </p:attrNameLst>
                                      </p:cBhvr>
                                      <p:to>
                                        <p:strVal val="visible"/>
                                      </p:to>
                                    </p:set>
                                    <p:animEffect transition="in" filter="fade">
                                      <p:cBhvr>
                                        <p:cTn id="21" dur="1000"/>
                                        <p:tgtEl>
                                          <p:spTgt spid="5123">
                                            <p:txEl>
                                              <p:pRg st="4" end="4"/>
                                            </p:txEl>
                                          </p:spTgt>
                                        </p:tgtEl>
                                      </p:cBhvr>
                                    </p:animEffect>
                                    <p:anim calcmode="lin" valueType="num">
                                      <p:cBhvr>
                                        <p:cTn id="22" dur="1000" fill="hold"/>
                                        <p:tgtEl>
                                          <p:spTgt spid="512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512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123">
                                            <p:txEl>
                                              <p:pRg st="6" end="6"/>
                                            </p:txEl>
                                          </p:spTgt>
                                        </p:tgtEl>
                                        <p:attrNameLst>
                                          <p:attrName>style.visibility</p:attrName>
                                        </p:attrNameLst>
                                      </p:cBhvr>
                                      <p:to>
                                        <p:strVal val="visible"/>
                                      </p:to>
                                    </p:set>
                                    <p:animEffect transition="in" filter="fade">
                                      <p:cBhvr>
                                        <p:cTn id="28" dur="1000"/>
                                        <p:tgtEl>
                                          <p:spTgt spid="5123">
                                            <p:txEl>
                                              <p:pRg st="6" end="6"/>
                                            </p:txEl>
                                          </p:spTgt>
                                        </p:tgtEl>
                                      </p:cBhvr>
                                    </p:animEffect>
                                    <p:anim calcmode="lin" valueType="num">
                                      <p:cBhvr>
                                        <p:cTn id="29" dur="1000" fill="hold"/>
                                        <p:tgtEl>
                                          <p:spTgt spid="512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512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56D8EAD-9293-4F97-9E07-7C83EED0A2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9144000" cy="5661248"/>
          </a:xfrm>
          <a:prstGeom prst="rect">
            <a:avLst/>
          </a:prstGeom>
        </p:spPr>
      </p:pic>
    </p:spTree>
    <p:extLst>
      <p:ext uri="{BB962C8B-B14F-4D97-AF65-F5344CB8AC3E}">
        <p14:creationId xmlns:p14="http://schemas.microsoft.com/office/powerpoint/2010/main" val="3113592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rgbClr val="0070C0"/>
                </a:solidFill>
                <a:ea typeface="ＭＳ Ｐゴシック" panose="020B0600070205080204" pitchFamily="34" charset="-128"/>
              </a:rPr>
              <a:t>Stakeholder Analysis</a:t>
            </a:r>
          </a:p>
        </p:txBody>
      </p:sp>
      <p:sp>
        <p:nvSpPr>
          <p:cNvPr id="5123" name="Rectangle 3"/>
          <p:cNvSpPr>
            <a:spLocks noGrp="1" noChangeArrowheads="1"/>
          </p:cNvSpPr>
          <p:nvPr>
            <p:ph type="body" idx="1"/>
          </p:nvPr>
        </p:nvSpPr>
        <p:spPr>
          <a:xfrm>
            <a:off x="359532" y="1052736"/>
            <a:ext cx="8424936" cy="3384376"/>
          </a:xfrm>
          <a:noFill/>
        </p:spPr>
        <p:txBody>
          <a:bodyPr>
            <a:noAutofit/>
          </a:bodyPr>
          <a:lstStyle/>
          <a:p>
            <a:pPr marL="0" indent="0">
              <a:spcBef>
                <a:spcPct val="0"/>
              </a:spcBef>
              <a:buNone/>
            </a:pPr>
            <a:r>
              <a:rPr lang="en-GB" altLang="en-US" sz="2400" b="1" dirty="0">
                <a:solidFill>
                  <a:srgbClr val="0070C0"/>
                </a:solidFill>
                <a:ea typeface="ＭＳ Ｐゴシック" panose="020B0600070205080204" pitchFamily="34" charset="-128"/>
              </a:rPr>
              <a:t>6. Understand your stakeholders</a:t>
            </a:r>
          </a:p>
          <a:p>
            <a:pPr marL="0" indent="0">
              <a:spcBef>
                <a:spcPct val="0"/>
              </a:spcBef>
              <a:buNone/>
            </a:pPr>
            <a:endParaRPr lang="en-GB" altLang="en-US" sz="1800" dirty="0">
              <a:ea typeface="ＭＳ Ｐゴシック" panose="020B0600070205080204" pitchFamily="34" charset="-128"/>
            </a:endParaRPr>
          </a:p>
          <a:p>
            <a:pPr marL="0" indent="0">
              <a:spcBef>
                <a:spcPct val="0"/>
              </a:spcBef>
              <a:buNone/>
            </a:pPr>
            <a:r>
              <a:rPr lang="en-GB" altLang="en-US" sz="1800" dirty="0">
                <a:ea typeface="ＭＳ Ｐゴシック" panose="020B0600070205080204" pitchFamily="34" charset="-128"/>
              </a:rPr>
              <a:t>Put yourself in the place of each stakeholder and ask yourself what their perspective of your business may be. What are their needs and concerns? What affects or influences them? What do they believe? What motivates them? What potential threats or opportunities do they represent?</a:t>
            </a:r>
          </a:p>
          <a:p>
            <a:pPr marL="0" indent="0">
              <a:spcBef>
                <a:spcPct val="0"/>
              </a:spcBef>
              <a:buNone/>
            </a:pPr>
            <a:endParaRPr lang="en-GB" altLang="en-US" sz="1800" dirty="0">
              <a:ea typeface="ＭＳ Ｐゴシック" panose="020B0600070205080204" pitchFamily="34" charset="-128"/>
            </a:endParaRPr>
          </a:p>
          <a:p>
            <a:pPr marL="0" indent="0">
              <a:spcBef>
                <a:spcPct val="0"/>
              </a:spcBef>
              <a:buNone/>
            </a:pPr>
            <a:r>
              <a:rPr lang="en-GB" altLang="en-US" sz="1800" dirty="0">
                <a:ea typeface="ＭＳ Ｐゴシック" panose="020B0600070205080204" pitchFamily="34" charset="-128"/>
              </a:rPr>
              <a:t>Consider what you know about their actual and previous behaviour and what underlies it. It can be helpful to draw up a table listing each stakeholder and showing the level of priority you have assigned to them, the relationship you have with them and how they are impacted by your organisation.</a:t>
            </a:r>
          </a:p>
        </p:txBody>
      </p:sp>
    </p:spTree>
    <p:extLst>
      <p:ext uri="{BB962C8B-B14F-4D97-AF65-F5344CB8AC3E}">
        <p14:creationId xmlns:p14="http://schemas.microsoft.com/office/powerpoint/2010/main" val="1750286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anim calcmode="lin" valueType="num">
                                      <p:cBhvr additive="base">
                                        <p:cTn id="11"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 calcmode="lin" valueType="num">
                                      <p:cBhvr additive="base">
                                        <p:cTn id="17" dur="500" fill="hold"/>
                                        <p:tgtEl>
                                          <p:spTgt spid="512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12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123">
                                            <p:txEl>
                                              <p:pRg st="4" end="4"/>
                                            </p:txEl>
                                          </p:spTgt>
                                        </p:tgtEl>
                                        <p:attrNameLst>
                                          <p:attrName>style.visibility</p:attrName>
                                        </p:attrNameLst>
                                      </p:cBhvr>
                                      <p:to>
                                        <p:strVal val="visible"/>
                                      </p:to>
                                    </p:set>
                                    <p:anim calcmode="lin" valueType="num">
                                      <p:cBhvr additive="base">
                                        <p:cTn id="23" dur="500" fill="hold"/>
                                        <p:tgtEl>
                                          <p:spTgt spid="512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12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359532" y="476672"/>
            <a:ext cx="8424936" cy="4896544"/>
          </a:xfrm>
          <a:noFill/>
        </p:spPr>
        <p:txBody>
          <a:bodyPr>
            <a:noAutofit/>
          </a:bodyPr>
          <a:lstStyle/>
          <a:p>
            <a:pPr marL="0" indent="0">
              <a:spcBef>
                <a:spcPct val="0"/>
              </a:spcBef>
              <a:buNone/>
            </a:pPr>
            <a:r>
              <a:rPr lang="en-GB" altLang="en-US" sz="2400" b="1" dirty="0">
                <a:solidFill>
                  <a:srgbClr val="0070C0"/>
                </a:solidFill>
                <a:ea typeface="ＭＳ Ｐゴシック" panose="020B0600070205080204" pitchFamily="34" charset="-128"/>
              </a:rPr>
              <a:t>7. Develop strategies for action</a:t>
            </a:r>
          </a:p>
          <a:p>
            <a:pPr marL="0" indent="0">
              <a:spcBef>
                <a:spcPct val="0"/>
              </a:spcBef>
              <a:buNone/>
            </a:pPr>
            <a:endParaRPr lang="en-GB" altLang="en-US" sz="1800" dirty="0">
              <a:ea typeface="ＭＳ Ｐゴシック" panose="020B0600070205080204" pitchFamily="34" charset="-128"/>
            </a:endParaRPr>
          </a:p>
          <a:p>
            <a:pPr marL="0" indent="0">
              <a:spcBef>
                <a:spcPct val="0"/>
              </a:spcBef>
              <a:buNone/>
            </a:pPr>
            <a:r>
              <a:rPr lang="en-GB" altLang="en-US" sz="1800" dirty="0">
                <a:ea typeface="ＭＳ Ｐゴシック" panose="020B0600070205080204" pitchFamily="34" charset="-128"/>
              </a:rPr>
              <a:t>Once you have decided which stakeholders you most need to influence and have begun to understand what motivates them, you will be in a position to consider the way forward. Here are a few questions to consider:</a:t>
            </a:r>
          </a:p>
          <a:p>
            <a:pPr marL="0" indent="0">
              <a:spcBef>
                <a:spcPct val="0"/>
              </a:spcBef>
              <a:buNone/>
            </a:pPr>
            <a:endParaRPr lang="en-GB" altLang="en-US" sz="1800" dirty="0">
              <a:ea typeface="ＭＳ Ｐゴシック" panose="020B0600070205080204" pitchFamily="34" charset="-128"/>
            </a:endParaRPr>
          </a:p>
          <a:p>
            <a:pPr>
              <a:spcBef>
                <a:spcPct val="0"/>
              </a:spcBef>
            </a:pPr>
            <a:r>
              <a:rPr lang="en-GB" altLang="en-US" sz="1800" dirty="0">
                <a:ea typeface="ＭＳ Ｐゴシック" panose="020B0600070205080204" pitchFamily="34" charset="-128"/>
              </a:rPr>
              <a:t>How can you improve the products and services you offer to customers?</a:t>
            </a:r>
          </a:p>
          <a:p>
            <a:pPr>
              <a:spcBef>
                <a:spcPct val="0"/>
              </a:spcBef>
            </a:pPr>
            <a:r>
              <a:rPr lang="en-GB" altLang="en-US" sz="1800" dirty="0">
                <a:ea typeface="ＭＳ Ｐゴシック" panose="020B0600070205080204" pitchFamily="34" charset="-128"/>
              </a:rPr>
              <a:t>Do you need to tailor your offering to different customer segments?</a:t>
            </a:r>
          </a:p>
          <a:p>
            <a:pPr>
              <a:spcBef>
                <a:spcPct val="0"/>
              </a:spcBef>
            </a:pPr>
            <a:r>
              <a:rPr lang="en-GB" altLang="en-US" sz="1800" dirty="0">
                <a:ea typeface="ＭＳ Ｐゴシック" panose="020B0600070205080204" pitchFamily="34" charset="-128"/>
              </a:rPr>
              <a:t>How can you cooperate more effectively with suppliers?</a:t>
            </a:r>
          </a:p>
          <a:p>
            <a:pPr>
              <a:spcBef>
                <a:spcPct val="0"/>
              </a:spcBef>
            </a:pPr>
            <a:r>
              <a:rPr lang="en-GB" altLang="en-US" sz="1800" dirty="0">
                <a:ea typeface="ＭＳ Ｐゴシック" panose="020B0600070205080204" pitchFamily="34" charset="-128"/>
              </a:rPr>
              <a:t>What will enhance the morale of your employees?</a:t>
            </a:r>
          </a:p>
          <a:p>
            <a:pPr>
              <a:spcBef>
                <a:spcPct val="0"/>
              </a:spcBef>
            </a:pPr>
            <a:r>
              <a:rPr lang="en-GB" altLang="en-US" sz="1800" dirty="0">
                <a:ea typeface="ＭＳ Ｐゴシック" panose="020B0600070205080204" pitchFamily="34" charset="-128"/>
              </a:rPr>
              <a:t>What internal issues need to be resolved?</a:t>
            </a:r>
          </a:p>
          <a:p>
            <a:pPr>
              <a:spcBef>
                <a:spcPct val="0"/>
              </a:spcBef>
            </a:pPr>
            <a:r>
              <a:rPr lang="en-GB" altLang="en-US" sz="1800" dirty="0">
                <a:ea typeface="ＭＳ Ｐゴシック" panose="020B0600070205080204" pitchFamily="34" charset="-128"/>
              </a:rPr>
              <a:t>What might encourage external stakeholders to be more cooperative?</a:t>
            </a:r>
          </a:p>
          <a:p>
            <a:pPr>
              <a:spcBef>
                <a:spcPct val="0"/>
              </a:spcBef>
            </a:pPr>
            <a:r>
              <a:rPr lang="en-GB" altLang="en-US" sz="1800" dirty="0">
                <a:ea typeface="ＭＳ Ｐゴシック" panose="020B0600070205080204" pitchFamily="34" charset="-128"/>
              </a:rPr>
              <a:t>How can you change public perceptions of your organisation?</a:t>
            </a:r>
          </a:p>
          <a:p>
            <a:pPr>
              <a:spcBef>
                <a:spcPct val="0"/>
              </a:spcBef>
            </a:pPr>
            <a:r>
              <a:rPr lang="en-GB" altLang="en-US" sz="1800" dirty="0">
                <a:ea typeface="ＭＳ Ｐゴシック" panose="020B0600070205080204" pitchFamily="34" charset="-128"/>
              </a:rPr>
              <a:t>Which policies or actions might run the risk of alienating them or increasing the threat they pose to your business?</a:t>
            </a:r>
          </a:p>
          <a:p>
            <a:pPr>
              <a:spcBef>
                <a:spcPct val="0"/>
              </a:spcBef>
            </a:pPr>
            <a:r>
              <a:rPr lang="en-GB" altLang="en-US" sz="1800" dirty="0">
                <a:ea typeface="ＭＳ Ｐゴシック" panose="020B0600070205080204" pitchFamily="34" charset="-128"/>
              </a:rPr>
              <a:t>Which areas should you focus on?</a:t>
            </a:r>
          </a:p>
        </p:txBody>
      </p:sp>
    </p:spTree>
    <p:extLst>
      <p:ext uri="{BB962C8B-B14F-4D97-AF65-F5344CB8AC3E}">
        <p14:creationId xmlns:p14="http://schemas.microsoft.com/office/powerpoint/2010/main" val="652831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123">
                                            <p:txEl>
                                              <p:pRg st="2" end="2"/>
                                            </p:txEl>
                                          </p:spTgt>
                                        </p:tgtEl>
                                        <p:attrNameLst>
                                          <p:attrName>style.visibility</p:attrName>
                                        </p:attrNameLst>
                                      </p:cBhvr>
                                      <p:to>
                                        <p:strVal val="visible"/>
                                      </p:to>
                                    </p:set>
                                    <p:anim calcmode="lin" valueType="num">
                                      <p:cBhvr additive="base">
                                        <p:cTn id="13" dur="500" fill="hold"/>
                                        <p:tgtEl>
                                          <p:spTgt spid="512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anim calcmode="lin" valueType="num">
                                      <p:cBhvr additive="base">
                                        <p:cTn id="19" dur="500" fill="hold"/>
                                        <p:tgtEl>
                                          <p:spTgt spid="512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123">
                                            <p:txEl>
                                              <p:pRg st="5" end="5"/>
                                            </p:txEl>
                                          </p:spTgt>
                                        </p:tgtEl>
                                        <p:attrNameLst>
                                          <p:attrName>style.visibility</p:attrName>
                                        </p:attrNameLst>
                                      </p:cBhvr>
                                      <p:to>
                                        <p:strVal val="visible"/>
                                      </p:to>
                                    </p:set>
                                    <p:anim calcmode="lin" valueType="num">
                                      <p:cBhvr additive="base">
                                        <p:cTn id="25" dur="500" fill="hold"/>
                                        <p:tgtEl>
                                          <p:spTgt spid="512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12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123">
                                            <p:txEl>
                                              <p:pRg st="6" end="6"/>
                                            </p:txEl>
                                          </p:spTgt>
                                        </p:tgtEl>
                                        <p:attrNameLst>
                                          <p:attrName>style.visibility</p:attrName>
                                        </p:attrNameLst>
                                      </p:cBhvr>
                                      <p:to>
                                        <p:strVal val="visible"/>
                                      </p:to>
                                    </p:set>
                                    <p:anim calcmode="lin" valueType="num">
                                      <p:cBhvr additive="base">
                                        <p:cTn id="31" dur="500" fill="hold"/>
                                        <p:tgtEl>
                                          <p:spTgt spid="512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12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123">
                                            <p:txEl>
                                              <p:pRg st="7" end="7"/>
                                            </p:txEl>
                                          </p:spTgt>
                                        </p:tgtEl>
                                        <p:attrNameLst>
                                          <p:attrName>style.visibility</p:attrName>
                                        </p:attrNameLst>
                                      </p:cBhvr>
                                      <p:to>
                                        <p:strVal val="visible"/>
                                      </p:to>
                                    </p:set>
                                    <p:anim calcmode="lin" valueType="num">
                                      <p:cBhvr additive="base">
                                        <p:cTn id="37" dur="500" fill="hold"/>
                                        <p:tgtEl>
                                          <p:spTgt spid="512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12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123">
                                            <p:txEl>
                                              <p:pRg st="8" end="8"/>
                                            </p:txEl>
                                          </p:spTgt>
                                        </p:tgtEl>
                                        <p:attrNameLst>
                                          <p:attrName>style.visibility</p:attrName>
                                        </p:attrNameLst>
                                      </p:cBhvr>
                                      <p:to>
                                        <p:strVal val="visible"/>
                                      </p:to>
                                    </p:set>
                                    <p:anim calcmode="lin" valueType="num">
                                      <p:cBhvr additive="base">
                                        <p:cTn id="43" dur="500" fill="hold"/>
                                        <p:tgtEl>
                                          <p:spTgt spid="512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12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123">
                                            <p:txEl>
                                              <p:pRg st="9" end="9"/>
                                            </p:txEl>
                                          </p:spTgt>
                                        </p:tgtEl>
                                        <p:attrNameLst>
                                          <p:attrName>style.visibility</p:attrName>
                                        </p:attrNameLst>
                                      </p:cBhvr>
                                      <p:to>
                                        <p:strVal val="visible"/>
                                      </p:to>
                                    </p:set>
                                    <p:anim calcmode="lin" valueType="num">
                                      <p:cBhvr additive="base">
                                        <p:cTn id="49" dur="500" fill="hold"/>
                                        <p:tgtEl>
                                          <p:spTgt spid="512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12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123">
                                            <p:txEl>
                                              <p:pRg st="10" end="10"/>
                                            </p:txEl>
                                          </p:spTgt>
                                        </p:tgtEl>
                                        <p:attrNameLst>
                                          <p:attrName>style.visibility</p:attrName>
                                        </p:attrNameLst>
                                      </p:cBhvr>
                                      <p:to>
                                        <p:strVal val="visible"/>
                                      </p:to>
                                    </p:set>
                                    <p:anim calcmode="lin" valueType="num">
                                      <p:cBhvr additive="base">
                                        <p:cTn id="55" dur="500" fill="hold"/>
                                        <p:tgtEl>
                                          <p:spTgt spid="5123">
                                            <p:txEl>
                                              <p:pRg st="10" end="1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12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5123">
                                            <p:txEl>
                                              <p:pRg st="11" end="11"/>
                                            </p:txEl>
                                          </p:spTgt>
                                        </p:tgtEl>
                                        <p:attrNameLst>
                                          <p:attrName>style.visibility</p:attrName>
                                        </p:attrNameLst>
                                      </p:cBhvr>
                                      <p:to>
                                        <p:strVal val="visible"/>
                                      </p:to>
                                    </p:set>
                                    <p:anim calcmode="lin" valueType="num">
                                      <p:cBhvr additive="base">
                                        <p:cTn id="61" dur="500" fill="hold"/>
                                        <p:tgtEl>
                                          <p:spTgt spid="5123">
                                            <p:txEl>
                                              <p:pRg st="11" end="1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12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5123">
                                            <p:txEl>
                                              <p:pRg st="12" end="12"/>
                                            </p:txEl>
                                          </p:spTgt>
                                        </p:tgtEl>
                                        <p:attrNameLst>
                                          <p:attrName>style.visibility</p:attrName>
                                        </p:attrNameLst>
                                      </p:cBhvr>
                                      <p:to>
                                        <p:strVal val="visible"/>
                                      </p:to>
                                    </p:set>
                                    <p:anim calcmode="lin" valueType="num">
                                      <p:cBhvr additive="base">
                                        <p:cTn id="67" dur="500" fill="hold"/>
                                        <p:tgtEl>
                                          <p:spTgt spid="5123">
                                            <p:txEl>
                                              <p:pRg st="12" end="12"/>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12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rgbClr val="0070C0"/>
                </a:solidFill>
                <a:ea typeface="ＭＳ Ｐゴシック" panose="020B0600070205080204" pitchFamily="34" charset="-128"/>
              </a:rPr>
              <a:t>Stakeholder Analysis</a:t>
            </a:r>
          </a:p>
        </p:txBody>
      </p:sp>
      <p:sp>
        <p:nvSpPr>
          <p:cNvPr id="5123" name="Rectangle 3"/>
          <p:cNvSpPr>
            <a:spLocks noGrp="1" noChangeArrowheads="1"/>
          </p:cNvSpPr>
          <p:nvPr>
            <p:ph type="body" idx="1"/>
          </p:nvPr>
        </p:nvSpPr>
        <p:spPr>
          <a:xfrm>
            <a:off x="359532" y="1412776"/>
            <a:ext cx="8424936" cy="2664296"/>
          </a:xfrm>
          <a:noFill/>
        </p:spPr>
        <p:txBody>
          <a:bodyPr>
            <a:noAutofit/>
          </a:bodyPr>
          <a:lstStyle/>
          <a:p>
            <a:pPr marL="0" indent="0">
              <a:spcBef>
                <a:spcPct val="0"/>
              </a:spcBef>
              <a:buNone/>
            </a:pPr>
            <a:r>
              <a:rPr lang="en-GB" altLang="en-US" sz="2400" b="1" dirty="0">
                <a:solidFill>
                  <a:srgbClr val="0070C0"/>
                </a:solidFill>
                <a:ea typeface="ＭＳ Ｐゴシック" panose="020B0600070205080204" pitchFamily="34" charset="-128"/>
              </a:rPr>
              <a:t>7. Develop strategies for action (continued…)</a:t>
            </a:r>
          </a:p>
          <a:p>
            <a:pPr marL="0" indent="0">
              <a:spcBef>
                <a:spcPct val="0"/>
              </a:spcBef>
              <a:buNone/>
            </a:pPr>
            <a:endParaRPr lang="en-GB" altLang="en-US" sz="1800" dirty="0">
              <a:ea typeface="ＭＳ Ｐゴシック" panose="020B0600070205080204" pitchFamily="34" charset="-128"/>
            </a:endParaRPr>
          </a:p>
          <a:p>
            <a:pPr marL="0" indent="0">
              <a:spcBef>
                <a:spcPct val="0"/>
              </a:spcBef>
              <a:buNone/>
            </a:pPr>
            <a:r>
              <a:rPr lang="en-GB" altLang="en-US" sz="2000" dirty="0">
                <a:ea typeface="ＭＳ Ｐゴシック" panose="020B0600070205080204" pitchFamily="34" charset="-128"/>
              </a:rPr>
              <a:t>Evaluate the impact of any proposals, considering how easy they will be to implement, taking any costs or cost savings into account and bearing the impact on other stakeholders in mind.</a:t>
            </a: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r>
              <a:rPr lang="en-GB" altLang="en-US" sz="2000" dirty="0">
                <a:ea typeface="ＭＳ Ｐゴシック" panose="020B0600070205080204" pitchFamily="34" charset="-128"/>
              </a:rPr>
              <a:t>Over time the interests of stakeholders go together, so it is important to find creative solutions that satisfy the interests of multiple stakeholders.</a:t>
            </a:r>
          </a:p>
        </p:txBody>
      </p:sp>
    </p:spTree>
    <p:extLst>
      <p:ext uri="{BB962C8B-B14F-4D97-AF65-F5344CB8AC3E}">
        <p14:creationId xmlns:p14="http://schemas.microsoft.com/office/powerpoint/2010/main" val="2399049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anim calcmode="lin" valueType="num">
                                      <p:cBhvr additive="base">
                                        <p:cTn id="11"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 calcmode="lin" valueType="num">
                                      <p:cBhvr additive="base">
                                        <p:cTn id="17" dur="500" fill="hold"/>
                                        <p:tgtEl>
                                          <p:spTgt spid="512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12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123">
                                            <p:txEl>
                                              <p:pRg st="4" end="4"/>
                                            </p:txEl>
                                          </p:spTgt>
                                        </p:tgtEl>
                                        <p:attrNameLst>
                                          <p:attrName>style.visibility</p:attrName>
                                        </p:attrNameLst>
                                      </p:cBhvr>
                                      <p:to>
                                        <p:strVal val="visible"/>
                                      </p:to>
                                    </p:set>
                                    <p:anim calcmode="lin" valueType="num">
                                      <p:cBhvr additive="base">
                                        <p:cTn id="23" dur="500" fill="hold"/>
                                        <p:tgtEl>
                                          <p:spTgt spid="512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12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359532" y="260648"/>
            <a:ext cx="8424936" cy="5328592"/>
          </a:xfrm>
          <a:noFill/>
        </p:spPr>
        <p:txBody>
          <a:bodyPr>
            <a:noAutofit/>
          </a:bodyPr>
          <a:lstStyle/>
          <a:p>
            <a:pPr marL="0" indent="0">
              <a:spcBef>
                <a:spcPct val="0"/>
              </a:spcBef>
              <a:buNone/>
            </a:pPr>
            <a:r>
              <a:rPr lang="en-GB" altLang="en-US" sz="2400" b="1" dirty="0">
                <a:solidFill>
                  <a:srgbClr val="0070C0"/>
                </a:solidFill>
                <a:ea typeface="ＭＳ Ｐゴシック" panose="020B0600070205080204" pitchFamily="34" charset="-128"/>
              </a:rPr>
              <a:t>8. Communicate and develop relationships with stakeholders</a:t>
            </a:r>
          </a:p>
          <a:p>
            <a:pPr marL="0" indent="0">
              <a:spcBef>
                <a:spcPct val="0"/>
              </a:spcBef>
              <a:buNone/>
            </a:pPr>
            <a:endParaRPr lang="en-GB" altLang="en-US" sz="1800" dirty="0">
              <a:ea typeface="ＭＳ Ｐゴシック" panose="020B0600070205080204" pitchFamily="34" charset="-128"/>
            </a:endParaRPr>
          </a:p>
          <a:p>
            <a:pPr>
              <a:spcBef>
                <a:spcPct val="0"/>
              </a:spcBef>
            </a:pPr>
            <a:r>
              <a:rPr lang="en-GB" altLang="en-US" sz="1800" dirty="0">
                <a:ea typeface="ＭＳ Ｐゴシック" panose="020B0600070205080204" pitchFamily="34" charset="-128"/>
              </a:rPr>
              <a:t>A ‘public relations’ approach to stakeholders – that is, one way communication - can be used to put the company viewpoint across, but will only be effective if the assumptions on which it is based are accurate.</a:t>
            </a:r>
          </a:p>
          <a:p>
            <a:pPr>
              <a:spcBef>
                <a:spcPct val="0"/>
              </a:spcBef>
            </a:pPr>
            <a:endParaRPr lang="en-GB" altLang="en-US" sz="1800" dirty="0">
              <a:ea typeface="ＭＳ Ｐゴシック" panose="020B0600070205080204" pitchFamily="34" charset="-128"/>
            </a:endParaRPr>
          </a:p>
          <a:p>
            <a:pPr>
              <a:spcBef>
                <a:spcPct val="0"/>
              </a:spcBef>
            </a:pPr>
            <a:r>
              <a:rPr lang="en-GB" altLang="en-US" sz="1800" dirty="0">
                <a:ea typeface="ＭＳ Ｐゴシック" panose="020B0600070205080204" pitchFamily="34" charset="-128"/>
              </a:rPr>
              <a:t>Two-way communication, involving dialogue and negotiation with stakeholders may be more difficult, but can lead to a better understanding of stakeholder perspectives.</a:t>
            </a:r>
          </a:p>
          <a:p>
            <a:pPr>
              <a:spcBef>
                <a:spcPct val="0"/>
              </a:spcBef>
            </a:pPr>
            <a:endParaRPr lang="en-GB" altLang="en-US" sz="1800" dirty="0">
              <a:ea typeface="ＭＳ Ｐゴシック" panose="020B0600070205080204" pitchFamily="34" charset="-128"/>
            </a:endParaRPr>
          </a:p>
          <a:p>
            <a:pPr>
              <a:spcBef>
                <a:spcPct val="0"/>
              </a:spcBef>
            </a:pPr>
            <a:r>
              <a:rPr lang="en-GB" altLang="en-US" sz="1800" dirty="0">
                <a:ea typeface="ＭＳ Ｐゴシック" panose="020B0600070205080204" pitchFamily="34" charset="-128"/>
              </a:rPr>
              <a:t>Monitor the feedback you get from stakeholders and use it as a basis for further discussion and action. Stakeholder management is a two step process; the second being to develop a proactive communication plan aimed at supporting business strategy and seeking to move stakeholders towards supportive positions and away from positions that threaten business success. Moving stakeholders progressively in the right direction on the power/interest matrix should be the aim.</a:t>
            </a:r>
          </a:p>
          <a:p>
            <a:pPr>
              <a:spcBef>
                <a:spcPct val="0"/>
              </a:spcBef>
            </a:pPr>
            <a:endParaRPr lang="en-GB" altLang="en-US" sz="1800" dirty="0">
              <a:ea typeface="ＭＳ Ｐゴシック" panose="020B0600070205080204" pitchFamily="34" charset="-128"/>
            </a:endParaRPr>
          </a:p>
        </p:txBody>
      </p:sp>
    </p:spTree>
    <p:extLst>
      <p:ext uri="{BB962C8B-B14F-4D97-AF65-F5344CB8AC3E}">
        <p14:creationId xmlns:p14="http://schemas.microsoft.com/office/powerpoint/2010/main" val="159855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123">
                                            <p:txEl>
                                              <p:pRg st="2" end="2"/>
                                            </p:txEl>
                                          </p:spTgt>
                                        </p:tgtEl>
                                        <p:attrNameLst>
                                          <p:attrName>style.visibility</p:attrName>
                                        </p:attrNameLst>
                                      </p:cBhvr>
                                      <p:to>
                                        <p:strVal val="visible"/>
                                      </p:to>
                                    </p:set>
                                    <p:anim calcmode="lin" valueType="num">
                                      <p:cBhvr additive="base">
                                        <p:cTn id="13" dur="500" fill="hold"/>
                                        <p:tgtEl>
                                          <p:spTgt spid="512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anim calcmode="lin" valueType="num">
                                      <p:cBhvr additive="base">
                                        <p:cTn id="19" dur="500" fill="hold"/>
                                        <p:tgtEl>
                                          <p:spTgt spid="512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123">
                                            <p:txEl>
                                              <p:pRg st="6" end="6"/>
                                            </p:txEl>
                                          </p:spTgt>
                                        </p:tgtEl>
                                        <p:attrNameLst>
                                          <p:attrName>style.visibility</p:attrName>
                                        </p:attrNameLst>
                                      </p:cBhvr>
                                      <p:to>
                                        <p:strVal val="visible"/>
                                      </p:to>
                                    </p:set>
                                    <p:anim calcmode="lin" valueType="num">
                                      <p:cBhvr additive="base">
                                        <p:cTn id="25" dur="500" fill="hold"/>
                                        <p:tgtEl>
                                          <p:spTgt spid="512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12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rgbClr val="0070C0"/>
                </a:solidFill>
                <a:ea typeface="ＭＳ Ｐゴシック" panose="020B0600070205080204" pitchFamily="34" charset="-128"/>
              </a:rPr>
              <a:t>Stakeholder Analysis</a:t>
            </a:r>
          </a:p>
        </p:txBody>
      </p:sp>
      <p:sp>
        <p:nvSpPr>
          <p:cNvPr id="5123" name="Rectangle 3"/>
          <p:cNvSpPr>
            <a:spLocks noGrp="1" noChangeArrowheads="1"/>
          </p:cNvSpPr>
          <p:nvPr>
            <p:ph type="body" idx="1"/>
          </p:nvPr>
        </p:nvSpPr>
        <p:spPr>
          <a:xfrm>
            <a:off x="359532" y="1268760"/>
            <a:ext cx="8424936" cy="4104456"/>
          </a:xfrm>
          <a:noFill/>
        </p:spPr>
        <p:txBody>
          <a:bodyPr>
            <a:noAutofit/>
          </a:bodyPr>
          <a:lstStyle/>
          <a:p>
            <a:pPr marL="0" indent="0">
              <a:spcBef>
                <a:spcPct val="0"/>
              </a:spcBef>
              <a:buNone/>
            </a:pPr>
            <a:endParaRPr lang="en-GB" altLang="en-US" sz="1800" dirty="0">
              <a:ea typeface="ＭＳ Ｐゴシック" panose="020B0600070205080204" pitchFamily="34" charset="-128"/>
            </a:endParaRPr>
          </a:p>
          <a:p>
            <a:pPr marL="0" indent="0">
              <a:spcBef>
                <a:spcPct val="0"/>
              </a:spcBef>
              <a:buNone/>
            </a:pPr>
            <a:r>
              <a:rPr lang="en-GB" altLang="en-US" sz="2400" b="1" dirty="0">
                <a:solidFill>
                  <a:srgbClr val="0070C0"/>
                </a:solidFill>
                <a:ea typeface="ＭＳ Ｐゴシック" panose="020B0600070205080204" pitchFamily="34" charset="-128"/>
              </a:rPr>
              <a:t>9. Monitor and review</a:t>
            </a:r>
          </a:p>
          <a:p>
            <a:pPr marL="0" indent="0">
              <a:spcBef>
                <a:spcPct val="0"/>
              </a:spcBef>
              <a:buNone/>
            </a:pPr>
            <a:endParaRPr lang="en-GB" altLang="en-US" sz="1800" dirty="0">
              <a:ea typeface="ＭＳ Ｐゴシック" panose="020B0600070205080204" pitchFamily="34" charset="-128"/>
            </a:endParaRPr>
          </a:p>
          <a:p>
            <a:pPr marL="0" indent="0">
              <a:spcBef>
                <a:spcPct val="0"/>
              </a:spcBef>
              <a:buNone/>
            </a:pPr>
            <a:r>
              <a:rPr lang="en-GB" altLang="en-US" sz="2000" dirty="0">
                <a:ea typeface="ＭＳ Ｐゴシック" panose="020B0600070205080204" pitchFamily="34" charset="-128"/>
              </a:rPr>
              <a:t>The environment within which a company operates is not static. The power and interests of stakeholder groups will change over time, so a regular review of stakeholder relationships is essential.</a:t>
            </a:r>
          </a:p>
        </p:txBody>
      </p:sp>
    </p:spTree>
    <p:extLst>
      <p:ext uri="{BB962C8B-B14F-4D97-AF65-F5344CB8AC3E}">
        <p14:creationId xmlns:p14="http://schemas.microsoft.com/office/powerpoint/2010/main" val="674855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ppt_x"/>
                                          </p:val>
                                        </p:tav>
                                        <p:tav tm="100000">
                                          <p:val>
                                            <p:strVal val="#ppt_x"/>
                                          </p:val>
                                        </p:tav>
                                      </p:tavLst>
                                    </p:anim>
                                    <p:anim calcmode="lin" valueType="num">
                                      <p:cBhvr additive="base">
                                        <p:cTn id="8" dur="500" fill="hold"/>
                                        <p:tgtEl>
                                          <p:spTgt spid="51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364C733-AA28-44A6-9E12-CE18BA90F4A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8875"/>
            <a:ext cx="9144000" cy="5949280"/>
          </a:xfrm>
          <a:prstGeom prst="rect">
            <a:avLst/>
          </a:prstGeom>
        </p:spPr>
      </p:pic>
    </p:spTree>
    <p:extLst>
      <p:ext uri="{BB962C8B-B14F-4D97-AF65-F5344CB8AC3E}">
        <p14:creationId xmlns:p14="http://schemas.microsoft.com/office/powerpoint/2010/main" val="2101535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611</TotalTime>
  <Words>1685</Words>
  <Application>Microsoft Office PowerPoint</Application>
  <PresentationFormat>On-screen Show (4:3)</PresentationFormat>
  <Paragraphs>137</Paragraphs>
  <Slides>17</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ＭＳ Ｐゴシック</vt:lpstr>
      <vt:lpstr>Arial</vt:lpstr>
      <vt:lpstr>Calibri</vt:lpstr>
      <vt:lpstr>Myriad Pro</vt:lpstr>
      <vt:lpstr>20140311PresentationUWTSDTemplate</vt:lpstr>
      <vt:lpstr>BMSK4004 Problem Solving and Decision Making</vt:lpstr>
      <vt:lpstr>PowerPoint Presentation</vt:lpstr>
      <vt:lpstr>Definition</vt:lpstr>
      <vt:lpstr>Stakeholder Analysis</vt:lpstr>
      <vt:lpstr>Stakeholder Analysis</vt:lpstr>
      <vt:lpstr>PowerPoint Presentation</vt:lpstr>
      <vt:lpstr>PowerPoint Presentation</vt:lpstr>
      <vt:lpstr>PowerPoint Presentation</vt:lpstr>
      <vt:lpstr>PowerPoint Presentation</vt:lpstr>
      <vt:lpstr>PowerPoint Presentation</vt:lpstr>
      <vt:lpstr>PowerPoint Presentation</vt:lpstr>
      <vt:lpstr>Stakeholder Analysis</vt:lpstr>
      <vt:lpstr>PowerPoint Presentation</vt:lpstr>
      <vt:lpstr>Stakeholder Analysis</vt:lpstr>
      <vt:lpstr>PowerPoint Presentation</vt:lpstr>
      <vt:lpstr>Stakeholder Analysis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36</cp:revision>
  <dcterms:created xsi:type="dcterms:W3CDTF">2015-04-14T15:21:28Z</dcterms:created>
  <dcterms:modified xsi:type="dcterms:W3CDTF">2019-08-16T13:02:43Z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