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7"/>
  </p:notesMasterIdLst>
  <p:sldIdLst>
    <p:sldId id="283" r:id="rId5"/>
    <p:sldId id="298" r:id="rId6"/>
    <p:sldId id="285" r:id="rId7"/>
    <p:sldId id="299" r:id="rId8"/>
    <p:sldId id="306" r:id="rId9"/>
    <p:sldId id="300" r:id="rId10"/>
    <p:sldId id="302" r:id="rId11"/>
    <p:sldId id="303" r:id="rId12"/>
    <p:sldId id="301" r:id="rId13"/>
    <p:sldId id="289" r:id="rId14"/>
    <p:sldId id="304" r:id="rId15"/>
    <p:sldId id="28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4"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03A2F"/>
    <a:srgbClr val="474134"/>
    <a:srgbClr val="554D3D"/>
    <a:srgbClr val="595515"/>
    <a:srgbClr val="5A532C"/>
    <a:srgbClr val="5B542C"/>
    <a:srgbClr val="59522B"/>
    <a:srgbClr val="5D562D"/>
    <a:srgbClr val="655D31"/>
    <a:srgbClr val="6B633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F62427-8BA2-D7FD-BF30-8C2C32E14C88}" v="2207" dt="2024-12-06T12:29:42.841"/>
    <p1510:client id="{2B0AAE69-C21E-0E62-B199-5F6D06F6BEAA}" v="11" dt="2024-12-05T18:35:54.134"/>
    <p1510:client id="{6F0D23F4-B3B5-446D-A8B4-89349F24B7FD}" v="1803" dt="2024-12-06T23:23:04.321"/>
  </p1510:revLst>
</p1510:revInfo>
</file>

<file path=ppt/tableStyles.xml><?xml version="1.0" encoding="utf-8"?>
<a:tblStyleLst xmlns:a="http://schemas.openxmlformats.org/drawingml/2006/main" def="{5C22544A-7EE6-4342-B048-85BDC9FD1C3A}">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927"/>
    <p:restoredTop sz="94879" autoAdjust="0"/>
  </p:normalViewPr>
  <p:slideViewPr>
    <p:cSldViewPr snapToGrid="0" showGuides="1">
      <p:cViewPr>
        <p:scale>
          <a:sx n="100" d="100"/>
          <a:sy n="100" d="100"/>
        </p:scale>
        <p:origin x="72" y="-1200"/>
      </p:cViewPr>
      <p:guideLst>
        <p:guide orient="horz" pos="2184"/>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ie Thomas (2416800)" userId="S::2416800@student.uwtsd.ac.uk::2df25618-a3fc-49c7-aebc-e326cddece45" providerId="AD" clId="Web-{11F62427-8BA2-D7FD-BF30-8C2C32E14C88}"/>
    <pc:docChg chg="addSld delSld modSld sldOrd">
      <pc:chgData name="Charlie Thomas (2416800)" userId="S::2416800@student.uwtsd.ac.uk::2df25618-a3fc-49c7-aebc-e326cddece45" providerId="AD" clId="Web-{11F62427-8BA2-D7FD-BF30-8C2C32E14C88}" dt="2024-12-06T12:29:42.825" v="1933" actId="20577"/>
      <pc:docMkLst>
        <pc:docMk/>
      </pc:docMkLst>
      <pc:sldChg chg="addSp delSp modSp">
        <pc:chgData name="Charlie Thomas (2416800)" userId="S::2416800@student.uwtsd.ac.uk::2df25618-a3fc-49c7-aebc-e326cddece45" providerId="AD" clId="Web-{11F62427-8BA2-D7FD-BF30-8C2C32E14C88}" dt="2024-12-06T12:04:33.861" v="1540" actId="20577"/>
        <pc:sldMkLst>
          <pc:docMk/>
          <pc:sldMk cId="3168852605" sldId="285"/>
        </pc:sldMkLst>
        <pc:spChg chg="mod">
          <ac:chgData name="Charlie Thomas (2416800)" userId="S::2416800@student.uwtsd.ac.uk::2df25618-a3fc-49c7-aebc-e326cddece45" providerId="AD" clId="Web-{11F62427-8BA2-D7FD-BF30-8C2C32E14C88}" dt="2024-12-06T12:04:33.861" v="1540" actId="20577"/>
          <ac:spMkLst>
            <pc:docMk/>
            <pc:sldMk cId="3168852605" sldId="285"/>
            <ac:spMk id="4" creationId="{E752DFB8-B7A2-DE8A-3E38-FC3170612720}"/>
          </ac:spMkLst>
        </pc:spChg>
        <pc:picChg chg="add del mod">
          <ac:chgData name="Charlie Thomas (2416800)" userId="S::2416800@student.uwtsd.ac.uk::2df25618-a3fc-49c7-aebc-e326cddece45" providerId="AD" clId="Web-{11F62427-8BA2-D7FD-BF30-8C2C32E14C88}" dt="2024-12-05T23:53:21.356" v="33"/>
          <ac:picMkLst>
            <pc:docMk/>
            <pc:sldMk cId="3168852605" sldId="285"/>
            <ac:picMk id="2" creationId="{0492F8B7-A3A7-3DC7-120F-C1428E2F9DB3}"/>
          </ac:picMkLst>
        </pc:picChg>
        <pc:picChg chg="add mod">
          <ac:chgData name="Charlie Thomas (2416800)" userId="S::2416800@student.uwtsd.ac.uk::2df25618-a3fc-49c7-aebc-e326cddece45" providerId="AD" clId="Web-{11F62427-8BA2-D7FD-BF30-8C2C32E14C88}" dt="2024-12-05T23:54:41.236" v="37" actId="1076"/>
          <ac:picMkLst>
            <pc:docMk/>
            <pc:sldMk cId="3168852605" sldId="285"/>
            <ac:picMk id="5" creationId="{8B7537D6-1B93-0B50-C458-F9C8543B5C06}"/>
          </ac:picMkLst>
        </pc:picChg>
      </pc:sldChg>
      <pc:sldChg chg="del">
        <pc:chgData name="Charlie Thomas (2416800)" userId="S::2416800@student.uwtsd.ac.uk::2df25618-a3fc-49c7-aebc-e326cddece45" providerId="AD" clId="Web-{11F62427-8BA2-D7FD-BF30-8C2C32E14C88}" dt="2024-12-06T12:06:12.052" v="1541"/>
        <pc:sldMkLst>
          <pc:docMk/>
          <pc:sldMk cId="481054831" sldId="287"/>
        </pc:sldMkLst>
      </pc:sldChg>
      <pc:sldChg chg="del">
        <pc:chgData name="Charlie Thomas (2416800)" userId="S::2416800@student.uwtsd.ac.uk::2df25618-a3fc-49c7-aebc-e326cddece45" providerId="AD" clId="Web-{11F62427-8BA2-D7FD-BF30-8C2C32E14C88}" dt="2024-12-06T12:13:04.177" v="1642"/>
        <pc:sldMkLst>
          <pc:docMk/>
          <pc:sldMk cId="1774859872" sldId="290"/>
        </pc:sldMkLst>
      </pc:sldChg>
      <pc:sldChg chg="del">
        <pc:chgData name="Charlie Thomas (2416800)" userId="S::2416800@student.uwtsd.ac.uk::2df25618-a3fc-49c7-aebc-e326cddece45" providerId="AD" clId="Web-{11F62427-8BA2-D7FD-BF30-8C2C32E14C88}" dt="2024-12-06T12:07:05.398" v="1547"/>
        <pc:sldMkLst>
          <pc:docMk/>
          <pc:sldMk cId="565802569" sldId="291"/>
        </pc:sldMkLst>
      </pc:sldChg>
      <pc:sldChg chg="del">
        <pc:chgData name="Charlie Thomas (2416800)" userId="S::2416800@student.uwtsd.ac.uk::2df25618-a3fc-49c7-aebc-e326cddece45" providerId="AD" clId="Web-{11F62427-8BA2-D7FD-BF30-8C2C32E14C88}" dt="2024-12-06T12:07:01.007" v="1546"/>
        <pc:sldMkLst>
          <pc:docMk/>
          <pc:sldMk cId="425413424" sldId="292"/>
        </pc:sldMkLst>
      </pc:sldChg>
      <pc:sldChg chg="del">
        <pc:chgData name="Charlie Thomas (2416800)" userId="S::2416800@student.uwtsd.ac.uk::2df25618-a3fc-49c7-aebc-e326cddece45" providerId="AD" clId="Web-{11F62427-8BA2-D7FD-BF30-8C2C32E14C88}" dt="2024-12-06T12:06:57.835" v="1545"/>
        <pc:sldMkLst>
          <pc:docMk/>
          <pc:sldMk cId="1699596032" sldId="293"/>
        </pc:sldMkLst>
      </pc:sldChg>
      <pc:sldChg chg="del">
        <pc:chgData name="Charlie Thomas (2416800)" userId="S::2416800@student.uwtsd.ac.uk::2df25618-a3fc-49c7-aebc-e326cddece45" providerId="AD" clId="Web-{11F62427-8BA2-D7FD-BF30-8C2C32E14C88}" dt="2024-12-06T12:06:15.505" v="1542"/>
        <pc:sldMkLst>
          <pc:docMk/>
          <pc:sldMk cId="2146925108" sldId="294"/>
        </pc:sldMkLst>
      </pc:sldChg>
      <pc:sldChg chg="del">
        <pc:chgData name="Charlie Thomas (2416800)" userId="S::2416800@student.uwtsd.ac.uk::2df25618-a3fc-49c7-aebc-e326cddece45" providerId="AD" clId="Web-{11F62427-8BA2-D7FD-BF30-8C2C32E14C88}" dt="2024-12-06T12:06:21.537" v="1543"/>
        <pc:sldMkLst>
          <pc:docMk/>
          <pc:sldMk cId="836935325" sldId="295"/>
        </pc:sldMkLst>
      </pc:sldChg>
      <pc:sldChg chg="del">
        <pc:chgData name="Charlie Thomas (2416800)" userId="S::2416800@student.uwtsd.ac.uk::2df25618-a3fc-49c7-aebc-e326cddece45" providerId="AD" clId="Web-{11F62427-8BA2-D7FD-BF30-8C2C32E14C88}" dt="2024-12-06T12:06:52.944" v="1544"/>
        <pc:sldMkLst>
          <pc:docMk/>
          <pc:sldMk cId="956981245" sldId="296"/>
        </pc:sldMkLst>
      </pc:sldChg>
      <pc:sldChg chg="modSp">
        <pc:chgData name="Charlie Thomas (2416800)" userId="S::2416800@student.uwtsd.ac.uk::2df25618-a3fc-49c7-aebc-e326cddece45" providerId="AD" clId="Web-{11F62427-8BA2-D7FD-BF30-8C2C32E14C88}" dt="2024-12-06T04:44:21.417" v="547"/>
        <pc:sldMkLst>
          <pc:docMk/>
          <pc:sldMk cId="3701214885" sldId="298"/>
        </pc:sldMkLst>
        <pc:spChg chg="mod">
          <ac:chgData name="Charlie Thomas (2416800)" userId="S::2416800@student.uwtsd.ac.uk::2df25618-a3fc-49c7-aebc-e326cddece45" providerId="AD" clId="Web-{11F62427-8BA2-D7FD-BF30-8C2C32E14C88}" dt="2024-12-06T04:43:42.245" v="478" actId="1076"/>
          <ac:spMkLst>
            <pc:docMk/>
            <pc:sldMk cId="3701214885" sldId="298"/>
            <ac:spMk id="10" creationId="{DBBD9FBF-BDEA-E2A9-5AC0-F365EF1CA195}"/>
          </ac:spMkLst>
        </pc:spChg>
        <pc:graphicFrameChg chg="mod ord modGraphic">
          <ac:chgData name="Charlie Thomas (2416800)" userId="S::2416800@student.uwtsd.ac.uk::2df25618-a3fc-49c7-aebc-e326cddece45" providerId="AD" clId="Web-{11F62427-8BA2-D7FD-BF30-8C2C32E14C88}" dt="2024-12-06T04:44:21.417" v="547"/>
          <ac:graphicFrameMkLst>
            <pc:docMk/>
            <pc:sldMk cId="3701214885" sldId="298"/>
            <ac:graphicFrameMk id="11" creationId="{0B69E8E6-9D16-D9E3-B5C1-6F6E6588BF6A}"/>
          </ac:graphicFrameMkLst>
        </pc:graphicFrameChg>
      </pc:sldChg>
      <pc:sldChg chg="addSp delSp modSp new ord">
        <pc:chgData name="Charlie Thomas (2416800)" userId="S::2416800@student.uwtsd.ac.uk::2df25618-a3fc-49c7-aebc-e326cddece45" providerId="AD" clId="Web-{11F62427-8BA2-D7FD-BF30-8C2C32E14C88}" dt="2024-12-06T00:33:34.916" v="135" actId="20577"/>
        <pc:sldMkLst>
          <pc:docMk/>
          <pc:sldMk cId="1377762929" sldId="299"/>
        </pc:sldMkLst>
        <pc:spChg chg="del">
          <ac:chgData name="Charlie Thomas (2416800)" userId="S::2416800@student.uwtsd.ac.uk::2df25618-a3fc-49c7-aebc-e326cddece45" providerId="AD" clId="Web-{11F62427-8BA2-D7FD-BF30-8C2C32E14C88}" dt="2024-12-06T00:18:01.219" v="74"/>
          <ac:spMkLst>
            <pc:docMk/>
            <pc:sldMk cId="1377762929" sldId="299"/>
            <ac:spMk id="2" creationId="{B34D6B35-9D01-BF88-3FA4-5434C956ECA8}"/>
          </ac:spMkLst>
        </pc:spChg>
        <pc:spChg chg="mod">
          <ac:chgData name="Charlie Thomas (2416800)" userId="S::2416800@student.uwtsd.ac.uk::2df25618-a3fc-49c7-aebc-e326cddece45" providerId="AD" clId="Web-{11F62427-8BA2-D7FD-BF30-8C2C32E14C88}" dt="2024-12-06T00:16:13.826" v="59" actId="20577"/>
          <ac:spMkLst>
            <pc:docMk/>
            <pc:sldMk cId="1377762929" sldId="299"/>
            <ac:spMk id="3" creationId="{C39746E9-779D-A21B-23DC-DBDBDBB0B755}"/>
          </ac:spMkLst>
        </pc:spChg>
        <pc:spChg chg="mod">
          <ac:chgData name="Charlie Thomas (2416800)" userId="S::2416800@student.uwtsd.ac.uk::2df25618-a3fc-49c7-aebc-e326cddece45" providerId="AD" clId="Web-{11F62427-8BA2-D7FD-BF30-8C2C32E14C88}" dt="2024-12-06T00:33:34.916" v="135" actId="20577"/>
          <ac:spMkLst>
            <pc:docMk/>
            <pc:sldMk cId="1377762929" sldId="299"/>
            <ac:spMk id="4" creationId="{26F8E1AB-226D-43A6-71B1-5040854C2CE4}"/>
          </ac:spMkLst>
        </pc:spChg>
        <pc:picChg chg="add mod ord">
          <ac:chgData name="Charlie Thomas (2416800)" userId="S::2416800@student.uwtsd.ac.uk::2df25618-a3fc-49c7-aebc-e326cddece45" providerId="AD" clId="Web-{11F62427-8BA2-D7FD-BF30-8C2C32E14C88}" dt="2024-12-06T00:18:14.376" v="76" actId="14100"/>
          <ac:picMkLst>
            <pc:docMk/>
            <pc:sldMk cId="1377762929" sldId="299"/>
            <ac:picMk id="8" creationId="{229E7E83-03E3-1288-27B4-4831837E9E64}"/>
          </ac:picMkLst>
        </pc:picChg>
      </pc:sldChg>
      <pc:sldChg chg="modSp new">
        <pc:chgData name="Charlie Thomas (2416800)" userId="S::2416800@student.uwtsd.ac.uk::2df25618-a3fc-49c7-aebc-e326cddece45" providerId="AD" clId="Web-{11F62427-8BA2-D7FD-BF30-8C2C32E14C88}" dt="2024-12-06T11:03:13.498" v="1157" actId="1076"/>
        <pc:sldMkLst>
          <pc:docMk/>
          <pc:sldMk cId="211624325" sldId="300"/>
        </pc:sldMkLst>
        <pc:spChg chg="mod">
          <ac:chgData name="Charlie Thomas (2416800)" userId="S::2416800@student.uwtsd.ac.uk::2df25618-a3fc-49c7-aebc-e326cddece45" providerId="AD" clId="Web-{11F62427-8BA2-D7FD-BF30-8C2C32E14C88}" dt="2024-12-06T00:29:43.160" v="96" actId="1076"/>
          <ac:spMkLst>
            <pc:docMk/>
            <pc:sldMk cId="211624325" sldId="300"/>
            <ac:spMk id="2" creationId="{232436CA-E1DE-83ED-83B7-045754159780}"/>
          </ac:spMkLst>
        </pc:spChg>
        <pc:spChg chg="mod">
          <ac:chgData name="Charlie Thomas (2416800)" userId="S::2416800@student.uwtsd.ac.uk::2df25618-a3fc-49c7-aebc-e326cddece45" providerId="AD" clId="Web-{11F62427-8BA2-D7FD-BF30-8C2C32E14C88}" dt="2024-12-06T11:03:09.186" v="1156" actId="1076"/>
          <ac:spMkLst>
            <pc:docMk/>
            <pc:sldMk cId="211624325" sldId="300"/>
            <ac:spMk id="3" creationId="{075CAB68-737D-9BA1-0111-D2E0A13A046F}"/>
          </ac:spMkLst>
        </pc:spChg>
        <pc:spChg chg="mod">
          <ac:chgData name="Charlie Thomas (2416800)" userId="S::2416800@student.uwtsd.ac.uk::2df25618-a3fc-49c7-aebc-e326cddece45" providerId="AD" clId="Web-{11F62427-8BA2-D7FD-BF30-8C2C32E14C88}" dt="2024-12-06T11:03:13.498" v="1157" actId="1076"/>
          <ac:spMkLst>
            <pc:docMk/>
            <pc:sldMk cId="211624325" sldId="300"/>
            <ac:spMk id="4" creationId="{FD9A0D33-2A84-16D1-F293-7E5021AEE23A}"/>
          </ac:spMkLst>
        </pc:spChg>
      </pc:sldChg>
      <pc:sldChg chg="modSp new ord">
        <pc:chgData name="Charlie Thomas (2416800)" userId="S::2416800@student.uwtsd.ac.uk::2df25618-a3fc-49c7-aebc-e326cddece45" providerId="AD" clId="Web-{11F62427-8BA2-D7FD-BF30-8C2C32E14C88}" dt="2024-12-06T12:11:03.313" v="1613" actId="20577"/>
        <pc:sldMkLst>
          <pc:docMk/>
          <pc:sldMk cId="2104897516" sldId="301"/>
        </pc:sldMkLst>
        <pc:spChg chg="mod">
          <ac:chgData name="Charlie Thomas (2416800)" userId="S::2416800@student.uwtsd.ac.uk::2df25618-a3fc-49c7-aebc-e326cddece45" providerId="AD" clId="Web-{11F62427-8BA2-D7FD-BF30-8C2C32E14C88}" dt="2024-12-06T11:36:16.091" v="1358" actId="1076"/>
          <ac:spMkLst>
            <pc:docMk/>
            <pc:sldMk cId="2104897516" sldId="301"/>
            <ac:spMk id="3" creationId="{F2108411-FDF1-C609-D577-2BB0A77A6966}"/>
          </ac:spMkLst>
        </pc:spChg>
        <pc:spChg chg="mod">
          <ac:chgData name="Charlie Thomas (2416800)" userId="S::2416800@student.uwtsd.ac.uk::2df25618-a3fc-49c7-aebc-e326cddece45" providerId="AD" clId="Web-{11F62427-8BA2-D7FD-BF30-8C2C32E14C88}" dt="2024-12-06T12:11:03.313" v="1613" actId="20577"/>
          <ac:spMkLst>
            <pc:docMk/>
            <pc:sldMk cId="2104897516" sldId="301"/>
            <ac:spMk id="4" creationId="{164A0EE1-A9CB-4F62-E6A6-F1AC36A568AF}"/>
          </ac:spMkLst>
        </pc:spChg>
      </pc:sldChg>
      <pc:sldChg chg="modSp new">
        <pc:chgData name="Charlie Thomas (2416800)" userId="S::2416800@student.uwtsd.ac.uk::2df25618-a3fc-49c7-aebc-e326cddece45" providerId="AD" clId="Web-{11F62427-8BA2-D7FD-BF30-8C2C32E14C88}" dt="2024-12-06T12:27:53.446" v="1910" actId="20577"/>
        <pc:sldMkLst>
          <pc:docMk/>
          <pc:sldMk cId="4140577408" sldId="302"/>
        </pc:sldMkLst>
        <pc:spChg chg="mod">
          <ac:chgData name="Charlie Thomas (2416800)" userId="S::2416800@student.uwtsd.ac.uk::2df25618-a3fc-49c7-aebc-e326cddece45" providerId="AD" clId="Web-{11F62427-8BA2-D7FD-BF30-8C2C32E14C88}" dt="2024-12-06T01:49:18.945" v="157" actId="1076"/>
          <ac:spMkLst>
            <pc:docMk/>
            <pc:sldMk cId="4140577408" sldId="302"/>
            <ac:spMk id="3" creationId="{54059782-8802-FC25-FBC8-ACF7C0379F53}"/>
          </ac:spMkLst>
        </pc:spChg>
        <pc:spChg chg="mod">
          <ac:chgData name="Charlie Thomas (2416800)" userId="S::2416800@student.uwtsd.ac.uk::2df25618-a3fc-49c7-aebc-e326cddece45" providerId="AD" clId="Web-{11F62427-8BA2-D7FD-BF30-8C2C32E14C88}" dt="2024-12-06T12:27:53.446" v="1910" actId="20577"/>
          <ac:spMkLst>
            <pc:docMk/>
            <pc:sldMk cId="4140577408" sldId="302"/>
            <ac:spMk id="4" creationId="{EF52700A-22B7-8A41-3935-459C2B37F21E}"/>
          </ac:spMkLst>
        </pc:spChg>
      </pc:sldChg>
      <pc:sldChg chg="modSp new">
        <pc:chgData name="Charlie Thomas (2416800)" userId="S::2416800@student.uwtsd.ac.uk::2df25618-a3fc-49c7-aebc-e326cddece45" providerId="AD" clId="Web-{11F62427-8BA2-D7FD-BF30-8C2C32E14C88}" dt="2024-12-06T10:52:09.832" v="949" actId="20577"/>
        <pc:sldMkLst>
          <pc:docMk/>
          <pc:sldMk cId="1947005581" sldId="303"/>
        </pc:sldMkLst>
        <pc:spChg chg="mod">
          <ac:chgData name="Charlie Thomas (2416800)" userId="S::2416800@student.uwtsd.ac.uk::2df25618-a3fc-49c7-aebc-e326cddece45" providerId="AD" clId="Web-{11F62427-8BA2-D7FD-BF30-8C2C32E14C88}" dt="2024-12-06T02:29:55.559" v="278" actId="1076"/>
          <ac:spMkLst>
            <pc:docMk/>
            <pc:sldMk cId="1947005581" sldId="303"/>
            <ac:spMk id="2" creationId="{40484D0F-E029-CCA1-8C38-D402FB43B182}"/>
          </ac:spMkLst>
        </pc:spChg>
        <pc:spChg chg="mod">
          <ac:chgData name="Charlie Thomas (2416800)" userId="S::2416800@student.uwtsd.ac.uk::2df25618-a3fc-49c7-aebc-e326cddece45" providerId="AD" clId="Web-{11F62427-8BA2-D7FD-BF30-8C2C32E14C88}" dt="2024-12-06T10:52:09.832" v="949" actId="20577"/>
          <ac:spMkLst>
            <pc:docMk/>
            <pc:sldMk cId="1947005581" sldId="303"/>
            <ac:spMk id="3" creationId="{BED423B3-2E27-48FC-839A-3CB97D70526C}"/>
          </ac:spMkLst>
        </pc:spChg>
      </pc:sldChg>
      <pc:sldChg chg="addSp modSp new">
        <pc:chgData name="Charlie Thomas (2416800)" userId="S::2416800@student.uwtsd.ac.uk::2df25618-a3fc-49c7-aebc-e326cddece45" providerId="AD" clId="Web-{11F62427-8BA2-D7FD-BF30-8C2C32E14C88}" dt="2024-12-06T12:29:42.825" v="1933" actId="20577"/>
        <pc:sldMkLst>
          <pc:docMk/>
          <pc:sldMk cId="1125401899" sldId="304"/>
        </pc:sldMkLst>
        <pc:spChg chg="mod">
          <ac:chgData name="Charlie Thomas (2416800)" userId="S::2416800@student.uwtsd.ac.uk::2df25618-a3fc-49c7-aebc-e326cddece45" providerId="AD" clId="Web-{11F62427-8BA2-D7FD-BF30-8C2C32E14C88}" dt="2024-12-06T04:56:14.856" v="738" actId="20577"/>
          <ac:spMkLst>
            <pc:docMk/>
            <pc:sldMk cId="1125401899" sldId="304"/>
            <ac:spMk id="2" creationId="{1A2ADB71-BC72-EBE8-3686-D26A1C86B816}"/>
          </ac:spMkLst>
        </pc:spChg>
        <pc:spChg chg="add mod">
          <ac:chgData name="Charlie Thomas (2416800)" userId="S::2416800@student.uwtsd.ac.uk::2df25618-a3fc-49c7-aebc-e326cddece45" providerId="AD" clId="Web-{11F62427-8BA2-D7FD-BF30-8C2C32E14C88}" dt="2024-12-06T12:29:42.825" v="1933" actId="20577"/>
          <ac:spMkLst>
            <pc:docMk/>
            <pc:sldMk cId="1125401899" sldId="304"/>
            <ac:spMk id="6" creationId="{CE634532-19D6-4C31-44E3-304AF0EE922D}"/>
          </ac:spMkLst>
        </pc:spChg>
      </pc:sldChg>
    </pc:docChg>
  </pc:docChgLst>
  <pc:docChgLst>
    <pc:chgData name="Charlie Thomas (2416800)" userId="S::2416800@student.uwtsd.ac.uk::2df25618-a3fc-49c7-aebc-e326cddece45" providerId="AD" clId="Web-{C85513AD-7880-957E-3C23-7248B424492F}"/>
    <pc:docChg chg="modSld">
      <pc:chgData name="Charlie Thomas (2416800)" userId="S::2416800@student.uwtsd.ac.uk::2df25618-a3fc-49c7-aebc-e326cddece45" providerId="AD" clId="Web-{C85513AD-7880-957E-3C23-7248B424492F}" dt="2024-11-19T15:29:29.991" v="79" actId="20577"/>
      <pc:docMkLst>
        <pc:docMk/>
      </pc:docMkLst>
      <pc:sldChg chg="addSp delSp modSp mod modClrScheme chgLayout">
        <pc:chgData name="Charlie Thomas (2416800)" userId="S::2416800@student.uwtsd.ac.uk::2df25618-a3fc-49c7-aebc-e326cddece45" providerId="AD" clId="Web-{C85513AD-7880-957E-3C23-7248B424492F}" dt="2024-11-19T15:26:12.002" v="67"/>
        <pc:sldMkLst>
          <pc:docMk/>
          <pc:sldMk cId="1479628283" sldId="283"/>
        </pc:sldMkLst>
        <pc:spChg chg="mod">
          <ac:chgData name="Charlie Thomas (2416800)" userId="S::2416800@student.uwtsd.ac.uk::2df25618-a3fc-49c7-aebc-e326cddece45" providerId="AD" clId="Web-{C85513AD-7880-957E-3C23-7248B424492F}" dt="2024-11-19T15:25:18.798" v="62"/>
          <ac:spMkLst>
            <pc:docMk/>
            <pc:sldMk cId="1479628283" sldId="283"/>
            <ac:spMk id="3" creationId="{47B1341B-74CE-99E1-8A79-DB717AB6EAEF}"/>
          </ac:spMkLst>
        </pc:spChg>
        <pc:spChg chg="mod">
          <ac:chgData name="Charlie Thomas (2416800)" userId="S::2416800@student.uwtsd.ac.uk::2df25618-a3fc-49c7-aebc-e326cddece45" providerId="AD" clId="Web-{C85513AD-7880-957E-3C23-7248B424492F}" dt="2024-11-19T15:25:18.798" v="62"/>
          <ac:spMkLst>
            <pc:docMk/>
            <pc:sldMk cId="1479628283" sldId="283"/>
            <ac:spMk id="4" creationId="{D1867331-230D-9C0A-257F-D767A3E56A5E}"/>
          </ac:spMkLst>
        </pc:spChg>
        <pc:spChg chg="add del mod">
          <ac:chgData name="Charlie Thomas (2416800)" userId="S::2416800@student.uwtsd.ac.uk::2df25618-a3fc-49c7-aebc-e326cddece45" providerId="AD" clId="Web-{C85513AD-7880-957E-3C23-7248B424492F}" dt="2024-11-19T15:22:55.779" v="50"/>
          <ac:spMkLst>
            <pc:docMk/>
            <pc:sldMk cId="1479628283" sldId="283"/>
            <ac:spMk id="10" creationId="{A1B96EA6-39EC-1674-B7A6-E5D82F36F32D}"/>
          </ac:spMkLst>
        </pc:spChg>
        <pc:spChg chg="add mod">
          <ac:chgData name="Charlie Thomas (2416800)" userId="S::2416800@student.uwtsd.ac.uk::2df25618-a3fc-49c7-aebc-e326cddece45" providerId="AD" clId="Web-{C85513AD-7880-957E-3C23-7248B424492F}" dt="2024-11-19T15:25:18.798" v="62"/>
          <ac:spMkLst>
            <pc:docMk/>
            <pc:sldMk cId="1479628283" sldId="283"/>
            <ac:spMk id="16" creationId="{93FB491B-4D3A-42BC-C542-0878BF63FA7B}"/>
          </ac:spMkLst>
        </pc:spChg>
        <pc:spChg chg="add mod">
          <ac:chgData name="Charlie Thomas (2416800)" userId="S::2416800@student.uwtsd.ac.uk::2df25618-a3fc-49c7-aebc-e326cddece45" providerId="AD" clId="Web-{C85513AD-7880-957E-3C23-7248B424492F}" dt="2024-11-19T15:25:18.798" v="62"/>
          <ac:spMkLst>
            <pc:docMk/>
            <pc:sldMk cId="1479628283" sldId="283"/>
            <ac:spMk id="18" creationId="{A1E1C011-E457-54D1-8CE8-257FD7D1C4AC}"/>
          </ac:spMkLst>
        </pc:spChg>
        <pc:spChg chg="add mod">
          <ac:chgData name="Charlie Thomas (2416800)" userId="S::2416800@student.uwtsd.ac.uk::2df25618-a3fc-49c7-aebc-e326cddece45" providerId="AD" clId="Web-{C85513AD-7880-957E-3C23-7248B424492F}" dt="2024-11-19T15:25:18.798" v="62"/>
          <ac:spMkLst>
            <pc:docMk/>
            <pc:sldMk cId="1479628283" sldId="283"/>
            <ac:spMk id="20" creationId="{9FFC641B-100A-E18D-94CC-8F5985D57F0F}"/>
          </ac:spMkLst>
        </pc:spChg>
        <pc:picChg chg="add del mod modCrop">
          <ac:chgData name="Charlie Thomas (2416800)" userId="S::2416800@student.uwtsd.ac.uk::2df25618-a3fc-49c7-aebc-e326cddece45" providerId="AD" clId="Web-{C85513AD-7880-957E-3C23-7248B424492F}" dt="2024-11-19T15:24:15.531" v="57"/>
          <ac:picMkLst>
            <pc:docMk/>
            <pc:sldMk cId="1479628283" sldId="283"/>
            <ac:picMk id="2" creationId="{EEC89EC5-03FA-D2D3-7AB8-427007814DDE}"/>
          </ac:picMkLst>
        </pc:picChg>
        <pc:picChg chg="del mod">
          <ac:chgData name="Charlie Thomas (2416800)" userId="S::2416800@student.uwtsd.ac.uk::2df25618-a3fc-49c7-aebc-e326cddece45" providerId="AD" clId="Web-{C85513AD-7880-957E-3C23-7248B424492F}" dt="2024-11-19T15:22:41.607" v="48"/>
          <ac:picMkLst>
            <pc:docMk/>
            <pc:sldMk cId="1479628283" sldId="283"/>
            <ac:picMk id="6" creationId="{C260DAAE-F925-11DA-1392-452BA0DFE2E5}"/>
          </ac:picMkLst>
        </pc:picChg>
        <pc:picChg chg="add del mod modCrop">
          <ac:chgData name="Charlie Thomas (2416800)" userId="S::2416800@student.uwtsd.ac.uk::2df25618-a3fc-49c7-aebc-e326cddece45" providerId="AD" clId="Web-{C85513AD-7880-957E-3C23-7248B424492F}" dt="2024-11-19T15:22:44.451" v="49"/>
          <ac:picMkLst>
            <pc:docMk/>
            <pc:sldMk cId="1479628283" sldId="283"/>
            <ac:picMk id="7" creationId="{EB2D9388-3577-14A6-4908-8F4DF409BB63}"/>
          </ac:picMkLst>
        </pc:picChg>
        <pc:picChg chg="add del">
          <ac:chgData name="Charlie Thomas (2416800)" userId="S::2416800@student.uwtsd.ac.uk::2df25618-a3fc-49c7-aebc-e326cddece45" providerId="AD" clId="Web-{C85513AD-7880-957E-3C23-7248B424492F}" dt="2024-11-19T15:21:52.824" v="44"/>
          <ac:picMkLst>
            <pc:docMk/>
            <pc:sldMk cId="1479628283" sldId="283"/>
            <ac:picMk id="8" creationId="{CD7E9323-1541-C33A-D34D-0D2B60BAF9FD}"/>
          </ac:picMkLst>
        </pc:picChg>
        <pc:picChg chg="add mod ord modCrop">
          <ac:chgData name="Charlie Thomas (2416800)" userId="S::2416800@student.uwtsd.ac.uk::2df25618-a3fc-49c7-aebc-e326cddece45" providerId="AD" clId="Web-{C85513AD-7880-957E-3C23-7248B424492F}" dt="2024-11-19T15:26:12.002" v="67"/>
          <ac:picMkLst>
            <pc:docMk/>
            <pc:sldMk cId="1479628283" sldId="283"/>
            <ac:picMk id="11" creationId="{0C0D6886-A641-CE51-F895-F76FB4C61AB4}"/>
          </ac:picMkLst>
        </pc:picChg>
      </pc:sldChg>
      <pc:sldChg chg="addSp delSp modSp">
        <pc:chgData name="Charlie Thomas (2416800)" userId="S::2416800@student.uwtsd.ac.uk::2df25618-a3fc-49c7-aebc-e326cddece45" providerId="AD" clId="Web-{C85513AD-7880-957E-3C23-7248B424492F}" dt="2024-11-19T15:29:29.991" v="79" actId="20577"/>
        <pc:sldMkLst>
          <pc:docMk/>
          <pc:sldMk cId="3168852605" sldId="285"/>
        </pc:sldMkLst>
        <pc:spChg chg="add del mod">
          <ac:chgData name="Charlie Thomas (2416800)" userId="S::2416800@student.uwtsd.ac.uk::2df25618-a3fc-49c7-aebc-e326cddece45" providerId="AD" clId="Web-{C85513AD-7880-957E-3C23-7248B424492F}" dt="2024-11-19T15:29:15.272" v="69"/>
          <ac:spMkLst>
            <pc:docMk/>
            <pc:sldMk cId="3168852605" sldId="285"/>
            <ac:spMk id="5" creationId="{7BA8AE42-C286-D0C9-FB46-37797BCA6F12}"/>
          </ac:spMkLst>
        </pc:spChg>
        <pc:spChg chg="mod">
          <ac:chgData name="Charlie Thomas (2416800)" userId="S::2416800@student.uwtsd.ac.uk::2df25618-a3fc-49c7-aebc-e326cddece45" providerId="AD" clId="Web-{C85513AD-7880-957E-3C23-7248B424492F}" dt="2024-11-19T15:29:29.991" v="79" actId="20577"/>
          <ac:spMkLst>
            <pc:docMk/>
            <pc:sldMk cId="3168852605" sldId="285"/>
            <ac:spMk id="10" creationId="{C90F9375-7D60-5547-02DC-A2AF4BE09B30}"/>
          </ac:spMkLst>
        </pc:spChg>
        <pc:picChg chg="del">
          <ac:chgData name="Charlie Thomas (2416800)" userId="S::2416800@student.uwtsd.ac.uk::2df25618-a3fc-49c7-aebc-e326cddece45" providerId="AD" clId="Web-{C85513AD-7880-957E-3C23-7248B424492F}" dt="2024-11-19T15:29:11.366" v="68"/>
          <ac:picMkLst>
            <pc:docMk/>
            <pc:sldMk cId="3168852605" sldId="285"/>
            <ac:picMk id="6" creationId="{E06013D7-A986-C5B1-63AC-31DEC6FB89F8}"/>
          </ac:picMkLst>
        </pc:picChg>
      </pc:sldChg>
    </pc:docChg>
  </pc:docChgLst>
  <pc:docChgLst>
    <pc:chgData name="Charlie Thomas (2416800)" userId="S::2416800@student.uwtsd.ac.uk::2df25618-a3fc-49c7-aebc-e326cddece45" providerId="AD" clId="Web-{6F0D23F4-B3B5-446D-A8B4-89349F24B7FD}"/>
    <pc:docChg chg="addSld delSld modSld sldOrd">
      <pc:chgData name="Charlie Thomas (2416800)" userId="S::2416800@student.uwtsd.ac.uk::2df25618-a3fc-49c7-aebc-e326cddece45" providerId="AD" clId="Web-{6F0D23F4-B3B5-446D-A8B4-89349F24B7FD}" dt="2024-12-06T23:23:03.008" v="1615" actId="20577"/>
      <pc:docMkLst>
        <pc:docMk/>
      </pc:docMkLst>
      <pc:sldChg chg="modSp">
        <pc:chgData name="Charlie Thomas (2416800)" userId="S::2416800@student.uwtsd.ac.uk::2df25618-a3fc-49c7-aebc-e326cddece45" providerId="AD" clId="Web-{6F0D23F4-B3B5-446D-A8B4-89349F24B7FD}" dt="2024-12-06T23:15:58.605" v="1461" actId="20577"/>
        <pc:sldMkLst>
          <pc:docMk/>
          <pc:sldMk cId="1479628283" sldId="283"/>
        </pc:sldMkLst>
        <pc:spChg chg="mod">
          <ac:chgData name="Charlie Thomas (2416800)" userId="S::2416800@student.uwtsd.ac.uk::2df25618-a3fc-49c7-aebc-e326cddece45" providerId="AD" clId="Web-{6F0D23F4-B3B5-446D-A8B4-89349F24B7FD}" dt="2024-12-06T23:15:58.605" v="1461" actId="20577"/>
          <ac:spMkLst>
            <pc:docMk/>
            <pc:sldMk cId="1479628283" sldId="283"/>
            <ac:spMk id="18" creationId="{A1E1C011-E457-54D1-8CE8-257FD7D1C4AC}"/>
          </ac:spMkLst>
        </pc:spChg>
      </pc:sldChg>
      <pc:sldChg chg="modSp">
        <pc:chgData name="Charlie Thomas (2416800)" userId="S::2416800@student.uwtsd.ac.uk::2df25618-a3fc-49c7-aebc-e326cddece45" providerId="AD" clId="Web-{6F0D23F4-B3B5-446D-A8B4-89349F24B7FD}" dt="2024-12-06T21:52:30.814" v="88" actId="1076"/>
        <pc:sldMkLst>
          <pc:docMk/>
          <pc:sldMk cId="3168852605" sldId="285"/>
        </pc:sldMkLst>
        <pc:spChg chg="mod">
          <ac:chgData name="Charlie Thomas (2416800)" userId="S::2416800@student.uwtsd.ac.uk::2df25618-a3fc-49c7-aebc-e326cddece45" providerId="AD" clId="Web-{6F0D23F4-B3B5-446D-A8B4-89349F24B7FD}" dt="2024-12-06T21:52:25.345" v="87" actId="1076"/>
          <ac:spMkLst>
            <pc:docMk/>
            <pc:sldMk cId="3168852605" sldId="285"/>
            <ac:spMk id="3" creationId="{F59025BC-7A1A-3FAF-3BC0-13AF568A2A2E}"/>
          </ac:spMkLst>
        </pc:spChg>
        <pc:spChg chg="mod">
          <ac:chgData name="Charlie Thomas (2416800)" userId="S::2416800@student.uwtsd.ac.uk::2df25618-a3fc-49c7-aebc-e326cddece45" providerId="AD" clId="Web-{6F0D23F4-B3B5-446D-A8B4-89349F24B7FD}" dt="2024-12-06T21:52:30.814" v="88" actId="1076"/>
          <ac:spMkLst>
            <pc:docMk/>
            <pc:sldMk cId="3168852605" sldId="285"/>
            <ac:spMk id="4" creationId="{E752DFB8-B7A2-DE8A-3E38-FC3170612720}"/>
          </ac:spMkLst>
        </pc:spChg>
      </pc:sldChg>
      <pc:sldChg chg="addSp delSp modSp mod modClrScheme chgLayout">
        <pc:chgData name="Charlie Thomas (2416800)" userId="S::2416800@student.uwtsd.ac.uk::2df25618-a3fc-49c7-aebc-e326cddece45" providerId="AD" clId="Web-{6F0D23F4-B3B5-446D-A8B4-89349F24B7FD}" dt="2024-12-06T23:23:03.008" v="1615" actId="20577"/>
        <pc:sldMkLst>
          <pc:docMk/>
          <pc:sldMk cId="1625759874" sldId="288"/>
        </pc:sldMkLst>
        <pc:spChg chg="mod">
          <ac:chgData name="Charlie Thomas (2416800)" userId="S::2416800@student.uwtsd.ac.uk::2df25618-a3fc-49c7-aebc-e326cddece45" providerId="AD" clId="Web-{6F0D23F4-B3B5-446D-A8B4-89349F24B7FD}" dt="2024-12-06T23:22:15.382" v="1594" actId="1076"/>
          <ac:spMkLst>
            <pc:docMk/>
            <pc:sldMk cId="1625759874" sldId="288"/>
            <ac:spMk id="2" creationId="{517D8761-2537-7A8E-AAF5-0200BA27447A}"/>
          </ac:spMkLst>
        </pc:spChg>
        <pc:spChg chg="add del mod">
          <ac:chgData name="Charlie Thomas (2416800)" userId="S::2416800@student.uwtsd.ac.uk::2df25618-a3fc-49c7-aebc-e326cddece45" providerId="AD" clId="Web-{6F0D23F4-B3B5-446D-A8B4-89349F24B7FD}" dt="2024-12-06T23:20:56.301" v="1582"/>
          <ac:spMkLst>
            <pc:docMk/>
            <pc:sldMk cId="1625759874" sldId="288"/>
            <ac:spMk id="4" creationId="{95C7EDC0-CEA1-ACCD-D1F1-B36774EB63CB}"/>
          </ac:spMkLst>
        </pc:spChg>
        <pc:spChg chg="mod">
          <ac:chgData name="Charlie Thomas (2416800)" userId="S::2416800@student.uwtsd.ac.uk::2df25618-a3fc-49c7-aebc-e326cddece45" providerId="AD" clId="Web-{6F0D23F4-B3B5-446D-A8B4-89349F24B7FD}" dt="2024-12-06T23:22:47.539" v="1605" actId="1076"/>
          <ac:spMkLst>
            <pc:docMk/>
            <pc:sldMk cId="1625759874" sldId="288"/>
            <ac:spMk id="11" creationId="{5C6928F1-4E3C-0C3A-F853-910AF3D19460}"/>
          </ac:spMkLst>
        </pc:spChg>
        <pc:spChg chg="del mod">
          <ac:chgData name="Charlie Thomas (2416800)" userId="S::2416800@student.uwtsd.ac.uk::2df25618-a3fc-49c7-aebc-e326cddece45" providerId="AD" clId="Web-{6F0D23F4-B3B5-446D-A8B4-89349F24B7FD}" dt="2024-12-06T23:21:41.396" v="1586"/>
          <ac:spMkLst>
            <pc:docMk/>
            <pc:sldMk cId="1625759874" sldId="288"/>
            <ac:spMk id="12" creationId="{C07C030C-4EF2-A28B-3096-012353B7BA33}"/>
          </ac:spMkLst>
        </pc:spChg>
        <pc:spChg chg="del mod">
          <ac:chgData name="Charlie Thomas (2416800)" userId="S::2416800@student.uwtsd.ac.uk::2df25618-a3fc-49c7-aebc-e326cddece45" providerId="AD" clId="Web-{6F0D23F4-B3B5-446D-A8B4-89349F24B7FD}" dt="2024-12-06T23:21:44.631" v="1587"/>
          <ac:spMkLst>
            <pc:docMk/>
            <pc:sldMk cId="1625759874" sldId="288"/>
            <ac:spMk id="13" creationId="{D48DB40D-F8D7-F5E6-8321-429766754196}"/>
          </ac:spMkLst>
        </pc:spChg>
        <pc:spChg chg="add mod">
          <ac:chgData name="Charlie Thomas (2416800)" userId="S::2416800@student.uwtsd.ac.uk::2df25618-a3fc-49c7-aebc-e326cddece45" providerId="AD" clId="Web-{6F0D23F4-B3B5-446D-A8B4-89349F24B7FD}" dt="2024-12-06T23:21:54.709" v="1588"/>
          <ac:spMkLst>
            <pc:docMk/>
            <pc:sldMk cId="1625759874" sldId="288"/>
            <ac:spMk id="16" creationId="{A7A51DC2-7006-301C-936F-16EFFEEAA6AF}"/>
          </ac:spMkLst>
        </pc:spChg>
        <pc:spChg chg="add mod">
          <ac:chgData name="Charlie Thomas (2416800)" userId="S::2416800@student.uwtsd.ac.uk::2df25618-a3fc-49c7-aebc-e326cddece45" providerId="AD" clId="Web-{6F0D23F4-B3B5-446D-A8B4-89349F24B7FD}" dt="2024-12-06T23:23:03.008" v="1615" actId="20577"/>
          <ac:spMkLst>
            <pc:docMk/>
            <pc:sldMk cId="1625759874" sldId="288"/>
            <ac:spMk id="18" creationId="{CFBDC62E-BAE0-AA78-13F5-0DBB194CE542}"/>
          </ac:spMkLst>
        </pc:spChg>
        <pc:spChg chg="add mod">
          <ac:chgData name="Charlie Thomas (2416800)" userId="S::2416800@student.uwtsd.ac.uk::2df25618-a3fc-49c7-aebc-e326cddece45" providerId="AD" clId="Web-{6F0D23F4-B3B5-446D-A8B4-89349F24B7FD}" dt="2024-12-06T23:21:54.709" v="1588"/>
          <ac:spMkLst>
            <pc:docMk/>
            <pc:sldMk cId="1625759874" sldId="288"/>
            <ac:spMk id="20" creationId="{17B298E5-AA6B-D7DF-2736-3EF0D437B9D6}"/>
          </ac:spMkLst>
        </pc:spChg>
        <pc:picChg chg="add mod ord">
          <ac:chgData name="Charlie Thomas (2416800)" userId="S::2416800@student.uwtsd.ac.uk::2df25618-a3fc-49c7-aebc-e326cddece45" providerId="AD" clId="Web-{6F0D23F4-B3B5-446D-A8B4-89349F24B7FD}" dt="2024-12-06T23:21:54.709" v="1588"/>
          <ac:picMkLst>
            <pc:docMk/>
            <pc:sldMk cId="1625759874" sldId="288"/>
            <ac:picMk id="5" creationId="{52F0D3EF-1486-A405-81AA-EB50A3737517}"/>
          </ac:picMkLst>
        </pc:picChg>
        <pc:picChg chg="del">
          <ac:chgData name="Charlie Thomas (2416800)" userId="S::2416800@student.uwtsd.ac.uk::2df25618-a3fc-49c7-aebc-e326cddece45" providerId="AD" clId="Web-{6F0D23F4-B3B5-446D-A8B4-89349F24B7FD}" dt="2024-12-06T23:20:53.770" v="1581"/>
          <ac:picMkLst>
            <pc:docMk/>
            <pc:sldMk cId="1625759874" sldId="288"/>
            <ac:picMk id="8" creationId="{3E013DA2-B732-4592-2541-5EA872C21604}"/>
          </ac:picMkLst>
        </pc:picChg>
      </pc:sldChg>
      <pc:sldChg chg="modSp">
        <pc:chgData name="Charlie Thomas (2416800)" userId="S::2416800@student.uwtsd.ac.uk::2df25618-a3fc-49c7-aebc-e326cddece45" providerId="AD" clId="Web-{6F0D23F4-B3B5-446D-A8B4-89349F24B7FD}" dt="2024-12-06T23:17:52.031" v="1552" actId="20577"/>
        <pc:sldMkLst>
          <pc:docMk/>
          <pc:sldMk cId="3553386845" sldId="289"/>
        </pc:sldMkLst>
        <pc:spChg chg="mod">
          <ac:chgData name="Charlie Thomas (2416800)" userId="S::2416800@student.uwtsd.ac.uk::2df25618-a3fc-49c7-aebc-e326cddece45" providerId="AD" clId="Web-{6F0D23F4-B3B5-446D-A8B4-89349F24B7FD}" dt="2024-12-06T23:12:21.677" v="1436" actId="20577"/>
          <ac:spMkLst>
            <pc:docMk/>
            <pc:sldMk cId="3553386845" sldId="289"/>
            <ac:spMk id="3" creationId="{7B09CBDF-8587-28A0-CAD5-7A42FF72228C}"/>
          </ac:spMkLst>
        </pc:spChg>
        <pc:spChg chg="mod">
          <ac:chgData name="Charlie Thomas (2416800)" userId="S::2416800@student.uwtsd.ac.uk::2df25618-a3fc-49c7-aebc-e326cddece45" providerId="AD" clId="Web-{6F0D23F4-B3B5-446D-A8B4-89349F24B7FD}" dt="2024-12-06T23:17:52.031" v="1552" actId="20577"/>
          <ac:spMkLst>
            <pc:docMk/>
            <pc:sldMk cId="3553386845" sldId="289"/>
            <ac:spMk id="7" creationId="{55086353-5676-19E6-895A-6E5719BD8B35}"/>
          </ac:spMkLst>
        </pc:spChg>
      </pc:sldChg>
      <pc:sldChg chg="del">
        <pc:chgData name="Charlie Thomas (2416800)" userId="S::2416800@student.uwtsd.ac.uk::2df25618-a3fc-49c7-aebc-e326cddece45" providerId="AD" clId="Web-{6F0D23F4-B3B5-446D-A8B4-89349F24B7FD}" dt="2024-12-06T22:48:16.961" v="878"/>
        <pc:sldMkLst>
          <pc:docMk/>
          <pc:sldMk cId="3569336530" sldId="297"/>
        </pc:sldMkLst>
      </pc:sldChg>
      <pc:sldChg chg="addSp delSp modSp">
        <pc:chgData name="Charlie Thomas (2416800)" userId="S::2416800@student.uwtsd.ac.uk::2df25618-a3fc-49c7-aebc-e326cddece45" providerId="AD" clId="Web-{6F0D23F4-B3B5-446D-A8B4-89349F24B7FD}" dt="2024-12-06T23:15:24.573" v="1453"/>
        <pc:sldMkLst>
          <pc:docMk/>
          <pc:sldMk cId="3701214885" sldId="298"/>
        </pc:sldMkLst>
        <pc:spChg chg="add del mod">
          <ac:chgData name="Charlie Thomas (2416800)" userId="S::2416800@student.uwtsd.ac.uk::2df25618-a3fc-49c7-aebc-e326cddece45" providerId="AD" clId="Web-{6F0D23F4-B3B5-446D-A8B4-89349F24B7FD}" dt="2024-12-06T23:14:39.322" v="1441"/>
          <ac:spMkLst>
            <pc:docMk/>
            <pc:sldMk cId="3701214885" sldId="298"/>
            <ac:spMk id="4" creationId="{EAF6D9E8-61B5-ED7E-1C99-EAFECA2D9782}"/>
          </ac:spMkLst>
        </pc:spChg>
        <pc:graphicFrameChg chg="mod modGraphic">
          <ac:chgData name="Charlie Thomas (2416800)" userId="S::2416800@student.uwtsd.ac.uk::2df25618-a3fc-49c7-aebc-e326cddece45" providerId="AD" clId="Web-{6F0D23F4-B3B5-446D-A8B4-89349F24B7FD}" dt="2024-12-06T23:11:35.567" v="1435"/>
          <ac:graphicFrameMkLst>
            <pc:docMk/>
            <pc:sldMk cId="3701214885" sldId="298"/>
            <ac:graphicFrameMk id="11" creationId="{0B69E8E6-9D16-D9E3-B5C1-6F6E6588BF6A}"/>
          </ac:graphicFrameMkLst>
        </pc:graphicFrameChg>
        <pc:picChg chg="add del mod">
          <ac:chgData name="Charlie Thomas (2416800)" userId="S::2416800@student.uwtsd.ac.uk::2df25618-a3fc-49c7-aebc-e326cddece45" providerId="AD" clId="Web-{6F0D23F4-B3B5-446D-A8B4-89349F24B7FD}" dt="2024-12-06T23:14:41.884" v="1442"/>
          <ac:picMkLst>
            <pc:docMk/>
            <pc:sldMk cId="3701214885" sldId="298"/>
            <ac:picMk id="2" creationId="{1B21ED5F-CC2D-068C-D71E-45E659D5B4D7}"/>
          </ac:picMkLst>
        </pc:picChg>
        <pc:picChg chg="add del mod modCrop">
          <ac:chgData name="Charlie Thomas (2416800)" userId="S::2416800@student.uwtsd.ac.uk::2df25618-a3fc-49c7-aebc-e326cddece45" providerId="AD" clId="Web-{6F0D23F4-B3B5-446D-A8B4-89349F24B7FD}" dt="2024-12-06T23:14:36.431" v="1440"/>
          <ac:picMkLst>
            <pc:docMk/>
            <pc:sldMk cId="3701214885" sldId="298"/>
            <ac:picMk id="5" creationId="{C1B66C6F-075B-4A8C-FD73-2FA74CD05919}"/>
          </ac:picMkLst>
        </pc:picChg>
        <pc:picChg chg="del">
          <ac:chgData name="Charlie Thomas (2416800)" userId="S::2416800@student.uwtsd.ac.uk::2df25618-a3fc-49c7-aebc-e326cddece45" providerId="AD" clId="Web-{6F0D23F4-B3B5-446D-A8B4-89349F24B7FD}" dt="2024-12-06T23:10:23.408" v="1421"/>
          <ac:picMkLst>
            <pc:docMk/>
            <pc:sldMk cId="3701214885" sldId="298"/>
            <ac:picMk id="6" creationId="{51A06734-9234-687F-E232-56B8B04C890F}"/>
          </ac:picMkLst>
        </pc:picChg>
        <pc:picChg chg="add mod modCrop">
          <ac:chgData name="Charlie Thomas (2416800)" userId="S::2416800@student.uwtsd.ac.uk::2df25618-a3fc-49c7-aebc-e326cddece45" providerId="AD" clId="Web-{6F0D23F4-B3B5-446D-A8B4-89349F24B7FD}" dt="2024-12-06T23:15:24.573" v="1453"/>
          <ac:picMkLst>
            <pc:docMk/>
            <pc:sldMk cId="3701214885" sldId="298"/>
            <ac:picMk id="7" creationId="{A80F9C43-FD8B-45B6-B6FB-998F8FEFED08}"/>
          </ac:picMkLst>
        </pc:picChg>
      </pc:sldChg>
      <pc:sldChg chg="modSp">
        <pc:chgData name="Charlie Thomas (2416800)" userId="S::2416800@student.uwtsd.ac.uk::2df25618-a3fc-49c7-aebc-e326cddece45" providerId="AD" clId="Web-{6F0D23F4-B3B5-446D-A8B4-89349F24B7FD}" dt="2024-12-06T23:16:13.043" v="1469" actId="20577"/>
        <pc:sldMkLst>
          <pc:docMk/>
          <pc:sldMk cId="1377762929" sldId="299"/>
        </pc:sldMkLst>
        <pc:spChg chg="mod">
          <ac:chgData name="Charlie Thomas (2416800)" userId="S::2416800@student.uwtsd.ac.uk::2df25618-a3fc-49c7-aebc-e326cddece45" providerId="AD" clId="Web-{6F0D23F4-B3B5-446D-A8B4-89349F24B7FD}" dt="2024-12-06T22:49:45.339" v="880" actId="14100"/>
          <ac:spMkLst>
            <pc:docMk/>
            <pc:sldMk cId="1377762929" sldId="299"/>
            <ac:spMk id="4" creationId="{26F8E1AB-226D-43A6-71B1-5040854C2CE4}"/>
          </ac:spMkLst>
        </pc:spChg>
        <pc:spChg chg="mod">
          <ac:chgData name="Charlie Thomas (2416800)" userId="S::2416800@student.uwtsd.ac.uk::2df25618-a3fc-49c7-aebc-e326cddece45" providerId="AD" clId="Web-{6F0D23F4-B3B5-446D-A8B4-89349F24B7FD}" dt="2024-12-06T23:16:13.043" v="1469" actId="20577"/>
          <ac:spMkLst>
            <pc:docMk/>
            <pc:sldMk cId="1377762929" sldId="299"/>
            <ac:spMk id="6" creationId="{EE0E2C9E-44AA-505F-19A0-71339E94574D}"/>
          </ac:spMkLst>
        </pc:spChg>
      </pc:sldChg>
      <pc:sldChg chg="addSp delSp modSp mod modClrScheme chgLayout">
        <pc:chgData name="Charlie Thomas (2416800)" userId="S::2416800@student.uwtsd.ac.uk::2df25618-a3fc-49c7-aebc-e326cddece45" providerId="AD" clId="Web-{6F0D23F4-B3B5-446D-A8B4-89349F24B7FD}" dt="2024-12-06T23:16:49.529" v="1495" actId="20577"/>
        <pc:sldMkLst>
          <pc:docMk/>
          <pc:sldMk cId="211624325" sldId="300"/>
        </pc:sldMkLst>
        <pc:spChg chg="del">
          <ac:chgData name="Charlie Thomas (2416800)" userId="S::2416800@student.uwtsd.ac.uk::2df25618-a3fc-49c7-aebc-e326cddece45" providerId="AD" clId="Web-{6F0D23F4-B3B5-446D-A8B4-89349F24B7FD}" dt="2024-12-06T22:44:34.970" v="852"/>
          <ac:spMkLst>
            <pc:docMk/>
            <pc:sldMk cId="211624325" sldId="300"/>
            <ac:spMk id="2" creationId="{232436CA-E1DE-83ED-83B7-045754159780}"/>
          </ac:spMkLst>
        </pc:spChg>
        <pc:spChg chg="mod">
          <ac:chgData name="Charlie Thomas (2416800)" userId="S::2416800@student.uwtsd.ac.uk::2df25618-a3fc-49c7-aebc-e326cddece45" providerId="AD" clId="Web-{6F0D23F4-B3B5-446D-A8B4-89349F24B7FD}" dt="2024-12-06T22:44:55.908" v="855" actId="1076"/>
          <ac:spMkLst>
            <pc:docMk/>
            <pc:sldMk cId="211624325" sldId="300"/>
            <ac:spMk id="3" creationId="{075CAB68-737D-9BA1-0111-D2E0A13A046F}"/>
          </ac:spMkLst>
        </pc:spChg>
        <pc:spChg chg="mod ord">
          <ac:chgData name="Charlie Thomas (2416800)" userId="S::2416800@student.uwtsd.ac.uk::2df25618-a3fc-49c7-aebc-e326cddece45" providerId="AD" clId="Web-{6F0D23F4-B3B5-446D-A8B4-89349F24B7FD}" dt="2024-12-06T22:45:12.612" v="859" actId="20577"/>
          <ac:spMkLst>
            <pc:docMk/>
            <pc:sldMk cId="211624325" sldId="300"/>
            <ac:spMk id="4" creationId="{FD9A0D33-2A84-16D1-F293-7E5021AEE23A}"/>
          </ac:spMkLst>
        </pc:spChg>
        <pc:spChg chg="mod">
          <ac:chgData name="Charlie Thomas (2416800)" userId="S::2416800@student.uwtsd.ac.uk::2df25618-a3fc-49c7-aebc-e326cddece45" providerId="AD" clId="Web-{6F0D23F4-B3B5-446D-A8B4-89349F24B7FD}" dt="2024-12-06T22:44:49.783" v="854"/>
          <ac:spMkLst>
            <pc:docMk/>
            <pc:sldMk cId="211624325" sldId="300"/>
            <ac:spMk id="5" creationId="{2FE4AEEE-777B-5866-2618-57FA39514DCE}"/>
          </ac:spMkLst>
        </pc:spChg>
        <pc:spChg chg="mod">
          <ac:chgData name="Charlie Thomas (2416800)" userId="S::2416800@student.uwtsd.ac.uk::2df25618-a3fc-49c7-aebc-e326cddece45" providerId="AD" clId="Web-{6F0D23F4-B3B5-446D-A8B4-89349F24B7FD}" dt="2024-12-06T23:16:49.529" v="1495" actId="20577"/>
          <ac:spMkLst>
            <pc:docMk/>
            <pc:sldMk cId="211624325" sldId="300"/>
            <ac:spMk id="6" creationId="{912F3BF3-39CF-0EB1-8EFB-FB2EDD7B3FE6}"/>
          </ac:spMkLst>
        </pc:spChg>
        <pc:spChg chg="mod">
          <ac:chgData name="Charlie Thomas (2416800)" userId="S::2416800@student.uwtsd.ac.uk::2df25618-a3fc-49c7-aebc-e326cddece45" providerId="AD" clId="Web-{6F0D23F4-B3B5-446D-A8B4-89349F24B7FD}" dt="2024-12-06T22:44:49.783" v="854"/>
          <ac:spMkLst>
            <pc:docMk/>
            <pc:sldMk cId="211624325" sldId="300"/>
            <ac:spMk id="7" creationId="{77EB7387-B7BC-48FE-7CE0-923A0A1A03DA}"/>
          </ac:spMkLst>
        </pc:spChg>
        <pc:picChg chg="add mod ord">
          <ac:chgData name="Charlie Thomas (2416800)" userId="S::2416800@student.uwtsd.ac.uk::2df25618-a3fc-49c7-aebc-e326cddece45" providerId="AD" clId="Web-{6F0D23F4-B3B5-446D-A8B4-89349F24B7FD}" dt="2024-12-06T22:44:49.783" v="854"/>
          <ac:picMkLst>
            <pc:docMk/>
            <pc:sldMk cId="211624325" sldId="300"/>
            <ac:picMk id="8" creationId="{BCA19B1F-A82E-A885-CF49-FDF7CED765E5}"/>
          </ac:picMkLst>
        </pc:picChg>
      </pc:sldChg>
      <pc:sldChg chg="addSp delSp modSp">
        <pc:chgData name="Charlie Thomas (2416800)" userId="S::2416800@student.uwtsd.ac.uk::2df25618-a3fc-49c7-aebc-e326cddece45" providerId="AD" clId="Web-{6F0D23F4-B3B5-446D-A8B4-89349F24B7FD}" dt="2024-12-06T23:17:37.702" v="1542" actId="20577"/>
        <pc:sldMkLst>
          <pc:docMk/>
          <pc:sldMk cId="2104897516" sldId="301"/>
        </pc:sldMkLst>
        <pc:spChg chg="del">
          <ac:chgData name="Charlie Thomas (2416800)" userId="S::2416800@student.uwtsd.ac.uk::2df25618-a3fc-49c7-aebc-e326cddece45" providerId="AD" clId="Web-{6F0D23F4-B3B5-446D-A8B4-89349F24B7FD}" dt="2024-12-06T22:50:23.730" v="881"/>
          <ac:spMkLst>
            <pc:docMk/>
            <pc:sldMk cId="2104897516" sldId="301"/>
            <ac:spMk id="2" creationId="{CEC45419-071A-273C-8BC3-2C7023E5C6B2}"/>
          </ac:spMkLst>
        </pc:spChg>
        <pc:spChg chg="mod">
          <ac:chgData name="Charlie Thomas (2416800)" userId="S::2416800@student.uwtsd.ac.uk::2df25618-a3fc-49c7-aebc-e326cddece45" providerId="AD" clId="Web-{6F0D23F4-B3B5-446D-A8B4-89349F24B7FD}" dt="2024-12-06T22:48:04.820" v="876" actId="1076"/>
          <ac:spMkLst>
            <pc:docMk/>
            <pc:sldMk cId="2104897516" sldId="301"/>
            <ac:spMk id="3" creationId="{F2108411-FDF1-C609-D577-2BB0A77A6966}"/>
          </ac:spMkLst>
        </pc:spChg>
        <pc:spChg chg="mod">
          <ac:chgData name="Charlie Thomas (2416800)" userId="S::2416800@student.uwtsd.ac.uk::2df25618-a3fc-49c7-aebc-e326cddece45" providerId="AD" clId="Web-{6F0D23F4-B3B5-446D-A8B4-89349F24B7FD}" dt="2024-12-06T23:17:27.389" v="1530" actId="14100"/>
          <ac:spMkLst>
            <pc:docMk/>
            <pc:sldMk cId="2104897516" sldId="301"/>
            <ac:spMk id="4" creationId="{164A0EE1-A9CB-4F62-E6A6-F1AC36A568AF}"/>
          </ac:spMkLst>
        </pc:spChg>
        <pc:spChg chg="mod">
          <ac:chgData name="Charlie Thomas (2416800)" userId="S::2416800@student.uwtsd.ac.uk::2df25618-a3fc-49c7-aebc-e326cddece45" providerId="AD" clId="Web-{6F0D23F4-B3B5-446D-A8B4-89349F24B7FD}" dt="2024-12-06T23:17:37.702" v="1542" actId="20577"/>
          <ac:spMkLst>
            <pc:docMk/>
            <pc:sldMk cId="2104897516" sldId="301"/>
            <ac:spMk id="6" creationId="{D4F143C9-D73C-18B7-A20D-94D6AB9F4197}"/>
          </ac:spMkLst>
        </pc:spChg>
        <pc:picChg chg="add mod ord">
          <ac:chgData name="Charlie Thomas (2416800)" userId="S::2416800@student.uwtsd.ac.uk::2df25618-a3fc-49c7-aebc-e326cddece45" providerId="AD" clId="Web-{6F0D23F4-B3B5-446D-A8B4-89349F24B7FD}" dt="2024-12-06T22:50:23.730" v="881"/>
          <ac:picMkLst>
            <pc:docMk/>
            <pc:sldMk cId="2104897516" sldId="301"/>
            <ac:picMk id="8" creationId="{B1E1F9F5-2E8A-FD9F-3CEB-7F1D13EE0D09}"/>
          </ac:picMkLst>
        </pc:picChg>
      </pc:sldChg>
      <pc:sldChg chg="addSp delSp modSp">
        <pc:chgData name="Charlie Thomas (2416800)" userId="S::2416800@student.uwtsd.ac.uk::2df25618-a3fc-49c7-aebc-e326cddece45" providerId="AD" clId="Web-{6F0D23F4-B3B5-446D-A8B4-89349F24B7FD}" dt="2024-12-06T23:16:59.763" v="1510" actId="20577"/>
        <pc:sldMkLst>
          <pc:docMk/>
          <pc:sldMk cId="4140577408" sldId="302"/>
        </pc:sldMkLst>
        <pc:spChg chg="del">
          <ac:chgData name="Charlie Thomas (2416800)" userId="S::2416800@student.uwtsd.ac.uk::2df25618-a3fc-49c7-aebc-e326cddece45" providerId="AD" clId="Web-{6F0D23F4-B3B5-446D-A8B4-89349F24B7FD}" dt="2024-12-06T22:43:47.735" v="847"/>
          <ac:spMkLst>
            <pc:docMk/>
            <pc:sldMk cId="4140577408" sldId="302"/>
            <ac:spMk id="2" creationId="{88C776E3-F35B-2094-91DC-4E29E0EFB08A}"/>
          </ac:spMkLst>
        </pc:spChg>
        <pc:spChg chg="mod">
          <ac:chgData name="Charlie Thomas (2416800)" userId="S::2416800@student.uwtsd.ac.uk::2df25618-a3fc-49c7-aebc-e326cddece45" providerId="AD" clId="Web-{6F0D23F4-B3B5-446D-A8B4-89349F24B7FD}" dt="2024-12-06T22:43:38.234" v="844" actId="1076"/>
          <ac:spMkLst>
            <pc:docMk/>
            <pc:sldMk cId="4140577408" sldId="302"/>
            <ac:spMk id="3" creationId="{54059782-8802-FC25-FBC8-ACF7C0379F53}"/>
          </ac:spMkLst>
        </pc:spChg>
        <pc:spChg chg="mod">
          <ac:chgData name="Charlie Thomas (2416800)" userId="S::2416800@student.uwtsd.ac.uk::2df25618-a3fc-49c7-aebc-e326cddece45" providerId="AD" clId="Web-{6F0D23F4-B3B5-446D-A8B4-89349F24B7FD}" dt="2024-12-06T22:43:44.250" v="846" actId="14100"/>
          <ac:spMkLst>
            <pc:docMk/>
            <pc:sldMk cId="4140577408" sldId="302"/>
            <ac:spMk id="4" creationId="{EF52700A-22B7-8A41-3935-459C2B37F21E}"/>
          </ac:spMkLst>
        </pc:spChg>
        <pc:spChg chg="mod">
          <ac:chgData name="Charlie Thomas (2416800)" userId="S::2416800@student.uwtsd.ac.uk::2df25618-a3fc-49c7-aebc-e326cddece45" providerId="AD" clId="Web-{6F0D23F4-B3B5-446D-A8B4-89349F24B7FD}" dt="2024-12-06T23:16:59.763" v="1510" actId="20577"/>
          <ac:spMkLst>
            <pc:docMk/>
            <pc:sldMk cId="4140577408" sldId="302"/>
            <ac:spMk id="6" creationId="{703C6BF0-C028-781B-A9E0-D5140AFFCBFD}"/>
          </ac:spMkLst>
        </pc:spChg>
        <pc:picChg chg="add mod ord">
          <ac:chgData name="Charlie Thomas (2416800)" userId="S::2416800@student.uwtsd.ac.uk::2df25618-a3fc-49c7-aebc-e326cddece45" providerId="AD" clId="Web-{6F0D23F4-B3B5-446D-A8B4-89349F24B7FD}" dt="2024-12-06T22:43:54.532" v="848" actId="14100"/>
          <ac:picMkLst>
            <pc:docMk/>
            <pc:sldMk cId="4140577408" sldId="302"/>
            <ac:picMk id="8" creationId="{139EF809-2827-A232-DCE2-16E56FB82B8A}"/>
          </ac:picMkLst>
        </pc:picChg>
      </pc:sldChg>
      <pc:sldChg chg="modSp">
        <pc:chgData name="Charlie Thomas (2416800)" userId="S::2416800@student.uwtsd.ac.uk::2df25618-a3fc-49c7-aebc-e326cddece45" providerId="AD" clId="Web-{6F0D23F4-B3B5-446D-A8B4-89349F24B7FD}" dt="2024-12-06T23:17:14.920" v="1529" actId="20577"/>
        <pc:sldMkLst>
          <pc:docMk/>
          <pc:sldMk cId="1947005581" sldId="303"/>
        </pc:sldMkLst>
        <pc:spChg chg="mod">
          <ac:chgData name="Charlie Thomas (2416800)" userId="S::2416800@student.uwtsd.ac.uk::2df25618-a3fc-49c7-aebc-e326cddece45" providerId="AD" clId="Web-{6F0D23F4-B3B5-446D-A8B4-89349F24B7FD}" dt="2024-12-06T23:13:46.352" v="1439" actId="1076"/>
          <ac:spMkLst>
            <pc:docMk/>
            <pc:sldMk cId="1947005581" sldId="303"/>
            <ac:spMk id="2" creationId="{40484D0F-E029-CCA1-8C38-D402FB43B182}"/>
          </ac:spMkLst>
        </pc:spChg>
        <pc:spChg chg="mod">
          <ac:chgData name="Charlie Thomas (2416800)" userId="S::2416800@student.uwtsd.ac.uk::2df25618-a3fc-49c7-aebc-e326cddece45" providerId="AD" clId="Web-{6F0D23F4-B3B5-446D-A8B4-89349F24B7FD}" dt="2024-12-06T23:17:05.560" v="1511" actId="1076"/>
          <ac:spMkLst>
            <pc:docMk/>
            <pc:sldMk cId="1947005581" sldId="303"/>
            <ac:spMk id="3" creationId="{BED423B3-2E27-48FC-839A-3CB97D70526C}"/>
          </ac:spMkLst>
        </pc:spChg>
        <pc:spChg chg="mod">
          <ac:chgData name="Charlie Thomas (2416800)" userId="S::2416800@student.uwtsd.ac.uk::2df25618-a3fc-49c7-aebc-e326cddece45" providerId="AD" clId="Web-{6F0D23F4-B3B5-446D-A8B4-89349F24B7FD}" dt="2024-12-06T23:17:14.920" v="1529" actId="20577"/>
          <ac:spMkLst>
            <pc:docMk/>
            <pc:sldMk cId="1947005581" sldId="303"/>
            <ac:spMk id="5" creationId="{639ECBC0-2785-5E17-9F2D-CD0108E25CDC}"/>
          </ac:spMkLst>
        </pc:spChg>
      </pc:sldChg>
      <pc:sldChg chg="modSp ord">
        <pc:chgData name="Charlie Thomas (2416800)" userId="S::2416800@student.uwtsd.ac.uk::2df25618-a3fc-49c7-aebc-e326cddece45" providerId="AD" clId="Web-{6F0D23F4-B3B5-446D-A8B4-89349F24B7FD}" dt="2024-12-06T23:18:08.140" v="1560" actId="20577"/>
        <pc:sldMkLst>
          <pc:docMk/>
          <pc:sldMk cId="1125401899" sldId="304"/>
        </pc:sldMkLst>
        <pc:spChg chg="mod">
          <ac:chgData name="Charlie Thomas (2416800)" userId="S::2416800@student.uwtsd.ac.uk::2df25618-a3fc-49c7-aebc-e326cddece45" providerId="AD" clId="Web-{6F0D23F4-B3B5-446D-A8B4-89349F24B7FD}" dt="2024-12-06T23:18:08.140" v="1560" actId="20577"/>
          <ac:spMkLst>
            <pc:docMk/>
            <pc:sldMk cId="1125401899" sldId="304"/>
            <ac:spMk id="4" creationId="{F69C152B-CBD5-4CE0-78CE-6FA6A96C50BD}"/>
          </ac:spMkLst>
        </pc:spChg>
        <pc:spChg chg="mod">
          <ac:chgData name="Charlie Thomas (2416800)" userId="S::2416800@student.uwtsd.ac.uk::2df25618-a3fc-49c7-aebc-e326cddece45" providerId="AD" clId="Web-{6F0D23F4-B3B5-446D-A8B4-89349F24B7FD}" dt="2024-12-06T23:07:52.885" v="1319" actId="1076"/>
          <ac:spMkLst>
            <pc:docMk/>
            <pc:sldMk cId="1125401899" sldId="304"/>
            <ac:spMk id="6" creationId="{CE634532-19D6-4C31-44E3-304AF0EE922D}"/>
          </ac:spMkLst>
        </pc:spChg>
      </pc:sldChg>
      <pc:sldChg chg="modSp new del ord">
        <pc:chgData name="Charlie Thomas (2416800)" userId="S::2416800@student.uwtsd.ac.uk::2df25618-a3fc-49c7-aebc-e326cddece45" providerId="AD" clId="Web-{6F0D23F4-B3B5-446D-A8B4-89349F24B7FD}" dt="2024-12-06T22:41:17.871" v="832"/>
        <pc:sldMkLst>
          <pc:docMk/>
          <pc:sldMk cId="4189912092" sldId="305"/>
        </pc:sldMkLst>
        <pc:spChg chg="mod">
          <ac:chgData name="Charlie Thomas (2416800)" userId="S::2416800@student.uwtsd.ac.uk::2df25618-a3fc-49c7-aebc-e326cddece45" providerId="AD" clId="Web-{6F0D23F4-B3B5-446D-A8B4-89349F24B7FD}" dt="2024-12-06T22:33:05.525" v="706" actId="1076"/>
          <ac:spMkLst>
            <pc:docMk/>
            <pc:sldMk cId="4189912092" sldId="305"/>
            <ac:spMk id="3" creationId="{9E7F71CB-2D67-D4B1-07F2-25414454DA38}"/>
          </ac:spMkLst>
        </pc:spChg>
        <pc:spChg chg="mod">
          <ac:chgData name="Charlie Thomas (2416800)" userId="S::2416800@student.uwtsd.ac.uk::2df25618-a3fc-49c7-aebc-e326cddece45" providerId="AD" clId="Web-{6F0D23F4-B3B5-446D-A8B4-89349F24B7FD}" dt="2024-12-06T22:37:40.299" v="728" actId="20577"/>
          <ac:spMkLst>
            <pc:docMk/>
            <pc:sldMk cId="4189912092" sldId="305"/>
            <ac:spMk id="4" creationId="{1DE91A4F-3739-EAD5-29CA-CB69D6C6EDC3}"/>
          </ac:spMkLst>
        </pc:spChg>
      </pc:sldChg>
      <pc:sldChg chg="addSp delSp modSp new mod ord modClrScheme chgLayout">
        <pc:chgData name="Charlie Thomas (2416800)" userId="S::2416800@student.uwtsd.ac.uk::2df25618-a3fc-49c7-aebc-e326cddece45" providerId="AD" clId="Web-{6F0D23F4-B3B5-446D-A8B4-89349F24B7FD}" dt="2024-12-06T23:16:29.716" v="1482" actId="20577"/>
        <pc:sldMkLst>
          <pc:docMk/>
          <pc:sldMk cId="2921273461" sldId="306"/>
        </pc:sldMkLst>
        <pc:spChg chg="mod">
          <ac:chgData name="Charlie Thomas (2416800)" userId="S::2416800@student.uwtsd.ac.uk::2df25618-a3fc-49c7-aebc-e326cddece45" providerId="AD" clId="Web-{6F0D23F4-B3B5-446D-A8B4-89349F24B7FD}" dt="2024-12-06T22:46:34.833" v="863" actId="1076"/>
          <ac:spMkLst>
            <pc:docMk/>
            <pc:sldMk cId="2921273461" sldId="306"/>
            <ac:spMk id="2" creationId="{B44DA980-F2FC-56CC-8924-846F204748B2}"/>
          </ac:spMkLst>
        </pc:spChg>
        <pc:spChg chg="mod ord">
          <ac:chgData name="Charlie Thomas (2416800)" userId="S::2416800@student.uwtsd.ac.uk::2df25618-a3fc-49c7-aebc-e326cddece45" providerId="AD" clId="Web-{6F0D23F4-B3B5-446D-A8B4-89349F24B7FD}" dt="2024-12-06T22:47:48.429" v="875" actId="20577"/>
          <ac:spMkLst>
            <pc:docMk/>
            <pc:sldMk cId="2921273461" sldId="306"/>
            <ac:spMk id="3" creationId="{EB84ED3A-8D2E-1296-65DD-6ACB2BBEFBC4}"/>
          </ac:spMkLst>
        </pc:spChg>
        <pc:spChg chg="mod">
          <ac:chgData name="Charlie Thomas (2416800)" userId="S::2416800@student.uwtsd.ac.uk::2df25618-a3fc-49c7-aebc-e326cddece45" providerId="AD" clId="Web-{6F0D23F4-B3B5-446D-A8B4-89349F24B7FD}" dt="2024-12-06T22:46:28.552" v="862"/>
          <ac:spMkLst>
            <pc:docMk/>
            <pc:sldMk cId="2921273461" sldId="306"/>
            <ac:spMk id="4" creationId="{62181E4E-9A6C-A379-7DEB-0B5E68A85788}"/>
          </ac:spMkLst>
        </pc:spChg>
        <pc:spChg chg="mod">
          <ac:chgData name="Charlie Thomas (2416800)" userId="S::2416800@student.uwtsd.ac.uk::2df25618-a3fc-49c7-aebc-e326cddece45" providerId="AD" clId="Web-{6F0D23F4-B3B5-446D-A8B4-89349F24B7FD}" dt="2024-12-06T23:16:29.716" v="1482" actId="20577"/>
          <ac:spMkLst>
            <pc:docMk/>
            <pc:sldMk cId="2921273461" sldId="306"/>
            <ac:spMk id="5" creationId="{58153D22-331C-D1B3-B03F-AE4A02ADB067}"/>
          </ac:spMkLst>
        </pc:spChg>
        <pc:spChg chg="mod">
          <ac:chgData name="Charlie Thomas (2416800)" userId="S::2416800@student.uwtsd.ac.uk::2df25618-a3fc-49c7-aebc-e326cddece45" providerId="AD" clId="Web-{6F0D23F4-B3B5-446D-A8B4-89349F24B7FD}" dt="2024-12-06T22:46:28.552" v="862"/>
          <ac:spMkLst>
            <pc:docMk/>
            <pc:sldMk cId="2921273461" sldId="306"/>
            <ac:spMk id="6" creationId="{AF8F2464-5EF1-9833-AD00-F963A254C7DA}"/>
          </ac:spMkLst>
        </pc:spChg>
        <pc:picChg chg="add del mod modCrop">
          <ac:chgData name="Charlie Thomas (2416800)" userId="S::2416800@student.uwtsd.ac.uk::2df25618-a3fc-49c7-aebc-e326cddece45" providerId="AD" clId="Web-{6F0D23F4-B3B5-446D-A8B4-89349F24B7FD}" dt="2024-12-06T22:46:47.380" v="866"/>
          <ac:picMkLst>
            <pc:docMk/>
            <pc:sldMk cId="2921273461" sldId="306"/>
            <ac:picMk id="7" creationId="{BCB78BD7-7EBB-194D-3999-6F4D94F29E2E}"/>
          </ac:picMkLst>
        </pc:picChg>
        <pc:picChg chg="add mod">
          <ac:chgData name="Charlie Thomas (2416800)" userId="S::2416800@student.uwtsd.ac.uk::2df25618-a3fc-49c7-aebc-e326cddece45" providerId="AD" clId="Web-{6F0D23F4-B3B5-446D-A8B4-89349F24B7FD}" dt="2024-12-06T22:47:41.476" v="874" actId="1076"/>
          <ac:picMkLst>
            <pc:docMk/>
            <pc:sldMk cId="2921273461" sldId="306"/>
            <ac:picMk id="8" creationId="{EE4C059F-6372-8C96-12F6-24EC0397A1CD}"/>
          </ac:picMkLst>
        </pc:picChg>
      </pc:sldChg>
    </pc:docChg>
  </pc:docChgLst>
  <pc:docChgLst>
    <pc:chgData name="Charlie Thomas (2416800)" userId="S::2416800@student.uwtsd.ac.uk::2df25618-a3fc-49c7-aebc-e326cddece45" providerId="AD" clId="Web-{2B0AAE69-C21E-0E62-B199-5F6D06F6BEAA}"/>
    <pc:docChg chg="modSld">
      <pc:chgData name="Charlie Thomas (2416800)" userId="S::2416800@student.uwtsd.ac.uk::2df25618-a3fc-49c7-aebc-e326cddece45" providerId="AD" clId="Web-{2B0AAE69-C21E-0E62-B199-5F6D06F6BEAA}" dt="2024-12-05T18:35:54.134" v="10" actId="1076"/>
      <pc:docMkLst>
        <pc:docMk/>
      </pc:docMkLst>
      <pc:sldChg chg="addSp delSp modSp">
        <pc:chgData name="Charlie Thomas (2416800)" userId="S::2416800@student.uwtsd.ac.uk::2df25618-a3fc-49c7-aebc-e326cddece45" providerId="AD" clId="Web-{2B0AAE69-C21E-0E62-B199-5F6D06F6BEAA}" dt="2024-12-05T18:35:54.134" v="10" actId="1076"/>
        <pc:sldMkLst>
          <pc:docMk/>
          <pc:sldMk cId="3168852605" sldId="285"/>
        </pc:sldMkLst>
        <pc:spChg chg="mod">
          <ac:chgData name="Charlie Thomas (2416800)" userId="S::2416800@student.uwtsd.ac.uk::2df25618-a3fc-49c7-aebc-e326cddece45" providerId="AD" clId="Web-{2B0AAE69-C21E-0E62-B199-5F6D06F6BEAA}" dt="2024-12-05T18:35:38.555" v="7" actId="1076"/>
          <ac:spMkLst>
            <pc:docMk/>
            <pc:sldMk cId="3168852605" sldId="285"/>
            <ac:spMk id="3" creationId="{F59025BC-7A1A-3FAF-3BC0-13AF568A2A2E}"/>
          </ac:spMkLst>
        </pc:spChg>
        <pc:spChg chg="add del mod">
          <ac:chgData name="Charlie Thomas (2416800)" userId="S::2416800@student.uwtsd.ac.uk::2df25618-a3fc-49c7-aebc-e326cddece45" providerId="AD" clId="Web-{2B0AAE69-C21E-0E62-B199-5F6D06F6BEAA}" dt="2024-12-05T18:35:54.134" v="10" actId="1076"/>
          <ac:spMkLst>
            <pc:docMk/>
            <pc:sldMk cId="3168852605" sldId="285"/>
            <ac:spMk id="4" creationId="{E752DFB8-B7A2-DE8A-3E38-FC3170612720}"/>
          </ac:spMkLst>
        </pc:spChg>
        <pc:graphicFrameChg chg="add del mod ord modGraphic">
          <ac:chgData name="Charlie Thomas (2416800)" userId="S::2416800@student.uwtsd.ac.uk::2df25618-a3fc-49c7-aebc-e326cddece45" providerId="AD" clId="Web-{2B0AAE69-C21E-0E62-B199-5F6D06F6BEAA}" dt="2024-12-05T18:35:48.431" v="9"/>
          <ac:graphicFrameMkLst>
            <pc:docMk/>
            <pc:sldMk cId="3168852605" sldId="285"/>
            <ac:graphicFrameMk id="2" creationId="{1F2453FC-9CA4-F13D-1996-8EC614E8BCD3}"/>
          </ac:graphicFrameMkLst>
        </pc:graphicFrameChg>
      </pc:sldChg>
      <pc:sldChg chg="modSp">
        <pc:chgData name="Charlie Thomas (2416800)" userId="S::2416800@student.uwtsd.ac.uk::2df25618-a3fc-49c7-aebc-e326cddece45" providerId="AD" clId="Web-{2B0AAE69-C21E-0E62-B199-5F6D06F6BEAA}" dt="2024-12-05T18:35:09.883" v="4" actId="20577"/>
        <pc:sldMkLst>
          <pc:docMk/>
          <pc:sldMk cId="3569336530" sldId="297"/>
        </pc:sldMkLst>
        <pc:spChg chg="mod">
          <ac:chgData name="Charlie Thomas (2416800)" userId="S::2416800@student.uwtsd.ac.uk::2df25618-a3fc-49c7-aebc-e326cddece45" providerId="AD" clId="Web-{2B0AAE69-C21E-0E62-B199-5F6D06F6BEAA}" dt="2024-12-05T18:35:09.883" v="4" actId="20577"/>
          <ac:spMkLst>
            <pc:docMk/>
            <pc:sldMk cId="3569336530" sldId="297"/>
            <ac:spMk id="4" creationId="{39AF711E-23B5-8216-7359-9690CF61DB8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A26648-F114-4402-B049-AA57EA7F2020}" type="datetimeFigureOut">
              <a:rPr lang="en-US" smtClean="0"/>
              <a:t>12/6/2024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2815FE-BC4D-474E-9AA3-6983BC3D8777}" type="slidenum">
              <a:rPr lang="en-US" smtClean="0"/>
              <a:t>‹#›</a:t>
            </a:fld>
            <a:endParaRPr lang="en-US"/>
          </a:p>
        </p:txBody>
      </p:sp>
    </p:spTree>
    <p:extLst>
      <p:ext uri="{BB962C8B-B14F-4D97-AF65-F5344CB8AC3E}">
        <p14:creationId xmlns:p14="http://schemas.microsoft.com/office/powerpoint/2010/main" val="36135596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2"/>
        </a:solidFill>
        <a:effectLst/>
      </p:bgPr>
    </p:bg>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0177DF1D-D731-86FC-22F9-00221AD8C227}"/>
              </a:ext>
            </a:extLst>
          </p:cNvPr>
          <p:cNvSpPr>
            <a:spLocks noGrp="1"/>
          </p:cNvSpPr>
          <p:nvPr>
            <p:ph type="pic" sz="quarter" idx="10"/>
          </p:nvPr>
        </p:nvSpPr>
        <p:spPr>
          <a:xfrm>
            <a:off x="1289143" y="440217"/>
            <a:ext cx="9613711" cy="2327086"/>
          </a:xfrm>
          <a:ln w="15875">
            <a:solidFill>
              <a:schemeClr val="accent1"/>
            </a:solidFill>
          </a:ln>
        </p:spPr>
        <p:txBody>
          <a:bodyPr anchor="ctr">
            <a:noAutofit/>
          </a:bodyPr>
          <a:lstStyle>
            <a:lvl1pPr marL="0" indent="0" algn="ctr">
              <a:buNone/>
              <a:defRPr>
                <a:solidFill>
                  <a:schemeClr val="accent1"/>
                </a:solidFill>
              </a:defRPr>
            </a:lvl1pPr>
          </a:lstStyle>
          <a:p>
            <a:endParaRPr lang="en-US" dirty="0"/>
          </a:p>
        </p:txBody>
      </p:sp>
      <p:sp>
        <p:nvSpPr>
          <p:cNvPr id="2" name="Title 1">
            <a:extLst>
              <a:ext uri="{FF2B5EF4-FFF2-40B4-BE49-F238E27FC236}">
                <a16:creationId xmlns:a16="http://schemas.microsoft.com/office/drawing/2014/main" id="{C7A4FE67-D925-EFE3-2BA5-C28DA7C030D8}"/>
              </a:ext>
            </a:extLst>
          </p:cNvPr>
          <p:cNvSpPr>
            <a:spLocks noGrp="1"/>
          </p:cNvSpPr>
          <p:nvPr>
            <p:ph type="ctrTitle"/>
          </p:nvPr>
        </p:nvSpPr>
        <p:spPr>
          <a:xfrm>
            <a:off x="1143000" y="3236976"/>
            <a:ext cx="6867144" cy="2386584"/>
          </a:xfrm>
        </p:spPr>
        <p:txBody>
          <a:bodyPr anchor="b">
            <a:noAutofit/>
          </a:bodyPr>
          <a:lstStyle>
            <a:lvl1pPr algn="l">
              <a:defRPr sz="6600">
                <a:solidFill>
                  <a:schemeClr val="accent1"/>
                </a:solidFill>
              </a:defRPr>
            </a:lvl1pPr>
          </a:lstStyle>
          <a:p>
            <a:r>
              <a:rPr lang="en-US"/>
              <a:t>Click to edit Master title style</a:t>
            </a:r>
          </a:p>
        </p:txBody>
      </p:sp>
      <p:sp>
        <p:nvSpPr>
          <p:cNvPr id="3" name="Subtitle 2">
            <a:extLst>
              <a:ext uri="{FF2B5EF4-FFF2-40B4-BE49-F238E27FC236}">
                <a16:creationId xmlns:a16="http://schemas.microsoft.com/office/drawing/2014/main" id="{33D58524-513B-3FD2-4ED0-CB0CA3A3DF58}"/>
              </a:ext>
            </a:extLst>
          </p:cNvPr>
          <p:cNvSpPr>
            <a:spLocks noGrp="1"/>
          </p:cNvSpPr>
          <p:nvPr>
            <p:ph type="subTitle" idx="1"/>
          </p:nvPr>
        </p:nvSpPr>
        <p:spPr>
          <a:xfrm>
            <a:off x="6327648" y="5971032"/>
            <a:ext cx="3776472" cy="530352"/>
          </a:xfrm>
        </p:spPr>
        <p:txBody>
          <a:bodyPr>
            <a:noAutofit/>
          </a:bodyPr>
          <a:lstStyle>
            <a:lvl1pPr marL="0" indent="0" algn="ctr">
              <a:buNone/>
              <a:defRPr sz="2000">
                <a:solidFill>
                  <a:schemeClr val="accent1"/>
                </a:solidFill>
                <a:latin typeface="Gill Sans Nova Light" panose="020B0302020104020203"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cxnSp>
        <p:nvCxnSpPr>
          <p:cNvPr id="8" name="Straight Connector 7">
            <a:extLst>
              <a:ext uri="{FF2B5EF4-FFF2-40B4-BE49-F238E27FC236}">
                <a16:creationId xmlns:a16="http://schemas.microsoft.com/office/drawing/2014/main" id="{AAA2A54F-058C-EF24-C892-91614AF2D7E8}"/>
              </a:ext>
            </a:extLst>
          </p:cNvPr>
          <p:cNvCxnSpPr>
            <a:cxnSpLocks/>
          </p:cNvCxnSpPr>
          <p:nvPr userDrawn="1"/>
        </p:nvCxnSpPr>
        <p:spPr>
          <a:xfrm flipV="1">
            <a:off x="398367" y="0"/>
            <a:ext cx="0" cy="68580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1A313A15-57C2-5BD9-DE2B-442792010C50}"/>
              </a:ext>
            </a:extLst>
          </p:cNvPr>
          <p:cNvCxnSpPr>
            <a:cxnSpLocks/>
          </p:cNvCxnSpPr>
          <p:nvPr userDrawn="1"/>
        </p:nvCxnSpPr>
        <p:spPr>
          <a:xfrm flipV="1">
            <a:off x="11793633" y="0"/>
            <a:ext cx="0" cy="68580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9D750DB-651A-3C95-E822-712897C2D5A4}"/>
              </a:ext>
            </a:extLst>
          </p:cNvPr>
          <p:cNvCxnSpPr>
            <a:cxnSpLocks/>
          </p:cNvCxnSpPr>
          <p:nvPr userDrawn="1"/>
        </p:nvCxnSpPr>
        <p:spPr>
          <a:xfrm>
            <a:off x="398366" y="3226467"/>
            <a:ext cx="11395267" cy="443"/>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136281F-EE75-A92A-B85E-00B02B5C0B67}"/>
              </a:ext>
            </a:extLst>
          </p:cNvPr>
          <p:cNvCxnSpPr>
            <a:cxnSpLocks/>
          </p:cNvCxnSpPr>
          <p:nvPr userDrawn="1"/>
        </p:nvCxnSpPr>
        <p:spPr>
          <a:xfrm>
            <a:off x="-11430" y="6165891"/>
            <a:ext cx="6339792"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5B98AA9-64E2-C5F9-3E90-D02F312EDC52}"/>
              </a:ext>
            </a:extLst>
          </p:cNvPr>
          <p:cNvCxnSpPr>
            <a:cxnSpLocks/>
          </p:cNvCxnSpPr>
          <p:nvPr userDrawn="1"/>
        </p:nvCxnSpPr>
        <p:spPr>
          <a:xfrm>
            <a:off x="10103564" y="6165891"/>
            <a:ext cx="2088436"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64403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5495544" y="0"/>
            <a:ext cx="4370832" cy="2194560"/>
          </a:xfrm>
        </p:spPr>
        <p:txBody>
          <a:bodyPr/>
          <a:lstStyle>
            <a:lvl1pPr algn="l">
              <a:defRPr sz="7200"/>
            </a:lvl1pPr>
          </a:lstStyle>
          <a:p>
            <a:r>
              <a:rPr lang="en-US" dirty="0"/>
              <a:t>Click to edit Master title style</a:t>
            </a:r>
          </a:p>
        </p:txBody>
      </p:sp>
      <p:sp>
        <p:nvSpPr>
          <p:cNvPr id="13" name="Picture Placeholder 12">
            <a:extLst>
              <a:ext uri="{FF2B5EF4-FFF2-40B4-BE49-F238E27FC236}">
                <a16:creationId xmlns:a16="http://schemas.microsoft.com/office/drawing/2014/main" id="{54A61420-31F3-2DF5-A319-19A8896350EA}"/>
              </a:ext>
            </a:extLst>
          </p:cNvPr>
          <p:cNvSpPr>
            <a:spLocks noGrp="1"/>
          </p:cNvSpPr>
          <p:nvPr>
            <p:ph type="pic" sz="quarter" idx="13"/>
          </p:nvPr>
        </p:nvSpPr>
        <p:spPr>
          <a:xfrm>
            <a:off x="1" y="3810"/>
            <a:ext cx="4856184" cy="6850379"/>
          </a:xfrm>
          <a:ln w="15875">
            <a:solidFill>
              <a:schemeClr val="tx1"/>
            </a:solidFill>
          </a:ln>
        </p:spPr>
        <p:txBody>
          <a:bodyPr/>
          <a:lstStyle/>
          <a:p>
            <a:endParaRPr lang="en-US" dirty="0"/>
          </a:p>
        </p:txBody>
      </p:sp>
      <p:sp>
        <p:nvSpPr>
          <p:cNvPr id="3" name="Content Placeholder 2">
            <a:extLst>
              <a:ext uri="{FF2B5EF4-FFF2-40B4-BE49-F238E27FC236}">
                <a16:creationId xmlns:a16="http://schemas.microsoft.com/office/drawing/2014/main" id="{D53F374C-57DC-E207-D494-6986428A2D60}"/>
              </a:ext>
            </a:extLst>
          </p:cNvPr>
          <p:cNvSpPr>
            <a:spLocks noGrp="1"/>
          </p:cNvSpPr>
          <p:nvPr>
            <p:ph idx="1"/>
          </p:nvPr>
        </p:nvSpPr>
        <p:spPr>
          <a:xfrm>
            <a:off x="4856185" y="2212849"/>
            <a:ext cx="7335814" cy="464515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6163547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32D5F1B-4B4F-5C42-0EFC-AE54D2C4EC2F}"/>
              </a:ext>
            </a:extLst>
          </p:cNvPr>
          <p:cNvSpPr>
            <a:spLocks noGrp="1"/>
          </p:cNvSpPr>
          <p:nvPr>
            <p:ph type="pic" sz="quarter" idx="10"/>
          </p:nvPr>
        </p:nvSpPr>
        <p:spPr>
          <a:xfrm>
            <a:off x="0" y="0"/>
            <a:ext cx="12192000" cy="6858000"/>
          </a:xfrm>
          <a:solidFill>
            <a:schemeClr val="accent2">
              <a:lumMod val="40000"/>
              <a:lumOff val="60000"/>
            </a:schemeClr>
          </a:solidFill>
        </p:spPr>
        <p:txBody>
          <a:bodyPr/>
          <a:lstStyle>
            <a:lvl1pPr marL="0" indent="0">
              <a:buNone/>
              <a:defRPr/>
            </a:lvl1pPr>
          </a:lstStyle>
          <a:p>
            <a:endParaRPr lang="en-US" dirty="0"/>
          </a:p>
        </p:txBody>
      </p:sp>
      <p:sp>
        <p:nvSpPr>
          <p:cNvPr id="2" name="Title 1">
            <a:extLst>
              <a:ext uri="{FF2B5EF4-FFF2-40B4-BE49-F238E27FC236}">
                <a16:creationId xmlns:a16="http://schemas.microsoft.com/office/drawing/2014/main" id="{FE63A1AE-C2A2-3984-EE25-E51E8DD651B1}"/>
              </a:ext>
            </a:extLst>
          </p:cNvPr>
          <p:cNvSpPr>
            <a:spLocks noGrp="1"/>
          </p:cNvSpPr>
          <p:nvPr>
            <p:ph type="title"/>
          </p:nvPr>
        </p:nvSpPr>
        <p:spPr>
          <a:xfrm>
            <a:off x="1508760" y="1188720"/>
            <a:ext cx="9171432" cy="4480560"/>
          </a:xfrm>
          <a:ln w="15875">
            <a:solidFill>
              <a:schemeClr val="accent1"/>
            </a:solidFill>
          </a:ln>
        </p:spPr>
        <p:txBody>
          <a:bodyPr lIns="365760" bIns="640080" anchor="ctr"/>
          <a:lstStyle>
            <a:lvl1pPr>
              <a:defRPr sz="7200">
                <a:solidFill>
                  <a:schemeClr val="accent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C27A141F-6D41-3734-9073-FB0B24ECBB3C}"/>
              </a:ext>
            </a:extLst>
          </p:cNvPr>
          <p:cNvSpPr>
            <a:spLocks noGrp="1"/>
          </p:cNvSpPr>
          <p:nvPr>
            <p:ph type="body" idx="1"/>
          </p:nvPr>
        </p:nvSpPr>
        <p:spPr>
          <a:xfrm>
            <a:off x="6665976" y="5102352"/>
            <a:ext cx="2889504" cy="365760"/>
          </a:xfrm>
        </p:spPr>
        <p:txBody>
          <a:bodyPr/>
          <a:lstStyle>
            <a:lvl1pPr marL="0" indent="0" algn="ctr">
              <a:lnSpc>
                <a:spcPct val="100000"/>
              </a:lnSpc>
              <a:spcBef>
                <a:spcPts val="0"/>
              </a:spcBef>
              <a:buNone/>
              <a:defRPr sz="180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39413742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Content with picture">
    <p:bg>
      <p:bgPr>
        <a:solidFill>
          <a:schemeClr val="accent4">
            <a:lumMod val="50000"/>
          </a:schemeClr>
        </a:solidFill>
        <a:effectLst/>
      </p:bgPr>
    </p:bg>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B66CC86A-5147-8A3A-D69B-E3F6DBACAE98}"/>
              </a:ext>
            </a:extLst>
          </p:cNvPr>
          <p:cNvSpPr>
            <a:spLocks noGrp="1"/>
          </p:cNvSpPr>
          <p:nvPr>
            <p:ph type="pic" sz="quarter" idx="13"/>
          </p:nvPr>
        </p:nvSpPr>
        <p:spPr>
          <a:xfrm>
            <a:off x="1636301" y="928122"/>
            <a:ext cx="3251199" cy="5001754"/>
          </a:xfrm>
          <a:ln w="15875">
            <a:solidFill>
              <a:schemeClr val="accent1"/>
            </a:solidFill>
          </a:ln>
        </p:spPr>
        <p:txBody>
          <a:bodyPr anchor="ctr"/>
          <a:lstStyle>
            <a:lvl1pPr marL="0" indent="0" algn="ctr">
              <a:buNone/>
              <a:defRPr>
                <a:solidFill>
                  <a:schemeClr val="accent1"/>
                </a:solidFill>
              </a:defRPr>
            </a:lvl1pPr>
          </a:lstStyle>
          <a:p>
            <a:endParaRPr lang="en-US" dirty="0"/>
          </a:p>
        </p:txBody>
      </p:sp>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6400800" y="1225296"/>
            <a:ext cx="4718304" cy="1645920"/>
          </a:xfrm>
        </p:spPr>
        <p:txBody>
          <a:bodyPr/>
          <a:lstStyle>
            <a:lvl1pPr>
              <a:defRPr baseline="0">
                <a:solidFill>
                  <a:schemeClr val="accent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D53F374C-57DC-E207-D494-6986428A2D60}"/>
              </a:ext>
            </a:extLst>
          </p:cNvPr>
          <p:cNvSpPr>
            <a:spLocks noGrp="1"/>
          </p:cNvSpPr>
          <p:nvPr>
            <p:ph idx="1"/>
          </p:nvPr>
        </p:nvSpPr>
        <p:spPr>
          <a:xfrm>
            <a:off x="6400800" y="2898648"/>
            <a:ext cx="4370832" cy="2029968"/>
          </a:xfrm>
        </p:spPr>
        <p:txBody>
          <a:bodyPr/>
          <a:lstStyle>
            <a:lvl1pPr marL="0" indent="0">
              <a:lnSpc>
                <a:spcPct val="100000"/>
              </a:lnSpc>
              <a:buNone/>
              <a:defRPr sz="1800">
                <a:solidFill>
                  <a:schemeClr val="accent1"/>
                </a:solidFill>
              </a:defRPr>
            </a:lvl1pPr>
            <a:lvl2pPr marL="566928" indent="-283464">
              <a:lnSpc>
                <a:spcPct val="100000"/>
              </a:lnSpc>
              <a:buFont typeface="Wingdings" panose="05000000000000000000" pitchFamily="2" charset="2"/>
              <a:buChar char="§"/>
              <a:defRPr sz="1600">
                <a:solidFill>
                  <a:schemeClr val="accent1"/>
                </a:solidFill>
              </a:defRPr>
            </a:lvl2pPr>
            <a:lvl3pPr marL="850392" indent="-283464">
              <a:lnSpc>
                <a:spcPct val="100000"/>
              </a:lnSpc>
              <a:buFont typeface="Wingdings" panose="05000000000000000000" pitchFamily="2" charset="2"/>
              <a:buChar char="§"/>
              <a:defRPr sz="1400">
                <a:solidFill>
                  <a:schemeClr val="accent1"/>
                </a:solidFill>
              </a:defRPr>
            </a:lvl3pPr>
            <a:lvl4pPr marL="1133856" indent="-283464">
              <a:lnSpc>
                <a:spcPct val="100000"/>
              </a:lnSpc>
              <a:buFont typeface="Wingdings" panose="05000000000000000000" pitchFamily="2" charset="2"/>
              <a:buChar char="§"/>
              <a:defRPr sz="1200">
                <a:solidFill>
                  <a:schemeClr val="accent1"/>
                </a:solidFill>
              </a:defRPr>
            </a:lvl4pPr>
            <a:lvl5pPr marL="1417320" indent="-283464">
              <a:lnSpc>
                <a:spcPct val="100000"/>
              </a:lnSpc>
              <a:buFont typeface="Wingdings" panose="05000000000000000000" pitchFamily="2" charset="2"/>
              <a:buChar char="§"/>
              <a:defRPr sz="1200">
                <a:solidFill>
                  <a:schemeClr val="accent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2101ABA6-5EA3-1AE9-0825-523073F786ED}"/>
              </a:ext>
            </a:extLst>
          </p:cNvPr>
          <p:cNvSpPr>
            <a:spLocks noGrp="1"/>
          </p:cNvSpPr>
          <p:nvPr>
            <p:ph type="sldNum" sz="quarter" idx="12"/>
          </p:nvPr>
        </p:nvSpPr>
        <p:spPr>
          <a:xfrm>
            <a:off x="616640" y="6517634"/>
            <a:ext cx="950258" cy="274320"/>
          </a:xfrm>
          <a:prstGeom prst="rect">
            <a:avLst/>
          </a:prstGeom>
        </p:spPr>
        <p:txBody>
          <a:bodyPr/>
          <a:lstStyle>
            <a:lvl1pPr>
              <a:defRPr>
                <a:solidFill>
                  <a:schemeClr val="accent1"/>
                </a:solidFill>
              </a:defRPr>
            </a:lvl1pPr>
          </a:lstStyle>
          <a:p>
            <a:fld id="{84D792B7-0397-C047-AE12-1A03F7E3DC83}" type="slidenum">
              <a:rPr lang="en-US" smtClean="0"/>
              <a:pPr/>
              <a:t>‹#›</a:t>
            </a:fld>
            <a:endParaRPr lang="en-US" dirty="0"/>
          </a:p>
        </p:txBody>
      </p:sp>
      <p:sp>
        <p:nvSpPr>
          <p:cNvPr id="5" name="Footer Placeholder 4">
            <a:extLst>
              <a:ext uri="{FF2B5EF4-FFF2-40B4-BE49-F238E27FC236}">
                <a16:creationId xmlns:a16="http://schemas.microsoft.com/office/drawing/2014/main" id="{726C5317-E14C-8E61-2C1E-0430778E8A0C}"/>
              </a:ext>
            </a:extLst>
          </p:cNvPr>
          <p:cNvSpPr>
            <a:spLocks noGrp="1"/>
          </p:cNvSpPr>
          <p:nvPr>
            <p:ph type="ftr" sz="quarter" idx="11"/>
          </p:nvPr>
        </p:nvSpPr>
        <p:spPr>
          <a:xfrm>
            <a:off x="4808250" y="6517634"/>
            <a:ext cx="2572870" cy="274320"/>
          </a:xfrm>
          <a:prstGeom prst="rect">
            <a:avLst/>
          </a:prstGeom>
        </p:spPr>
        <p:txBody>
          <a:bodyPr/>
          <a:lstStyle>
            <a:lvl1pPr>
              <a:defRPr>
                <a:solidFill>
                  <a:schemeClr val="accent1"/>
                </a:solidFill>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5A514D0E-ED92-E1A4-0E78-546375A0A63E}"/>
              </a:ext>
            </a:extLst>
          </p:cNvPr>
          <p:cNvSpPr>
            <a:spLocks noGrp="1"/>
          </p:cNvSpPr>
          <p:nvPr>
            <p:ph type="dt" sz="half" idx="10"/>
          </p:nvPr>
        </p:nvSpPr>
        <p:spPr/>
        <p:txBody>
          <a:bodyPr/>
          <a:lstStyle>
            <a:lvl1pPr>
              <a:defRPr>
                <a:solidFill>
                  <a:schemeClr val="accent1"/>
                </a:solidFill>
              </a:defRPr>
            </a:lvl1pPr>
          </a:lstStyle>
          <a:p>
            <a:r>
              <a:rPr lang="en-US"/>
              <a:t>20XX</a:t>
            </a:r>
            <a:endParaRPr lang="en-US" dirty="0"/>
          </a:p>
        </p:txBody>
      </p:sp>
      <p:cxnSp>
        <p:nvCxnSpPr>
          <p:cNvPr id="8" name="Straight Connector 7">
            <a:extLst>
              <a:ext uri="{FF2B5EF4-FFF2-40B4-BE49-F238E27FC236}">
                <a16:creationId xmlns:a16="http://schemas.microsoft.com/office/drawing/2014/main" id="{011CC225-384C-A7E8-AFBF-89D35684100D}"/>
              </a:ext>
            </a:extLst>
          </p:cNvPr>
          <p:cNvCxnSpPr>
            <a:cxnSpLocks/>
          </p:cNvCxnSpPr>
          <p:nvPr userDrawn="1"/>
        </p:nvCxnSpPr>
        <p:spPr>
          <a:xfrm>
            <a:off x="0" y="395159"/>
            <a:ext cx="12192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59E07A8-FF17-EE00-CEAE-9071F30D748F}"/>
              </a:ext>
            </a:extLst>
          </p:cNvPr>
          <p:cNvCxnSpPr>
            <a:cxnSpLocks/>
          </p:cNvCxnSpPr>
          <p:nvPr userDrawn="1"/>
        </p:nvCxnSpPr>
        <p:spPr>
          <a:xfrm>
            <a:off x="0" y="6439485"/>
            <a:ext cx="12192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352F90E-8B45-B50A-6BB9-250D96DE376E}"/>
              </a:ext>
            </a:extLst>
          </p:cNvPr>
          <p:cNvCxnSpPr>
            <a:cxnSpLocks/>
          </p:cNvCxnSpPr>
          <p:nvPr userDrawn="1"/>
        </p:nvCxnSpPr>
        <p:spPr>
          <a:xfrm flipV="1">
            <a:off x="398367" y="0"/>
            <a:ext cx="0" cy="68580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3915D5E-49E8-33A0-1B5E-9B7880A4BC60}"/>
              </a:ext>
            </a:extLst>
          </p:cNvPr>
          <p:cNvCxnSpPr>
            <a:cxnSpLocks/>
          </p:cNvCxnSpPr>
          <p:nvPr userDrawn="1"/>
        </p:nvCxnSpPr>
        <p:spPr>
          <a:xfrm flipV="1">
            <a:off x="11793633" y="0"/>
            <a:ext cx="0" cy="68580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E56D179-21F4-E208-F1F2-385E53DC3F00}"/>
              </a:ext>
            </a:extLst>
          </p:cNvPr>
          <p:cNvCxnSpPr>
            <a:cxnSpLocks/>
          </p:cNvCxnSpPr>
          <p:nvPr userDrawn="1"/>
        </p:nvCxnSpPr>
        <p:spPr>
          <a:xfrm flipV="1">
            <a:off x="6096000" y="395159"/>
            <a:ext cx="0" cy="6044326"/>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3455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2039112" y="54864"/>
            <a:ext cx="8165592" cy="969264"/>
          </a:xfrm>
        </p:spPr>
        <p:txBody>
          <a:bodyPr/>
          <a:lstStyle>
            <a:lvl1pPr algn="ctr">
              <a:defRPr/>
            </a:lvl1pPr>
          </a:lstStyle>
          <a:p>
            <a:r>
              <a:rPr lang="en-US" dirty="0"/>
              <a:t>Click to edit Master title style</a:t>
            </a:r>
          </a:p>
        </p:txBody>
      </p:sp>
      <p:sp>
        <p:nvSpPr>
          <p:cNvPr id="3" name="Content Placeholder 2">
            <a:extLst>
              <a:ext uri="{FF2B5EF4-FFF2-40B4-BE49-F238E27FC236}">
                <a16:creationId xmlns:a16="http://schemas.microsoft.com/office/drawing/2014/main" id="{D53F374C-57DC-E207-D494-6986428A2D60}"/>
              </a:ext>
            </a:extLst>
          </p:cNvPr>
          <p:cNvSpPr>
            <a:spLocks noGrp="1"/>
          </p:cNvSpPr>
          <p:nvPr>
            <p:ph idx="1"/>
          </p:nvPr>
        </p:nvSpPr>
        <p:spPr>
          <a:xfrm>
            <a:off x="987552" y="1444752"/>
            <a:ext cx="10287000" cy="4562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101ABA6-5EA3-1AE9-0825-523073F786ED}"/>
              </a:ext>
            </a:extLst>
          </p:cNvPr>
          <p:cNvSpPr>
            <a:spLocks noGrp="1"/>
          </p:cNvSpPr>
          <p:nvPr>
            <p:ph type="sldNum" sz="quarter" idx="12"/>
          </p:nvPr>
        </p:nvSpPr>
        <p:spPr>
          <a:xfrm>
            <a:off x="616640" y="6517634"/>
            <a:ext cx="950258" cy="274320"/>
          </a:xfrm>
          <a:prstGeom prst="rect">
            <a:avLst/>
          </a:prstGeom>
        </p:spPr>
        <p:txBody>
          <a:bodyPr/>
          <a:lstStyle/>
          <a:p>
            <a:fld id="{84D792B7-0397-C047-AE12-1A03F7E3DC83}" type="slidenum">
              <a:rPr lang="en-US" smtClean="0"/>
              <a:t>‹#›</a:t>
            </a:fld>
            <a:endParaRPr lang="en-US" dirty="0"/>
          </a:p>
        </p:txBody>
      </p:sp>
      <p:sp>
        <p:nvSpPr>
          <p:cNvPr id="5" name="Footer Placeholder 4">
            <a:extLst>
              <a:ext uri="{FF2B5EF4-FFF2-40B4-BE49-F238E27FC236}">
                <a16:creationId xmlns:a16="http://schemas.microsoft.com/office/drawing/2014/main" id="{726C5317-E14C-8E61-2C1E-0430778E8A0C}"/>
              </a:ext>
            </a:extLst>
          </p:cNvPr>
          <p:cNvSpPr>
            <a:spLocks noGrp="1"/>
          </p:cNvSpPr>
          <p:nvPr>
            <p:ph type="ftr" sz="quarter" idx="11"/>
          </p:nvPr>
        </p:nvSpPr>
        <p:spPr>
          <a:xfrm>
            <a:off x="4808250" y="6517634"/>
            <a:ext cx="2572870" cy="274320"/>
          </a:xfrm>
          <a:prstGeom prst="rect">
            <a:avLst/>
          </a:prstGeom>
        </p:spPr>
        <p:txBody>
          <a:bodyPr/>
          <a:lstStyle/>
          <a:p>
            <a:r>
              <a:rPr lang="en-US" dirty="0"/>
              <a:t>presentation title</a:t>
            </a:r>
          </a:p>
        </p:txBody>
      </p:sp>
      <p:sp>
        <p:nvSpPr>
          <p:cNvPr id="4" name="Date Placeholder 3">
            <a:extLst>
              <a:ext uri="{FF2B5EF4-FFF2-40B4-BE49-F238E27FC236}">
                <a16:creationId xmlns:a16="http://schemas.microsoft.com/office/drawing/2014/main" id="{5A514D0E-ED92-E1A4-0E78-546375A0A63E}"/>
              </a:ext>
            </a:extLst>
          </p:cNvPr>
          <p:cNvSpPr>
            <a:spLocks noGrp="1"/>
          </p:cNvSpPr>
          <p:nvPr>
            <p:ph type="dt" sz="half" idx="10"/>
          </p:nvPr>
        </p:nvSpPr>
        <p:spPr/>
        <p:txBody>
          <a:bodyPr/>
          <a:lstStyle/>
          <a:p>
            <a:r>
              <a:rPr lang="en-US"/>
              <a:t>20XX</a:t>
            </a:r>
            <a:endParaRPr lang="en-US" dirty="0"/>
          </a:p>
        </p:txBody>
      </p:sp>
      <p:cxnSp>
        <p:nvCxnSpPr>
          <p:cNvPr id="8" name="Straight Connector 7">
            <a:extLst>
              <a:ext uri="{FF2B5EF4-FFF2-40B4-BE49-F238E27FC236}">
                <a16:creationId xmlns:a16="http://schemas.microsoft.com/office/drawing/2014/main" id="{61B47E35-6C3A-C32C-9037-4D421B7FAE15}"/>
              </a:ext>
            </a:extLst>
          </p:cNvPr>
          <p:cNvCxnSpPr>
            <a:cxnSpLocks/>
          </p:cNvCxnSpPr>
          <p:nvPr userDrawn="1"/>
        </p:nvCxnSpPr>
        <p:spPr>
          <a:xfrm>
            <a:off x="398366" y="1031955"/>
            <a:ext cx="11395267"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B8DBFA4F-F38F-EF0F-7457-5210BB03F444}"/>
              </a:ext>
            </a:extLst>
          </p:cNvPr>
          <p:cNvCxnSpPr>
            <a:cxnSpLocks/>
          </p:cNvCxnSpPr>
          <p:nvPr userDrawn="1"/>
        </p:nvCxnSpPr>
        <p:spPr>
          <a:xfrm>
            <a:off x="0" y="6439485"/>
            <a:ext cx="121920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68DEE4A-F4AB-FB9A-FDD7-3AFBB5A2740B}"/>
              </a:ext>
            </a:extLst>
          </p:cNvPr>
          <p:cNvCxnSpPr>
            <a:cxnSpLocks/>
          </p:cNvCxnSpPr>
          <p:nvPr userDrawn="1"/>
        </p:nvCxnSpPr>
        <p:spPr>
          <a:xfrm flipV="1">
            <a:off x="398367"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EC921DE1-D458-FC03-01B4-9ECBDF8B6F27}"/>
              </a:ext>
            </a:extLst>
          </p:cNvPr>
          <p:cNvCxnSpPr>
            <a:cxnSpLocks/>
          </p:cNvCxnSpPr>
          <p:nvPr userDrawn="1"/>
        </p:nvCxnSpPr>
        <p:spPr>
          <a:xfrm flipV="1">
            <a:off x="11793633"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4926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eam x4">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640080" y="466344"/>
            <a:ext cx="3236976" cy="996696"/>
          </a:xfrm>
        </p:spPr>
        <p:txBody>
          <a:bodyPr/>
          <a:lstStyle>
            <a:lvl1pPr>
              <a:defRPr>
                <a:solidFill>
                  <a:schemeClr val="accent1"/>
                </a:solidFill>
              </a:defRPr>
            </a:lvl1pPr>
          </a:lstStyle>
          <a:p>
            <a:r>
              <a:rPr lang="en-US" dirty="0"/>
              <a:t>Click to edit Master title style</a:t>
            </a:r>
          </a:p>
        </p:txBody>
      </p:sp>
      <p:sp>
        <p:nvSpPr>
          <p:cNvPr id="19" name="Text Placeholder 2">
            <a:extLst>
              <a:ext uri="{FF2B5EF4-FFF2-40B4-BE49-F238E27FC236}">
                <a16:creationId xmlns:a16="http://schemas.microsoft.com/office/drawing/2014/main" id="{CB1722C2-4C66-F8BA-B3DD-6199116EFB25}"/>
              </a:ext>
            </a:extLst>
          </p:cNvPr>
          <p:cNvSpPr>
            <a:spLocks noGrp="1"/>
          </p:cNvSpPr>
          <p:nvPr>
            <p:ph type="body" idx="1"/>
          </p:nvPr>
        </p:nvSpPr>
        <p:spPr>
          <a:xfrm>
            <a:off x="630936" y="1618488"/>
            <a:ext cx="1819656" cy="466344"/>
          </a:xfrm>
        </p:spPr>
        <p:txBody>
          <a:bodyPr anchor="t"/>
          <a:lstStyle>
            <a:lvl1pPr marL="0" indent="0">
              <a:lnSpc>
                <a:spcPct val="100000"/>
              </a:lnSpc>
              <a:spcBef>
                <a:spcPts val="0"/>
              </a:spcBef>
              <a:buNone/>
              <a:defRPr sz="1800" b="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1" name="Text Placeholder 2">
            <a:extLst>
              <a:ext uri="{FF2B5EF4-FFF2-40B4-BE49-F238E27FC236}">
                <a16:creationId xmlns:a16="http://schemas.microsoft.com/office/drawing/2014/main" id="{EEF857FA-9C5E-BED3-1ABB-A734EE39340B}"/>
              </a:ext>
            </a:extLst>
          </p:cNvPr>
          <p:cNvSpPr>
            <a:spLocks noGrp="1"/>
          </p:cNvSpPr>
          <p:nvPr>
            <p:ph type="body" idx="14"/>
          </p:nvPr>
        </p:nvSpPr>
        <p:spPr>
          <a:xfrm>
            <a:off x="3584448" y="1618488"/>
            <a:ext cx="1819656" cy="466344"/>
          </a:xfrm>
        </p:spPr>
        <p:txBody>
          <a:bodyPr anchor="t"/>
          <a:lstStyle>
            <a:lvl1pPr marL="0" indent="0">
              <a:lnSpc>
                <a:spcPct val="100000"/>
              </a:lnSpc>
              <a:spcBef>
                <a:spcPts val="0"/>
              </a:spcBef>
              <a:buNone/>
              <a:defRPr sz="1800" b="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2" name="Text Placeholder 2">
            <a:extLst>
              <a:ext uri="{FF2B5EF4-FFF2-40B4-BE49-F238E27FC236}">
                <a16:creationId xmlns:a16="http://schemas.microsoft.com/office/drawing/2014/main" id="{F990F14B-1D1F-AA8D-BB23-FA8F7EEF666B}"/>
              </a:ext>
            </a:extLst>
          </p:cNvPr>
          <p:cNvSpPr>
            <a:spLocks noGrp="1"/>
          </p:cNvSpPr>
          <p:nvPr>
            <p:ph type="body" idx="15"/>
          </p:nvPr>
        </p:nvSpPr>
        <p:spPr>
          <a:xfrm>
            <a:off x="6483096" y="1618488"/>
            <a:ext cx="1819656" cy="466344"/>
          </a:xfrm>
        </p:spPr>
        <p:txBody>
          <a:bodyPr anchor="t"/>
          <a:lstStyle>
            <a:lvl1pPr marL="0" indent="0">
              <a:lnSpc>
                <a:spcPct val="100000"/>
              </a:lnSpc>
              <a:spcBef>
                <a:spcPts val="0"/>
              </a:spcBef>
              <a:buNone/>
              <a:defRPr sz="1800" b="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4">
            <a:extLst>
              <a:ext uri="{FF2B5EF4-FFF2-40B4-BE49-F238E27FC236}">
                <a16:creationId xmlns:a16="http://schemas.microsoft.com/office/drawing/2014/main" id="{7D1D0610-E513-F5EA-0393-622F692CA0F2}"/>
              </a:ext>
            </a:extLst>
          </p:cNvPr>
          <p:cNvSpPr>
            <a:spLocks noGrp="1"/>
          </p:cNvSpPr>
          <p:nvPr>
            <p:ph type="body" sz="quarter" idx="3"/>
          </p:nvPr>
        </p:nvSpPr>
        <p:spPr>
          <a:xfrm>
            <a:off x="9528048" y="1618488"/>
            <a:ext cx="1819656" cy="466344"/>
          </a:xfrm>
        </p:spPr>
        <p:txBody>
          <a:bodyPr anchor="t"/>
          <a:lstStyle>
            <a:lvl1pPr marL="0" indent="0">
              <a:lnSpc>
                <a:spcPct val="100000"/>
              </a:lnSpc>
              <a:spcBef>
                <a:spcPts val="0"/>
              </a:spcBef>
              <a:buNone/>
              <a:defRPr sz="1800" b="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4" name="Text Placeholder 2">
            <a:extLst>
              <a:ext uri="{FF2B5EF4-FFF2-40B4-BE49-F238E27FC236}">
                <a16:creationId xmlns:a16="http://schemas.microsoft.com/office/drawing/2014/main" id="{68F906E4-47B1-BEE5-E30F-146C6869BF2D}"/>
              </a:ext>
            </a:extLst>
          </p:cNvPr>
          <p:cNvSpPr>
            <a:spLocks noGrp="1"/>
          </p:cNvSpPr>
          <p:nvPr>
            <p:ph type="body" idx="17"/>
          </p:nvPr>
        </p:nvSpPr>
        <p:spPr>
          <a:xfrm>
            <a:off x="630936" y="2414016"/>
            <a:ext cx="2167128" cy="310896"/>
          </a:xfrm>
        </p:spPr>
        <p:txBody>
          <a:bodyPr anchor="t"/>
          <a:lstStyle>
            <a:lvl1pPr marL="0" indent="0">
              <a:lnSpc>
                <a:spcPct val="100000"/>
              </a:lnSpc>
              <a:spcBef>
                <a:spcPts val="0"/>
              </a:spcBef>
              <a:buNone/>
              <a:defRPr sz="1400" b="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6" name="Text Placeholder 2">
            <a:extLst>
              <a:ext uri="{FF2B5EF4-FFF2-40B4-BE49-F238E27FC236}">
                <a16:creationId xmlns:a16="http://schemas.microsoft.com/office/drawing/2014/main" id="{5C6EFDC5-2080-3126-AB93-FB89817B2C28}"/>
              </a:ext>
            </a:extLst>
          </p:cNvPr>
          <p:cNvSpPr>
            <a:spLocks noGrp="1"/>
          </p:cNvSpPr>
          <p:nvPr>
            <p:ph type="body" idx="19"/>
          </p:nvPr>
        </p:nvSpPr>
        <p:spPr>
          <a:xfrm>
            <a:off x="3584448" y="2414016"/>
            <a:ext cx="2167128" cy="310896"/>
          </a:xfrm>
        </p:spPr>
        <p:txBody>
          <a:bodyPr anchor="t"/>
          <a:lstStyle>
            <a:lvl1pPr marL="0" indent="0">
              <a:lnSpc>
                <a:spcPct val="100000"/>
              </a:lnSpc>
              <a:spcBef>
                <a:spcPts val="0"/>
              </a:spcBef>
              <a:buNone/>
              <a:defRPr sz="1400" b="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7" name="Text Placeholder 2">
            <a:extLst>
              <a:ext uri="{FF2B5EF4-FFF2-40B4-BE49-F238E27FC236}">
                <a16:creationId xmlns:a16="http://schemas.microsoft.com/office/drawing/2014/main" id="{D6CD9CDA-E122-F6EB-30B5-26D7E17771AB}"/>
              </a:ext>
            </a:extLst>
          </p:cNvPr>
          <p:cNvSpPr>
            <a:spLocks noGrp="1"/>
          </p:cNvSpPr>
          <p:nvPr>
            <p:ph type="body" idx="20"/>
          </p:nvPr>
        </p:nvSpPr>
        <p:spPr>
          <a:xfrm>
            <a:off x="6483096" y="2414016"/>
            <a:ext cx="2167128" cy="310896"/>
          </a:xfrm>
        </p:spPr>
        <p:txBody>
          <a:bodyPr anchor="t"/>
          <a:lstStyle>
            <a:lvl1pPr marL="0" indent="0">
              <a:lnSpc>
                <a:spcPct val="100000"/>
              </a:lnSpc>
              <a:spcBef>
                <a:spcPts val="0"/>
              </a:spcBef>
              <a:buNone/>
              <a:defRPr sz="1400" b="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5" name="Text Placeholder 4">
            <a:extLst>
              <a:ext uri="{FF2B5EF4-FFF2-40B4-BE49-F238E27FC236}">
                <a16:creationId xmlns:a16="http://schemas.microsoft.com/office/drawing/2014/main" id="{3BF37293-4E33-5570-29ED-04EB525DD199}"/>
              </a:ext>
            </a:extLst>
          </p:cNvPr>
          <p:cNvSpPr>
            <a:spLocks noGrp="1"/>
          </p:cNvSpPr>
          <p:nvPr>
            <p:ph type="body" sz="quarter" idx="18"/>
          </p:nvPr>
        </p:nvSpPr>
        <p:spPr>
          <a:xfrm>
            <a:off x="9528048" y="2414016"/>
            <a:ext cx="2167128" cy="310896"/>
          </a:xfrm>
        </p:spPr>
        <p:txBody>
          <a:bodyPr anchor="t"/>
          <a:lstStyle>
            <a:lvl1pPr marL="0" indent="0">
              <a:lnSpc>
                <a:spcPct val="100000"/>
              </a:lnSpc>
              <a:spcBef>
                <a:spcPts val="0"/>
              </a:spcBef>
              <a:buNone/>
              <a:defRPr sz="1400" b="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2" name="Picture Placeholder 31">
            <a:extLst>
              <a:ext uri="{FF2B5EF4-FFF2-40B4-BE49-F238E27FC236}">
                <a16:creationId xmlns:a16="http://schemas.microsoft.com/office/drawing/2014/main" id="{87F13219-232C-C38C-7D86-D48FAC7D8270}"/>
              </a:ext>
            </a:extLst>
          </p:cNvPr>
          <p:cNvSpPr>
            <a:spLocks noGrp="1"/>
          </p:cNvSpPr>
          <p:nvPr>
            <p:ph type="pic" sz="quarter" idx="22"/>
          </p:nvPr>
        </p:nvSpPr>
        <p:spPr>
          <a:xfrm>
            <a:off x="740664" y="2852928"/>
            <a:ext cx="1892808" cy="2715768"/>
          </a:xfrm>
          <a:solidFill>
            <a:schemeClr val="tx2">
              <a:lumMod val="60000"/>
              <a:lumOff val="40000"/>
            </a:schemeClr>
          </a:solidFill>
          <a:ln w="15875">
            <a:solidFill>
              <a:schemeClr val="accent1"/>
            </a:solidFill>
          </a:ln>
        </p:spPr>
        <p:txBody>
          <a:bodyPr anchor="ctr"/>
          <a:lstStyle>
            <a:lvl1pPr marL="0" indent="0" algn="ctr">
              <a:buNone/>
              <a:defRPr sz="1200"/>
            </a:lvl1pPr>
          </a:lstStyle>
          <a:p>
            <a:endParaRPr lang="en-US" dirty="0"/>
          </a:p>
        </p:txBody>
      </p:sp>
      <p:sp>
        <p:nvSpPr>
          <p:cNvPr id="33" name="Picture Placeholder 31">
            <a:extLst>
              <a:ext uri="{FF2B5EF4-FFF2-40B4-BE49-F238E27FC236}">
                <a16:creationId xmlns:a16="http://schemas.microsoft.com/office/drawing/2014/main" id="{F8C639A8-0897-2015-9829-94E98335DF21}"/>
              </a:ext>
            </a:extLst>
          </p:cNvPr>
          <p:cNvSpPr>
            <a:spLocks noGrp="1"/>
          </p:cNvSpPr>
          <p:nvPr>
            <p:ph type="pic" sz="quarter" idx="23"/>
          </p:nvPr>
        </p:nvSpPr>
        <p:spPr>
          <a:xfrm>
            <a:off x="3685032" y="2852928"/>
            <a:ext cx="1892808" cy="2715768"/>
          </a:xfrm>
          <a:solidFill>
            <a:schemeClr val="tx2">
              <a:lumMod val="60000"/>
              <a:lumOff val="40000"/>
            </a:schemeClr>
          </a:solidFill>
          <a:ln w="15875">
            <a:solidFill>
              <a:schemeClr val="accent1"/>
            </a:solidFill>
          </a:ln>
        </p:spPr>
        <p:txBody>
          <a:bodyPr anchor="ctr"/>
          <a:lstStyle>
            <a:lvl1pPr marL="0" indent="0" algn="ctr">
              <a:buNone/>
              <a:defRPr sz="1200"/>
            </a:lvl1pPr>
          </a:lstStyle>
          <a:p>
            <a:endParaRPr lang="en-US" dirty="0"/>
          </a:p>
        </p:txBody>
      </p:sp>
      <p:sp>
        <p:nvSpPr>
          <p:cNvPr id="34" name="Picture Placeholder 31">
            <a:extLst>
              <a:ext uri="{FF2B5EF4-FFF2-40B4-BE49-F238E27FC236}">
                <a16:creationId xmlns:a16="http://schemas.microsoft.com/office/drawing/2014/main" id="{6CBA6ABC-D5D1-9758-59EA-8DE549CC612D}"/>
              </a:ext>
            </a:extLst>
          </p:cNvPr>
          <p:cNvSpPr>
            <a:spLocks noGrp="1"/>
          </p:cNvSpPr>
          <p:nvPr>
            <p:ph type="pic" sz="quarter" idx="24"/>
          </p:nvPr>
        </p:nvSpPr>
        <p:spPr>
          <a:xfrm>
            <a:off x="6601968" y="2852928"/>
            <a:ext cx="1892808" cy="2715768"/>
          </a:xfrm>
          <a:solidFill>
            <a:schemeClr val="tx2">
              <a:lumMod val="60000"/>
              <a:lumOff val="40000"/>
            </a:schemeClr>
          </a:solidFill>
          <a:ln w="15875">
            <a:solidFill>
              <a:schemeClr val="accent1"/>
            </a:solidFill>
          </a:ln>
        </p:spPr>
        <p:txBody>
          <a:bodyPr anchor="ctr"/>
          <a:lstStyle>
            <a:lvl1pPr marL="0" indent="0" algn="ctr">
              <a:buNone/>
              <a:defRPr sz="1200"/>
            </a:lvl1pPr>
          </a:lstStyle>
          <a:p>
            <a:endParaRPr lang="en-US" dirty="0"/>
          </a:p>
        </p:txBody>
      </p:sp>
      <p:sp>
        <p:nvSpPr>
          <p:cNvPr id="36" name="Picture Placeholder 31">
            <a:extLst>
              <a:ext uri="{FF2B5EF4-FFF2-40B4-BE49-F238E27FC236}">
                <a16:creationId xmlns:a16="http://schemas.microsoft.com/office/drawing/2014/main" id="{40E68EB8-B0D8-E5D4-CE19-45219E4D7038}"/>
              </a:ext>
            </a:extLst>
          </p:cNvPr>
          <p:cNvSpPr>
            <a:spLocks noGrp="1"/>
          </p:cNvSpPr>
          <p:nvPr>
            <p:ph type="pic" sz="quarter" idx="26"/>
          </p:nvPr>
        </p:nvSpPr>
        <p:spPr>
          <a:xfrm>
            <a:off x="9546336" y="2852928"/>
            <a:ext cx="1892808" cy="2715768"/>
          </a:xfrm>
          <a:solidFill>
            <a:schemeClr val="tx2">
              <a:lumMod val="60000"/>
              <a:lumOff val="40000"/>
            </a:schemeClr>
          </a:solidFill>
          <a:ln w="15875">
            <a:solidFill>
              <a:schemeClr val="accent1"/>
            </a:solidFill>
          </a:ln>
        </p:spPr>
        <p:txBody>
          <a:bodyPr anchor="ctr"/>
          <a:lstStyle>
            <a:lvl1pPr marL="0" indent="0" algn="ctr">
              <a:buNone/>
              <a:defRPr sz="1200"/>
            </a:lvl1pPr>
          </a:lstStyle>
          <a:p>
            <a:endParaRPr lang="en-US" dirty="0"/>
          </a:p>
        </p:txBody>
      </p:sp>
      <p:cxnSp>
        <p:nvCxnSpPr>
          <p:cNvPr id="17" name="Straight Connector 16">
            <a:extLst>
              <a:ext uri="{FF2B5EF4-FFF2-40B4-BE49-F238E27FC236}">
                <a16:creationId xmlns:a16="http://schemas.microsoft.com/office/drawing/2014/main" id="{0E26C148-CFEE-21C0-96F3-EBC299FD2285}"/>
              </a:ext>
            </a:extLst>
          </p:cNvPr>
          <p:cNvCxnSpPr>
            <a:cxnSpLocks/>
          </p:cNvCxnSpPr>
          <p:nvPr userDrawn="1"/>
        </p:nvCxnSpPr>
        <p:spPr>
          <a:xfrm>
            <a:off x="6585357" y="2355475"/>
            <a:ext cx="1925203"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5BFA673-0676-EDA2-B7AA-6FA05B486C17}"/>
              </a:ext>
            </a:extLst>
          </p:cNvPr>
          <p:cNvCxnSpPr>
            <a:cxnSpLocks/>
          </p:cNvCxnSpPr>
          <p:nvPr userDrawn="1"/>
        </p:nvCxnSpPr>
        <p:spPr>
          <a:xfrm>
            <a:off x="9628632" y="2361693"/>
            <a:ext cx="1929384"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5B0A4BB-506D-F90C-BF18-B86999FDC27A}"/>
              </a:ext>
            </a:extLst>
          </p:cNvPr>
          <p:cNvCxnSpPr>
            <a:cxnSpLocks/>
          </p:cNvCxnSpPr>
          <p:nvPr userDrawn="1"/>
        </p:nvCxnSpPr>
        <p:spPr>
          <a:xfrm>
            <a:off x="729735" y="2354726"/>
            <a:ext cx="1929384"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1E4F1002-8ECA-FF8D-84D1-D74BB9C00127}"/>
              </a:ext>
            </a:extLst>
          </p:cNvPr>
          <p:cNvCxnSpPr>
            <a:cxnSpLocks/>
          </p:cNvCxnSpPr>
          <p:nvPr userDrawn="1"/>
        </p:nvCxnSpPr>
        <p:spPr>
          <a:xfrm>
            <a:off x="3672459" y="2349116"/>
            <a:ext cx="1929384"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2101ABA6-5EA3-1AE9-0825-523073F786ED}"/>
              </a:ext>
            </a:extLst>
          </p:cNvPr>
          <p:cNvSpPr>
            <a:spLocks noGrp="1"/>
          </p:cNvSpPr>
          <p:nvPr>
            <p:ph type="sldNum" sz="quarter" idx="12"/>
          </p:nvPr>
        </p:nvSpPr>
        <p:spPr>
          <a:xfrm>
            <a:off x="616640" y="6517634"/>
            <a:ext cx="950258" cy="274320"/>
          </a:xfrm>
          <a:prstGeom prst="rect">
            <a:avLst/>
          </a:prstGeom>
        </p:spPr>
        <p:txBody>
          <a:bodyPr/>
          <a:lstStyle>
            <a:lvl1pPr>
              <a:defRPr>
                <a:solidFill>
                  <a:schemeClr val="accent1"/>
                </a:solidFill>
              </a:defRPr>
            </a:lvl1pPr>
          </a:lstStyle>
          <a:p>
            <a:fld id="{84D792B7-0397-C047-AE12-1A03F7E3DC83}" type="slidenum">
              <a:rPr lang="en-US" smtClean="0"/>
              <a:pPr/>
              <a:t>‹#›</a:t>
            </a:fld>
            <a:endParaRPr lang="en-US" dirty="0"/>
          </a:p>
        </p:txBody>
      </p:sp>
      <p:sp>
        <p:nvSpPr>
          <p:cNvPr id="5" name="Footer Placeholder 4">
            <a:extLst>
              <a:ext uri="{FF2B5EF4-FFF2-40B4-BE49-F238E27FC236}">
                <a16:creationId xmlns:a16="http://schemas.microsoft.com/office/drawing/2014/main" id="{726C5317-E14C-8E61-2C1E-0430778E8A0C}"/>
              </a:ext>
            </a:extLst>
          </p:cNvPr>
          <p:cNvSpPr>
            <a:spLocks noGrp="1"/>
          </p:cNvSpPr>
          <p:nvPr>
            <p:ph type="ftr" sz="quarter" idx="11"/>
          </p:nvPr>
        </p:nvSpPr>
        <p:spPr>
          <a:xfrm>
            <a:off x="4808250" y="6517634"/>
            <a:ext cx="2572870" cy="274320"/>
          </a:xfrm>
          <a:prstGeom prst="rect">
            <a:avLst/>
          </a:prstGeom>
        </p:spPr>
        <p:txBody>
          <a:bodyPr/>
          <a:lstStyle>
            <a:lvl1pPr>
              <a:defRPr>
                <a:solidFill>
                  <a:schemeClr val="accent1"/>
                </a:solidFill>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5A514D0E-ED92-E1A4-0E78-546375A0A63E}"/>
              </a:ext>
            </a:extLst>
          </p:cNvPr>
          <p:cNvSpPr>
            <a:spLocks noGrp="1"/>
          </p:cNvSpPr>
          <p:nvPr>
            <p:ph type="dt" sz="half" idx="10"/>
          </p:nvPr>
        </p:nvSpPr>
        <p:spPr/>
        <p:txBody>
          <a:bodyPr/>
          <a:lstStyle>
            <a:lvl1pPr>
              <a:defRPr>
                <a:solidFill>
                  <a:schemeClr val="accent1"/>
                </a:solidFill>
              </a:defRPr>
            </a:lvl1pPr>
          </a:lstStyle>
          <a:p>
            <a:r>
              <a:rPr lang="en-US"/>
              <a:t>20XX</a:t>
            </a:r>
            <a:endParaRPr lang="en-US" dirty="0"/>
          </a:p>
        </p:txBody>
      </p:sp>
      <p:cxnSp>
        <p:nvCxnSpPr>
          <p:cNvPr id="9" name="Straight Connector 8">
            <a:extLst>
              <a:ext uri="{FF2B5EF4-FFF2-40B4-BE49-F238E27FC236}">
                <a16:creationId xmlns:a16="http://schemas.microsoft.com/office/drawing/2014/main" id="{C60493A2-A97C-AF3D-B912-358EF45F61BD}"/>
              </a:ext>
            </a:extLst>
          </p:cNvPr>
          <p:cNvCxnSpPr>
            <a:cxnSpLocks/>
          </p:cNvCxnSpPr>
          <p:nvPr userDrawn="1"/>
        </p:nvCxnSpPr>
        <p:spPr>
          <a:xfrm>
            <a:off x="3866404" y="929468"/>
            <a:ext cx="8325596"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835BFB79-CBB3-07C6-9054-B6A67EB74CD0}"/>
              </a:ext>
            </a:extLst>
          </p:cNvPr>
          <p:cNvCxnSpPr>
            <a:cxnSpLocks/>
          </p:cNvCxnSpPr>
          <p:nvPr userDrawn="1"/>
        </p:nvCxnSpPr>
        <p:spPr>
          <a:xfrm>
            <a:off x="0" y="397080"/>
            <a:ext cx="12192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2D070E1-5B92-2362-47F1-B8BCB4EFFA48}"/>
              </a:ext>
            </a:extLst>
          </p:cNvPr>
          <p:cNvCxnSpPr>
            <a:cxnSpLocks/>
          </p:cNvCxnSpPr>
          <p:nvPr userDrawn="1"/>
        </p:nvCxnSpPr>
        <p:spPr>
          <a:xfrm>
            <a:off x="0" y="6439485"/>
            <a:ext cx="12192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69301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x8">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2039112" y="192024"/>
            <a:ext cx="8165592" cy="722376"/>
          </a:xfrm>
        </p:spPr>
        <p:txBody>
          <a:bodyPr/>
          <a:lstStyle>
            <a:lvl1pPr algn="ctr">
              <a:defRPr>
                <a:solidFill>
                  <a:schemeClr val="accent1"/>
                </a:solidFill>
              </a:defRPr>
            </a:lvl1pPr>
          </a:lstStyle>
          <a:p>
            <a:r>
              <a:rPr lang="en-US" dirty="0"/>
              <a:t>Click to edit Master title style</a:t>
            </a:r>
          </a:p>
        </p:txBody>
      </p:sp>
      <p:sp>
        <p:nvSpPr>
          <p:cNvPr id="32" name="Picture Placeholder 31">
            <a:extLst>
              <a:ext uri="{FF2B5EF4-FFF2-40B4-BE49-F238E27FC236}">
                <a16:creationId xmlns:a16="http://schemas.microsoft.com/office/drawing/2014/main" id="{87F13219-232C-C38C-7D86-D48FAC7D8270}"/>
              </a:ext>
            </a:extLst>
          </p:cNvPr>
          <p:cNvSpPr>
            <a:spLocks noGrp="1"/>
          </p:cNvSpPr>
          <p:nvPr>
            <p:ph type="pic" sz="quarter" idx="22"/>
          </p:nvPr>
        </p:nvSpPr>
        <p:spPr>
          <a:xfrm>
            <a:off x="1101852" y="1261872"/>
            <a:ext cx="1609344" cy="1609344"/>
          </a:xfrm>
          <a:solidFill>
            <a:schemeClr val="tx2">
              <a:lumMod val="60000"/>
              <a:lumOff val="40000"/>
            </a:schemeClr>
          </a:solidFill>
          <a:ln w="15875">
            <a:solidFill>
              <a:schemeClr val="bg1"/>
            </a:solidFill>
          </a:ln>
        </p:spPr>
        <p:txBody>
          <a:bodyPr anchor="ctr"/>
          <a:lstStyle>
            <a:lvl1pPr marL="0" indent="0" algn="ctr">
              <a:buNone/>
              <a:defRPr sz="1200"/>
            </a:lvl1pPr>
          </a:lstStyle>
          <a:p>
            <a:endParaRPr lang="en-US" dirty="0"/>
          </a:p>
        </p:txBody>
      </p:sp>
      <p:sp>
        <p:nvSpPr>
          <p:cNvPr id="19" name="Text Placeholder 2">
            <a:extLst>
              <a:ext uri="{FF2B5EF4-FFF2-40B4-BE49-F238E27FC236}">
                <a16:creationId xmlns:a16="http://schemas.microsoft.com/office/drawing/2014/main" id="{CB1722C2-4C66-F8BA-B3DD-6199116EFB25}"/>
              </a:ext>
            </a:extLst>
          </p:cNvPr>
          <p:cNvSpPr>
            <a:spLocks noGrp="1"/>
          </p:cNvSpPr>
          <p:nvPr>
            <p:ph type="body" idx="1"/>
          </p:nvPr>
        </p:nvSpPr>
        <p:spPr>
          <a:xfrm>
            <a:off x="992124" y="2889504"/>
            <a:ext cx="1828800" cy="310896"/>
          </a:xfrm>
        </p:spPr>
        <p:txBody>
          <a:bodyPr lIns="0" rIns="0" anchor="ctr"/>
          <a:lstStyle>
            <a:lvl1pPr marL="0" indent="0" algn="ctr">
              <a:lnSpc>
                <a:spcPct val="100000"/>
              </a:lnSpc>
              <a:spcBef>
                <a:spcPts val="0"/>
              </a:spcBef>
              <a:buNone/>
              <a:defRPr sz="1400" b="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4" name="Text Placeholder 2">
            <a:extLst>
              <a:ext uri="{FF2B5EF4-FFF2-40B4-BE49-F238E27FC236}">
                <a16:creationId xmlns:a16="http://schemas.microsoft.com/office/drawing/2014/main" id="{68F906E4-47B1-BEE5-E30F-146C6869BF2D}"/>
              </a:ext>
            </a:extLst>
          </p:cNvPr>
          <p:cNvSpPr>
            <a:spLocks noGrp="1"/>
          </p:cNvSpPr>
          <p:nvPr>
            <p:ph type="body" idx="17"/>
          </p:nvPr>
        </p:nvSpPr>
        <p:spPr>
          <a:xfrm>
            <a:off x="1060704" y="3154680"/>
            <a:ext cx="1691640" cy="466344"/>
          </a:xfrm>
          <a:solidFill>
            <a:schemeClr val="accent2"/>
          </a:solidFill>
        </p:spPr>
        <p:txBody>
          <a:bodyPr lIns="0" rIns="0" anchor="t"/>
          <a:lstStyle>
            <a:lvl1pPr marL="0" indent="0" algn="ctr">
              <a:lnSpc>
                <a:spcPct val="100000"/>
              </a:lnSpc>
              <a:spcBef>
                <a:spcPts val="0"/>
              </a:spcBef>
              <a:buNone/>
              <a:defRPr sz="1200" b="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31">
            <a:extLst>
              <a:ext uri="{FF2B5EF4-FFF2-40B4-BE49-F238E27FC236}">
                <a16:creationId xmlns:a16="http://schemas.microsoft.com/office/drawing/2014/main" id="{19E34216-9950-3FAF-F3B8-AB91DE926287}"/>
              </a:ext>
            </a:extLst>
          </p:cNvPr>
          <p:cNvSpPr>
            <a:spLocks noGrp="1"/>
          </p:cNvSpPr>
          <p:nvPr>
            <p:ph type="pic" sz="quarter" idx="27"/>
          </p:nvPr>
        </p:nvSpPr>
        <p:spPr>
          <a:xfrm>
            <a:off x="1101852" y="3877056"/>
            <a:ext cx="1609344" cy="1609344"/>
          </a:xfrm>
          <a:solidFill>
            <a:schemeClr val="tx2">
              <a:lumMod val="60000"/>
              <a:lumOff val="40000"/>
            </a:schemeClr>
          </a:solidFill>
          <a:ln w="15875">
            <a:solidFill>
              <a:schemeClr val="bg1"/>
            </a:solidFill>
          </a:ln>
        </p:spPr>
        <p:txBody>
          <a:bodyPr anchor="ctr"/>
          <a:lstStyle>
            <a:lvl1pPr marL="0" indent="0" algn="ctr">
              <a:buNone/>
              <a:defRPr sz="1200"/>
            </a:lvl1pPr>
          </a:lstStyle>
          <a:p>
            <a:endParaRPr lang="en-US" dirty="0"/>
          </a:p>
        </p:txBody>
      </p:sp>
      <p:sp>
        <p:nvSpPr>
          <p:cNvPr id="45" name="Text Placeholder 2">
            <a:extLst>
              <a:ext uri="{FF2B5EF4-FFF2-40B4-BE49-F238E27FC236}">
                <a16:creationId xmlns:a16="http://schemas.microsoft.com/office/drawing/2014/main" id="{C3F46F42-C5D7-B0CE-E3C5-46117B70A93B}"/>
              </a:ext>
            </a:extLst>
          </p:cNvPr>
          <p:cNvSpPr>
            <a:spLocks noGrp="1"/>
          </p:cNvSpPr>
          <p:nvPr>
            <p:ph type="body" idx="35"/>
          </p:nvPr>
        </p:nvSpPr>
        <p:spPr>
          <a:xfrm>
            <a:off x="978408" y="5477256"/>
            <a:ext cx="1856232" cy="310896"/>
          </a:xfrm>
        </p:spPr>
        <p:txBody>
          <a:bodyPr lIns="0" rIns="0" anchor="ctr"/>
          <a:lstStyle>
            <a:lvl1pPr marL="0" indent="0" algn="ctr">
              <a:lnSpc>
                <a:spcPct val="100000"/>
              </a:lnSpc>
              <a:spcBef>
                <a:spcPts val="0"/>
              </a:spcBef>
              <a:buNone/>
              <a:defRPr sz="1400" b="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1" name="Text Placeholder 2">
            <a:extLst>
              <a:ext uri="{FF2B5EF4-FFF2-40B4-BE49-F238E27FC236}">
                <a16:creationId xmlns:a16="http://schemas.microsoft.com/office/drawing/2014/main" id="{F01F58CE-C433-DC58-1D16-405DC2D82D88}"/>
              </a:ext>
            </a:extLst>
          </p:cNvPr>
          <p:cNvSpPr>
            <a:spLocks noGrp="1"/>
          </p:cNvSpPr>
          <p:nvPr>
            <p:ph type="body" idx="31"/>
          </p:nvPr>
        </p:nvSpPr>
        <p:spPr>
          <a:xfrm>
            <a:off x="1060704" y="5760720"/>
            <a:ext cx="1691640" cy="466344"/>
          </a:xfrm>
          <a:solidFill>
            <a:schemeClr val="accent2"/>
          </a:solidFill>
        </p:spPr>
        <p:txBody>
          <a:bodyPr lIns="0" rIns="0" anchor="t"/>
          <a:lstStyle>
            <a:lvl1pPr marL="0" indent="0" algn="ctr">
              <a:lnSpc>
                <a:spcPct val="100000"/>
              </a:lnSpc>
              <a:spcBef>
                <a:spcPts val="0"/>
              </a:spcBef>
              <a:buNone/>
              <a:defRPr sz="1200" b="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3" name="Picture Placeholder 31">
            <a:extLst>
              <a:ext uri="{FF2B5EF4-FFF2-40B4-BE49-F238E27FC236}">
                <a16:creationId xmlns:a16="http://schemas.microsoft.com/office/drawing/2014/main" id="{F8C639A8-0897-2015-9829-94E98335DF21}"/>
              </a:ext>
            </a:extLst>
          </p:cNvPr>
          <p:cNvSpPr>
            <a:spLocks noGrp="1"/>
          </p:cNvSpPr>
          <p:nvPr>
            <p:ph type="pic" sz="quarter" idx="23"/>
          </p:nvPr>
        </p:nvSpPr>
        <p:spPr>
          <a:xfrm>
            <a:off x="3962764" y="1261872"/>
            <a:ext cx="1609344" cy="1609344"/>
          </a:xfrm>
          <a:solidFill>
            <a:schemeClr val="tx2">
              <a:lumMod val="60000"/>
              <a:lumOff val="40000"/>
            </a:schemeClr>
          </a:solidFill>
          <a:ln w="15875">
            <a:solidFill>
              <a:schemeClr val="bg1"/>
            </a:solidFill>
          </a:ln>
        </p:spPr>
        <p:txBody>
          <a:bodyPr anchor="ctr"/>
          <a:lstStyle>
            <a:lvl1pPr marL="0" indent="0" algn="ctr">
              <a:buNone/>
              <a:defRPr sz="1200"/>
            </a:lvl1pPr>
          </a:lstStyle>
          <a:p>
            <a:endParaRPr lang="en-US" dirty="0"/>
          </a:p>
        </p:txBody>
      </p:sp>
      <p:sp>
        <p:nvSpPr>
          <p:cNvPr id="21" name="Text Placeholder 2">
            <a:extLst>
              <a:ext uri="{FF2B5EF4-FFF2-40B4-BE49-F238E27FC236}">
                <a16:creationId xmlns:a16="http://schemas.microsoft.com/office/drawing/2014/main" id="{EEF857FA-9C5E-BED3-1ABB-A734EE39340B}"/>
              </a:ext>
            </a:extLst>
          </p:cNvPr>
          <p:cNvSpPr>
            <a:spLocks noGrp="1"/>
          </p:cNvSpPr>
          <p:nvPr>
            <p:ph type="body" idx="14"/>
          </p:nvPr>
        </p:nvSpPr>
        <p:spPr>
          <a:xfrm>
            <a:off x="3853036" y="2889504"/>
            <a:ext cx="1828800" cy="310896"/>
          </a:xfrm>
        </p:spPr>
        <p:txBody>
          <a:bodyPr lIns="0" rIns="0" anchor="ctr"/>
          <a:lstStyle>
            <a:lvl1pPr marL="0" indent="0" algn="ctr">
              <a:lnSpc>
                <a:spcPct val="100000"/>
              </a:lnSpc>
              <a:spcBef>
                <a:spcPts val="0"/>
              </a:spcBef>
              <a:buNone/>
              <a:defRPr sz="1400" b="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6" name="Text Placeholder 2">
            <a:extLst>
              <a:ext uri="{FF2B5EF4-FFF2-40B4-BE49-F238E27FC236}">
                <a16:creationId xmlns:a16="http://schemas.microsoft.com/office/drawing/2014/main" id="{5C6EFDC5-2080-3126-AB93-FB89817B2C28}"/>
              </a:ext>
            </a:extLst>
          </p:cNvPr>
          <p:cNvSpPr>
            <a:spLocks noGrp="1"/>
          </p:cNvSpPr>
          <p:nvPr>
            <p:ph type="body" idx="19"/>
          </p:nvPr>
        </p:nvSpPr>
        <p:spPr>
          <a:xfrm>
            <a:off x="3921616" y="3154680"/>
            <a:ext cx="1691640" cy="466344"/>
          </a:xfrm>
          <a:solidFill>
            <a:schemeClr val="accent2"/>
          </a:solidFill>
        </p:spPr>
        <p:txBody>
          <a:bodyPr lIns="0" rIns="0" anchor="t"/>
          <a:lstStyle>
            <a:lvl1pPr marL="0" indent="0" algn="ctr">
              <a:lnSpc>
                <a:spcPct val="100000"/>
              </a:lnSpc>
              <a:spcBef>
                <a:spcPts val="0"/>
              </a:spcBef>
              <a:buNone/>
              <a:defRPr sz="1200" b="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5" name="Picture Placeholder 31">
            <a:extLst>
              <a:ext uri="{FF2B5EF4-FFF2-40B4-BE49-F238E27FC236}">
                <a16:creationId xmlns:a16="http://schemas.microsoft.com/office/drawing/2014/main" id="{D8E671C2-9C83-AF2B-0C7A-D8CE14204636}"/>
              </a:ext>
            </a:extLst>
          </p:cNvPr>
          <p:cNvSpPr>
            <a:spLocks noGrp="1"/>
          </p:cNvSpPr>
          <p:nvPr>
            <p:ph type="pic" sz="quarter" idx="28"/>
          </p:nvPr>
        </p:nvSpPr>
        <p:spPr>
          <a:xfrm>
            <a:off x="3962764" y="3877056"/>
            <a:ext cx="1609344" cy="1609344"/>
          </a:xfrm>
          <a:solidFill>
            <a:schemeClr val="tx2">
              <a:lumMod val="60000"/>
              <a:lumOff val="40000"/>
            </a:schemeClr>
          </a:solidFill>
          <a:ln w="15875">
            <a:solidFill>
              <a:schemeClr val="bg1"/>
            </a:solidFill>
          </a:ln>
        </p:spPr>
        <p:txBody>
          <a:bodyPr anchor="ctr"/>
          <a:lstStyle>
            <a:lvl1pPr marL="0" indent="0" algn="ctr">
              <a:buNone/>
              <a:defRPr sz="1200"/>
            </a:lvl1pPr>
          </a:lstStyle>
          <a:p>
            <a:endParaRPr lang="en-US" dirty="0"/>
          </a:p>
        </p:txBody>
      </p:sp>
      <p:sp>
        <p:nvSpPr>
          <p:cNvPr id="47" name="Text Placeholder 2">
            <a:extLst>
              <a:ext uri="{FF2B5EF4-FFF2-40B4-BE49-F238E27FC236}">
                <a16:creationId xmlns:a16="http://schemas.microsoft.com/office/drawing/2014/main" id="{1E0C8150-95EC-3B89-D427-0C4AD56ABB9E}"/>
              </a:ext>
            </a:extLst>
          </p:cNvPr>
          <p:cNvSpPr>
            <a:spLocks noGrp="1"/>
          </p:cNvSpPr>
          <p:nvPr>
            <p:ph type="body" idx="37"/>
          </p:nvPr>
        </p:nvSpPr>
        <p:spPr>
          <a:xfrm>
            <a:off x="3839320" y="5477256"/>
            <a:ext cx="1856232" cy="310896"/>
          </a:xfrm>
        </p:spPr>
        <p:txBody>
          <a:bodyPr lIns="0" rIns="0" anchor="ctr"/>
          <a:lstStyle>
            <a:lvl1pPr marL="0" indent="0" algn="ctr">
              <a:lnSpc>
                <a:spcPct val="100000"/>
              </a:lnSpc>
              <a:spcBef>
                <a:spcPts val="0"/>
              </a:spcBef>
              <a:buNone/>
              <a:defRPr sz="1400" b="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3" name="Text Placeholder 2">
            <a:extLst>
              <a:ext uri="{FF2B5EF4-FFF2-40B4-BE49-F238E27FC236}">
                <a16:creationId xmlns:a16="http://schemas.microsoft.com/office/drawing/2014/main" id="{8B6CA730-8E8F-2283-CFDB-358748B1ED30}"/>
              </a:ext>
            </a:extLst>
          </p:cNvPr>
          <p:cNvSpPr>
            <a:spLocks noGrp="1"/>
          </p:cNvSpPr>
          <p:nvPr>
            <p:ph type="body" idx="33"/>
          </p:nvPr>
        </p:nvSpPr>
        <p:spPr>
          <a:xfrm>
            <a:off x="3921616" y="5760720"/>
            <a:ext cx="1691640" cy="466344"/>
          </a:xfrm>
          <a:solidFill>
            <a:schemeClr val="accent2"/>
          </a:solidFill>
        </p:spPr>
        <p:txBody>
          <a:bodyPr lIns="0" rIns="0" anchor="t"/>
          <a:lstStyle>
            <a:lvl1pPr marL="0" indent="0" algn="ctr">
              <a:lnSpc>
                <a:spcPct val="100000"/>
              </a:lnSpc>
              <a:spcBef>
                <a:spcPts val="0"/>
              </a:spcBef>
              <a:buNone/>
              <a:defRPr sz="1200" b="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4" name="Picture Placeholder 31">
            <a:extLst>
              <a:ext uri="{FF2B5EF4-FFF2-40B4-BE49-F238E27FC236}">
                <a16:creationId xmlns:a16="http://schemas.microsoft.com/office/drawing/2014/main" id="{6CBA6ABC-D5D1-9758-59EA-8DE549CC612D}"/>
              </a:ext>
            </a:extLst>
          </p:cNvPr>
          <p:cNvSpPr>
            <a:spLocks noGrp="1"/>
          </p:cNvSpPr>
          <p:nvPr>
            <p:ph type="pic" sz="quarter" idx="24"/>
          </p:nvPr>
        </p:nvSpPr>
        <p:spPr>
          <a:xfrm>
            <a:off x="6841853" y="1261872"/>
            <a:ext cx="1609344" cy="1609344"/>
          </a:xfrm>
          <a:solidFill>
            <a:schemeClr val="tx2">
              <a:lumMod val="60000"/>
              <a:lumOff val="40000"/>
            </a:schemeClr>
          </a:solidFill>
          <a:ln w="15875">
            <a:solidFill>
              <a:schemeClr val="bg1"/>
            </a:solidFill>
          </a:ln>
        </p:spPr>
        <p:txBody>
          <a:bodyPr anchor="ctr"/>
          <a:lstStyle>
            <a:lvl1pPr marL="0" indent="0" algn="ctr">
              <a:buNone/>
              <a:defRPr sz="1200"/>
            </a:lvl1pPr>
          </a:lstStyle>
          <a:p>
            <a:endParaRPr lang="en-US" dirty="0"/>
          </a:p>
        </p:txBody>
      </p:sp>
      <p:sp>
        <p:nvSpPr>
          <p:cNvPr id="22" name="Text Placeholder 2">
            <a:extLst>
              <a:ext uri="{FF2B5EF4-FFF2-40B4-BE49-F238E27FC236}">
                <a16:creationId xmlns:a16="http://schemas.microsoft.com/office/drawing/2014/main" id="{F990F14B-1D1F-AA8D-BB23-FA8F7EEF666B}"/>
              </a:ext>
            </a:extLst>
          </p:cNvPr>
          <p:cNvSpPr>
            <a:spLocks noGrp="1"/>
          </p:cNvSpPr>
          <p:nvPr>
            <p:ph type="body" idx="15"/>
          </p:nvPr>
        </p:nvSpPr>
        <p:spPr>
          <a:xfrm>
            <a:off x="6732125" y="2889504"/>
            <a:ext cx="1828800" cy="310896"/>
          </a:xfrm>
        </p:spPr>
        <p:txBody>
          <a:bodyPr lIns="0" rIns="0" anchor="ctr"/>
          <a:lstStyle>
            <a:lvl1pPr marL="0" indent="0" algn="ctr">
              <a:lnSpc>
                <a:spcPct val="100000"/>
              </a:lnSpc>
              <a:spcBef>
                <a:spcPts val="0"/>
              </a:spcBef>
              <a:buNone/>
              <a:defRPr sz="1400" b="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7" name="Text Placeholder 2">
            <a:extLst>
              <a:ext uri="{FF2B5EF4-FFF2-40B4-BE49-F238E27FC236}">
                <a16:creationId xmlns:a16="http://schemas.microsoft.com/office/drawing/2014/main" id="{D6CD9CDA-E122-F6EB-30B5-26D7E17771AB}"/>
              </a:ext>
            </a:extLst>
          </p:cNvPr>
          <p:cNvSpPr>
            <a:spLocks noGrp="1"/>
          </p:cNvSpPr>
          <p:nvPr>
            <p:ph type="body" idx="20"/>
          </p:nvPr>
        </p:nvSpPr>
        <p:spPr>
          <a:xfrm>
            <a:off x="6800705" y="3154680"/>
            <a:ext cx="1691640" cy="466344"/>
          </a:xfrm>
          <a:solidFill>
            <a:schemeClr val="accent2"/>
          </a:solidFill>
        </p:spPr>
        <p:txBody>
          <a:bodyPr lIns="0" rIns="0" anchor="t"/>
          <a:lstStyle>
            <a:lvl1pPr marL="0" indent="0" algn="ctr">
              <a:lnSpc>
                <a:spcPct val="100000"/>
              </a:lnSpc>
              <a:spcBef>
                <a:spcPts val="0"/>
              </a:spcBef>
              <a:buNone/>
              <a:defRPr sz="1200" b="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8" name="Picture Placeholder 31">
            <a:extLst>
              <a:ext uri="{FF2B5EF4-FFF2-40B4-BE49-F238E27FC236}">
                <a16:creationId xmlns:a16="http://schemas.microsoft.com/office/drawing/2014/main" id="{385AF281-7DED-566C-E62C-76BBF2A795A8}"/>
              </a:ext>
            </a:extLst>
          </p:cNvPr>
          <p:cNvSpPr>
            <a:spLocks noGrp="1"/>
          </p:cNvSpPr>
          <p:nvPr>
            <p:ph type="pic" sz="quarter" idx="29"/>
          </p:nvPr>
        </p:nvSpPr>
        <p:spPr>
          <a:xfrm>
            <a:off x="6841853" y="3877056"/>
            <a:ext cx="1609344" cy="1609344"/>
          </a:xfrm>
          <a:solidFill>
            <a:schemeClr val="tx2">
              <a:lumMod val="60000"/>
              <a:lumOff val="40000"/>
            </a:schemeClr>
          </a:solidFill>
          <a:ln w="15875">
            <a:solidFill>
              <a:schemeClr val="bg1"/>
            </a:solidFill>
          </a:ln>
        </p:spPr>
        <p:txBody>
          <a:bodyPr anchor="ctr"/>
          <a:lstStyle>
            <a:lvl1pPr marL="0" indent="0" algn="ctr">
              <a:buNone/>
              <a:defRPr sz="1200"/>
            </a:lvl1pPr>
          </a:lstStyle>
          <a:p>
            <a:endParaRPr lang="en-US" dirty="0"/>
          </a:p>
        </p:txBody>
      </p:sp>
      <p:sp>
        <p:nvSpPr>
          <p:cNvPr id="48" name="Text Placeholder 2">
            <a:extLst>
              <a:ext uri="{FF2B5EF4-FFF2-40B4-BE49-F238E27FC236}">
                <a16:creationId xmlns:a16="http://schemas.microsoft.com/office/drawing/2014/main" id="{D1C2E707-78B6-51F1-8B2D-EA2147D58C21}"/>
              </a:ext>
            </a:extLst>
          </p:cNvPr>
          <p:cNvSpPr>
            <a:spLocks noGrp="1"/>
          </p:cNvSpPr>
          <p:nvPr>
            <p:ph type="body" idx="38"/>
          </p:nvPr>
        </p:nvSpPr>
        <p:spPr>
          <a:xfrm>
            <a:off x="6718409" y="5477256"/>
            <a:ext cx="1856232" cy="310896"/>
          </a:xfrm>
        </p:spPr>
        <p:txBody>
          <a:bodyPr lIns="0" rIns="0" anchor="ctr"/>
          <a:lstStyle>
            <a:lvl1pPr marL="0" indent="0" algn="ctr">
              <a:lnSpc>
                <a:spcPct val="100000"/>
              </a:lnSpc>
              <a:spcBef>
                <a:spcPts val="0"/>
              </a:spcBef>
              <a:buNone/>
              <a:defRPr sz="1400" b="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4" name="Text Placeholder 2">
            <a:extLst>
              <a:ext uri="{FF2B5EF4-FFF2-40B4-BE49-F238E27FC236}">
                <a16:creationId xmlns:a16="http://schemas.microsoft.com/office/drawing/2014/main" id="{9E91D85A-CBAB-980E-5BD9-3BCF8CEAC7EA}"/>
              </a:ext>
            </a:extLst>
          </p:cNvPr>
          <p:cNvSpPr>
            <a:spLocks noGrp="1"/>
          </p:cNvSpPr>
          <p:nvPr>
            <p:ph type="body" idx="34"/>
          </p:nvPr>
        </p:nvSpPr>
        <p:spPr>
          <a:xfrm>
            <a:off x="6800705" y="5760720"/>
            <a:ext cx="1691640" cy="466344"/>
          </a:xfrm>
          <a:solidFill>
            <a:schemeClr val="accent2"/>
          </a:solidFill>
        </p:spPr>
        <p:txBody>
          <a:bodyPr lIns="0" rIns="0" anchor="t"/>
          <a:lstStyle>
            <a:lvl1pPr marL="0" indent="0" algn="ctr">
              <a:lnSpc>
                <a:spcPct val="100000"/>
              </a:lnSpc>
              <a:spcBef>
                <a:spcPts val="0"/>
              </a:spcBef>
              <a:buNone/>
              <a:defRPr sz="1200" b="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6" name="Picture Placeholder 31">
            <a:extLst>
              <a:ext uri="{FF2B5EF4-FFF2-40B4-BE49-F238E27FC236}">
                <a16:creationId xmlns:a16="http://schemas.microsoft.com/office/drawing/2014/main" id="{40E68EB8-B0D8-E5D4-CE19-45219E4D7038}"/>
              </a:ext>
            </a:extLst>
          </p:cNvPr>
          <p:cNvSpPr>
            <a:spLocks noGrp="1"/>
          </p:cNvSpPr>
          <p:nvPr>
            <p:ph type="pic" sz="quarter" idx="26"/>
          </p:nvPr>
        </p:nvSpPr>
        <p:spPr>
          <a:xfrm>
            <a:off x="9685057" y="1261872"/>
            <a:ext cx="1609344" cy="1609344"/>
          </a:xfrm>
          <a:solidFill>
            <a:schemeClr val="tx2">
              <a:lumMod val="60000"/>
              <a:lumOff val="40000"/>
            </a:schemeClr>
          </a:solidFill>
          <a:ln w="15875">
            <a:solidFill>
              <a:schemeClr val="bg1"/>
            </a:solidFill>
          </a:ln>
        </p:spPr>
        <p:txBody>
          <a:bodyPr anchor="ctr"/>
          <a:lstStyle>
            <a:lvl1pPr marL="0" indent="0" algn="ctr">
              <a:buNone/>
              <a:defRPr sz="1200"/>
            </a:lvl1pPr>
          </a:lstStyle>
          <a:p>
            <a:endParaRPr lang="en-US" dirty="0"/>
          </a:p>
        </p:txBody>
      </p:sp>
      <p:sp>
        <p:nvSpPr>
          <p:cNvPr id="20" name="Text Placeholder 4">
            <a:extLst>
              <a:ext uri="{FF2B5EF4-FFF2-40B4-BE49-F238E27FC236}">
                <a16:creationId xmlns:a16="http://schemas.microsoft.com/office/drawing/2014/main" id="{7D1D0610-E513-F5EA-0393-622F692CA0F2}"/>
              </a:ext>
            </a:extLst>
          </p:cNvPr>
          <p:cNvSpPr>
            <a:spLocks noGrp="1"/>
          </p:cNvSpPr>
          <p:nvPr>
            <p:ph type="body" sz="quarter" idx="3"/>
          </p:nvPr>
        </p:nvSpPr>
        <p:spPr>
          <a:xfrm>
            <a:off x="9575329" y="2889504"/>
            <a:ext cx="1828800" cy="310896"/>
          </a:xfrm>
        </p:spPr>
        <p:txBody>
          <a:bodyPr lIns="0" rIns="0" anchor="ctr"/>
          <a:lstStyle>
            <a:lvl1pPr marL="0" indent="0" algn="ctr">
              <a:lnSpc>
                <a:spcPct val="100000"/>
              </a:lnSpc>
              <a:spcBef>
                <a:spcPts val="0"/>
              </a:spcBef>
              <a:buNone/>
              <a:defRPr sz="1400" b="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5" name="Text Placeholder 4">
            <a:extLst>
              <a:ext uri="{FF2B5EF4-FFF2-40B4-BE49-F238E27FC236}">
                <a16:creationId xmlns:a16="http://schemas.microsoft.com/office/drawing/2014/main" id="{3BF37293-4E33-5570-29ED-04EB525DD199}"/>
              </a:ext>
            </a:extLst>
          </p:cNvPr>
          <p:cNvSpPr>
            <a:spLocks noGrp="1"/>
          </p:cNvSpPr>
          <p:nvPr>
            <p:ph type="body" sz="quarter" idx="18"/>
          </p:nvPr>
        </p:nvSpPr>
        <p:spPr>
          <a:xfrm>
            <a:off x="9643909" y="3154680"/>
            <a:ext cx="1691640" cy="466344"/>
          </a:xfrm>
          <a:solidFill>
            <a:schemeClr val="accent2"/>
          </a:solidFill>
        </p:spPr>
        <p:txBody>
          <a:bodyPr lIns="0" rIns="0" anchor="t"/>
          <a:lstStyle>
            <a:lvl1pPr marL="0" indent="0" algn="ctr">
              <a:lnSpc>
                <a:spcPct val="100000"/>
              </a:lnSpc>
              <a:spcBef>
                <a:spcPts val="0"/>
              </a:spcBef>
              <a:buNone/>
              <a:defRPr sz="1200" b="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0" name="Picture Placeholder 31">
            <a:extLst>
              <a:ext uri="{FF2B5EF4-FFF2-40B4-BE49-F238E27FC236}">
                <a16:creationId xmlns:a16="http://schemas.microsoft.com/office/drawing/2014/main" id="{5993608C-B818-3AD4-B4D3-28D2DF627D0D}"/>
              </a:ext>
            </a:extLst>
          </p:cNvPr>
          <p:cNvSpPr>
            <a:spLocks noGrp="1"/>
          </p:cNvSpPr>
          <p:nvPr>
            <p:ph type="pic" sz="quarter" idx="30"/>
          </p:nvPr>
        </p:nvSpPr>
        <p:spPr>
          <a:xfrm>
            <a:off x="9685057" y="3877056"/>
            <a:ext cx="1609344" cy="1609344"/>
          </a:xfrm>
          <a:solidFill>
            <a:schemeClr val="tx2">
              <a:lumMod val="60000"/>
              <a:lumOff val="40000"/>
            </a:schemeClr>
          </a:solidFill>
          <a:ln w="15875">
            <a:solidFill>
              <a:schemeClr val="bg1"/>
            </a:solidFill>
          </a:ln>
        </p:spPr>
        <p:txBody>
          <a:bodyPr anchor="ctr"/>
          <a:lstStyle>
            <a:lvl1pPr marL="0" indent="0" algn="ctr">
              <a:buNone/>
              <a:defRPr sz="1200"/>
            </a:lvl1pPr>
          </a:lstStyle>
          <a:p>
            <a:endParaRPr lang="en-US" dirty="0"/>
          </a:p>
        </p:txBody>
      </p:sp>
      <p:sp>
        <p:nvSpPr>
          <p:cNvPr id="46" name="Text Placeholder 4">
            <a:extLst>
              <a:ext uri="{FF2B5EF4-FFF2-40B4-BE49-F238E27FC236}">
                <a16:creationId xmlns:a16="http://schemas.microsoft.com/office/drawing/2014/main" id="{0E307E95-A0E7-5F5C-DFF3-F33EF29FFC32}"/>
              </a:ext>
            </a:extLst>
          </p:cNvPr>
          <p:cNvSpPr>
            <a:spLocks noGrp="1"/>
          </p:cNvSpPr>
          <p:nvPr>
            <p:ph type="body" sz="quarter" idx="36"/>
          </p:nvPr>
        </p:nvSpPr>
        <p:spPr>
          <a:xfrm>
            <a:off x="9561613" y="5477256"/>
            <a:ext cx="1856232" cy="310896"/>
          </a:xfrm>
        </p:spPr>
        <p:txBody>
          <a:bodyPr lIns="0" rIns="0" anchor="ctr"/>
          <a:lstStyle>
            <a:lvl1pPr marL="0" indent="0" algn="ctr">
              <a:lnSpc>
                <a:spcPct val="100000"/>
              </a:lnSpc>
              <a:spcBef>
                <a:spcPts val="0"/>
              </a:spcBef>
              <a:buNone/>
              <a:defRPr sz="1400" b="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2" name="Text Placeholder 4">
            <a:extLst>
              <a:ext uri="{FF2B5EF4-FFF2-40B4-BE49-F238E27FC236}">
                <a16:creationId xmlns:a16="http://schemas.microsoft.com/office/drawing/2014/main" id="{93D6B271-D0F0-7CDA-BE9D-BD03B6C47BAB}"/>
              </a:ext>
            </a:extLst>
          </p:cNvPr>
          <p:cNvSpPr>
            <a:spLocks noGrp="1"/>
          </p:cNvSpPr>
          <p:nvPr>
            <p:ph type="body" sz="quarter" idx="32"/>
          </p:nvPr>
        </p:nvSpPr>
        <p:spPr>
          <a:xfrm>
            <a:off x="9643909" y="5760720"/>
            <a:ext cx="1691640" cy="466344"/>
          </a:xfrm>
          <a:solidFill>
            <a:schemeClr val="accent2"/>
          </a:solidFill>
        </p:spPr>
        <p:txBody>
          <a:bodyPr lIns="0" rIns="0" anchor="t"/>
          <a:lstStyle>
            <a:lvl1pPr marL="0" indent="0" algn="ctr">
              <a:lnSpc>
                <a:spcPct val="100000"/>
              </a:lnSpc>
              <a:spcBef>
                <a:spcPts val="0"/>
              </a:spcBef>
              <a:buNone/>
              <a:defRPr sz="1200" b="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Slide Number Placeholder 5">
            <a:extLst>
              <a:ext uri="{FF2B5EF4-FFF2-40B4-BE49-F238E27FC236}">
                <a16:creationId xmlns:a16="http://schemas.microsoft.com/office/drawing/2014/main" id="{2101ABA6-5EA3-1AE9-0825-523073F786ED}"/>
              </a:ext>
            </a:extLst>
          </p:cNvPr>
          <p:cNvSpPr>
            <a:spLocks noGrp="1"/>
          </p:cNvSpPr>
          <p:nvPr>
            <p:ph type="sldNum" sz="quarter" idx="12"/>
          </p:nvPr>
        </p:nvSpPr>
        <p:spPr>
          <a:xfrm>
            <a:off x="616640" y="6517634"/>
            <a:ext cx="950258" cy="274320"/>
          </a:xfrm>
          <a:prstGeom prst="rect">
            <a:avLst/>
          </a:prstGeom>
        </p:spPr>
        <p:txBody>
          <a:bodyPr/>
          <a:lstStyle>
            <a:lvl1pPr>
              <a:defRPr>
                <a:solidFill>
                  <a:schemeClr val="accent1"/>
                </a:solidFill>
              </a:defRPr>
            </a:lvl1pPr>
          </a:lstStyle>
          <a:p>
            <a:fld id="{84D792B7-0397-C047-AE12-1A03F7E3DC83}" type="slidenum">
              <a:rPr lang="en-US" smtClean="0"/>
              <a:pPr/>
              <a:t>‹#›</a:t>
            </a:fld>
            <a:endParaRPr lang="en-US" dirty="0"/>
          </a:p>
        </p:txBody>
      </p:sp>
      <p:sp>
        <p:nvSpPr>
          <p:cNvPr id="5" name="Footer Placeholder 4">
            <a:extLst>
              <a:ext uri="{FF2B5EF4-FFF2-40B4-BE49-F238E27FC236}">
                <a16:creationId xmlns:a16="http://schemas.microsoft.com/office/drawing/2014/main" id="{726C5317-E14C-8E61-2C1E-0430778E8A0C}"/>
              </a:ext>
            </a:extLst>
          </p:cNvPr>
          <p:cNvSpPr>
            <a:spLocks noGrp="1"/>
          </p:cNvSpPr>
          <p:nvPr>
            <p:ph type="ftr" sz="quarter" idx="11"/>
          </p:nvPr>
        </p:nvSpPr>
        <p:spPr>
          <a:xfrm>
            <a:off x="4808250" y="6517634"/>
            <a:ext cx="2572870" cy="274320"/>
          </a:xfrm>
          <a:prstGeom prst="rect">
            <a:avLst/>
          </a:prstGeom>
        </p:spPr>
        <p:txBody>
          <a:bodyPr/>
          <a:lstStyle>
            <a:lvl1pPr>
              <a:defRPr>
                <a:solidFill>
                  <a:schemeClr val="accent1"/>
                </a:solidFill>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5A514D0E-ED92-E1A4-0E78-546375A0A63E}"/>
              </a:ext>
            </a:extLst>
          </p:cNvPr>
          <p:cNvSpPr>
            <a:spLocks noGrp="1"/>
          </p:cNvSpPr>
          <p:nvPr>
            <p:ph type="dt" sz="half" idx="10"/>
          </p:nvPr>
        </p:nvSpPr>
        <p:spPr/>
        <p:txBody>
          <a:bodyPr/>
          <a:lstStyle>
            <a:lvl1pPr>
              <a:defRPr>
                <a:solidFill>
                  <a:schemeClr val="accent1"/>
                </a:solidFill>
              </a:defRPr>
            </a:lvl1pPr>
          </a:lstStyle>
          <a:p>
            <a:r>
              <a:rPr lang="en-US"/>
              <a:t>20XX</a:t>
            </a:r>
            <a:endParaRPr lang="en-US" dirty="0"/>
          </a:p>
        </p:txBody>
      </p:sp>
      <p:cxnSp>
        <p:nvCxnSpPr>
          <p:cNvPr id="7" name="Straight Connector 6">
            <a:extLst>
              <a:ext uri="{FF2B5EF4-FFF2-40B4-BE49-F238E27FC236}">
                <a16:creationId xmlns:a16="http://schemas.microsoft.com/office/drawing/2014/main" id="{BB211C01-E0D3-34B5-C635-7ED6C7C89E9C}"/>
              </a:ext>
            </a:extLst>
          </p:cNvPr>
          <p:cNvCxnSpPr>
            <a:cxnSpLocks/>
          </p:cNvCxnSpPr>
          <p:nvPr userDrawn="1"/>
        </p:nvCxnSpPr>
        <p:spPr>
          <a:xfrm>
            <a:off x="0" y="3300220"/>
            <a:ext cx="12192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D4CCE68-630E-A4CE-AF43-3FB81EADDF21}"/>
              </a:ext>
            </a:extLst>
          </p:cNvPr>
          <p:cNvCxnSpPr>
            <a:cxnSpLocks/>
          </p:cNvCxnSpPr>
          <p:nvPr userDrawn="1"/>
        </p:nvCxnSpPr>
        <p:spPr>
          <a:xfrm>
            <a:off x="398366" y="1042465"/>
            <a:ext cx="11395267"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E40AA902-F568-9A37-2C1B-1E3659DBE780}"/>
              </a:ext>
            </a:extLst>
          </p:cNvPr>
          <p:cNvCxnSpPr>
            <a:cxnSpLocks/>
          </p:cNvCxnSpPr>
          <p:nvPr userDrawn="1"/>
        </p:nvCxnSpPr>
        <p:spPr>
          <a:xfrm flipV="1">
            <a:off x="398367" y="0"/>
            <a:ext cx="0" cy="68580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94CF9AA-8029-6D34-457C-9FC583E8DFD4}"/>
              </a:ext>
            </a:extLst>
          </p:cNvPr>
          <p:cNvCxnSpPr>
            <a:cxnSpLocks/>
          </p:cNvCxnSpPr>
          <p:nvPr userDrawn="1"/>
        </p:nvCxnSpPr>
        <p:spPr>
          <a:xfrm flipV="1">
            <a:off x="11793633" y="0"/>
            <a:ext cx="0" cy="68580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4CAFEB8-8359-AC67-8760-CFF0FC604D80}"/>
              </a:ext>
            </a:extLst>
          </p:cNvPr>
          <p:cNvCxnSpPr>
            <a:cxnSpLocks/>
          </p:cNvCxnSpPr>
          <p:nvPr userDrawn="1"/>
        </p:nvCxnSpPr>
        <p:spPr>
          <a:xfrm>
            <a:off x="0" y="6439485"/>
            <a:ext cx="12192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67E393C7-F0CA-6CFE-7A57-82D059DF9D96}"/>
              </a:ext>
            </a:extLst>
          </p:cNvPr>
          <p:cNvCxnSpPr>
            <a:cxnSpLocks/>
          </p:cNvCxnSpPr>
          <p:nvPr userDrawn="1"/>
        </p:nvCxnSpPr>
        <p:spPr>
          <a:xfrm>
            <a:off x="0" y="5915157"/>
            <a:ext cx="12192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29725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slide">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941832" y="1005840"/>
            <a:ext cx="7187184" cy="4251960"/>
          </a:xfrm>
        </p:spPr>
        <p:txBody>
          <a:bodyPr anchor="b"/>
          <a:lstStyle>
            <a:lvl1pPr>
              <a:lnSpc>
                <a:spcPct val="100000"/>
              </a:lnSpc>
              <a:defRPr sz="5400"/>
            </a:lvl1pPr>
          </a:lstStyle>
          <a:p>
            <a:r>
              <a:rPr lang="en-US"/>
              <a:t>Click to edit Master title style</a:t>
            </a:r>
          </a:p>
        </p:txBody>
      </p:sp>
      <p:sp>
        <p:nvSpPr>
          <p:cNvPr id="19" name="Subtitle 2">
            <a:extLst>
              <a:ext uri="{FF2B5EF4-FFF2-40B4-BE49-F238E27FC236}">
                <a16:creationId xmlns:a16="http://schemas.microsoft.com/office/drawing/2014/main" id="{BE3754CA-7CD5-66C6-9A94-42B6D2AEC1C0}"/>
              </a:ext>
            </a:extLst>
          </p:cNvPr>
          <p:cNvSpPr>
            <a:spLocks noGrp="1"/>
          </p:cNvSpPr>
          <p:nvPr>
            <p:ph type="subTitle" idx="1"/>
          </p:nvPr>
        </p:nvSpPr>
        <p:spPr>
          <a:xfrm>
            <a:off x="941832" y="5312664"/>
            <a:ext cx="2889504" cy="365760"/>
          </a:xfrm>
          <a:solidFill>
            <a:schemeClr val="accent3"/>
          </a:solidFill>
        </p:spPr>
        <p:txBody>
          <a:bodyPr>
            <a:noAutofit/>
          </a:bodyPr>
          <a:lstStyle>
            <a:lvl1pPr marL="0" indent="0" algn="l">
              <a:buNone/>
              <a:defRPr sz="1800">
                <a:solidFill>
                  <a:schemeClr val="tx1"/>
                </a:solidFill>
                <a:latin typeface="Gill Sans Nova Light" panose="020B0302020104020203"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23" name="Picture Placeholder 22">
            <a:extLst>
              <a:ext uri="{FF2B5EF4-FFF2-40B4-BE49-F238E27FC236}">
                <a16:creationId xmlns:a16="http://schemas.microsoft.com/office/drawing/2014/main" id="{47150B01-E47B-1FE6-D289-46641618F640}"/>
              </a:ext>
            </a:extLst>
          </p:cNvPr>
          <p:cNvSpPr>
            <a:spLocks noGrp="1"/>
          </p:cNvSpPr>
          <p:nvPr>
            <p:ph type="pic" sz="quarter" idx="13"/>
          </p:nvPr>
        </p:nvSpPr>
        <p:spPr>
          <a:xfrm>
            <a:off x="8937714" y="1028362"/>
            <a:ext cx="2451100" cy="4800597"/>
          </a:xfrm>
          <a:ln w="15875">
            <a:solidFill>
              <a:schemeClr val="tx1"/>
            </a:solidFill>
          </a:ln>
        </p:spPr>
        <p:txBody>
          <a:bodyPr anchor="ctr"/>
          <a:lstStyle>
            <a:lvl1pPr marL="0" indent="0" algn="ctr">
              <a:buNone/>
              <a:defRPr sz="1800"/>
            </a:lvl1pPr>
          </a:lstStyle>
          <a:p>
            <a:endParaRPr lang="en-US" dirty="0"/>
          </a:p>
        </p:txBody>
      </p:sp>
      <p:sp>
        <p:nvSpPr>
          <p:cNvPr id="6" name="Slide Number Placeholder 5">
            <a:extLst>
              <a:ext uri="{FF2B5EF4-FFF2-40B4-BE49-F238E27FC236}">
                <a16:creationId xmlns:a16="http://schemas.microsoft.com/office/drawing/2014/main" id="{2101ABA6-5EA3-1AE9-0825-523073F786ED}"/>
              </a:ext>
            </a:extLst>
          </p:cNvPr>
          <p:cNvSpPr>
            <a:spLocks noGrp="1"/>
          </p:cNvSpPr>
          <p:nvPr>
            <p:ph type="sldNum" sz="quarter" idx="12"/>
          </p:nvPr>
        </p:nvSpPr>
        <p:spPr>
          <a:xfrm>
            <a:off x="616640" y="6517634"/>
            <a:ext cx="950258" cy="274320"/>
          </a:xfrm>
          <a:prstGeom prst="rect">
            <a:avLst/>
          </a:prstGeom>
        </p:spPr>
        <p:txBody>
          <a:bodyPr/>
          <a:lstStyle>
            <a:lvl1pPr>
              <a:defRPr>
                <a:solidFill>
                  <a:schemeClr val="tx1"/>
                </a:solidFill>
              </a:defRPr>
            </a:lvl1pPr>
          </a:lstStyle>
          <a:p>
            <a:fld id="{84D792B7-0397-C047-AE12-1A03F7E3DC83}" type="slidenum">
              <a:rPr lang="en-US" smtClean="0"/>
              <a:pPr/>
              <a:t>‹#›</a:t>
            </a:fld>
            <a:endParaRPr lang="en-US" dirty="0"/>
          </a:p>
        </p:txBody>
      </p:sp>
      <p:sp>
        <p:nvSpPr>
          <p:cNvPr id="5" name="Footer Placeholder 4">
            <a:extLst>
              <a:ext uri="{FF2B5EF4-FFF2-40B4-BE49-F238E27FC236}">
                <a16:creationId xmlns:a16="http://schemas.microsoft.com/office/drawing/2014/main" id="{726C5317-E14C-8E61-2C1E-0430778E8A0C}"/>
              </a:ext>
            </a:extLst>
          </p:cNvPr>
          <p:cNvSpPr>
            <a:spLocks noGrp="1"/>
          </p:cNvSpPr>
          <p:nvPr>
            <p:ph type="ftr" sz="quarter" idx="11"/>
          </p:nvPr>
        </p:nvSpPr>
        <p:spPr>
          <a:xfrm>
            <a:off x="4808250" y="6517634"/>
            <a:ext cx="2572870" cy="274320"/>
          </a:xfrm>
          <a:prstGeom prst="rect">
            <a:avLst/>
          </a:prstGeom>
        </p:spPr>
        <p:txBody>
          <a:bodyPr/>
          <a:lstStyle>
            <a:lvl1pPr>
              <a:defRPr>
                <a:solidFill>
                  <a:schemeClr val="tx1"/>
                </a:solidFill>
              </a:defRPr>
            </a:lvl1pPr>
          </a:lstStyle>
          <a:p>
            <a:r>
              <a:rPr lang="en-US" dirty="0"/>
              <a:t>presentation title</a:t>
            </a:r>
          </a:p>
        </p:txBody>
      </p:sp>
      <p:sp>
        <p:nvSpPr>
          <p:cNvPr id="4" name="Date Placeholder 3">
            <a:extLst>
              <a:ext uri="{FF2B5EF4-FFF2-40B4-BE49-F238E27FC236}">
                <a16:creationId xmlns:a16="http://schemas.microsoft.com/office/drawing/2014/main" id="{5A514D0E-ED92-E1A4-0E78-546375A0A63E}"/>
              </a:ext>
            </a:extLst>
          </p:cNvPr>
          <p:cNvSpPr>
            <a:spLocks noGrp="1"/>
          </p:cNvSpPr>
          <p:nvPr>
            <p:ph type="dt" sz="half" idx="10"/>
          </p:nvPr>
        </p:nvSpPr>
        <p:spPr/>
        <p:txBody>
          <a:bodyPr/>
          <a:lstStyle>
            <a:lvl1pPr>
              <a:defRPr>
                <a:solidFill>
                  <a:schemeClr val="tx1"/>
                </a:solidFill>
              </a:defRPr>
            </a:lvl1pPr>
          </a:lstStyle>
          <a:p>
            <a:r>
              <a:rPr lang="en-US"/>
              <a:t>20XX</a:t>
            </a:r>
            <a:endParaRPr lang="en-US" dirty="0"/>
          </a:p>
        </p:txBody>
      </p:sp>
      <p:cxnSp>
        <p:nvCxnSpPr>
          <p:cNvPr id="8" name="Straight Connector 7">
            <a:extLst>
              <a:ext uri="{FF2B5EF4-FFF2-40B4-BE49-F238E27FC236}">
                <a16:creationId xmlns:a16="http://schemas.microsoft.com/office/drawing/2014/main" id="{52C5A325-67B4-EB21-61D9-11A62C1149D0}"/>
              </a:ext>
            </a:extLst>
          </p:cNvPr>
          <p:cNvCxnSpPr>
            <a:cxnSpLocks/>
          </p:cNvCxnSpPr>
          <p:nvPr userDrawn="1"/>
        </p:nvCxnSpPr>
        <p:spPr>
          <a:xfrm>
            <a:off x="0" y="395159"/>
            <a:ext cx="121920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966DF71-8DDC-0AE8-6067-6C8BDF66AEE6}"/>
              </a:ext>
            </a:extLst>
          </p:cNvPr>
          <p:cNvCxnSpPr>
            <a:cxnSpLocks/>
          </p:cNvCxnSpPr>
          <p:nvPr userDrawn="1"/>
        </p:nvCxnSpPr>
        <p:spPr>
          <a:xfrm>
            <a:off x="0" y="6439485"/>
            <a:ext cx="121920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D53E1C8-4CA4-75B1-C371-4A379986E7A8}"/>
              </a:ext>
            </a:extLst>
          </p:cNvPr>
          <p:cNvCxnSpPr>
            <a:cxnSpLocks/>
          </p:cNvCxnSpPr>
          <p:nvPr userDrawn="1"/>
        </p:nvCxnSpPr>
        <p:spPr>
          <a:xfrm flipV="1">
            <a:off x="398367"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74A3361-4A2D-2ED2-946A-46EA9B3FCC96}"/>
              </a:ext>
            </a:extLst>
          </p:cNvPr>
          <p:cNvCxnSpPr>
            <a:cxnSpLocks/>
          </p:cNvCxnSpPr>
          <p:nvPr userDrawn="1"/>
        </p:nvCxnSpPr>
        <p:spPr>
          <a:xfrm flipV="1">
            <a:off x="11793633"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9A1A3AD-F519-2787-F127-4698F8E5CA39}"/>
              </a:ext>
            </a:extLst>
          </p:cNvPr>
          <p:cNvCxnSpPr>
            <a:cxnSpLocks/>
          </p:cNvCxnSpPr>
          <p:nvPr userDrawn="1"/>
        </p:nvCxnSpPr>
        <p:spPr>
          <a:xfrm>
            <a:off x="0" y="5516519"/>
            <a:ext cx="9144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65322AF-E7A0-773B-0886-72337FA4AC8E}"/>
              </a:ext>
            </a:extLst>
          </p:cNvPr>
          <p:cNvCxnSpPr>
            <a:cxnSpLocks/>
            <a:stCxn id="19" idx="3"/>
          </p:cNvCxnSpPr>
          <p:nvPr userDrawn="1"/>
        </p:nvCxnSpPr>
        <p:spPr>
          <a:xfrm>
            <a:off x="3831336" y="5495544"/>
            <a:ext cx="8360664"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1443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ultiple content">
    <p:bg>
      <p:bgPr>
        <a:solidFill>
          <a:schemeClr val="accent1"/>
        </a:solidFill>
        <a:effectLst/>
      </p:bgPr>
    </p:bg>
    <p:spTree>
      <p:nvGrpSpPr>
        <p:cNvPr id="1" name=""/>
        <p:cNvGrpSpPr/>
        <p:nvPr/>
      </p:nvGrpSpPr>
      <p:grpSpPr>
        <a:xfrm>
          <a:off x="0" y="0"/>
          <a:ext cx="0" cy="0"/>
          <a:chOff x="0" y="0"/>
          <a:chExt cx="0" cy="0"/>
        </a:xfrm>
      </p:grpSpPr>
      <p:sp>
        <p:nvSpPr>
          <p:cNvPr id="40" name="Picture Placeholder 39">
            <a:extLst>
              <a:ext uri="{FF2B5EF4-FFF2-40B4-BE49-F238E27FC236}">
                <a16:creationId xmlns:a16="http://schemas.microsoft.com/office/drawing/2014/main" id="{5CCC7076-FFA4-750E-431A-0BE2B1B6F2EB}"/>
              </a:ext>
            </a:extLst>
          </p:cNvPr>
          <p:cNvSpPr>
            <a:spLocks noGrp="1"/>
          </p:cNvSpPr>
          <p:nvPr>
            <p:ph type="pic" sz="quarter" idx="20"/>
          </p:nvPr>
        </p:nvSpPr>
        <p:spPr>
          <a:xfrm>
            <a:off x="547796" y="1652080"/>
            <a:ext cx="4406901" cy="3124681"/>
          </a:xfrm>
          <a:ln w="15875">
            <a:solidFill>
              <a:schemeClr val="tx1"/>
            </a:solidFill>
          </a:ln>
        </p:spPr>
        <p:txBody>
          <a:bodyPr anchor="ctr"/>
          <a:lstStyle>
            <a:lvl1pPr marL="0" indent="0" algn="ctr">
              <a:buNone/>
              <a:defRPr sz="1800"/>
            </a:lvl1pPr>
          </a:lstStyle>
          <a:p>
            <a:endParaRPr lang="en-US" dirty="0"/>
          </a:p>
        </p:txBody>
      </p:sp>
      <p:cxnSp>
        <p:nvCxnSpPr>
          <p:cNvPr id="9" name="Straight Connector 8">
            <a:extLst>
              <a:ext uri="{FF2B5EF4-FFF2-40B4-BE49-F238E27FC236}">
                <a16:creationId xmlns:a16="http://schemas.microsoft.com/office/drawing/2014/main" id="{EBF410FA-6919-A95F-E465-F3650BC704A5}"/>
              </a:ext>
            </a:extLst>
          </p:cNvPr>
          <p:cNvCxnSpPr>
            <a:cxnSpLocks/>
          </p:cNvCxnSpPr>
          <p:nvPr userDrawn="1"/>
        </p:nvCxnSpPr>
        <p:spPr>
          <a:xfrm>
            <a:off x="0" y="1037308"/>
            <a:ext cx="121920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56D016C-FD2C-0B4B-A727-8A7CAF4A9846}"/>
              </a:ext>
            </a:extLst>
          </p:cNvPr>
          <p:cNvCxnSpPr>
            <a:cxnSpLocks/>
          </p:cNvCxnSpPr>
          <p:nvPr userDrawn="1"/>
        </p:nvCxnSpPr>
        <p:spPr>
          <a:xfrm flipV="1">
            <a:off x="5476731" y="1037308"/>
            <a:ext cx="0" cy="5402177"/>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A79FE8F-AD7E-5CA6-4AC2-165DA0C9BEF5}"/>
              </a:ext>
            </a:extLst>
          </p:cNvPr>
          <p:cNvCxnSpPr>
            <a:cxnSpLocks/>
          </p:cNvCxnSpPr>
          <p:nvPr userDrawn="1"/>
        </p:nvCxnSpPr>
        <p:spPr>
          <a:xfrm flipV="1">
            <a:off x="8792556" y="1027906"/>
            <a:ext cx="0" cy="5411579"/>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1AA6A48-79F7-A000-AA19-3EB390EBAFAF}"/>
              </a:ext>
            </a:extLst>
          </p:cNvPr>
          <p:cNvCxnSpPr>
            <a:cxnSpLocks/>
          </p:cNvCxnSpPr>
          <p:nvPr userDrawn="1"/>
        </p:nvCxnSpPr>
        <p:spPr>
          <a:xfrm>
            <a:off x="5476731" y="3833413"/>
            <a:ext cx="671526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D2FB9E0-941D-A849-6C69-C8A3BDD784D2}"/>
              </a:ext>
            </a:extLst>
          </p:cNvPr>
          <p:cNvCxnSpPr>
            <a:cxnSpLocks/>
          </p:cNvCxnSpPr>
          <p:nvPr userDrawn="1"/>
        </p:nvCxnSpPr>
        <p:spPr>
          <a:xfrm>
            <a:off x="0" y="6439485"/>
            <a:ext cx="121920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467868" y="54864"/>
            <a:ext cx="11256264" cy="969264"/>
          </a:xfrm>
        </p:spPr>
        <p:txBody>
          <a:bodyPr/>
          <a:lstStyle>
            <a:lvl1pPr algn="ctr">
              <a:defRPr/>
            </a:lvl1pPr>
          </a:lstStyle>
          <a:p>
            <a:r>
              <a:rPr lang="en-US" dirty="0"/>
              <a:t>Click to edit Master title style</a:t>
            </a:r>
          </a:p>
        </p:txBody>
      </p:sp>
      <p:sp>
        <p:nvSpPr>
          <p:cNvPr id="3" name="Content Placeholder 2">
            <a:extLst>
              <a:ext uri="{FF2B5EF4-FFF2-40B4-BE49-F238E27FC236}">
                <a16:creationId xmlns:a16="http://schemas.microsoft.com/office/drawing/2014/main" id="{D53F374C-57DC-E207-D494-6986428A2D60}"/>
              </a:ext>
            </a:extLst>
          </p:cNvPr>
          <p:cNvSpPr>
            <a:spLocks noGrp="1"/>
          </p:cNvSpPr>
          <p:nvPr>
            <p:ph idx="1"/>
          </p:nvPr>
        </p:nvSpPr>
        <p:spPr>
          <a:xfrm>
            <a:off x="9023483" y="1802860"/>
            <a:ext cx="2843784" cy="1827340"/>
          </a:xfrm>
        </p:spPr>
        <p:txBody>
          <a:bodyPr/>
          <a:lstStyle>
            <a:lvl1pPr marL="0" indent="0">
              <a:lnSpc>
                <a:spcPct val="100000"/>
              </a:lnSpc>
              <a:spcBef>
                <a:spcPts val="0"/>
              </a:spcBef>
              <a:buNone/>
              <a:defRPr sz="1800"/>
            </a:lvl1pPr>
          </a:lstStyle>
          <a:p>
            <a:pPr lvl="0"/>
            <a:r>
              <a:rPr lang="en-US" dirty="0"/>
              <a:t>Click to edit Master text styles</a:t>
            </a:r>
          </a:p>
        </p:txBody>
      </p:sp>
      <p:sp>
        <p:nvSpPr>
          <p:cNvPr id="4" name="Date Placeholder 3">
            <a:extLst>
              <a:ext uri="{FF2B5EF4-FFF2-40B4-BE49-F238E27FC236}">
                <a16:creationId xmlns:a16="http://schemas.microsoft.com/office/drawing/2014/main" id="{5A514D0E-ED92-E1A4-0E78-546375A0A63E}"/>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726C5317-E14C-8E61-2C1E-0430778E8A0C}"/>
              </a:ext>
            </a:extLst>
          </p:cNvPr>
          <p:cNvSpPr>
            <a:spLocks noGrp="1"/>
          </p:cNvSpPr>
          <p:nvPr>
            <p:ph type="ftr" sz="quarter" idx="11"/>
          </p:nvPr>
        </p:nvSpPr>
        <p:spPr>
          <a:xfrm>
            <a:off x="4808250" y="6517634"/>
            <a:ext cx="2572870" cy="274320"/>
          </a:xfrm>
          <a:prstGeom prst="rect">
            <a:avLst/>
          </a:prstGeom>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2101ABA6-5EA3-1AE9-0825-523073F786ED}"/>
              </a:ext>
            </a:extLst>
          </p:cNvPr>
          <p:cNvSpPr>
            <a:spLocks noGrp="1"/>
          </p:cNvSpPr>
          <p:nvPr>
            <p:ph type="sldNum" sz="quarter" idx="12"/>
          </p:nvPr>
        </p:nvSpPr>
        <p:spPr>
          <a:xfrm>
            <a:off x="616640" y="6517634"/>
            <a:ext cx="950258" cy="274320"/>
          </a:xfrm>
          <a:prstGeom prst="rect">
            <a:avLst/>
          </a:prstGeom>
        </p:spPr>
        <p:txBody>
          <a:bodyPr/>
          <a:lstStyle/>
          <a:p>
            <a:fld id="{84D792B7-0397-C047-AE12-1A03F7E3DC83}" type="slidenum">
              <a:rPr lang="en-US" smtClean="0"/>
              <a:t>‹#›</a:t>
            </a:fld>
            <a:endParaRPr lang="en-US" dirty="0"/>
          </a:p>
        </p:txBody>
      </p:sp>
      <p:sp>
        <p:nvSpPr>
          <p:cNvPr id="29" name="Content Placeholder 2">
            <a:extLst>
              <a:ext uri="{FF2B5EF4-FFF2-40B4-BE49-F238E27FC236}">
                <a16:creationId xmlns:a16="http://schemas.microsoft.com/office/drawing/2014/main" id="{F9E7CC0C-0A82-6C16-C499-CE38E6A5E1A6}"/>
              </a:ext>
            </a:extLst>
          </p:cNvPr>
          <p:cNvSpPr>
            <a:spLocks noGrp="1"/>
          </p:cNvSpPr>
          <p:nvPr>
            <p:ph idx="13"/>
          </p:nvPr>
        </p:nvSpPr>
        <p:spPr>
          <a:xfrm>
            <a:off x="5634474" y="1802860"/>
            <a:ext cx="2843784" cy="1827340"/>
          </a:xfrm>
        </p:spPr>
        <p:txBody>
          <a:bodyPr/>
          <a:lstStyle>
            <a:lvl1pPr marL="0" indent="0">
              <a:lnSpc>
                <a:spcPct val="100000"/>
              </a:lnSpc>
              <a:spcBef>
                <a:spcPts val="0"/>
              </a:spcBef>
              <a:buNone/>
              <a:defRPr sz="1800"/>
            </a:lvl1pPr>
          </a:lstStyle>
          <a:p>
            <a:pPr lvl="0"/>
            <a:r>
              <a:rPr lang="en-US" dirty="0"/>
              <a:t>Click to edit Master text styles</a:t>
            </a:r>
          </a:p>
        </p:txBody>
      </p:sp>
      <p:sp>
        <p:nvSpPr>
          <p:cNvPr id="31" name="Text Placeholder 30">
            <a:extLst>
              <a:ext uri="{FF2B5EF4-FFF2-40B4-BE49-F238E27FC236}">
                <a16:creationId xmlns:a16="http://schemas.microsoft.com/office/drawing/2014/main" id="{57CEC54D-1FD6-3F78-8B9D-D145F9B1C3F3}"/>
              </a:ext>
            </a:extLst>
          </p:cNvPr>
          <p:cNvSpPr>
            <a:spLocks noGrp="1"/>
          </p:cNvSpPr>
          <p:nvPr>
            <p:ph type="body" sz="quarter" idx="14"/>
          </p:nvPr>
        </p:nvSpPr>
        <p:spPr>
          <a:xfrm>
            <a:off x="5634474" y="1279472"/>
            <a:ext cx="2843784" cy="466344"/>
          </a:xfrm>
        </p:spPr>
        <p:txBody>
          <a:bodyPr/>
          <a:lstStyle>
            <a:lvl1pPr marL="0" indent="0">
              <a:lnSpc>
                <a:spcPct val="100000"/>
              </a:lnSpc>
              <a:spcBef>
                <a:spcPts val="0"/>
              </a:spcBef>
              <a:buNone/>
              <a:defRPr sz="2400">
                <a:latin typeface="+mj-lt"/>
              </a:defRPr>
            </a:lvl1pPr>
          </a:lstStyle>
          <a:p>
            <a:pPr lvl="0"/>
            <a:r>
              <a:rPr lang="en-US" dirty="0"/>
              <a:t>Click to edit Master text styles</a:t>
            </a:r>
          </a:p>
        </p:txBody>
      </p:sp>
      <p:sp>
        <p:nvSpPr>
          <p:cNvPr id="32" name="Text Placeholder 30">
            <a:extLst>
              <a:ext uri="{FF2B5EF4-FFF2-40B4-BE49-F238E27FC236}">
                <a16:creationId xmlns:a16="http://schemas.microsoft.com/office/drawing/2014/main" id="{A61EC6ED-86B0-89B9-F4F3-A17A7F150D11}"/>
              </a:ext>
            </a:extLst>
          </p:cNvPr>
          <p:cNvSpPr>
            <a:spLocks noGrp="1"/>
          </p:cNvSpPr>
          <p:nvPr>
            <p:ph type="body" sz="quarter" idx="15"/>
          </p:nvPr>
        </p:nvSpPr>
        <p:spPr>
          <a:xfrm>
            <a:off x="9023483" y="1278001"/>
            <a:ext cx="2843784" cy="466344"/>
          </a:xfrm>
        </p:spPr>
        <p:txBody>
          <a:bodyPr/>
          <a:lstStyle>
            <a:lvl1pPr marL="0" indent="0">
              <a:lnSpc>
                <a:spcPct val="100000"/>
              </a:lnSpc>
              <a:spcBef>
                <a:spcPts val="0"/>
              </a:spcBef>
              <a:buNone/>
              <a:defRPr sz="2400">
                <a:latin typeface="+mj-lt"/>
              </a:defRPr>
            </a:lvl1pPr>
          </a:lstStyle>
          <a:p>
            <a:pPr lvl="0"/>
            <a:r>
              <a:rPr lang="en-US" dirty="0"/>
              <a:t>Click to edit Master text styles</a:t>
            </a:r>
          </a:p>
        </p:txBody>
      </p:sp>
      <p:sp>
        <p:nvSpPr>
          <p:cNvPr id="33" name="Content Placeholder 2">
            <a:extLst>
              <a:ext uri="{FF2B5EF4-FFF2-40B4-BE49-F238E27FC236}">
                <a16:creationId xmlns:a16="http://schemas.microsoft.com/office/drawing/2014/main" id="{3D51AA82-3529-805D-5461-E1C5DC523EBF}"/>
              </a:ext>
            </a:extLst>
          </p:cNvPr>
          <p:cNvSpPr>
            <a:spLocks noGrp="1"/>
          </p:cNvSpPr>
          <p:nvPr>
            <p:ph idx="16"/>
          </p:nvPr>
        </p:nvSpPr>
        <p:spPr>
          <a:xfrm>
            <a:off x="9023483" y="4599432"/>
            <a:ext cx="2843784" cy="1645950"/>
          </a:xfrm>
        </p:spPr>
        <p:txBody>
          <a:bodyPr/>
          <a:lstStyle>
            <a:lvl1pPr marL="0" indent="0">
              <a:lnSpc>
                <a:spcPct val="100000"/>
              </a:lnSpc>
              <a:spcBef>
                <a:spcPts val="0"/>
              </a:spcBef>
              <a:buNone/>
              <a:defRPr sz="1800"/>
            </a:lvl1pPr>
          </a:lstStyle>
          <a:p>
            <a:pPr lvl="0"/>
            <a:r>
              <a:rPr lang="en-US" dirty="0"/>
              <a:t>Click to edit Master text styles</a:t>
            </a:r>
          </a:p>
        </p:txBody>
      </p:sp>
      <p:sp>
        <p:nvSpPr>
          <p:cNvPr id="34" name="Content Placeholder 2">
            <a:extLst>
              <a:ext uri="{FF2B5EF4-FFF2-40B4-BE49-F238E27FC236}">
                <a16:creationId xmlns:a16="http://schemas.microsoft.com/office/drawing/2014/main" id="{52A58E13-B509-86DD-D9FA-FE6B76B706CE}"/>
              </a:ext>
            </a:extLst>
          </p:cNvPr>
          <p:cNvSpPr>
            <a:spLocks noGrp="1"/>
          </p:cNvSpPr>
          <p:nvPr>
            <p:ph idx="17"/>
          </p:nvPr>
        </p:nvSpPr>
        <p:spPr>
          <a:xfrm>
            <a:off x="5634474" y="4599432"/>
            <a:ext cx="2843784" cy="1645950"/>
          </a:xfrm>
        </p:spPr>
        <p:txBody>
          <a:bodyPr/>
          <a:lstStyle>
            <a:lvl1pPr marL="0" indent="0">
              <a:lnSpc>
                <a:spcPct val="100000"/>
              </a:lnSpc>
              <a:spcBef>
                <a:spcPts val="0"/>
              </a:spcBef>
              <a:buNone/>
              <a:defRPr sz="1800"/>
            </a:lvl1pPr>
          </a:lstStyle>
          <a:p>
            <a:pPr lvl="0"/>
            <a:r>
              <a:rPr lang="en-US" dirty="0"/>
              <a:t>Click to edit Master text styles</a:t>
            </a:r>
          </a:p>
        </p:txBody>
      </p:sp>
      <p:sp>
        <p:nvSpPr>
          <p:cNvPr id="35" name="Text Placeholder 30">
            <a:extLst>
              <a:ext uri="{FF2B5EF4-FFF2-40B4-BE49-F238E27FC236}">
                <a16:creationId xmlns:a16="http://schemas.microsoft.com/office/drawing/2014/main" id="{D3275BA4-1A29-81A8-890F-A2019D6AD1A2}"/>
              </a:ext>
            </a:extLst>
          </p:cNvPr>
          <p:cNvSpPr>
            <a:spLocks noGrp="1"/>
          </p:cNvSpPr>
          <p:nvPr>
            <p:ph type="body" sz="quarter" idx="18"/>
          </p:nvPr>
        </p:nvSpPr>
        <p:spPr>
          <a:xfrm>
            <a:off x="5634474" y="4078224"/>
            <a:ext cx="2843784" cy="466344"/>
          </a:xfrm>
        </p:spPr>
        <p:txBody>
          <a:bodyPr/>
          <a:lstStyle>
            <a:lvl1pPr marL="0" indent="0">
              <a:lnSpc>
                <a:spcPct val="100000"/>
              </a:lnSpc>
              <a:spcBef>
                <a:spcPts val="0"/>
              </a:spcBef>
              <a:buNone/>
              <a:defRPr sz="2400">
                <a:latin typeface="+mj-lt"/>
              </a:defRPr>
            </a:lvl1pPr>
          </a:lstStyle>
          <a:p>
            <a:pPr lvl="0"/>
            <a:r>
              <a:rPr lang="en-US" dirty="0"/>
              <a:t>Click to edit Master text styles</a:t>
            </a:r>
          </a:p>
        </p:txBody>
      </p:sp>
      <p:sp>
        <p:nvSpPr>
          <p:cNvPr id="36" name="Text Placeholder 30">
            <a:extLst>
              <a:ext uri="{FF2B5EF4-FFF2-40B4-BE49-F238E27FC236}">
                <a16:creationId xmlns:a16="http://schemas.microsoft.com/office/drawing/2014/main" id="{97742C31-A952-F092-74D6-5D432DBE4955}"/>
              </a:ext>
            </a:extLst>
          </p:cNvPr>
          <p:cNvSpPr>
            <a:spLocks noGrp="1"/>
          </p:cNvSpPr>
          <p:nvPr>
            <p:ph type="body" sz="quarter" idx="19"/>
          </p:nvPr>
        </p:nvSpPr>
        <p:spPr>
          <a:xfrm>
            <a:off x="9023483" y="4078224"/>
            <a:ext cx="2843784" cy="466344"/>
          </a:xfrm>
        </p:spPr>
        <p:txBody>
          <a:bodyPr/>
          <a:lstStyle>
            <a:lvl1pPr marL="0" indent="0">
              <a:lnSpc>
                <a:spcPct val="100000"/>
              </a:lnSpc>
              <a:spcBef>
                <a:spcPts val="0"/>
              </a:spcBef>
              <a:buNone/>
              <a:defRPr sz="2400">
                <a:latin typeface="+mj-lt"/>
              </a:defRPr>
            </a:lvl1pPr>
          </a:lstStyle>
          <a:p>
            <a:pPr lvl="0"/>
            <a:r>
              <a:rPr lang="en-US" dirty="0"/>
              <a:t>Click to edit Master text styles</a:t>
            </a:r>
          </a:p>
        </p:txBody>
      </p:sp>
      <p:sp>
        <p:nvSpPr>
          <p:cNvPr id="41" name="Content Placeholder 2">
            <a:extLst>
              <a:ext uri="{FF2B5EF4-FFF2-40B4-BE49-F238E27FC236}">
                <a16:creationId xmlns:a16="http://schemas.microsoft.com/office/drawing/2014/main" id="{1AF03A42-3FAC-6EF4-3C19-01EADE20F3D9}"/>
              </a:ext>
            </a:extLst>
          </p:cNvPr>
          <p:cNvSpPr>
            <a:spLocks noGrp="1"/>
          </p:cNvSpPr>
          <p:nvPr>
            <p:ph idx="21"/>
          </p:nvPr>
        </p:nvSpPr>
        <p:spPr>
          <a:xfrm>
            <a:off x="1207008" y="5788152"/>
            <a:ext cx="3858768" cy="532461"/>
          </a:xfrm>
        </p:spPr>
        <p:txBody>
          <a:bodyPr/>
          <a:lstStyle>
            <a:lvl1pPr marL="0" indent="0">
              <a:lnSpc>
                <a:spcPct val="100000"/>
              </a:lnSpc>
              <a:spcBef>
                <a:spcPts val="0"/>
              </a:spcBef>
              <a:buNone/>
              <a:defRPr sz="1800"/>
            </a:lvl1pPr>
          </a:lstStyle>
          <a:p>
            <a:pPr lvl="0"/>
            <a:r>
              <a:rPr lang="en-US" dirty="0"/>
              <a:t>Click to edit Master text styles</a:t>
            </a:r>
          </a:p>
        </p:txBody>
      </p:sp>
      <p:sp>
        <p:nvSpPr>
          <p:cNvPr id="42" name="Text Placeholder 30">
            <a:extLst>
              <a:ext uri="{FF2B5EF4-FFF2-40B4-BE49-F238E27FC236}">
                <a16:creationId xmlns:a16="http://schemas.microsoft.com/office/drawing/2014/main" id="{D4A2DF13-0ACD-F5E4-200D-EF0469F75D0D}"/>
              </a:ext>
            </a:extLst>
          </p:cNvPr>
          <p:cNvSpPr>
            <a:spLocks noGrp="1"/>
          </p:cNvSpPr>
          <p:nvPr>
            <p:ph type="body" sz="quarter" idx="22"/>
          </p:nvPr>
        </p:nvSpPr>
        <p:spPr>
          <a:xfrm>
            <a:off x="1207008" y="5266944"/>
            <a:ext cx="3858768" cy="466344"/>
          </a:xfrm>
        </p:spPr>
        <p:txBody>
          <a:bodyPr/>
          <a:lstStyle>
            <a:lvl1pPr marL="0" indent="0">
              <a:lnSpc>
                <a:spcPct val="100000"/>
              </a:lnSpc>
              <a:spcBef>
                <a:spcPts val="0"/>
              </a:spcBef>
              <a:buNone/>
              <a:defRPr sz="2400">
                <a:latin typeface="+mj-lt"/>
              </a:defRPr>
            </a:lvl1pPr>
          </a:lstStyle>
          <a:p>
            <a:pPr lvl="0"/>
            <a:r>
              <a:rPr lang="en-US" dirty="0"/>
              <a:t>Click to edit Master text styles</a:t>
            </a:r>
          </a:p>
        </p:txBody>
      </p:sp>
      <p:sp>
        <p:nvSpPr>
          <p:cNvPr id="44" name="Text Placeholder 43">
            <a:extLst>
              <a:ext uri="{FF2B5EF4-FFF2-40B4-BE49-F238E27FC236}">
                <a16:creationId xmlns:a16="http://schemas.microsoft.com/office/drawing/2014/main" id="{7B805FCC-6D7A-F1CC-3B04-A84A068DBB1F}"/>
              </a:ext>
            </a:extLst>
          </p:cNvPr>
          <p:cNvSpPr>
            <a:spLocks noGrp="1"/>
          </p:cNvSpPr>
          <p:nvPr>
            <p:ph type="body" sz="quarter" idx="23" hasCustomPrompt="1"/>
          </p:nvPr>
        </p:nvSpPr>
        <p:spPr>
          <a:xfrm>
            <a:off x="11695176" y="3310128"/>
            <a:ext cx="292608" cy="292608"/>
          </a:xfrm>
          <a:prstGeom prst="ellipse">
            <a:avLst/>
          </a:prstGeom>
          <a:ln w="15875">
            <a:solidFill>
              <a:schemeClr val="tx1"/>
            </a:solidFill>
          </a:ln>
        </p:spPr>
        <p:txBody>
          <a:bodyPr lIns="0" tIns="0" rIns="0" bIns="0" anchor="ctr"/>
          <a:lstStyle>
            <a:lvl1pPr marL="0" indent="0" algn="ctr">
              <a:buNone/>
              <a:defRPr sz="1600">
                <a:latin typeface="+mj-lt"/>
              </a:defRPr>
            </a:lvl1pPr>
          </a:lstStyle>
          <a:p>
            <a:pPr lvl="0"/>
            <a:r>
              <a:rPr lang="en-US" dirty="0"/>
              <a:t>X</a:t>
            </a:r>
          </a:p>
        </p:txBody>
      </p:sp>
      <p:sp>
        <p:nvSpPr>
          <p:cNvPr id="45" name="Text Placeholder 43">
            <a:extLst>
              <a:ext uri="{FF2B5EF4-FFF2-40B4-BE49-F238E27FC236}">
                <a16:creationId xmlns:a16="http://schemas.microsoft.com/office/drawing/2014/main" id="{FEE3F2FF-41FC-A05B-F6EB-A97A7D1B0644}"/>
              </a:ext>
            </a:extLst>
          </p:cNvPr>
          <p:cNvSpPr>
            <a:spLocks noGrp="1"/>
          </p:cNvSpPr>
          <p:nvPr>
            <p:ph type="body" sz="quarter" idx="24" hasCustomPrompt="1"/>
          </p:nvPr>
        </p:nvSpPr>
        <p:spPr>
          <a:xfrm>
            <a:off x="11695176" y="5897880"/>
            <a:ext cx="292608" cy="292608"/>
          </a:xfrm>
          <a:prstGeom prst="ellipse">
            <a:avLst/>
          </a:prstGeom>
          <a:ln w="15875">
            <a:solidFill>
              <a:schemeClr val="tx1"/>
            </a:solidFill>
          </a:ln>
        </p:spPr>
        <p:txBody>
          <a:bodyPr lIns="0" tIns="0" rIns="0" bIns="0" anchor="ctr"/>
          <a:lstStyle>
            <a:lvl1pPr marL="0" indent="0" algn="ctr">
              <a:buNone/>
              <a:defRPr sz="1600">
                <a:latin typeface="+mj-lt"/>
              </a:defRPr>
            </a:lvl1pPr>
          </a:lstStyle>
          <a:p>
            <a:pPr lvl="0"/>
            <a:r>
              <a:rPr lang="en-US" dirty="0"/>
              <a:t>X</a:t>
            </a:r>
          </a:p>
        </p:txBody>
      </p:sp>
      <p:sp>
        <p:nvSpPr>
          <p:cNvPr id="46" name="Text Placeholder 43">
            <a:extLst>
              <a:ext uri="{FF2B5EF4-FFF2-40B4-BE49-F238E27FC236}">
                <a16:creationId xmlns:a16="http://schemas.microsoft.com/office/drawing/2014/main" id="{271E6249-39AB-A674-474B-129F0FC28F0A}"/>
              </a:ext>
            </a:extLst>
          </p:cNvPr>
          <p:cNvSpPr>
            <a:spLocks noGrp="1"/>
          </p:cNvSpPr>
          <p:nvPr>
            <p:ph type="body" sz="quarter" idx="25" hasCustomPrompt="1"/>
          </p:nvPr>
        </p:nvSpPr>
        <p:spPr>
          <a:xfrm>
            <a:off x="8293608" y="3310128"/>
            <a:ext cx="292608" cy="292608"/>
          </a:xfrm>
          <a:prstGeom prst="ellipse">
            <a:avLst/>
          </a:prstGeom>
          <a:ln w="15875">
            <a:solidFill>
              <a:schemeClr val="tx1"/>
            </a:solidFill>
          </a:ln>
        </p:spPr>
        <p:txBody>
          <a:bodyPr lIns="0" tIns="0" rIns="0" bIns="0" anchor="ctr"/>
          <a:lstStyle>
            <a:lvl1pPr marL="0" indent="0" algn="ctr">
              <a:buNone/>
              <a:defRPr sz="1600">
                <a:latin typeface="+mj-lt"/>
              </a:defRPr>
            </a:lvl1pPr>
          </a:lstStyle>
          <a:p>
            <a:pPr lvl="0"/>
            <a:r>
              <a:rPr lang="en-US" dirty="0"/>
              <a:t>X</a:t>
            </a:r>
          </a:p>
        </p:txBody>
      </p:sp>
      <p:sp>
        <p:nvSpPr>
          <p:cNvPr id="47" name="Text Placeholder 43">
            <a:extLst>
              <a:ext uri="{FF2B5EF4-FFF2-40B4-BE49-F238E27FC236}">
                <a16:creationId xmlns:a16="http://schemas.microsoft.com/office/drawing/2014/main" id="{1743218C-8B3C-DC33-5CD2-D82FA77A522E}"/>
              </a:ext>
            </a:extLst>
          </p:cNvPr>
          <p:cNvSpPr>
            <a:spLocks noGrp="1"/>
          </p:cNvSpPr>
          <p:nvPr>
            <p:ph type="body" sz="quarter" idx="26" hasCustomPrompt="1"/>
          </p:nvPr>
        </p:nvSpPr>
        <p:spPr>
          <a:xfrm>
            <a:off x="8293608" y="5897880"/>
            <a:ext cx="292608" cy="292608"/>
          </a:xfrm>
          <a:prstGeom prst="ellipse">
            <a:avLst/>
          </a:prstGeom>
          <a:ln w="15875">
            <a:solidFill>
              <a:schemeClr val="tx1"/>
            </a:solidFill>
          </a:ln>
        </p:spPr>
        <p:txBody>
          <a:bodyPr lIns="0" tIns="0" rIns="0" bIns="0" anchor="ctr"/>
          <a:lstStyle>
            <a:lvl1pPr marL="0" indent="0" algn="ctr">
              <a:buNone/>
              <a:defRPr sz="1600">
                <a:latin typeface="+mj-lt"/>
              </a:defRPr>
            </a:lvl1pPr>
          </a:lstStyle>
          <a:p>
            <a:pPr lvl="0"/>
            <a:r>
              <a:rPr lang="en-US" dirty="0"/>
              <a:t>X</a:t>
            </a:r>
          </a:p>
        </p:txBody>
      </p:sp>
      <p:sp>
        <p:nvSpPr>
          <p:cNvPr id="48" name="Text Placeholder 43">
            <a:extLst>
              <a:ext uri="{FF2B5EF4-FFF2-40B4-BE49-F238E27FC236}">
                <a16:creationId xmlns:a16="http://schemas.microsoft.com/office/drawing/2014/main" id="{6018CAD3-E7B7-16B7-5631-0C3F7C38C530}"/>
              </a:ext>
            </a:extLst>
          </p:cNvPr>
          <p:cNvSpPr>
            <a:spLocks noGrp="1"/>
          </p:cNvSpPr>
          <p:nvPr>
            <p:ph type="body" sz="quarter" idx="27" hasCustomPrompt="1"/>
          </p:nvPr>
        </p:nvSpPr>
        <p:spPr>
          <a:xfrm>
            <a:off x="548640" y="5330952"/>
            <a:ext cx="512064" cy="512064"/>
          </a:xfrm>
          <a:prstGeom prst="ellipse">
            <a:avLst/>
          </a:prstGeom>
          <a:ln w="15875">
            <a:solidFill>
              <a:schemeClr val="tx1"/>
            </a:solidFill>
          </a:ln>
        </p:spPr>
        <p:txBody>
          <a:bodyPr lIns="0" tIns="0" rIns="0" bIns="0" anchor="ctr"/>
          <a:lstStyle>
            <a:lvl1pPr marL="0" indent="0" algn="ctr">
              <a:buNone/>
              <a:defRPr sz="1600">
                <a:latin typeface="+mj-lt"/>
              </a:defRPr>
            </a:lvl1pPr>
          </a:lstStyle>
          <a:p>
            <a:pPr lvl="0"/>
            <a:r>
              <a:rPr lang="en-US" dirty="0"/>
              <a:t>X</a:t>
            </a:r>
          </a:p>
        </p:txBody>
      </p:sp>
    </p:spTree>
    <p:extLst>
      <p:ext uri="{BB962C8B-B14F-4D97-AF65-F5344CB8AC3E}">
        <p14:creationId xmlns:p14="http://schemas.microsoft.com/office/powerpoint/2010/main" val="6540595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meline">
    <p:bg>
      <p:bgPr>
        <a:solidFill>
          <a:schemeClr val="tx2"/>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2FEDE488-304D-8F7B-7181-CB5794855926}"/>
              </a:ext>
            </a:extLst>
          </p:cNvPr>
          <p:cNvCxnSpPr>
            <a:cxnSpLocks/>
          </p:cNvCxnSpPr>
          <p:nvPr userDrawn="1"/>
        </p:nvCxnSpPr>
        <p:spPr>
          <a:xfrm>
            <a:off x="1565155" y="1983947"/>
            <a:ext cx="10626845"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640080" y="73152"/>
            <a:ext cx="3227832" cy="969264"/>
          </a:xfrm>
        </p:spPr>
        <p:txBody>
          <a:bodyPr/>
          <a:lstStyle>
            <a:lvl1pPr>
              <a:defRPr>
                <a:solidFill>
                  <a:schemeClr val="accent1"/>
                </a:solidFill>
              </a:defRPr>
            </a:lvl1pPr>
          </a:lstStyle>
          <a:p>
            <a:r>
              <a:rPr lang="en-US" dirty="0"/>
              <a:t>Click to edit Master title style</a:t>
            </a:r>
          </a:p>
        </p:txBody>
      </p:sp>
      <p:sp>
        <p:nvSpPr>
          <p:cNvPr id="32" name="Picture Placeholder 31">
            <a:extLst>
              <a:ext uri="{FF2B5EF4-FFF2-40B4-BE49-F238E27FC236}">
                <a16:creationId xmlns:a16="http://schemas.microsoft.com/office/drawing/2014/main" id="{87F13219-232C-C38C-7D86-D48FAC7D8270}"/>
              </a:ext>
            </a:extLst>
          </p:cNvPr>
          <p:cNvSpPr>
            <a:spLocks noGrp="1"/>
          </p:cNvSpPr>
          <p:nvPr>
            <p:ph type="pic" sz="quarter" idx="22"/>
          </p:nvPr>
        </p:nvSpPr>
        <p:spPr>
          <a:xfrm>
            <a:off x="594360" y="1481328"/>
            <a:ext cx="969264" cy="969264"/>
          </a:xfrm>
          <a:solidFill>
            <a:schemeClr val="tx2">
              <a:lumMod val="60000"/>
              <a:lumOff val="40000"/>
            </a:schemeClr>
          </a:solidFill>
          <a:ln w="15875">
            <a:solidFill>
              <a:schemeClr val="accent1"/>
            </a:solidFill>
          </a:ln>
        </p:spPr>
        <p:txBody>
          <a:bodyPr anchor="ctr"/>
          <a:lstStyle>
            <a:lvl1pPr marL="0" indent="0" algn="ctr">
              <a:buNone/>
              <a:defRPr sz="1200"/>
            </a:lvl1pPr>
          </a:lstStyle>
          <a:p>
            <a:endParaRPr lang="en-US" dirty="0"/>
          </a:p>
        </p:txBody>
      </p:sp>
      <p:sp>
        <p:nvSpPr>
          <p:cNvPr id="19" name="Text Placeholder 2">
            <a:extLst>
              <a:ext uri="{FF2B5EF4-FFF2-40B4-BE49-F238E27FC236}">
                <a16:creationId xmlns:a16="http://schemas.microsoft.com/office/drawing/2014/main" id="{CB1722C2-4C66-F8BA-B3DD-6199116EFB25}"/>
              </a:ext>
            </a:extLst>
          </p:cNvPr>
          <p:cNvSpPr>
            <a:spLocks noGrp="1"/>
          </p:cNvSpPr>
          <p:nvPr>
            <p:ph type="body" idx="1"/>
          </p:nvPr>
        </p:nvSpPr>
        <p:spPr>
          <a:xfrm>
            <a:off x="512064" y="2743200"/>
            <a:ext cx="1389888" cy="466344"/>
          </a:xfrm>
        </p:spPr>
        <p:txBody>
          <a:bodyPr anchor="ctr"/>
          <a:lstStyle>
            <a:lvl1pPr marL="0" indent="0">
              <a:lnSpc>
                <a:spcPct val="100000"/>
              </a:lnSpc>
              <a:spcBef>
                <a:spcPts val="0"/>
              </a:spcBef>
              <a:buNone/>
              <a:defRPr sz="2400" b="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4" name="Text Placeholder 2">
            <a:extLst>
              <a:ext uri="{FF2B5EF4-FFF2-40B4-BE49-F238E27FC236}">
                <a16:creationId xmlns:a16="http://schemas.microsoft.com/office/drawing/2014/main" id="{68F906E4-47B1-BEE5-E30F-146C6869BF2D}"/>
              </a:ext>
            </a:extLst>
          </p:cNvPr>
          <p:cNvSpPr>
            <a:spLocks noGrp="1"/>
          </p:cNvSpPr>
          <p:nvPr>
            <p:ph type="body" idx="17"/>
          </p:nvPr>
        </p:nvSpPr>
        <p:spPr>
          <a:xfrm>
            <a:off x="512064" y="3218688"/>
            <a:ext cx="1801368" cy="1481328"/>
          </a:xfrm>
        </p:spPr>
        <p:txBody>
          <a:bodyPr anchor="t"/>
          <a:lstStyle>
            <a:lvl1pPr marL="0" indent="0">
              <a:lnSpc>
                <a:spcPct val="100000"/>
              </a:lnSpc>
              <a:spcBef>
                <a:spcPts val="0"/>
              </a:spcBef>
              <a:buNone/>
              <a:defRPr sz="1800" b="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3" name="Picture Placeholder 31">
            <a:extLst>
              <a:ext uri="{FF2B5EF4-FFF2-40B4-BE49-F238E27FC236}">
                <a16:creationId xmlns:a16="http://schemas.microsoft.com/office/drawing/2014/main" id="{F8C639A8-0897-2015-9829-94E98335DF21}"/>
              </a:ext>
            </a:extLst>
          </p:cNvPr>
          <p:cNvSpPr>
            <a:spLocks noGrp="1"/>
          </p:cNvSpPr>
          <p:nvPr>
            <p:ph type="pic" sz="quarter" idx="23"/>
          </p:nvPr>
        </p:nvSpPr>
        <p:spPr>
          <a:xfrm>
            <a:off x="3017520" y="1481328"/>
            <a:ext cx="969264" cy="969264"/>
          </a:xfrm>
          <a:solidFill>
            <a:schemeClr val="tx2">
              <a:lumMod val="60000"/>
              <a:lumOff val="40000"/>
            </a:schemeClr>
          </a:solidFill>
          <a:ln w="15875">
            <a:solidFill>
              <a:schemeClr val="accent1"/>
            </a:solidFill>
          </a:ln>
        </p:spPr>
        <p:txBody>
          <a:bodyPr anchor="ctr"/>
          <a:lstStyle>
            <a:lvl1pPr marL="0" indent="0" algn="ctr">
              <a:buNone/>
              <a:defRPr sz="1200"/>
            </a:lvl1pPr>
          </a:lstStyle>
          <a:p>
            <a:endParaRPr lang="en-US" dirty="0"/>
          </a:p>
        </p:txBody>
      </p:sp>
      <p:sp>
        <p:nvSpPr>
          <p:cNvPr id="21" name="Text Placeholder 2">
            <a:extLst>
              <a:ext uri="{FF2B5EF4-FFF2-40B4-BE49-F238E27FC236}">
                <a16:creationId xmlns:a16="http://schemas.microsoft.com/office/drawing/2014/main" id="{EEF857FA-9C5E-BED3-1ABB-A734EE39340B}"/>
              </a:ext>
            </a:extLst>
          </p:cNvPr>
          <p:cNvSpPr>
            <a:spLocks noGrp="1"/>
          </p:cNvSpPr>
          <p:nvPr>
            <p:ph type="body" idx="14"/>
          </p:nvPr>
        </p:nvSpPr>
        <p:spPr>
          <a:xfrm>
            <a:off x="2916936" y="2743200"/>
            <a:ext cx="1389888" cy="466344"/>
          </a:xfrm>
        </p:spPr>
        <p:txBody>
          <a:bodyPr anchor="ctr"/>
          <a:lstStyle>
            <a:lvl1pPr marL="0" indent="0">
              <a:lnSpc>
                <a:spcPct val="100000"/>
              </a:lnSpc>
              <a:spcBef>
                <a:spcPts val="0"/>
              </a:spcBef>
              <a:buNone/>
              <a:defRPr sz="2400" b="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6" name="Text Placeholder 2">
            <a:extLst>
              <a:ext uri="{FF2B5EF4-FFF2-40B4-BE49-F238E27FC236}">
                <a16:creationId xmlns:a16="http://schemas.microsoft.com/office/drawing/2014/main" id="{5C6EFDC5-2080-3126-AB93-FB89817B2C28}"/>
              </a:ext>
            </a:extLst>
          </p:cNvPr>
          <p:cNvSpPr>
            <a:spLocks noGrp="1"/>
          </p:cNvSpPr>
          <p:nvPr>
            <p:ph type="body" idx="19"/>
          </p:nvPr>
        </p:nvSpPr>
        <p:spPr>
          <a:xfrm>
            <a:off x="2916936" y="3218688"/>
            <a:ext cx="1801368" cy="1481328"/>
          </a:xfrm>
        </p:spPr>
        <p:txBody>
          <a:bodyPr anchor="t"/>
          <a:lstStyle>
            <a:lvl1pPr marL="0" indent="0">
              <a:lnSpc>
                <a:spcPct val="100000"/>
              </a:lnSpc>
              <a:spcBef>
                <a:spcPts val="0"/>
              </a:spcBef>
              <a:buNone/>
              <a:defRPr sz="1800" b="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4" name="Picture Placeholder 31">
            <a:extLst>
              <a:ext uri="{FF2B5EF4-FFF2-40B4-BE49-F238E27FC236}">
                <a16:creationId xmlns:a16="http://schemas.microsoft.com/office/drawing/2014/main" id="{6CBA6ABC-D5D1-9758-59EA-8DE549CC612D}"/>
              </a:ext>
            </a:extLst>
          </p:cNvPr>
          <p:cNvSpPr>
            <a:spLocks noGrp="1"/>
          </p:cNvSpPr>
          <p:nvPr>
            <p:ph type="pic" sz="quarter" idx="24"/>
          </p:nvPr>
        </p:nvSpPr>
        <p:spPr>
          <a:xfrm>
            <a:off x="5440680" y="1481328"/>
            <a:ext cx="969264" cy="969264"/>
          </a:xfrm>
          <a:solidFill>
            <a:schemeClr val="tx2">
              <a:lumMod val="60000"/>
              <a:lumOff val="40000"/>
            </a:schemeClr>
          </a:solidFill>
          <a:ln w="15875">
            <a:solidFill>
              <a:schemeClr val="accent1"/>
            </a:solidFill>
          </a:ln>
        </p:spPr>
        <p:txBody>
          <a:bodyPr anchor="ctr"/>
          <a:lstStyle>
            <a:lvl1pPr marL="0" indent="0" algn="ctr">
              <a:buNone/>
              <a:defRPr sz="1200"/>
            </a:lvl1pPr>
          </a:lstStyle>
          <a:p>
            <a:endParaRPr lang="en-US" dirty="0"/>
          </a:p>
        </p:txBody>
      </p:sp>
      <p:sp>
        <p:nvSpPr>
          <p:cNvPr id="22" name="Text Placeholder 2">
            <a:extLst>
              <a:ext uri="{FF2B5EF4-FFF2-40B4-BE49-F238E27FC236}">
                <a16:creationId xmlns:a16="http://schemas.microsoft.com/office/drawing/2014/main" id="{F990F14B-1D1F-AA8D-BB23-FA8F7EEF666B}"/>
              </a:ext>
            </a:extLst>
          </p:cNvPr>
          <p:cNvSpPr>
            <a:spLocks noGrp="1"/>
          </p:cNvSpPr>
          <p:nvPr>
            <p:ph type="body" idx="15"/>
          </p:nvPr>
        </p:nvSpPr>
        <p:spPr>
          <a:xfrm>
            <a:off x="5358384" y="2743200"/>
            <a:ext cx="1389888" cy="466344"/>
          </a:xfrm>
        </p:spPr>
        <p:txBody>
          <a:bodyPr anchor="ctr"/>
          <a:lstStyle>
            <a:lvl1pPr marL="0" indent="0">
              <a:lnSpc>
                <a:spcPct val="100000"/>
              </a:lnSpc>
              <a:spcBef>
                <a:spcPts val="0"/>
              </a:spcBef>
              <a:buNone/>
              <a:defRPr sz="2400" b="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7" name="Text Placeholder 2">
            <a:extLst>
              <a:ext uri="{FF2B5EF4-FFF2-40B4-BE49-F238E27FC236}">
                <a16:creationId xmlns:a16="http://schemas.microsoft.com/office/drawing/2014/main" id="{D6CD9CDA-E122-F6EB-30B5-26D7E17771AB}"/>
              </a:ext>
            </a:extLst>
          </p:cNvPr>
          <p:cNvSpPr>
            <a:spLocks noGrp="1"/>
          </p:cNvSpPr>
          <p:nvPr>
            <p:ph type="body" idx="20"/>
          </p:nvPr>
        </p:nvSpPr>
        <p:spPr>
          <a:xfrm>
            <a:off x="5358384" y="3218688"/>
            <a:ext cx="1801368" cy="1481328"/>
          </a:xfrm>
        </p:spPr>
        <p:txBody>
          <a:bodyPr anchor="t"/>
          <a:lstStyle>
            <a:lvl1pPr marL="0" indent="0">
              <a:lnSpc>
                <a:spcPct val="100000"/>
              </a:lnSpc>
              <a:spcBef>
                <a:spcPts val="0"/>
              </a:spcBef>
              <a:buNone/>
              <a:defRPr sz="1800" b="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5" name="Picture Placeholder 31">
            <a:extLst>
              <a:ext uri="{FF2B5EF4-FFF2-40B4-BE49-F238E27FC236}">
                <a16:creationId xmlns:a16="http://schemas.microsoft.com/office/drawing/2014/main" id="{8AC38C98-F011-6729-EA3D-B9F72D88DBB5}"/>
              </a:ext>
            </a:extLst>
          </p:cNvPr>
          <p:cNvSpPr>
            <a:spLocks noGrp="1"/>
          </p:cNvSpPr>
          <p:nvPr>
            <p:ph type="pic" sz="quarter" idx="25"/>
          </p:nvPr>
        </p:nvSpPr>
        <p:spPr>
          <a:xfrm>
            <a:off x="7744968" y="1481328"/>
            <a:ext cx="969264" cy="969264"/>
          </a:xfrm>
          <a:solidFill>
            <a:schemeClr val="tx2">
              <a:lumMod val="60000"/>
              <a:lumOff val="40000"/>
            </a:schemeClr>
          </a:solidFill>
          <a:ln w="15875">
            <a:solidFill>
              <a:schemeClr val="accent1"/>
            </a:solidFill>
          </a:ln>
        </p:spPr>
        <p:txBody>
          <a:bodyPr anchor="ctr"/>
          <a:lstStyle>
            <a:lvl1pPr marL="0" indent="0" algn="ctr">
              <a:buNone/>
              <a:defRPr sz="1200"/>
            </a:lvl1pPr>
          </a:lstStyle>
          <a:p>
            <a:endParaRPr lang="en-US" dirty="0"/>
          </a:p>
        </p:txBody>
      </p:sp>
      <p:sp>
        <p:nvSpPr>
          <p:cNvPr id="23" name="Text Placeholder 2">
            <a:extLst>
              <a:ext uri="{FF2B5EF4-FFF2-40B4-BE49-F238E27FC236}">
                <a16:creationId xmlns:a16="http://schemas.microsoft.com/office/drawing/2014/main" id="{01D32DAF-E8E7-6294-0961-BC9CCFB6F413}"/>
              </a:ext>
            </a:extLst>
          </p:cNvPr>
          <p:cNvSpPr>
            <a:spLocks noGrp="1"/>
          </p:cNvSpPr>
          <p:nvPr>
            <p:ph type="body" idx="16"/>
          </p:nvPr>
        </p:nvSpPr>
        <p:spPr>
          <a:xfrm>
            <a:off x="7644384" y="2743200"/>
            <a:ext cx="1389888" cy="466344"/>
          </a:xfrm>
        </p:spPr>
        <p:txBody>
          <a:bodyPr anchor="ctr"/>
          <a:lstStyle>
            <a:lvl1pPr marL="0" indent="0">
              <a:lnSpc>
                <a:spcPct val="100000"/>
              </a:lnSpc>
              <a:spcBef>
                <a:spcPts val="0"/>
              </a:spcBef>
              <a:buNone/>
              <a:defRPr sz="2400" b="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8" name="Text Placeholder 2">
            <a:extLst>
              <a:ext uri="{FF2B5EF4-FFF2-40B4-BE49-F238E27FC236}">
                <a16:creationId xmlns:a16="http://schemas.microsoft.com/office/drawing/2014/main" id="{C9875650-BD0D-32C5-3819-F8C14365B414}"/>
              </a:ext>
            </a:extLst>
          </p:cNvPr>
          <p:cNvSpPr>
            <a:spLocks noGrp="1"/>
          </p:cNvSpPr>
          <p:nvPr>
            <p:ph type="body" idx="21"/>
          </p:nvPr>
        </p:nvSpPr>
        <p:spPr>
          <a:xfrm>
            <a:off x="7644384" y="3218688"/>
            <a:ext cx="1801368" cy="1481328"/>
          </a:xfrm>
        </p:spPr>
        <p:txBody>
          <a:bodyPr anchor="t"/>
          <a:lstStyle>
            <a:lvl1pPr marL="0" indent="0">
              <a:lnSpc>
                <a:spcPct val="100000"/>
              </a:lnSpc>
              <a:spcBef>
                <a:spcPts val="0"/>
              </a:spcBef>
              <a:buNone/>
              <a:defRPr sz="1800" b="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6" name="Picture Placeholder 31">
            <a:extLst>
              <a:ext uri="{FF2B5EF4-FFF2-40B4-BE49-F238E27FC236}">
                <a16:creationId xmlns:a16="http://schemas.microsoft.com/office/drawing/2014/main" id="{40E68EB8-B0D8-E5D4-CE19-45219E4D7038}"/>
              </a:ext>
            </a:extLst>
          </p:cNvPr>
          <p:cNvSpPr>
            <a:spLocks noGrp="1"/>
          </p:cNvSpPr>
          <p:nvPr>
            <p:ph type="pic" sz="quarter" idx="26"/>
          </p:nvPr>
        </p:nvSpPr>
        <p:spPr>
          <a:xfrm>
            <a:off x="10204704" y="1481328"/>
            <a:ext cx="969264" cy="969264"/>
          </a:xfrm>
          <a:solidFill>
            <a:schemeClr val="tx2">
              <a:lumMod val="60000"/>
              <a:lumOff val="40000"/>
            </a:schemeClr>
          </a:solidFill>
          <a:ln w="15875">
            <a:solidFill>
              <a:schemeClr val="accent1"/>
            </a:solidFill>
          </a:ln>
        </p:spPr>
        <p:txBody>
          <a:bodyPr anchor="ctr"/>
          <a:lstStyle>
            <a:lvl1pPr marL="0" indent="0" algn="ctr">
              <a:buNone/>
              <a:defRPr sz="1200"/>
            </a:lvl1pPr>
          </a:lstStyle>
          <a:p>
            <a:endParaRPr lang="en-US" dirty="0"/>
          </a:p>
        </p:txBody>
      </p:sp>
      <p:sp>
        <p:nvSpPr>
          <p:cNvPr id="20" name="Text Placeholder 4">
            <a:extLst>
              <a:ext uri="{FF2B5EF4-FFF2-40B4-BE49-F238E27FC236}">
                <a16:creationId xmlns:a16="http://schemas.microsoft.com/office/drawing/2014/main" id="{7D1D0610-E513-F5EA-0393-622F692CA0F2}"/>
              </a:ext>
            </a:extLst>
          </p:cNvPr>
          <p:cNvSpPr>
            <a:spLocks noGrp="1"/>
          </p:cNvSpPr>
          <p:nvPr>
            <p:ph type="body" sz="quarter" idx="3"/>
          </p:nvPr>
        </p:nvSpPr>
        <p:spPr>
          <a:xfrm>
            <a:off x="10113264" y="2743200"/>
            <a:ext cx="1389888" cy="466344"/>
          </a:xfrm>
        </p:spPr>
        <p:txBody>
          <a:bodyPr anchor="ctr"/>
          <a:lstStyle>
            <a:lvl1pPr marL="0" indent="0">
              <a:lnSpc>
                <a:spcPct val="100000"/>
              </a:lnSpc>
              <a:spcBef>
                <a:spcPts val="0"/>
              </a:spcBef>
              <a:buNone/>
              <a:defRPr sz="2400" b="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5" name="Text Placeholder 4">
            <a:extLst>
              <a:ext uri="{FF2B5EF4-FFF2-40B4-BE49-F238E27FC236}">
                <a16:creationId xmlns:a16="http://schemas.microsoft.com/office/drawing/2014/main" id="{3BF37293-4E33-5570-29ED-04EB525DD199}"/>
              </a:ext>
            </a:extLst>
          </p:cNvPr>
          <p:cNvSpPr>
            <a:spLocks noGrp="1"/>
          </p:cNvSpPr>
          <p:nvPr>
            <p:ph type="body" sz="quarter" idx="18"/>
          </p:nvPr>
        </p:nvSpPr>
        <p:spPr>
          <a:xfrm>
            <a:off x="10113264" y="3218688"/>
            <a:ext cx="1801368" cy="1481328"/>
          </a:xfrm>
        </p:spPr>
        <p:txBody>
          <a:bodyPr anchor="t"/>
          <a:lstStyle>
            <a:lvl1pPr marL="0" indent="0">
              <a:lnSpc>
                <a:spcPct val="100000"/>
              </a:lnSpc>
              <a:spcBef>
                <a:spcPts val="0"/>
              </a:spcBef>
              <a:buNone/>
              <a:defRPr sz="1800" b="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Slide Number Placeholder 5">
            <a:extLst>
              <a:ext uri="{FF2B5EF4-FFF2-40B4-BE49-F238E27FC236}">
                <a16:creationId xmlns:a16="http://schemas.microsoft.com/office/drawing/2014/main" id="{2101ABA6-5EA3-1AE9-0825-523073F786ED}"/>
              </a:ext>
            </a:extLst>
          </p:cNvPr>
          <p:cNvSpPr>
            <a:spLocks noGrp="1"/>
          </p:cNvSpPr>
          <p:nvPr>
            <p:ph type="sldNum" sz="quarter" idx="12"/>
          </p:nvPr>
        </p:nvSpPr>
        <p:spPr>
          <a:xfrm>
            <a:off x="616640" y="6517634"/>
            <a:ext cx="950258" cy="274320"/>
          </a:xfrm>
          <a:prstGeom prst="rect">
            <a:avLst/>
          </a:prstGeom>
        </p:spPr>
        <p:txBody>
          <a:bodyPr/>
          <a:lstStyle>
            <a:lvl1pPr>
              <a:defRPr>
                <a:solidFill>
                  <a:schemeClr val="accent1"/>
                </a:solidFill>
              </a:defRPr>
            </a:lvl1pPr>
          </a:lstStyle>
          <a:p>
            <a:fld id="{84D792B7-0397-C047-AE12-1A03F7E3DC83}" type="slidenum">
              <a:rPr lang="en-US" smtClean="0"/>
              <a:pPr/>
              <a:t>‹#›</a:t>
            </a:fld>
            <a:endParaRPr lang="en-US" dirty="0"/>
          </a:p>
        </p:txBody>
      </p:sp>
      <p:sp>
        <p:nvSpPr>
          <p:cNvPr id="5" name="Footer Placeholder 4">
            <a:extLst>
              <a:ext uri="{FF2B5EF4-FFF2-40B4-BE49-F238E27FC236}">
                <a16:creationId xmlns:a16="http://schemas.microsoft.com/office/drawing/2014/main" id="{726C5317-E14C-8E61-2C1E-0430778E8A0C}"/>
              </a:ext>
            </a:extLst>
          </p:cNvPr>
          <p:cNvSpPr>
            <a:spLocks noGrp="1"/>
          </p:cNvSpPr>
          <p:nvPr>
            <p:ph type="ftr" sz="quarter" idx="11"/>
          </p:nvPr>
        </p:nvSpPr>
        <p:spPr>
          <a:xfrm>
            <a:off x="4808250" y="6517634"/>
            <a:ext cx="2572870" cy="274320"/>
          </a:xfrm>
          <a:prstGeom prst="rect">
            <a:avLst/>
          </a:prstGeom>
        </p:spPr>
        <p:txBody>
          <a:bodyPr/>
          <a:lstStyle>
            <a:lvl1pPr>
              <a:defRPr>
                <a:solidFill>
                  <a:schemeClr val="accent1"/>
                </a:solidFill>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5A514D0E-ED92-E1A4-0E78-546375A0A63E}"/>
              </a:ext>
            </a:extLst>
          </p:cNvPr>
          <p:cNvSpPr>
            <a:spLocks noGrp="1"/>
          </p:cNvSpPr>
          <p:nvPr>
            <p:ph type="dt" sz="half" idx="10"/>
          </p:nvPr>
        </p:nvSpPr>
        <p:spPr/>
        <p:txBody>
          <a:bodyPr/>
          <a:lstStyle>
            <a:lvl1pPr>
              <a:defRPr>
                <a:solidFill>
                  <a:schemeClr val="accent1"/>
                </a:solidFill>
              </a:defRPr>
            </a:lvl1pPr>
          </a:lstStyle>
          <a:p>
            <a:r>
              <a:rPr lang="en-US"/>
              <a:t>20XX</a:t>
            </a:r>
            <a:endParaRPr lang="en-US" dirty="0"/>
          </a:p>
        </p:txBody>
      </p:sp>
      <p:cxnSp>
        <p:nvCxnSpPr>
          <p:cNvPr id="8" name="Straight Connector 7">
            <a:extLst>
              <a:ext uri="{FF2B5EF4-FFF2-40B4-BE49-F238E27FC236}">
                <a16:creationId xmlns:a16="http://schemas.microsoft.com/office/drawing/2014/main" id="{DEEA677E-8DEA-5E75-BA4B-23D1BA7F8E99}"/>
              </a:ext>
            </a:extLst>
          </p:cNvPr>
          <p:cNvCxnSpPr>
            <a:cxnSpLocks/>
          </p:cNvCxnSpPr>
          <p:nvPr userDrawn="1"/>
        </p:nvCxnSpPr>
        <p:spPr>
          <a:xfrm>
            <a:off x="3866404" y="522548"/>
            <a:ext cx="8325596"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B3319DB-4A46-5428-C6CC-D0751895D66F}"/>
              </a:ext>
            </a:extLst>
          </p:cNvPr>
          <p:cNvCxnSpPr>
            <a:cxnSpLocks/>
          </p:cNvCxnSpPr>
          <p:nvPr userDrawn="1"/>
        </p:nvCxnSpPr>
        <p:spPr>
          <a:xfrm>
            <a:off x="0" y="5757057"/>
            <a:ext cx="8504858"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62B810B-B523-F767-647B-12432989B2E9}"/>
              </a:ext>
            </a:extLst>
          </p:cNvPr>
          <p:cNvCxnSpPr>
            <a:cxnSpLocks/>
          </p:cNvCxnSpPr>
          <p:nvPr userDrawn="1"/>
        </p:nvCxnSpPr>
        <p:spPr>
          <a:xfrm>
            <a:off x="0" y="6439485"/>
            <a:ext cx="12192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Text Placeholder 16">
            <a:extLst>
              <a:ext uri="{FF2B5EF4-FFF2-40B4-BE49-F238E27FC236}">
                <a16:creationId xmlns:a16="http://schemas.microsoft.com/office/drawing/2014/main" id="{2A089CB3-1FD6-52E9-890B-0C5EC799D8A1}"/>
              </a:ext>
            </a:extLst>
          </p:cNvPr>
          <p:cNvSpPr>
            <a:spLocks noGrp="1"/>
          </p:cNvSpPr>
          <p:nvPr>
            <p:ph type="body" sz="quarter" idx="13"/>
          </p:nvPr>
        </p:nvSpPr>
        <p:spPr>
          <a:xfrm>
            <a:off x="8836655" y="5143104"/>
            <a:ext cx="3355345" cy="1252728"/>
          </a:xfrm>
        </p:spPr>
        <p:txBody>
          <a:bodyPr anchor="ctr"/>
          <a:lstStyle>
            <a:lvl1pPr marL="0" indent="0">
              <a:buNone/>
              <a:defRPr sz="4000">
                <a:solidFill>
                  <a:schemeClr val="accent1"/>
                </a:solidFill>
                <a:latin typeface="+mj-lt"/>
              </a:defRPr>
            </a:lvl1pPr>
          </a:lstStyle>
          <a:p>
            <a:pPr lvl="0"/>
            <a:r>
              <a:rPr lang="en-US" dirty="0"/>
              <a:t>Click to edit Master text styles</a:t>
            </a:r>
          </a:p>
        </p:txBody>
      </p:sp>
    </p:spTree>
    <p:extLst>
      <p:ext uri="{BB962C8B-B14F-4D97-AF65-F5344CB8AC3E}">
        <p14:creationId xmlns:p14="http://schemas.microsoft.com/office/powerpoint/2010/main" val="19612782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0672C-3B98-424B-3047-A14FF403A81D}"/>
              </a:ext>
            </a:extLst>
          </p:cNvPr>
          <p:cNvSpPr>
            <a:spLocks noGrp="1"/>
          </p:cNvSpPr>
          <p:nvPr>
            <p:ph type="title"/>
          </p:nvPr>
        </p:nvSpPr>
        <p:spPr>
          <a:xfrm>
            <a:off x="466344" y="36576"/>
            <a:ext cx="5294376" cy="969264"/>
          </a:xfrm>
        </p:spPr>
        <p:txBody>
          <a:bodyPr/>
          <a:lstStyle>
            <a:lvl1pPr>
              <a:lnSpc>
                <a:spcPct val="100000"/>
              </a:lnSpc>
              <a:defRPr>
                <a:solidFill>
                  <a:schemeClr val="accent1"/>
                </a:solidFill>
              </a:defRPr>
            </a:lvl1pPr>
          </a:lstStyle>
          <a:p>
            <a:r>
              <a:rPr lang="en-US" dirty="0"/>
              <a:t>Click to edit Master title style</a:t>
            </a:r>
          </a:p>
        </p:txBody>
      </p:sp>
      <p:sp>
        <p:nvSpPr>
          <p:cNvPr id="22" name="Picture Placeholder 20">
            <a:extLst>
              <a:ext uri="{FF2B5EF4-FFF2-40B4-BE49-F238E27FC236}">
                <a16:creationId xmlns:a16="http://schemas.microsoft.com/office/drawing/2014/main" id="{656258F0-1496-C756-9648-B7772E2B1113}"/>
              </a:ext>
            </a:extLst>
          </p:cNvPr>
          <p:cNvSpPr>
            <a:spLocks noGrp="1"/>
          </p:cNvSpPr>
          <p:nvPr>
            <p:ph type="pic" sz="quarter" idx="13"/>
          </p:nvPr>
        </p:nvSpPr>
        <p:spPr>
          <a:xfrm>
            <a:off x="444501" y="1592221"/>
            <a:ext cx="5207000" cy="4292599"/>
          </a:xfrm>
          <a:ln w="15875">
            <a:solidFill>
              <a:schemeClr val="accent1"/>
            </a:solidFill>
          </a:ln>
        </p:spPr>
        <p:txBody>
          <a:bodyPr anchor="ctr"/>
          <a:lstStyle>
            <a:lvl1pPr marL="0" indent="0" algn="ctr">
              <a:buFontTx/>
              <a:buNone/>
              <a:defRPr>
                <a:solidFill>
                  <a:schemeClr val="accent1"/>
                </a:solidFill>
              </a:defRPr>
            </a:lvl1pPr>
          </a:lstStyle>
          <a:p>
            <a:endParaRPr lang="en-US" dirty="0"/>
          </a:p>
        </p:txBody>
      </p:sp>
      <p:sp>
        <p:nvSpPr>
          <p:cNvPr id="3" name="Text Placeholder 2">
            <a:extLst>
              <a:ext uri="{FF2B5EF4-FFF2-40B4-BE49-F238E27FC236}">
                <a16:creationId xmlns:a16="http://schemas.microsoft.com/office/drawing/2014/main" id="{39399D7D-8B9F-47AD-ACF1-0FAA45069006}"/>
              </a:ext>
            </a:extLst>
          </p:cNvPr>
          <p:cNvSpPr>
            <a:spLocks noGrp="1"/>
          </p:cNvSpPr>
          <p:nvPr>
            <p:ph type="body" idx="1"/>
          </p:nvPr>
        </p:nvSpPr>
        <p:spPr>
          <a:xfrm>
            <a:off x="6565392" y="740664"/>
            <a:ext cx="5157787" cy="466344"/>
          </a:xfrm>
        </p:spPr>
        <p:txBody>
          <a:bodyPr anchor="ctr"/>
          <a:lstStyle>
            <a:lvl1pPr marL="0" indent="0">
              <a:buNone/>
              <a:defRPr sz="2400" b="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2E9DC0-11F7-BF92-00BF-7C7E94670C1C}"/>
              </a:ext>
            </a:extLst>
          </p:cNvPr>
          <p:cNvSpPr>
            <a:spLocks noGrp="1"/>
          </p:cNvSpPr>
          <p:nvPr>
            <p:ph sz="half" idx="2"/>
          </p:nvPr>
        </p:nvSpPr>
        <p:spPr>
          <a:xfrm>
            <a:off x="6565392" y="1417320"/>
            <a:ext cx="5157787" cy="2029968"/>
          </a:xfrm>
        </p:spPr>
        <p:txBody>
          <a:bodyPr/>
          <a:lstStyle>
            <a:lvl1pPr>
              <a:lnSpc>
                <a:spcPct val="100000"/>
              </a:lnSpc>
              <a:spcBef>
                <a:spcPts val="1800"/>
              </a:spcBef>
              <a:defRPr sz="1800">
                <a:solidFill>
                  <a:schemeClr val="accent1"/>
                </a:solidFill>
              </a:defRPr>
            </a:lvl1pPr>
            <a:lvl2pPr>
              <a:lnSpc>
                <a:spcPct val="100000"/>
              </a:lnSpc>
              <a:spcBef>
                <a:spcPts val="600"/>
              </a:spcBef>
              <a:defRPr sz="1600">
                <a:solidFill>
                  <a:schemeClr val="accent1"/>
                </a:solidFill>
              </a:defRPr>
            </a:lvl2pPr>
            <a:lvl3pPr>
              <a:lnSpc>
                <a:spcPct val="100000"/>
              </a:lnSpc>
              <a:spcBef>
                <a:spcPts val="600"/>
              </a:spcBef>
              <a:defRPr sz="1400">
                <a:solidFill>
                  <a:schemeClr val="accent1"/>
                </a:solidFill>
              </a:defRPr>
            </a:lvl3pPr>
            <a:lvl4pPr>
              <a:lnSpc>
                <a:spcPct val="100000"/>
              </a:lnSpc>
              <a:spcBef>
                <a:spcPts val="600"/>
              </a:spcBef>
              <a:defRPr sz="1200">
                <a:solidFill>
                  <a:schemeClr val="accent1"/>
                </a:solidFill>
              </a:defRPr>
            </a:lvl4pPr>
            <a:lvl5pPr>
              <a:lnSpc>
                <a:spcPct val="100000"/>
              </a:lnSpc>
              <a:spcBef>
                <a:spcPts val="600"/>
              </a:spcBef>
              <a:defRPr sz="1200">
                <a:solidFill>
                  <a:schemeClr val="accent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FA110F4B-383C-979A-7C67-60731A902CCF}"/>
              </a:ext>
            </a:extLst>
          </p:cNvPr>
          <p:cNvSpPr>
            <a:spLocks noGrp="1"/>
          </p:cNvSpPr>
          <p:nvPr>
            <p:ph type="body" sz="quarter" idx="3"/>
          </p:nvPr>
        </p:nvSpPr>
        <p:spPr>
          <a:xfrm>
            <a:off x="6565392" y="3941064"/>
            <a:ext cx="5183188" cy="466344"/>
          </a:xfrm>
        </p:spPr>
        <p:txBody>
          <a:bodyPr anchor="ctr"/>
          <a:lstStyle>
            <a:lvl1pPr marL="0" indent="0">
              <a:buNone/>
              <a:defRPr sz="2400" b="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0758E51B-C92F-F9B7-5D67-2EE0685CCF12}"/>
              </a:ext>
            </a:extLst>
          </p:cNvPr>
          <p:cNvSpPr>
            <a:spLocks noGrp="1"/>
          </p:cNvSpPr>
          <p:nvPr>
            <p:ph sz="quarter" idx="4"/>
          </p:nvPr>
        </p:nvSpPr>
        <p:spPr>
          <a:xfrm>
            <a:off x="6565392" y="4485555"/>
            <a:ext cx="5183188" cy="1197864"/>
          </a:xfrm>
        </p:spPr>
        <p:txBody>
          <a:bodyPr/>
          <a:lstStyle>
            <a:lvl1pPr>
              <a:lnSpc>
                <a:spcPct val="100000"/>
              </a:lnSpc>
              <a:spcBef>
                <a:spcPts val="1800"/>
              </a:spcBef>
              <a:defRPr sz="1800">
                <a:solidFill>
                  <a:schemeClr val="accent1"/>
                </a:solidFill>
              </a:defRPr>
            </a:lvl1pPr>
            <a:lvl2pPr>
              <a:lnSpc>
                <a:spcPct val="100000"/>
              </a:lnSpc>
              <a:spcBef>
                <a:spcPts val="600"/>
              </a:spcBef>
              <a:defRPr sz="1600">
                <a:solidFill>
                  <a:schemeClr val="accent1"/>
                </a:solidFill>
              </a:defRPr>
            </a:lvl2pPr>
            <a:lvl3pPr>
              <a:lnSpc>
                <a:spcPct val="100000"/>
              </a:lnSpc>
              <a:spcBef>
                <a:spcPts val="600"/>
              </a:spcBef>
              <a:defRPr sz="1400">
                <a:solidFill>
                  <a:schemeClr val="accent1"/>
                </a:solidFill>
              </a:defRPr>
            </a:lvl3pPr>
            <a:lvl4pPr>
              <a:lnSpc>
                <a:spcPct val="100000"/>
              </a:lnSpc>
              <a:spcBef>
                <a:spcPts val="600"/>
              </a:spcBef>
              <a:defRPr sz="1200">
                <a:solidFill>
                  <a:schemeClr val="accent1"/>
                </a:solidFill>
              </a:defRPr>
            </a:lvl4pPr>
            <a:lvl5pPr>
              <a:lnSpc>
                <a:spcPct val="100000"/>
              </a:lnSpc>
              <a:spcBef>
                <a:spcPts val="600"/>
              </a:spcBef>
              <a:defRPr sz="1200">
                <a:solidFill>
                  <a:schemeClr val="accent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Slide Number Placeholder 8">
            <a:extLst>
              <a:ext uri="{FF2B5EF4-FFF2-40B4-BE49-F238E27FC236}">
                <a16:creationId xmlns:a16="http://schemas.microsoft.com/office/drawing/2014/main" id="{2F376A9B-4626-290B-917F-B57D35120DB4}"/>
              </a:ext>
            </a:extLst>
          </p:cNvPr>
          <p:cNvSpPr>
            <a:spLocks noGrp="1"/>
          </p:cNvSpPr>
          <p:nvPr>
            <p:ph type="sldNum" sz="quarter" idx="12"/>
          </p:nvPr>
        </p:nvSpPr>
        <p:spPr>
          <a:xfrm>
            <a:off x="616640" y="6517634"/>
            <a:ext cx="950258" cy="274320"/>
          </a:xfrm>
          <a:prstGeom prst="rect">
            <a:avLst/>
          </a:prstGeom>
        </p:spPr>
        <p:txBody>
          <a:bodyPr/>
          <a:lstStyle>
            <a:lvl1pPr>
              <a:defRPr>
                <a:solidFill>
                  <a:schemeClr val="accent1"/>
                </a:solidFill>
              </a:defRPr>
            </a:lvl1pPr>
          </a:lstStyle>
          <a:p>
            <a:fld id="{84D792B7-0397-C047-AE12-1A03F7E3DC83}" type="slidenum">
              <a:rPr lang="en-US" smtClean="0"/>
              <a:pPr/>
              <a:t>‹#›</a:t>
            </a:fld>
            <a:endParaRPr lang="en-US" dirty="0"/>
          </a:p>
        </p:txBody>
      </p:sp>
      <p:sp>
        <p:nvSpPr>
          <p:cNvPr id="8" name="Footer Placeholder 7">
            <a:extLst>
              <a:ext uri="{FF2B5EF4-FFF2-40B4-BE49-F238E27FC236}">
                <a16:creationId xmlns:a16="http://schemas.microsoft.com/office/drawing/2014/main" id="{7147E33F-E2CD-B99B-7A79-CDC2550A1465}"/>
              </a:ext>
            </a:extLst>
          </p:cNvPr>
          <p:cNvSpPr>
            <a:spLocks noGrp="1"/>
          </p:cNvSpPr>
          <p:nvPr>
            <p:ph type="ftr" sz="quarter" idx="11"/>
          </p:nvPr>
        </p:nvSpPr>
        <p:spPr>
          <a:xfrm>
            <a:off x="4808250" y="6517634"/>
            <a:ext cx="2572870" cy="274320"/>
          </a:xfrm>
          <a:prstGeom prst="rect">
            <a:avLst/>
          </a:prstGeom>
        </p:spPr>
        <p:txBody>
          <a:bodyPr/>
          <a:lstStyle>
            <a:lvl1pPr>
              <a:defRPr>
                <a:solidFill>
                  <a:schemeClr val="accent1"/>
                </a:solidFill>
              </a:defRPr>
            </a:lvl1pPr>
          </a:lstStyle>
          <a:p>
            <a:r>
              <a:rPr lang="en-US"/>
              <a:t>presentation title</a:t>
            </a:r>
            <a:endParaRPr lang="en-US" dirty="0"/>
          </a:p>
        </p:txBody>
      </p:sp>
      <p:sp>
        <p:nvSpPr>
          <p:cNvPr id="7" name="Date Placeholder 6">
            <a:extLst>
              <a:ext uri="{FF2B5EF4-FFF2-40B4-BE49-F238E27FC236}">
                <a16:creationId xmlns:a16="http://schemas.microsoft.com/office/drawing/2014/main" id="{7427C822-3603-1035-6BD5-07AEADACE876}"/>
              </a:ext>
            </a:extLst>
          </p:cNvPr>
          <p:cNvSpPr>
            <a:spLocks noGrp="1"/>
          </p:cNvSpPr>
          <p:nvPr>
            <p:ph type="dt" sz="half" idx="10"/>
          </p:nvPr>
        </p:nvSpPr>
        <p:spPr/>
        <p:txBody>
          <a:bodyPr/>
          <a:lstStyle>
            <a:lvl1pPr>
              <a:defRPr>
                <a:solidFill>
                  <a:schemeClr val="accent1"/>
                </a:solidFill>
              </a:defRPr>
            </a:lvl1pPr>
          </a:lstStyle>
          <a:p>
            <a:r>
              <a:rPr lang="en-US"/>
              <a:t>20XX</a:t>
            </a:r>
            <a:endParaRPr lang="en-US" dirty="0"/>
          </a:p>
        </p:txBody>
      </p:sp>
      <p:cxnSp>
        <p:nvCxnSpPr>
          <p:cNvPr id="11" name="Straight Connector 10">
            <a:extLst>
              <a:ext uri="{FF2B5EF4-FFF2-40B4-BE49-F238E27FC236}">
                <a16:creationId xmlns:a16="http://schemas.microsoft.com/office/drawing/2014/main" id="{BE816DB4-C374-189A-F1F8-5F1B43EC2B71}"/>
              </a:ext>
            </a:extLst>
          </p:cNvPr>
          <p:cNvCxnSpPr>
            <a:cxnSpLocks/>
          </p:cNvCxnSpPr>
          <p:nvPr userDrawn="1"/>
        </p:nvCxnSpPr>
        <p:spPr>
          <a:xfrm>
            <a:off x="0" y="1037557"/>
            <a:ext cx="6096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FEC7540-FB09-0AE1-04FF-3706800F4DB6}"/>
              </a:ext>
            </a:extLst>
          </p:cNvPr>
          <p:cNvCxnSpPr>
            <a:cxnSpLocks/>
          </p:cNvCxnSpPr>
          <p:nvPr userDrawn="1"/>
        </p:nvCxnSpPr>
        <p:spPr>
          <a:xfrm flipV="1">
            <a:off x="6096000" y="0"/>
            <a:ext cx="0" cy="6439485"/>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69421D4-0B4D-95CB-4FCB-E139DCBAD9BB}"/>
              </a:ext>
            </a:extLst>
          </p:cNvPr>
          <p:cNvCxnSpPr>
            <a:cxnSpLocks/>
          </p:cNvCxnSpPr>
          <p:nvPr userDrawn="1"/>
        </p:nvCxnSpPr>
        <p:spPr>
          <a:xfrm>
            <a:off x="0" y="6439485"/>
            <a:ext cx="12192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78489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hree content">
    <p:bg>
      <p:bgPr>
        <a:solidFill>
          <a:schemeClr val="accent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B0F0B75-DD75-7194-E40A-3AA5DD203B15}"/>
              </a:ext>
            </a:extLst>
          </p:cNvPr>
          <p:cNvSpPr/>
          <p:nvPr userDrawn="1"/>
        </p:nvSpPr>
        <p:spPr>
          <a:xfrm>
            <a:off x="3886830" y="1031243"/>
            <a:ext cx="7906804" cy="5406242"/>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lumMod val="20000"/>
                  <a:lumOff val="80000"/>
                </a:schemeClr>
              </a:solidFill>
            </a:endParaRPr>
          </a:p>
        </p:txBody>
      </p:sp>
      <p:sp>
        <p:nvSpPr>
          <p:cNvPr id="9" name="Rectangle 8">
            <a:extLst>
              <a:ext uri="{FF2B5EF4-FFF2-40B4-BE49-F238E27FC236}">
                <a16:creationId xmlns:a16="http://schemas.microsoft.com/office/drawing/2014/main" id="{AEB85F28-9AE2-01CA-E801-96F2F2ACC4FE}"/>
              </a:ext>
            </a:extLst>
          </p:cNvPr>
          <p:cNvSpPr/>
          <p:nvPr userDrawn="1"/>
        </p:nvSpPr>
        <p:spPr>
          <a:xfrm>
            <a:off x="409046" y="1042071"/>
            <a:ext cx="3455590" cy="5395417"/>
          </a:xfrm>
          <a:prstGeom prst="rect">
            <a:avLst/>
          </a:prstGeom>
          <a:solidFill>
            <a:schemeClr val="accent6">
              <a:lumMod val="40000"/>
              <a:lumOff val="60000"/>
            </a:schemeClr>
          </a:solidFill>
          <a:ln>
            <a:solidFill>
              <a:schemeClr val="accent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2039112" y="64008"/>
            <a:ext cx="8165592" cy="969264"/>
          </a:xfrm>
        </p:spPr>
        <p:txBody>
          <a:bodyPr/>
          <a:lstStyle>
            <a:lvl1pPr algn="ctr">
              <a:defRPr/>
            </a:lvl1pPr>
          </a:lstStyle>
          <a:p>
            <a:r>
              <a:rPr lang="en-US" dirty="0"/>
              <a:t>Click to edit Master title style</a:t>
            </a:r>
          </a:p>
        </p:txBody>
      </p:sp>
      <p:sp>
        <p:nvSpPr>
          <p:cNvPr id="21" name="Text Placeholder 2">
            <a:extLst>
              <a:ext uri="{FF2B5EF4-FFF2-40B4-BE49-F238E27FC236}">
                <a16:creationId xmlns:a16="http://schemas.microsoft.com/office/drawing/2014/main" id="{77B3A0F7-4877-4804-831D-E094CB4C49B3}"/>
              </a:ext>
            </a:extLst>
          </p:cNvPr>
          <p:cNvSpPr>
            <a:spLocks noGrp="1"/>
          </p:cNvSpPr>
          <p:nvPr>
            <p:ph type="body" idx="13"/>
          </p:nvPr>
        </p:nvSpPr>
        <p:spPr>
          <a:xfrm>
            <a:off x="667512" y="1673352"/>
            <a:ext cx="2907792" cy="466344"/>
          </a:xfrm>
        </p:spPr>
        <p:txBody>
          <a:bodyPr anchor="ctr"/>
          <a:lstStyle>
            <a:lvl1pPr marL="0" indent="0">
              <a:lnSpc>
                <a:spcPct val="100000"/>
              </a:lnSpc>
              <a:spcBef>
                <a:spcPts val="0"/>
              </a:spcBef>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 name="Content Placeholder 2">
            <a:extLst>
              <a:ext uri="{FF2B5EF4-FFF2-40B4-BE49-F238E27FC236}">
                <a16:creationId xmlns:a16="http://schemas.microsoft.com/office/drawing/2014/main" id="{D53F374C-57DC-E207-D494-6986428A2D60}"/>
              </a:ext>
            </a:extLst>
          </p:cNvPr>
          <p:cNvSpPr>
            <a:spLocks noGrp="1"/>
          </p:cNvSpPr>
          <p:nvPr>
            <p:ph idx="1"/>
          </p:nvPr>
        </p:nvSpPr>
        <p:spPr>
          <a:xfrm>
            <a:off x="4114800" y="1307592"/>
            <a:ext cx="7598664" cy="1197864"/>
          </a:xfrm>
        </p:spPr>
        <p:txBody>
          <a:bodyPr anchor="ctr"/>
          <a:lstStyle>
            <a:lvl1pPr marL="283464">
              <a:lnSpc>
                <a:spcPct val="100000"/>
              </a:lnSpc>
              <a:spcBef>
                <a:spcPts val="0"/>
              </a:spcBef>
              <a:defRPr sz="1800"/>
            </a:lvl1pPr>
            <a:lvl2pPr>
              <a:lnSpc>
                <a:spcPct val="100000"/>
              </a:lnSpc>
              <a:spcBef>
                <a:spcPts val="0"/>
              </a:spcBef>
              <a:defRPr sz="1600"/>
            </a:lvl2pPr>
            <a:lvl3pPr>
              <a:lnSpc>
                <a:spcPct val="100000"/>
              </a:lnSpc>
              <a:spcBef>
                <a:spcPts val="0"/>
              </a:spcBef>
              <a:defRPr sz="1400"/>
            </a:lvl3pPr>
            <a:lvl4pPr>
              <a:lnSpc>
                <a:spcPct val="100000"/>
              </a:lnSpc>
              <a:spcBef>
                <a:spcPts val="0"/>
              </a:spcBef>
              <a:defRPr sz="1200"/>
            </a:lvl4pPr>
            <a:lvl5pPr>
              <a:lnSpc>
                <a:spcPct val="100000"/>
              </a:lnSpc>
              <a:spcBef>
                <a:spcPts val="0"/>
              </a:spcBef>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Text Placeholder 4">
            <a:extLst>
              <a:ext uri="{FF2B5EF4-FFF2-40B4-BE49-F238E27FC236}">
                <a16:creationId xmlns:a16="http://schemas.microsoft.com/office/drawing/2014/main" id="{5160F9ED-11F2-C22D-919C-AD28524B1305}"/>
              </a:ext>
            </a:extLst>
          </p:cNvPr>
          <p:cNvSpPr>
            <a:spLocks noGrp="1"/>
          </p:cNvSpPr>
          <p:nvPr>
            <p:ph type="body" sz="quarter" idx="14"/>
          </p:nvPr>
        </p:nvSpPr>
        <p:spPr>
          <a:xfrm>
            <a:off x="667512" y="3452264"/>
            <a:ext cx="2907792" cy="466344"/>
          </a:xfrm>
        </p:spPr>
        <p:txBody>
          <a:bodyPr anchor="ctr"/>
          <a:lstStyle>
            <a:lvl1pPr marL="0" indent="0">
              <a:lnSpc>
                <a:spcPct val="100000"/>
              </a:lnSpc>
              <a:spcBef>
                <a:spcPts val="0"/>
              </a:spcBef>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dirty="0"/>
          </a:p>
        </p:txBody>
      </p:sp>
      <p:sp>
        <p:nvSpPr>
          <p:cNvPr id="17" name="Content Placeholder 2">
            <a:extLst>
              <a:ext uri="{FF2B5EF4-FFF2-40B4-BE49-F238E27FC236}">
                <a16:creationId xmlns:a16="http://schemas.microsoft.com/office/drawing/2014/main" id="{8C5B491A-910D-96D7-7910-D672B6313334}"/>
              </a:ext>
            </a:extLst>
          </p:cNvPr>
          <p:cNvSpPr>
            <a:spLocks noGrp="1"/>
          </p:cNvSpPr>
          <p:nvPr>
            <p:ph idx="15"/>
          </p:nvPr>
        </p:nvSpPr>
        <p:spPr>
          <a:xfrm>
            <a:off x="4123102" y="3086504"/>
            <a:ext cx="7598664" cy="1197864"/>
          </a:xfrm>
        </p:spPr>
        <p:txBody>
          <a:bodyPr anchor="ctr"/>
          <a:lstStyle>
            <a:lvl1pPr marL="283464">
              <a:lnSpc>
                <a:spcPct val="100000"/>
              </a:lnSpc>
              <a:spcBef>
                <a:spcPts val="0"/>
              </a:spcBef>
              <a:defRPr sz="1800"/>
            </a:lvl1pPr>
            <a:lvl2pPr>
              <a:lnSpc>
                <a:spcPct val="100000"/>
              </a:lnSpc>
              <a:spcBef>
                <a:spcPts val="0"/>
              </a:spcBef>
              <a:defRPr sz="1600"/>
            </a:lvl2pPr>
            <a:lvl3pPr>
              <a:lnSpc>
                <a:spcPct val="100000"/>
              </a:lnSpc>
              <a:spcBef>
                <a:spcPts val="0"/>
              </a:spcBef>
              <a:defRPr sz="1400"/>
            </a:lvl3pPr>
            <a:lvl4pPr>
              <a:lnSpc>
                <a:spcPct val="100000"/>
              </a:lnSpc>
              <a:spcBef>
                <a:spcPts val="0"/>
              </a:spcBef>
              <a:defRPr sz="1200"/>
            </a:lvl4pPr>
            <a:lvl5pPr>
              <a:lnSpc>
                <a:spcPct val="100000"/>
              </a:lnSpc>
              <a:spcBef>
                <a:spcPts val="0"/>
              </a:spcBef>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2" name="Text Placeholder 4">
            <a:extLst>
              <a:ext uri="{FF2B5EF4-FFF2-40B4-BE49-F238E27FC236}">
                <a16:creationId xmlns:a16="http://schemas.microsoft.com/office/drawing/2014/main" id="{C7845D54-C197-EEDA-099F-45ED6EC803CE}"/>
              </a:ext>
            </a:extLst>
          </p:cNvPr>
          <p:cNvSpPr>
            <a:spLocks noGrp="1"/>
          </p:cNvSpPr>
          <p:nvPr>
            <p:ph type="body" sz="quarter" idx="3"/>
          </p:nvPr>
        </p:nvSpPr>
        <p:spPr>
          <a:xfrm>
            <a:off x="667512" y="5288457"/>
            <a:ext cx="2907792" cy="466344"/>
          </a:xfrm>
        </p:spPr>
        <p:txBody>
          <a:bodyPr anchor="ctr"/>
          <a:lstStyle>
            <a:lvl1pPr marL="0" indent="0">
              <a:lnSpc>
                <a:spcPct val="100000"/>
              </a:lnSpc>
              <a:spcBef>
                <a:spcPts val="0"/>
              </a:spcBef>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Content Placeholder 2">
            <a:extLst>
              <a:ext uri="{FF2B5EF4-FFF2-40B4-BE49-F238E27FC236}">
                <a16:creationId xmlns:a16="http://schemas.microsoft.com/office/drawing/2014/main" id="{B00C50B6-D96C-CEAF-4897-329D7DBC41E1}"/>
              </a:ext>
            </a:extLst>
          </p:cNvPr>
          <p:cNvSpPr>
            <a:spLocks noGrp="1"/>
          </p:cNvSpPr>
          <p:nvPr>
            <p:ph idx="16"/>
          </p:nvPr>
        </p:nvSpPr>
        <p:spPr>
          <a:xfrm>
            <a:off x="4114800" y="4922697"/>
            <a:ext cx="7598664" cy="1197864"/>
          </a:xfrm>
        </p:spPr>
        <p:txBody>
          <a:bodyPr anchor="ctr"/>
          <a:lstStyle>
            <a:lvl1pPr marL="283464">
              <a:lnSpc>
                <a:spcPct val="100000"/>
              </a:lnSpc>
              <a:spcBef>
                <a:spcPts val="0"/>
              </a:spcBef>
              <a:defRPr sz="1800"/>
            </a:lvl1pPr>
            <a:lvl2pPr>
              <a:lnSpc>
                <a:spcPct val="100000"/>
              </a:lnSpc>
              <a:spcBef>
                <a:spcPts val="0"/>
              </a:spcBef>
              <a:defRPr sz="1600"/>
            </a:lvl2pPr>
            <a:lvl3pPr>
              <a:lnSpc>
                <a:spcPct val="100000"/>
              </a:lnSpc>
              <a:spcBef>
                <a:spcPts val="0"/>
              </a:spcBef>
              <a:defRPr sz="1400"/>
            </a:lvl3pPr>
            <a:lvl4pPr>
              <a:lnSpc>
                <a:spcPct val="100000"/>
              </a:lnSpc>
              <a:spcBef>
                <a:spcPts val="0"/>
              </a:spcBef>
              <a:defRPr sz="1200"/>
            </a:lvl4pPr>
            <a:lvl5pPr>
              <a:lnSpc>
                <a:spcPct val="100000"/>
              </a:lnSpc>
              <a:spcBef>
                <a:spcPts val="0"/>
              </a:spcBef>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2101ABA6-5EA3-1AE9-0825-523073F786ED}"/>
              </a:ext>
            </a:extLst>
          </p:cNvPr>
          <p:cNvSpPr>
            <a:spLocks noGrp="1"/>
          </p:cNvSpPr>
          <p:nvPr>
            <p:ph type="sldNum" sz="quarter" idx="12"/>
          </p:nvPr>
        </p:nvSpPr>
        <p:spPr>
          <a:xfrm>
            <a:off x="616640" y="6517634"/>
            <a:ext cx="950258" cy="274320"/>
          </a:xfrm>
          <a:prstGeom prst="rect">
            <a:avLst/>
          </a:prstGeom>
        </p:spPr>
        <p:txBody>
          <a:bodyPr/>
          <a:lstStyle/>
          <a:p>
            <a:fld id="{84D792B7-0397-C047-AE12-1A03F7E3DC83}" type="slidenum">
              <a:rPr lang="en-US" smtClean="0"/>
              <a:t>‹#›</a:t>
            </a:fld>
            <a:endParaRPr lang="en-US" dirty="0"/>
          </a:p>
        </p:txBody>
      </p:sp>
      <p:sp>
        <p:nvSpPr>
          <p:cNvPr id="5" name="Footer Placeholder 4">
            <a:extLst>
              <a:ext uri="{FF2B5EF4-FFF2-40B4-BE49-F238E27FC236}">
                <a16:creationId xmlns:a16="http://schemas.microsoft.com/office/drawing/2014/main" id="{726C5317-E14C-8E61-2C1E-0430778E8A0C}"/>
              </a:ext>
            </a:extLst>
          </p:cNvPr>
          <p:cNvSpPr>
            <a:spLocks noGrp="1"/>
          </p:cNvSpPr>
          <p:nvPr>
            <p:ph type="ftr" sz="quarter" idx="11"/>
          </p:nvPr>
        </p:nvSpPr>
        <p:spPr>
          <a:xfrm>
            <a:off x="4808250" y="6517634"/>
            <a:ext cx="2572870" cy="274320"/>
          </a:xfrm>
          <a:prstGeom prst="rect">
            <a:avLst/>
          </a:prstGeom>
        </p:spPr>
        <p:txBody>
          <a:bodyPr/>
          <a:lstStyle/>
          <a:p>
            <a:r>
              <a:rPr lang="en-US"/>
              <a:t>presentation title</a:t>
            </a:r>
            <a:endParaRPr lang="en-US" dirty="0"/>
          </a:p>
        </p:txBody>
      </p:sp>
      <p:sp>
        <p:nvSpPr>
          <p:cNvPr id="4" name="Date Placeholder 3">
            <a:extLst>
              <a:ext uri="{FF2B5EF4-FFF2-40B4-BE49-F238E27FC236}">
                <a16:creationId xmlns:a16="http://schemas.microsoft.com/office/drawing/2014/main" id="{5A514D0E-ED92-E1A4-0E78-546375A0A63E}"/>
              </a:ext>
            </a:extLst>
          </p:cNvPr>
          <p:cNvSpPr>
            <a:spLocks noGrp="1"/>
          </p:cNvSpPr>
          <p:nvPr>
            <p:ph type="dt" sz="half" idx="10"/>
          </p:nvPr>
        </p:nvSpPr>
        <p:spPr/>
        <p:txBody>
          <a:bodyPr/>
          <a:lstStyle/>
          <a:p>
            <a:r>
              <a:rPr lang="en-US"/>
              <a:t>20XX</a:t>
            </a:r>
            <a:endParaRPr lang="en-US" dirty="0"/>
          </a:p>
        </p:txBody>
      </p:sp>
      <p:cxnSp>
        <p:nvCxnSpPr>
          <p:cNvPr id="8" name="Straight Connector 7">
            <a:extLst>
              <a:ext uri="{FF2B5EF4-FFF2-40B4-BE49-F238E27FC236}">
                <a16:creationId xmlns:a16="http://schemas.microsoft.com/office/drawing/2014/main" id="{B8A273E5-D639-4F22-9056-01A62C38E224}"/>
              </a:ext>
            </a:extLst>
          </p:cNvPr>
          <p:cNvCxnSpPr>
            <a:cxnSpLocks/>
          </p:cNvCxnSpPr>
          <p:nvPr userDrawn="1"/>
        </p:nvCxnSpPr>
        <p:spPr>
          <a:xfrm>
            <a:off x="398366" y="1038695"/>
            <a:ext cx="11395267"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596F1646-E658-90F3-D203-86B50D2F5DEF}"/>
              </a:ext>
            </a:extLst>
          </p:cNvPr>
          <p:cNvCxnSpPr>
            <a:cxnSpLocks/>
          </p:cNvCxnSpPr>
          <p:nvPr userDrawn="1"/>
        </p:nvCxnSpPr>
        <p:spPr>
          <a:xfrm>
            <a:off x="0" y="6439485"/>
            <a:ext cx="121920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793165-641B-DB78-F1A5-573C6041DE9A}"/>
              </a:ext>
            </a:extLst>
          </p:cNvPr>
          <p:cNvCxnSpPr>
            <a:cxnSpLocks/>
          </p:cNvCxnSpPr>
          <p:nvPr userDrawn="1"/>
        </p:nvCxnSpPr>
        <p:spPr>
          <a:xfrm flipV="1">
            <a:off x="398367"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B4121FCC-C1AD-FD70-0727-3D611AEFAAD4}"/>
              </a:ext>
            </a:extLst>
          </p:cNvPr>
          <p:cNvCxnSpPr>
            <a:cxnSpLocks/>
          </p:cNvCxnSpPr>
          <p:nvPr userDrawn="1"/>
        </p:nvCxnSpPr>
        <p:spPr>
          <a:xfrm flipV="1">
            <a:off x="11793633"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3890A2E-4E9B-29B4-124F-FBBCB462EB7C}"/>
              </a:ext>
            </a:extLst>
          </p:cNvPr>
          <p:cNvCxnSpPr>
            <a:cxnSpLocks/>
          </p:cNvCxnSpPr>
          <p:nvPr userDrawn="1"/>
        </p:nvCxnSpPr>
        <p:spPr>
          <a:xfrm>
            <a:off x="398366" y="2767098"/>
            <a:ext cx="11395267"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256AAD6-732C-A795-FCB1-69CE94E3F1C4}"/>
              </a:ext>
            </a:extLst>
          </p:cNvPr>
          <p:cNvCxnSpPr>
            <a:cxnSpLocks/>
          </p:cNvCxnSpPr>
          <p:nvPr userDrawn="1"/>
        </p:nvCxnSpPr>
        <p:spPr>
          <a:xfrm>
            <a:off x="398366" y="4603773"/>
            <a:ext cx="11395267"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2162417-AD43-4C6C-A3F2-EC7D979B702A}"/>
              </a:ext>
            </a:extLst>
          </p:cNvPr>
          <p:cNvCxnSpPr>
            <a:cxnSpLocks/>
          </p:cNvCxnSpPr>
          <p:nvPr userDrawn="1"/>
        </p:nvCxnSpPr>
        <p:spPr>
          <a:xfrm flipV="1">
            <a:off x="3864636" y="1031243"/>
            <a:ext cx="0" cy="5407244"/>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73487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5A4D4F6-5B85-FBD0-E507-B32E94BF2066}"/>
              </a:ext>
            </a:extLst>
          </p:cNvPr>
          <p:cNvSpPr/>
          <p:nvPr userDrawn="1"/>
        </p:nvSpPr>
        <p:spPr>
          <a:xfrm>
            <a:off x="3886830" y="1031243"/>
            <a:ext cx="7906804" cy="5406242"/>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4">
                  <a:lumMod val="20000"/>
                  <a:lumOff val="80000"/>
                </a:schemeClr>
              </a:solidFill>
            </a:endParaRPr>
          </a:p>
        </p:txBody>
      </p:sp>
      <p:sp>
        <p:nvSpPr>
          <p:cNvPr id="11" name="Rectangle 10">
            <a:extLst>
              <a:ext uri="{FF2B5EF4-FFF2-40B4-BE49-F238E27FC236}">
                <a16:creationId xmlns:a16="http://schemas.microsoft.com/office/drawing/2014/main" id="{FD7666C5-50ED-BD11-EBB3-5068C0F8FE27}"/>
              </a:ext>
            </a:extLst>
          </p:cNvPr>
          <p:cNvSpPr/>
          <p:nvPr userDrawn="1"/>
        </p:nvSpPr>
        <p:spPr>
          <a:xfrm>
            <a:off x="409046" y="1042071"/>
            <a:ext cx="3455590" cy="5395417"/>
          </a:xfrm>
          <a:prstGeom prst="rect">
            <a:avLst/>
          </a:prstGeom>
          <a:solidFill>
            <a:schemeClr val="accent6">
              <a:lumMod val="40000"/>
              <a:lumOff val="60000"/>
            </a:schemeClr>
          </a:solidFill>
          <a:ln>
            <a:solidFill>
              <a:schemeClr val="accent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Title 1">
            <a:extLst>
              <a:ext uri="{FF2B5EF4-FFF2-40B4-BE49-F238E27FC236}">
                <a16:creationId xmlns:a16="http://schemas.microsoft.com/office/drawing/2014/main" id="{2EAF0B87-8A17-7C9D-202E-F0AC8A92072C}"/>
              </a:ext>
            </a:extLst>
          </p:cNvPr>
          <p:cNvSpPr>
            <a:spLocks noGrp="1"/>
          </p:cNvSpPr>
          <p:nvPr>
            <p:ph type="title"/>
          </p:nvPr>
        </p:nvSpPr>
        <p:spPr>
          <a:xfrm>
            <a:off x="2039112" y="64008"/>
            <a:ext cx="8165592" cy="969264"/>
          </a:xfrm>
        </p:spPr>
        <p:txBody>
          <a:bodyPr/>
          <a:lstStyle>
            <a:lvl1pPr algn="ctr">
              <a:defRPr/>
            </a:lvl1pPr>
          </a:lstStyle>
          <a:p>
            <a:r>
              <a:rPr lang="en-US" dirty="0"/>
              <a:t>Click to edit Master title style</a:t>
            </a:r>
          </a:p>
        </p:txBody>
      </p:sp>
      <p:sp>
        <p:nvSpPr>
          <p:cNvPr id="34" name="Text Placeholder 2">
            <a:extLst>
              <a:ext uri="{FF2B5EF4-FFF2-40B4-BE49-F238E27FC236}">
                <a16:creationId xmlns:a16="http://schemas.microsoft.com/office/drawing/2014/main" id="{C766325D-8175-9B95-4BB6-87E3195AAD33}"/>
              </a:ext>
            </a:extLst>
          </p:cNvPr>
          <p:cNvSpPr>
            <a:spLocks noGrp="1"/>
          </p:cNvSpPr>
          <p:nvPr>
            <p:ph type="body" idx="13"/>
          </p:nvPr>
        </p:nvSpPr>
        <p:spPr>
          <a:xfrm>
            <a:off x="667512" y="2155720"/>
            <a:ext cx="2907792" cy="466344"/>
          </a:xfrm>
        </p:spPr>
        <p:txBody>
          <a:bodyPr anchor="ctr"/>
          <a:lstStyle>
            <a:lvl1pPr marL="0" indent="0">
              <a:lnSpc>
                <a:spcPct val="100000"/>
              </a:lnSpc>
              <a:spcBef>
                <a:spcPts val="0"/>
              </a:spcBef>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4" name="Content Placeholder 2">
            <a:extLst>
              <a:ext uri="{FF2B5EF4-FFF2-40B4-BE49-F238E27FC236}">
                <a16:creationId xmlns:a16="http://schemas.microsoft.com/office/drawing/2014/main" id="{5F9AFE21-B015-59CC-B869-6CA584CD8768}"/>
              </a:ext>
            </a:extLst>
          </p:cNvPr>
          <p:cNvSpPr>
            <a:spLocks noGrp="1"/>
          </p:cNvSpPr>
          <p:nvPr>
            <p:ph idx="1"/>
          </p:nvPr>
        </p:nvSpPr>
        <p:spPr>
          <a:xfrm>
            <a:off x="4114800" y="1283336"/>
            <a:ext cx="7598664" cy="2211112"/>
          </a:xfrm>
        </p:spPr>
        <p:txBody>
          <a:bodyPr anchor="ctr"/>
          <a:lstStyle>
            <a:lvl1pPr marL="283464">
              <a:lnSpc>
                <a:spcPct val="100000"/>
              </a:lnSpc>
              <a:spcBef>
                <a:spcPts val="0"/>
              </a:spcBef>
              <a:defRPr sz="1800"/>
            </a:lvl1pPr>
            <a:lvl2pPr>
              <a:lnSpc>
                <a:spcPct val="100000"/>
              </a:lnSpc>
              <a:spcBef>
                <a:spcPts val="0"/>
              </a:spcBef>
              <a:defRPr sz="1600"/>
            </a:lvl2pPr>
            <a:lvl3pPr>
              <a:lnSpc>
                <a:spcPct val="100000"/>
              </a:lnSpc>
              <a:spcBef>
                <a:spcPts val="0"/>
              </a:spcBef>
              <a:defRPr sz="1400"/>
            </a:lvl3pPr>
            <a:lvl4pPr>
              <a:lnSpc>
                <a:spcPct val="100000"/>
              </a:lnSpc>
              <a:spcBef>
                <a:spcPts val="0"/>
              </a:spcBef>
              <a:defRPr sz="1200"/>
            </a:lvl4pPr>
            <a:lvl5pPr>
              <a:lnSpc>
                <a:spcPct val="100000"/>
              </a:lnSpc>
              <a:spcBef>
                <a:spcPts val="0"/>
              </a:spcBef>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5" name="Text Placeholder 4">
            <a:extLst>
              <a:ext uri="{FF2B5EF4-FFF2-40B4-BE49-F238E27FC236}">
                <a16:creationId xmlns:a16="http://schemas.microsoft.com/office/drawing/2014/main" id="{81CCD754-FDAD-02A0-CC23-AE197F4DA1BE}"/>
              </a:ext>
            </a:extLst>
          </p:cNvPr>
          <p:cNvSpPr>
            <a:spLocks noGrp="1"/>
          </p:cNvSpPr>
          <p:nvPr>
            <p:ph type="body" sz="quarter" idx="3"/>
          </p:nvPr>
        </p:nvSpPr>
        <p:spPr>
          <a:xfrm>
            <a:off x="667512" y="4856116"/>
            <a:ext cx="2907792" cy="466344"/>
          </a:xfrm>
        </p:spPr>
        <p:txBody>
          <a:bodyPr anchor="ctr"/>
          <a:lstStyle>
            <a:lvl1pPr marL="0" indent="0">
              <a:lnSpc>
                <a:spcPct val="100000"/>
              </a:lnSpc>
              <a:spcBef>
                <a:spcPts val="0"/>
              </a:spcBef>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6" name="Content Placeholder 2">
            <a:extLst>
              <a:ext uri="{FF2B5EF4-FFF2-40B4-BE49-F238E27FC236}">
                <a16:creationId xmlns:a16="http://schemas.microsoft.com/office/drawing/2014/main" id="{8DA3CBCD-145A-E531-00B6-F66E3BB91D36}"/>
              </a:ext>
            </a:extLst>
          </p:cNvPr>
          <p:cNvSpPr>
            <a:spLocks noGrp="1"/>
          </p:cNvSpPr>
          <p:nvPr>
            <p:ph idx="16"/>
          </p:nvPr>
        </p:nvSpPr>
        <p:spPr>
          <a:xfrm>
            <a:off x="4114800" y="3983732"/>
            <a:ext cx="7598664" cy="2211112"/>
          </a:xfrm>
        </p:spPr>
        <p:txBody>
          <a:bodyPr anchor="ctr"/>
          <a:lstStyle>
            <a:lvl1pPr marL="283464">
              <a:lnSpc>
                <a:spcPct val="100000"/>
              </a:lnSpc>
              <a:spcBef>
                <a:spcPts val="0"/>
              </a:spcBef>
              <a:defRPr sz="1800"/>
            </a:lvl1pPr>
            <a:lvl2pPr>
              <a:lnSpc>
                <a:spcPct val="100000"/>
              </a:lnSpc>
              <a:spcBef>
                <a:spcPts val="0"/>
              </a:spcBef>
              <a:defRPr sz="1600"/>
            </a:lvl2pPr>
            <a:lvl3pPr>
              <a:lnSpc>
                <a:spcPct val="100000"/>
              </a:lnSpc>
              <a:spcBef>
                <a:spcPts val="0"/>
              </a:spcBef>
              <a:defRPr sz="1400"/>
            </a:lvl3pPr>
            <a:lvl4pPr>
              <a:lnSpc>
                <a:spcPct val="100000"/>
              </a:lnSpc>
              <a:spcBef>
                <a:spcPts val="0"/>
              </a:spcBef>
              <a:defRPr sz="1200"/>
            </a:lvl4pPr>
            <a:lvl5pPr>
              <a:lnSpc>
                <a:spcPct val="100000"/>
              </a:lnSpc>
              <a:spcBef>
                <a:spcPts val="0"/>
              </a:spcBef>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7" name="Slide Number Placeholder 5">
            <a:extLst>
              <a:ext uri="{FF2B5EF4-FFF2-40B4-BE49-F238E27FC236}">
                <a16:creationId xmlns:a16="http://schemas.microsoft.com/office/drawing/2014/main" id="{C8C7A88B-B5E6-DF17-298C-3F1D6F2BB4B3}"/>
              </a:ext>
            </a:extLst>
          </p:cNvPr>
          <p:cNvSpPr>
            <a:spLocks noGrp="1"/>
          </p:cNvSpPr>
          <p:nvPr>
            <p:ph type="sldNum" sz="quarter" idx="12"/>
          </p:nvPr>
        </p:nvSpPr>
        <p:spPr>
          <a:xfrm>
            <a:off x="616640" y="6517634"/>
            <a:ext cx="950258" cy="274320"/>
          </a:xfrm>
          <a:prstGeom prst="rect">
            <a:avLst/>
          </a:prstGeom>
        </p:spPr>
        <p:txBody>
          <a:bodyPr/>
          <a:lstStyle/>
          <a:p>
            <a:fld id="{84D792B7-0397-C047-AE12-1A03F7E3DC83}" type="slidenum">
              <a:rPr lang="en-US" smtClean="0"/>
              <a:t>‹#›</a:t>
            </a:fld>
            <a:endParaRPr lang="en-US" dirty="0"/>
          </a:p>
        </p:txBody>
      </p:sp>
      <p:sp>
        <p:nvSpPr>
          <p:cNvPr id="26" name="Footer Placeholder 4">
            <a:extLst>
              <a:ext uri="{FF2B5EF4-FFF2-40B4-BE49-F238E27FC236}">
                <a16:creationId xmlns:a16="http://schemas.microsoft.com/office/drawing/2014/main" id="{F6BF98F2-CC55-EA67-AFEB-3B9BDA92BA8E}"/>
              </a:ext>
            </a:extLst>
          </p:cNvPr>
          <p:cNvSpPr>
            <a:spLocks noGrp="1"/>
          </p:cNvSpPr>
          <p:nvPr>
            <p:ph type="ftr" sz="quarter" idx="11"/>
          </p:nvPr>
        </p:nvSpPr>
        <p:spPr>
          <a:xfrm>
            <a:off x="4808250" y="6517634"/>
            <a:ext cx="2572870" cy="274320"/>
          </a:xfrm>
          <a:prstGeom prst="rect">
            <a:avLst/>
          </a:prstGeom>
        </p:spPr>
        <p:txBody>
          <a:bodyPr/>
          <a:lstStyle/>
          <a:p>
            <a:r>
              <a:rPr lang="en-US"/>
              <a:t>presentation title</a:t>
            </a:r>
            <a:endParaRPr lang="en-US" dirty="0"/>
          </a:p>
        </p:txBody>
      </p:sp>
      <p:sp>
        <p:nvSpPr>
          <p:cNvPr id="25" name="Date Placeholder 3">
            <a:extLst>
              <a:ext uri="{FF2B5EF4-FFF2-40B4-BE49-F238E27FC236}">
                <a16:creationId xmlns:a16="http://schemas.microsoft.com/office/drawing/2014/main" id="{80D6DCDD-07F4-F7F0-12E1-CAF3B5CCCE7E}"/>
              </a:ext>
            </a:extLst>
          </p:cNvPr>
          <p:cNvSpPr>
            <a:spLocks noGrp="1"/>
          </p:cNvSpPr>
          <p:nvPr>
            <p:ph type="dt" sz="half" idx="10"/>
          </p:nvPr>
        </p:nvSpPr>
        <p:spPr>
          <a:xfrm>
            <a:off x="10622471" y="6517634"/>
            <a:ext cx="950260" cy="274320"/>
          </a:xfrm>
        </p:spPr>
        <p:txBody>
          <a:bodyPr/>
          <a:lstStyle/>
          <a:p>
            <a:r>
              <a:rPr lang="en-US"/>
              <a:t>20XX</a:t>
            </a:r>
            <a:endParaRPr lang="en-US" dirty="0"/>
          </a:p>
        </p:txBody>
      </p:sp>
      <p:cxnSp>
        <p:nvCxnSpPr>
          <p:cNvPr id="28" name="Straight Connector 27">
            <a:extLst>
              <a:ext uri="{FF2B5EF4-FFF2-40B4-BE49-F238E27FC236}">
                <a16:creationId xmlns:a16="http://schemas.microsoft.com/office/drawing/2014/main" id="{F526EBCF-823D-784A-BF8D-A377758CEB81}"/>
              </a:ext>
            </a:extLst>
          </p:cNvPr>
          <p:cNvCxnSpPr>
            <a:cxnSpLocks/>
          </p:cNvCxnSpPr>
          <p:nvPr userDrawn="1"/>
        </p:nvCxnSpPr>
        <p:spPr>
          <a:xfrm>
            <a:off x="398366" y="1038695"/>
            <a:ext cx="11395267"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9D6E25F4-4D19-CCBB-9F09-7369C86AAD57}"/>
              </a:ext>
            </a:extLst>
          </p:cNvPr>
          <p:cNvCxnSpPr>
            <a:cxnSpLocks/>
          </p:cNvCxnSpPr>
          <p:nvPr userDrawn="1"/>
        </p:nvCxnSpPr>
        <p:spPr>
          <a:xfrm>
            <a:off x="0" y="6439485"/>
            <a:ext cx="121920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6A4D074-D2CA-D6E0-115B-1CEDA471F0F3}"/>
              </a:ext>
            </a:extLst>
          </p:cNvPr>
          <p:cNvCxnSpPr>
            <a:cxnSpLocks/>
          </p:cNvCxnSpPr>
          <p:nvPr userDrawn="1"/>
        </p:nvCxnSpPr>
        <p:spPr>
          <a:xfrm flipV="1">
            <a:off x="398367"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B039A31-257E-2036-4142-307DD91B05CC}"/>
              </a:ext>
            </a:extLst>
          </p:cNvPr>
          <p:cNvCxnSpPr>
            <a:cxnSpLocks/>
          </p:cNvCxnSpPr>
          <p:nvPr userDrawn="1"/>
        </p:nvCxnSpPr>
        <p:spPr>
          <a:xfrm flipV="1">
            <a:off x="11793633"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139C06B9-E1A2-A881-C800-86FBB69963F9}"/>
              </a:ext>
            </a:extLst>
          </p:cNvPr>
          <p:cNvCxnSpPr>
            <a:cxnSpLocks/>
          </p:cNvCxnSpPr>
          <p:nvPr userDrawn="1"/>
        </p:nvCxnSpPr>
        <p:spPr>
          <a:xfrm>
            <a:off x="398366" y="3739090"/>
            <a:ext cx="11395267"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DDBBDAB-1770-6117-02A2-DF798EAD6320}"/>
              </a:ext>
            </a:extLst>
          </p:cNvPr>
          <p:cNvCxnSpPr>
            <a:cxnSpLocks/>
          </p:cNvCxnSpPr>
          <p:nvPr userDrawn="1"/>
        </p:nvCxnSpPr>
        <p:spPr>
          <a:xfrm flipV="1">
            <a:off x="3864636" y="1031243"/>
            <a:ext cx="0" cy="5407244"/>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77851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ummary">
    <p:bg>
      <p:bgPr>
        <a:solidFill>
          <a:schemeClr val="accent4">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5833872" y="4389120"/>
            <a:ext cx="4709160" cy="1645920"/>
          </a:xfrm>
        </p:spPr>
        <p:txBody>
          <a:bodyPr/>
          <a:lstStyle>
            <a:lvl1pPr algn="ctr">
              <a:defRPr sz="7200">
                <a:solidFill>
                  <a:schemeClr val="accent1"/>
                </a:solidFill>
              </a:defRPr>
            </a:lvl1pPr>
          </a:lstStyle>
          <a:p>
            <a:r>
              <a:rPr lang="en-US" dirty="0"/>
              <a:t>Click to edit Master title style</a:t>
            </a:r>
          </a:p>
        </p:txBody>
      </p:sp>
      <p:sp>
        <p:nvSpPr>
          <p:cNvPr id="23" name="Content Placeholder 2">
            <a:extLst>
              <a:ext uri="{FF2B5EF4-FFF2-40B4-BE49-F238E27FC236}">
                <a16:creationId xmlns:a16="http://schemas.microsoft.com/office/drawing/2014/main" id="{FD728F67-F092-A253-7F58-A329D8F43858}"/>
              </a:ext>
            </a:extLst>
          </p:cNvPr>
          <p:cNvSpPr>
            <a:spLocks noGrp="1"/>
          </p:cNvSpPr>
          <p:nvPr>
            <p:ph idx="1"/>
          </p:nvPr>
        </p:nvSpPr>
        <p:spPr>
          <a:xfrm>
            <a:off x="2011680" y="2130552"/>
            <a:ext cx="8165592" cy="1755648"/>
          </a:xfrm>
        </p:spPr>
        <p:txBody>
          <a:bodyPr/>
          <a:lstStyle>
            <a:lvl1pPr marL="0" indent="0">
              <a:lnSpc>
                <a:spcPct val="100000"/>
              </a:lnSpc>
              <a:buNone/>
              <a:defRPr sz="1800">
                <a:solidFill>
                  <a:schemeClr val="accent1"/>
                </a:solidFill>
              </a:defRPr>
            </a:lvl1pPr>
            <a:lvl2pPr marL="566928" indent="-283464">
              <a:lnSpc>
                <a:spcPct val="100000"/>
              </a:lnSpc>
              <a:buFont typeface="Wingdings" panose="05000000000000000000" pitchFamily="2" charset="2"/>
              <a:buChar char="§"/>
              <a:defRPr sz="1600">
                <a:solidFill>
                  <a:schemeClr val="accent1"/>
                </a:solidFill>
              </a:defRPr>
            </a:lvl2pPr>
            <a:lvl3pPr marL="850392" indent="-283464">
              <a:lnSpc>
                <a:spcPct val="100000"/>
              </a:lnSpc>
              <a:buFont typeface="Wingdings" panose="05000000000000000000" pitchFamily="2" charset="2"/>
              <a:buChar char="§"/>
              <a:defRPr sz="1400">
                <a:solidFill>
                  <a:schemeClr val="accent1"/>
                </a:solidFill>
              </a:defRPr>
            </a:lvl3pPr>
            <a:lvl4pPr marL="1133856" indent="-283464">
              <a:lnSpc>
                <a:spcPct val="100000"/>
              </a:lnSpc>
              <a:buFont typeface="Wingdings" panose="05000000000000000000" pitchFamily="2" charset="2"/>
              <a:buChar char="§"/>
              <a:defRPr sz="1200">
                <a:solidFill>
                  <a:schemeClr val="accent1"/>
                </a:solidFill>
              </a:defRPr>
            </a:lvl4pPr>
            <a:lvl5pPr marL="1417320" indent="-283464">
              <a:lnSpc>
                <a:spcPct val="100000"/>
              </a:lnSpc>
              <a:buFont typeface="Wingdings" panose="05000000000000000000" pitchFamily="2" charset="2"/>
              <a:buChar char="§"/>
              <a:defRPr sz="1200">
                <a:solidFill>
                  <a:schemeClr val="accent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2101ABA6-5EA3-1AE9-0825-523073F786ED}"/>
              </a:ext>
            </a:extLst>
          </p:cNvPr>
          <p:cNvSpPr>
            <a:spLocks noGrp="1"/>
          </p:cNvSpPr>
          <p:nvPr>
            <p:ph type="sldNum" sz="quarter" idx="12"/>
          </p:nvPr>
        </p:nvSpPr>
        <p:spPr>
          <a:xfrm>
            <a:off x="616640" y="6517634"/>
            <a:ext cx="950258" cy="274320"/>
          </a:xfrm>
          <a:prstGeom prst="rect">
            <a:avLst/>
          </a:prstGeom>
        </p:spPr>
        <p:txBody>
          <a:bodyPr/>
          <a:lstStyle>
            <a:lvl1pPr>
              <a:defRPr>
                <a:solidFill>
                  <a:schemeClr val="accent1"/>
                </a:solidFill>
              </a:defRPr>
            </a:lvl1pPr>
          </a:lstStyle>
          <a:p>
            <a:fld id="{84D792B7-0397-C047-AE12-1A03F7E3DC83}" type="slidenum">
              <a:rPr lang="en-US" smtClean="0"/>
              <a:pPr/>
              <a:t>‹#›</a:t>
            </a:fld>
            <a:endParaRPr lang="en-US" dirty="0"/>
          </a:p>
        </p:txBody>
      </p:sp>
      <p:sp>
        <p:nvSpPr>
          <p:cNvPr id="5" name="Footer Placeholder 4">
            <a:extLst>
              <a:ext uri="{FF2B5EF4-FFF2-40B4-BE49-F238E27FC236}">
                <a16:creationId xmlns:a16="http://schemas.microsoft.com/office/drawing/2014/main" id="{726C5317-E14C-8E61-2C1E-0430778E8A0C}"/>
              </a:ext>
            </a:extLst>
          </p:cNvPr>
          <p:cNvSpPr>
            <a:spLocks noGrp="1"/>
          </p:cNvSpPr>
          <p:nvPr>
            <p:ph type="ftr" sz="quarter" idx="11"/>
          </p:nvPr>
        </p:nvSpPr>
        <p:spPr>
          <a:xfrm>
            <a:off x="4808250" y="6517634"/>
            <a:ext cx="2572870" cy="274320"/>
          </a:xfrm>
          <a:prstGeom prst="rect">
            <a:avLst/>
          </a:prstGeom>
        </p:spPr>
        <p:txBody>
          <a:bodyPr/>
          <a:lstStyle>
            <a:lvl1pPr>
              <a:defRPr>
                <a:solidFill>
                  <a:schemeClr val="accent1"/>
                </a:solidFill>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5A514D0E-ED92-E1A4-0E78-546375A0A63E}"/>
              </a:ext>
            </a:extLst>
          </p:cNvPr>
          <p:cNvSpPr>
            <a:spLocks noGrp="1"/>
          </p:cNvSpPr>
          <p:nvPr>
            <p:ph type="dt" sz="half" idx="10"/>
          </p:nvPr>
        </p:nvSpPr>
        <p:spPr/>
        <p:txBody>
          <a:bodyPr/>
          <a:lstStyle>
            <a:lvl1pPr>
              <a:defRPr>
                <a:solidFill>
                  <a:schemeClr val="accent1"/>
                </a:solidFill>
              </a:defRPr>
            </a:lvl1pPr>
          </a:lstStyle>
          <a:p>
            <a:r>
              <a:rPr lang="en-US"/>
              <a:t>20XX</a:t>
            </a:r>
            <a:endParaRPr lang="en-US" dirty="0"/>
          </a:p>
        </p:txBody>
      </p:sp>
      <p:cxnSp>
        <p:nvCxnSpPr>
          <p:cNvPr id="16" name="Straight Connector 15">
            <a:extLst>
              <a:ext uri="{FF2B5EF4-FFF2-40B4-BE49-F238E27FC236}">
                <a16:creationId xmlns:a16="http://schemas.microsoft.com/office/drawing/2014/main" id="{B9E5CB43-9C58-7065-8F71-3D1335DCA2E8}"/>
              </a:ext>
            </a:extLst>
          </p:cNvPr>
          <p:cNvCxnSpPr>
            <a:cxnSpLocks/>
          </p:cNvCxnSpPr>
          <p:nvPr userDrawn="1"/>
        </p:nvCxnSpPr>
        <p:spPr>
          <a:xfrm>
            <a:off x="0" y="6439485"/>
            <a:ext cx="12192000"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D7C51743-4A18-4275-9C86-2A02654EB16B}"/>
              </a:ext>
            </a:extLst>
          </p:cNvPr>
          <p:cNvSpPr/>
          <p:nvPr userDrawn="1"/>
        </p:nvSpPr>
        <p:spPr>
          <a:xfrm>
            <a:off x="1509823" y="1188365"/>
            <a:ext cx="9172353" cy="4481269"/>
          </a:xfrm>
          <a:prstGeom prst="rect">
            <a:avLst/>
          </a:prstGeom>
          <a:noFill/>
          <a:ln w="158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0" name="Straight Connector 19">
            <a:extLst>
              <a:ext uri="{FF2B5EF4-FFF2-40B4-BE49-F238E27FC236}">
                <a16:creationId xmlns:a16="http://schemas.microsoft.com/office/drawing/2014/main" id="{50105206-25D5-CAFF-D01A-6C366A0DDD06}"/>
              </a:ext>
            </a:extLst>
          </p:cNvPr>
          <p:cNvCxnSpPr>
            <a:cxnSpLocks/>
          </p:cNvCxnSpPr>
          <p:nvPr userDrawn="1"/>
        </p:nvCxnSpPr>
        <p:spPr>
          <a:xfrm>
            <a:off x="0" y="5208047"/>
            <a:ext cx="5837756"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568D0A6-8634-2DEB-AE13-929FDDFD954E}"/>
              </a:ext>
            </a:extLst>
          </p:cNvPr>
          <p:cNvCxnSpPr>
            <a:cxnSpLocks/>
          </p:cNvCxnSpPr>
          <p:nvPr userDrawn="1"/>
        </p:nvCxnSpPr>
        <p:spPr>
          <a:xfrm>
            <a:off x="10546079" y="5220132"/>
            <a:ext cx="1645921" cy="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176680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0BD26-4C3C-C934-E3C5-C4ABD369E612}"/>
              </a:ext>
            </a:extLst>
          </p:cNvPr>
          <p:cNvSpPr>
            <a:spLocks noGrp="1"/>
          </p:cNvSpPr>
          <p:nvPr>
            <p:ph type="title"/>
          </p:nvPr>
        </p:nvSpPr>
        <p:spPr>
          <a:xfrm>
            <a:off x="5495544" y="731520"/>
            <a:ext cx="5952744" cy="1645920"/>
          </a:xfrm>
        </p:spPr>
        <p:txBody>
          <a:bodyPr/>
          <a:lstStyle>
            <a:lvl1pPr algn="l">
              <a:defRPr sz="7200"/>
            </a:lvl1pPr>
          </a:lstStyle>
          <a:p>
            <a:r>
              <a:rPr lang="en-US" dirty="0"/>
              <a:t>Click to edit Master title style</a:t>
            </a:r>
          </a:p>
        </p:txBody>
      </p:sp>
      <p:sp>
        <p:nvSpPr>
          <p:cNvPr id="20" name="Picture Placeholder 19">
            <a:extLst>
              <a:ext uri="{FF2B5EF4-FFF2-40B4-BE49-F238E27FC236}">
                <a16:creationId xmlns:a16="http://schemas.microsoft.com/office/drawing/2014/main" id="{2AA6941D-E239-2A54-E6C1-1574E59717D1}"/>
              </a:ext>
            </a:extLst>
          </p:cNvPr>
          <p:cNvSpPr>
            <a:spLocks noGrp="1"/>
          </p:cNvSpPr>
          <p:nvPr>
            <p:ph type="pic" sz="quarter" idx="13"/>
          </p:nvPr>
        </p:nvSpPr>
        <p:spPr>
          <a:xfrm>
            <a:off x="0" y="0"/>
            <a:ext cx="4872540" cy="6858000"/>
          </a:xfrm>
          <a:ln w="15875">
            <a:solidFill>
              <a:schemeClr val="tx1"/>
            </a:solidFill>
          </a:ln>
        </p:spPr>
        <p:txBody>
          <a:bodyPr anchor="ctr"/>
          <a:lstStyle>
            <a:lvl1pPr marL="0" indent="0" algn="ctr">
              <a:buNone/>
              <a:defRPr/>
            </a:lvl1pPr>
          </a:lstStyle>
          <a:p>
            <a:endParaRPr lang="en-US" dirty="0"/>
          </a:p>
        </p:txBody>
      </p:sp>
      <p:cxnSp>
        <p:nvCxnSpPr>
          <p:cNvPr id="9" name="Straight Connector 8">
            <a:extLst>
              <a:ext uri="{FF2B5EF4-FFF2-40B4-BE49-F238E27FC236}">
                <a16:creationId xmlns:a16="http://schemas.microsoft.com/office/drawing/2014/main" id="{644C3332-D605-38F6-7D05-D7B329747768}"/>
              </a:ext>
            </a:extLst>
          </p:cNvPr>
          <p:cNvCxnSpPr>
            <a:cxnSpLocks/>
          </p:cNvCxnSpPr>
          <p:nvPr userDrawn="1"/>
        </p:nvCxnSpPr>
        <p:spPr>
          <a:xfrm>
            <a:off x="4863079" y="4150757"/>
            <a:ext cx="7328921"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67B2C081-8C69-001E-872F-68A1B1E48B94}"/>
              </a:ext>
            </a:extLst>
          </p:cNvPr>
          <p:cNvCxnSpPr>
            <a:cxnSpLocks/>
          </p:cNvCxnSpPr>
          <p:nvPr userDrawn="1"/>
        </p:nvCxnSpPr>
        <p:spPr>
          <a:xfrm>
            <a:off x="4872540" y="5515589"/>
            <a:ext cx="7328921"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5613557-EA43-56E7-5DE1-8A9813B2D7EB}"/>
              </a:ext>
            </a:extLst>
          </p:cNvPr>
          <p:cNvCxnSpPr>
            <a:cxnSpLocks/>
          </p:cNvCxnSpPr>
          <p:nvPr userDrawn="1"/>
        </p:nvCxnSpPr>
        <p:spPr>
          <a:xfrm>
            <a:off x="4872540" y="2766534"/>
            <a:ext cx="7328921"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Text Placeholder 21">
            <a:extLst>
              <a:ext uri="{FF2B5EF4-FFF2-40B4-BE49-F238E27FC236}">
                <a16:creationId xmlns:a16="http://schemas.microsoft.com/office/drawing/2014/main" id="{0CA79F44-DB47-D961-5554-E6CEF0F31D75}"/>
              </a:ext>
            </a:extLst>
          </p:cNvPr>
          <p:cNvSpPr>
            <a:spLocks noGrp="1"/>
          </p:cNvSpPr>
          <p:nvPr>
            <p:ph type="body" sz="quarter" idx="14"/>
          </p:nvPr>
        </p:nvSpPr>
        <p:spPr>
          <a:xfrm>
            <a:off x="5495545" y="3191256"/>
            <a:ext cx="5953506" cy="731520"/>
          </a:xfrm>
        </p:spPr>
        <p:txBody>
          <a:bodyPr anchor="ctr"/>
          <a:lstStyle>
            <a:lvl1pPr marL="0" indent="0">
              <a:spcBef>
                <a:spcPts val="0"/>
              </a:spcBef>
              <a:buNone/>
              <a:defRPr sz="2400" baseline="0">
                <a:latin typeface="+mj-lt"/>
              </a:defRPr>
            </a:lvl1pPr>
          </a:lstStyle>
          <a:p>
            <a:pPr lvl="0"/>
            <a:r>
              <a:rPr lang="en-US" dirty="0"/>
              <a:t>Click to edit Master text styles</a:t>
            </a:r>
          </a:p>
        </p:txBody>
      </p:sp>
      <p:sp>
        <p:nvSpPr>
          <p:cNvPr id="23" name="Text Placeholder 21">
            <a:extLst>
              <a:ext uri="{FF2B5EF4-FFF2-40B4-BE49-F238E27FC236}">
                <a16:creationId xmlns:a16="http://schemas.microsoft.com/office/drawing/2014/main" id="{D8CB894C-EA47-EEFE-AB8C-A9B9B10EDFAC}"/>
              </a:ext>
            </a:extLst>
          </p:cNvPr>
          <p:cNvSpPr>
            <a:spLocks noGrp="1"/>
          </p:cNvSpPr>
          <p:nvPr>
            <p:ph type="body" sz="quarter" idx="15"/>
          </p:nvPr>
        </p:nvSpPr>
        <p:spPr>
          <a:xfrm>
            <a:off x="5494782" y="4498848"/>
            <a:ext cx="5953506" cy="731520"/>
          </a:xfrm>
        </p:spPr>
        <p:txBody>
          <a:bodyPr anchor="ctr"/>
          <a:lstStyle>
            <a:lvl1pPr marL="0" indent="0">
              <a:spcBef>
                <a:spcPts val="0"/>
              </a:spcBef>
              <a:buNone/>
              <a:defRPr sz="2400" baseline="0">
                <a:latin typeface="+mj-lt"/>
              </a:defRPr>
            </a:lvl1pPr>
          </a:lstStyle>
          <a:p>
            <a:pPr lvl="0"/>
            <a:r>
              <a:rPr lang="en-US" dirty="0"/>
              <a:t>Click to edit Master text styles</a:t>
            </a:r>
          </a:p>
        </p:txBody>
      </p:sp>
      <p:sp>
        <p:nvSpPr>
          <p:cNvPr id="24" name="Text Placeholder 21">
            <a:extLst>
              <a:ext uri="{FF2B5EF4-FFF2-40B4-BE49-F238E27FC236}">
                <a16:creationId xmlns:a16="http://schemas.microsoft.com/office/drawing/2014/main" id="{B3C09B13-9367-B435-A76A-9DBB1332FC5F}"/>
              </a:ext>
            </a:extLst>
          </p:cNvPr>
          <p:cNvSpPr>
            <a:spLocks noGrp="1"/>
          </p:cNvSpPr>
          <p:nvPr>
            <p:ph type="body" sz="quarter" idx="16"/>
          </p:nvPr>
        </p:nvSpPr>
        <p:spPr>
          <a:xfrm>
            <a:off x="5494782" y="5797296"/>
            <a:ext cx="5953506" cy="731520"/>
          </a:xfrm>
        </p:spPr>
        <p:txBody>
          <a:bodyPr anchor="ctr"/>
          <a:lstStyle>
            <a:lvl1pPr marL="0" indent="0">
              <a:spcBef>
                <a:spcPts val="0"/>
              </a:spcBef>
              <a:buNone/>
              <a:defRPr sz="2400" baseline="0">
                <a:latin typeface="+mj-lt"/>
              </a:defRPr>
            </a:lvl1pPr>
          </a:lstStyle>
          <a:p>
            <a:pPr lvl="0"/>
            <a:r>
              <a:rPr lang="en-US" dirty="0"/>
              <a:t>Click to edit Master text styles</a:t>
            </a:r>
          </a:p>
        </p:txBody>
      </p:sp>
    </p:spTree>
    <p:extLst>
      <p:ext uri="{BB962C8B-B14F-4D97-AF65-F5344CB8AC3E}">
        <p14:creationId xmlns:p14="http://schemas.microsoft.com/office/powerpoint/2010/main" val="16141012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1"/>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F77913A3-071A-44D9-E59A-B9C86D99FF3B}"/>
              </a:ext>
            </a:extLst>
          </p:cNvPr>
          <p:cNvSpPr>
            <a:spLocks noGrp="1"/>
          </p:cNvSpPr>
          <p:nvPr>
            <p:ph type="title"/>
          </p:nvPr>
        </p:nvSpPr>
        <p:spPr>
          <a:xfrm>
            <a:off x="2039112" y="54864"/>
            <a:ext cx="8165592" cy="969264"/>
          </a:xfrm>
        </p:spPr>
        <p:txBody>
          <a:bodyPr/>
          <a:lstStyle>
            <a:lvl1pPr algn="ctr">
              <a:defRPr/>
            </a:lvl1pPr>
          </a:lstStyle>
          <a:p>
            <a:r>
              <a:rPr lang="en-US" dirty="0"/>
              <a:t>Click to edit Master title style</a:t>
            </a:r>
          </a:p>
        </p:txBody>
      </p:sp>
      <p:sp>
        <p:nvSpPr>
          <p:cNvPr id="5" name="Slide Number Placeholder 4">
            <a:extLst>
              <a:ext uri="{FF2B5EF4-FFF2-40B4-BE49-F238E27FC236}">
                <a16:creationId xmlns:a16="http://schemas.microsoft.com/office/drawing/2014/main" id="{E9A67C02-F658-3749-9924-99BDA9C11E7A}"/>
              </a:ext>
            </a:extLst>
          </p:cNvPr>
          <p:cNvSpPr>
            <a:spLocks noGrp="1"/>
          </p:cNvSpPr>
          <p:nvPr>
            <p:ph type="sldNum" sz="quarter" idx="12"/>
          </p:nvPr>
        </p:nvSpPr>
        <p:spPr>
          <a:xfrm>
            <a:off x="616640" y="6517634"/>
            <a:ext cx="950258" cy="274320"/>
          </a:xfrm>
          <a:prstGeom prst="rect">
            <a:avLst/>
          </a:prstGeom>
        </p:spPr>
        <p:txBody>
          <a:bodyPr/>
          <a:lstStyle/>
          <a:p>
            <a:fld id="{84D792B7-0397-C047-AE12-1A03F7E3DC83}" type="slidenum">
              <a:rPr lang="en-US" smtClean="0"/>
              <a:t>‹#›</a:t>
            </a:fld>
            <a:endParaRPr lang="en-US" dirty="0"/>
          </a:p>
        </p:txBody>
      </p:sp>
      <p:sp>
        <p:nvSpPr>
          <p:cNvPr id="4" name="Footer Placeholder 3">
            <a:extLst>
              <a:ext uri="{FF2B5EF4-FFF2-40B4-BE49-F238E27FC236}">
                <a16:creationId xmlns:a16="http://schemas.microsoft.com/office/drawing/2014/main" id="{CB7120C0-232E-AD3B-138D-B65A7AD49C94}"/>
              </a:ext>
            </a:extLst>
          </p:cNvPr>
          <p:cNvSpPr>
            <a:spLocks noGrp="1"/>
          </p:cNvSpPr>
          <p:nvPr>
            <p:ph type="ftr" sz="quarter" idx="11"/>
          </p:nvPr>
        </p:nvSpPr>
        <p:spPr>
          <a:xfrm>
            <a:off x="4808250" y="6517634"/>
            <a:ext cx="2572870" cy="274320"/>
          </a:xfrm>
          <a:prstGeom prst="rect">
            <a:avLst/>
          </a:prstGeom>
        </p:spPr>
        <p:txBody>
          <a:bodyPr/>
          <a:lstStyle/>
          <a:p>
            <a:r>
              <a:rPr lang="en-US"/>
              <a:t>presentation title</a:t>
            </a:r>
            <a:endParaRPr lang="en-US" dirty="0"/>
          </a:p>
        </p:txBody>
      </p:sp>
      <p:sp>
        <p:nvSpPr>
          <p:cNvPr id="3" name="Date Placeholder 2">
            <a:extLst>
              <a:ext uri="{FF2B5EF4-FFF2-40B4-BE49-F238E27FC236}">
                <a16:creationId xmlns:a16="http://schemas.microsoft.com/office/drawing/2014/main" id="{7110ABD4-B26A-0940-A80F-399F8FCAD992}"/>
              </a:ext>
            </a:extLst>
          </p:cNvPr>
          <p:cNvSpPr>
            <a:spLocks noGrp="1"/>
          </p:cNvSpPr>
          <p:nvPr>
            <p:ph type="dt" sz="half" idx="10"/>
          </p:nvPr>
        </p:nvSpPr>
        <p:spPr/>
        <p:txBody>
          <a:bodyPr/>
          <a:lstStyle/>
          <a:p>
            <a:r>
              <a:rPr lang="en-US"/>
              <a:t>20XX</a:t>
            </a:r>
            <a:endParaRPr lang="en-US" dirty="0"/>
          </a:p>
        </p:txBody>
      </p:sp>
      <p:cxnSp>
        <p:nvCxnSpPr>
          <p:cNvPr id="7" name="Straight Connector 6">
            <a:extLst>
              <a:ext uri="{FF2B5EF4-FFF2-40B4-BE49-F238E27FC236}">
                <a16:creationId xmlns:a16="http://schemas.microsoft.com/office/drawing/2014/main" id="{394864F6-8550-2BFC-DC03-2BB296DF2E95}"/>
              </a:ext>
            </a:extLst>
          </p:cNvPr>
          <p:cNvCxnSpPr>
            <a:cxnSpLocks/>
          </p:cNvCxnSpPr>
          <p:nvPr userDrawn="1"/>
        </p:nvCxnSpPr>
        <p:spPr>
          <a:xfrm>
            <a:off x="398366" y="1031955"/>
            <a:ext cx="11395267"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4D95A92E-7815-7546-3201-42AEFA654F4C}"/>
              </a:ext>
            </a:extLst>
          </p:cNvPr>
          <p:cNvCxnSpPr>
            <a:cxnSpLocks/>
          </p:cNvCxnSpPr>
          <p:nvPr userDrawn="1"/>
        </p:nvCxnSpPr>
        <p:spPr>
          <a:xfrm>
            <a:off x="0" y="6439485"/>
            <a:ext cx="121920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FF23430-1681-F3A4-F071-7C338746014B}"/>
              </a:ext>
            </a:extLst>
          </p:cNvPr>
          <p:cNvCxnSpPr>
            <a:cxnSpLocks/>
          </p:cNvCxnSpPr>
          <p:nvPr userDrawn="1"/>
        </p:nvCxnSpPr>
        <p:spPr>
          <a:xfrm flipV="1">
            <a:off x="398367"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7B44D2F-F976-B752-100E-E994C9F0206A}"/>
              </a:ext>
            </a:extLst>
          </p:cNvPr>
          <p:cNvCxnSpPr>
            <a:cxnSpLocks/>
          </p:cNvCxnSpPr>
          <p:nvPr userDrawn="1"/>
        </p:nvCxnSpPr>
        <p:spPr>
          <a:xfrm flipV="1">
            <a:off x="11793633" y="0"/>
            <a:ext cx="0" cy="68580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09439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accent1"/>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AC1505-F26B-3039-38E3-3A7F7CC7F364}"/>
              </a:ext>
            </a:extLst>
          </p:cNvPr>
          <p:cNvSpPr>
            <a:spLocks noGrp="1"/>
          </p:cNvSpPr>
          <p:nvPr>
            <p:ph type="dt" sz="half" idx="10"/>
          </p:nvPr>
        </p:nvSpPr>
        <p:spPr/>
        <p:txBody>
          <a:bodyPr/>
          <a:lstStyle/>
          <a:p>
            <a:r>
              <a:rPr lang="en-US"/>
              <a:t>20XX</a:t>
            </a:r>
            <a:endParaRPr lang="en-US" dirty="0"/>
          </a:p>
        </p:txBody>
      </p:sp>
      <p:sp>
        <p:nvSpPr>
          <p:cNvPr id="3" name="Footer Placeholder 2">
            <a:extLst>
              <a:ext uri="{FF2B5EF4-FFF2-40B4-BE49-F238E27FC236}">
                <a16:creationId xmlns:a16="http://schemas.microsoft.com/office/drawing/2014/main" id="{962C2A94-01A4-034C-9AE7-87CF1238308E}"/>
              </a:ext>
            </a:extLst>
          </p:cNvPr>
          <p:cNvSpPr>
            <a:spLocks noGrp="1"/>
          </p:cNvSpPr>
          <p:nvPr>
            <p:ph type="ftr" sz="quarter" idx="11"/>
          </p:nvPr>
        </p:nvSpPr>
        <p:spPr>
          <a:xfrm>
            <a:off x="4808250" y="6517634"/>
            <a:ext cx="2572870" cy="274320"/>
          </a:xfrm>
          <a:prstGeom prst="rect">
            <a:avLst/>
          </a:prstGeom>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5E45BEB7-6CEE-98EF-C00B-19BF6407E318}"/>
              </a:ext>
            </a:extLst>
          </p:cNvPr>
          <p:cNvSpPr>
            <a:spLocks noGrp="1"/>
          </p:cNvSpPr>
          <p:nvPr>
            <p:ph type="sldNum" sz="quarter" idx="12"/>
          </p:nvPr>
        </p:nvSpPr>
        <p:spPr>
          <a:xfrm>
            <a:off x="616640" y="6517634"/>
            <a:ext cx="950258" cy="274320"/>
          </a:xfrm>
          <a:prstGeom prst="rect">
            <a:avLst/>
          </a:prstGeom>
        </p:spPr>
        <p:txBody>
          <a:bodyPr/>
          <a:lstStyle/>
          <a:p>
            <a:fld id="{84D792B7-0397-C047-AE12-1A03F7E3DC83}" type="slidenum">
              <a:rPr lang="en-US" smtClean="0"/>
              <a:t>‹#›</a:t>
            </a:fld>
            <a:endParaRPr lang="en-US" dirty="0"/>
          </a:p>
        </p:txBody>
      </p:sp>
      <p:cxnSp>
        <p:nvCxnSpPr>
          <p:cNvPr id="6" name="Straight Connector 5">
            <a:extLst>
              <a:ext uri="{FF2B5EF4-FFF2-40B4-BE49-F238E27FC236}">
                <a16:creationId xmlns:a16="http://schemas.microsoft.com/office/drawing/2014/main" id="{74912249-F431-4F6C-4213-30FF47C81741}"/>
              </a:ext>
            </a:extLst>
          </p:cNvPr>
          <p:cNvCxnSpPr>
            <a:cxnSpLocks/>
          </p:cNvCxnSpPr>
          <p:nvPr userDrawn="1"/>
        </p:nvCxnSpPr>
        <p:spPr>
          <a:xfrm>
            <a:off x="0" y="6439485"/>
            <a:ext cx="12192000"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01875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D15AA5F-2C28-9886-0D00-5D18198ECEB4}"/>
              </a:ext>
            </a:extLst>
          </p:cNvPr>
          <p:cNvSpPr>
            <a:spLocks noGrp="1"/>
          </p:cNvSpPr>
          <p:nvPr>
            <p:ph type="dt" sz="half" idx="2"/>
          </p:nvPr>
        </p:nvSpPr>
        <p:spPr>
          <a:xfrm>
            <a:off x="10622471" y="6517634"/>
            <a:ext cx="950260" cy="274320"/>
          </a:xfrm>
          <a:prstGeom prst="rect">
            <a:avLst/>
          </a:prstGeom>
        </p:spPr>
        <p:txBody>
          <a:bodyPr vert="horz" lIns="91440" tIns="45720" rIns="91440" bIns="45720" rtlCol="0" anchor="ctr">
            <a:noAutofit/>
          </a:bodyPr>
          <a:lstStyle>
            <a:lvl1pPr algn="l">
              <a:defRPr sz="1200" spc="300" baseline="0">
                <a:solidFill>
                  <a:schemeClr val="tx1"/>
                </a:solidFill>
                <a:latin typeface="Gill Sans Nova Light" panose="020B0302020104020203" pitchFamily="34" charset="0"/>
              </a:defRPr>
            </a:lvl1pPr>
          </a:lstStyle>
          <a:p>
            <a:r>
              <a:rPr lang="en-US"/>
              <a:t>20XX</a:t>
            </a:r>
            <a:endParaRPr lang="en-US" dirty="0"/>
          </a:p>
        </p:txBody>
      </p:sp>
      <p:sp>
        <p:nvSpPr>
          <p:cNvPr id="2" name="Title Placeholder 1">
            <a:extLst>
              <a:ext uri="{FF2B5EF4-FFF2-40B4-BE49-F238E27FC236}">
                <a16:creationId xmlns:a16="http://schemas.microsoft.com/office/drawing/2014/main" id="{03922ECB-9F56-BDF6-8792-01F55B2EA5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id="{1B62B5B1-8D0B-68C6-B628-3FF8E5DCD2D2}"/>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ABEF9CC0-D93B-C416-BCCE-87441F99C058}"/>
              </a:ext>
            </a:extLst>
          </p:cNvPr>
          <p:cNvSpPr>
            <a:spLocks noGrp="1"/>
          </p:cNvSpPr>
          <p:nvPr>
            <p:ph type="sldNum" sz="quarter" idx="4"/>
          </p:nvPr>
        </p:nvSpPr>
        <p:spPr>
          <a:xfrm>
            <a:off x="616640" y="6517634"/>
            <a:ext cx="950258" cy="274320"/>
          </a:xfrm>
          <a:prstGeom prst="rect">
            <a:avLst/>
          </a:prstGeom>
        </p:spPr>
        <p:txBody>
          <a:bodyPr vert="horz" lIns="91440" tIns="45720" rIns="91440" bIns="45720" rtlCol="0" anchor="ctr">
            <a:noAutofit/>
          </a:bodyPr>
          <a:lstStyle>
            <a:lvl1pPr algn="l">
              <a:defRPr sz="1200" spc="300" baseline="0">
                <a:solidFill>
                  <a:schemeClr val="tx1"/>
                </a:solidFill>
                <a:latin typeface="Gill Sans Nova Light" panose="020B0302020104020203" pitchFamily="34" charset="0"/>
              </a:defRPr>
            </a:lvl1pPr>
          </a:lstStyle>
          <a:p>
            <a:fld id="{84D792B7-0397-C047-AE12-1A03F7E3DC83}" type="slidenum">
              <a:rPr lang="en-US" smtClean="0"/>
              <a:pPr/>
              <a:t>‹#›</a:t>
            </a:fld>
            <a:endParaRPr lang="en-US" dirty="0"/>
          </a:p>
        </p:txBody>
      </p:sp>
      <p:sp>
        <p:nvSpPr>
          <p:cNvPr id="13" name="Footer Placeholder 4">
            <a:extLst>
              <a:ext uri="{FF2B5EF4-FFF2-40B4-BE49-F238E27FC236}">
                <a16:creationId xmlns:a16="http://schemas.microsoft.com/office/drawing/2014/main" id="{54253F60-8B31-6272-41B3-5C95D6A908C3}"/>
              </a:ext>
            </a:extLst>
          </p:cNvPr>
          <p:cNvSpPr>
            <a:spLocks noGrp="1"/>
          </p:cNvSpPr>
          <p:nvPr>
            <p:ph type="ftr" sz="quarter" idx="3"/>
          </p:nvPr>
        </p:nvSpPr>
        <p:spPr>
          <a:xfrm>
            <a:off x="4808250" y="6517634"/>
            <a:ext cx="2572870" cy="274320"/>
          </a:xfrm>
          <a:prstGeom prst="rect">
            <a:avLst/>
          </a:prstGeom>
        </p:spPr>
        <p:txBody>
          <a:bodyPr vert="horz" lIns="91440" tIns="45720" rIns="91440" bIns="45720" rtlCol="0" anchor="ctr">
            <a:noAutofit/>
          </a:bodyPr>
          <a:lstStyle>
            <a:lvl1pPr algn="ctr">
              <a:defRPr sz="1200" spc="300" baseline="0">
                <a:solidFill>
                  <a:schemeClr val="tx1"/>
                </a:solidFill>
                <a:latin typeface="Gill Sans Nova Light" panose="020B0302020104020203" pitchFamily="34" charset="0"/>
              </a:defRPr>
            </a:lvl1pPr>
          </a:lstStyle>
          <a:p>
            <a:r>
              <a:rPr lang="en-US"/>
              <a:t>presentation title</a:t>
            </a:r>
            <a:endParaRPr lang="en-US" dirty="0"/>
          </a:p>
        </p:txBody>
      </p:sp>
    </p:spTree>
    <p:extLst>
      <p:ext uri="{BB962C8B-B14F-4D97-AF65-F5344CB8AC3E}">
        <p14:creationId xmlns:p14="http://schemas.microsoft.com/office/powerpoint/2010/main" val="1053202087"/>
      </p:ext>
    </p:extLst>
  </p:cSld>
  <p:clrMap bg1="lt1" tx1="dk1" bg2="lt2" tx2="dk2" accent1="accent1" accent2="accent2" accent3="accent3" accent4="accent4" accent5="accent5" accent6="accent6" hlink="hlink" folHlink="folHlink"/>
  <p:sldLayoutIdLst>
    <p:sldLayoutId id="2147483649" r:id="rId1"/>
    <p:sldLayoutId id="2147483661" r:id="rId2"/>
    <p:sldLayoutId id="2147483651" r:id="rId3"/>
    <p:sldLayoutId id="2147483660" r:id="rId4"/>
    <p:sldLayoutId id="2147483670" r:id="rId5"/>
    <p:sldLayoutId id="2147483668" r:id="rId6"/>
    <p:sldLayoutId id="2147483669" r:id="rId7"/>
    <p:sldLayoutId id="2147483667" r:id="rId8"/>
    <p:sldLayoutId id="2147483666" r:id="rId9"/>
    <p:sldLayoutId id="2147483665" r:id="rId10"/>
    <p:sldLayoutId id="2147483653" r:id="rId11"/>
    <p:sldLayoutId id="2147483664" r:id="rId12"/>
    <p:sldLayoutId id="2147483671" r:id="rId13"/>
    <p:sldLayoutId id="2147483663" r:id="rId14"/>
    <p:sldLayoutId id="2147483662" r:id="rId15"/>
    <p:sldLayoutId id="2147483654" r:id="rId16"/>
    <p:sldLayoutId id="2147483655" r:id="rId17"/>
  </p:sldLayoutIdLst>
  <p:hf hdr="0"/>
  <p:txStyles>
    <p:titleStyle>
      <a:lvl1pPr algn="l" defTabSz="914400" rtl="0" eaLnBrk="1" latinLnBrk="0" hangingPunct="1">
        <a:lnSpc>
          <a:spcPct val="90000"/>
        </a:lnSpc>
        <a:spcBef>
          <a:spcPct val="0"/>
        </a:spcBef>
        <a:buNone/>
        <a:defRPr sz="4000" kern="1200">
          <a:solidFill>
            <a:schemeClr val="tx1"/>
          </a:solidFill>
          <a:latin typeface="+mj-lt"/>
          <a:ea typeface="+mj-ea"/>
          <a:cs typeface="+mj-cs"/>
        </a:defRPr>
      </a:lvl1pPr>
    </p:titleStyle>
    <p:bodyStyle>
      <a:lvl1pPr marL="283464" indent="-283464"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566928" indent="-283464"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850392" indent="-283464"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133856" indent="-283464"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1417320" indent="-283464"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hyperlink" Target="https://crazyaboutcastles.com/welsh-castles/swansea-castle/" TargetMode="External"/><Relationship Id="rId7" Type="http://schemas.openxmlformats.org/officeDocument/2006/relationships/hyperlink" Target="https://www.limepack.co.uk/blog/restaurant-uk/understanding-why-location-is-important-for-restaurant-success-2" TargetMode="External"/><Relationship Id="rId2" Type="http://schemas.openxmlformats.org/officeDocument/2006/relationships/hyperlink" Target="https://acme.ac/blogs/projects/castle-square" TargetMode="External"/><Relationship Id="rId1" Type="http://schemas.openxmlformats.org/officeDocument/2006/relationships/slideLayout" Target="../slideLayouts/slideLayout16.xml"/><Relationship Id="rId6" Type="http://schemas.openxmlformats.org/officeDocument/2006/relationships/hyperlink" Target="https://rajkitchen.co.uk/" TargetMode="External"/><Relationship Id="rId5" Type="http://schemas.openxmlformats.org/officeDocument/2006/relationships/hyperlink" Target="https://www.ihasco.co.uk/blog/how-to-improve-your-food-hygiene-rating" TargetMode="External"/><Relationship Id="rId4" Type="http://schemas.openxmlformats.org/officeDocument/2006/relationships/hyperlink" Target="https://ratings.food.gov.uk/business/1677717"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7B1341B-74CE-99E1-8A79-DB717AB6EAEF}"/>
              </a:ext>
            </a:extLst>
          </p:cNvPr>
          <p:cNvSpPr>
            <a:spLocks noGrp="1"/>
          </p:cNvSpPr>
          <p:nvPr>
            <p:ph type="title"/>
          </p:nvPr>
        </p:nvSpPr>
        <p:spPr>
          <a:xfrm>
            <a:off x="941832" y="1005840"/>
            <a:ext cx="7187184" cy="4251960"/>
          </a:xfrm>
        </p:spPr>
        <p:txBody>
          <a:bodyPr anchor="b">
            <a:normAutofit/>
          </a:bodyPr>
          <a:lstStyle/>
          <a:p>
            <a:r>
              <a:rPr lang="en-US" dirty="0"/>
              <a:t>Raj kitchen</a:t>
            </a:r>
            <a:br>
              <a:rPr lang="en-US" dirty="0"/>
            </a:br>
            <a:r>
              <a:rPr lang="en-US" dirty="0"/>
              <a:t>Swansea</a:t>
            </a:r>
          </a:p>
        </p:txBody>
      </p:sp>
      <p:sp>
        <p:nvSpPr>
          <p:cNvPr id="4" name="Subtitle 3">
            <a:extLst>
              <a:ext uri="{FF2B5EF4-FFF2-40B4-BE49-F238E27FC236}">
                <a16:creationId xmlns:a16="http://schemas.microsoft.com/office/drawing/2014/main" id="{D1867331-230D-9C0A-257F-D767A3E56A5E}"/>
              </a:ext>
            </a:extLst>
          </p:cNvPr>
          <p:cNvSpPr>
            <a:spLocks noGrp="1"/>
          </p:cNvSpPr>
          <p:nvPr>
            <p:ph type="subTitle" idx="1"/>
          </p:nvPr>
        </p:nvSpPr>
        <p:spPr>
          <a:xfrm>
            <a:off x="941832" y="5312664"/>
            <a:ext cx="2889504" cy="365760"/>
          </a:xfrm>
        </p:spPr>
        <p:txBody>
          <a:bodyPr vert="horz" lIns="91440" tIns="45720" rIns="91440" bIns="45720" rtlCol="0">
            <a:normAutofit/>
          </a:bodyPr>
          <a:lstStyle/>
          <a:p>
            <a:r>
              <a:rPr lang="en-US" sz="1500"/>
              <a:t>a presentation by Charlie Thomas </a:t>
            </a:r>
          </a:p>
          <a:p>
            <a:endParaRPr lang="en-US" sz="1500"/>
          </a:p>
        </p:txBody>
      </p:sp>
      <p:pic>
        <p:nvPicPr>
          <p:cNvPr id="11" name="Picture 10" descr="A building with a sign on the front&#10;&#10;Description automatically generated">
            <a:extLst>
              <a:ext uri="{FF2B5EF4-FFF2-40B4-BE49-F238E27FC236}">
                <a16:creationId xmlns:a16="http://schemas.microsoft.com/office/drawing/2014/main" id="{0C0D6886-A641-CE51-F895-F76FB4C61AB4}"/>
              </a:ext>
            </a:extLst>
          </p:cNvPr>
          <p:cNvPicPr>
            <a:picLocks noChangeAspect="1"/>
          </p:cNvPicPr>
          <p:nvPr/>
        </p:nvPicPr>
        <p:blipFill>
          <a:blip r:embed="rId2"/>
          <a:srcRect l="31882" t="4677" r="778" b="1648"/>
          <a:stretch/>
        </p:blipFill>
        <p:spPr>
          <a:xfrm>
            <a:off x="6986994" y="807144"/>
            <a:ext cx="4398373" cy="4270107"/>
          </a:xfrm>
          <a:prstGeom prst="rect">
            <a:avLst/>
          </a:prstGeom>
          <a:noFill/>
          <a:ln w="15875">
            <a:solidFill>
              <a:schemeClr val="tx1"/>
            </a:solidFill>
          </a:ln>
        </p:spPr>
      </p:pic>
      <p:sp>
        <p:nvSpPr>
          <p:cNvPr id="16" name="Slide Number Placeholder 4">
            <a:extLst>
              <a:ext uri="{FF2B5EF4-FFF2-40B4-BE49-F238E27FC236}">
                <a16:creationId xmlns:a16="http://schemas.microsoft.com/office/drawing/2014/main" id="{93FB491B-4D3A-42BC-C542-0878BF63FA7B}"/>
              </a:ext>
            </a:extLst>
          </p:cNvPr>
          <p:cNvSpPr>
            <a:spLocks noGrp="1"/>
          </p:cNvSpPr>
          <p:nvPr>
            <p:ph type="sldNum" sz="quarter" idx="12"/>
          </p:nvPr>
        </p:nvSpPr>
        <p:spPr>
          <a:xfrm>
            <a:off x="616640" y="6517634"/>
            <a:ext cx="950258" cy="274320"/>
          </a:xfrm>
        </p:spPr>
        <p:txBody>
          <a:bodyPr/>
          <a:lstStyle/>
          <a:p>
            <a:pPr>
              <a:spcAft>
                <a:spcPts val="600"/>
              </a:spcAft>
            </a:pPr>
            <a:fld id="{84D792B7-0397-C047-AE12-1A03F7E3DC83}" type="slidenum">
              <a:rPr lang="en-US" smtClean="0"/>
              <a:pPr>
                <a:spcAft>
                  <a:spcPts val="600"/>
                </a:spcAft>
              </a:pPr>
              <a:t>1</a:t>
            </a:fld>
            <a:endParaRPr lang="en-US"/>
          </a:p>
        </p:txBody>
      </p:sp>
      <p:sp>
        <p:nvSpPr>
          <p:cNvPr id="18" name="Footer Placeholder 5">
            <a:extLst>
              <a:ext uri="{FF2B5EF4-FFF2-40B4-BE49-F238E27FC236}">
                <a16:creationId xmlns:a16="http://schemas.microsoft.com/office/drawing/2014/main" id="{A1E1C011-E457-54D1-8CE8-257FD7D1C4AC}"/>
              </a:ext>
            </a:extLst>
          </p:cNvPr>
          <p:cNvSpPr>
            <a:spLocks noGrp="1"/>
          </p:cNvSpPr>
          <p:nvPr>
            <p:ph type="ftr" sz="quarter" idx="11"/>
          </p:nvPr>
        </p:nvSpPr>
        <p:spPr>
          <a:xfrm>
            <a:off x="4808250" y="6517634"/>
            <a:ext cx="2572870" cy="274320"/>
          </a:xfrm>
        </p:spPr>
        <p:txBody>
          <a:bodyPr/>
          <a:lstStyle/>
          <a:p>
            <a:pPr>
              <a:spcAft>
                <a:spcPts val="600"/>
              </a:spcAft>
            </a:pPr>
            <a:r>
              <a:rPr lang="en-US" dirty="0">
                <a:latin typeface="Gill Sans Nova Light"/>
              </a:rPr>
              <a:t>Raj kitchen Swansea </a:t>
            </a:r>
            <a:endParaRPr lang="en-US" dirty="0"/>
          </a:p>
        </p:txBody>
      </p:sp>
      <p:sp>
        <p:nvSpPr>
          <p:cNvPr id="20" name="Date Placeholder 6">
            <a:extLst>
              <a:ext uri="{FF2B5EF4-FFF2-40B4-BE49-F238E27FC236}">
                <a16:creationId xmlns:a16="http://schemas.microsoft.com/office/drawing/2014/main" id="{9FFC641B-100A-E18D-94CC-8F5985D57F0F}"/>
              </a:ext>
            </a:extLst>
          </p:cNvPr>
          <p:cNvSpPr>
            <a:spLocks noGrp="1"/>
          </p:cNvSpPr>
          <p:nvPr>
            <p:ph type="dt" sz="half" idx="10"/>
          </p:nvPr>
        </p:nvSpPr>
        <p:spPr>
          <a:xfrm>
            <a:off x="10622471" y="6517634"/>
            <a:ext cx="950260" cy="274320"/>
          </a:xfrm>
        </p:spPr>
        <p:txBody>
          <a:bodyPr/>
          <a:lstStyle/>
          <a:p>
            <a:pPr>
              <a:spcAft>
                <a:spcPts val="600"/>
              </a:spcAft>
            </a:pPr>
            <a:r>
              <a:rPr lang="en-US"/>
              <a:t>20XX</a:t>
            </a:r>
          </a:p>
        </p:txBody>
      </p:sp>
    </p:spTree>
    <p:extLst>
      <p:ext uri="{BB962C8B-B14F-4D97-AF65-F5344CB8AC3E}">
        <p14:creationId xmlns:p14="http://schemas.microsoft.com/office/powerpoint/2010/main" val="1479628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DBBD9FBF-BDEA-E2A9-5AC0-F365EF1CA195}"/>
              </a:ext>
            </a:extLst>
          </p:cNvPr>
          <p:cNvSpPr>
            <a:spLocks noGrp="1"/>
          </p:cNvSpPr>
          <p:nvPr>
            <p:ph type="title"/>
          </p:nvPr>
        </p:nvSpPr>
        <p:spPr>
          <a:xfrm>
            <a:off x="5114544" y="-473676"/>
            <a:ext cx="4370832" cy="2194560"/>
          </a:xfrm>
        </p:spPr>
        <p:txBody>
          <a:bodyPr/>
          <a:lstStyle/>
          <a:p>
            <a:r>
              <a:rPr lang="en-US" dirty="0"/>
              <a:t>Agenda</a:t>
            </a:r>
          </a:p>
        </p:txBody>
      </p:sp>
      <p:graphicFrame>
        <p:nvGraphicFramePr>
          <p:cNvPr id="11" name="Table 11">
            <a:extLst>
              <a:ext uri="{FF2B5EF4-FFF2-40B4-BE49-F238E27FC236}">
                <a16:creationId xmlns:a16="http://schemas.microsoft.com/office/drawing/2014/main" id="{0B69E8E6-9D16-D9E3-B5C1-6F6E6588BF6A}"/>
              </a:ext>
            </a:extLst>
          </p:cNvPr>
          <p:cNvGraphicFramePr>
            <a:graphicFrameLocks noGrp="1"/>
          </p:cNvGraphicFramePr>
          <p:nvPr>
            <p:ph idx="1"/>
            <p:extLst>
              <p:ext uri="{D42A27DB-BD31-4B8C-83A1-F6EECF244321}">
                <p14:modId xmlns:p14="http://schemas.microsoft.com/office/powerpoint/2010/main" val="1390508603"/>
              </p:ext>
            </p:extLst>
          </p:nvPr>
        </p:nvGraphicFramePr>
        <p:xfrm>
          <a:off x="4644080" y="1153296"/>
          <a:ext cx="6685363" cy="5704568"/>
        </p:xfrm>
        <a:graphic>
          <a:graphicData uri="http://schemas.openxmlformats.org/drawingml/2006/table">
            <a:tbl>
              <a:tblPr firstRow="1" bandRow="1"/>
              <a:tblGrid>
                <a:gridCol w="208280">
                  <a:extLst>
                    <a:ext uri="{9D8B030D-6E8A-4147-A177-3AD203B41FA5}">
                      <a16:colId xmlns:a16="http://schemas.microsoft.com/office/drawing/2014/main" val="1680321436"/>
                    </a:ext>
                  </a:extLst>
                </a:gridCol>
                <a:gridCol w="6477083">
                  <a:extLst>
                    <a:ext uri="{9D8B030D-6E8A-4147-A177-3AD203B41FA5}">
                      <a16:colId xmlns:a16="http://schemas.microsoft.com/office/drawing/2014/main" val="1621479666"/>
                    </a:ext>
                  </a:extLst>
                </a:gridCol>
              </a:tblGrid>
              <a:tr h="713071">
                <a:tc>
                  <a:txBody>
                    <a:bodyPr/>
                    <a:lstStyle/>
                    <a:p>
                      <a:pPr algn="ctr"/>
                      <a:endParaRPr lang="en-US" sz="2400" dirty="0">
                        <a:latin typeface="+mj-lt"/>
                      </a:endParaRPr>
                    </a:p>
                  </a:txBody>
                  <a:tcPr anchor="ctr">
                    <a:lnL w="12700" cmpd="sng">
                      <a:noFill/>
                      <a:prstDash val="soli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latin typeface="Felix Titling" panose="020F0502020204030204" pitchFamily="34" charset="0"/>
                          <a:cs typeface="Felix Titling" panose="020F0502020204030204" pitchFamily="34" charset="0"/>
                        </a:rPr>
                        <a:t>Introduction</a:t>
                      </a:r>
                    </a:p>
                  </a:txBody>
                  <a:tcPr marL="411480" anchor="ctr">
                    <a:lnL w="9525" cap="flat" cmpd="sng" algn="ctr">
                      <a:solidFill>
                        <a:schemeClr val="tx1"/>
                      </a:solidFill>
                      <a:prstDash val="solid"/>
                      <a:round/>
                      <a:headEnd type="none" w="med" len="med"/>
                      <a:tailEnd type="none" w="med" len="me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448244635"/>
                  </a:ext>
                </a:extLst>
              </a:tr>
              <a:tr h="713071">
                <a:tc>
                  <a:txBody>
                    <a:bodyPr/>
                    <a:lstStyle/>
                    <a:p>
                      <a:pPr algn="ctr"/>
                      <a:endParaRPr lang="en-US" sz="2400" dirty="0">
                        <a:latin typeface="+mj-lt"/>
                      </a:endParaRPr>
                    </a:p>
                  </a:txBody>
                  <a:tcPr anchor="ctr">
                    <a:lnL w="12700" cmpd="sng">
                      <a:noFill/>
                      <a:prstDash val="soli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rtl="0" eaLnBrk="1" fontAlgn="auto" latinLnBrk="0" hangingPunct="1">
                        <a:lnSpc>
                          <a:spcPct val="100000"/>
                        </a:lnSpc>
                        <a:spcBef>
                          <a:spcPts val="0"/>
                        </a:spcBef>
                        <a:spcAft>
                          <a:spcPts val="0"/>
                        </a:spcAft>
                        <a:buClrTx/>
                        <a:buSzTx/>
                        <a:buFontTx/>
                        <a:buNone/>
                      </a:pPr>
                      <a:r>
                        <a:rPr lang="en-US" sz="2400" dirty="0">
                          <a:latin typeface="Felix Titling"/>
                          <a:cs typeface="Felix Titling" panose="020F0502020204030204" pitchFamily="34" charset="0"/>
                        </a:rPr>
                        <a:t>The menu</a:t>
                      </a:r>
                    </a:p>
                  </a:txBody>
                  <a:tcPr marL="411480" anchor="ctr">
                    <a:lnL w="9525" cap="flat" cmpd="sng" algn="ctr">
                      <a:solidFill>
                        <a:schemeClr val="tx1"/>
                      </a:solidFill>
                      <a:prstDash val="solid"/>
                      <a:round/>
                      <a:headEnd type="none" w="med" len="med"/>
                      <a:tailEnd type="none" w="med" len="me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330913436"/>
                  </a:ext>
                </a:extLst>
              </a:tr>
              <a:tr h="713071">
                <a:tc>
                  <a:txBody>
                    <a:bodyPr/>
                    <a:lstStyle/>
                    <a:p>
                      <a:pPr lvl="0" algn="ctr">
                        <a:buNone/>
                      </a:pPr>
                      <a:endParaRPr lang="en-US" sz="2400" dirty="0">
                        <a:latin typeface="+mj-lt"/>
                      </a:endParaRPr>
                    </a:p>
                  </a:txBody>
                  <a:tcPr anchor="ctr">
                    <a:lnL w="0">
                      <a:noFill/>
                    </a:lnL>
                    <a:lnR w="9524">
                      <a:solidFill>
                        <a:schemeClr val="tx1"/>
                      </a:solidFill>
                    </a:lnR>
                    <a:lnT w="9525" cap="flat" cmpd="sng" algn="ctr">
                      <a:solidFill>
                        <a:schemeClr val="tx1"/>
                      </a:solidFill>
                      <a:prstDash val="solid"/>
                      <a:round/>
                      <a:headEnd type="none" w="med" len="med"/>
                      <a:tailEnd type="none" w="med" len="med"/>
                    </a:lnT>
                    <a:lnB w="9524">
                      <a:solidFill>
                        <a:schemeClr val="tx1"/>
                      </a:solidFill>
                    </a:lnB>
                    <a:lnTlToBr w="0">
                      <a:noFill/>
                    </a:lnTlToBr>
                    <a:lnBlToTr w="0">
                      <a:noFill/>
                    </a:lnBlToTr>
                  </a:tcPr>
                </a:tc>
                <a:tc>
                  <a:txBody>
                    <a:bodyPr/>
                    <a:lstStyle/>
                    <a:p>
                      <a:pPr marL="0" lvl="0" indent="0" algn="l" defTabSz="914400">
                        <a:lnSpc>
                          <a:spcPct val="100000"/>
                        </a:lnSpc>
                        <a:spcBef>
                          <a:spcPts val="0"/>
                        </a:spcBef>
                        <a:spcAft>
                          <a:spcPts val="0"/>
                        </a:spcAft>
                        <a:buNone/>
                        <a:tabLst/>
                        <a:defRPr/>
                      </a:pPr>
                      <a:r>
                        <a:rPr lang="en-US" sz="2400" dirty="0">
                          <a:latin typeface="Felix Titling"/>
                          <a:cs typeface="Felix Titling" panose="020F0502020204030204" pitchFamily="34" charset="0"/>
                        </a:rPr>
                        <a:t>hygiene</a:t>
                      </a:r>
                      <a:endParaRPr lang="en-US" sz="2400" dirty="0" err="1">
                        <a:latin typeface="Felix Titling"/>
                        <a:cs typeface="Felix Titling" panose="020F0502020204030204" pitchFamily="34" charset="0"/>
                      </a:endParaRPr>
                    </a:p>
                  </a:txBody>
                  <a:tcPr marL="411480" anchor="ctr">
                    <a:lnL w="9524">
                      <a:solidFill>
                        <a:schemeClr val="tx1"/>
                      </a:solidFill>
                    </a:lnL>
                    <a:lnR w="0">
                      <a:noFill/>
                    </a:lnR>
                    <a:lnT w="9525" cap="flat" cmpd="sng" algn="ctr">
                      <a:solidFill>
                        <a:schemeClr val="tx1"/>
                      </a:solidFill>
                      <a:prstDash val="solid"/>
                      <a:round/>
                      <a:headEnd type="none" w="med" len="med"/>
                      <a:tailEnd type="none" w="med" len="med"/>
                    </a:lnT>
                    <a:lnB w="9524">
                      <a:solidFill>
                        <a:schemeClr val="tx1"/>
                      </a:solidFill>
                    </a:lnB>
                    <a:lnTlToBr w="0">
                      <a:noFill/>
                    </a:lnTlToBr>
                    <a:lnBlToTr w="0">
                      <a:noFill/>
                    </a:lnBlToTr>
                  </a:tcPr>
                </a:tc>
                <a:extLst>
                  <a:ext uri="{0D108BD9-81ED-4DB2-BD59-A6C34878D82A}">
                    <a16:rowId xmlns:a16="http://schemas.microsoft.com/office/drawing/2014/main" val="1066490956"/>
                  </a:ext>
                </a:extLst>
              </a:tr>
              <a:tr h="713071">
                <a:tc>
                  <a:txBody>
                    <a:bodyPr/>
                    <a:lstStyle/>
                    <a:p>
                      <a:pPr algn="ctr"/>
                      <a:endParaRPr lang="en-US" sz="2400" dirty="0">
                        <a:latin typeface="+mj-lt"/>
                      </a:endParaRPr>
                    </a:p>
                  </a:txBody>
                  <a:tcPr anchor="ctr">
                    <a:lnL w="12700" cmpd="sng">
                      <a:noFill/>
                      <a:prstDash val="solid"/>
                    </a:lnL>
                    <a:lnR w="9525" cap="flat" cmpd="sng" algn="ctr">
                      <a:solidFill>
                        <a:schemeClr val="tx1"/>
                      </a:solidFill>
                      <a:prstDash val="solid"/>
                      <a:round/>
                      <a:headEnd type="none" w="med" len="med"/>
                      <a:tailEnd type="none" w="med" len="med"/>
                    </a:lnR>
                    <a:lnT w="9524"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latin typeface="Felix Titling"/>
                          <a:cs typeface="Felix Titling" panose="020F0502020204030204" pitchFamily="34" charset="0"/>
                        </a:rPr>
                        <a:t>location</a:t>
                      </a:r>
                    </a:p>
                  </a:txBody>
                  <a:tcPr marL="411480" anchor="ctr">
                    <a:lnL w="9525" cap="flat" cmpd="sng" algn="ctr">
                      <a:solidFill>
                        <a:schemeClr val="tx1"/>
                      </a:solidFill>
                      <a:prstDash val="solid"/>
                      <a:round/>
                      <a:headEnd type="none" w="med" len="med"/>
                      <a:tailEnd type="none" w="med" len="med"/>
                    </a:lnL>
                    <a:lnR w="12700" cmpd="sng">
                      <a:noFill/>
                      <a:prstDash val="solid"/>
                    </a:lnR>
                    <a:lnT w="9524"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408392374"/>
                  </a:ext>
                </a:extLst>
              </a:tr>
              <a:tr h="713071">
                <a:tc>
                  <a:txBody>
                    <a:bodyPr/>
                    <a:lstStyle/>
                    <a:p>
                      <a:pPr algn="ctr"/>
                      <a:endParaRPr lang="en-US" sz="2400" dirty="0">
                        <a:latin typeface="+mj-lt"/>
                      </a:endParaRPr>
                    </a:p>
                  </a:txBody>
                  <a:tcPr anchor="ctr">
                    <a:lnL w="12700" cmpd="sng">
                      <a:noFill/>
                      <a:prstDash val="soli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rtl="0" eaLnBrk="1" fontAlgn="auto" latinLnBrk="0" hangingPunct="1">
                        <a:lnSpc>
                          <a:spcPct val="100000"/>
                        </a:lnSpc>
                        <a:spcBef>
                          <a:spcPts val="0"/>
                        </a:spcBef>
                        <a:spcAft>
                          <a:spcPts val="0"/>
                        </a:spcAft>
                        <a:buClrTx/>
                        <a:buSzTx/>
                        <a:buFontTx/>
                        <a:buNone/>
                      </a:pPr>
                      <a:r>
                        <a:rPr lang="en-US" sz="2400" dirty="0">
                          <a:latin typeface="Felix Titling"/>
                          <a:cs typeface="Felix Titling" panose="020F0502020204030204" pitchFamily="34" charset="0"/>
                        </a:rPr>
                        <a:t>Customer value</a:t>
                      </a:r>
                    </a:p>
                  </a:txBody>
                  <a:tcPr marL="411480" anchor="ctr">
                    <a:lnL w="9525" cap="flat" cmpd="sng" algn="ctr">
                      <a:solidFill>
                        <a:schemeClr val="tx1"/>
                      </a:solidFill>
                      <a:prstDash val="solid"/>
                      <a:round/>
                      <a:headEnd type="none" w="med" len="med"/>
                      <a:tailEnd type="none" w="med" len="me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91282632"/>
                  </a:ext>
                </a:extLst>
              </a:tr>
              <a:tr h="713071">
                <a:tc>
                  <a:txBody>
                    <a:bodyPr/>
                    <a:lstStyle/>
                    <a:p>
                      <a:pPr algn="ctr"/>
                      <a:endParaRPr lang="en-US" sz="2400" dirty="0">
                        <a:latin typeface="+mj-lt"/>
                      </a:endParaRPr>
                    </a:p>
                  </a:txBody>
                  <a:tcPr anchor="ctr">
                    <a:lnL w="12700" cmpd="sng">
                      <a:noFill/>
                      <a:prstDash val="soli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latin typeface="Felix Titling"/>
                          <a:cs typeface="Felix Titling" panose="020F0502020204030204" pitchFamily="34" charset="0"/>
                        </a:rPr>
                        <a:t>promotion</a:t>
                      </a:r>
                    </a:p>
                  </a:txBody>
                  <a:tcPr marL="411480" anchor="ctr">
                    <a:lnL w="9525" cap="flat" cmpd="sng" algn="ctr">
                      <a:solidFill>
                        <a:schemeClr val="tx1"/>
                      </a:solidFill>
                      <a:prstDash val="solid"/>
                      <a:round/>
                      <a:headEnd type="none" w="med" len="med"/>
                      <a:tailEnd type="none" w="med" len="me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612909531"/>
                  </a:ext>
                </a:extLst>
              </a:tr>
              <a:tr h="713071">
                <a:tc>
                  <a:txBody>
                    <a:bodyPr/>
                    <a:lstStyle/>
                    <a:p>
                      <a:pPr lvl="0" algn="ctr">
                        <a:buNone/>
                      </a:pPr>
                      <a:endParaRPr lang="en-US" sz="2400" dirty="0">
                        <a:latin typeface="+mj-lt"/>
                      </a:endParaRPr>
                    </a:p>
                  </a:txBody>
                  <a:tcPr anchor="ctr">
                    <a:lnL w="0">
                      <a:noFill/>
                    </a:lnL>
                    <a:lnR w="9524">
                      <a:solidFill>
                        <a:schemeClr val="tx1"/>
                      </a:solidFill>
                    </a:lnR>
                    <a:lnT w="9525" cap="flat" cmpd="sng" algn="ctr">
                      <a:solidFill>
                        <a:schemeClr val="tx1"/>
                      </a:solidFill>
                      <a:prstDash val="solid"/>
                      <a:round/>
                      <a:headEnd type="none" w="med" len="med"/>
                      <a:tailEnd type="none" w="med" len="med"/>
                    </a:lnT>
                    <a:lnB w="9524">
                      <a:solidFill>
                        <a:schemeClr val="tx1"/>
                      </a:solidFill>
                    </a:lnB>
                    <a:lnTlToBr w="0">
                      <a:noFill/>
                    </a:lnTlToBr>
                    <a:lnBlToTr w="0">
                      <a:noFill/>
                    </a:lnBlToTr>
                  </a:tcPr>
                </a:tc>
                <a:tc>
                  <a:txBody>
                    <a:bodyPr/>
                    <a:lstStyle/>
                    <a:p>
                      <a:pPr marL="0" lvl="0" indent="0" algn="l" defTabSz="914400">
                        <a:lnSpc>
                          <a:spcPct val="100000"/>
                        </a:lnSpc>
                        <a:spcBef>
                          <a:spcPts val="0"/>
                        </a:spcBef>
                        <a:spcAft>
                          <a:spcPts val="0"/>
                        </a:spcAft>
                        <a:buNone/>
                        <a:tabLst/>
                        <a:defRPr/>
                      </a:pPr>
                      <a:r>
                        <a:rPr lang="en-US" sz="2400" dirty="0">
                          <a:latin typeface="Felix Titling"/>
                          <a:cs typeface="Felix Titling" panose="020F0502020204030204" pitchFamily="34" charset="0"/>
                        </a:rPr>
                        <a:t>summary</a:t>
                      </a:r>
                    </a:p>
                  </a:txBody>
                  <a:tcPr marL="411480" anchor="ctr">
                    <a:lnL w="9524">
                      <a:solidFill>
                        <a:schemeClr val="tx1"/>
                      </a:solidFill>
                    </a:lnL>
                    <a:lnR w="0">
                      <a:noFill/>
                    </a:lnR>
                    <a:lnT w="9525" cap="flat" cmpd="sng" algn="ctr">
                      <a:solidFill>
                        <a:schemeClr val="tx1"/>
                      </a:solidFill>
                      <a:prstDash val="solid"/>
                      <a:round/>
                      <a:headEnd type="none" w="med" len="med"/>
                      <a:tailEnd type="none" w="med" len="med"/>
                    </a:lnT>
                    <a:lnB w="9524">
                      <a:solidFill>
                        <a:schemeClr val="tx1"/>
                      </a:solidFill>
                    </a:lnB>
                    <a:lnTlToBr w="0">
                      <a:noFill/>
                    </a:lnTlToBr>
                    <a:lnBlToTr w="0">
                      <a:noFill/>
                    </a:lnBlToTr>
                  </a:tcPr>
                </a:tc>
                <a:extLst>
                  <a:ext uri="{0D108BD9-81ED-4DB2-BD59-A6C34878D82A}">
                    <a16:rowId xmlns:a16="http://schemas.microsoft.com/office/drawing/2014/main" val="3496549990"/>
                  </a:ext>
                </a:extLst>
              </a:tr>
              <a:tr h="713071">
                <a:tc>
                  <a:txBody>
                    <a:bodyPr/>
                    <a:lstStyle/>
                    <a:p>
                      <a:pPr lvl="0" algn="ctr">
                        <a:buNone/>
                      </a:pPr>
                      <a:endParaRPr lang="en-US" sz="2400" dirty="0">
                        <a:latin typeface="+mj-lt"/>
                      </a:endParaRPr>
                    </a:p>
                  </a:txBody>
                  <a:tcPr anchor="ctr">
                    <a:lnL w="0">
                      <a:noFill/>
                    </a:lnL>
                    <a:lnR w="9524">
                      <a:solidFill>
                        <a:schemeClr val="tx1"/>
                      </a:solidFill>
                    </a:lnR>
                    <a:lnT w="9524">
                      <a:solidFill>
                        <a:schemeClr val="tx1"/>
                      </a:solidFill>
                    </a:lnT>
                    <a:lnB w="0">
                      <a:noFill/>
                    </a:lnB>
                    <a:lnTlToBr w="0">
                      <a:noFill/>
                    </a:lnTlToBr>
                    <a:lnBlToTr w="0">
                      <a:noFill/>
                    </a:lnBlToTr>
                  </a:tcPr>
                </a:tc>
                <a:tc>
                  <a:txBody>
                    <a:bodyPr/>
                    <a:lstStyle/>
                    <a:p>
                      <a:pPr marL="0" lvl="0" indent="0" algn="l" defTabSz="914400">
                        <a:lnSpc>
                          <a:spcPct val="100000"/>
                        </a:lnSpc>
                        <a:spcBef>
                          <a:spcPts val="0"/>
                        </a:spcBef>
                        <a:spcAft>
                          <a:spcPts val="0"/>
                        </a:spcAft>
                        <a:buNone/>
                        <a:tabLst/>
                        <a:defRPr/>
                      </a:pPr>
                      <a:r>
                        <a:rPr lang="en-US" sz="2400" dirty="0">
                          <a:latin typeface="Felix Titling"/>
                          <a:cs typeface="Felix Titling" panose="020F0502020204030204" pitchFamily="34" charset="0"/>
                        </a:rPr>
                        <a:t>references</a:t>
                      </a:r>
                    </a:p>
                  </a:txBody>
                  <a:tcPr marL="411480" anchor="ctr">
                    <a:lnL w="9524">
                      <a:solidFill>
                        <a:schemeClr val="tx1"/>
                      </a:solidFill>
                    </a:lnL>
                    <a:lnR w="0">
                      <a:noFill/>
                    </a:lnR>
                    <a:lnT w="9524">
                      <a:solidFill>
                        <a:schemeClr val="tx1"/>
                      </a:solidFill>
                    </a:lnT>
                    <a:lnB w="0">
                      <a:noFill/>
                    </a:lnB>
                    <a:lnTlToBr w="0">
                      <a:noFill/>
                    </a:lnTlToBr>
                    <a:lnBlToTr w="0">
                      <a:noFill/>
                    </a:lnBlToTr>
                  </a:tcPr>
                </a:tc>
                <a:extLst>
                  <a:ext uri="{0D108BD9-81ED-4DB2-BD59-A6C34878D82A}">
                    <a16:rowId xmlns:a16="http://schemas.microsoft.com/office/drawing/2014/main" val="2287335684"/>
                  </a:ext>
                </a:extLst>
              </a:tr>
            </a:tbl>
          </a:graphicData>
        </a:graphic>
      </p:graphicFrame>
      <p:pic>
        <p:nvPicPr>
          <p:cNvPr id="7" name="Picture 6" descr="May be an image of 6 people, drink and table">
            <a:extLst>
              <a:ext uri="{FF2B5EF4-FFF2-40B4-BE49-F238E27FC236}">
                <a16:creationId xmlns:a16="http://schemas.microsoft.com/office/drawing/2014/main" id="{A80F9C43-FD8B-45B6-B6FB-998F8FEFED08}"/>
              </a:ext>
            </a:extLst>
          </p:cNvPr>
          <p:cNvPicPr>
            <a:picLocks noChangeAspect="1"/>
          </p:cNvPicPr>
          <p:nvPr/>
        </p:nvPicPr>
        <p:blipFill>
          <a:blip r:embed="rId2"/>
          <a:srcRect r="36524" b="-41"/>
          <a:stretch/>
        </p:blipFill>
        <p:spPr>
          <a:xfrm>
            <a:off x="-1173678" y="-202373"/>
            <a:ext cx="6044165" cy="7067743"/>
          </a:xfrm>
          <a:prstGeom prst="rect">
            <a:avLst/>
          </a:prstGeom>
        </p:spPr>
      </p:pic>
    </p:spTree>
    <p:extLst>
      <p:ext uri="{BB962C8B-B14F-4D97-AF65-F5344CB8AC3E}">
        <p14:creationId xmlns:p14="http://schemas.microsoft.com/office/powerpoint/2010/main" val="37012148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59025BC-7A1A-3FAF-3BC0-13AF568A2A2E}"/>
              </a:ext>
            </a:extLst>
          </p:cNvPr>
          <p:cNvSpPr>
            <a:spLocks noGrp="1"/>
          </p:cNvSpPr>
          <p:nvPr>
            <p:ph type="title"/>
          </p:nvPr>
        </p:nvSpPr>
        <p:spPr>
          <a:xfrm>
            <a:off x="1087395" y="-82"/>
            <a:ext cx="4718304" cy="1645920"/>
          </a:xfrm>
        </p:spPr>
        <p:txBody>
          <a:bodyPr/>
          <a:lstStyle/>
          <a:p>
            <a:r>
              <a:rPr lang="en-US" dirty="0"/>
              <a:t>INTRODUCTION</a:t>
            </a:r>
          </a:p>
        </p:txBody>
      </p:sp>
      <p:sp>
        <p:nvSpPr>
          <p:cNvPr id="4" name="Content Placeholder 3">
            <a:extLst>
              <a:ext uri="{FF2B5EF4-FFF2-40B4-BE49-F238E27FC236}">
                <a16:creationId xmlns:a16="http://schemas.microsoft.com/office/drawing/2014/main" id="{E752DFB8-B7A2-DE8A-3E38-FC3170612720}"/>
              </a:ext>
            </a:extLst>
          </p:cNvPr>
          <p:cNvSpPr>
            <a:spLocks noGrp="1"/>
          </p:cNvSpPr>
          <p:nvPr>
            <p:ph idx="1"/>
          </p:nvPr>
        </p:nvSpPr>
        <p:spPr>
          <a:xfrm>
            <a:off x="391686" y="1014243"/>
            <a:ext cx="5701755" cy="4536071"/>
          </a:xfrm>
        </p:spPr>
        <p:txBody>
          <a:bodyPr vert="horz" lIns="91440" tIns="45720" rIns="91440" bIns="45720" rtlCol="0" anchor="t">
            <a:noAutofit/>
          </a:bodyPr>
          <a:lstStyle/>
          <a:p>
            <a:pPr algn="just"/>
            <a:r>
              <a:rPr lang="en-GB" sz="2000" dirty="0">
                <a:solidFill>
                  <a:schemeClr val="bg1"/>
                </a:solidFill>
                <a:latin typeface="Gill Sans Nova Light"/>
              </a:rPr>
              <a:t>     Raj kitchen is an Indian restaurant located in castle street, Swansea which offers authentic and flavourful Indian cuisine including ‘unique’ and traditional dishes with a ‘modern twist’ (Raj Kitchen 2024). This restaurant has been chosen due to its inclusivity of dietary restrictions and range of tasteful vegan and vegetarian options – which brings them a competitive advantage among local rivalling businesses (Rosala, 2015, p. 27) as well as its affordability. The staff are exceptionally friendly, efficient and demonstrate clear passion for the restaurant and customers, which according to Chuang (2023) is an 'essential' key skill for hospitality workers  – the owner, Raj also ensures to get involved with his customers which is often a rarity. It is clear from his demeanour and his dedication to providing excellent customer experiences that he is deeply passionate about his business.</a:t>
            </a:r>
            <a:endParaRPr lang="en-US" sz="2000">
              <a:solidFill>
                <a:schemeClr val="bg1"/>
              </a:solidFill>
              <a:latin typeface="Gill Sans Nova Light"/>
            </a:endParaRPr>
          </a:p>
        </p:txBody>
      </p:sp>
      <p:sp>
        <p:nvSpPr>
          <p:cNvPr id="11" name="Slide Number Placeholder 10">
            <a:extLst>
              <a:ext uri="{FF2B5EF4-FFF2-40B4-BE49-F238E27FC236}">
                <a16:creationId xmlns:a16="http://schemas.microsoft.com/office/drawing/2014/main" id="{3A127E98-F085-5A66-9D65-E2BAC77B0E66}"/>
              </a:ext>
            </a:extLst>
          </p:cNvPr>
          <p:cNvSpPr>
            <a:spLocks noGrp="1"/>
          </p:cNvSpPr>
          <p:nvPr>
            <p:ph type="sldNum" sz="quarter" idx="12"/>
          </p:nvPr>
        </p:nvSpPr>
        <p:spPr/>
        <p:txBody>
          <a:bodyPr/>
          <a:lstStyle/>
          <a:p>
            <a:fld id="{84D792B7-0397-C047-AE12-1A03F7E3DC83}" type="slidenum">
              <a:rPr lang="en-US" smtClean="0"/>
              <a:pPr/>
              <a:t>3</a:t>
            </a:fld>
            <a:endParaRPr lang="en-US" dirty="0"/>
          </a:p>
        </p:txBody>
      </p:sp>
      <p:sp>
        <p:nvSpPr>
          <p:cNvPr id="10" name="Footer Placeholder 9">
            <a:extLst>
              <a:ext uri="{FF2B5EF4-FFF2-40B4-BE49-F238E27FC236}">
                <a16:creationId xmlns:a16="http://schemas.microsoft.com/office/drawing/2014/main" id="{C90F9375-7D60-5547-02DC-A2AF4BE09B30}"/>
              </a:ext>
            </a:extLst>
          </p:cNvPr>
          <p:cNvSpPr>
            <a:spLocks noGrp="1"/>
          </p:cNvSpPr>
          <p:nvPr>
            <p:ph type="ftr" sz="quarter" idx="11"/>
          </p:nvPr>
        </p:nvSpPr>
        <p:spPr/>
        <p:txBody>
          <a:bodyPr/>
          <a:lstStyle/>
          <a:p>
            <a:r>
              <a:rPr lang="en-US" dirty="0">
                <a:latin typeface="Gill Sans Nova Light"/>
              </a:rPr>
              <a:t>Raj Kitchen Swansea</a:t>
            </a:r>
            <a:endParaRPr lang="en-US" dirty="0"/>
          </a:p>
        </p:txBody>
      </p:sp>
      <p:sp>
        <p:nvSpPr>
          <p:cNvPr id="9" name="Date Placeholder 8">
            <a:extLst>
              <a:ext uri="{FF2B5EF4-FFF2-40B4-BE49-F238E27FC236}">
                <a16:creationId xmlns:a16="http://schemas.microsoft.com/office/drawing/2014/main" id="{5AF93863-763B-590D-9D57-2E4C5A8E97A8}"/>
              </a:ext>
            </a:extLst>
          </p:cNvPr>
          <p:cNvSpPr>
            <a:spLocks noGrp="1"/>
          </p:cNvSpPr>
          <p:nvPr>
            <p:ph type="dt" sz="half" idx="10"/>
          </p:nvPr>
        </p:nvSpPr>
        <p:spPr/>
        <p:txBody>
          <a:bodyPr/>
          <a:lstStyle/>
          <a:p>
            <a:r>
              <a:rPr lang="en-US"/>
              <a:t>20XX</a:t>
            </a:r>
            <a:endParaRPr lang="en-US" dirty="0"/>
          </a:p>
        </p:txBody>
      </p:sp>
      <p:pic>
        <p:nvPicPr>
          <p:cNvPr id="5" name="Picture 4" descr="A restaurant with tables and chairs&#10;&#10;Description automatically generated">
            <a:extLst>
              <a:ext uri="{FF2B5EF4-FFF2-40B4-BE49-F238E27FC236}">
                <a16:creationId xmlns:a16="http://schemas.microsoft.com/office/drawing/2014/main" id="{8B7537D6-1B93-0B50-C458-F9C8543B5C06}"/>
              </a:ext>
            </a:extLst>
          </p:cNvPr>
          <p:cNvPicPr>
            <a:picLocks noChangeAspect="1"/>
          </p:cNvPicPr>
          <p:nvPr/>
        </p:nvPicPr>
        <p:blipFill>
          <a:blip r:embed="rId2"/>
          <a:stretch>
            <a:fillRect/>
          </a:stretch>
        </p:blipFill>
        <p:spPr>
          <a:xfrm>
            <a:off x="6890657" y="652727"/>
            <a:ext cx="4169228" cy="5563431"/>
          </a:xfrm>
          <a:prstGeom prst="rect">
            <a:avLst/>
          </a:prstGeom>
        </p:spPr>
      </p:pic>
    </p:spTree>
    <p:extLst>
      <p:ext uri="{BB962C8B-B14F-4D97-AF65-F5344CB8AC3E}">
        <p14:creationId xmlns:p14="http://schemas.microsoft.com/office/powerpoint/2010/main" val="3168852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Plates of food on a table&#10;&#10;Description automatically generated">
            <a:extLst>
              <a:ext uri="{FF2B5EF4-FFF2-40B4-BE49-F238E27FC236}">
                <a16:creationId xmlns:a16="http://schemas.microsoft.com/office/drawing/2014/main" id="{229E7E83-03E3-1288-27B4-4831837E9E64}"/>
              </a:ext>
            </a:extLst>
          </p:cNvPr>
          <p:cNvPicPr>
            <a:picLocks noGrp="1" noChangeAspect="1"/>
          </p:cNvPicPr>
          <p:nvPr>
            <p:ph type="pic" sz="quarter" idx="13"/>
          </p:nvPr>
        </p:nvPicPr>
        <p:blipFill>
          <a:blip r:embed="rId2"/>
          <a:srcRect l="6646" r="6646"/>
          <a:stretch/>
        </p:blipFill>
        <p:spPr>
          <a:xfrm>
            <a:off x="1549216" y="764837"/>
            <a:ext cx="3425369" cy="5295667"/>
          </a:xfrm>
        </p:spPr>
      </p:pic>
      <p:sp>
        <p:nvSpPr>
          <p:cNvPr id="3" name="Title 2">
            <a:extLst>
              <a:ext uri="{FF2B5EF4-FFF2-40B4-BE49-F238E27FC236}">
                <a16:creationId xmlns:a16="http://schemas.microsoft.com/office/drawing/2014/main" id="{C39746E9-779D-A21B-23DC-DBDBDBB0B755}"/>
              </a:ext>
            </a:extLst>
          </p:cNvPr>
          <p:cNvSpPr>
            <a:spLocks noGrp="1"/>
          </p:cNvSpPr>
          <p:nvPr>
            <p:ph type="title"/>
          </p:nvPr>
        </p:nvSpPr>
        <p:spPr>
          <a:xfrm>
            <a:off x="6400800" y="749046"/>
            <a:ext cx="4718304" cy="1645920"/>
          </a:xfrm>
        </p:spPr>
        <p:txBody>
          <a:bodyPr/>
          <a:lstStyle/>
          <a:p>
            <a:r>
              <a:rPr lang="en-US" sz="3200" dirty="0"/>
              <a:t>The menu</a:t>
            </a:r>
          </a:p>
        </p:txBody>
      </p:sp>
      <p:sp>
        <p:nvSpPr>
          <p:cNvPr id="4" name="Content Placeholder 3">
            <a:extLst>
              <a:ext uri="{FF2B5EF4-FFF2-40B4-BE49-F238E27FC236}">
                <a16:creationId xmlns:a16="http://schemas.microsoft.com/office/drawing/2014/main" id="{26F8E1AB-226D-43A6-71B1-5040854C2CE4}"/>
              </a:ext>
            </a:extLst>
          </p:cNvPr>
          <p:cNvSpPr>
            <a:spLocks noGrp="1"/>
          </p:cNvSpPr>
          <p:nvPr>
            <p:ph idx="1"/>
          </p:nvPr>
        </p:nvSpPr>
        <p:spPr>
          <a:xfrm>
            <a:off x="6400800" y="1946148"/>
            <a:ext cx="4915117" cy="2029968"/>
          </a:xfrm>
        </p:spPr>
        <p:txBody>
          <a:bodyPr vert="horz" lIns="91440" tIns="45720" rIns="91440" bIns="45720" rtlCol="0" anchor="t">
            <a:noAutofit/>
          </a:bodyPr>
          <a:lstStyle/>
          <a:p>
            <a:r>
              <a:rPr lang="en-GB" dirty="0">
                <a:solidFill>
                  <a:schemeClr val="bg1"/>
                </a:solidFill>
                <a:latin typeface="Gill Sans Nova Light"/>
              </a:rPr>
              <a:t>    </a:t>
            </a:r>
            <a:r>
              <a:rPr lang="en-GB" sz="2000" dirty="0">
                <a:solidFill>
                  <a:schemeClr val="bg1"/>
                </a:solidFill>
                <a:latin typeface="Gill Sans Nova Light"/>
              </a:rPr>
              <a:t>The menu at raj kitchen features a range of traditional dishes including classic Indian curries, a variety of grilled dishes and a wide selection of starters and side dishes. They also provide options for vegan and vegetarian guests – which allows them to widen their target audience and cater for a large range of guests with different dietary requirements. The prices of the meals are reasonable considering the freshness and quality of the ingredients used, the prices range from £4 to just £15 for their most expensive single item food option on the menu.</a:t>
            </a:r>
            <a:endParaRPr lang="en-US" sz="2000">
              <a:solidFill>
                <a:schemeClr val="bg1"/>
              </a:solidFill>
              <a:latin typeface="Gill Sans Nova Light"/>
            </a:endParaRPr>
          </a:p>
        </p:txBody>
      </p:sp>
      <p:sp>
        <p:nvSpPr>
          <p:cNvPr id="5" name="Slide Number Placeholder 4">
            <a:extLst>
              <a:ext uri="{FF2B5EF4-FFF2-40B4-BE49-F238E27FC236}">
                <a16:creationId xmlns:a16="http://schemas.microsoft.com/office/drawing/2014/main" id="{96A01EC8-5982-1C72-5AF1-B7FA9A638D37}"/>
              </a:ext>
            </a:extLst>
          </p:cNvPr>
          <p:cNvSpPr>
            <a:spLocks noGrp="1"/>
          </p:cNvSpPr>
          <p:nvPr>
            <p:ph type="sldNum" sz="quarter" idx="12"/>
          </p:nvPr>
        </p:nvSpPr>
        <p:spPr/>
        <p:txBody>
          <a:bodyPr/>
          <a:lstStyle/>
          <a:p>
            <a:fld id="{84D792B7-0397-C047-AE12-1A03F7E3DC83}" type="slidenum">
              <a:rPr lang="en-US" smtClean="0"/>
              <a:pPr/>
              <a:t>4</a:t>
            </a:fld>
            <a:endParaRPr lang="en-US" dirty="0"/>
          </a:p>
        </p:txBody>
      </p:sp>
      <p:sp>
        <p:nvSpPr>
          <p:cNvPr id="6" name="Footer Placeholder 5">
            <a:extLst>
              <a:ext uri="{FF2B5EF4-FFF2-40B4-BE49-F238E27FC236}">
                <a16:creationId xmlns:a16="http://schemas.microsoft.com/office/drawing/2014/main" id="{EE0E2C9E-44AA-505F-19A0-71339E94574D}"/>
              </a:ext>
            </a:extLst>
          </p:cNvPr>
          <p:cNvSpPr>
            <a:spLocks noGrp="1"/>
          </p:cNvSpPr>
          <p:nvPr>
            <p:ph type="ftr" sz="quarter" idx="11"/>
          </p:nvPr>
        </p:nvSpPr>
        <p:spPr/>
        <p:txBody>
          <a:bodyPr/>
          <a:lstStyle/>
          <a:p>
            <a:r>
              <a:rPr lang="en-US" dirty="0">
                <a:latin typeface="Gill Sans Nova Light"/>
              </a:rPr>
              <a:t>Raj kitchen Swansea</a:t>
            </a:r>
            <a:endParaRPr lang="en-US" dirty="0"/>
          </a:p>
        </p:txBody>
      </p:sp>
      <p:sp>
        <p:nvSpPr>
          <p:cNvPr id="7" name="Date Placeholder 6">
            <a:extLst>
              <a:ext uri="{FF2B5EF4-FFF2-40B4-BE49-F238E27FC236}">
                <a16:creationId xmlns:a16="http://schemas.microsoft.com/office/drawing/2014/main" id="{E75E45A5-0A5B-5000-1C3B-3F6699D8BD06}"/>
              </a:ext>
            </a:extLst>
          </p:cNvPr>
          <p:cNvSpPr>
            <a:spLocks noGrp="1"/>
          </p:cNvSpPr>
          <p:nvPr>
            <p:ph type="dt" sz="half" idx="10"/>
          </p:nvPr>
        </p:nvSpPr>
        <p:spPr/>
        <p:txBody>
          <a:bodyPr/>
          <a:lstStyle/>
          <a:p>
            <a:r>
              <a:rPr lang="en-US"/>
              <a:t>20XX</a:t>
            </a:r>
            <a:endParaRPr lang="en-US" dirty="0"/>
          </a:p>
        </p:txBody>
      </p:sp>
    </p:spTree>
    <p:extLst>
      <p:ext uri="{BB962C8B-B14F-4D97-AF65-F5344CB8AC3E}">
        <p14:creationId xmlns:p14="http://schemas.microsoft.com/office/powerpoint/2010/main" val="13777629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DA980-F2FC-56CC-8924-846F204748B2}"/>
              </a:ext>
            </a:extLst>
          </p:cNvPr>
          <p:cNvSpPr>
            <a:spLocks noGrp="1"/>
          </p:cNvSpPr>
          <p:nvPr>
            <p:ph type="title"/>
          </p:nvPr>
        </p:nvSpPr>
        <p:spPr>
          <a:xfrm>
            <a:off x="838200" y="-4669"/>
            <a:ext cx="10515600" cy="1325563"/>
          </a:xfrm>
        </p:spPr>
        <p:txBody>
          <a:bodyPr anchor="ctr">
            <a:normAutofit/>
          </a:bodyPr>
          <a:lstStyle/>
          <a:p>
            <a:r>
              <a:rPr lang="en-US" dirty="0" err="1"/>
              <a:t>hygeine</a:t>
            </a:r>
          </a:p>
        </p:txBody>
      </p:sp>
      <p:sp>
        <p:nvSpPr>
          <p:cNvPr id="4" name="Slide Number Placeholder 3">
            <a:extLst>
              <a:ext uri="{FF2B5EF4-FFF2-40B4-BE49-F238E27FC236}">
                <a16:creationId xmlns:a16="http://schemas.microsoft.com/office/drawing/2014/main" id="{62181E4E-9A6C-A379-7DEB-0B5E68A85788}"/>
              </a:ext>
            </a:extLst>
          </p:cNvPr>
          <p:cNvSpPr>
            <a:spLocks noGrp="1"/>
          </p:cNvSpPr>
          <p:nvPr>
            <p:ph type="sldNum" sz="quarter" idx="12"/>
          </p:nvPr>
        </p:nvSpPr>
        <p:spPr>
          <a:xfrm>
            <a:off x="616640" y="6517634"/>
            <a:ext cx="950258" cy="274320"/>
          </a:xfrm>
        </p:spPr>
        <p:txBody>
          <a:bodyPr anchor="ctr">
            <a:normAutofit/>
          </a:bodyPr>
          <a:lstStyle/>
          <a:p>
            <a:pPr>
              <a:spcAft>
                <a:spcPts val="600"/>
              </a:spcAft>
            </a:pPr>
            <a:fld id="{84D792B7-0397-C047-AE12-1A03F7E3DC83}" type="slidenum">
              <a:rPr lang="en-US" smtClean="0"/>
              <a:pPr>
                <a:spcAft>
                  <a:spcPts val="600"/>
                </a:spcAft>
              </a:pPr>
              <a:t>5</a:t>
            </a:fld>
            <a:endParaRPr lang="en-US"/>
          </a:p>
        </p:txBody>
      </p:sp>
      <p:sp>
        <p:nvSpPr>
          <p:cNvPr id="5" name="Footer Placeholder 4">
            <a:extLst>
              <a:ext uri="{FF2B5EF4-FFF2-40B4-BE49-F238E27FC236}">
                <a16:creationId xmlns:a16="http://schemas.microsoft.com/office/drawing/2014/main" id="{58153D22-331C-D1B3-B03F-AE4A02ADB067}"/>
              </a:ext>
            </a:extLst>
          </p:cNvPr>
          <p:cNvSpPr>
            <a:spLocks noGrp="1"/>
          </p:cNvSpPr>
          <p:nvPr>
            <p:ph type="ftr" sz="quarter" idx="11"/>
          </p:nvPr>
        </p:nvSpPr>
        <p:spPr>
          <a:xfrm>
            <a:off x="4808250" y="6517634"/>
            <a:ext cx="2572870" cy="274320"/>
          </a:xfrm>
        </p:spPr>
        <p:txBody>
          <a:bodyPr anchor="ctr">
            <a:normAutofit/>
          </a:bodyPr>
          <a:lstStyle/>
          <a:p>
            <a:pPr>
              <a:spcAft>
                <a:spcPts val="600"/>
              </a:spcAft>
            </a:pPr>
            <a:r>
              <a:rPr lang="en-US" dirty="0">
                <a:latin typeface="Gill Sans Nova Light"/>
              </a:rPr>
              <a:t>Raj kitchen </a:t>
            </a:r>
            <a:r>
              <a:rPr lang="en-US" dirty="0" err="1">
                <a:latin typeface="Gill Sans Nova Light"/>
              </a:rPr>
              <a:t>swansea</a:t>
            </a:r>
            <a:endParaRPr lang="en-US" dirty="0" err="1"/>
          </a:p>
        </p:txBody>
      </p:sp>
      <p:sp>
        <p:nvSpPr>
          <p:cNvPr id="6" name="Date Placeholder 5">
            <a:extLst>
              <a:ext uri="{FF2B5EF4-FFF2-40B4-BE49-F238E27FC236}">
                <a16:creationId xmlns:a16="http://schemas.microsoft.com/office/drawing/2014/main" id="{AF8F2464-5EF1-9833-AD00-F963A254C7DA}"/>
              </a:ext>
            </a:extLst>
          </p:cNvPr>
          <p:cNvSpPr>
            <a:spLocks noGrp="1"/>
          </p:cNvSpPr>
          <p:nvPr>
            <p:ph type="dt" sz="half" idx="10"/>
          </p:nvPr>
        </p:nvSpPr>
        <p:spPr>
          <a:xfrm>
            <a:off x="10622471" y="6517634"/>
            <a:ext cx="950260" cy="274320"/>
          </a:xfrm>
        </p:spPr>
        <p:txBody>
          <a:bodyPr anchor="ctr">
            <a:normAutofit/>
          </a:bodyPr>
          <a:lstStyle/>
          <a:p>
            <a:pPr>
              <a:spcAft>
                <a:spcPts val="600"/>
              </a:spcAft>
            </a:pPr>
            <a:r>
              <a:rPr lang="en-US"/>
              <a:t>20XX</a:t>
            </a:r>
          </a:p>
        </p:txBody>
      </p:sp>
      <p:sp>
        <p:nvSpPr>
          <p:cNvPr id="3" name="Content Placeholder 2">
            <a:extLst>
              <a:ext uri="{FF2B5EF4-FFF2-40B4-BE49-F238E27FC236}">
                <a16:creationId xmlns:a16="http://schemas.microsoft.com/office/drawing/2014/main" id="{EB84ED3A-8D2E-1296-65DD-6ACB2BBEFBC4}"/>
              </a:ext>
            </a:extLst>
          </p:cNvPr>
          <p:cNvSpPr>
            <a:spLocks noGrp="1"/>
          </p:cNvSpPr>
          <p:nvPr>
            <p:ph idx="4294967295"/>
          </p:nvPr>
        </p:nvSpPr>
        <p:spPr>
          <a:xfrm>
            <a:off x="838200" y="1881188"/>
            <a:ext cx="4809565" cy="4352544"/>
          </a:xfrm>
        </p:spPr>
        <p:txBody>
          <a:bodyPr vert="horz" lIns="91440" tIns="45720" rIns="91440" bIns="45720" rtlCol="0" anchor="t">
            <a:normAutofit/>
          </a:bodyPr>
          <a:lstStyle/>
          <a:p>
            <a:pPr marL="0" indent="-283210" algn="ctr"/>
            <a:r>
              <a:rPr lang="en-US" sz="1800" kern="1200" dirty="0">
                <a:latin typeface="Gill Sans Nova Light"/>
              </a:rPr>
              <a:t>Raj kitchen has received in April of 2024 a hygiene rating of 4 – according to the FSA website which documents their score – the reasoning behind them receiving just a 4 is due to the cleanliness and condition of the facilities and building being described only as 'generally satisfactory' which could be due to several factors including the premises not complying with the necessary regulations. Although this may reflect negatively on the business, according to Draper (2016) most people would not be deterred by a hygiene rating of 4 – which means that it is unlikely to have a highly negative impact on the success of the Restaurant</a:t>
            </a:r>
          </a:p>
        </p:txBody>
      </p:sp>
      <p:pic>
        <p:nvPicPr>
          <p:cNvPr id="8" name="Picture 7" descr="Every Berkshire food hygiene rating in January 2023 including coffee shops  and takeaways - Berkshire Live">
            <a:extLst>
              <a:ext uri="{FF2B5EF4-FFF2-40B4-BE49-F238E27FC236}">
                <a16:creationId xmlns:a16="http://schemas.microsoft.com/office/drawing/2014/main" id="{EE4C059F-6372-8C96-12F6-24EC0397A1CD}"/>
              </a:ext>
            </a:extLst>
          </p:cNvPr>
          <p:cNvPicPr>
            <a:picLocks noChangeAspect="1"/>
          </p:cNvPicPr>
          <p:nvPr/>
        </p:nvPicPr>
        <p:blipFill>
          <a:blip r:embed="rId2"/>
          <a:stretch>
            <a:fillRect/>
          </a:stretch>
        </p:blipFill>
        <p:spPr>
          <a:xfrm>
            <a:off x="6024282" y="1878094"/>
            <a:ext cx="5331757" cy="3561250"/>
          </a:xfrm>
          <a:prstGeom prst="rect">
            <a:avLst/>
          </a:prstGeom>
        </p:spPr>
      </p:pic>
    </p:spTree>
    <p:extLst>
      <p:ext uri="{BB962C8B-B14F-4D97-AF65-F5344CB8AC3E}">
        <p14:creationId xmlns:p14="http://schemas.microsoft.com/office/powerpoint/2010/main" val="29212734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75CAB68-737D-9BA1-0111-D2E0A13A046F}"/>
              </a:ext>
            </a:extLst>
          </p:cNvPr>
          <p:cNvSpPr>
            <a:spLocks noGrp="1"/>
          </p:cNvSpPr>
          <p:nvPr>
            <p:ph type="title"/>
          </p:nvPr>
        </p:nvSpPr>
        <p:spPr>
          <a:xfrm>
            <a:off x="838200" y="-1031"/>
            <a:ext cx="10515600" cy="1325563"/>
          </a:xfrm>
        </p:spPr>
        <p:txBody>
          <a:bodyPr anchor="ctr">
            <a:normAutofit/>
          </a:bodyPr>
          <a:lstStyle/>
          <a:p>
            <a:r>
              <a:rPr lang="en-US" dirty="0"/>
              <a:t>location</a:t>
            </a:r>
          </a:p>
        </p:txBody>
      </p:sp>
      <p:sp>
        <p:nvSpPr>
          <p:cNvPr id="5" name="Slide Number Placeholder 4">
            <a:extLst>
              <a:ext uri="{FF2B5EF4-FFF2-40B4-BE49-F238E27FC236}">
                <a16:creationId xmlns:a16="http://schemas.microsoft.com/office/drawing/2014/main" id="{2FE4AEEE-777B-5866-2618-57FA39514DCE}"/>
              </a:ext>
            </a:extLst>
          </p:cNvPr>
          <p:cNvSpPr>
            <a:spLocks noGrp="1"/>
          </p:cNvSpPr>
          <p:nvPr>
            <p:ph type="sldNum" sz="quarter" idx="12"/>
          </p:nvPr>
        </p:nvSpPr>
        <p:spPr>
          <a:xfrm>
            <a:off x="616640" y="6517634"/>
            <a:ext cx="950258" cy="274320"/>
          </a:xfrm>
        </p:spPr>
        <p:txBody>
          <a:bodyPr anchor="ctr">
            <a:normAutofit/>
          </a:bodyPr>
          <a:lstStyle/>
          <a:p>
            <a:pPr>
              <a:spcAft>
                <a:spcPts val="600"/>
              </a:spcAft>
            </a:pPr>
            <a:fld id="{84D792B7-0397-C047-AE12-1A03F7E3DC83}" type="slidenum">
              <a:rPr lang="en-US" smtClean="0"/>
              <a:pPr>
                <a:spcAft>
                  <a:spcPts val="600"/>
                </a:spcAft>
              </a:pPr>
              <a:t>6</a:t>
            </a:fld>
            <a:endParaRPr lang="en-US"/>
          </a:p>
        </p:txBody>
      </p:sp>
      <p:sp>
        <p:nvSpPr>
          <p:cNvPr id="6" name="Footer Placeholder 5">
            <a:extLst>
              <a:ext uri="{FF2B5EF4-FFF2-40B4-BE49-F238E27FC236}">
                <a16:creationId xmlns:a16="http://schemas.microsoft.com/office/drawing/2014/main" id="{912F3BF3-39CF-0EB1-8EFB-FB2EDD7B3FE6}"/>
              </a:ext>
            </a:extLst>
          </p:cNvPr>
          <p:cNvSpPr>
            <a:spLocks noGrp="1"/>
          </p:cNvSpPr>
          <p:nvPr>
            <p:ph type="ftr" sz="quarter" idx="11"/>
          </p:nvPr>
        </p:nvSpPr>
        <p:spPr>
          <a:xfrm>
            <a:off x="4808250" y="6517634"/>
            <a:ext cx="2572870" cy="274320"/>
          </a:xfrm>
        </p:spPr>
        <p:txBody>
          <a:bodyPr anchor="ctr">
            <a:normAutofit/>
          </a:bodyPr>
          <a:lstStyle/>
          <a:p>
            <a:pPr>
              <a:spcAft>
                <a:spcPts val="600"/>
              </a:spcAft>
            </a:pPr>
            <a:r>
              <a:rPr lang="en-US" dirty="0">
                <a:latin typeface="Gill Sans Nova Light"/>
              </a:rPr>
              <a:t>Raj kitchen Swansea</a:t>
            </a:r>
            <a:endParaRPr lang="en-US" dirty="0"/>
          </a:p>
        </p:txBody>
      </p:sp>
      <p:sp>
        <p:nvSpPr>
          <p:cNvPr id="7" name="Date Placeholder 6">
            <a:extLst>
              <a:ext uri="{FF2B5EF4-FFF2-40B4-BE49-F238E27FC236}">
                <a16:creationId xmlns:a16="http://schemas.microsoft.com/office/drawing/2014/main" id="{77EB7387-B7BC-48FE-7CE0-923A0A1A03DA}"/>
              </a:ext>
            </a:extLst>
          </p:cNvPr>
          <p:cNvSpPr>
            <a:spLocks noGrp="1"/>
          </p:cNvSpPr>
          <p:nvPr>
            <p:ph type="dt" sz="half" idx="10"/>
          </p:nvPr>
        </p:nvSpPr>
        <p:spPr>
          <a:xfrm>
            <a:off x="10622471" y="6517634"/>
            <a:ext cx="950260" cy="274320"/>
          </a:xfrm>
        </p:spPr>
        <p:txBody>
          <a:bodyPr anchor="ctr">
            <a:normAutofit/>
          </a:bodyPr>
          <a:lstStyle/>
          <a:p>
            <a:pPr>
              <a:spcAft>
                <a:spcPts val="600"/>
              </a:spcAft>
            </a:pPr>
            <a:r>
              <a:rPr lang="en-US"/>
              <a:t>20XX</a:t>
            </a:r>
          </a:p>
        </p:txBody>
      </p:sp>
      <p:pic>
        <p:nvPicPr>
          <p:cNvPr id="8" name="Picture Placeholder 7" descr="A table with wine glasses and plates on it&#10;&#10;Description automatically generated">
            <a:extLst>
              <a:ext uri="{FF2B5EF4-FFF2-40B4-BE49-F238E27FC236}">
                <a16:creationId xmlns:a16="http://schemas.microsoft.com/office/drawing/2014/main" id="{BCA19B1F-A82E-A885-CF49-FDF7CED765E5}"/>
              </a:ext>
            </a:extLst>
          </p:cNvPr>
          <p:cNvPicPr>
            <a:picLocks noGrp="1" noChangeAspect="1"/>
          </p:cNvPicPr>
          <p:nvPr>
            <p:ph type="pic" sz="quarter" idx="4294967295"/>
          </p:nvPr>
        </p:nvPicPr>
        <p:blipFill>
          <a:blip r:embed="rId2"/>
          <a:srcRect l="11165" r="24414"/>
          <a:stretch/>
        </p:blipFill>
        <p:spPr>
          <a:xfrm rot="5400000">
            <a:off x="1195578" y="1523810"/>
            <a:ext cx="4352544" cy="5067300"/>
          </a:xfrm>
          <a:noFill/>
        </p:spPr>
      </p:pic>
      <p:sp>
        <p:nvSpPr>
          <p:cNvPr id="4" name="Content Placeholder 3">
            <a:extLst>
              <a:ext uri="{FF2B5EF4-FFF2-40B4-BE49-F238E27FC236}">
                <a16:creationId xmlns:a16="http://schemas.microsoft.com/office/drawing/2014/main" id="{FD9A0D33-2A84-16D1-F293-7E5021AEE23A}"/>
              </a:ext>
            </a:extLst>
          </p:cNvPr>
          <p:cNvSpPr>
            <a:spLocks noGrp="1"/>
          </p:cNvSpPr>
          <p:nvPr>
            <p:ph idx="4294967295"/>
          </p:nvPr>
        </p:nvSpPr>
        <p:spPr>
          <a:xfrm>
            <a:off x="6286500" y="1881188"/>
            <a:ext cx="5067300" cy="4352544"/>
          </a:xfrm>
        </p:spPr>
        <p:txBody>
          <a:bodyPr vert="horz" lIns="91440" tIns="45720" rIns="91440" bIns="45720" rtlCol="0" anchor="t">
            <a:normAutofit fontScale="92500"/>
          </a:bodyPr>
          <a:lstStyle/>
          <a:p>
            <a:pPr marL="0" indent="-283210" algn="ctr"/>
            <a:r>
              <a:rPr lang="en-US" sz="1500" kern="1200" dirty="0"/>
              <a:t>  </a:t>
            </a:r>
            <a:r>
              <a:rPr lang="en-US" sz="1800" kern="1200" dirty="0">
                <a:latin typeface="Gill Sans Nova Light"/>
              </a:rPr>
              <a:t> Raj kitchen boasts a great location in Swansea's city </a:t>
            </a:r>
            <a:r>
              <a:rPr lang="en-US" sz="1800" kern="1200" err="1">
                <a:latin typeface="Gill Sans Nova Light"/>
              </a:rPr>
              <a:t>centre</a:t>
            </a:r>
            <a:r>
              <a:rPr lang="en-US" sz="1800" kern="1200" dirty="0">
                <a:latin typeface="Gill Sans Nova Light"/>
              </a:rPr>
              <a:t> right next to Swansea's Castle square – a 'key element of the urban fabric of Swansea' (ACME London 2022) – this area receives a constant flow of foot traffic and is surrounded by many popular amenities which bring people to the area –which in turn brings attention and custom to the restaurant from the locals and tourists visiting the area. It is visible from Castle square, located right next to the ruins of Swansea castle, famed for its strategic </a:t>
            </a:r>
            <a:r>
              <a:rPr lang="en-US" sz="1800" kern="1200" err="1">
                <a:latin typeface="Gill Sans Nova Light"/>
              </a:rPr>
              <a:t>prtection</a:t>
            </a:r>
            <a:r>
              <a:rPr lang="en-US" sz="1800" kern="1200" dirty="0">
                <a:latin typeface="Gill Sans Nova Light"/>
              </a:rPr>
              <a:t> in history (REF, and due to its glass windows, bright lighting and decoration, the restaurant is eye catching from the exterior – a great feature which the business benefits from, as it brings a lot of attention. Although White &amp; </a:t>
            </a:r>
            <a:r>
              <a:rPr lang="en-US" sz="1800" kern="1200" err="1">
                <a:latin typeface="Gill Sans Nova Light"/>
              </a:rPr>
              <a:t>Kokotsaki</a:t>
            </a:r>
            <a:r>
              <a:rPr lang="en-US" sz="1800" kern="1200" dirty="0">
                <a:latin typeface="Gill Sans Nova Light"/>
              </a:rPr>
              <a:t> (2004) states that often in Britan, going out to eat or ordering 'an Indian' is viewed as a social interaction, Raj kitchen has private function rooms for more formal dinner settings, though also, due to the price point, is a good option for a casual meal.</a:t>
            </a:r>
          </a:p>
        </p:txBody>
      </p:sp>
    </p:spTree>
    <p:extLst>
      <p:ext uri="{BB962C8B-B14F-4D97-AF65-F5344CB8AC3E}">
        <p14:creationId xmlns:p14="http://schemas.microsoft.com/office/powerpoint/2010/main" val="2116243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tree with lights and flowers&#10;&#10;Description automatically generated">
            <a:extLst>
              <a:ext uri="{FF2B5EF4-FFF2-40B4-BE49-F238E27FC236}">
                <a16:creationId xmlns:a16="http://schemas.microsoft.com/office/drawing/2014/main" id="{139EF809-2827-A232-DCE2-16E56FB82B8A}"/>
              </a:ext>
            </a:extLst>
          </p:cNvPr>
          <p:cNvPicPr>
            <a:picLocks noGrp="1" noChangeAspect="1"/>
          </p:cNvPicPr>
          <p:nvPr>
            <p:ph type="pic" sz="quarter" idx="13"/>
          </p:nvPr>
        </p:nvPicPr>
        <p:blipFill>
          <a:blip r:embed="rId2"/>
          <a:srcRect l="25619" r="25619"/>
          <a:stretch/>
        </p:blipFill>
        <p:spPr>
          <a:xfrm>
            <a:off x="1576925" y="621343"/>
            <a:ext cx="3508497" cy="5308533"/>
          </a:xfrm>
        </p:spPr>
      </p:pic>
      <p:sp>
        <p:nvSpPr>
          <p:cNvPr id="3" name="Title 2">
            <a:extLst>
              <a:ext uri="{FF2B5EF4-FFF2-40B4-BE49-F238E27FC236}">
                <a16:creationId xmlns:a16="http://schemas.microsoft.com/office/drawing/2014/main" id="{54059782-8802-FC25-FBC8-ACF7C0379F53}"/>
              </a:ext>
            </a:extLst>
          </p:cNvPr>
          <p:cNvSpPr>
            <a:spLocks noGrp="1"/>
          </p:cNvSpPr>
          <p:nvPr>
            <p:ph type="title"/>
          </p:nvPr>
        </p:nvSpPr>
        <p:spPr>
          <a:xfrm>
            <a:off x="6447781" y="3779"/>
            <a:ext cx="4920710" cy="1669732"/>
          </a:xfrm>
        </p:spPr>
        <p:txBody>
          <a:bodyPr/>
          <a:lstStyle/>
          <a:p>
            <a:r>
              <a:rPr lang="en-US" dirty="0"/>
              <a:t>Customer value</a:t>
            </a:r>
          </a:p>
        </p:txBody>
      </p:sp>
      <p:sp>
        <p:nvSpPr>
          <p:cNvPr id="4" name="Content Placeholder 3">
            <a:extLst>
              <a:ext uri="{FF2B5EF4-FFF2-40B4-BE49-F238E27FC236}">
                <a16:creationId xmlns:a16="http://schemas.microsoft.com/office/drawing/2014/main" id="{EF52700A-22B7-8A41-3935-459C2B37F21E}"/>
              </a:ext>
            </a:extLst>
          </p:cNvPr>
          <p:cNvSpPr>
            <a:spLocks noGrp="1"/>
          </p:cNvSpPr>
          <p:nvPr>
            <p:ph idx="1"/>
          </p:nvPr>
        </p:nvSpPr>
        <p:spPr>
          <a:xfrm>
            <a:off x="6236687" y="1132984"/>
            <a:ext cx="5701111" cy="5003630"/>
          </a:xfrm>
        </p:spPr>
        <p:txBody>
          <a:bodyPr vert="horz" lIns="91440" tIns="45720" rIns="91440" bIns="45720" rtlCol="0" anchor="t">
            <a:noAutofit/>
          </a:bodyPr>
          <a:lstStyle/>
          <a:p>
            <a:r>
              <a:rPr lang="en-GB" sz="1600" dirty="0">
                <a:solidFill>
                  <a:schemeClr val="bg1"/>
                </a:solidFill>
                <a:latin typeface="Gill Sans Nova Light"/>
              </a:rPr>
              <a:t>For the value, customers receive great food as well as a </a:t>
            </a:r>
            <a:r>
              <a:rPr lang="en-GB" sz="1600" err="1">
                <a:solidFill>
                  <a:schemeClr val="bg1"/>
                </a:solidFill>
                <a:latin typeface="Gill Sans Nova Light"/>
              </a:rPr>
              <a:t>a</a:t>
            </a:r>
            <a:r>
              <a:rPr lang="en-GB" sz="1600" dirty="0">
                <a:solidFill>
                  <a:schemeClr val="bg1"/>
                </a:solidFill>
                <a:latin typeface="Gill Sans Nova Light"/>
              </a:rPr>
              <a:t> great experience overall. The service, food and atmosphere are all excellent for the price point. The restaurant creates ambience with warm, soft lighting and inviting decorations including greenery, fairy lights and wooden detailing – which invoke senses of calmness and sustainability (Kansal &amp; Rana, 2024). Earthy colours such as browns and greens are used throughout the restaurant which inspire a sense of comfortability and homeliness, which is a niche Raj kitchen surrounds itself with. This setting creates a soft intimate environment in which customers can enjoy a relaxed dining experience. The service provided is exceptionally friendly and professional – all the staff are attentive and eager to provide outstanding service, which they are successful in, this is evident by the 5-star reviews which can be found on TripAdvisor, Facebook and google. </a:t>
            </a:r>
            <a:r>
              <a:rPr lang="en-GB" sz="1600" dirty="0">
                <a:solidFill>
                  <a:schemeClr val="bg1"/>
                </a:solidFill>
                <a:latin typeface="Gill Sans Nova Light"/>
                <a:cs typeface="Arial"/>
              </a:rPr>
              <a:t>Grönroos (1984) believes that the customer experience is made up of three parts including technical quality, functional quality, and image as quality. Raj kitchen succeeds in these three components as evident from a customer's perspective and supported by a number of other reviews and reports from other customers. The experience of the restaurant as a whole is absolutely worth the value at which it is priced at.</a:t>
            </a:r>
          </a:p>
        </p:txBody>
      </p:sp>
      <p:sp>
        <p:nvSpPr>
          <p:cNvPr id="5" name="Slide Number Placeholder 4">
            <a:extLst>
              <a:ext uri="{FF2B5EF4-FFF2-40B4-BE49-F238E27FC236}">
                <a16:creationId xmlns:a16="http://schemas.microsoft.com/office/drawing/2014/main" id="{4725D621-21BC-D97E-55B0-37A840FDE5C3}"/>
              </a:ext>
            </a:extLst>
          </p:cNvPr>
          <p:cNvSpPr>
            <a:spLocks noGrp="1"/>
          </p:cNvSpPr>
          <p:nvPr>
            <p:ph type="sldNum" sz="quarter" idx="12"/>
          </p:nvPr>
        </p:nvSpPr>
        <p:spPr/>
        <p:txBody>
          <a:bodyPr/>
          <a:lstStyle/>
          <a:p>
            <a:fld id="{84D792B7-0397-C047-AE12-1A03F7E3DC83}" type="slidenum">
              <a:rPr lang="en-US" smtClean="0"/>
              <a:pPr/>
              <a:t>7</a:t>
            </a:fld>
            <a:endParaRPr lang="en-US" dirty="0"/>
          </a:p>
        </p:txBody>
      </p:sp>
      <p:sp>
        <p:nvSpPr>
          <p:cNvPr id="6" name="Footer Placeholder 5">
            <a:extLst>
              <a:ext uri="{FF2B5EF4-FFF2-40B4-BE49-F238E27FC236}">
                <a16:creationId xmlns:a16="http://schemas.microsoft.com/office/drawing/2014/main" id="{703C6BF0-C028-781B-A9E0-D5140AFFCBFD}"/>
              </a:ext>
            </a:extLst>
          </p:cNvPr>
          <p:cNvSpPr>
            <a:spLocks noGrp="1"/>
          </p:cNvSpPr>
          <p:nvPr>
            <p:ph type="ftr" sz="quarter" idx="11"/>
          </p:nvPr>
        </p:nvSpPr>
        <p:spPr/>
        <p:txBody>
          <a:bodyPr/>
          <a:lstStyle/>
          <a:p>
            <a:r>
              <a:rPr lang="en-US" dirty="0">
                <a:latin typeface="Gill Sans Nova Light"/>
              </a:rPr>
              <a:t>Raj kitchen Swansea</a:t>
            </a:r>
            <a:endParaRPr lang="en-US" dirty="0"/>
          </a:p>
        </p:txBody>
      </p:sp>
      <p:sp>
        <p:nvSpPr>
          <p:cNvPr id="7" name="Date Placeholder 6">
            <a:extLst>
              <a:ext uri="{FF2B5EF4-FFF2-40B4-BE49-F238E27FC236}">
                <a16:creationId xmlns:a16="http://schemas.microsoft.com/office/drawing/2014/main" id="{61E97999-15E2-AB22-F07B-36DC6F2FD013}"/>
              </a:ext>
            </a:extLst>
          </p:cNvPr>
          <p:cNvSpPr>
            <a:spLocks noGrp="1"/>
          </p:cNvSpPr>
          <p:nvPr>
            <p:ph type="dt" sz="half" idx="10"/>
          </p:nvPr>
        </p:nvSpPr>
        <p:spPr/>
        <p:txBody>
          <a:bodyPr/>
          <a:lstStyle/>
          <a:p>
            <a:r>
              <a:rPr lang="en-US"/>
              <a:t>20XX</a:t>
            </a:r>
            <a:endParaRPr lang="en-US" dirty="0"/>
          </a:p>
        </p:txBody>
      </p:sp>
    </p:spTree>
    <p:extLst>
      <p:ext uri="{BB962C8B-B14F-4D97-AF65-F5344CB8AC3E}">
        <p14:creationId xmlns:p14="http://schemas.microsoft.com/office/powerpoint/2010/main" val="41405774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84D0F-E029-CCA1-8C38-D402FB43B182}"/>
              </a:ext>
            </a:extLst>
          </p:cNvPr>
          <p:cNvSpPr>
            <a:spLocks noGrp="1"/>
          </p:cNvSpPr>
          <p:nvPr>
            <p:ph type="title"/>
          </p:nvPr>
        </p:nvSpPr>
        <p:spPr>
          <a:xfrm>
            <a:off x="1855369" y="57117"/>
            <a:ext cx="8165592" cy="969264"/>
          </a:xfrm>
        </p:spPr>
        <p:txBody>
          <a:bodyPr/>
          <a:lstStyle/>
          <a:p>
            <a:r>
              <a:rPr lang="en-US" sz="3600" dirty="0"/>
              <a:t>Customer value (continued)</a:t>
            </a:r>
          </a:p>
        </p:txBody>
      </p:sp>
      <p:sp>
        <p:nvSpPr>
          <p:cNvPr id="3" name="Content Placeholder 2">
            <a:extLst>
              <a:ext uri="{FF2B5EF4-FFF2-40B4-BE49-F238E27FC236}">
                <a16:creationId xmlns:a16="http://schemas.microsoft.com/office/drawing/2014/main" id="{BED423B3-2E27-48FC-839A-3CB97D70526C}"/>
              </a:ext>
            </a:extLst>
          </p:cNvPr>
          <p:cNvSpPr>
            <a:spLocks noGrp="1"/>
          </p:cNvSpPr>
          <p:nvPr>
            <p:ph idx="1"/>
          </p:nvPr>
        </p:nvSpPr>
        <p:spPr>
          <a:xfrm>
            <a:off x="956660" y="1712482"/>
            <a:ext cx="10287000" cy="4562856"/>
          </a:xfrm>
        </p:spPr>
        <p:txBody>
          <a:bodyPr vert="horz" lIns="91440" tIns="45720" rIns="91440" bIns="45720" rtlCol="0" anchor="t">
            <a:noAutofit/>
          </a:bodyPr>
          <a:lstStyle/>
          <a:p>
            <a:pPr marL="0" indent="0">
              <a:buNone/>
            </a:pPr>
            <a:r>
              <a:rPr lang="en-US" sz="2000" dirty="0">
                <a:latin typeface="Gill Sans Nova Light"/>
              </a:rPr>
              <a:t>Raj kitchen offers its diners excellent, quality dishes and a positive, comfortable dining experience in a great location, accessible by bus and just a short walk from Swansea train station and several car parks in the busy town center. Its location and surrounding amenities make it the perfect place for an evening meal or a lunch stop, for occasions and for a quick, drop-in meal. </a:t>
            </a:r>
          </a:p>
          <a:p>
            <a:pPr marL="0" indent="0">
              <a:buNone/>
            </a:pPr>
            <a:r>
              <a:rPr lang="en-US" sz="2000" dirty="0">
                <a:latin typeface="Gill Sans Nova Light"/>
              </a:rPr>
              <a:t>Its central location make it a hot-spot for students, as many university accommodations are within close range, and due to its affordability, students are drawn to this restaurant as financial constraints often make it difficult for students to dine out at more high-end restaurants, choosing instead cheaper, unhealthy options (Buettner 2008)</a:t>
            </a:r>
          </a:p>
          <a:p>
            <a:pPr marL="0" indent="0">
              <a:buNone/>
            </a:pPr>
            <a:r>
              <a:rPr lang="en-US" sz="2000" dirty="0">
                <a:latin typeface="Gill Sans Nova Light"/>
              </a:rPr>
              <a:t>The restaurant differs from many other indian restaurants in the area by, according to Raj for Dowrick (2023), by serving street food, providing live cooking shows and offering cooking classes. Which is unlike anything else offered in Swansea.</a:t>
            </a:r>
          </a:p>
          <a:p>
            <a:pPr marL="0" indent="0">
              <a:buNone/>
            </a:pPr>
            <a:r>
              <a:rPr lang="en-US" sz="2000" dirty="0">
                <a:latin typeface="Gill Sans Nova Light"/>
              </a:rPr>
              <a:t>Offering more than just a sit-down meal is something which few restaurants do, by Raj Kitchen offering different amenities, it brings attention by being different and unique.</a:t>
            </a:r>
          </a:p>
          <a:p>
            <a:pPr marL="0" indent="0">
              <a:buNone/>
            </a:pPr>
            <a:endParaRPr lang="en-US" sz="2000" dirty="0">
              <a:latin typeface="Gill Sans Nova Light"/>
            </a:endParaRPr>
          </a:p>
          <a:p>
            <a:pPr marL="0" indent="0">
              <a:buNone/>
            </a:pPr>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17FC52CF-DFE9-2BA1-E397-5714947EA386}"/>
              </a:ext>
            </a:extLst>
          </p:cNvPr>
          <p:cNvSpPr>
            <a:spLocks noGrp="1"/>
          </p:cNvSpPr>
          <p:nvPr>
            <p:ph type="sldNum" sz="quarter" idx="12"/>
          </p:nvPr>
        </p:nvSpPr>
        <p:spPr/>
        <p:txBody>
          <a:bodyPr/>
          <a:lstStyle/>
          <a:p>
            <a:fld id="{84D792B7-0397-C047-AE12-1A03F7E3DC83}" type="slidenum">
              <a:rPr lang="en-US" smtClean="0"/>
              <a:t>8</a:t>
            </a:fld>
            <a:endParaRPr lang="en-US" dirty="0"/>
          </a:p>
        </p:txBody>
      </p:sp>
      <p:sp>
        <p:nvSpPr>
          <p:cNvPr id="5" name="Footer Placeholder 4">
            <a:extLst>
              <a:ext uri="{FF2B5EF4-FFF2-40B4-BE49-F238E27FC236}">
                <a16:creationId xmlns:a16="http://schemas.microsoft.com/office/drawing/2014/main" id="{639ECBC0-2785-5E17-9F2D-CD0108E25CDC}"/>
              </a:ext>
            </a:extLst>
          </p:cNvPr>
          <p:cNvSpPr>
            <a:spLocks noGrp="1"/>
          </p:cNvSpPr>
          <p:nvPr>
            <p:ph type="ftr" sz="quarter" idx="11"/>
          </p:nvPr>
        </p:nvSpPr>
        <p:spPr/>
        <p:txBody>
          <a:bodyPr/>
          <a:lstStyle/>
          <a:p>
            <a:r>
              <a:rPr lang="en-US" dirty="0">
                <a:latin typeface="Gill Sans Nova Light"/>
              </a:rPr>
              <a:t>Raj kitchen Swansea</a:t>
            </a:r>
            <a:endParaRPr lang="en-US" dirty="0"/>
          </a:p>
        </p:txBody>
      </p:sp>
      <p:sp>
        <p:nvSpPr>
          <p:cNvPr id="6" name="Date Placeholder 5">
            <a:extLst>
              <a:ext uri="{FF2B5EF4-FFF2-40B4-BE49-F238E27FC236}">
                <a16:creationId xmlns:a16="http://schemas.microsoft.com/office/drawing/2014/main" id="{79851491-994D-5C78-0235-6EDA1C032D9A}"/>
              </a:ext>
            </a:extLst>
          </p:cNvPr>
          <p:cNvSpPr>
            <a:spLocks noGrp="1"/>
          </p:cNvSpPr>
          <p:nvPr>
            <p:ph type="dt" sz="half" idx="10"/>
          </p:nvPr>
        </p:nvSpPr>
        <p:spPr/>
        <p:txBody>
          <a:bodyPr/>
          <a:lstStyle/>
          <a:p>
            <a:r>
              <a:rPr lang="en-US"/>
              <a:t>20XX</a:t>
            </a:r>
            <a:endParaRPr lang="en-US" dirty="0"/>
          </a:p>
        </p:txBody>
      </p:sp>
    </p:spTree>
    <p:extLst>
      <p:ext uri="{BB962C8B-B14F-4D97-AF65-F5344CB8AC3E}">
        <p14:creationId xmlns:p14="http://schemas.microsoft.com/office/powerpoint/2010/main" val="19470055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Bowls of food in a bowl&#10;&#10;Description automatically generated">
            <a:extLst>
              <a:ext uri="{FF2B5EF4-FFF2-40B4-BE49-F238E27FC236}">
                <a16:creationId xmlns:a16="http://schemas.microsoft.com/office/drawing/2014/main" id="{B1E1F9F5-2E8A-FD9F-3CEB-7F1D13EE0D09}"/>
              </a:ext>
            </a:extLst>
          </p:cNvPr>
          <p:cNvPicPr>
            <a:picLocks noGrp="1" noChangeAspect="1"/>
          </p:cNvPicPr>
          <p:nvPr>
            <p:ph type="pic" sz="quarter" idx="13"/>
          </p:nvPr>
        </p:nvPicPr>
        <p:blipFill>
          <a:blip r:embed="rId2"/>
          <a:srcRect l="6667" r="6667"/>
          <a:stretch/>
        </p:blipFill>
        <p:spPr/>
      </p:pic>
      <p:sp>
        <p:nvSpPr>
          <p:cNvPr id="3" name="Title 2">
            <a:extLst>
              <a:ext uri="{FF2B5EF4-FFF2-40B4-BE49-F238E27FC236}">
                <a16:creationId xmlns:a16="http://schemas.microsoft.com/office/drawing/2014/main" id="{F2108411-FDF1-C609-D577-2BB0A77A6966}"/>
              </a:ext>
            </a:extLst>
          </p:cNvPr>
          <p:cNvSpPr>
            <a:spLocks noGrp="1"/>
          </p:cNvSpPr>
          <p:nvPr>
            <p:ph type="title"/>
          </p:nvPr>
        </p:nvSpPr>
        <p:spPr>
          <a:xfrm>
            <a:off x="6305550" y="108399"/>
            <a:ext cx="4718304" cy="1645920"/>
          </a:xfrm>
        </p:spPr>
        <p:txBody>
          <a:bodyPr/>
          <a:lstStyle/>
          <a:p>
            <a:r>
              <a:rPr lang="en-US" dirty="0"/>
              <a:t>promotion</a:t>
            </a:r>
          </a:p>
        </p:txBody>
      </p:sp>
      <p:sp>
        <p:nvSpPr>
          <p:cNvPr id="4" name="Content Placeholder 3">
            <a:extLst>
              <a:ext uri="{FF2B5EF4-FFF2-40B4-BE49-F238E27FC236}">
                <a16:creationId xmlns:a16="http://schemas.microsoft.com/office/drawing/2014/main" id="{164A0EE1-A9CB-4F62-E6A6-F1AC36A568AF}"/>
              </a:ext>
            </a:extLst>
          </p:cNvPr>
          <p:cNvSpPr>
            <a:spLocks noGrp="1"/>
          </p:cNvSpPr>
          <p:nvPr>
            <p:ph idx="1"/>
          </p:nvPr>
        </p:nvSpPr>
        <p:spPr>
          <a:xfrm>
            <a:off x="6305550" y="1246424"/>
            <a:ext cx="5375239" cy="4827293"/>
          </a:xfrm>
        </p:spPr>
        <p:txBody>
          <a:bodyPr vert="horz" lIns="91440" tIns="45720" rIns="91440" bIns="45720" rtlCol="0" anchor="t">
            <a:noAutofit/>
          </a:bodyPr>
          <a:lstStyle/>
          <a:p>
            <a:r>
              <a:rPr lang="en-GB" dirty="0">
                <a:solidFill>
                  <a:schemeClr val="bg1"/>
                </a:solidFill>
                <a:latin typeface="Gill Sans Nova Light"/>
              </a:rPr>
              <a:t>Raj kitchen has a website, Facebook page and also featured in WalesOnline when it opened in 2023 – all of these online outlets and media sources bring attention from a range of different kinds of potential customers. Its location also enables them to bring in a lot of customers due to the high foot traffi</a:t>
            </a:r>
            <a:r>
              <a:rPr lang="en-GB" sz="1600" dirty="0">
                <a:solidFill>
                  <a:schemeClr val="bg1"/>
                </a:solidFill>
                <a:latin typeface="Gill Sans Nova Light"/>
              </a:rPr>
              <a:t>c </a:t>
            </a:r>
            <a:r>
              <a:rPr lang="en-GB" sz="1600" dirty="0">
                <a:solidFill>
                  <a:schemeClr val="bg1"/>
                </a:solidFill>
                <a:latin typeface="Gill Sans Nova Light"/>
                <a:ea typeface="+mn-lt"/>
                <a:cs typeface="+mn-lt"/>
              </a:rPr>
              <a:t>– a benefit which, according to Taimela (2024) reduces the restaurants operating costs by 'drawing in more customers, enhancing sales, and trimming down marketing expenses.</a:t>
            </a:r>
            <a:r>
              <a:rPr lang="en-GB" sz="1600" dirty="0">
                <a:solidFill>
                  <a:schemeClr val="bg1"/>
                </a:solidFill>
                <a:latin typeface="Gill Sans Nova Light"/>
              </a:rPr>
              <a:t> Their</a:t>
            </a:r>
            <a:r>
              <a:rPr lang="en-GB" dirty="0">
                <a:solidFill>
                  <a:schemeClr val="bg1"/>
                </a:solidFill>
                <a:latin typeface="Gill Sans Nova Light"/>
              </a:rPr>
              <a:t> menu is displayed outside the restaurant and is also featured on their website which includes a lot of information on the restaurant, a good website </a:t>
            </a:r>
            <a:r>
              <a:rPr lang="en-GB">
                <a:solidFill>
                  <a:schemeClr val="bg1"/>
                </a:solidFill>
                <a:latin typeface="Gill Sans Nova Light"/>
              </a:rPr>
              <a:t>allows businesses to enhance revenue and profit – </a:t>
            </a:r>
            <a:r>
              <a:rPr lang="en-GB" dirty="0">
                <a:solidFill>
                  <a:schemeClr val="bg1"/>
                </a:solidFill>
                <a:latin typeface="Gill Sans Nova Light"/>
              </a:rPr>
              <a:t>some of this information includes information on their cookery classes offered, directions to the restaurant, contact information, their lunchtime ‘street food’ menu and information on the head chef and owner, Raj. They also offer takeaways which can be ordered via phone or Deliveroo.</a:t>
            </a:r>
            <a:endParaRPr lang="en-US" dirty="0">
              <a:solidFill>
                <a:schemeClr val="bg1"/>
              </a:solidFill>
              <a:latin typeface="Gill Sans Nova Light"/>
            </a:endParaRPr>
          </a:p>
        </p:txBody>
      </p:sp>
      <p:sp>
        <p:nvSpPr>
          <p:cNvPr id="5" name="Slide Number Placeholder 4">
            <a:extLst>
              <a:ext uri="{FF2B5EF4-FFF2-40B4-BE49-F238E27FC236}">
                <a16:creationId xmlns:a16="http://schemas.microsoft.com/office/drawing/2014/main" id="{0CD79736-7633-4481-833B-0A0DF6939CF2}"/>
              </a:ext>
            </a:extLst>
          </p:cNvPr>
          <p:cNvSpPr>
            <a:spLocks noGrp="1"/>
          </p:cNvSpPr>
          <p:nvPr>
            <p:ph type="sldNum" sz="quarter" idx="12"/>
          </p:nvPr>
        </p:nvSpPr>
        <p:spPr/>
        <p:txBody>
          <a:bodyPr/>
          <a:lstStyle/>
          <a:p>
            <a:fld id="{84D792B7-0397-C047-AE12-1A03F7E3DC83}" type="slidenum">
              <a:rPr lang="en-US" smtClean="0"/>
              <a:pPr/>
              <a:t>9</a:t>
            </a:fld>
            <a:endParaRPr lang="en-US" dirty="0"/>
          </a:p>
        </p:txBody>
      </p:sp>
      <p:sp>
        <p:nvSpPr>
          <p:cNvPr id="6" name="Footer Placeholder 5">
            <a:extLst>
              <a:ext uri="{FF2B5EF4-FFF2-40B4-BE49-F238E27FC236}">
                <a16:creationId xmlns:a16="http://schemas.microsoft.com/office/drawing/2014/main" id="{D4F143C9-D73C-18B7-A20D-94D6AB9F4197}"/>
              </a:ext>
            </a:extLst>
          </p:cNvPr>
          <p:cNvSpPr>
            <a:spLocks noGrp="1"/>
          </p:cNvSpPr>
          <p:nvPr>
            <p:ph type="ftr" sz="quarter" idx="11"/>
          </p:nvPr>
        </p:nvSpPr>
        <p:spPr/>
        <p:txBody>
          <a:bodyPr/>
          <a:lstStyle/>
          <a:p>
            <a:r>
              <a:rPr lang="en-US" dirty="0">
                <a:latin typeface="Gill Sans Nova Light"/>
              </a:rPr>
              <a:t>Raj kitchen Swansea</a:t>
            </a:r>
            <a:endParaRPr lang="en-US" dirty="0"/>
          </a:p>
        </p:txBody>
      </p:sp>
      <p:sp>
        <p:nvSpPr>
          <p:cNvPr id="7" name="Date Placeholder 6">
            <a:extLst>
              <a:ext uri="{FF2B5EF4-FFF2-40B4-BE49-F238E27FC236}">
                <a16:creationId xmlns:a16="http://schemas.microsoft.com/office/drawing/2014/main" id="{28F91416-2284-248A-4533-595D1A7497DB}"/>
              </a:ext>
            </a:extLst>
          </p:cNvPr>
          <p:cNvSpPr>
            <a:spLocks noGrp="1"/>
          </p:cNvSpPr>
          <p:nvPr>
            <p:ph type="dt" sz="half" idx="10"/>
          </p:nvPr>
        </p:nvSpPr>
        <p:spPr/>
        <p:txBody>
          <a:bodyPr/>
          <a:lstStyle/>
          <a:p>
            <a:r>
              <a:rPr lang="en-US"/>
              <a:t>20XX</a:t>
            </a:r>
            <a:endParaRPr lang="en-US" dirty="0"/>
          </a:p>
        </p:txBody>
      </p:sp>
    </p:spTree>
    <p:extLst>
      <p:ext uri="{BB962C8B-B14F-4D97-AF65-F5344CB8AC3E}">
        <p14:creationId xmlns:p14="http://schemas.microsoft.com/office/powerpoint/2010/main" val="21048975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AEB5D-C504-369F-0181-B40549076849}"/>
              </a:ext>
            </a:extLst>
          </p:cNvPr>
          <p:cNvSpPr>
            <a:spLocks noGrp="1"/>
          </p:cNvSpPr>
          <p:nvPr>
            <p:ph type="title"/>
          </p:nvPr>
        </p:nvSpPr>
        <p:spPr/>
        <p:txBody>
          <a:bodyPr/>
          <a:lstStyle/>
          <a:p>
            <a:r>
              <a:rPr lang="en-US" dirty="0"/>
              <a:t>SUMMARY</a:t>
            </a:r>
          </a:p>
        </p:txBody>
      </p:sp>
      <p:sp>
        <p:nvSpPr>
          <p:cNvPr id="3" name="Content Placeholder 2">
            <a:extLst>
              <a:ext uri="{FF2B5EF4-FFF2-40B4-BE49-F238E27FC236}">
                <a16:creationId xmlns:a16="http://schemas.microsoft.com/office/drawing/2014/main" id="{7B09CBDF-8587-28A0-CAD5-7A42FF72228C}"/>
              </a:ext>
            </a:extLst>
          </p:cNvPr>
          <p:cNvSpPr>
            <a:spLocks noGrp="1"/>
          </p:cNvSpPr>
          <p:nvPr>
            <p:ph idx="1"/>
          </p:nvPr>
        </p:nvSpPr>
        <p:spPr>
          <a:xfrm>
            <a:off x="2011680" y="1945201"/>
            <a:ext cx="8165592" cy="1755648"/>
          </a:xfrm>
        </p:spPr>
        <p:txBody>
          <a:bodyPr vert="horz" lIns="91440" tIns="45720" rIns="91440" bIns="45720" rtlCol="0" anchor="t">
            <a:noAutofit/>
          </a:bodyPr>
          <a:lstStyle/>
          <a:p>
            <a:r>
              <a:rPr lang="en-US" dirty="0"/>
              <a:t>Raj kitchen is a distinguished restaurant which excels in customer service and experience. It is conveniently located in a prime location which makes it easily accessible to a wide range of customers. They offer authentic, high-quality cuisine with a price point affordable for many. However, despite their many successes, they have been unable to attain a hygiene rating of five. This factor alone may cause some concerns for potential customers about quality and standards despite them providing an otherwise excellent dining experience. The hygiene rating of four is still considered by </a:t>
            </a:r>
            <a:r>
              <a:rPr lang="en-US" dirty="0" err="1"/>
              <a:t>iHasco</a:t>
            </a:r>
            <a:r>
              <a:rPr lang="en-US" dirty="0"/>
              <a:t> (2024) to be a good provider of food, so in this instance, considering the otherwise perfect service, Raj kitchen should absolutely be </a:t>
            </a:r>
            <a:r>
              <a:rPr lang="en-US" dirty="0" err="1"/>
              <a:t>condiered</a:t>
            </a:r>
            <a:r>
              <a:rPr lang="en-US" dirty="0"/>
              <a:t> for a visit – occasion or not.</a:t>
            </a:r>
          </a:p>
        </p:txBody>
      </p:sp>
      <p:sp>
        <p:nvSpPr>
          <p:cNvPr id="8" name="Slide Number Placeholder 7">
            <a:extLst>
              <a:ext uri="{FF2B5EF4-FFF2-40B4-BE49-F238E27FC236}">
                <a16:creationId xmlns:a16="http://schemas.microsoft.com/office/drawing/2014/main" id="{9A841990-F92B-71BE-C206-FC1157F6592B}"/>
              </a:ext>
            </a:extLst>
          </p:cNvPr>
          <p:cNvSpPr>
            <a:spLocks noGrp="1"/>
          </p:cNvSpPr>
          <p:nvPr>
            <p:ph type="sldNum" sz="quarter" idx="12"/>
          </p:nvPr>
        </p:nvSpPr>
        <p:spPr/>
        <p:txBody>
          <a:bodyPr/>
          <a:lstStyle/>
          <a:p>
            <a:fld id="{84D792B7-0397-C047-AE12-1A03F7E3DC83}" type="slidenum">
              <a:rPr lang="en-US" smtClean="0"/>
              <a:t>10</a:t>
            </a:fld>
            <a:endParaRPr lang="en-US" dirty="0"/>
          </a:p>
        </p:txBody>
      </p:sp>
      <p:sp>
        <p:nvSpPr>
          <p:cNvPr id="7" name="Footer Placeholder 6">
            <a:extLst>
              <a:ext uri="{FF2B5EF4-FFF2-40B4-BE49-F238E27FC236}">
                <a16:creationId xmlns:a16="http://schemas.microsoft.com/office/drawing/2014/main" id="{55086353-5676-19E6-895A-6E5719BD8B35}"/>
              </a:ext>
            </a:extLst>
          </p:cNvPr>
          <p:cNvSpPr>
            <a:spLocks noGrp="1"/>
          </p:cNvSpPr>
          <p:nvPr>
            <p:ph type="ftr" sz="quarter" idx="11"/>
          </p:nvPr>
        </p:nvSpPr>
        <p:spPr/>
        <p:txBody>
          <a:bodyPr/>
          <a:lstStyle/>
          <a:p>
            <a:r>
              <a:rPr lang="en-US" dirty="0">
                <a:latin typeface="Gill Sans Nova Light"/>
              </a:rPr>
              <a:t>Raj kitchen Swansea</a:t>
            </a:r>
            <a:endParaRPr lang="en-US" dirty="0"/>
          </a:p>
        </p:txBody>
      </p:sp>
      <p:sp>
        <p:nvSpPr>
          <p:cNvPr id="6" name="Date Placeholder 5">
            <a:extLst>
              <a:ext uri="{FF2B5EF4-FFF2-40B4-BE49-F238E27FC236}">
                <a16:creationId xmlns:a16="http://schemas.microsoft.com/office/drawing/2014/main" id="{C7AC2FFE-50C5-9217-F17B-6F445151A7FD}"/>
              </a:ext>
            </a:extLst>
          </p:cNvPr>
          <p:cNvSpPr>
            <a:spLocks noGrp="1"/>
          </p:cNvSpPr>
          <p:nvPr>
            <p:ph type="dt" sz="half" idx="10"/>
          </p:nvPr>
        </p:nvSpPr>
        <p:spPr/>
        <p:txBody>
          <a:bodyPr/>
          <a:lstStyle/>
          <a:p>
            <a:r>
              <a:rPr lang="en-US"/>
              <a:t>20XX</a:t>
            </a:r>
            <a:endParaRPr lang="en-US" dirty="0"/>
          </a:p>
        </p:txBody>
      </p:sp>
    </p:spTree>
    <p:extLst>
      <p:ext uri="{BB962C8B-B14F-4D97-AF65-F5344CB8AC3E}">
        <p14:creationId xmlns:p14="http://schemas.microsoft.com/office/powerpoint/2010/main" val="35533868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ADB71-BC72-EBE8-3686-D26A1C86B816}"/>
              </a:ext>
            </a:extLst>
          </p:cNvPr>
          <p:cNvSpPr>
            <a:spLocks noGrp="1"/>
          </p:cNvSpPr>
          <p:nvPr>
            <p:ph type="title"/>
          </p:nvPr>
        </p:nvSpPr>
        <p:spPr/>
        <p:txBody>
          <a:bodyPr/>
          <a:lstStyle/>
          <a:p>
            <a:r>
              <a:rPr lang="en-US" dirty="0"/>
              <a:t>Reference list</a:t>
            </a:r>
          </a:p>
        </p:txBody>
      </p:sp>
      <p:sp>
        <p:nvSpPr>
          <p:cNvPr id="3" name="Slide Number Placeholder 2">
            <a:extLst>
              <a:ext uri="{FF2B5EF4-FFF2-40B4-BE49-F238E27FC236}">
                <a16:creationId xmlns:a16="http://schemas.microsoft.com/office/drawing/2014/main" id="{8DE6F0E9-1CCB-1B8C-04FA-CBBCFF90D06F}"/>
              </a:ext>
            </a:extLst>
          </p:cNvPr>
          <p:cNvSpPr>
            <a:spLocks noGrp="1"/>
          </p:cNvSpPr>
          <p:nvPr>
            <p:ph type="sldNum" sz="quarter" idx="12"/>
          </p:nvPr>
        </p:nvSpPr>
        <p:spPr/>
        <p:txBody>
          <a:bodyPr/>
          <a:lstStyle/>
          <a:p>
            <a:fld id="{84D792B7-0397-C047-AE12-1A03F7E3DC83}" type="slidenum">
              <a:rPr lang="en-US" smtClean="0"/>
              <a:t>11</a:t>
            </a:fld>
            <a:endParaRPr lang="en-US" dirty="0"/>
          </a:p>
        </p:txBody>
      </p:sp>
      <p:sp>
        <p:nvSpPr>
          <p:cNvPr id="4" name="Footer Placeholder 3">
            <a:extLst>
              <a:ext uri="{FF2B5EF4-FFF2-40B4-BE49-F238E27FC236}">
                <a16:creationId xmlns:a16="http://schemas.microsoft.com/office/drawing/2014/main" id="{F69C152B-CBD5-4CE0-78CE-6FA6A96C50BD}"/>
              </a:ext>
            </a:extLst>
          </p:cNvPr>
          <p:cNvSpPr>
            <a:spLocks noGrp="1"/>
          </p:cNvSpPr>
          <p:nvPr>
            <p:ph type="ftr" sz="quarter" idx="11"/>
          </p:nvPr>
        </p:nvSpPr>
        <p:spPr/>
        <p:txBody>
          <a:bodyPr/>
          <a:lstStyle/>
          <a:p>
            <a:r>
              <a:rPr lang="en-US" dirty="0">
                <a:latin typeface="Gill Sans Nova Light"/>
              </a:rPr>
              <a:t>Raj kitchen Swansea</a:t>
            </a:r>
            <a:endParaRPr lang="en-US" dirty="0"/>
          </a:p>
        </p:txBody>
      </p:sp>
      <p:sp>
        <p:nvSpPr>
          <p:cNvPr id="5" name="Date Placeholder 4">
            <a:extLst>
              <a:ext uri="{FF2B5EF4-FFF2-40B4-BE49-F238E27FC236}">
                <a16:creationId xmlns:a16="http://schemas.microsoft.com/office/drawing/2014/main" id="{86A05130-0B4B-E8B1-56FD-8FF2AF4B9C37}"/>
              </a:ext>
            </a:extLst>
          </p:cNvPr>
          <p:cNvSpPr>
            <a:spLocks noGrp="1"/>
          </p:cNvSpPr>
          <p:nvPr>
            <p:ph type="dt" sz="half" idx="10"/>
          </p:nvPr>
        </p:nvSpPr>
        <p:spPr/>
        <p:txBody>
          <a:bodyPr/>
          <a:lstStyle/>
          <a:p>
            <a:r>
              <a:rPr lang="en-US"/>
              <a:t>20XX</a:t>
            </a:r>
            <a:endParaRPr lang="en-US" dirty="0"/>
          </a:p>
        </p:txBody>
      </p:sp>
      <p:sp>
        <p:nvSpPr>
          <p:cNvPr id="6" name="TextBox 5">
            <a:extLst>
              <a:ext uri="{FF2B5EF4-FFF2-40B4-BE49-F238E27FC236}">
                <a16:creationId xmlns:a16="http://schemas.microsoft.com/office/drawing/2014/main" id="{CE634532-19D6-4C31-44E3-304AF0EE922D}"/>
              </a:ext>
            </a:extLst>
          </p:cNvPr>
          <p:cNvSpPr txBox="1"/>
          <p:nvPr/>
        </p:nvSpPr>
        <p:spPr>
          <a:xfrm>
            <a:off x="612905" y="1156213"/>
            <a:ext cx="10541542" cy="52168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400" dirty="0">
                <a:latin typeface="Gill Sans Nova Light"/>
                <a:cs typeface="Arial"/>
              </a:rPr>
              <a:t>ACME London </a:t>
            </a:r>
            <a:r>
              <a:rPr lang="en-US" sz="1400" dirty="0">
                <a:latin typeface="Gill Sans Nova Light"/>
                <a:ea typeface="roboto"/>
                <a:cs typeface="roboto"/>
              </a:rPr>
              <a:t>(2022). </a:t>
            </a:r>
            <a:r>
              <a:rPr lang="en-US" sz="1400" i="1" dirty="0">
                <a:latin typeface="Gill Sans Nova Light"/>
                <a:ea typeface="roboto"/>
                <a:cs typeface="roboto"/>
              </a:rPr>
              <a:t>Castle Square, Swansea </a:t>
            </a:r>
            <a:r>
              <a:rPr lang="en-US" sz="1400" dirty="0">
                <a:latin typeface="Gill Sans Nova Light"/>
                <a:ea typeface="+mn-lt"/>
                <a:cs typeface="+mn-lt"/>
                <a:hlinkClick r:id="rId2">
                  <a:extLst>
                    <a:ext uri="{A12FA001-AC4F-418D-AE19-62706E023703}">
                      <ahyp:hlinkClr xmlns:ahyp="http://schemas.microsoft.com/office/drawing/2018/hyperlinkcolor" val="tx"/>
                    </a:ext>
                  </a:extLst>
                </a:hlinkClick>
              </a:rPr>
              <a:t>https://acme.ac/blogs/projects/castle-square</a:t>
            </a:r>
            <a:r>
              <a:rPr lang="en-US" sz="1400" dirty="0">
                <a:latin typeface="Gill Sans Nova Light"/>
                <a:ea typeface="+mn-lt"/>
                <a:cs typeface="Arial"/>
              </a:rPr>
              <a:t> </a:t>
            </a:r>
            <a:r>
              <a:rPr lang="en-US" sz="1400" i="1" dirty="0">
                <a:latin typeface="Gill Sans Nova Light"/>
                <a:ea typeface="+mn-lt"/>
                <a:cs typeface="Arial"/>
              </a:rPr>
              <a:t>(accessed 6 December 2024).</a:t>
            </a:r>
            <a:endParaRPr lang="en-US" sz="1400" i="1" dirty="0">
              <a:latin typeface="Gill Sans Nova Light"/>
              <a:cs typeface="Arial"/>
            </a:endParaRPr>
          </a:p>
          <a:p>
            <a:pPr marL="285750" indent="-285750">
              <a:buFont typeface="Arial"/>
              <a:buChar char="•"/>
            </a:pPr>
            <a:r>
              <a:rPr lang="en-US" sz="1400" dirty="0">
                <a:latin typeface="Gill Sans Nova Light"/>
                <a:cs typeface="Arial"/>
              </a:rPr>
              <a:t>Buettner, E., 2008. </a:t>
            </a:r>
            <a:r>
              <a:rPr lang="en-US" sz="1400" i="1" dirty="0">
                <a:latin typeface="Gill Sans Nova Light"/>
                <a:cs typeface="Arial"/>
              </a:rPr>
              <a:t>"Going for an Indian”: South Asian restaurants and the limits of multiculturalism in Britain. The Journal of Modern History (page 134).</a:t>
            </a:r>
            <a:endParaRPr lang="en-US" sz="1400">
              <a:latin typeface="Gill Sans Nova Light"/>
            </a:endParaRPr>
          </a:p>
          <a:p>
            <a:pPr marL="285750" indent="-285750">
              <a:buFont typeface="Arial"/>
              <a:buChar char="•"/>
            </a:pPr>
            <a:r>
              <a:rPr lang="en-US" sz="1400" dirty="0">
                <a:latin typeface="Gill Sans Nova Light"/>
                <a:ea typeface="roboto"/>
                <a:cs typeface="roboto"/>
              </a:rPr>
              <a:t>Castles, Forts, Chateaus. (2021). </a:t>
            </a:r>
            <a:r>
              <a:rPr lang="en-US" sz="1400" i="1" dirty="0">
                <a:latin typeface="Gill Sans Nova Light"/>
                <a:ea typeface="roboto"/>
                <a:cs typeface="roboto"/>
              </a:rPr>
              <a:t>Swansea Castle, Visitor Information, Castle History</a:t>
            </a:r>
            <a:r>
              <a:rPr lang="en-US" sz="1400" dirty="0">
                <a:latin typeface="Gill Sans Nova Light"/>
                <a:ea typeface="roboto"/>
                <a:cs typeface="roboto"/>
              </a:rPr>
              <a:t> </a:t>
            </a:r>
            <a:r>
              <a:rPr lang="en-US" sz="1400" dirty="0">
                <a:latin typeface="Gill Sans Nova Light"/>
                <a:ea typeface="roboto"/>
                <a:cs typeface="roboto"/>
                <a:hlinkClick r:id="rId3">
                  <a:extLst>
                    <a:ext uri="{A12FA001-AC4F-418D-AE19-62706E023703}">
                      <ahyp:hlinkClr xmlns:ahyp="http://schemas.microsoft.com/office/drawing/2018/hyperlinkcolor" val="tx"/>
                    </a:ext>
                  </a:extLst>
                </a:hlinkClick>
              </a:rPr>
              <a:t>https://crazyaboutcastles.com/welsh-castles/swansea-castle/</a:t>
            </a:r>
            <a:r>
              <a:rPr lang="en-US" sz="1400" dirty="0">
                <a:latin typeface="Gill Sans Nova Light"/>
                <a:ea typeface="roboto"/>
                <a:cs typeface="roboto"/>
              </a:rPr>
              <a:t> (Accessed 6 Dec. 2024)</a:t>
            </a:r>
          </a:p>
          <a:p>
            <a:pPr marL="285750" indent="-285750">
              <a:buFont typeface="Arial"/>
              <a:buChar char="•"/>
            </a:pPr>
            <a:r>
              <a:rPr lang="en-US" sz="1400" dirty="0">
                <a:latin typeface="Gill Sans Nova Light"/>
                <a:cs typeface="Arial"/>
              </a:rPr>
              <a:t>Chuang, N.K., 2023. </a:t>
            </a:r>
            <a:r>
              <a:rPr lang="en-US" sz="1400" i="1" dirty="0">
                <a:latin typeface="Gill Sans Nova Light"/>
                <a:cs typeface="Arial"/>
              </a:rPr>
              <a:t>Can passionate and gritty hospitality students be more career adaptable?. Journal of Human Resources in Hospitality &amp; Tourism,</a:t>
            </a:r>
            <a:r>
              <a:rPr lang="en-US" sz="1400" dirty="0">
                <a:latin typeface="Gill Sans Nova Light"/>
                <a:cs typeface="Arial"/>
              </a:rPr>
              <a:t> (page 1)</a:t>
            </a:r>
            <a:endParaRPr lang="en-US" sz="1400" i="1" dirty="0">
              <a:latin typeface="Gill Sans Nova Light"/>
              <a:cs typeface="Arial"/>
            </a:endParaRPr>
          </a:p>
          <a:p>
            <a:pPr marL="285750" indent="-285750">
              <a:buFont typeface="Arial"/>
              <a:buChar char="•"/>
            </a:pPr>
            <a:r>
              <a:rPr lang="en-US" sz="1400" dirty="0">
                <a:latin typeface="Gill Sans Nova Light"/>
                <a:cs typeface="Arial"/>
              </a:rPr>
              <a:t>Dowrick, M., (2023)</a:t>
            </a:r>
            <a:r>
              <a:rPr lang="en-US" sz="1400" dirty="0">
                <a:latin typeface="Gill Sans Nova Light"/>
                <a:ea typeface="+mn-lt"/>
                <a:cs typeface="Arial"/>
              </a:rPr>
              <a:t> </a:t>
            </a:r>
            <a:r>
              <a:rPr lang="en-US" sz="1400" i="1" dirty="0">
                <a:latin typeface="Gill Sans Nova Light"/>
                <a:ea typeface="+mn-lt"/>
                <a:cs typeface="+mn-lt"/>
              </a:rPr>
              <a:t>First look inside new Swansea restaurant Raj Kitchen as it takes on former Pizza Express site. </a:t>
            </a:r>
            <a:r>
              <a:rPr lang="en-US" sz="1400" dirty="0" err="1">
                <a:latin typeface="Gill Sans Nova Light"/>
                <a:ea typeface="+mn-lt"/>
                <a:cs typeface="+mn-lt"/>
              </a:rPr>
              <a:t>WalesOnline</a:t>
            </a:r>
            <a:r>
              <a:rPr lang="en-US" sz="1400" dirty="0">
                <a:latin typeface="Gill Sans Nova Light"/>
                <a:ea typeface="+mn-lt"/>
                <a:cs typeface="+mn-lt"/>
              </a:rPr>
              <a:t> </a:t>
            </a:r>
            <a:r>
              <a:rPr lang="en-US" sz="1400" i="1" dirty="0">
                <a:latin typeface="Gill Sans Nova Light"/>
                <a:ea typeface="+mn-lt"/>
                <a:cs typeface="+mn-lt"/>
              </a:rPr>
              <a:t>(accessed 6 December 2024) </a:t>
            </a:r>
            <a:endParaRPr lang="en-US" sz="1400" dirty="0">
              <a:latin typeface="Gill Sans Nova Light"/>
              <a:cs typeface="Arial"/>
            </a:endParaRPr>
          </a:p>
          <a:p>
            <a:pPr marL="285750" indent="-285750">
              <a:buFont typeface="Arial"/>
              <a:buChar char="•"/>
            </a:pPr>
            <a:r>
              <a:rPr lang="en-US" sz="1400" dirty="0">
                <a:latin typeface="Gill Sans Nova Light"/>
                <a:ea typeface="roboto"/>
                <a:cs typeface="Arial"/>
              </a:rPr>
              <a:t>Draper, A., 2016. The use of food hygiene rating schemes p.4</a:t>
            </a:r>
            <a:endParaRPr lang="en-US" sz="1400" i="1" dirty="0">
              <a:latin typeface="Gill Sans Nova Light"/>
              <a:ea typeface="roboto"/>
              <a:cs typeface="roboto"/>
            </a:endParaRPr>
          </a:p>
          <a:p>
            <a:pPr marL="285750" indent="-285750">
              <a:buFont typeface="Arial"/>
              <a:buChar char="•"/>
            </a:pPr>
            <a:r>
              <a:rPr lang="en-US" sz="1400" dirty="0">
                <a:latin typeface="Gill Sans Nova Light"/>
                <a:ea typeface="roboto"/>
                <a:cs typeface="roboto"/>
              </a:rPr>
              <a:t>Food.gov.uk. (2024). </a:t>
            </a:r>
            <a:r>
              <a:rPr lang="en-US" sz="1400" i="1" dirty="0">
                <a:latin typeface="Gill Sans Nova Light"/>
                <a:ea typeface="roboto"/>
                <a:cs typeface="roboto"/>
              </a:rPr>
              <a:t>Raj kitchen | Rating Business Details | Food Hygiene Ratings</a:t>
            </a:r>
            <a:r>
              <a:rPr lang="en-US" sz="1400" dirty="0">
                <a:latin typeface="Gill Sans Nova Light"/>
                <a:ea typeface="roboto"/>
                <a:cs typeface="roboto"/>
              </a:rPr>
              <a:t>. [online] Available at: </a:t>
            </a:r>
            <a:r>
              <a:rPr lang="en-US" sz="1400" dirty="0">
                <a:latin typeface="Gill Sans Nova Light"/>
                <a:ea typeface="roboto"/>
                <a:cs typeface="roboto"/>
                <a:hlinkClick r:id="rId4">
                  <a:extLst>
                    <a:ext uri="{A12FA001-AC4F-418D-AE19-62706E023703}">
                      <ahyp:hlinkClr xmlns:ahyp="http://schemas.microsoft.com/office/drawing/2018/hyperlinkcolor" val="tx"/>
                    </a:ext>
                  </a:extLst>
                </a:hlinkClick>
              </a:rPr>
              <a:t>https://ratings.food.gov.uk/business/1677717</a:t>
            </a:r>
            <a:r>
              <a:rPr lang="en-US" sz="1400" dirty="0">
                <a:latin typeface="Gill Sans Nova Light"/>
                <a:ea typeface="roboto"/>
                <a:cs typeface="roboto"/>
              </a:rPr>
              <a:t> (Accessed 6 Dec. 2024)</a:t>
            </a:r>
          </a:p>
          <a:p>
            <a:pPr marL="285750" indent="-285750">
              <a:buFont typeface="Arial"/>
              <a:buChar char="•"/>
            </a:pPr>
            <a:r>
              <a:rPr lang="en-US" sz="1400" dirty="0">
                <a:latin typeface="Gill Sans Nova Light"/>
                <a:ea typeface="Roboto"/>
                <a:cs typeface="Arial"/>
              </a:rPr>
              <a:t>Grönroos, C., 1984. </a:t>
            </a:r>
            <a:r>
              <a:rPr lang="en-US" sz="1400" i="1" dirty="0">
                <a:latin typeface="Gill Sans Nova Light"/>
                <a:ea typeface="Roboto"/>
                <a:cs typeface="Arial"/>
              </a:rPr>
              <a:t>A service quality model and its marketing implications. European Journal of marketing, (pages </a:t>
            </a:r>
            <a:r>
              <a:rPr lang="en-US" sz="1400" dirty="0">
                <a:latin typeface="Gill Sans Nova Light"/>
                <a:ea typeface="Roboto"/>
                <a:cs typeface="Arial"/>
              </a:rPr>
              <a:t>36-44)</a:t>
            </a:r>
            <a:endParaRPr lang="en-US" sz="1400" i="1" dirty="0">
              <a:latin typeface="Gill Sans Nova Light"/>
              <a:ea typeface="Roboto"/>
              <a:cs typeface="Arial"/>
            </a:endParaRPr>
          </a:p>
          <a:p>
            <a:pPr marL="285750" indent="-285750">
              <a:buFont typeface="Arial"/>
              <a:buChar char="•"/>
            </a:pPr>
            <a:r>
              <a:rPr lang="en-US" sz="1400" err="1">
                <a:latin typeface="Gill Sans Nova Light"/>
                <a:ea typeface="roboto"/>
                <a:cs typeface="roboto"/>
              </a:rPr>
              <a:t>iHasco</a:t>
            </a:r>
            <a:r>
              <a:rPr lang="en-US" sz="1400" dirty="0">
                <a:latin typeface="Gill Sans Nova Light"/>
                <a:ea typeface="roboto"/>
                <a:cs typeface="roboto"/>
              </a:rPr>
              <a:t>. (2024). </a:t>
            </a:r>
            <a:r>
              <a:rPr lang="en-US" sz="1400" i="1" dirty="0">
                <a:latin typeface="Gill Sans Nova Light"/>
                <a:ea typeface="roboto"/>
                <a:cs typeface="roboto"/>
              </a:rPr>
              <a:t>The different range of food hygiene ratings: How to improve yours </a:t>
            </a:r>
            <a:r>
              <a:rPr lang="en-US" sz="1400" i="1" dirty="0">
                <a:latin typeface="Gill Sans Nova Light"/>
                <a:ea typeface="roboto"/>
                <a:cs typeface="roboto"/>
                <a:hlinkClick r:id="rId5">
                  <a:extLst>
                    <a:ext uri="{A12FA001-AC4F-418D-AE19-62706E023703}">
                      <ahyp:hlinkClr xmlns:ahyp="http://schemas.microsoft.com/office/drawing/2018/hyperlinkcolor" val="tx"/>
                    </a:ext>
                  </a:extLst>
                </a:hlinkClick>
              </a:rPr>
              <a:t>https://www.ihasco.co.uk/blog/how-to-improve-your-food-hygiene-rating</a:t>
            </a:r>
            <a:r>
              <a:rPr lang="en-US" sz="1400" i="1" dirty="0">
                <a:latin typeface="Gill Sans Nova Light"/>
                <a:ea typeface="roboto"/>
                <a:cs typeface="roboto"/>
              </a:rPr>
              <a:t>. (accessed 4 </a:t>
            </a:r>
            <a:r>
              <a:rPr lang="en-US" sz="1400" i="1" err="1">
                <a:latin typeface="Gill Sans Nova Light"/>
                <a:ea typeface="roboto"/>
                <a:cs typeface="roboto"/>
              </a:rPr>
              <a:t>december</a:t>
            </a:r>
            <a:r>
              <a:rPr lang="en-US" sz="1400" i="1" dirty="0">
                <a:latin typeface="Gill Sans Nova Light"/>
                <a:ea typeface="roboto"/>
                <a:cs typeface="roboto"/>
              </a:rPr>
              <a:t> 2024)</a:t>
            </a:r>
            <a:endParaRPr lang="en-US" sz="1400" i="1" dirty="0">
              <a:latin typeface="Gill Sans Nova Light"/>
              <a:ea typeface="Roboto"/>
              <a:cs typeface="Arial"/>
            </a:endParaRPr>
          </a:p>
          <a:p>
            <a:pPr marL="285750" indent="-285750">
              <a:buFont typeface="Arial"/>
              <a:buChar char="•"/>
            </a:pPr>
            <a:r>
              <a:rPr lang="en-US" sz="1400" dirty="0">
                <a:latin typeface="Gill Sans Nova Light"/>
                <a:ea typeface="Roboto"/>
                <a:cs typeface="Arial"/>
              </a:rPr>
              <a:t>Kansal, S. and Rana, D.P., 2</a:t>
            </a:r>
            <a:r>
              <a:rPr lang="en-US" sz="1400" i="1" dirty="0">
                <a:latin typeface="Gill Sans Nova Light"/>
                <a:ea typeface="Roboto"/>
                <a:cs typeface="Arial"/>
              </a:rPr>
              <a:t>0</a:t>
            </a:r>
            <a:r>
              <a:rPr lang="en-US" sz="1400" dirty="0">
                <a:latin typeface="Gill Sans Nova Light"/>
                <a:ea typeface="Roboto"/>
                <a:cs typeface="Arial"/>
              </a:rPr>
              <a:t>24. </a:t>
            </a:r>
            <a:r>
              <a:rPr lang="en-US" sz="1400" i="1" dirty="0">
                <a:latin typeface="Gill Sans Nova Light"/>
                <a:ea typeface="Roboto"/>
                <a:cs typeface="Arial"/>
              </a:rPr>
              <a:t>Bringing Nature Indoors: Exploring the Impact of Biophilic Interior Design in Restaurants (page 9)</a:t>
            </a:r>
          </a:p>
          <a:p>
            <a:pPr marL="285750" indent="-285750">
              <a:buFont typeface="Arial"/>
              <a:buChar char="•"/>
            </a:pPr>
            <a:r>
              <a:rPr lang="en-US" sz="1400" dirty="0">
                <a:latin typeface="Gill Sans Nova Light"/>
                <a:ea typeface="Roboto"/>
                <a:cs typeface="Roboto"/>
              </a:rPr>
              <a:t>Raj Kitchen website (2024). Rajkitchen.co.uk.  </a:t>
            </a:r>
            <a:r>
              <a:rPr lang="en-US" sz="1400" dirty="0">
                <a:latin typeface="Gill Sans Nova Light"/>
                <a:ea typeface="Roboto"/>
                <a:cs typeface="Roboto"/>
                <a:hlinkClick r:id="rId6">
                  <a:extLst>
                    <a:ext uri="{A12FA001-AC4F-418D-AE19-62706E023703}">
                      <ahyp:hlinkClr xmlns:ahyp="http://schemas.microsoft.com/office/drawing/2018/hyperlinkcolor" val="tx"/>
                    </a:ext>
                  </a:extLst>
                </a:hlinkClick>
              </a:rPr>
              <a:t>https://rajkitchen.co.uk/</a:t>
            </a:r>
            <a:r>
              <a:rPr lang="en-US" sz="1400" dirty="0">
                <a:latin typeface="Gill Sans Nova Light"/>
                <a:ea typeface="Roboto"/>
                <a:cs typeface="Roboto"/>
              </a:rPr>
              <a:t> (Accessed 6 Dec. 2024)</a:t>
            </a:r>
          </a:p>
          <a:p>
            <a:pPr marL="285750" indent="-285750">
              <a:buFont typeface="Arial"/>
              <a:buChar char="•"/>
            </a:pPr>
            <a:r>
              <a:rPr lang="en-US" sz="1400" dirty="0" err="1">
                <a:latin typeface="Gill Sans Nova Light"/>
                <a:ea typeface="Roboto"/>
                <a:cs typeface="Arial"/>
              </a:rPr>
              <a:t>Kasavana</a:t>
            </a:r>
            <a:r>
              <a:rPr lang="en-US" sz="1400" dirty="0">
                <a:latin typeface="Gill Sans Nova Light"/>
                <a:ea typeface="Roboto"/>
                <a:cs typeface="Arial"/>
              </a:rPr>
              <a:t>, M.L., 2001. </a:t>
            </a:r>
            <a:r>
              <a:rPr lang="en-US" sz="1400" i="1" dirty="0">
                <a:latin typeface="Gill Sans Nova Light"/>
                <a:ea typeface="Roboto"/>
                <a:cs typeface="Arial"/>
              </a:rPr>
              <a:t>eMarketing: Restaurant websites that click. Journal of hospitality &amp; leisure marketing</a:t>
            </a:r>
            <a:r>
              <a:rPr lang="en-US" sz="1400" dirty="0">
                <a:latin typeface="Gill Sans Nova Light"/>
                <a:ea typeface="Roboto"/>
                <a:cs typeface="Arial"/>
              </a:rPr>
              <a:t>, (pp.161-178), (page 162)</a:t>
            </a:r>
            <a:endParaRPr lang="en-US" sz="1400" dirty="0">
              <a:latin typeface="Gill Sans Nova Light"/>
              <a:ea typeface="Roboto"/>
              <a:cs typeface="Roboto"/>
            </a:endParaRPr>
          </a:p>
          <a:p>
            <a:pPr marL="285750" indent="-285750">
              <a:buFont typeface="Arial"/>
              <a:buChar char="•"/>
            </a:pPr>
            <a:r>
              <a:rPr lang="en-US" sz="1400" dirty="0">
                <a:latin typeface="Gill Sans Nova Light"/>
                <a:cs typeface="Arial"/>
              </a:rPr>
              <a:t>Rosala, H., 2015. </a:t>
            </a:r>
            <a:r>
              <a:rPr lang="en-US" sz="1400" i="1" dirty="0">
                <a:latin typeface="Gill Sans Nova Light"/>
                <a:cs typeface="Arial"/>
              </a:rPr>
              <a:t>Consumer selection of vegetarian food in restaurants (Master's thesis), </a:t>
            </a:r>
            <a:r>
              <a:rPr lang="en-US" sz="1400" dirty="0">
                <a:latin typeface="Gill Sans Nova Light"/>
                <a:cs typeface="Arial"/>
              </a:rPr>
              <a:t>(page 27)</a:t>
            </a:r>
          </a:p>
          <a:p>
            <a:pPr marL="285750" indent="-285750">
              <a:buFont typeface="Arial"/>
              <a:buChar char="•"/>
            </a:pPr>
            <a:r>
              <a:rPr lang="en-US" sz="1400" dirty="0" err="1">
                <a:latin typeface="Gill Sans Nova Light"/>
                <a:ea typeface="Roboto"/>
                <a:cs typeface="Roboto"/>
              </a:rPr>
              <a:t>Taimela</a:t>
            </a:r>
            <a:r>
              <a:rPr lang="en-US" sz="1400" dirty="0">
                <a:latin typeface="Gill Sans Nova Light"/>
                <a:ea typeface="Roboto"/>
                <a:cs typeface="Roboto"/>
              </a:rPr>
              <a:t> (2024). </a:t>
            </a:r>
            <a:r>
              <a:rPr lang="en-US" sz="1400" i="1" dirty="0">
                <a:latin typeface="Gill Sans Nova Light"/>
                <a:ea typeface="Roboto"/>
                <a:cs typeface="Roboto"/>
              </a:rPr>
              <a:t>Why Location Matters for Restaurants, (</a:t>
            </a:r>
            <a:r>
              <a:rPr lang="en-US" sz="1400" i="1" dirty="0" err="1">
                <a:latin typeface="Gill Sans Nova Light"/>
                <a:ea typeface="Roboto"/>
                <a:cs typeface="Roboto"/>
              </a:rPr>
              <a:t>Limepack</a:t>
            </a:r>
            <a:r>
              <a:rPr lang="en-US" sz="1400" i="1" dirty="0">
                <a:latin typeface="Gill Sans Nova Light"/>
                <a:ea typeface="Roboto"/>
                <a:cs typeface="Roboto"/>
              </a:rPr>
              <a:t>) </a:t>
            </a:r>
            <a:r>
              <a:rPr lang="en-US" sz="1400" dirty="0">
                <a:latin typeface="Gill Sans Nova Light"/>
                <a:ea typeface="Roboto"/>
                <a:cs typeface="Roboto"/>
                <a:hlinkClick r:id="rId7">
                  <a:extLst>
                    <a:ext uri="{A12FA001-AC4F-418D-AE19-62706E023703}">
                      <ahyp:hlinkClr xmlns:ahyp="http://schemas.microsoft.com/office/drawing/2018/hyperlinkcolor" val="tx"/>
                    </a:ext>
                  </a:extLst>
                </a:hlinkClick>
              </a:rPr>
              <a:t>https://www.limepack.co.uk/blog/restaurant-uk/understanding-why-location-is-important-for-restaurant-success-2</a:t>
            </a:r>
            <a:r>
              <a:rPr lang="en-US" sz="1400" dirty="0">
                <a:latin typeface="Gill Sans Nova Light"/>
                <a:ea typeface="Roboto"/>
                <a:cs typeface="Roboto"/>
              </a:rPr>
              <a:t>. (accessed 6 December)</a:t>
            </a:r>
          </a:p>
          <a:p>
            <a:pPr marL="285750" indent="-285750">
              <a:buFont typeface="Arial"/>
              <a:buChar char="•"/>
            </a:pPr>
            <a:r>
              <a:rPr lang="en-US" sz="1400" dirty="0">
                <a:latin typeface="Gill Sans Nova Light"/>
                <a:cs typeface="Arial"/>
              </a:rPr>
              <a:t>White, H. and </a:t>
            </a:r>
            <a:r>
              <a:rPr lang="en-US" sz="1400" dirty="0" err="1">
                <a:latin typeface="Gill Sans Nova Light"/>
                <a:cs typeface="Arial"/>
              </a:rPr>
              <a:t>Kokotsaki</a:t>
            </a:r>
            <a:r>
              <a:rPr lang="en-US" sz="1400" dirty="0">
                <a:latin typeface="Gill Sans Nova Light"/>
                <a:cs typeface="Arial"/>
              </a:rPr>
              <a:t>, K., 2004. </a:t>
            </a:r>
            <a:r>
              <a:rPr lang="en-US" sz="1400" i="1" dirty="0">
                <a:latin typeface="Gill Sans Nova Light"/>
                <a:cs typeface="Arial"/>
              </a:rPr>
              <a:t>Indian food in the UK: personal values and changing patterns of consumption</a:t>
            </a:r>
            <a:r>
              <a:rPr lang="en-US" sz="1400" dirty="0">
                <a:latin typeface="Gill Sans Nova Light"/>
                <a:cs typeface="Arial"/>
              </a:rPr>
              <a:t>. </a:t>
            </a:r>
            <a:r>
              <a:rPr lang="en-US" sz="1400" i="1" dirty="0">
                <a:latin typeface="Gill Sans Nova Light"/>
                <a:cs typeface="Arial"/>
              </a:rPr>
              <a:t>International Journal of Consumer Studies (</a:t>
            </a:r>
            <a:r>
              <a:rPr lang="en-US" sz="1400" dirty="0">
                <a:latin typeface="Gill Sans Nova Light"/>
                <a:cs typeface="Arial"/>
              </a:rPr>
              <a:t>pp.284-294) (page 289)</a:t>
            </a:r>
            <a:endParaRPr lang="en-US" sz="1400">
              <a:latin typeface="Gill Sans Nova Light"/>
            </a:endParaRPr>
          </a:p>
          <a:p>
            <a:pPr marL="285750" indent="-285750">
              <a:buFont typeface="Arial"/>
              <a:buChar char="•"/>
            </a:pPr>
            <a:endParaRPr lang="en-US" sz="1400" dirty="0">
              <a:latin typeface="Gill Sans Nova Light"/>
              <a:ea typeface="roboto"/>
              <a:cs typeface="roboto"/>
            </a:endParaRPr>
          </a:p>
          <a:p>
            <a:endParaRPr lang="en-US" sz="1100" dirty="0">
              <a:solidFill>
                <a:srgbClr val="747F8B"/>
              </a:solidFill>
              <a:latin typeface="roboto"/>
              <a:ea typeface="roboto"/>
              <a:cs typeface="roboto"/>
            </a:endParaRPr>
          </a:p>
        </p:txBody>
      </p:sp>
    </p:spTree>
    <p:extLst>
      <p:ext uri="{BB962C8B-B14F-4D97-AF65-F5344CB8AC3E}">
        <p14:creationId xmlns:p14="http://schemas.microsoft.com/office/powerpoint/2010/main" val="11254018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No photo description available.">
            <a:extLst>
              <a:ext uri="{FF2B5EF4-FFF2-40B4-BE49-F238E27FC236}">
                <a16:creationId xmlns:a16="http://schemas.microsoft.com/office/drawing/2014/main" id="{52F0D3EF-1486-A405-81AA-EB50A3737517}"/>
              </a:ext>
            </a:extLst>
          </p:cNvPr>
          <p:cNvPicPr>
            <a:picLocks noGrp="1" noChangeAspect="1"/>
          </p:cNvPicPr>
          <p:nvPr>
            <p:ph type="pic" sz="quarter" idx="13"/>
          </p:nvPr>
        </p:nvPicPr>
        <p:blipFill>
          <a:blip r:embed="rId2"/>
          <a:srcRect l="17500" r="17497" b="-3"/>
          <a:stretch/>
        </p:blipFill>
        <p:spPr>
          <a:xfrm>
            <a:off x="1636301" y="928122"/>
            <a:ext cx="3251199" cy="5001754"/>
          </a:xfrm>
          <a:noFill/>
        </p:spPr>
      </p:pic>
      <p:sp>
        <p:nvSpPr>
          <p:cNvPr id="2" name="Title 1">
            <a:extLst>
              <a:ext uri="{FF2B5EF4-FFF2-40B4-BE49-F238E27FC236}">
                <a16:creationId xmlns:a16="http://schemas.microsoft.com/office/drawing/2014/main" id="{517D8761-2537-7A8E-AAF5-0200BA27447A}"/>
              </a:ext>
            </a:extLst>
          </p:cNvPr>
          <p:cNvSpPr>
            <a:spLocks noGrp="1"/>
          </p:cNvSpPr>
          <p:nvPr>
            <p:ph type="title"/>
          </p:nvPr>
        </p:nvSpPr>
        <p:spPr>
          <a:xfrm>
            <a:off x="6400800" y="925493"/>
            <a:ext cx="5230467" cy="1670903"/>
          </a:xfrm>
        </p:spPr>
        <p:txBody>
          <a:bodyPr anchor="ctr">
            <a:noAutofit/>
          </a:bodyPr>
          <a:lstStyle/>
          <a:p>
            <a:r>
              <a:rPr lang="en-US" sz="6000" dirty="0"/>
              <a:t>THANK YOU</a:t>
            </a:r>
          </a:p>
        </p:txBody>
      </p:sp>
      <p:sp>
        <p:nvSpPr>
          <p:cNvPr id="11" name="Text Placeholder 10">
            <a:extLst>
              <a:ext uri="{FF2B5EF4-FFF2-40B4-BE49-F238E27FC236}">
                <a16:creationId xmlns:a16="http://schemas.microsoft.com/office/drawing/2014/main" id="{5C6928F1-4E3C-0C3A-F853-910AF3D19460}"/>
              </a:ext>
            </a:extLst>
          </p:cNvPr>
          <p:cNvSpPr>
            <a:spLocks noGrp="1"/>
          </p:cNvSpPr>
          <p:nvPr>
            <p:ph idx="1"/>
          </p:nvPr>
        </p:nvSpPr>
        <p:spPr>
          <a:xfrm>
            <a:off x="6175948" y="4022910"/>
            <a:ext cx="4370832" cy="2029968"/>
          </a:xfrm>
        </p:spPr>
        <p:txBody>
          <a:bodyPr vert="horz" lIns="91440" tIns="45720" rIns="91440" bIns="45720" rtlCol="0" anchor="t">
            <a:normAutofit/>
          </a:bodyPr>
          <a:lstStyle/>
          <a:p>
            <a:pPr>
              <a:lnSpc>
                <a:spcPct val="90000"/>
              </a:lnSpc>
            </a:pPr>
            <a:r>
              <a:rPr lang="en-US" sz="1700" dirty="0">
                <a:latin typeface="Gill Sans Nova Light"/>
              </a:rPr>
              <a:t>      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
        <p:nvSpPr>
          <p:cNvPr id="16" name="Slide Number Placeholder 4">
            <a:extLst>
              <a:ext uri="{FF2B5EF4-FFF2-40B4-BE49-F238E27FC236}">
                <a16:creationId xmlns:a16="http://schemas.microsoft.com/office/drawing/2014/main" id="{A7A51DC2-7006-301C-936F-16EFFEEAA6AF}"/>
              </a:ext>
            </a:extLst>
          </p:cNvPr>
          <p:cNvSpPr>
            <a:spLocks noGrp="1"/>
          </p:cNvSpPr>
          <p:nvPr>
            <p:ph type="sldNum" sz="quarter" idx="12"/>
          </p:nvPr>
        </p:nvSpPr>
        <p:spPr>
          <a:xfrm>
            <a:off x="616640" y="6517634"/>
            <a:ext cx="950258" cy="274320"/>
          </a:xfrm>
        </p:spPr>
        <p:txBody>
          <a:bodyPr/>
          <a:lstStyle/>
          <a:p>
            <a:pPr>
              <a:spcAft>
                <a:spcPts val="600"/>
              </a:spcAft>
            </a:pPr>
            <a:fld id="{84D792B7-0397-C047-AE12-1A03F7E3DC83}" type="slidenum">
              <a:rPr lang="en-US" smtClean="0"/>
              <a:pPr>
                <a:spcAft>
                  <a:spcPts val="600"/>
                </a:spcAft>
              </a:pPr>
              <a:t>12</a:t>
            </a:fld>
            <a:endParaRPr lang="en-US"/>
          </a:p>
        </p:txBody>
      </p:sp>
      <p:sp>
        <p:nvSpPr>
          <p:cNvPr id="18" name="Footer Placeholder 5">
            <a:extLst>
              <a:ext uri="{FF2B5EF4-FFF2-40B4-BE49-F238E27FC236}">
                <a16:creationId xmlns:a16="http://schemas.microsoft.com/office/drawing/2014/main" id="{CFBDC62E-BAE0-AA78-13F5-0DBB194CE542}"/>
              </a:ext>
            </a:extLst>
          </p:cNvPr>
          <p:cNvSpPr>
            <a:spLocks noGrp="1"/>
          </p:cNvSpPr>
          <p:nvPr>
            <p:ph type="ftr" sz="quarter" idx="11"/>
          </p:nvPr>
        </p:nvSpPr>
        <p:spPr>
          <a:xfrm>
            <a:off x="4808250" y="6517634"/>
            <a:ext cx="2572870" cy="274320"/>
          </a:xfrm>
        </p:spPr>
        <p:txBody>
          <a:bodyPr/>
          <a:lstStyle/>
          <a:p>
            <a:pPr>
              <a:spcAft>
                <a:spcPts val="600"/>
              </a:spcAft>
            </a:pPr>
            <a:r>
              <a:rPr lang="en-US" dirty="0">
                <a:latin typeface="Gill Sans Nova Light"/>
              </a:rPr>
              <a:t>Raj kitchen Swansea</a:t>
            </a:r>
            <a:endParaRPr lang="en-US" dirty="0"/>
          </a:p>
        </p:txBody>
      </p:sp>
      <p:sp>
        <p:nvSpPr>
          <p:cNvPr id="20" name="Date Placeholder 6">
            <a:extLst>
              <a:ext uri="{FF2B5EF4-FFF2-40B4-BE49-F238E27FC236}">
                <a16:creationId xmlns:a16="http://schemas.microsoft.com/office/drawing/2014/main" id="{17B298E5-AA6B-D7DF-2736-3EF0D437B9D6}"/>
              </a:ext>
            </a:extLst>
          </p:cNvPr>
          <p:cNvSpPr>
            <a:spLocks noGrp="1"/>
          </p:cNvSpPr>
          <p:nvPr>
            <p:ph type="dt" sz="half" idx="10"/>
          </p:nvPr>
        </p:nvSpPr>
        <p:spPr>
          <a:xfrm>
            <a:off x="10622471" y="6517634"/>
            <a:ext cx="950260" cy="274320"/>
          </a:xfrm>
        </p:spPr>
        <p:txBody>
          <a:bodyPr/>
          <a:lstStyle/>
          <a:p>
            <a:pPr>
              <a:spcAft>
                <a:spcPts val="600"/>
              </a:spcAft>
            </a:pPr>
            <a:r>
              <a:rPr lang="en-US"/>
              <a:t>20XX</a:t>
            </a:r>
          </a:p>
        </p:txBody>
      </p:sp>
    </p:spTree>
    <p:extLst>
      <p:ext uri="{BB962C8B-B14F-4D97-AF65-F5344CB8AC3E}">
        <p14:creationId xmlns:p14="http://schemas.microsoft.com/office/powerpoint/2010/main" val="1625759874"/>
      </p:ext>
    </p:extLst>
  </p:cSld>
  <p:clrMapOvr>
    <a:masterClrMapping/>
  </p:clrMapOvr>
</p:sld>
</file>

<file path=ppt/theme/theme1.xml><?xml version="1.0" encoding="utf-8"?>
<a:theme xmlns:a="http://schemas.openxmlformats.org/drawingml/2006/main" name="Office Theme">
  <a:themeElements>
    <a:clrScheme name="Custom 33">
      <a:dk1>
        <a:srgbClr val="000000"/>
      </a:dk1>
      <a:lt1>
        <a:srgbClr val="FFFFFF"/>
      </a:lt1>
      <a:dk2>
        <a:srgbClr val="59512B"/>
      </a:dk2>
      <a:lt2>
        <a:srgbClr val="E7E4E6"/>
      </a:lt2>
      <a:accent1>
        <a:srgbClr val="F8F4EC"/>
      </a:accent1>
      <a:accent2>
        <a:srgbClr val="474134"/>
      </a:accent2>
      <a:accent3>
        <a:srgbClr val="E5E0D8"/>
      </a:accent3>
      <a:accent4>
        <a:srgbClr val="B6A592"/>
      </a:accent4>
      <a:accent5>
        <a:srgbClr val="F4F0ED"/>
      </a:accent5>
      <a:accent6>
        <a:srgbClr val="CEC5A7"/>
      </a:accent6>
      <a:hlink>
        <a:srgbClr val="827D57"/>
      </a:hlink>
      <a:folHlink>
        <a:srgbClr val="867052"/>
      </a:folHlink>
    </a:clrScheme>
    <a:fontScheme name="Custom 31">
      <a:majorFont>
        <a:latin typeface="Felix Titl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ity-Design-Berlin-Presentation_Win32_SW_v11" id="{A1E1012F-E9F8-4F40-92C8-C50A5DD6BDB3}" vid="{84DD5023-C7E9-4B03-B2A5-92320E38EF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5" ma:contentTypeDescription="Create a new document." ma:contentTypeScope="" ma:versionID="e02306daf00165b375dc6a58966960b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df88fb76bf5f555224557953949c1ec9"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07B04EA5-0343-4579-A177-61682A6D2ED2}">
  <ds:schemaRefs>
    <ds:schemaRef ds:uri="http://schemas.microsoft.com/sharepoint/v3/contenttype/forms"/>
  </ds:schemaRefs>
</ds:datastoreItem>
</file>

<file path=customXml/itemProps2.xml><?xml version="1.0" encoding="utf-8"?>
<ds:datastoreItem xmlns:ds="http://schemas.openxmlformats.org/officeDocument/2006/customXml" ds:itemID="{08AEB05A-1290-41EF-A3CD-520462C3FF1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09262BC-C013-4067-8A15-9DCD1281E34D}">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434</Words>
  <Application>Microsoft Office PowerPoint</Application>
  <PresentationFormat>Widescreen</PresentationFormat>
  <Paragraphs>154</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Raj kitchen Swansea</vt:lpstr>
      <vt:lpstr>Agenda</vt:lpstr>
      <vt:lpstr>INTRODUCTION</vt:lpstr>
      <vt:lpstr>The menu</vt:lpstr>
      <vt:lpstr>hygeine</vt:lpstr>
      <vt:lpstr>location</vt:lpstr>
      <vt:lpstr>Customer value</vt:lpstr>
      <vt:lpstr>Customer value (continued)</vt:lpstr>
      <vt:lpstr>promotion</vt:lpstr>
      <vt:lpstr>SUMMARY</vt:lpstr>
      <vt:lpstr>Reference list</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961</cp:revision>
  <dcterms:created xsi:type="dcterms:W3CDTF">2024-11-19T15:15:07Z</dcterms:created>
  <dcterms:modified xsi:type="dcterms:W3CDTF">2024-12-06T23:23:09Z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