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9" r:id="rId4"/>
    <p:sldId id="267" r:id="rId5"/>
    <p:sldId id="266" r:id="rId6"/>
    <p:sldId id="265" r:id="rId7"/>
    <p:sldId id="270" r:id="rId8"/>
    <p:sldId id="264" r:id="rId9"/>
    <p:sldId id="262"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0765FF3-4C52-46DD-A23B-41FC054700C8}">
          <p14:sldIdLst>
            <p14:sldId id="256"/>
            <p14:sldId id="257"/>
            <p14:sldId id="269"/>
            <p14:sldId id="267"/>
          </p14:sldIdLst>
        </p14:section>
        <p14:section name="Untitled Section" id="{6219C837-206C-41AA-B2EA-8E7A7C6890D5}">
          <p14:sldIdLst>
            <p14:sldId id="266"/>
            <p14:sldId id="265"/>
            <p14:sldId id="270"/>
            <p14:sldId id="264"/>
            <p14:sldId id="262"/>
            <p14:sldId id="260"/>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onel golovatii" initials="ig" lastIdx="1" clrIdx="0">
    <p:extLst>
      <p:ext uri="{19B8F6BF-5375-455C-9EA6-DF929625EA0E}">
        <p15:presenceInfo xmlns:p15="http://schemas.microsoft.com/office/powerpoint/2012/main" userId="1b880c8a8b55f5e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el golovatii" userId="1b880c8a8b55f5e7" providerId="LiveId" clId="{65BC7C92-2A02-48ED-AC2E-23DF5FF8E361}"/>
    <pc:docChg chg="undo custSel addSld delSld modSld modMainMaster addSection modSection">
      <pc:chgData name="ionel golovatii" userId="1b880c8a8b55f5e7" providerId="LiveId" clId="{65BC7C92-2A02-48ED-AC2E-23DF5FF8E361}" dt="2024-04-01T00:35:25.500" v="2441" actId="14100"/>
      <pc:docMkLst>
        <pc:docMk/>
      </pc:docMkLst>
      <pc:sldChg chg="addSp modSp mod setBg">
        <pc:chgData name="ionel golovatii" userId="1b880c8a8b55f5e7" providerId="LiveId" clId="{65BC7C92-2A02-48ED-AC2E-23DF5FF8E361}" dt="2024-03-30T15:52:54.819" v="98"/>
        <pc:sldMkLst>
          <pc:docMk/>
          <pc:sldMk cId="2870542001" sldId="256"/>
        </pc:sldMkLst>
        <pc:spChg chg="mod">
          <ac:chgData name="ionel golovatii" userId="1b880c8a8b55f5e7" providerId="LiveId" clId="{65BC7C92-2A02-48ED-AC2E-23DF5FF8E361}" dt="2024-03-30T15:52:18.599" v="74" actId="113"/>
          <ac:spMkLst>
            <pc:docMk/>
            <pc:sldMk cId="2870542001" sldId="256"/>
            <ac:spMk id="2" creationId="{0BE82B8B-A68B-AEE0-FEA4-1837F54103B3}"/>
          </ac:spMkLst>
        </pc:spChg>
        <pc:spChg chg="mod">
          <ac:chgData name="ionel golovatii" userId="1b880c8a8b55f5e7" providerId="LiveId" clId="{65BC7C92-2A02-48ED-AC2E-23DF5FF8E361}" dt="2024-03-30T15:52:24.226" v="75" actId="113"/>
          <ac:spMkLst>
            <pc:docMk/>
            <pc:sldMk cId="2870542001" sldId="256"/>
            <ac:spMk id="3" creationId="{2755E93D-C93F-7604-F6E4-AD656B24833C}"/>
          </ac:spMkLst>
        </pc:spChg>
        <pc:picChg chg="add mod">
          <ac:chgData name="ionel golovatii" userId="1b880c8a8b55f5e7" providerId="LiveId" clId="{65BC7C92-2A02-48ED-AC2E-23DF5FF8E361}" dt="2024-03-30T15:50:44.526" v="2" actId="931"/>
          <ac:picMkLst>
            <pc:docMk/>
            <pc:sldMk cId="2870542001" sldId="256"/>
            <ac:picMk id="5" creationId="{C6349B7D-4CD5-7DA1-2F20-439341EA536B}"/>
          </ac:picMkLst>
        </pc:picChg>
      </pc:sldChg>
      <pc:sldChg chg="modSp mod">
        <pc:chgData name="ionel golovatii" userId="1b880c8a8b55f5e7" providerId="LiveId" clId="{65BC7C92-2A02-48ED-AC2E-23DF5FF8E361}" dt="2024-04-01T00:35:25.500" v="2441" actId="14100"/>
        <pc:sldMkLst>
          <pc:docMk/>
          <pc:sldMk cId="3018041291" sldId="257"/>
        </pc:sldMkLst>
        <pc:spChg chg="mod">
          <ac:chgData name="ionel golovatii" userId="1b880c8a8b55f5e7" providerId="LiveId" clId="{65BC7C92-2A02-48ED-AC2E-23DF5FF8E361}" dt="2024-04-01T00:30:36.122" v="1857" actId="113"/>
          <ac:spMkLst>
            <pc:docMk/>
            <pc:sldMk cId="3018041291" sldId="257"/>
            <ac:spMk id="2" creationId="{9DF1ABF2-CB70-4DAA-67F7-55FAF7B60F2C}"/>
          </ac:spMkLst>
        </pc:spChg>
        <pc:spChg chg="mod">
          <ac:chgData name="ionel golovatii" userId="1b880c8a8b55f5e7" providerId="LiveId" clId="{65BC7C92-2A02-48ED-AC2E-23DF5FF8E361}" dt="2024-04-01T00:35:25.500" v="2441" actId="14100"/>
          <ac:spMkLst>
            <pc:docMk/>
            <pc:sldMk cId="3018041291" sldId="257"/>
            <ac:spMk id="3" creationId="{9B5F4616-7B8A-6369-0CEE-12501B9BEDCF}"/>
          </ac:spMkLst>
        </pc:spChg>
      </pc:sldChg>
      <pc:sldChg chg="del">
        <pc:chgData name="ionel golovatii" userId="1b880c8a8b55f5e7" providerId="LiveId" clId="{65BC7C92-2A02-48ED-AC2E-23DF5FF8E361}" dt="2024-03-31T16:14:51.040" v="1105" actId="2696"/>
        <pc:sldMkLst>
          <pc:docMk/>
          <pc:sldMk cId="725546247" sldId="258"/>
        </pc:sldMkLst>
      </pc:sldChg>
      <pc:sldChg chg="del">
        <pc:chgData name="ionel golovatii" userId="1b880c8a8b55f5e7" providerId="LiveId" clId="{65BC7C92-2A02-48ED-AC2E-23DF5FF8E361}" dt="2024-03-31T16:14:55.913" v="1106" actId="2696"/>
        <pc:sldMkLst>
          <pc:docMk/>
          <pc:sldMk cId="2176669746" sldId="259"/>
        </pc:sldMkLst>
      </pc:sldChg>
      <pc:sldChg chg="modSp mod">
        <pc:chgData name="ionel golovatii" userId="1b880c8a8b55f5e7" providerId="LiveId" clId="{65BC7C92-2A02-48ED-AC2E-23DF5FF8E361}" dt="2024-04-01T00:28:31.578" v="1826" actId="113"/>
        <pc:sldMkLst>
          <pc:docMk/>
          <pc:sldMk cId="2319036386" sldId="260"/>
        </pc:sldMkLst>
        <pc:spChg chg="mod">
          <ac:chgData name="ionel golovatii" userId="1b880c8a8b55f5e7" providerId="LiveId" clId="{65BC7C92-2A02-48ED-AC2E-23DF5FF8E361}" dt="2024-04-01T00:28:31.578" v="1826" actId="113"/>
          <ac:spMkLst>
            <pc:docMk/>
            <pc:sldMk cId="2319036386" sldId="260"/>
            <ac:spMk id="2" creationId="{457D1AA3-5814-FE4C-911F-B34A0385D758}"/>
          </ac:spMkLst>
        </pc:spChg>
        <pc:spChg chg="mod">
          <ac:chgData name="ionel golovatii" userId="1b880c8a8b55f5e7" providerId="LiveId" clId="{65BC7C92-2A02-48ED-AC2E-23DF5FF8E361}" dt="2024-04-01T00:19:10.526" v="1664" actId="207"/>
          <ac:spMkLst>
            <pc:docMk/>
            <pc:sldMk cId="2319036386" sldId="260"/>
            <ac:spMk id="3" creationId="{AAD8D118-9274-5355-B93C-251B5F31BBE3}"/>
          </ac:spMkLst>
        </pc:spChg>
      </pc:sldChg>
      <pc:sldChg chg="del">
        <pc:chgData name="ionel golovatii" userId="1b880c8a8b55f5e7" providerId="LiveId" clId="{65BC7C92-2A02-48ED-AC2E-23DF5FF8E361}" dt="2024-03-31T16:14:43.145" v="1104" actId="2696"/>
        <pc:sldMkLst>
          <pc:docMk/>
          <pc:sldMk cId="3751623729" sldId="261"/>
        </pc:sldMkLst>
      </pc:sldChg>
      <pc:sldChg chg="modSp mod">
        <pc:chgData name="ionel golovatii" userId="1b880c8a8b55f5e7" providerId="LiveId" clId="{65BC7C92-2A02-48ED-AC2E-23DF5FF8E361}" dt="2024-04-01T00:27:52.474" v="1810" actId="113"/>
        <pc:sldMkLst>
          <pc:docMk/>
          <pc:sldMk cId="266134259" sldId="262"/>
        </pc:sldMkLst>
        <pc:spChg chg="mod">
          <ac:chgData name="ionel golovatii" userId="1b880c8a8b55f5e7" providerId="LiveId" clId="{65BC7C92-2A02-48ED-AC2E-23DF5FF8E361}" dt="2024-04-01T00:27:52.474" v="1810" actId="113"/>
          <ac:spMkLst>
            <pc:docMk/>
            <pc:sldMk cId="266134259" sldId="262"/>
            <ac:spMk id="2" creationId="{D413F879-E44B-51A8-29B8-A4F95508EA02}"/>
          </ac:spMkLst>
        </pc:spChg>
        <pc:spChg chg="mod">
          <ac:chgData name="ionel golovatii" userId="1b880c8a8b55f5e7" providerId="LiveId" clId="{65BC7C92-2A02-48ED-AC2E-23DF5FF8E361}" dt="2024-03-31T21:24:24.911" v="1520" actId="20577"/>
          <ac:spMkLst>
            <pc:docMk/>
            <pc:sldMk cId="266134259" sldId="262"/>
            <ac:spMk id="3" creationId="{1BCD4350-8113-399F-347D-8C408D381DDF}"/>
          </ac:spMkLst>
        </pc:spChg>
      </pc:sldChg>
      <pc:sldChg chg="del">
        <pc:chgData name="ionel golovatii" userId="1b880c8a8b55f5e7" providerId="LiveId" clId="{65BC7C92-2A02-48ED-AC2E-23DF5FF8E361}" dt="2024-03-31T16:11:49.719" v="1087" actId="2696"/>
        <pc:sldMkLst>
          <pc:docMk/>
          <pc:sldMk cId="1160124650" sldId="263"/>
        </pc:sldMkLst>
      </pc:sldChg>
      <pc:sldChg chg="modSp del mod">
        <pc:chgData name="ionel golovatii" userId="1b880c8a8b55f5e7" providerId="LiveId" clId="{65BC7C92-2A02-48ED-AC2E-23DF5FF8E361}" dt="2024-03-31T18:58:36.147" v="1390" actId="2696"/>
        <pc:sldMkLst>
          <pc:docMk/>
          <pc:sldMk cId="2660633192" sldId="264"/>
        </pc:sldMkLst>
        <pc:spChg chg="mod">
          <ac:chgData name="ionel golovatii" userId="1b880c8a8b55f5e7" providerId="LiveId" clId="{65BC7C92-2A02-48ED-AC2E-23DF5FF8E361}" dt="2024-03-31T18:22:58.052" v="1219" actId="20577"/>
          <ac:spMkLst>
            <pc:docMk/>
            <pc:sldMk cId="2660633192" sldId="264"/>
            <ac:spMk id="2" creationId="{CB62AFB9-2287-DB0E-83DF-E638103FCB08}"/>
          </ac:spMkLst>
        </pc:spChg>
        <pc:spChg chg="mod">
          <ac:chgData name="ionel golovatii" userId="1b880c8a8b55f5e7" providerId="LiveId" clId="{65BC7C92-2A02-48ED-AC2E-23DF5FF8E361}" dt="2024-03-31T18:57:11.881" v="1389" actId="20577"/>
          <ac:spMkLst>
            <pc:docMk/>
            <pc:sldMk cId="2660633192" sldId="264"/>
            <ac:spMk id="3" creationId="{C6E3539E-7446-4E9D-DE0F-0274590E114C}"/>
          </ac:spMkLst>
        </pc:spChg>
      </pc:sldChg>
      <pc:sldChg chg="modSp add mod">
        <pc:chgData name="ionel golovatii" userId="1b880c8a8b55f5e7" providerId="LiveId" clId="{65BC7C92-2A02-48ED-AC2E-23DF5FF8E361}" dt="2024-04-01T00:27:10.675" v="1783" actId="113"/>
        <pc:sldMkLst>
          <pc:docMk/>
          <pc:sldMk cId="4076144172" sldId="264"/>
        </pc:sldMkLst>
        <pc:spChg chg="mod">
          <ac:chgData name="ionel golovatii" userId="1b880c8a8b55f5e7" providerId="LiveId" clId="{65BC7C92-2A02-48ED-AC2E-23DF5FF8E361}" dt="2024-04-01T00:27:10.675" v="1783" actId="113"/>
          <ac:spMkLst>
            <pc:docMk/>
            <pc:sldMk cId="4076144172" sldId="264"/>
            <ac:spMk id="2" creationId="{CB62AFB9-2287-DB0E-83DF-E638103FCB08}"/>
          </ac:spMkLst>
        </pc:spChg>
        <pc:spChg chg="mod">
          <ac:chgData name="ionel golovatii" userId="1b880c8a8b55f5e7" providerId="LiveId" clId="{65BC7C92-2A02-48ED-AC2E-23DF5FF8E361}" dt="2024-04-01T00:16:51.534" v="1661" actId="2710"/>
          <ac:spMkLst>
            <pc:docMk/>
            <pc:sldMk cId="4076144172" sldId="264"/>
            <ac:spMk id="3" creationId="{C6E3539E-7446-4E9D-DE0F-0274590E114C}"/>
          </ac:spMkLst>
        </pc:spChg>
      </pc:sldChg>
      <pc:sldChg chg="addSp delSp modSp mod">
        <pc:chgData name="ionel golovatii" userId="1b880c8a8b55f5e7" providerId="LiveId" clId="{65BC7C92-2A02-48ED-AC2E-23DF5FF8E361}" dt="2024-04-01T00:25:33.492" v="1750" actId="27636"/>
        <pc:sldMkLst>
          <pc:docMk/>
          <pc:sldMk cId="2904706659" sldId="265"/>
        </pc:sldMkLst>
        <pc:spChg chg="mod">
          <ac:chgData name="ionel golovatii" userId="1b880c8a8b55f5e7" providerId="LiveId" clId="{65BC7C92-2A02-48ED-AC2E-23DF5FF8E361}" dt="2024-04-01T00:25:33.492" v="1750" actId="27636"/>
          <ac:spMkLst>
            <pc:docMk/>
            <pc:sldMk cId="2904706659" sldId="265"/>
            <ac:spMk id="2" creationId="{A667E0A6-75A6-4620-75A3-E2A744074A05}"/>
          </ac:spMkLst>
        </pc:spChg>
        <pc:spChg chg="add mod">
          <ac:chgData name="ionel golovatii" userId="1b880c8a8b55f5e7" providerId="LiveId" clId="{65BC7C92-2A02-48ED-AC2E-23DF5FF8E361}" dt="2024-03-31T15:55:32.457" v="990" actId="1076"/>
          <ac:spMkLst>
            <pc:docMk/>
            <pc:sldMk cId="2904706659" sldId="265"/>
            <ac:spMk id="3" creationId="{A35A337C-D758-6446-844F-3663CFE0A09A}"/>
          </ac:spMkLst>
        </pc:spChg>
        <pc:spChg chg="del mod">
          <ac:chgData name="ionel golovatii" userId="1b880c8a8b55f5e7" providerId="LiveId" clId="{65BC7C92-2A02-48ED-AC2E-23DF5FF8E361}" dt="2024-03-30T20:43:23.014" v="365" actId="21"/>
          <ac:spMkLst>
            <pc:docMk/>
            <pc:sldMk cId="2904706659" sldId="265"/>
            <ac:spMk id="3" creationId="{E5FF7607-3222-C00F-3016-9ABC3315EA0B}"/>
          </ac:spMkLst>
        </pc:spChg>
        <pc:spChg chg="add mod">
          <ac:chgData name="ionel golovatii" userId="1b880c8a8b55f5e7" providerId="LiveId" clId="{65BC7C92-2A02-48ED-AC2E-23DF5FF8E361}" dt="2024-03-31T15:56:59.473" v="998" actId="1076"/>
          <ac:spMkLst>
            <pc:docMk/>
            <pc:sldMk cId="2904706659" sldId="265"/>
            <ac:spMk id="4" creationId="{78378174-AB34-ED06-9A70-021A21A4D9F3}"/>
          </ac:spMkLst>
        </pc:spChg>
        <pc:spChg chg="add del mod">
          <ac:chgData name="ionel golovatii" userId="1b880c8a8b55f5e7" providerId="LiveId" clId="{65BC7C92-2A02-48ED-AC2E-23DF5FF8E361}" dt="2024-03-30T20:47:31.642" v="473" actId="478"/>
          <ac:spMkLst>
            <pc:docMk/>
            <pc:sldMk cId="2904706659" sldId="265"/>
            <ac:spMk id="4" creationId="{A2DA7CAE-6DF8-3A20-D5A1-A6A3ACB4A42D}"/>
          </ac:spMkLst>
        </pc:spChg>
        <pc:spChg chg="add del mod">
          <ac:chgData name="ionel golovatii" userId="1b880c8a8b55f5e7" providerId="LiveId" clId="{65BC7C92-2A02-48ED-AC2E-23DF5FF8E361}" dt="2024-03-30T20:41:56.411" v="339" actId="11529"/>
          <ac:spMkLst>
            <pc:docMk/>
            <pc:sldMk cId="2904706659" sldId="265"/>
            <ac:spMk id="5" creationId="{1D524917-DAA4-71DC-072B-E8920FAC6093}"/>
          </ac:spMkLst>
        </pc:spChg>
        <pc:spChg chg="add mod">
          <ac:chgData name="ionel golovatii" userId="1b880c8a8b55f5e7" providerId="LiveId" clId="{65BC7C92-2A02-48ED-AC2E-23DF5FF8E361}" dt="2024-03-31T15:58:00.110" v="1004" actId="122"/>
          <ac:spMkLst>
            <pc:docMk/>
            <pc:sldMk cId="2904706659" sldId="265"/>
            <ac:spMk id="5" creationId="{58BA9EF0-15E9-BC80-6B66-8850BF06C263}"/>
          </ac:spMkLst>
        </pc:spChg>
        <pc:spChg chg="add mod">
          <ac:chgData name="ionel golovatii" userId="1b880c8a8b55f5e7" providerId="LiveId" clId="{65BC7C92-2A02-48ED-AC2E-23DF5FF8E361}" dt="2024-03-31T15:59:22.368" v="1009" actId="1076"/>
          <ac:spMkLst>
            <pc:docMk/>
            <pc:sldMk cId="2904706659" sldId="265"/>
            <ac:spMk id="6" creationId="{9D06AEBA-2595-3650-5C17-8B3ED49165D8}"/>
          </ac:spMkLst>
        </pc:spChg>
        <pc:spChg chg="add mod">
          <ac:chgData name="ionel golovatii" userId="1b880c8a8b55f5e7" providerId="LiveId" clId="{65BC7C92-2A02-48ED-AC2E-23DF5FF8E361}" dt="2024-03-31T16:01:02.343" v="1014" actId="1076"/>
          <ac:spMkLst>
            <pc:docMk/>
            <pc:sldMk cId="2904706659" sldId="265"/>
            <ac:spMk id="7" creationId="{78E249F5-2F56-6CB2-41EF-7F863653AC37}"/>
          </ac:spMkLst>
        </pc:spChg>
        <pc:spChg chg="add mod">
          <ac:chgData name="ionel golovatii" userId="1b880c8a8b55f5e7" providerId="LiveId" clId="{65BC7C92-2A02-48ED-AC2E-23DF5FF8E361}" dt="2024-03-31T16:03:39.566" v="1022" actId="1076"/>
          <ac:spMkLst>
            <pc:docMk/>
            <pc:sldMk cId="2904706659" sldId="265"/>
            <ac:spMk id="8" creationId="{1FD4E18F-C5E9-305C-1B86-2DC79E443B33}"/>
          </ac:spMkLst>
        </pc:spChg>
        <pc:spChg chg="add mod">
          <ac:chgData name="ionel golovatii" userId="1b880c8a8b55f5e7" providerId="LiveId" clId="{65BC7C92-2A02-48ED-AC2E-23DF5FF8E361}" dt="2024-03-31T16:07:55.372" v="1036" actId="1076"/>
          <ac:spMkLst>
            <pc:docMk/>
            <pc:sldMk cId="2904706659" sldId="265"/>
            <ac:spMk id="9" creationId="{7B05EFDB-9E82-50B8-7351-0C12B3C9B34A}"/>
          </ac:spMkLst>
        </pc:spChg>
        <pc:spChg chg="add del mod">
          <ac:chgData name="ionel golovatii" userId="1b880c8a8b55f5e7" providerId="LiveId" clId="{65BC7C92-2A02-48ED-AC2E-23DF5FF8E361}" dt="2024-03-30T20:42:21.609" v="347" actId="11529"/>
          <ac:spMkLst>
            <pc:docMk/>
            <pc:sldMk cId="2904706659" sldId="265"/>
            <ac:spMk id="12" creationId="{A5AF18AD-1637-1E0A-CE9B-9E71661A5F01}"/>
          </ac:spMkLst>
        </pc:spChg>
        <pc:spChg chg="add mod">
          <ac:chgData name="ionel golovatii" userId="1b880c8a8b55f5e7" providerId="LiveId" clId="{65BC7C92-2A02-48ED-AC2E-23DF5FF8E361}" dt="2024-03-31T15:16:53.197" v="872" actId="113"/>
          <ac:spMkLst>
            <pc:docMk/>
            <pc:sldMk cId="2904706659" sldId="265"/>
            <ac:spMk id="13" creationId="{0855B2FC-FED6-F0E0-6081-D7452AE1BA85}"/>
          </ac:spMkLst>
        </pc:spChg>
        <pc:spChg chg="add mod">
          <ac:chgData name="ionel golovatii" userId="1b880c8a8b55f5e7" providerId="LiveId" clId="{65BC7C92-2A02-48ED-AC2E-23DF5FF8E361}" dt="2024-03-31T15:54:14.902" v="982" actId="255"/>
          <ac:spMkLst>
            <pc:docMk/>
            <pc:sldMk cId="2904706659" sldId="265"/>
            <ac:spMk id="22" creationId="{6E702E8D-54CB-548F-FD82-D7E7FAA75F21}"/>
          </ac:spMkLst>
        </pc:spChg>
        <pc:picChg chg="add mod">
          <ac:chgData name="ionel golovatii" userId="1b880c8a8b55f5e7" providerId="LiveId" clId="{65BC7C92-2A02-48ED-AC2E-23DF5FF8E361}" dt="2024-03-30T20:53:12.712" v="531" actId="1076"/>
          <ac:picMkLst>
            <pc:docMk/>
            <pc:sldMk cId="2904706659" sldId="265"/>
            <ac:picMk id="25" creationId="{7C66EC73-3520-4150-0E46-A10EE2E1652F}"/>
          </ac:picMkLst>
        </pc:picChg>
        <pc:picChg chg="add mod">
          <ac:chgData name="ionel golovatii" userId="1b880c8a8b55f5e7" providerId="LiveId" clId="{65BC7C92-2A02-48ED-AC2E-23DF5FF8E361}" dt="2024-03-30T20:54:19.872" v="537" actId="1076"/>
          <ac:picMkLst>
            <pc:docMk/>
            <pc:sldMk cId="2904706659" sldId="265"/>
            <ac:picMk id="29" creationId="{2E489B87-BABF-E465-A648-9CB5E06EAACA}"/>
          </ac:picMkLst>
        </pc:picChg>
        <pc:picChg chg="add mod">
          <ac:chgData name="ionel golovatii" userId="1b880c8a8b55f5e7" providerId="LiveId" clId="{65BC7C92-2A02-48ED-AC2E-23DF5FF8E361}" dt="2024-03-30T20:54:53.670" v="542" actId="1076"/>
          <ac:picMkLst>
            <pc:docMk/>
            <pc:sldMk cId="2904706659" sldId="265"/>
            <ac:picMk id="33" creationId="{49E240FA-7F78-425C-9F10-1C1336A3129A}"/>
          </ac:picMkLst>
        </pc:picChg>
        <pc:picChg chg="add mod">
          <ac:chgData name="ionel golovatii" userId="1b880c8a8b55f5e7" providerId="LiveId" clId="{65BC7C92-2A02-48ED-AC2E-23DF5FF8E361}" dt="2024-03-30T20:56:10.568" v="546" actId="1076"/>
          <ac:picMkLst>
            <pc:docMk/>
            <pc:sldMk cId="2904706659" sldId="265"/>
            <ac:picMk id="37" creationId="{C58293B7-068C-2730-5EF5-5867F4CC7A44}"/>
          </ac:picMkLst>
        </pc:picChg>
        <pc:picChg chg="add mod">
          <ac:chgData name="ionel golovatii" userId="1b880c8a8b55f5e7" providerId="LiveId" clId="{65BC7C92-2A02-48ED-AC2E-23DF5FF8E361}" dt="2024-03-30T20:56:30.615" v="548" actId="1076"/>
          <ac:picMkLst>
            <pc:docMk/>
            <pc:sldMk cId="2904706659" sldId="265"/>
            <ac:picMk id="38" creationId="{BDE6652B-6721-AEB9-D3DA-9B92FF0F714B}"/>
          </ac:picMkLst>
        </pc:picChg>
        <pc:picChg chg="add mod">
          <ac:chgData name="ionel golovatii" userId="1b880c8a8b55f5e7" providerId="LiveId" clId="{65BC7C92-2A02-48ED-AC2E-23DF5FF8E361}" dt="2024-03-30T21:00:30.981" v="581" actId="1076"/>
          <ac:picMkLst>
            <pc:docMk/>
            <pc:sldMk cId="2904706659" sldId="265"/>
            <ac:picMk id="39" creationId="{301F6F84-10E0-0964-A97F-EC389DD5750F}"/>
          </ac:picMkLst>
        </pc:picChg>
        <pc:picChg chg="add mod">
          <ac:chgData name="ionel golovatii" userId="1b880c8a8b55f5e7" providerId="LiveId" clId="{65BC7C92-2A02-48ED-AC2E-23DF5FF8E361}" dt="2024-03-30T20:56:59.447" v="552" actId="1076"/>
          <ac:picMkLst>
            <pc:docMk/>
            <pc:sldMk cId="2904706659" sldId="265"/>
            <ac:picMk id="40" creationId="{2494148D-ECA9-7A32-5B19-427636DEAA6A}"/>
          </ac:picMkLst>
        </pc:picChg>
        <pc:cxnChg chg="add del mod">
          <ac:chgData name="ionel golovatii" userId="1b880c8a8b55f5e7" providerId="LiveId" clId="{65BC7C92-2A02-48ED-AC2E-23DF5FF8E361}" dt="2024-03-30T20:42:24.482" v="351" actId="11529"/>
          <ac:cxnSpMkLst>
            <pc:docMk/>
            <pc:sldMk cId="2904706659" sldId="265"/>
            <ac:cxnSpMk id="7" creationId="{BFD1B8D5-B895-15D8-9F86-43FEA8D2F73D}"/>
          </ac:cxnSpMkLst>
        </pc:cxnChg>
        <pc:cxnChg chg="add del mod">
          <ac:chgData name="ionel golovatii" userId="1b880c8a8b55f5e7" providerId="LiveId" clId="{65BC7C92-2A02-48ED-AC2E-23DF5FF8E361}" dt="2024-03-30T20:42:23.241" v="349" actId="11529"/>
          <ac:cxnSpMkLst>
            <pc:docMk/>
            <pc:sldMk cId="2904706659" sldId="265"/>
            <ac:cxnSpMk id="10" creationId="{4E1CCF46-CDD2-CB04-558D-7F78A4E29289}"/>
          </ac:cxnSpMkLst>
        </pc:cxnChg>
        <pc:cxnChg chg="add del mod">
          <ac:chgData name="ionel golovatii" userId="1b880c8a8b55f5e7" providerId="LiveId" clId="{65BC7C92-2A02-48ED-AC2E-23DF5FF8E361}" dt="2024-03-30T20:48:34.542" v="515" actId="11529"/>
          <ac:cxnSpMkLst>
            <pc:docMk/>
            <pc:sldMk cId="2904706659" sldId="265"/>
            <ac:cxnSpMk id="15" creationId="{A51FEBE3-ADEE-923B-E93E-DDFECFB1FD8A}"/>
          </ac:cxnSpMkLst>
        </pc:cxnChg>
        <pc:cxnChg chg="add del mod">
          <ac:chgData name="ionel golovatii" userId="1b880c8a8b55f5e7" providerId="LiveId" clId="{65BC7C92-2A02-48ED-AC2E-23DF5FF8E361}" dt="2024-03-30T20:49:01.136" v="519" actId="11529"/>
          <ac:cxnSpMkLst>
            <pc:docMk/>
            <pc:sldMk cId="2904706659" sldId="265"/>
            <ac:cxnSpMk id="17" creationId="{AD5D1DCE-6A6C-CEDD-17A8-5FBFFB8221C0}"/>
          </ac:cxnSpMkLst>
        </pc:cxnChg>
        <pc:cxnChg chg="add mod">
          <ac:chgData name="ionel golovatii" userId="1b880c8a8b55f5e7" providerId="LiveId" clId="{65BC7C92-2A02-48ED-AC2E-23DF5FF8E361}" dt="2024-03-30T20:59:23.407" v="567" actId="13822"/>
          <ac:cxnSpMkLst>
            <pc:docMk/>
            <pc:sldMk cId="2904706659" sldId="265"/>
            <ac:cxnSpMk id="20" creationId="{51F77E4B-13D8-9DD9-5612-A2BF28BCA37F}"/>
          </ac:cxnSpMkLst>
        </pc:cxnChg>
        <pc:cxnChg chg="add mod">
          <ac:chgData name="ionel golovatii" userId="1b880c8a8b55f5e7" providerId="LiveId" clId="{65BC7C92-2A02-48ED-AC2E-23DF5FF8E361}" dt="2024-03-30T20:59:31.044" v="569" actId="13822"/>
          <ac:cxnSpMkLst>
            <pc:docMk/>
            <pc:sldMk cId="2904706659" sldId="265"/>
            <ac:cxnSpMk id="27" creationId="{064BEB32-276F-D37D-B886-F392A36611C5}"/>
          </ac:cxnSpMkLst>
        </pc:cxnChg>
        <pc:cxnChg chg="add mod">
          <ac:chgData name="ionel golovatii" userId="1b880c8a8b55f5e7" providerId="LiveId" clId="{65BC7C92-2A02-48ED-AC2E-23DF5FF8E361}" dt="2024-03-30T20:59:33.635" v="570" actId="13822"/>
          <ac:cxnSpMkLst>
            <pc:docMk/>
            <pc:sldMk cId="2904706659" sldId="265"/>
            <ac:cxnSpMk id="31" creationId="{D7B6C96F-B75D-B75E-F8BB-A211FF6E5219}"/>
          </ac:cxnSpMkLst>
        </pc:cxnChg>
        <pc:cxnChg chg="add mod">
          <ac:chgData name="ionel golovatii" userId="1b880c8a8b55f5e7" providerId="LiveId" clId="{65BC7C92-2A02-48ED-AC2E-23DF5FF8E361}" dt="2024-03-30T20:59:36.797" v="571" actId="13822"/>
          <ac:cxnSpMkLst>
            <pc:docMk/>
            <pc:sldMk cId="2904706659" sldId="265"/>
            <ac:cxnSpMk id="35" creationId="{5971743C-8D47-5DCD-C31F-0AD69BF4267B}"/>
          </ac:cxnSpMkLst>
        </pc:cxnChg>
        <pc:cxnChg chg="add del mod">
          <ac:chgData name="ionel golovatii" userId="1b880c8a8b55f5e7" providerId="LiveId" clId="{65BC7C92-2A02-48ED-AC2E-23DF5FF8E361}" dt="2024-03-30T20:57:29.191" v="556" actId="11529"/>
          <ac:cxnSpMkLst>
            <pc:docMk/>
            <pc:sldMk cId="2904706659" sldId="265"/>
            <ac:cxnSpMk id="42" creationId="{8C03B0A5-F6E7-FB42-D1DA-012BF481E705}"/>
          </ac:cxnSpMkLst>
        </pc:cxnChg>
        <pc:cxnChg chg="add del mod">
          <ac:chgData name="ionel golovatii" userId="1b880c8a8b55f5e7" providerId="LiveId" clId="{65BC7C92-2A02-48ED-AC2E-23DF5FF8E361}" dt="2024-03-30T20:58:12.971" v="560" actId="11529"/>
          <ac:cxnSpMkLst>
            <pc:docMk/>
            <pc:sldMk cId="2904706659" sldId="265"/>
            <ac:cxnSpMk id="45" creationId="{D4F08CFA-0857-2C9E-8D12-5C4B24D4B648}"/>
          </ac:cxnSpMkLst>
        </pc:cxnChg>
        <pc:cxnChg chg="add mod">
          <ac:chgData name="ionel golovatii" userId="1b880c8a8b55f5e7" providerId="LiveId" clId="{65BC7C92-2A02-48ED-AC2E-23DF5FF8E361}" dt="2024-03-30T20:59:38.916" v="572" actId="13822"/>
          <ac:cxnSpMkLst>
            <pc:docMk/>
            <pc:sldMk cId="2904706659" sldId="265"/>
            <ac:cxnSpMk id="48" creationId="{6507B74C-7ECF-A14F-31E1-D64F5B7E3829}"/>
          </ac:cxnSpMkLst>
        </pc:cxnChg>
        <pc:cxnChg chg="add mod">
          <ac:chgData name="ionel golovatii" userId="1b880c8a8b55f5e7" providerId="LiveId" clId="{65BC7C92-2A02-48ED-AC2E-23DF5FF8E361}" dt="2024-03-30T20:59:28.240" v="568" actId="13822"/>
          <ac:cxnSpMkLst>
            <pc:docMk/>
            <pc:sldMk cId="2904706659" sldId="265"/>
            <ac:cxnSpMk id="52" creationId="{1260B186-86CC-F6E8-C614-C6F91B84ECFB}"/>
          </ac:cxnSpMkLst>
        </pc:cxnChg>
        <pc:cxnChg chg="add mod">
          <ac:chgData name="ionel golovatii" userId="1b880c8a8b55f5e7" providerId="LiveId" clId="{65BC7C92-2A02-48ED-AC2E-23DF5FF8E361}" dt="2024-03-30T21:00:02.508" v="575" actId="13822"/>
          <ac:cxnSpMkLst>
            <pc:docMk/>
            <pc:sldMk cId="2904706659" sldId="265"/>
            <ac:cxnSpMk id="56" creationId="{C33A1B56-FF25-EAF3-199B-A8B8F8818A00}"/>
          </ac:cxnSpMkLst>
        </pc:cxnChg>
        <pc:cxnChg chg="add mod">
          <ac:chgData name="ionel golovatii" userId="1b880c8a8b55f5e7" providerId="LiveId" clId="{65BC7C92-2A02-48ED-AC2E-23DF5FF8E361}" dt="2024-03-30T21:01:14.460" v="584" actId="13822"/>
          <ac:cxnSpMkLst>
            <pc:docMk/>
            <pc:sldMk cId="2904706659" sldId="265"/>
            <ac:cxnSpMk id="59" creationId="{A5265B7C-5ABE-18E7-7FBE-B4504FE4AA94}"/>
          </ac:cxnSpMkLst>
        </pc:cxnChg>
      </pc:sldChg>
      <pc:sldChg chg="addSp delSp modSp mod modClrScheme addCm delCm chgLayout">
        <pc:chgData name="ionel golovatii" userId="1b880c8a8b55f5e7" providerId="LiveId" clId="{65BC7C92-2A02-48ED-AC2E-23DF5FF8E361}" dt="2024-03-31T14:46:27.018" v="821" actId="20577"/>
        <pc:sldMkLst>
          <pc:docMk/>
          <pc:sldMk cId="3407836182" sldId="266"/>
        </pc:sldMkLst>
        <pc:spChg chg="add del mod ord">
          <ac:chgData name="ionel golovatii" userId="1b880c8a8b55f5e7" providerId="LiveId" clId="{65BC7C92-2A02-48ED-AC2E-23DF5FF8E361}" dt="2024-03-31T14:04:52.296" v="608" actId="700"/>
          <ac:spMkLst>
            <pc:docMk/>
            <pc:sldMk cId="3407836182" sldId="266"/>
            <ac:spMk id="2" creationId="{05DCD83A-019A-9638-BEB6-15A01CB09C5B}"/>
          </ac:spMkLst>
        </pc:spChg>
        <pc:spChg chg="del">
          <ac:chgData name="ionel golovatii" userId="1b880c8a8b55f5e7" providerId="LiveId" clId="{65BC7C92-2A02-48ED-AC2E-23DF5FF8E361}" dt="2024-03-30T19:38:55.772" v="252" actId="21"/>
          <ac:spMkLst>
            <pc:docMk/>
            <pc:sldMk cId="3407836182" sldId="266"/>
            <ac:spMk id="2" creationId="{107BEB55-9EFB-58BE-8979-17DD59FB6BAD}"/>
          </ac:spMkLst>
        </pc:spChg>
        <pc:spChg chg="del mod">
          <ac:chgData name="ionel golovatii" userId="1b880c8a8b55f5e7" providerId="LiveId" clId="{65BC7C92-2A02-48ED-AC2E-23DF5FF8E361}" dt="2024-03-30T19:39:18.508" v="255" actId="931"/>
          <ac:spMkLst>
            <pc:docMk/>
            <pc:sldMk cId="3407836182" sldId="266"/>
            <ac:spMk id="3" creationId="{457B0E3E-2FF2-6A23-AB90-C2B28D2CCFF1}"/>
          </ac:spMkLst>
        </pc:spChg>
        <pc:spChg chg="add mod">
          <ac:chgData name="ionel golovatii" userId="1b880c8a8b55f5e7" providerId="LiveId" clId="{65BC7C92-2A02-48ED-AC2E-23DF5FF8E361}" dt="2024-03-31T14:05:33.288" v="609" actId="767"/>
          <ac:spMkLst>
            <pc:docMk/>
            <pc:sldMk cId="3407836182" sldId="266"/>
            <ac:spMk id="3" creationId="{45E26FC4-CB29-BC24-5B92-AE87D84FA7A6}"/>
          </ac:spMkLst>
        </pc:spChg>
        <pc:spChg chg="add mod">
          <ac:chgData name="ionel golovatii" userId="1b880c8a8b55f5e7" providerId="LiveId" clId="{65BC7C92-2A02-48ED-AC2E-23DF5FF8E361}" dt="2024-03-31T14:21:42.137" v="725" actId="20577"/>
          <ac:spMkLst>
            <pc:docMk/>
            <pc:sldMk cId="3407836182" sldId="266"/>
            <ac:spMk id="4" creationId="{6834FE15-FFC5-2C3C-8C67-8B77B5BEB356}"/>
          </ac:spMkLst>
        </pc:spChg>
        <pc:spChg chg="add mod">
          <ac:chgData name="ionel golovatii" userId="1b880c8a8b55f5e7" providerId="LiveId" clId="{65BC7C92-2A02-48ED-AC2E-23DF5FF8E361}" dt="2024-03-31T14:46:27.018" v="821" actId="20577"/>
          <ac:spMkLst>
            <pc:docMk/>
            <pc:sldMk cId="3407836182" sldId="266"/>
            <ac:spMk id="6" creationId="{5FB207AA-4660-078A-70A0-FFBC3663B0BD}"/>
          </ac:spMkLst>
        </pc:spChg>
        <pc:spChg chg="add del mod">
          <ac:chgData name="ionel golovatii" userId="1b880c8a8b55f5e7" providerId="LiveId" clId="{65BC7C92-2A02-48ED-AC2E-23DF5FF8E361}" dt="2024-03-30T19:42:23.185" v="284"/>
          <ac:spMkLst>
            <pc:docMk/>
            <pc:sldMk cId="3407836182" sldId="266"/>
            <ac:spMk id="8" creationId="{5A08B9DF-5F96-B629-23B4-5C0EABC89AFD}"/>
          </ac:spMkLst>
        </pc:spChg>
        <pc:spChg chg="add del mod">
          <ac:chgData name="ionel golovatii" userId="1b880c8a8b55f5e7" providerId="LiveId" clId="{65BC7C92-2A02-48ED-AC2E-23DF5FF8E361}" dt="2024-03-30T19:46:30.639" v="289"/>
          <ac:spMkLst>
            <pc:docMk/>
            <pc:sldMk cId="3407836182" sldId="266"/>
            <ac:spMk id="9" creationId="{77B1AC46-172A-995D-08AB-B3F3E7D9E883}"/>
          </ac:spMkLst>
        </pc:spChg>
        <pc:spChg chg="add mod">
          <ac:chgData name="ionel golovatii" userId="1b880c8a8b55f5e7" providerId="LiveId" clId="{65BC7C92-2A02-48ED-AC2E-23DF5FF8E361}" dt="2024-03-31T14:20:12.055" v="714" actId="1076"/>
          <ac:spMkLst>
            <pc:docMk/>
            <pc:sldMk cId="3407836182" sldId="266"/>
            <ac:spMk id="10" creationId="{51124965-D752-30DA-23F5-AF1481C543DE}"/>
          </ac:spMkLst>
        </pc:spChg>
        <pc:spChg chg="add del mod">
          <ac:chgData name="ionel golovatii" userId="1b880c8a8b55f5e7" providerId="LiveId" clId="{65BC7C92-2A02-48ED-AC2E-23DF5FF8E361}" dt="2024-03-30T19:49:28.069" v="312"/>
          <ac:spMkLst>
            <pc:docMk/>
            <pc:sldMk cId="3407836182" sldId="266"/>
            <ac:spMk id="11" creationId="{57532852-0195-7213-4DC8-1AC89542F4A4}"/>
          </ac:spMkLst>
        </pc:spChg>
        <pc:spChg chg="add mod">
          <ac:chgData name="ionel golovatii" userId="1b880c8a8b55f5e7" providerId="LiveId" clId="{65BC7C92-2A02-48ED-AC2E-23DF5FF8E361}" dt="2024-03-31T14:19:59.295" v="712" actId="1076"/>
          <ac:spMkLst>
            <pc:docMk/>
            <pc:sldMk cId="3407836182" sldId="266"/>
            <ac:spMk id="12" creationId="{D34AB927-98F7-7374-4752-720A185F359B}"/>
          </ac:spMkLst>
        </pc:spChg>
        <pc:picChg chg="add mod ord">
          <ac:chgData name="ionel golovatii" userId="1b880c8a8b55f5e7" providerId="LiveId" clId="{65BC7C92-2A02-48ED-AC2E-23DF5FF8E361}" dt="2024-03-31T14:20:17.319" v="715" actId="1076"/>
          <ac:picMkLst>
            <pc:docMk/>
            <pc:sldMk cId="3407836182" sldId="266"/>
            <ac:picMk id="5" creationId="{4DC7654A-92F2-24BE-2711-6EA5D032910D}"/>
          </ac:picMkLst>
        </pc:picChg>
        <pc:picChg chg="add mod">
          <ac:chgData name="ionel golovatii" userId="1b880c8a8b55f5e7" providerId="LiveId" clId="{65BC7C92-2A02-48ED-AC2E-23DF5FF8E361}" dt="2024-03-31T14:20:23.295" v="716" actId="1076"/>
          <ac:picMkLst>
            <pc:docMk/>
            <pc:sldMk cId="3407836182" sldId="266"/>
            <ac:picMk id="7" creationId="{4C303BF4-A720-2F0B-FD39-1DA23D307C9E}"/>
          </ac:picMkLst>
        </pc:picChg>
      </pc:sldChg>
      <pc:sldChg chg="modSp mod">
        <pc:chgData name="ionel golovatii" userId="1b880c8a8b55f5e7" providerId="LiveId" clId="{65BC7C92-2A02-48ED-AC2E-23DF5FF8E361}" dt="2024-03-31T20:09:18.771" v="1455" actId="255"/>
        <pc:sldMkLst>
          <pc:docMk/>
          <pc:sldMk cId="3505268251" sldId="267"/>
        </pc:sldMkLst>
        <pc:spChg chg="mod">
          <ac:chgData name="ionel golovatii" userId="1b880c8a8b55f5e7" providerId="LiveId" clId="{65BC7C92-2A02-48ED-AC2E-23DF5FF8E361}" dt="2024-03-31T14:43:59.543" v="732" actId="20577"/>
          <ac:spMkLst>
            <pc:docMk/>
            <pc:sldMk cId="3505268251" sldId="267"/>
            <ac:spMk id="2" creationId="{A2930480-BAE2-BF7B-0B15-FB980D1D55B3}"/>
          </ac:spMkLst>
        </pc:spChg>
        <pc:spChg chg="mod">
          <ac:chgData name="ionel golovatii" userId="1b880c8a8b55f5e7" providerId="LiveId" clId="{65BC7C92-2A02-48ED-AC2E-23DF5FF8E361}" dt="2024-03-31T20:09:18.771" v="1455" actId="255"/>
          <ac:spMkLst>
            <pc:docMk/>
            <pc:sldMk cId="3505268251" sldId="267"/>
            <ac:spMk id="3" creationId="{04F16561-F668-52BE-599C-98BCBD84E35B}"/>
          </ac:spMkLst>
        </pc:spChg>
      </pc:sldChg>
      <pc:sldChg chg="modSp del mod">
        <pc:chgData name="ionel golovatii" userId="1b880c8a8b55f5e7" providerId="LiveId" clId="{65BC7C92-2A02-48ED-AC2E-23DF5FF8E361}" dt="2024-03-31T18:59:01.822" v="1392" actId="2696"/>
        <pc:sldMkLst>
          <pc:docMk/>
          <pc:sldMk cId="3431227153" sldId="268"/>
        </pc:sldMkLst>
        <pc:spChg chg="mod">
          <ac:chgData name="ionel golovatii" userId="1b880c8a8b55f5e7" providerId="LiveId" clId="{65BC7C92-2A02-48ED-AC2E-23DF5FF8E361}" dt="2024-03-31T18:22:01.005" v="1186" actId="20577"/>
          <ac:spMkLst>
            <pc:docMk/>
            <pc:sldMk cId="3431227153" sldId="268"/>
            <ac:spMk id="2" creationId="{7A268425-C998-BB53-9466-36745EF79340}"/>
          </ac:spMkLst>
        </pc:spChg>
      </pc:sldChg>
      <pc:sldChg chg="modSp new mod">
        <pc:chgData name="ionel golovatii" userId="1b880c8a8b55f5e7" providerId="LiveId" clId="{65BC7C92-2A02-48ED-AC2E-23DF5FF8E361}" dt="2024-04-01T00:25:41.019" v="1751" actId="113"/>
        <pc:sldMkLst>
          <pc:docMk/>
          <pc:sldMk cId="1856567745" sldId="269"/>
        </pc:sldMkLst>
        <pc:spChg chg="mod">
          <ac:chgData name="ionel golovatii" userId="1b880c8a8b55f5e7" providerId="LiveId" clId="{65BC7C92-2A02-48ED-AC2E-23DF5FF8E361}" dt="2024-04-01T00:25:41.019" v="1751" actId="113"/>
          <ac:spMkLst>
            <pc:docMk/>
            <pc:sldMk cId="1856567745" sldId="269"/>
            <ac:spMk id="2" creationId="{ECE92679-3F2C-47D8-08F5-BD9C8642770D}"/>
          </ac:spMkLst>
        </pc:spChg>
        <pc:spChg chg="mod">
          <ac:chgData name="ionel golovatii" userId="1b880c8a8b55f5e7" providerId="LiveId" clId="{65BC7C92-2A02-48ED-AC2E-23DF5FF8E361}" dt="2024-03-31T19:26:52.058" v="1421" actId="2710"/>
          <ac:spMkLst>
            <pc:docMk/>
            <pc:sldMk cId="1856567745" sldId="269"/>
            <ac:spMk id="3" creationId="{7CB3C7C0-3562-ECAD-879B-9402FFDDD460}"/>
          </ac:spMkLst>
        </pc:spChg>
      </pc:sldChg>
      <pc:sldChg chg="addSp delSp modSp add mod">
        <pc:chgData name="ionel golovatii" userId="1b880c8a8b55f5e7" providerId="LiveId" clId="{65BC7C92-2A02-48ED-AC2E-23DF5FF8E361}" dt="2024-04-01T00:26:16.820" v="1767" actId="27636"/>
        <pc:sldMkLst>
          <pc:docMk/>
          <pc:sldMk cId="1940641008" sldId="270"/>
        </pc:sldMkLst>
        <pc:spChg chg="mod">
          <ac:chgData name="ionel golovatii" userId="1b880c8a8b55f5e7" providerId="LiveId" clId="{65BC7C92-2A02-48ED-AC2E-23DF5FF8E361}" dt="2024-04-01T00:26:16.820" v="1767" actId="27636"/>
          <ac:spMkLst>
            <pc:docMk/>
            <pc:sldMk cId="1940641008" sldId="270"/>
            <ac:spMk id="2" creationId="{A667E0A6-75A6-4620-75A3-E2A744074A05}"/>
          </ac:spMkLst>
        </pc:spChg>
        <pc:spChg chg="add del">
          <ac:chgData name="ionel golovatii" userId="1b880c8a8b55f5e7" providerId="LiveId" clId="{65BC7C92-2A02-48ED-AC2E-23DF5FF8E361}" dt="2024-03-31T15:22:10.426" v="881" actId="22"/>
          <ac:spMkLst>
            <pc:docMk/>
            <pc:sldMk cId="1940641008" sldId="270"/>
            <ac:spMk id="4" creationId="{E5CCBC0F-44BF-BCE8-6857-BFDB7231B37D}"/>
          </ac:spMkLst>
        </pc:spChg>
        <pc:spChg chg="add del">
          <ac:chgData name="ionel golovatii" userId="1b880c8a8b55f5e7" providerId="LiveId" clId="{65BC7C92-2A02-48ED-AC2E-23DF5FF8E361}" dt="2024-03-31T15:23:02.208" v="883" actId="22"/>
          <ac:spMkLst>
            <pc:docMk/>
            <pc:sldMk cId="1940641008" sldId="270"/>
            <ac:spMk id="6" creationId="{F35C2210-D2D2-731A-B233-6FC915781B0F}"/>
          </ac:spMkLst>
        </pc:spChg>
        <pc:spChg chg="add mod">
          <ac:chgData name="ionel golovatii" userId="1b880c8a8b55f5e7" providerId="LiveId" clId="{65BC7C92-2A02-48ED-AC2E-23DF5FF8E361}" dt="2024-03-31T15:24:57.631" v="897" actId="1076"/>
          <ac:spMkLst>
            <pc:docMk/>
            <pc:sldMk cId="1940641008" sldId="270"/>
            <ac:spMk id="7" creationId="{77097EFF-E1EF-31F8-A5E6-598734A1AE04}"/>
          </ac:spMkLst>
        </pc:spChg>
        <pc:spChg chg="add mod">
          <ac:chgData name="ionel golovatii" userId="1b880c8a8b55f5e7" providerId="LiveId" clId="{65BC7C92-2A02-48ED-AC2E-23DF5FF8E361}" dt="2024-03-31T15:26:39.466" v="906" actId="122"/>
          <ac:spMkLst>
            <pc:docMk/>
            <pc:sldMk cId="1940641008" sldId="270"/>
            <ac:spMk id="8" creationId="{BECE68C1-F010-330A-4131-D22067282323}"/>
          </ac:spMkLst>
        </pc:spChg>
        <pc:spChg chg="add mod">
          <ac:chgData name="ionel golovatii" userId="1b880c8a8b55f5e7" providerId="LiveId" clId="{65BC7C92-2A02-48ED-AC2E-23DF5FF8E361}" dt="2024-03-31T15:28:58.107" v="922" actId="20577"/>
          <ac:spMkLst>
            <pc:docMk/>
            <pc:sldMk cId="1940641008" sldId="270"/>
            <ac:spMk id="9" creationId="{4DB6BFB7-8D0F-F326-3618-76A13137B413}"/>
          </ac:spMkLst>
        </pc:spChg>
        <pc:spChg chg="add mod">
          <ac:chgData name="ionel golovatii" userId="1b880c8a8b55f5e7" providerId="LiveId" clId="{65BC7C92-2A02-48ED-AC2E-23DF5FF8E361}" dt="2024-03-31T15:31:48.020" v="931" actId="1076"/>
          <ac:spMkLst>
            <pc:docMk/>
            <pc:sldMk cId="1940641008" sldId="270"/>
            <ac:spMk id="10" creationId="{11EDE3D9-BBC4-E2DD-E2BD-56119F9C8BEE}"/>
          </ac:spMkLst>
        </pc:spChg>
        <pc:spChg chg="add mod">
          <ac:chgData name="ionel golovatii" userId="1b880c8a8b55f5e7" providerId="LiveId" clId="{65BC7C92-2A02-48ED-AC2E-23DF5FF8E361}" dt="2024-03-31T15:33:24.523" v="937" actId="1076"/>
          <ac:spMkLst>
            <pc:docMk/>
            <pc:sldMk cId="1940641008" sldId="270"/>
            <ac:spMk id="11" creationId="{F4D1EAD1-16C2-0F82-0F9D-581BCA884895}"/>
          </ac:spMkLst>
        </pc:spChg>
        <pc:spChg chg="add mod">
          <ac:chgData name="ionel golovatii" userId="1b880c8a8b55f5e7" providerId="LiveId" clId="{65BC7C92-2A02-48ED-AC2E-23DF5FF8E361}" dt="2024-03-31T15:35:23.577" v="943" actId="1076"/>
          <ac:spMkLst>
            <pc:docMk/>
            <pc:sldMk cId="1940641008" sldId="270"/>
            <ac:spMk id="12" creationId="{0C036109-150F-252F-F12A-378926ED2625}"/>
          </ac:spMkLst>
        </pc:spChg>
        <pc:spChg chg="mod">
          <ac:chgData name="ionel golovatii" userId="1b880c8a8b55f5e7" providerId="LiveId" clId="{65BC7C92-2A02-48ED-AC2E-23DF5FF8E361}" dt="2024-03-31T15:17:00.293" v="873" actId="113"/>
          <ac:spMkLst>
            <pc:docMk/>
            <pc:sldMk cId="1940641008" sldId="270"/>
            <ac:spMk id="13" creationId="{0855B2FC-FED6-F0E0-6081-D7452AE1BA85}"/>
          </ac:spMkLst>
        </pc:spChg>
        <pc:spChg chg="add mod">
          <ac:chgData name="ionel golovatii" userId="1b880c8a8b55f5e7" providerId="LiveId" clId="{65BC7C92-2A02-48ED-AC2E-23DF5FF8E361}" dt="2024-03-31T15:43:36.431" v="978" actId="1076"/>
          <ac:spMkLst>
            <pc:docMk/>
            <pc:sldMk cId="1940641008" sldId="270"/>
            <ac:spMk id="14" creationId="{11F7329B-4318-1D03-1B62-92FC48A1C07E}"/>
          </ac:spMkLst>
        </pc:spChg>
        <pc:spChg chg="mod">
          <ac:chgData name="ionel golovatii" userId="1b880c8a8b55f5e7" providerId="LiveId" clId="{65BC7C92-2A02-48ED-AC2E-23DF5FF8E361}" dt="2024-03-31T15:25:13.466" v="899" actId="113"/>
          <ac:spMkLst>
            <pc:docMk/>
            <pc:sldMk cId="1940641008" sldId="270"/>
            <ac:spMk id="22" creationId="{6E702E8D-54CB-548F-FD82-D7E7FAA75F21}"/>
          </ac:spMkLst>
        </pc:spChg>
        <pc:picChg chg="mod">
          <ac:chgData name="ionel golovatii" userId="1b880c8a8b55f5e7" providerId="LiveId" clId="{65BC7C92-2A02-48ED-AC2E-23DF5FF8E361}" dt="2024-03-31T15:24:51.812" v="896" actId="1076"/>
          <ac:picMkLst>
            <pc:docMk/>
            <pc:sldMk cId="1940641008" sldId="270"/>
            <ac:picMk id="37" creationId="{C58293B7-068C-2730-5EF5-5867F4CC7A44}"/>
          </ac:picMkLst>
        </pc:picChg>
        <pc:picChg chg="mod">
          <ac:chgData name="ionel golovatii" userId="1b880c8a8b55f5e7" providerId="LiveId" clId="{65BC7C92-2A02-48ED-AC2E-23DF5FF8E361}" dt="2024-03-31T15:39:36.783" v="953" actId="1076"/>
          <ac:picMkLst>
            <pc:docMk/>
            <pc:sldMk cId="1940641008" sldId="270"/>
            <ac:picMk id="38" creationId="{BDE6652B-6721-AEB9-D3DA-9B92FF0F714B}"/>
          </ac:picMkLst>
        </pc:picChg>
      </pc:sldChg>
      <pc:sldChg chg="new del">
        <pc:chgData name="ionel golovatii" userId="1b880c8a8b55f5e7" providerId="LiveId" clId="{65BC7C92-2A02-48ED-AC2E-23DF5FF8E361}" dt="2024-03-31T14:05:49.579" v="611" actId="680"/>
        <pc:sldMkLst>
          <pc:docMk/>
          <pc:sldMk cId="2718928723" sldId="270"/>
        </pc:sldMkLst>
      </pc:sldChg>
      <pc:sldMasterChg chg="setBg modSldLayout">
        <pc:chgData name="ionel golovatii" userId="1b880c8a8b55f5e7" providerId="LiveId" clId="{65BC7C92-2A02-48ED-AC2E-23DF5FF8E361}" dt="2024-03-30T15:52:54.819" v="98"/>
        <pc:sldMasterMkLst>
          <pc:docMk/>
          <pc:sldMasterMk cId="552455234" sldId="2147483648"/>
        </pc:sldMasterMkLst>
        <pc:sldLayoutChg chg="setBg">
          <pc:chgData name="ionel golovatii" userId="1b880c8a8b55f5e7" providerId="LiveId" clId="{65BC7C92-2A02-48ED-AC2E-23DF5FF8E361}" dt="2024-03-30T15:52:54.819" v="98"/>
          <pc:sldLayoutMkLst>
            <pc:docMk/>
            <pc:sldMasterMk cId="552455234" sldId="2147483648"/>
            <pc:sldLayoutMk cId="3489140095" sldId="2147483649"/>
          </pc:sldLayoutMkLst>
        </pc:sldLayoutChg>
        <pc:sldLayoutChg chg="setBg">
          <pc:chgData name="ionel golovatii" userId="1b880c8a8b55f5e7" providerId="LiveId" clId="{65BC7C92-2A02-48ED-AC2E-23DF5FF8E361}" dt="2024-03-30T15:52:54.819" v="98"/>
          <pc:sldLayoutMkLst>
            <pc:docMk/>
            <pc:sldMasterMk cId="552455234" sldId="2147483648"/>
            <pc:sldLayoutMk cId="2386927058" sldId="2147483650"/>
          </pc:sldLayoutMkLst>
        </pc:sldLayoutChg>
        <pc:sldLayoutChg chg="setBg">
          <pc:chgData name="ionel golovatii" userId="1b880c8a8b55f5e7" providerId="LiveId" clId="{65BC7C92-2A02-48ED-AC2E-23DF5FF8E361}" dt="2024-03-30T15:52:54.819" v="98"/>
          <pc:sldLayoutMkLst>
            <pc:docMk/>
            <pc:sldMasterMk cId="552455234" sldId="2147483648"/>
            <pc:sldLayoutMk cId="3075692304" sldId="2147483651"/>
          </pc:sldLayoutMkLst>
        </pc:sldLayoutChg>
        <pc:sldLayoutChg chg="setBg">
          <pc:chgData name="ionel golovatii" userId="1b880c8a8b55f5e7" providerId="LiveId" clId="{65BC7C92-2A02-48ED-AC2E-23DF5FF8E361}" dt="2024-03-30T15:52:54.819" v="98"/>
          <pc:sldLayoutMkLst>
            <pc:docMk/>
            <pc:sldMasterMk cId="552455234" sldId="2147483648"/>
            <pc:sldLayoutMk cId="1536377364" sldId="2147483652"/>
          </pc:sldLayoutMkLst>
        </pc:sldLayoutChg>
        <pc:sldLayoutChg chg="setBg">
          <pc:chgData name="ionel golovatii" userId="1b880c8a8b55f5e7" providerId="LiveId" clId="{65BC7C92-2A02-48ED-AC2E-23DF5FF8E361}" dt="2024-03-30T15:52:54.819" v="98"/>
          <pc:sldLayoutMkLst>
            <pc:docMk/>
            <pc:sldMasterMk cId="552455234" sldId="2147483648"/>
            <pc:sldLayoutMk cId="2362196657" sldId="2147483653"/>
          </pc:sldLayoutMkLst>
        </pc:sldLayoutChg>
        <pc:sldLayoutChg chg="setBg">
          <pc:chgData name="ionel golovatii" userId="1b880c8a8b55f5e7" providerId="LiveId" clId="{65BC7C92-2A02-48ED-AC2E-23DF5FF8E361}" dt="2024-03-30T15:52:54.819" v="98"/>
          <pc:sldLayoutMkLst>
            <pc:docMk/>
            <pc:sldMasterMk cId="552455234" sldId="2147483648"/>
            <pc:sldLayoutMk cId="3282443864" sldId="2147483654"/>
          </pc:sldLayoutMkLst>
        </pc:sldLayoutChg>
        <pc:sldLayoutChg chg="setBg">
          <pc:chgData name="ionel golovatii" userId="1b880c8a8b55f5e7" providerId="LiveId" clId="{65BC7C92-2A02-48ED-AC2E-23DF5FF8E361}" dt="2024-03-30T15:52:54.819" v="98"/>
          <pc:sldLayoutMkLst>
            <pc:docMk/>
            <pc:sldMasterMk cId="552455234" sldId="2147483648"/>
            <pc:sldLayoutMk cId="1029807733" sldId="2147483655"/>
          </pc:sldLayoutMkLst>
        </pc:sldLayoutChg>
        <pc:sldLayoutChg chg="setBg">
          <pc:chgData name="ionel golovatii" userId="1b880c8a8b55f5e7" providerId="LiveId" clId="{65BC7C92-2A02-48ED-AC2E-23DF5FF8E361}" dt="2024-03-30T15:52:54.819" v="98"/>
          <pc:sldLayoutMkLst>
            <pc:docMk/>
            <pc:sldMasterMk cId="552455234" sldId="2147483648"/>
            <pc:sldLayoutMk cId="3937337270" sldId="2147483656"/>
          </pc:sldLayoutMkLst>
        </pc:sldLayoutChg>
        <pc:sldLayoutChg chg="setBg">
          <pc:chgData name="ionel golovatii" userId="1b880c8a8b55f5e7" providerId="LiveId" clId="{65BC7C92-2A02-48ED-AC2E-23DF5FF8E361}" dt="2024-03-30T15:52:54.819" v="98"/>
          <pc:sldLayoutMkLst>
            <pc:docMk/>
            <pc:sldMasterMk cId="552455234" sldId="2147483648"/>
            <pc:sldLayoutMk cId="2521733443" sldId="2147483657"/>
          </pc:sldLayoutMkLst>
        </pc:sldLayoutChg>
        <pc:sldLayoutChg chg="setBg">
          <pc:chgData name="ionel golovatii" userId="1b880c8a8b55f5e7" providerId="LiveId" clId="{65BC7C92-2A02-48ED-AC2E-23DF5FF8E361}" dt="2024-03-30T15:52:54.819" v="98"/>
          <pc:sldLayoutMkLst>
            <pc:docMk/>
            <pc:sldMasterMk cId="552455234" sldId="2147483648"/>
            <pc:sldLayoutMk cId="2878521698" sldId="2147483658"/>
          </pc:sldLayoutMkLst>
        </pc:sldLayoutChg>
        <pc:sldLayoutChg chg="setBg">
          <pc:chgData name="ionel golovatii" userId="1b880c8a8b55f5e7" providerId="LiveId" clId="{65BC7C92-2A02-48ED-AC2E-23DF5FF8E361}" dt="2024-03-30T15:52:54.819" v="98"/>
          <pc:sldLayoutMkLst>
            <pc:docMk/>
            <pc:sldMasterMk cId="552455234" sldId="2147483648"/>
            <pc:sldLayoutMk cId="2818370779"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906C-3B28-10AE-3706-1B90EFB5FF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70911C-5731-C966-BCC3-C914B5E329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91B9C5-69EE-A5DC-766B-336F95C114ED}"/>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5" name="Footer Placeholder 4">
            <a:extLst>
              <a:ext uri="{FF2B5EF4-FFF2-40B4-BE49-F238E27FC236}">
                <a16:creationId xmlns:a16="http://schemas.microsoft.com/office/drawing/2014/main" id="{46EE6529-24FC-2A03-0DA7-7E7D33FE0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EC1DD-097E-41E7-DF37-B88FB8324810}"/>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3489140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0CE00-2238-9261-0CA0-037A1A9781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9CEA0C-D114-50DA-8632-52AB29A3A1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15B4B2-FB52-0D22-7E7F-65372DE99F1D}"/>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5" name="Footer Placeholder 4">
            <a:extLst>
              <a:ext uri="{FF2B5EF4-FFF2-40B4-BE49-F238E27FC236}">
                <a16:creationId xmlns:a16="http://schemas.microsoft.com/office/drawing/2014/main" id="{81C43637-6CF0-080C-5DED-B0893F3BD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52726-03B3-FB52-9038-D786FAB4BAE9}"/>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2386927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34E9B-20B7-CC45-9E39-7F840EFFD0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DD3858-CD75-4765-97AA-7374E8D4BF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3E1427-885D-BC28-181D-66A91F8C7E98}"/>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5" name="Footer Placeholder 4">
            <a:extLst>
              <a:ext uri="{FF2B5EF4-FFF2-40B4-BE49-F238E27FC236}">
                <a16:creationId xmlns:a16="http://schemas.microsoft.com/office/drawing/2014/main" id="{62B09A5A-BC82-5417-E481-7968298005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76D747-3478-1C63-3439-F4DED33E132E}"/>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3075692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2BEA4-8CA0-4470-0973-D10A0D6D7C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23C0AE-3698-51E0-818F-EACF96673E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6D984D-16AA-A230-9E07-16743CE886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7FE97E-1BD2-1F8F-D361-E4CB2F6E1EEB}"/>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6" name="Footer Placeholder 5">
            <a:extLst>
              <a:ext uri="{FF2B5EF4-FFF2-40B4-BE49-F238E27FC236}">
                <a16:creationId xmlns:a16="http://schemas.microsoft.com/office/drawing/2014/main" id="{E527995A-5124-9686-8D1B-A8E812368C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1649E5-A7E3-191B-72E2-CB89B2EB4F91}"/>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1536377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70DB-1D70-7446-2D07-C5F4C31FF6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43731E-EDFF-E85F-E0C4-402D49952C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135C8C-CEF7-5E86-D14E-AA6BF0E89F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4049F6-EA5B-DE75-18F3-177D2F5ED7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8F6712-E7FA-B83B-4971-1F62215AC6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0EF3B5-7CB1-372E-F004-219C3C50CA6B}"/>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8" name="Footer Placeholder 7">
            <a:extLst>
              <a:ext uri="{FF2B5EF4-FFF2-40B4-BE49-F238E27FC236}">
                <a16:creationId xmlns:a16="http://schemas.microsoft.com/office/drawing/2014/main" id="{779CAB02-B6C5-C761-A07C-FA07578A2A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37D22C-B18A-9762-F816-064E0192AE7B}"/>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2362196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DE20-16FF-3175-2C93-72A5251D6F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6A7219-0129-BE0B-4058-5737D27B29E1}"/>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4" name="Footer Placeholder 3">
            <a:extLst>
              <a:ext uri="{FF2B5EF4-FFF2-40B4-BE49-F238E27FC236}">
                <a16:creationId xmlns:a16="http://schemas.microsoft.com/office/drawing/2014/main" id="{8BB155C0-C0D8-D462-1D42-D3019B810F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1C4E69-1FE3-E29B-454A-3A0511DF3944}"/>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3282443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8016FB-56BE-7FE1-A40F-74727355800B}"/>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3" name="Footer Placeholder 2">
            <a:extLst>
              <a:ext uri="{FF2B5EF4-FFF2-40B4-BE49-F238E27FC236}">
                <a16:creationId xmlns:a16="http://schemas.microsoft.com/office/drawing/2014/main" id="{874029BA-5FF4-A748-DCC6-9F878A5BB6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A7C7D9-4215-4A36-8DE8-8535FE24AC8E}"/>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1029807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06008-2576-1E29-9280-9C5A6FBBDB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625E80-FEED-9172-4C0F-35CEC0D553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934106-203C-4F35-F43E-675D496FA9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51130F-8831-7CEB-DE1E-2AA01B1B78C2}"/>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6" name="Footer Placeholder 5">
            <a:extLst>
              <a:ext uri="{FF2B5EF4-FFF2-40B4-BE49-F238E27FC236}">
                <a16:creationId xmlns:a16="http://schemas.microsoft.com/office/drawing/2014/main" id="{1F18D591-5F43-BB55-69A6-04777FE46B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53C11F-1265-FAA6-6B6A-E9B68C0EF48F}"/>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3937337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866F9-B491-9C92-0310-2D57B81696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770C5E-7509-68BF-EA3F-9CA919BF8C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DCC7A4-FA5E-7F99-08D7-CDFD85D3C2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DF9341-8E97-A859-E8EF-5CA5D6C578DE}"/>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6" name="Footer Placeholder 5">
            <a:extLst>
              <a:ext uri="{FF2B5EF4-FFF2-40B4-BE49-F238E27FC236}">
                <a16:creationId xmlns:a16="http://schemas.microsoft.com/office/drawing/2014/main" id="{7045A01D-A142-384E-3EAF-BD16C7946C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CF7D9E-4C05-A3D5-8751-5ECCCE209228}"/>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2521733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77D86-806F-386F-28B3-072E79F6A4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C6B747-3945-FCA8-7A88-76A81C392C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D0205E-E29F-5B39-4EC5-8C00C0FC10FC}"/>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5" name="Footer Placeholder 4">
            <a:extLst>
              <a:ext uri="{FF2B5EF4-FFF2-40B4-BE49-F238E27FC236}">
                <a16:creationId xmlns:a16="http://schemas.microsoft.com/office/drawing/2014/main" id="{9B4C00F8-A37D-C601-51E2-4018EE488E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E2D8E0-E50D-FD68-7D72-01CDAF0A75E8}"/>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2878521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2EF9A1-F076-E267-6725-913368DABB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ADA64-3429-CAD6-F816-44D8A04C16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D65AA4-DEB7-C0F8-C4E6-46CD7FC88F44}"/>
              </a:ext>
            </a:extLst>
          </p:cNvPr>
          <p:cNvSpPr>
            <a:spLocks noGrp="1"/>
          </p:cNvSpPr>
          <p:nvPr>
            <p:ph type="dt" sz="half" idx="10"/>
          </p:nvPr>
        </p:nvSpPr>
        <p:spPr/>
        <p:txBody>
          <a:bodyPr/>
          <a:lstStyle/>
          <a:p>
            <a:fld id="{A80556FE-3451-45B6-9769-76BD756CFAF5}" type="datetimeFigureOut">
              <a:rPr lang="en-GB" smtClean="0"/>
              <a:t>31/03/2024</a:t>
            </a:fld>
            <a:endParaRPr lang="en-GB"/>
          </a:p>
        </p:txBody>
      </p:sp>
      <p:sp>
        <p:nvSpPr>
          <p:cNvPr id="5" name="Footer Placeholder 4">
            <a:extLst>
              <a:ext uri="{FF2B5EF4-FFF2-40B4-BE49-F238E27FC236}">
                <a16:creationId xmlns:a16="http://schemas.microsoft.com/office/drawing/2014/main" id="{61422730-A0D4-05A6-59CE-D820A61F44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8F9BE-26A6-8022-407E-13AEBF1CAB7C}"/>
              </a:ext>
            </a:extLst>
          </p:cNvPr>
          <p:cNvSpPr>
            <a:spLocks noGrp="1"/>
          </p:cNvSpPr>
          <p:nvPr>
            <p:ph type="sldNum" sz="quarter" idx="12"/>
          </p:nvPr>
        </p:nvSpPr>
        <p:spPr/>
        <p:txBody>
          <a:bodyPr/>
          <a:lstStyle/>
          <a:p>
            <a:fld id="{7054C1E6-38AA-4FFF-A002-DE5FF272A5E6}" type="slidenum">
              <a:rPr lang="en-GB" smtClean="0"/>
              <a:t>‹#›</a:t>
            </a:fld>
            <a:endParaRPr lang="en-GB"/>
          </a:p>
        </p:txBody>
      </p:sp>
    </p:spTree>
    <p:extLst>
      <p:ext uri="{BB962C8B-B14F-4D97-AF65-F5344CB8AC3E}">
        <p14:creationId xmlns:p14="http://schemas.microsoft.com/office/powerpoint/2010/main" val="2818370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7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66FE2F-05F9-194F-E4B7-9AA47A27E4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DE4E6D-FCBA-6EFE-4765-CA22F3C5D0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7D4A41-62F6-9CEB-AB8B-9207EB6C20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0556FE-3451-45B6-9769-76BD756CFAF5}" type="datetimeFigureOut">
              <a:rPr lang="en-GB" smtClean="0"/>
              <a:t>31/03/2024</a:t>
            </a:fld>
            <a:endParaRPr lang="en-GB"/>
          </a:p>
        </p:txBody>
      </p:sp>
      <p:sp>
        <p:nvSpPr>
          <p:cNvPr id="5" name="Footer Placeholder 4">
            <a:extLst>
              <a:ext uri="{FF2B5EF4-FFF2-40B4-BE49-F238E27FC236}">
                <a16:creationId xmlns:a16="http://schemas.microsoft.com/office/drawing/2014/main" id="{E12E18B1-6EDB-3BD0-44EA-407BB98EAB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9A6BFF-F145-22D1-802D-144842E035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54C1E6-38AA-4FFF-A002-DE5FF272A5E6}" type="slidenum">
              <a:rPr lang="en-GB" smtClean="0"/>
              <a:t>‹#›</a:t>
            </a:fld>
            <a:endParaRPr lang="en-GB"/>
          </a:p>
        </p:txBody>
      </p:sp>
    </p:spTree>
    <p:extLst>
      <p:ext uri="{BB962C8B-B14F-4D97-AF65-F5344CB8AC3E}">
        <p14:creationId xmlns:p14="http://schemas.microsoft.com/office/powerpoint/2010/main" val="5524552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cadecraft.com/blog/role-of-technology-in-training-development-for-students-and-employees/" TargetMode="External"/><Relationship Id="rId2" Type="http://schemas.openxmlformats.org/officeDocument/2006/relationships/hyperlink" Target="https://www.hackerearth.com/blog/talent-assessment/recruiter-tips/tech-in-learning-and-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82B8B-A68B-AEE0-FEA4-1837F54103B3}"/>
              </a:ext>
            </a:extLst>
          </p:cNvPr>
          <p:cNvSpPr>
            <a:spLocks noGrp="1"/>
          </p:cNvSpPr>
          <p:nvPr>
            <p:ph type="ctrTitle"/>
          </p:nvPr>
        </p:nvSpPr>
        <p:spPr>
          <a:xfrm>
            <a:off x="257907" y="914398"/>
            <a:ext cx="11676185" cy="1009358"/>
          </a:xfrm>
        </p:spPr>
        <p:txBody>
          <a:bodyPr>
            <a:noAutofit/>
          </a:bodyPr>
          <a:lstStyle/>
          <a:p>
            <a:r>
              <a:rPr lang="en-GB" sz="3600" b="1" dirty="0">
                <a:latin typeface="Arial" panose="020B0604020202020204" pitchFamily="34" charset="0"/>
                <a:cs typeface="Arial" panose="020B0604020202020204" pitchFamily="34" charset="0"/>
              </a:rPr>
              <a:t>Impact of technology on learning and development</a:t>
            </a:r>
          </a:p>
        </p:txBody>
      </p:sp>
      <p:sp>
        <p:nvSpPr>
          <p:cNvPr id="3" name="Subtitle 2">
            <a:extLst>
              <a:ext uri="{FF2B5EF4-FFF2-40B4-BE49-F238E27FC236}">
                <a16:creationId xmlns:a16="http://schemas.microsoft.com/office/drawing/2014/main" id="{2755E93D-C93F-7604-F6E4-AD656B24833C}"/>
              </a:ext>
            </a:extLst>
          </p:cNvPr>
          <p:cNvSpPr>
            <a:spLocks noGrp="1"/>
          </p:cNvSpPr>
          <p:nvPr>
            <p:ph type="subTitle" idx="1"/>
          </p:nvPr>
        </p:nvSpPr>
        <p:spPr>
          <a:xfrm>
            <a:off x="933157" y="3305907"/>
            <a:ext cx="9144000" cy="2936631"/>
          </a:xfrm>
        </p:spPr>
        <p:txBody>
          <a:bodyPr>
            <a:normAutofit fontScale="25000" lnSpcReduction="20000"/>
          </a:bodyPr>
          <a:lstStyle/>
          <a:p>
            <a:pPr algn="l">
              <a:lnSpc>
                <a:spcPct val="150000"/>
              </a:lnSpc>
              <a:spcAft>
                <a:spcPts val="1000"/>
              </a:spcAft>
            </a:pPr>
            <a:r>
              <a:rPr lang="en-GB" sz="7200" b="1" kern="0" dirty="0">
                <a:effectLst/>
                <a:latin typeface="Arial" panose="020B0604020202020204" pitchFamily="34" charset="0"/>
                <a:ea typeface="Calibri" panose="020F0502020204030204" pitchFamily="34" charset="0"/>
                <a:cs typeface="Arial" panose="020B0604020202020204" pitchFamily="34" charset="0"/>
              </a:rPr>
              <a:t>Student name: Ionel Golovatii</a:t>
            </a:r>
            <a:endParaRPr lang="en-GB" sz="7200" b="1"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spcAft>
                <a:spcPts val="1000"/>
              </a:spcAft>
            </a:pPr>
            <a:r>
              <a:rPr lang="en-GB" sz="7200" b="1" kern="0" dirty="0">
                <a:effectLst/>
                <a:latin typeface="Arial" panose="020B0604020202020204" pitchFamily="34" charset="0"/>
                <a:ea typeface="Calibri" panose="020F0502020204030204" pitchFamily="34" charset="0"/>
                <a:cs typeface="Arial" panose="020B0604020202020204" pitchFamily="34" charset="0"/>
              </a:rPr>
              <a:t>Student ID: 2228604</a:t>
            </a:r>
            <a:endParaRPr lang="en-GB" sz="7200" b="1"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spcAft>
                <a:spcPts val="1000"/>
              </a:spcAft>
            </a:pPr>
            <a:r>
              <a:rPr lang="en-GB" sz="7200" b="1" kern="0" dirty="0">
                <a:effectLst/>
                <a:latin typeface="Arial" panose="020B0604020202020204" pitchFamily="34" charset="0"/>
                <a:ea typeface="Calibri" panose="020F0502020204030204" pitchFamily="34" charset="0"/>
                <a:cs typeface="Arial" panose="020B0604020202020204" pitchFamily="34" charset="0"/>
              </a:rPr>
              <a:t>Module code: </a:t>
            </a:r>
            <a:r>
              <a:rPr lang="en-GB" sz="7200" b="1" kern="100" dirty="0">
                <a:effectLst/>
                <a:latin typeface="Arial" panose="020B0604020202020204" pitchFamily="34" charset="0"/>
                <a:ea typeface="Calibri" panose="020F0502020204030204" pitchFamily="34" charset="0"/>
                <a:cs typeface="Arial" panose="020B0604020202020204" pitchFamily="34" charset="0"/>
              </a:rPr>
              <a:t>LCBB5004</a:t>
            </a:r>
          </a:p>
          <a:p>
            <a:pPr algn="l">
              <a:lnSpc>
                <a:spcPct val="150000"/>
              </a:lnSpc>
              <a:spcAft>
                <a:spcPts val="1000"/>
              </a:spcAft>
            </a:pPr>
            <a:r>
              <a:rPr lang="en-GB" sz="7200" b="1" kern="0" dirty="0">
                <a:effectLst/>
                <a:latin typeface="Arial" panose="020B0604020202020204" pitchFamily="34" charset="0"/>
                <a:ea typeface="Calibri" panose="020F0502020204030204" pitchFamily="34" charset="0"/>
                <a:cs typeface="Arial" panose="020B0604020202020204" pitchFamily="34" charset="0"/>
              </a:rPr>
              <a:t>Module name: Managing People</a:t>
            </a:r>
          </a:p>
          <a:p>
            <a:pPr algn="l">
              <a:lnSpc>
                <a:spcPct val="150000"/>
              </a:lnSpc>
              <a:spcAft>
                <a:spcPts val="1000"/>
              </a:spcAft>
            </a:pPr>
            <a:r>
              <a:rPr lang="en-GB" sz="7200" b="1" kern="0" dirty="0">
                <a:effectLst/>
                <a:latin typeface="Arial" panose="020B0604020202020204" pitchFamily="34" charset="0"/>
                <a:ea typeface="Calibri" panose="020F0502020204030204" pitchFamily="34" charset="0"/>
                <a:cs typeface="Arial" panose="020B0604020202020204" pitchFamily="34" charset="0"/>
              </a:rPr>
              <a:t>Lecturer: Nishi </a:t>
            </a:r>
            <a:r>
              <a:rPr lang="en-GB" sz="7200" b="1" kern="0" dirty="0" err="1">
                <a:effectLst/>
                <a:latin typeface="Arial" panose="020B0604020202020204" pitchFamily="34" charset="0"/>
                <a:ea typeface="Calibri" panose="020F0502020204030204" pitchFamily="34" charset="0"/>
                <a:cs typeface="Arial" panose="020B0604020202020204" pitchFamily="34" charset="0"/>
              </a:rPr>
              <a:t>Ramsurrun</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0542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1ABF2-CB70-4DAA-67F7-55FAF7B60F2C}"/>
              </a:ext>
            </a:extLst>
          </p:cNvPr>
          <p:cNvSpPr>
            <a:spLocks noGrp="1"/>
          </p:cNvSpPr>
          <p:nvPr>
            <p:ph type="title"/>
          </p:nvPr>
        </p:nvSpPr>
        <p:spPr>
          <a:xfrm>
            <a:off x="838200" y="365126"/>
            <a:ext cx="10515600" cy="615536"/>
          </a:xfrm>
        </p:spPr>
        <p:txBody>
          <a:bodyPr>
            <a:normAutofit/>
          </a:bodyPr>
          <a:lstStyle/>
          <a:p>
            <a:r>
              <a:rPr lang="en-GB" sz="2800" b="1"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9B5F4616-7B8A-6369-0CEE-12501B9BEDCF}"/>
              </a:ext>
            </a:extLst>
          </p:cNvPr>
          <p:cNvSpPr>
            <a:spLocks noGrp="1"/>
          </p:cNvSpPr>
          <p:nvPr>
            <p:ph idx="1"/>
          </p:nvPr>
        </p:nvSpPr>
        <p:spPr>
          <a:xfrm>
            <a:off x="838200" y="980662"/>
            <a:ext cx="10515600" cy="5196301"/>
          </a:xfrm>
        </p:spPr>
        <p:txBody>
          <a:bodyPr>
            <a:normAutofit fontScale="85000" lnSpcReduction="10000"/>
          </a:bodyPr>
          <a:lstStyle/>
          <a:p>
            <a:pPr marL="0" indent="0">
              <a:lnSpc>
                <a:spcPct val="150000"/>
              </a:lnSpc>
              <a:buNone/>
            </a:pPr>
            <a:r>
              <a:rPr lang="en-GB" sz="2400" i="1" dirty="0">
                <a:latin typeface="Arial" panose="020B0604020202020204" pitchFamily="34" charset="0"/>
                <a:cs typeface="Arial" panose="020B0604020202020204" pitchFamily="34" charset="0"/>
              </a:rPr>
              <a:t>Introduction…………….</a:t>
            </a:r>
            <a:r>
              <a:rPr lang="en-GB" sz="2400" dirty="0">
                <a:latin typeface="Arial" panose="020B0604020202020204" pitchFamily="34" charset="0"/>
                <a:cs typeface="Arial" panose="020B0604020202020204" pitchFamily="34" charset="0"/>
              </a:rPr>
              <a:t>…………………………………………………………….Slide 3</a:t>
            </a:r>
          </a:p>
          <a:p>
            <a:pPr marL="0" indent="0">
              <a:lnSpc>
                <a:spcPct val="150000"/>
              </a:lnSpc>
              <a:buNone/>
            </a:pPr>
            <a:r>
              <a:rPr lang="en-GB" sz="2400" i="1" dirty="0">
                <a:latin typeface="Arial" panose="020B0604020202020204" pitchFamily="34" charset="0"/>
                <a:cs typeface="Arial" panose="020B0604020202020204" pitchFamily="34" charset="0"/>
              </a:rPr>
              <a:t>Importance of technology in training and development…………………………</a:t>
            </a:r>
            <a:r>
              <a:rPr lang="en-GB" sz="2400" dirty="0">
                <a:latin typeface="Arial" panose="020B0604020202020204" pitchFamily="34" charset="0"/>
                <a:cs typeface="Arial" panose="020B0604020202020204" pitchFamily="34" charset="0"/>
              </a:rPr>
              <a:t>Slide 4</a:t>
            </a:r>
          </a:p>
          <a:p>
            <a:pPr marL="0" indent="0">
              <a:lnSpc>
                <a:spcPct val="150000"/>
              </a:lnSpc>
              <a:buNone/>
            </a:pPr>
            <a:r>
              <a:rPr lang="en-GB" sz="2400" i="1" dirty="0">
                <a:latin typeface="Arial" panose="020B0604020202020204" pitchFamily="34" charset="0"/>
                <a:cs typeface="Arial" panose="020B0604020202020204" pitchFamily="34" charset="0"/>
              </a:rPr>
              <a:t>Benefits of Technology-based learning, types and methods of use…………...</a:t>
            </a:r>
            <a:r>
              <a:rPr lang="en-GB" sz="2400" dirty="0">
                <a:latin typeface="Arial" panose="020B0604020202020204" pitchFamily="34" charset="0"/>
                <a:cs typeface="Arial" panose="020B0604020202020204" pitchFamily="34" charset="0"/>
              </a:rPr>
              <a:t>Slide 5</a:t>
            </a:r>
          </a:p>
          <a:p>
            <a:pPr marL="0" indent="0">
              <a:lnSpc>
                <a:spcPct val="150000"/>
              </a:lnSpc>
              <a:buNone/>
            </a:pPr>
            <a:r>
              <a:rPr lang="en-GB" sz="2400" i="1" dirty="0">
                <a:latin typeface="Arial" panose="020B0604020202020204" pitchFamily="34" charset="0"/>
                <a:cs typeface="Arial" panose="020B0604020202020204" pitchFamily="34" charset="0"/>
              </a:rPr>
              <a:t>Benefits of technology-based training programmes for employees…………...</a:t>
            </a:r>
            <a:r>
              <a:rPr lang="en-GB" sz="2400" dirty="0">
                <a:latin typeface="Arial" panose="020B0604020202020204" pitchFamily="34" charset="0"/>
                <a:cs typeface="Arial" panose="020B0604020202020204" pitchFamily="34" charset="0"/>
              </a:rPr>
              <a:t>Slide 6</a:t>
            </a:r>
          </a:p>
          <a:p>
            <a:pPr marL="0" indent="0">
              <a:lnSpc>
                <a:spcPct val="150000"/>
              </a:lnSpc>
              <a:buNone/>
            </a:pPr>
            <a:r>
              <a:rPr lang="en-GB" sz="2400" i="1" dirty="0">
                <a:latin typeface="Arial" panose="020B0604020202020204" pitchFamily="34" charset="0"/>
                <a:cs typeface="Arial" panose="020B0604020202020204" pitchFamily="34" charset="0"/>
              </a:rPr>
              <a:t>Benefits of technology-based training programmes for employers……………</a:t>
            </a:r>
            <a:r>
              <a:rPr lang="en-GB" sz="2400" dirty="0">
                <a:latin typeface="Arial" panose="020B0604020202020204" pitchFamily="34" charset="0"/>
                <a:cs typeface="Arial" panose="020B0604020202020204" pitchFamily="34" charset="0"/>
              </a:rPr>
              <a:t>Slide 7</a:t>
            </a:r>
          </a:p>
          <a:p>
            <a:pPr marL="0" indent="0">
              <a:lnSpc>
                <a:spcPct val="150000"/>
              </a:lnSpc>
              <a:buNone/>
            </a:pPr>
            <a:r>
              <a:rPr lang="en-GB" sz="2400" i="1" dirty="0">
                <a:latin typeface="Arial" panose="020B0604020202020204" pitchFamily="34" charset="0"/>
                <a:cs typeface="Arial" panose="020B0604020202020204" pitchFamily="34" charset="0"/>
              </a:rPr>
              <a:t>Examples of technology-based training programmes and benefits</a:t>
            </a:r>
          </a:p>
          <a:p>
            <a:pPr marL="0" indent="0">
              <a:lnSpc>
                <a:spcPct val="150000"/>
              </a:lnSpc>
              <a:buNone/>
            </a:pPr>
            <a:r>
              <a:rPr lang="en-GB" sz="2400" i="1" dirty="0">
                <a:latin typeface="Arial" panose="020B0604020202020204" pitchFamily="34" charset="0"/>
                <a:cs typeface="Arial" panose="020B0604020202020204" pitchFamily="34" charset="0"/>
              </a:rPr>
              <a:t> for employees and employers…………………………………………………….</a:t>
            </a:r>
            <a:r>
              <a:rPr lang="en-GB" sz="2400" dirty="0">
                <a:latin typeface="Arial" panose="020B0604020202020204" pitchFamily="34" charset="0"/>
                <a:cs typeface="Arial" panose="020B0604020202020204" pitchFamily="34" charset="0"/>
              </a:rPr>
              <a:t>Slide 8</a:t>
            </a:r>
          </a:p>
          <a:p>
            <a:pPr marL="0" indent="0">
              <a:lnSpc>
                <a:spcPct val="150000"/>
              </a:lnSpc>
              <a:buNone/>
            </a:pPr>
            <a:r>
              <a:rPr lang="en-GB" sz="2400" i="1" dirty="0">
                <a:latin typeface="Arial" panose="020B0604020202020204" pitchFamily="34" charset="0"/>
                <a:cs typeface="Arial" panose="020B0604020202020204" pitchFamily="34" charset="0"/>
              </a:rPr>
              <a:t>Conclusion…………………………………………………………………………...</a:t>
            </a:r>
            <a:r>
              <a:rPr lang="en-GB" sz="2400" dirty="0">
                <a:latin typeface="Arial" panose="020B0604020202020204" pitchFamily="34" charset="0"/>
                <a:cs typeface="Arial" panose="020B0604020202020204" pitchFamily="34" charset="0"/>
              </a:rPr>
              <a:t>Slide 9</a:t>
            </a:r>
          </a:p>
          <a:p>
            <a:pPr marL="0" indent="0">
              <a:lnSpc>
                <a:spcPct val="150000"/>
              </a:lnSpc>
              <a:buNone/>
            </a:pPr>
            <a:r>
              <a:rPr lang="en-GB" sz="2400" i="1" dirty="0">
                <a:latin typeface="Arial" panose="020B0604020202020204" pitchFamily="34" charset="0"/>
                <a:cs typeface="Arial" panose="020B0604020202020204" pitchFamily="34" charset="0"/>
              </a:rPr>
              <a:t>References…………………………………………………………………………..</a:t>
            </a:r>
            <a:r>
              <a:rPr lang="en-GB" sz="2400" dirty="0">
                <a:latin typeface="Arial" panose="020B0604020202020204" pitchFamily="34" charset="0"/>
                <a:cs typeface="Arial" panose="020B0604020202020204" pitchFamily="34" charset="0"/>
              </a:rPr>
              <a:t>Slide 10</a:t>
            </a: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8041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92679-3F2C-47D8-08F5-BD9C8642770D}"/>
              </a:ext>
            </a:extLst>
          </p:cNvPr>
          <p:cNvSpPr>
            <a:spLocks noGrp="1"/>
          </p:cNvSpPr>
          <p:nvPr>
            <p:ph type="title"/>
          </p:nvPr>
        </p:nvSpPr>
        <p:spPr>
          <a:xfrm>
            <a:off x="838200" y="365126"/>
            <a:ext cx="10515600" cy="760290"/>
          </a:xfrm>
        </p:spPr>
        <p:txBody>
          <a:bodyPr>
            <a:normAutofit/>
          </a:bodyPr>
          <a:lstStyle/>
          <a:p>
            <a:pPr algn="ctr"/>
            <a:r>
              <a:rPr lang="en-GB" sz="28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CB3C7C0-3562-ECAD-879B-9402FFDDD460}"/>
              </a:ext>
            </a:extLst>
          </p:cNvPr>
          <p:cNvSpPr>
            <a:spLocks noGrp="1"/>
          </p:cNvSpPr>
          <p:nvPr>
            <p:ph idx="1"/>
          </p:nvPr>
        </p:nvSpPr>
        <p:spPr>
          <a:xfrm>
            <a:off x="838200" y="1477108"/>
            <a:ext cx="10515600" cy="4699855"/>
          </a:xfrm>
        </p:spPr>
        <p:txBody>
          <a:bodyPr>
            <a:normAutofit/>
          </a:bodyPr>
          <a:lstStyle/>
          <a:p>
            <a:pPr marL="0" indent="0">
              <a:lnSpc>
                <a:spcPct val="150000"/>
              </a:lnSpc>
              <a:buNone/>
            </a:pPr>
            <a:r>
              <a:rPr lang="en-GB" sz="1800" dirty="0">
                <a:latin typeface="Arial" panose="020B0604020202020204" pitchFamily="34" charset="0"/>
                <a:cs typeface="Arial" panose="020B0604020202020204" pitchFamily="34" charset="0"/>
              </a:rPr>
              <a:t>In a modern dynamic world, the workplace must adapt to the pace dictated by the changes in the market environment. Technologies are the main driver for the dynamic proprieties of the market thus synchronising with the use of new technologies at work is one of the key factors that can lead to enhanced productivity in any aspect of the business, including training and development of the personnel that can access through the use of technology a wide range of information in no time or connect with other colleagues from different parts of the world to share ideas (CIPD, 2017, p.5).</a:t>
            </a:r>
          </a:p>
          <a:p>
            <a:pPr marL="0" indent="0">
              <a:lnSpc>
                <a:spcPct val="150000"/>
              </a:lnSpc>
              <a:buNone/>
            </a:pPr>
            <a:r>
              <a:rPr lang="en-GB" sz="1800" dirty="0">
                <a:latin typeface="Arial" panose="020B0604020202020204" pitchFamily="34" charset="0"/>
                <a:cs typeface="Arial" panose="020B0604020202020204" pitchFamily="34" charset="0"/>
              </a:rPr>
              <a:t>This presentation aims to assess the impact of technology on learning and development explaining the importance of technology in training and highlighting the benefits of technology-based development programs for employees and employers.</a:t>
            </a:r>
          </a:p>
        </p:txBody>
      </p:sp>
    </p:spTree>
    <p:extLst>
      <p:ext uri="{BB962C8B-B14F-4D97-AF65-F5344CB8AC3E}">
        <p14:creationId xmlns:p14="http://schemas.microsoft.com/office/powerpoint/2010/main" val="1856567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30480-BAE2-BF7B-0B15-FB980D1D55B3}"/>
              </a:ext>
            </a:extLst>
          </p:cNvPr>
          <p:cNvSpPr>
            <a:spLocks noGrp="1"/>
          </p:cNvSpPr>
          <p:nvPr>
            <p:ph type="title"/>
          </p:nvPr>
        </p:nvSpPr>
        <p:spPr>
          <a:xfrm>
            <a:off x="838200" y="131762"/>
            <a:ext cx="10515600" cy="726367"/>
          </a:xfrm>
        </p:spPr>
        <p:txBody>
          <a:bodyPr>
            <a:normAutofit/>
          </a:bodyPr>
          <a:lstStyle/>
          <a:p>
            <a:pPr algn="ctr"/>
            <a:r>
              <a:rPr lang="en-GB" sz="2800" b="1" dirty="0">
                <a:latin typeface="Arial" panose="020B0604020202020204" pitchFamily="34" charset="0"/>
                <a:cs typeface="Arial" panose="020B0604020202020204" pitchFamily="34" charset="0"/>
              </a:rPr>
              <a:t>Importance of technology in training and development</a:t>
            </a:r>
          </a:p>
        </p:txBody>
      </p:sp>
      <p:sp>
        <p:nvSpPr>
          <p:cNvPr id="3" name="Content Placeholder 2">
            <a:extLst>
              <a:ext uri="{FF2B5EF4-FFF2-40B4-BE49-F238E27FC236}">
                <a16:creationId xmlns:a16="http://schemas.microsoft.com/office/drawing/2014/main" id="{04F16561-F668-52BE-599C-98BCBD84E35B}"/>
              </a:ext>
            </a:extLst>
          </p:cNvPr>
          <p:cNvSpPr>
            <a:spLocks noGrp="1"/>
          </p:cNvSpPr>
          <p:nvPr>
            <p:ph idx="1"/>
          </p:nvPr>
        </p:nvSpPr>
        <p:spPr>
          <a:xfrm>
            <a:off x="838200" y="858129"/>
            <a:ext cx="10515600" cy="5753686"/>
          </a:xfrm>
        </p:spPr>
        <p:txBody>
          <a:bodyPr>
            <a:normAutofit/>
          </a:bodyPr>
          <a:lstStyle/>
          <a:p>
            <a:pPr marL="0" indent="0">
              <a:lnSpc>
                <a:spcPct val="150000"/>
              </a:lnSpc>
              <a:buNone/>
            </a:pPr>
            <a:r>
              <a:rPr lang="en-GB" sz="2000" dirty="0">
                <a:latin typeface="Arial" panose="020B0604020202020204" pitchFamily="34" charset="0"/>
                <a:cs typeface="Arial" panose="020B0604020202020204" pitchFamily="34" charset="0"/>
              </a:rPr>
              <a:t>The technology-based training and development is an option that offers a cost-effective and time-saving solution for businesses to achieve the desired employee skills. Technologies like eLearning, AI and Virtual Reality have enhanced the learning experience that can be adjusted to the learner's needs and preferences making the knowledge-gaining process more engaging and motivating. The technologies also provide access to real-time feedback and tracking of the learning process enhancing the ability of the organisation and individuals to adjust the process to achieve the desired result (Schenk, 2023).</a:t>
            </a:r>
          </a:p>
          <a:p>
            <a:pPr marL="0" indent="0">
              <a:lnSpc>
                <a:spcPct val="150000"/>
              </a:lnSpc>
              <a:buNone/>
            </a:pPr>
            <a:r>
              <a:rPr lang="en-GB" sz="2000" dirty="0">
                <a:latin typeface="Arial" panose="020B0604020202020204" pitchFamily="34" charset="0"/>
                <a:cs typeface="Arial" panose="020B0604020202020204" pitchFamily="34" charset="0"/>
              </a:rPr>
              <a:t>Technology offers a secure environment for learners to use new skills. Virtual Reality and Augmented Reality simulate real-life situations, allowing learners to practice and make errors safely without consequences, thus boosting their confidence (</a:t>
            </a:r>
            <a:r>
              <a:rPr lang="en-GB" sz="2000" b="0" i="0" dirty="0">
                <a:effectLst/>
                <a:latin typeface="Arial" panose="020B0604020202020204" pitchFamily="34" charset="0"/>
                <a:cs typeface="Arial" panose="020B0604020202020204" pitchFamily="34" charset="0"/>
              </a:rPr>
              <a:t>People Solutions SA, 2023).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268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DC7654A-92F2-24BE-2711-6EA5D03291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49139" y="1368144"/>
            <a:ext cx="4678635" cy="4969852"/>
          </a:xfrm>
        </p:spPr>
      </p:pic>
      <p:pic>
        <p:nvPicPr>
          <p:cNvPr id="7" name="Picture 6">
            <a:extLst>
              <a:ext uri="{FF2B5EF4-FFF2-40B4-BE49-F238E27FC236}">
                <a16:creationId xmlns:a16="http://schemas.microsoft.com/office/drawing/2014/main" id="{4C303BF4-A720-2F0B-FD39-1DA23D307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31" y="3661642"/>
            <a:ext cx="6466450" cy="2676354"/>
          </a:xfrm>
          <a:prstGeom prst="rect">
            <a:avLst/>
          </a:prstGeom>
        </p:spPr>
      </p:pic>
      <p:sp>
        <p:nvSpPr>
          <p:cNvPr id="10" name="TextBox 9">
            <a:extLst>
              <a:ext uri="{FF2B5EF4-FFF2-40B4-BE49-F238E27FC236}">
                <a16:creationId xmlns:a16="http://schemas.microsoft.com/office/drawing/2014/main" id="{51124965-D752-30DA-23F5-AF1481C543DE}"/>
              </a:ext>
            </a:extLst>
          </p:cNvPr>
          <p:cNvSpPr txBox="1"/>
          <p:nvPr/>
        </p:nvSpPr>
        <p:spPr>
          <a:xfrm>
            <a:off x="8824820" y="6473459"/>
            <a:ext cx="1927274" cy="369332"/>
          </a:xfrm>
          <a:prstGeom prst="rect">
            <a:avLst/>
          </a:prstGeom>
          <a:noFill/>
        </p:spPr>
        <p:txBody>
          <a:bodyPr wrap="square" rtlCol="0">
            <a:spAutoFit/>
          </a:bodyPr>
          <a:lstStyle/>
          <a:p>
            <a:pPr algn="ctr"/>
            <a:r>
              <a:rPr lang="en-GB" sz="1800" i="0" dirty="0">
                <a:effectLst/>
                <a:latin typeface="Arial" panose="020B0604020202020204" pitchFamily="34" charset="0"/>
                <a:cs typeface="Arial" panose="020B0604020202020204" pitchFamily="34" charset="0"/>
              </a:rPr>
              <a:t>(Lin, 2023)</a:t>
            </a:r>
            <a:endParaRPr lang="en-GB" dirty="0"/>
          </a:p>
        </p:txBody>
      </p:sp>
      <p:sp>
        <p:nvSpPr>
          <p:cNvPr id="12" name="TextBox 11">
            <a:extLst>
              <a:ext uri="{FF2B5EF4-FFF2-40B4-BE49-F238E27FC236}">
                <a16:creationId xmlns:a16="http://schemas.microsoft.com/office/drawing/2014/main" id="{D34AB927-98F7-7374-4752-720A185F359B}"/>
              </a:ext>
            </a:extLst>
          </p:cNvPr>
          <p:cNvSpPr txBox="1"/>
          <p:nvPr/>
        </p:nvSpPr>
        <p:spPr>
          <a:xfrm>
            <a:off x="2364085" y="6473459"/>
            <a:ext cx="1941342" cy="369332"/>
          </a:xfrm>
          <a:prstGeom prst="rect">
            <a:avLst/>
          </a:prstGeom>
          <a:noFill/>
        </p:spPr>
        <p:txBody>
          <a:bodyPr wrap="square" rtlCol="0">
            <a:spAutoFit/>
          </a:bodyPr>
          <a:lstStyle/>
          <a:p>
            <a:pPr algn="ctr"/>
            <a:r>
              <a:rPr lang="en-GB" sz="1800" i="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Schenk, 2023)</a:t>
            </a:r>
            <a:endParaRPr lang="en-GB" sz="1800" i="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6834FE15-FFC5-2C3C-8C67-8B77B5BEB356}"/>
              </a:ext>
            </a:extLst>
          </p:cNvPr>
          <p:cNvSpPr txBox="1">
            <a:spLocks/>
          </p:cNvSpPr>
          <p:nvPr/>
        </p:nvSpPr>
        <p:spPr>
          <a:xfrm>
            <a:off x="295039" y="825675"/>
            <a:ext cx="6079435" cy="270050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GB" sz="1600" dirty="0">
                <a:latin typeface="Arial" panose="020B0604020202020204" pitchFamily="34" charset="0"/>
                <a:cs typeface="Arial" panose="020B0604020202020204" pitchFamily="34" charset="0"/>
              </a:rPr>
              <a:t>Increase access and flexibility in providing staff training</a:t>
            </a:r>
          </a:p>
          <a:p>
            <a:pPr>
              <a:lnSpc>
                <a:spcPct val="110000"/>
              </a:lnSpc>
            </a:pPr>
            <a:r>
              <a:rPr lang="en-GB" sz="1600" dirty="0">
                <a:latin typeface="Arial" panose="020B0604020202020204" pitchFamily="34" charset="0"/>
                <a:cs typeface="Arial" panose="020B0604020202020204" pitchFamily="34" charset="0"/>
              </a:rPr>
              <a:t>Increase volume of learning</a:t>
            </a:r>
          </a:p>
          <a:p>
            <a:pPr>
              <a:lnSpc>
                <a:spcPct val="110000"/>
              </a:lnSpc>
            </a:pPr>
            <a:r>
              <a:rPr lang="en-GB" sz="1600" dirty="0">
                <a:latin typeface="Arial" panose="020B0604020202020204" pitchFamily="34" charset="0"/>
                <a:cs typeface="Arial" panose="020B0604020202020204" pitchFamily="34" charset="0"/>
              </a:rPr>
              <a:t>Extend learning to remote workers</a:t>
            </a:r>
          </a:p>
          <a:p>
            <a:pPr>
              <a:lnSpc>
                <a:spcPct val="110000"/>
              </a:lnSpc>
            </a:pPr>
            <a:r>
              <a:rPr lang="en-GB" sz="1600" dirty="0">
                <a:latin typeface="Arial" panose="020B0604020202020204" pitchFamily="34" charset="0"/>
                <a:cs typeface="Arial" panose="020B0604020202020204" pitchFamily="34" charset="0"/>
              </a:rPr>
              <a:t>Push updated information to employees at the point of need</a:t>
            </a:r>
          </a:p>
          <a:p>
            <a:pPr>
              <a:lnSpc>
                <a:spcPct val="110000"/>
              </a:lnSpc>
            </a:pPr>
            <a:r>
              <a:rPr lang="en-GB" sz="1600" dirty="0">
                <a:latin typeface="Arial" panose="020B0604020202020204" pitchFamily="34" charset="0"/>
                <a:cs typeface="Arial" panose="020B0604020202020204" pitchFamily="34" charset="0"/>
              </a:rPr>
              <a:t>Facilitate continuous learning</a:t>
            </a:r>
          </a:p>
          <a:p>
            <a:pPr>
              <a:lnSpc>
                <a:spcPct val="110000"/>
              </a:lnSpc>
            </a:pPr>
            <a:r>
              <a:rPr lang="en-GB" sz="1600" dirty="0">
                <a:latin typeface="Arial" panose="020B0604020202020204" pitchFamily="34" charset="0"/>
                <a:cs typeface="Arial" panose="020B0604020202020204" pitchFamily="34" charset="0"/>
              </a:rPr>
              <a:t>Improve communication between individuals</a:t>
            </a:r>
          </a:p>
          <a:p>
            <a:pPr marL="0" indent="0" algn="r">
              <a:lnSpc>
                <a:spcPct val="110000"/>
              </a:lnSpc>
              <a:buNone/>
            </a:pPr>
            <a:r>
              <a:rPr lang="en-GB" sz="1600" i="1" dirty="0">
                <a:latin typeface="Arial" panose="020B0604020202020204" pitchFamily="34" charset="0"/>
                <a:cs typeface="Arial" panose="020B0604020202020204" pitchFamily="34" charset="0"/>
              </a:rPr>
              <a:t>(CIPD, 2017, p.10)</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5FB207AA-4660-078A-70A0-FFBC3663B0BD}"/>
              </a:ext>
            </a:extLst>
          </p:cNvPr>
          <p:cNvSpPr>
            <a:spLocks noGrp="1"/>
          </p:cNvSpPr>
          <p:nvPr>
            <p:ph type="title"/>
          </p:nvPr>
        </p:nvSpPr>
        <p:spPr>
          <a:xfrm>
            <a:off x="838200" y="113334"/>
            <a:ext cx="10515600" cy="615536"/>
          </a:xfrm>
        </p:spPr>
        <p:txBody>
          <a:bodyPr>
            <a:normAutofit/>
          </a:bodyPr>
          <a:lstStyle/>
          <a:p>
            <a:r>
              <a:rPr lang="en-GB" sz="2400" b="1" dirty="0">
                <a:latin typeface="Arial" panose="020B0604020202020204" pitchFamily="34" charset="0"/>
                <a:cs typeface="Arial" panose="020B0604020202020204" pitchFamily="34" charset="0"/>
              </a:rPr>
              <a:t> Benefits of Technology-based learning, types and methods of use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7836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7E0A6-75A6-4620-75A3-E2A744074A05}"/>
              </a:ext>
            </a:extLst>
          </p:cNvPr>
          <p:cNvSpPr>
            <a:spLocks noGrp="1"/>
          </p:cNvSpPr>
          <p:nvPr>
            <p:ph type="title"/>
          </p:nvPr>
        </p:nvSpPr>
        <p:spPr>
          <a:xfrm>
            <a:off x="838199" y="238515"/>
            <a:ext cx="10515600" cy="633681"/>
          </a:xfrm>
        </p:spPr>
        <p:txBody>
          <a:bodyPr>
            <a:normAutofit fontScale="90000"/>
          </a:bodyPr>
          <a:lstStyle/>
          <a:p>
            <a:pPr algn="ctr"/>
            <a:r>
              <a:rPr lang="en-GB" sz="2800" b="1" dirty="0">
                <a:latin typeface="Arial" panose="020B0604020202020204" pitchFamily="34" charset="0"/>
                <a:cs typeface="Arial" panose="020B0604020202020204" pitchFamily="34" charset="0"/>
              </a:rPr>
              <a:t>Benefits of technology-based training programmes for employees</a:t>
            </a:r>
          </a:p>
        </p:txBody>
      </p:sp>
      <p:sp>
        <p:nvSpPr>
          <p:cNvPr id="13" name="Rectangle: Rounded Corners 12">
            <a:extLst>
              <a:ext uri="{FF2B5EF4-FFF2-40B4-BE49-F238E27FC236}">
                <a16:creationId xmlns:a16="http://schemas.microsoft.com/office/drawing/2014/main" id="{0855B2FC-FED6-F0E0-6081-D7452AE1BA85}"/>
              </a:ext>
            </a:extLst>
          </p:cNvPr>
          <p:cNvSpPr/>
          <p:nvPr/>
        </p:nvSpPr>
        <p:spPr>
          <a:xfrm>
            <a:off x="5035060" y="3186332"/>
            <a:ext cx="2121877" cy="1026942"/>
          </a:xfrm>
          <a:prstGeom prst="roundRect">
            <a:avLst>
              <a:gd name="adj" fmla="val 14647"/>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scene3d>
              <a:camera prst="orthographicFront"/>
              <a:lightRig rig="threePt" dir="t"/>
            </a:scene3d>
            <a:sp3d extrusionH="57150">
              <a:bevelT w="38100" h="38100" prst="relaxedInset"/>
            </a:sp3d>
          </a:bodyPr>
          <a:lstStyle/>
          <a:p>
            <a:pPr algn="ctr"/>
            <a:r>
              <a:rPr lang="en-GB" sz="1600" b="1" dirty="0">
                <a:latin typeface="Arial" panose="020B0604020202020204" pitchFamily="34" charset="0"/>
                <a:cs typeface="Arial" panose="020B0604020202020204" pitchFamily="34" charset="0"/>
              </a:rPr>
              <a:t>Technology-based training benefits for employees</a:t>
            </a:r>
          </a:p>
        </p:txBody>
      </p:sp>
      <p:cxnSp>
        <p:nvCxnSpPr>
          <p:cNvPr id="20" name="Straight Arrow Connector 19">
            <a:extLst>
              <a:ext uri="{FF2B5EF4-FFF2-40B4-BE49-F238E27FC236}">
                <a16:creationId xmlns:a16="http://schemas.microsoft.com/office/drawing/2014/main" id="{51F77E4B-13D8-9DD9-5612-A2BF28BCA37F}"/>
              </a:ext>
            </a:extLst>
          </p:cNvPr>
          <p:cNvCxnSpPr>
            <a:cxnSpLocks/>
            <a:stCxn id="13" idx="0"/>
          </p:cNvCxnSpPr>
          <p:nvPr/>
        </p:nvCxnSpPr>
        <p:spPr>
          <a:xfrm flipV="1">
            <a:off x="6095999" y="2110154"/>
            <a:ext cx="1" cy="107617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Oval 21">
            <a:extLst>
              <a:ext uri="{FF2B5EF4-FFF2-40B4-BE49-F238E27FC236}">
                <a16:creationId xmlns:a16="http://schemas.microsoft.com/office/drawing/2014/main" id="{6E702E8D-54CB-548F-FD82-D7E7FAA75F21}"/>
              </a:ext>
            </a:extLst>
          </p:cNvPr>
          <p:cNvSpPr/>
          <p:nvPr/>
        </p:nvSpPr>
        <p:spPr>
          <a:xfrm>
            <a:off x="5183357" y="1266092"/>
            <a:ext cx="1825282" cy="893298"/>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latin typeface="Arial" panose="020B0604020202020204" pitchFamily="34" charset="0"/>
                <a:cs typeface="Arial" panose="020B0604020202020204" pitchFamily="34" charset="0"/>
              </a:rPr>
              <a:t>Access to Experts</a:t>
            </a:r>
          </a:p>
        </p:txBody>
      </p:sp>
      <p:pic>
        <p:nvPicPr>
          <p:cNvPr id="25" name="Picture 24">
            <a:extLst>
              <a:ext uri="{FF2B5EF4-FFF2-40B4-BE49-F238E27FC236}">
                <a16:creationId xmlns:a16="http://schemas.microsoft.com/office/drawing/2014/main" id="{7C66EC73-3520-4150-0E46-A10EE2E1652F}"/>
              </a:ext>
            </a:extLst>
          </p:cNvPr>
          <p:cNvPicPr>
            <a:picLocks noChangeAspect="1"/>
          </p:cNvPicPr>
          <p:nvPr/>
        </p:nvPicPr>
        <p:blipFill>
          <a:blip r:embed="rId2"/>
          <a:stretch>
            <a:fillRect/>
          </a:stretch>
        </p:blipFill>
        <p:spPr>
          <a:xfrm>
            <a:off x="8415096" y="3248660"/>
            <a:ext cx="1841152" cy="902286"/>
          </a:xfrm>
          <a:prstGeom prst="rect">
            <a:avLst/>
          </a:prstGeom>
        </p:spPr>
      </p:pic>
      <p:cxnSp>
        <p:nvCxnSpPr>
          <p:cNvPr id="27" name="Straight Arrow Connector 26">
            <a:extLst>
              <a:ext uri="{FF2B5EF4-FFF2-40B4-BE49-F238E27FC236}">
                <a16:creationId xmlns:a16="http://schemas.microsoft.com/office/drawing/2014/main" id="{064BEB32-276F-D37D-B886-F392A36611C5}"/>
              </a:ext>
            </a:extLst>
          </p:cNvPr>
          <p:cNvCxnSpPr>
            <a:cxnSpLocks/>
            <a:stCxn id="13" idx="3"/>
            <a:endCxn id="25" idx="1"/>
          </p:cNvCxnSpPr>
          <p:nvPr/>
        </p:nvCxnSpPr>
        <p:spPr>
          <a:xfrm>
            <a:off x="7156937" y="3699803"/>
            <a:ext cx="125815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9" name="Picture 28">
            <a:extLst>
              <a:ext uri="{FF2B5EF4-FFF2-40B4-BE49-F238E27FC236}">
                <a16:creationId xmlns:a16="http://schemas.microsoft.com/office/drawing/2014/main" id="{2E489B87-BABF-E465-A648-9CB5E06EAACA}"/>
              </a:ext>
            </a:extLst>
          </p:cNvPr>
          <p:cNvPicPr>
            <a:picLocks noChangeAspect="1"/>
          </p:cNvPicPr>
          <p:nvPr/>
        </p:nvPicPr>
        <p:blipFill>
          <a:blip r:embed="rId2"/>
          <a:stretch>
            <a:fillRect/>
          </a:stretch>
        </p:blipFill>
        <p:spPr>
          <a:xfrm>
            <a:off x="5175422" y="5500468"/>
            <a:ext cx="1841152" cy="902286"/>
          </a:xfrm>
          <a:prstGeom prst="rect">
            <a:avLst/>
          </a:prstGeom>
        </p:spPr>
      </p:pic>
      <p:cxnSp>
        <p:nvCxnSpPr>
          <p:cNvPr id="31" name="Straight Arrow Connector 30">
            <a:extLst>
              <a:ext uri="{FF2B5EF4-FFF2-40B4-BE49-F238E27FC236}">
                <a16:creationId xmlns:a16="http://schemas.microsoft.com/office/drawing/2014/main" id="{D7B6C96F-B75D-B75E-F8BB-A211FF6E5219}"/>
              </a:ext>
            </a:extLst>
          </p:cNvPr>
          <p:cNvCxnSpPr>
            <a:cxnSpLocks/>
            <a:stCxn id="13" idx="2"/>
            <a:endCxn id="29" idx="0"/>
          </p:cNvCxnSpPr>
          <p:nvPr/>
        </p:nvCxnSpPr>
        <p:spPr>
          <a:xfrm flipH="1">
            <a:off x="6095998" y="4213274"/>
            <a:ext cx="1" cy="12871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33" name="Picture 32">
            <a:extLst>
              <a:ext uri="{FF2B5EF4-FFF2-40B4-BE49-F238E27FC236}">
                <a16:creationId xmlns:a16="http://schemas.microsoft.com/office/drawing/2014/main" id="{49E240FA-7F78-425C-9F10-1C1336A3129A}"/>
              </a:ext>
            </a:extLst>
          </p:cNvPr>
          <p:cNvPicPr>
            <a:picLocks noChangeAspect="1"/>
          </p:cNvPicPr>
          <p:nvPr/>
        </p:nvPicPr>
        <p:blipFill>
          <a:blip r:embed="rId2"/>
          <a:stretch>
            <a:fillRect/>
          </a:stretch>
        </p:blipFill>
        <p:spPr>
          <a:xfrm>
            <a:off x="1935752" y="3248660"/>
            <a:ext cx="1841152" cy="902286"/>
          </a:xfrm>
          <a:prstGeom prst="rect">
            <a:avLst/>
          </a:prstGeom>
        </p:spPr>
      </p:pic>
      <p:cxnSp>
        <p:nvCxnSpPr>
          <p:cNvPr id="35" name="Straight Arrow Connector 34">
            <a:extLst>
              <a:ext uri="{FF2B5EF4-FFF2-40B4-BE49-F238E27FC236}">
                <a16:creationId xmlns:a16="http://schemas.microsoft.com/office/drawing/2014/main" id="{5971743C-8D47-5DCD-C31F-0AD69BF4267B}"/>
              </a:ext>
            </a:extLst>
          </p:cNvPr>
          <p:cNvCxnSpPr>
            <a:cxnSpLocks/>
            <a:stCxn id="13" idx="1"/>
            <a:endCxn id="33" idx="3"/>
          </p:cNvCxnSpPr>
          <p:nvPr/>
        </p:nvCxnSpPr>
        <p:spPr>
          <a:xfrm flipH="1">
            <a:off x="3776904" y="3699803"/>
            <a:ext cx="125815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37" name="Picture 36">
            <a:extLst>
              <a:ext uri="{FF2B5EF4-FFF2-40B4-BE49-F238E27FC236}">
                <a16:creationId xmlns:a16="http://schemas.microsoft.com/office/drawing/2014/main" id="{C58293B7-068C-2730-5EF5-5867F4CC7A44}"/>
              </a:ext>
            </a:extLst>
          </p:cNvPr>
          <p:cNvPicPr>
            <a:picLocks noChangeAspect="1"/>
          </p:cNvPicPr>
          <p:nvPr/>
        </p:nvPicPr>
        <p:blipFill>
          <a:blip r:embed="rId2"/>
          <a:stretch>
            <a:fillRect/>
          </a:stretch>
        </p:blipFill>
        <p:spPr>
          <a:xfrm>
            <a:off x="7494520" y="1859474"/>
            <a:ext cx="1841152" cy="902286"/>
          </a:xfrm>
          <a:prstGeom prst="rect">
            <a:avLst/>
          </a:prstGeom>
        </p:spPr>
      </p:pic>
      <p:pic>
        <p:nvPicPr>
          <p:cNvPr id="38" name="Picture 37">
            <a:extLst>
              <a:ext uri="{FF2B5EF4-FFF2-40B4-BE49-F238E27FC236}">
                <a16:creationId xmlns:a16="http://schemas.microsoft.com/office/drawing/2014/main" id="{BDE6652B-6721-AEB9-D3DA-9B92FF0F714B}"/>
              </a:ext>
            </a:extLst>
          </p:cNvPr>
          <p:cNvPicPr>
            <a:picLocks noChangeAspect="1"/>
          </p:cNvPicPr>
          <p:nvPr/>
        </p:nvPicPr>
        <p:blipFill>
          <a:blip r:embed="rId2"/>
          <a:stretch>
            <a:fillRect/>
          </a:stretch>
        </p:blipFill>
        <p:spPr>
          <a:xfrm>
            <a:off x="3091331" y="1832904"/>
            <a:ext cx="1841152" cy="902286"/>
          </a:xfrm>
          <a:prstGeom prst="rect">
            <a:avLst/>
          </a:prstGeom>
        </p:spPr>
      </p:pic>
      <p:pic>
        <p:nvPicPr>
          <p:cNvPr id="39" name="Picture 38">
            <a:extLst>
              <a:ext uri="{FF2B5EF4-FFF2-40B4-BE49-F238E27FC236}">
                <a16:creationId xmlns:a16="http://schemas.microsoft.com/office/drawing/2014/main" id="{301F6F84-10E0-0964-A97F-EC389DD5750F}"/>
              </a:ext>
            </a:extLst>
          </p:cNvPr>
          <p:cNvPicPr>
            <a:picLocks noChangeAspect="1"/>
          </p:cNvPicPr>
          <p:nvPr/>
        </p:nvPicPr>
        <p:blipFill>
          <a:blip r:embed="rId2"/>
          <a:stretch>
            <a:fillRect/>
          </a:stretch>
        </p:blipFill>
        <p:spPr>
          <a:xfrm>
            <a:off x="3091331" y="4405728"/>
            <a:ext cx="1841152" cy="902286"/>
          </a:xfrm>
          <a:prstGeom prst="rect">
            <a:avLst/>
          </a:prstGeom>
        </p:spPr>
      </p:pic>
      <p:pic>
        <p:nvPicPr>
          <p:cNvPr id="40" name="Picture 39">
            <a:extLst>
              <a:ext uri="{FF2B5EF4-FFF2-40B4-BE49-F238E27FC236}">
                <a16:creationId xmlns:a16="http://schemas.microsoft.com/office/drawing/2014/main" id="{2494148D-ECA9-7A32-5B19-427636DEAA6A}"/>
              </a:ext>
            </a:extLst>
          </p:cNvPr>
          <p:cNvPicPr>
            <a:picLocks noChangeAspect="1"/>
          </p:cNvPicPr>
          <p:nvPr/>
        </p:nvPicPr>
        <p:blipFill>
          <a:blip r:embed="rId2"/>
          <a:stretch>
            <a:fillRect/>
          </a:stretch>
        </p:blipFill>
        <p:spPr>
          <a:xfrm>
            <a:off x="7494520" y="4405728"/>
            <a:ext cx="1841152" cy="902286"/>
          </a:xfrm>
          <a:prstGeom prst="rect">
            <a:avLst/>
          </a:prstGeom>
        </p:spPr>
      </p:pic>
      <p:cxnSp>
        <p:nvCxnSpPr>
          <p:cNvPr id="48" name="Straight Arrow Connector 47">
            <a:extLst>
              <a:ext uri="{FF2B5EF4-FFF2-40B4-BE49-F238E27FC236}">
                <a16:creationId xmlns:a16="http://schemas.microsoft.com/office/drawing/2014/main" id="{6507B74C-7ECF-A14F-31E1-D64F5B7E3829}"/>
              </a:ext>
            </a:extLst>
          </p:cNvPr>
          <p:cNvCxnSpPr>
            <a:cxnSpLocks/>
          </p:cNvCxnSpPr>
          <p:nvPr/>
        </p:nvCxnSpPr>
        <p:spPr>
          <a:xfrm flipH="1" flipV="1">
            <a:off x="4684542" y="2602523"/>
            <a:ext cx="490880" cy="5838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2" name="Straight Arrow Connector 51">
            <a:extLst>
              <a:ext uri="{FF2B5EF4-FFF2-40B4-BE49-F238E27FC236}">
                <a16:creationId xmlns:a16="http://schemas.microsoft.com/office/drawing/2014/main" id="{1260B186-86CC-F6E8-C614-C6F91B84ECFB}"/>
              </a:ext>
            </a:extLst>
          </p:cNvPr>
          <p:cNvCxnSpPr>
            <a:cxnSpLocks/>
          </p:cNvCxnSpPr>
          <p:nvPr/>
        </p:nvCxnSpPr>
        <p:spPr>
          <a:xfrm flipV="1">
            <a:off x="7016574" y="2489982"/>
            <a:ext cx="594048" cy="69635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6" name="Straight Arrow Connector 55">
            <a:extLst>
              <a:ext uri="{FF2B5EF4-FFF2-40B4-BE49-F238E27FC236}">
                <a16:creationId xmlns:a16="http://schemas.microsoft.com/office/drawing/2014/main" id="{C33A1B56-FF25-EAF3-199B-A8B8F8818A00}"/>
              </a:ext>
            </a:extLst>
          </p:cNvPr>
          <p:cNvCxnSpPr>
            <a:cxnSpLocks/>
          </p:cNvCxnSpPr>
          <p:nvPr/>
        </p:nvCxnSpPr>
        <p:spPr>
          <a:xfrm>
            <a:off x="7016574" y="4213274"/>
            <a:ext cx="594048" cy="4712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9" name="Straight Arrow Connector 58">
            <a:extLst>
              <a:ext uri="{FF2B5EF4-FFF2-40B4-BE49-F238E27FC236}">
                <a16:creationId xmlns:a16="http://schemas.microsoft.com/office/drawing/2014/main" id="{A5265B7C-5ABE-18E7-7FBE-B4504FE4AA94}"/>
              </a:ext>
            </a:extLst>
          </p:cNvPr>
          <p:cNvCxnSpPr>
            <a:cxnSpLocks/>
          </p:cNvCxnSpPr>
          <p:nvPr/>
        </p:nvCxnSpPr>
        <p:spPr>
          <a:xfrm flipH="1">
            <a:off x="4811151" y="4213274"/>
            <a:ext cx="364271" cy="4712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A35A337C-D758-6446-844F-3663CFE0A09A}"/>
              </a:ext>
            </a:extLst>
          </p:cNvPr>
          <p:cNvSpPr txBox="1"/>
          <p:nvPr/>
        </p:nvSpPr>
        <p:spPr>
          <a:xfrm>
            <a:off x="7638402" y="2051080"/>
            <a:ext cx="1589649"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Self-Paced Learning</a:t>
            </a:r>
          </a:p>
        </p:txBody>
      </p:sp>
      <p:sp>
        <p:nvSpPr>
          <p:cNvPr id="4" name="TextBox 3">
            <a:extLst>
              <a:ext uri="{FF2B5EF4-FFF2-40B4-BE49-F238E27FC236}">
                <a16:creationId xmlns:a16="http://schemas.microsoft.com/office/drawing/2014/main" id="{78378174-AB34-ED06-9A70-021A21A4D9F3}"/>
              </a:ext>
            </a:extLst>
          </p:cNvPr>
          <p:cNvSpPr txBox="1"/>
          <p:nvPr/>
        </p:nvSpPr>
        <p:spPr>
          <a:xfrm>
            <a:off x="8706592" y="3545914"/>
            <a:ext cx="1258159"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Accessible</a:t>
            </a:r>
          </a:p>
        </p:txBody>
      </p:sp>
      <p:sp>
        <p:nvSpPr>
          <p:cNvPr id="5" name="TextBox 4">
            <a:extLst>
              <a:ext uri="{FF2B5EF4-FFF2-40B4-BE49-F238E27FC236}">
                <a16:creationId xmlns:a16="http://schemas.microsoft.com/office/drawing/2014/main" id="{58BA9EF0-15E9-BC80-6B66-8850BF06C263}"/>
              </a:ext>
            </a:extLst>
          </p:cNvPr>
          <p:cNvSpPr txBox="1"/>
          <p:nvPr/>
        </p:nvSpPr>
        <p:spPr>
          <a:xfrm>
            <a:off x="7574239" y="4684542"/>
            <a:ext cx="1786066" cy="307777"/>
          </a:xfrm>
          <a:prstGeom prst="rect">
            <a:avLst/>
          </a:prstGeom>
          <a:noFill/>
        </p:spPr>
        <p:txBody>
          <a:bodyPr wrap="none" rtlCol="0">
            <a:spAutoFit/>
          </a:bodyPr>
          <a:lstStyle/>
          <a:p>
            <a:pPr algn="ctr"/>
            <a:r>
              <a:rPr lang="en-GB" sz="1400" dirty="0">
                <a:latin typeface="Arial" panose="020B0604020202020204" pitchFamily="34" charset="0"/>
                <a:cs typeface="Arial" panose="020B0604020202020204" pitchFamily="34" charset="0"/>
              </a:rPr>
              <a:t>Increased Retention</a:t>
            </a:r>
          </a:p>
        </p:txBody>
      </p:sp>
      <p:sp>
        <p:nvSpPr>
          <p:cNvPr id="6" name="TextBox 5">
            <a:extLst>
              <a:ext uri="{FF2B5EF4-FFF2-40B4-BE49-F238E27FC236}">
                <a16:creationId xmlns:a16="http://schemas.microsoft.com/office/drawing/2014/main" id="{9D06AEBA-2595-3650-5C17-8B3ED49165D8}"/>
              </a:ext>
            </a:extLst>
          </p:cNvPr>
          <p:cNvSpPr txBox="1"/>
          <p:nvPr/>
        </p:nvSpPr>
        <p:spPr>
          <a:xfrm>
            <a:off x="5634974" y="5797722"/>
            <a:ext cx="922047" cy="307777"/>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Flexibility</a:t>
            </a:r>
          </a:p>
        </p:txBody>
      </p:sp>
      <p:sp>
        <p:nvSpPr>
          <p:cNvPr id="7" name="TextBox 6">
            <a:extLst>
              <a:ext uri="{FF2B5EF4-FFF2-40B4-BE49-F238E27FC236}">
                <a16:creationId xmlns:a16="http://schemas.microsoft.com/office/drawing/2014/main" id="{78E249F5-2F56-6CB2-41EF-7F863653AC37}"/>
              </a:ext>
            </a:extLst>
          </p:cNvPr>
          <p:cNvSpPr txBox="1"/>
          <p:nvPr/>
        </p:nvSpPr>
        <p:spPr>
          <a:xfrm>
            <a:off x="3396995" y="4664416"/>
            <a:ext cx="1229824" cy="307777"/>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Convenience</a:t>
            </a:r>
          </a:p>
        </p:txBody>
      </p:sp>
      <p:sp>
        <p:nvSpPr>
          <p:cNvPr id="8" name="TextBox 7">
            <a:extLst>
              <a:ext uri="{FF2B5EF4-FFF2-40B4-BE49-F238E27FC236}">
                <a16:creationId xmlns:a16="http://schemas.microsoft.com/office/drawing/2014/main" id="{1FD4E18F-C5E9-305C-1B86-2DC79E443B33}"/>
              </a:ext>
            </a:extLst>
          </p:cNvPr>
          <p:cNvSpPr txBox="1"/>
          <p:nvPr/>
        </p:nvSpPr>
        <p:spPr>
          <a:xfrm>
            <a:off x="2199429" y="3542009"/>
            <a:ext cx="1402216"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Boost morale</a:t>
            </a:r>
          </a:p>
        </p:txBody>
      </p:sp>
      <p:sp>
        <p:nvSpPr>
          <p:cNvPr id="9" name="TextBox 8">
            <a:extLst>
              <a:ext uri="{FF2B5EF4-FFF2-40B4-BE49-F238E27FC236}">
                <a16:creationId xmlns:a16="http://schemas.microsoft.com/office/drawing/2014/main" id="{7B05EFDB-9E82-50B8-7351-0C12B3C9B34A}"/>
              </a:ext>
            </a:extLst>
          </p:cNvPr>
          <p:cNvSpPr txBox="1"/>
          <p:nvPr/>
        </p:nvSpPr>
        <p:spPr>
          <a:xfrm>
            <a:off x="3104700" y="1981436"/>
            <a:ext cx="1825282"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Personalised Learning Paths</a:t>
            </a:r>
          </a:p>
        </p:txBody>
      </p:sp>
    </p:spTree>
    <p:extLst>
      <p:ext uri="{BB962C8B-B14F-4D97-AF65-F5344CB8AC3E}">
        <p14:creationId xmlns:p14="http://schemas.microsoft.com/office/powerpoint/2010/main" val="290470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7E0A6-75A6-4620-75A3-E2A744074A05}"/>
              </a:ext>
            </a:extLst>
          </p:cNvPr>
          <p:cNvSpPr>
            <a:spLocks noGrp="1"/>
          </p:cNvSpPr>
          <p:nvPr>
            <p:ph type="title"/>
          </p:nvPr>
        </p:nvSpPr>
        <p:spPr>
          <a:xfrm>
            <a:off x="838199" y="238515"/>
            <a:ext cx="10515600" cy="633681"/>
          </a:xfrm>
        </p:spPr>
        <p:txBody>
          <a:bodyPr>
            <a:normAutofit fontScale="90000"/>
          </a:bodyPr>
          <a:lstStyle/>
          <a:p>
            <a:r>
              <a:rPr lang="en-GB" sz="2800" b="1" dirty="0">
                <a:latin typeface="Arial" panose="020B0604020202020204" pitchFamily="34" charset="0"/>
                <a:cs typeface="Arial" panose="020B0604020202020204" pitchFamily="34" charset="0"/>
              </a:rPr>
              <a:t>Benefits of technology-based training programmes for employers</a:t>
            </a:r>
          </a:p>
        </p:txBody>
      </p:sp>
      <p:sp>
        <p:nvSpPr>
          <p:cNvPr id="13" name="Rectangle: Rounded Corners 12">
            <a:extLst>
              <a:ext uri="{FF2B5EF4-FFF2-40B4-BE49-F238E27FC236}">
                <a16:creationId xmlns:a16="http://schemas.microsoft.com/office/drawing/2014/main" id="{0855B2FC-FED6-F0E0-6081-D7452AE1BA85}"/>
              </a:ext>
            </a:extLst>
          </p:cNvPr>
          <p:cNvSpPr/>
          <p:nvPr/>
        </p:nvSpPr>
        <p:spPr>
          <a:xfrm>
            <a:off x="5035060" y="3186332"/>
            <a:ext cx="2121877" cy="1026942"/>
          </a:xfrm>
          <a:prstGeom prst="roundRect">
            <a:avLst>
              <a:gd name="adj" fmla="val 14647"/>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scene3d>
              <a:camera prst="orthographicFront"/>
              <a:lightRig rig="threePt" dir="t"/>
            </a:scene3d>
            <a:sp3d extrusionH="57150">
              <a:bevelT w="38100" h="38100" prst="relaxedInset"/>
            </a:sp3d>
          </a:bodyPr>
          <a:lstStyle/>
          <a:p>
            <a:pPr algn="ctr"/>
            <a:r>
              <a:rPr lang="en-GB" sz="1600" b="1" dirty="0">
                <a:latin typeface="Arial" panose="020B0604020202020204" pitchFamily="34" charset="0"/>
                <a:cs typeface="Arial" panose="020B0604020202020204" pitchFamily="34" charset="0"/>
              </a:rPr>
              <a:t>Technology-based training benefits for employers</a:t>
            </a:r>
          </a:p>
        </p:txBody>
      </p:sp>
      <p:cxnSp>
        <p:nvCxnSpPr>
          <p:cNvPr id="20" name="Straight Arrow Connector 19">
            <a:extLst>
              <a:ext uri="{FF2B5EF4-FFF2-40B4-BE49-F238E27FC236}">
                <a16:creationId xmlns:a16="http://schemas.microsoft.com/office/drawing/2014/main" id="{51F77E4B-13D8-9DD9-5612-A2BF28BCA37F}"/>
              </a:ext>
            </a:extLst>
          </p:cNvPr>
          <p:cNvCxnSpPr>
            <a:cxnSpLocks/>
            <a:stCxn id="13" idx="0"/>
          </p:cNvCxnSpPr>
          <p:nvPr/>
        </p:nvCxnSpPr>
        <p:spPr>
          <a:xfrm flipV="1">
            <a:off x="6095999" y="2110154"/>
            <a:ext cx="1" cy="107617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Oval 21">
            <a:extLst>
              <a:ext uri="{FF2B5EF4-FFF2-40B4-BE49-F238E27FC236}">
                <a16:creationId xmlns:a16="http://schemas.microsoft.com/office/drawing/2014/main" id="{6E702E8D-54CB-548F-FD82-D7E7FAA75F21}"/>
              </a:ext>
            </a:extLst>
          </p:cNvPr>
          <p:cNvSpPr/>
          <p:nvPr/>
        </p:nvSpPr>
        <p:spPr>
          <a:xfrm>
            <a:off x="5183357" y="1266092"/>
            <a:ext cx="1825282" cy="893298"/>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latin typeface="Arial" panose="020B0604020202020204" pitchFamily="34" charset="0"/>
                <a:cs typeface="Arial" panose="020B0604020202020204" pitchFamily="34" charset="0"/>
              </a:rPr>
              <a:t>Cost-Effectiveness</a:t>
            </a:r>
          </a:p>
        </p:txBody>
      </p:sp>
      <p:pic>
        <p:nvPicPr>
          <p:cNvPr id="25" name="Picture 24">
            <a:extLst>
              <a:ext uri="{FF2B5EF4-FFF2-40B4-BE49-F238E27FC236}">
                <a16:creationId xmlns:a16="http://schemas.microsoft.com/office/drawing/2014/main" id="{7C66EC73-3520-4150-0E46-A10EE2E1652F}"/>
              </a:ext>
            </a:extLst>
          </p:cNvPr>
          <p:cNvPicPr>
            <a:picLocks noChangeAspect="1"/>
          </p:cNvPicPr>
          <p:nvPr/>
        </p:nvPicPr>
        <p:blipFill>
          <a:blip r:embed="rId2"/>
          <a:stretch>
            <a:fillRect/>
          </a:stretch>
        </p:blipFill>
        <p:spPr>
          <a:xfrm>
            <a:off x="8415096" y="3248660"/>
            <a:ext cx="1841152" cy="902286"/>
          </a:xfrm>
          <a:prstGeom prst="rect">
            <a:avLst/>
          </a:prstGeom>
        </p:spPr>
      </p:pic>
      <p:cxnSp>
        <p:nvCxnSpPr>
          <p:cNvPr id="27" name="Straight Arrow Connector 26">
            <a:extLst>
              <a:ext uri="{FF2B5EF4-FFF2-40B4-BE49-F238E27FC236}">
                <a16:creationId xmlns:a16="http://schemas.microsoft.com/office/drawing/2014/main" id="{064BEB32-276F-D37D-B886-F392A36611C5}"/>
              </a:ext>
            </a:extLst>
          </p:cNvPr>
          <p:cNvCxnSpPr>
            <a:cxnSpLocks/>
            <a:stCxn id="13" idx="3"/>
            <a:endCxn id="25" idx="1"/>
          </p:cNvCxnSpPr>
          <p:nvPr/>
        </p:nvCxnSpPr>
        <p:spPr>
          <a:xfrm>
            <a:off x="7156937" y="3699803"/>
            <a:ext cx="125815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9" name="Picture 28">
            <a:extLst>
              <a:ext uri="{FF2B5EF4-FFF2-40B4-BE49-F238E27FC236}">
                <a16:creationId xmlns:a16="http://schemas.microsoft.com/office/drawing/2014/main" id="{2E489B87-BABF-E465-A648-9CB5E06EAACA}"/>
              </a:ext>
            </a:extLst>
          </p:cNvPr>
          <p:cNvPicPr>
            <a:picLocks noChangeAspect="1"/>
          </p:cNvPicPr>
          <p:nvPr/>
        </p:nvPicPr>
        <p:blipFill>
          <a:blip r:embed="rId2"/>
          <a:stretch>
            <a:fillRect/>
          </a:stretch>
        </p:blipFill>
        <p:spPr>
          <a:xfrm>
            <a:off x="5175422" y="5500468"/>
            <a:ext cx="1841152" cy="902286"/>
          </a:xfrm>
          <a:prstGeom prst="rect">
            <a:avLst/>
          </a:prstGeom>
        </p:spPr>
      </p:pic>
      <p:cxnSp>
        <p:nvCxnSpPr>
          <p:cNvPr id="31" name="Straight Arrow Connector 30">
            <a:extLst>
              <a:ext uri="{FF2B5EF4-FFF2-40B4-BE49-F238E27FC236}">
                <a16:creationId xmlns:a16="http://schemas.microsoft.com/office/drawing/2014/main" id="{D7B6C96F-B75D-B75E-F8BB-A211FF6E5219}"/>
              </a:ext>
            </a:extLst>
          </p:cNvPr>
          <p:cNvCxnSpPr>
            <a:cxnSpLocks/>
            <a:stCxn id="13" idx="2"/>
            <a:endCxn id="29" idx="0"/>
          </p:cNvCxnSpPr>
          <p:nvPr/>
        </p:nvCxnSpPr>
        <p:spPr>
          <a:xfrm flipH="1">
            <a:off x="6095998" y="4213274"/>
            <a:ext cx="1" cy="12871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33" name="Picture 32">
            <a:extLst>
              <a:ext uri="{FF2B5EF4-FFF2-40B4-BE49-F238E27FC236}">
                <a16:creationId xmlns:a16="http://schemas.microsoft.com/office/drawing/2014/main" id="{49E240FA-7F78-425C-9F10-1C1336A3129A}"/>
              </a:ext>
            </a:extLst>
          </p:cNvPr>
          <p:cNvPicPr>
            <a:picLocks noChangeAspect="1"/>
          </p:cNvPicPr>
          <p:nvPr/>
        </p:nvPicPr>
        <p:blipFill>
          <a:blip r:embed="rId2"/>
          <a:stretch>
            <a:fillRect/>
          </a:stretch>
        </p:blipFill>
        <p:spPr>
          <a:xfrm>
            <a:off x="1935752" y="3248660"/>
            <a:ext cx="1841152" cy="902286"/>
          </a:xfrm>
          <a:prstGeom prst="rect">
            <a:avLst/>
          </a:prstGeom>
        </p:spPr>
      </p:pic>
      <p:cxnSp>
        <p:nvCxnSpPr>
          <p:cNvPr id="35" name="Straight Arrow Connector 34">
            <a:extLst>
              <a:ext uri="{FF2B5EF4-FFF2-40B4-BE49-F238E27FC236}">
                <a16:creationId xmlns:a16="http://schemas.microsoft.com/office/drawing/2014/main" id="{5971743C-8D47-5DCD-C31F-0AD69BF4267B}"/>
              </a:ext>
            </a:extLst>
          </p:cNvPr>
          <p:cNvCxnSpPr>
            <a:cxnSpLocks/>
            <a:stCxn id="13" idx="1"/>
            <a:endCxn id="33" idx="3"/>
          </p:cNvCxnSpPr>
          <p:nvPr/>
        </p:nvCxnSpPr>
        <p:spPr>
          <a:xfrm flipH="1">
            <a:off x="3776904" y="3699803"/>
            <a:ext cx="125815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37" name="Picture 36">
            <a:extLst>
              <a:ext uri="{FF2B5EF4-FFF2-40B4-BE49-F238E27FC236}">
                <a16:creationId xmlns:a16="http://schemas.microsoft.com/office/drawing/2014/main" id="{C58293B7-068C-2730-5EF5-5867F4CC7A44}"/>
              </a:ext>
            </a:extLst>
          </p:cNvPr>
          <p:cNvPicPr>
            <a:picLocks noChangeAspect="1"/>
          </p:cNvPicPr>
          <p:nvPr/>
        </p:nvPicPr>
        <p:blipFill>
          <a:blip r:embed="rId2"/>
          <a:stretch>
            <a:fillRect/>
          </a:stretch>
        </p:blipFill>
        <p:spPr>
          <a:xfrm>
            <a:off x="7494520" y="1859474"/>
            <a:ext cx="1841152" cy="902286"/>
          </a:xfrm>
          <a:prstGeom prst="rect">
            <a:avLst/>
          </a:prstGeom>
        </p:spPr>
      </p:pic>
      <p:pic>
        <p:nvPicPr>
          <p:cNvPr id="38" name="Picture 37">
            <a:extLst>
              <a:ext uri="{FF2B5EF4-FFF2-40B4-BE49-F238E27FC236}">
                <a16:creationId xmlns:a16="http://schemas.microsoft.com/office/drawing/2014/main" id="{BDE6652B-6721-AEB9-D3DA-9B92FF0F714B}"/>
              </a:ext>
            </a:extLst>
          </p:cNvPr>
          <p:cNvPicPr>
            <a:picLocks noChangeAspect="1"/>
          </p:cNvPicPr>
          <p:nvPr/>
        </p:nvPicPr>
        <p:blipFill>
          <a:blip r:embed="rId2"/>
          <a:stretch>
            <a:fillRect/>
          </a:stretch>
        </p:blipFill>
        <p:spPr>
          <a:xfrm>
            <a:off x="3091331" y="1832904"/>
            <a:ext cx="1841152" cy="902286"/>
          </a:xfrm>
          <a:prstGeom prst="rect">
            <a:avLst/>
          </a:prstGeom>
        </p:spPr>
      </p:pic>
      <p:pic>
        <p:nvPicPr>
          <p:cNvPr id="39" name="Picture 38">
            <a:extLst>
              <a:ext uri="{FF2B5EF4-FFF2-40B4-BE49-F238E27FC236}">
                <a16:creationId xmlns:a16="http://schemas.microsoft.com/office/drawing/2014/main" id="{301F6F84-10E0-0964-A97F-EC389DD5750F}"/>
              </a:ext>
            </a:extLst>
          </p:cNvPr>
          <p:cNvPicPr>
            <a:picLocks noChangeAspect="1"/>
          </p:cNvPicPr>
          <p:nvPr/>
        </p:nvPicPr>
        <p:blipFill>
          <a:blip r:embed="rId2"/>
          <a:stretch>
            <a:fillRect/>
          </a:stretch>
        </p:blipFill>
        <p:spPr>
          <a:xfrm>
            <a:off x="3091331" y="4405728"/>
            <a:ext cx="1841152" cy="902286"/>
          </a:xfrm>
          <a:prstGeom prst="rect">
            <a:avLst/>
          </a:prstGeom>
        </p:spPr>
      </p:pic>
      <p:pic>
        <p:nvPicPr>
          <p:cNvPr id="40" name="Picture 39">
            <a:extLst>
              <a:ext uri="{FF2B5EF4-FFF2-40B4-BE49-F238E27FC236}">
                <a16:creationId xmlns:a16="http://schemas.microsoft.com/office/drawing/2014/main" id="{2494148D-ECA9-7A32-5B19-427636DEAA6A}"/>
              </a:ext>
            </a:extLst>
          </p:cNvPr>
          <p:cNvPicPr>
            <a:picLocks noChangeAspect="1"/>
          </p:cNvPicPr>
          <p:nvPr/>
        </p:nvPicPr>
        <p:blipFill>
          <a:blip r:embed="rId2"/>
          <a:stretch>
            <a:fillRect/>
          </a:stretch>
        </p:blipFill>
        <p:spPr>
          <a:xfrm>
            <a:off x="7494520" y="4405728"/>
            <a:ext cx="1841152" cy="902286"/>
          </a:xfrm>
          <a:prstGeom prst="rect">
            <a:avLst/>
          </a:prstGeom>
        </p:spPr>
      </p:pic>
      <p:cxnSp>
        <p:nvCxnSpPr>
          <p:cNvPr id="48" name="Straight Arrow Connector 47">
            <a:extLst>
              <a:ext uri="{FF2B5EF4-FFF2-40B4-BE49-F238E27FC236}">
                <a16:creationId xmlns:a16="http://schemas.microsoft.com/office/drawing/2014/main" id="{6507B74C-7ECF-A14F-31E1-D64F5B7E3829}"/>
              </a:ext>
            </a:extLst>
          </p:cNvPr>
          <p:cNvCxnSpPr>
            <a:cxnSpLocks/>
          </p:cNvCxnSpPr>
          <p:nvPr/>
        </p:nvCxnSpPr>
        <p:spPr>
          <a:xfrm flipH="1" flipV="1">
            <a:off x="4684542" y="2602523"/>
            <a:ext cx="490880" cy="5838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2" name="Straight Arrow Connector 51">
            <a:extLst>
              <a:ext uri="{FF2B5EF4-FFF2-40B4-BE49-F238E27FC236}">
                <a16:creationId xmlns:a16="http://schemas.microsoft.com/office/drawing/2014/main" id="{1260B186-86CC-F6E8-C614-C6F91B84ECFB}"/>
              </a:ext>
            </a:extLst>
          </p:cNvPr>
          <p:cNvCxnSpPr>
            <a:cxnSpLocks/>
          </p:cNvCxnSpPr>
          <p:nvPr/>
        </p:nvCxnSpPr>
        <p:spPr>
          <a:xfrm flipV="1">
            <a:off x="7016574" y="2489982"/>
            <a:ext cx="594048" cy="69635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6" name="Straight Arrow Connector 55">
            <a:extLst>
              <a:ext uri="{FF2B5EF4-FFF2-40B4-BE49-F238E27FC236}">
                <a16:creationId xmlns:a16="http://schemas.microsoft.com/office/drawing/2014/main" id="{C33A1B56-FF25-EAF3-199B-A8B8F8818A00}"/>
              </a:ext>
            </a:extLst>
          </p:cNvPr>
          <p:cNvCxnSpPr>
            <a:cxnSpLocks/>
          </p:cNvCxnSpPr>
          <p:nvPr/>
        </p:nvCxnSpPr>
        <p:spPr>
          <a:xfrm>
            <a:off x="7016574" y="4213274"/>
            <a:ext cx="594048" cy="4712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9" name="Straight Arrow Connector 58">
            <a:extLst>
              <a:ext uri="{FF2B5EF4-FFF2-40B4-BE49-F238E27FC236}">
                <a16:creationId xmlns:a16="http://schemas.microsoft.com/office/drawing/2014/main" id="{A5265B7C-5ABE-18E7-7FBE-B4504FE4AA94}"/>
              </a:ext>
            </a:extLst>
          </p:cNvPr>
          <p:cNvCxnSpPr>
            <a:cxnSpLocks/>
          </p:cNvCxnSpPr>
          <p:nvPr/>
        </p:nvCxnSpPr>
        <p:spPr>
          <a:xfrm flipH="1">
            <a:off x="4811151" y="4213274"/>
            <a:ext cx="364271" cy="4712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77097EFF-E1EF-31F8-A5E6-598734A1AE04}"/>
              </a:ext>
            </a:extLst>
          </p:cNvPr>
          <p:cNvSpPr txBox="1"/>
          <p:nvPr/>
        </p:nvSpPr>
        <p:spPr>
          <a:xfrm>
            <a:off x="7610622" y="2024321"/>
            <a:ext cx="1612891"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Learning to remote workers</a:t>
            </a:r>
          </a:p>
        </p:txBody>
      </p:sp>
      <p:sp>
        <p:nvSpPr>
          <p:cNvPr id="8" name="TextBox 7">
            <a:extLst>
              <a:ext uri="{FF2B5EF4-FFF2-40B4-BE49-F238E27FC236}">
                <a16:creationId xmlns:a16="http://schemas.microsoft.com/office/drawing/2014/main" id="{BECE68C1-F010-330A-4131-D22067282323}"/>
              </a:ext>
            </a:extLst>
          </p:cNvPr>
          <p:cNvSpPr txBox="1"/>
          <p:nvPr/>
        </p:nvSpPr>
        <p:spPr>
          <a:xfrm>
            <a:off x="8613913" y="3429000"/>
            <a:ext cx="1497496"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Facilitate new ways of working</a:t>
            </a:r>
          </a:p>
        </p:txBody>
      </p:sp>
      <p:sp>
        <p:nvSpPr>
          <p:cNvPr id="9" name="TextBox 8">
            <a:extLst>
              <a:ext uri="{FF2B5EF4-FFF2-40B4-BE49-F238E27FC236}">
                <a16:creationId xmlns:a16="http://schemas.microsoft.com/office/drawing/2014/main" id="{4DB6BFB7-8D0F-F326-3618-76A13137B413}"/>
              </a:ext>
            </a:extLst>
          </p:cNvPr>
          <p:cNvSpPr txBox="1"/>
          <p:nvPr/>
        </p:nvSpPr>
        <p:spPr>
          <a:xfrm>
            <a:off x="7666701" y="4441371"/>
            <a:ext cx="1612891" cy="830997"/>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Provides fast response to changing business conditions</a:t>
            </a:r>
          </a:p>
        </p:txBody>
      </p:sp>
      <p:sp>
        <p:nvSpPr>
          <p:cNvPr id="10" name="TextBox 9">
            <a:extLst>
              <a:ext uri="{FF2B5EF4-FFF2-40B4-BE49-F238E27FC236}">
                <a16:creationId xmlns:a16="http://schemas.microsoft.com/office/drawing/2014/main" id="{11EDE3D9-BBC4-E2DD-E2BD-56119F9C8BEE}"/>
              </a:ext>
            </a:extLst>
          </p:cNvPr>
          <p:cNvSpPr txBox="1"/>
          <p:nvPr/>
        </p:nvSpPr>
        <p:spPr>
          <a:xfrm>
            <a:off x="5433394" y="5577730"/>
            <a:ext cx="1325208" cy="738664"/>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Integrates learning into the workflow</a:t>
            </a:r>
          </a:p>
        </p:txBody>
      </p:sp>
      <p:sp>
        <p:nvSpPr>
          <p:cNvPr id="11" name="TextBox 10">
            <a:extLst>
              <a:ext uri="{FF2B5EF4-FFF2-40B4-BE49-F238E27FC236}">
                <a16:creationId xmlns:a16="http://schemas.microsoft.com/office/drawing/2014/main" id="{F4D1EAD1-16C2-0F82-0F9D-581BCA884895}"/>
              </a:ext>
            </a:extLst>
          </p:cNvPr>
          <p:cNvSpPr txBox="1"/>
          <p:nvPr/>
        </p:nvSpPr>
        <p:spPr>
          <a:xfrm>
            <a:off x="3490543" y="4635130"/>
            <a:ext cx="1042273" cy="307777"/>
          </a:xfrm>
          <a:prstGeom prst="rect">
            <a:avLst/>
          </a:prstGeom>
          <a:noFill/>
        </p:spPr>
        <p:txBody>
          <a:bodyPr wrap="none" rtlCol="0">
            <a:spAutoFit/>
          </a:bodyPr>
          <a:lstStyle/>
          <a:p>
            <a:pPr algn="ctr"/>
            <a:r>
              <a:rPr lang="en-GB" sz="1400" dirty="0">
                <a:latin typeface="Arial" panose="020B0604020202020204" pitchFamily="34" charset="0"/>
                <a:cs typeface="Arial" panose="020B0604020202020204" pitchFamily="34" charset="0"/>
              </a:rPr>
              <a:t> Scalability</a:t>
            </a:r>
          </a:p>
        </p:txBody>
      </p:sp>
      <p:sp>
        <p:nvSpPr>
          <p:cNvPr id="12" name="TextBox 11">
            <a:extLst>
              <a:ext uri="{FF2B5EF4-FFF2-40B4-BE49-F238E27FC236}">
                <a16:creationId xmlns:a16="http://schemas.microsoft.com/office/drawing/2014/main" id="{0C036109-150F-252F-F12A-378926ED2625}"/>
              </a:ext>
            </a:extLst>
          </p:cNvPr>
          <p:cNvSpPr txBox="1"/>
          <p:nvPr/>
        </p:nvSpPr>
        <p:spPr>
          <a:xfrm>
            <a:off x="1935752" y="3536721"/>
            <a:ext cx="1826142" cy="307777"/>
          </a:xfrm>
          <a:prstGeom prst="rect">
            <a:avLst/>
          </a:prstGeom>
          <a:noFill/>
        </p:spPr>
        <p:txBody>
          <a:bodyPr wrap="none" rtlCol="0">
            <a:spAutoFit/>
          </a:bodyPr>
          <a:lstStyle/>
          <a:p>
            <a:pPr algn="ctr"/>
            <a:r>
              <a:rPr lang="en-GB" sz="1400" dirty="0">
                <a:latin typeface="Arial" panose="020B0604020202020204" pitchFamily="34" charset="0"/>
                <a:cs typeface="Arial" panose="020B0604020202020204" pitchFamily="34" charset="0"/>
              </a:rPr>
              <a:t>Increase productivity</a:t>
            </a:r>
          </a:p>
        </p:txBody>
      </p:sp>
      <p:sp>
        <p:nvSpPr>
          <p:cNvPr id="14" name="TextBox 13">
            <a:extLst>
              <a:ext uri="{FF2B5EF4-FFF2-40B4-BE49-F238E27FC236}">
                <a16:creationId xmlns:a16="http://schemas.microsoft.com/office/drawing/2014/main" id="{11F7329B-4318-1D03-1B62-92FC48A1C07E}"/>
              </a:ext>
            </a:extLst>
          </p:cNvPr>
          <p:cNvSpPr txBox="1"/>
          <p:nvPr/>
        </p:nvSpPr>
        <p:spPr>
          <a:xfrm>
            <a:off x="3071651" y="1969211"/>
            <a:ext cx="1841152" cy="646331"/>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Higher workforce engagement and performance</a:t>
            </a:r>
          </a:p>
        </p:txBody>
      </p:sp>
    </p:spTree>
    <p:extLst>
      <p:ext uri="{BB962C8B-B14F-4D97-AF65-F5344CB8AC3E}">
        <p14:creationId xmlns:p14="http://schemas.microsoft.com/office/powerpoint/2010/main" val="1940641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AFB9-2287-DB0E-83DF-E638103FCB08}"/>
              </a:ext>
            </a:extLst>
          </p:cNvPr>
          <p:cNvSpPr>
            <a:spLocks noGrp="1"/>
          </p:cNvSpPr>
          <p:nvPr>
            <p:ph type="title"/>
          </p:nvPr>
        </p:nvSpPr>
        <p:spPr>
          <a:xfrm>
            <a:off x="838200" y="178904"/>
            <a:ext cx="10515600" cy="721553"/>
          </a:xfrm>
        </p:spPr>
        <p:txBody>
          <a:bodyPr>
            <a:normAutofit fontScale="90000"/>
          </a:bodyPr>
          <a:lstStyle/>
          <a:p>
            <a:pPr algn="ctr"/>
            <a:r>
              <a:rPr lang="en-GB" sz="2400" b="1" dirty="0">
                <a:latin typeface="Arial" panose="020B0604020202020204" pitchFamily="34" charset="0"/>
                <a:cs typeface="Arial" panose="020B0604020202020204" pitchFamily="34" charset="0"/>
              </a:rPr>
              <a:t>Examples of technology-based training programmes and benefits for employees and employers</a:t>
            </a:r>
          </a:p>
        </p:txBody>
      </p:sp>
      <p:sp>
        <p:nvSpPr>
          <p:cNvPr id="3" name="Content Placeholder 2">
            <a:extLst>
              <a:ext uri="{FF2B5EF4-FFF2-40B4-BE49-F238E27FC236}">
                <a16:creationId xmlns:a16="http://schemas.microsoft.com/office/drawing/2014/main" id="{C6E3539E-7446-4E9D-DE0F-0274590E114C}"/>
              </a:ext>
            </a:extLst>
          </p:cNvPr>
          <p:cNvSpPr>
            <a:spLocks noGrp="1"/>
          </p:cNvSpPr>
          <p:nvPr>
            <p:ph idx="1"/>
          </p:nvPr>
        </p:nvSpPr>
        <p:spPr>
          <a:xfrm>
            <a:off x="838200" y="900457"/>
            <a:ext cx="10515600" cy="5778639"/>
          </a:xfrm>
        </p:spPr>
        <p:txBody>
          <a:bodyPr>
            <a:noAutofit/>
          </a:bodyPr>
          <a:lstStyle/>
          <a:p>
            <a:pPr>
              <a:lnSpc>
                <a:spcPct val="100000"/>
              </a:lnSpc>
            </a:pPr>
            <a:r>
              <a:rPr lang="en-GB" sz="1600" b="1" dirty="0">
                <a:latin typeface="Arial" panose="020B0604020202020204" pitchFamily="34" charset="0"/>
                <a:cs typeface="Arial" panose="020B0604020202020204" pitchFamily="34" charset="0"/>
              </a:rPr>
              <a:t>Amazon's Surge2IT </a:t>
            </a:r>
            <a:r>
              <a:rPr lang="en-GB" sz="1600" dirty="0">
                <a:latin typeface="Arial" panose="020B0604020202020204" pitchFamily="34" charset="0"/>
                <a:cs typeface="Arial" panose="020B0604020202020204" pitchFamily="34" charset="0"/>
              </a:rPr>
              <a:t>is a 40-hour </a:t>
            </a:r>
            <a:r>
              <a:rPr lang="en-GB" sz="1600" i="0" dirty="0">
                <a:effectLst/>
                <a:latin typeface="Arial" panose="020B0604020202020204" pitchFamily="34" charset="0"/>
                <a:cs typeface="Arial" panose="020B0604020202020204" pitchFamily="34" charset="0"/>
              </a:rPr>
              <a:t>self-service program, where the participants can learn at their own pace. It</a:t>
            </a:r>
            <a:r>
              <a:rPr lang="en-GB" sz="1600" dirty="0">
                <a:latin typeface="Arial" panose="020B0604020202020204" pitchFamily="34" charset="0"/>
                <a:cs typeface="Arial" panose="020B0604020202020204" pitchFamily="34" charset="0"/>
              </a:rPr>
              <a:t> aims to deliver education and training to promote junior IT employees into high-paying technical positions (</a:t>
            </a:r>
            <a:r>
              <a:rPr lang="en-GB" sz="1600" dirty="0" err="1">
                <a:latin typeface="Arial" panose="020B0604020202020204" pitchFamily="34" charset="0"/>
                <a:cs typeface="Arial" panose="020B0604020202020204" pitchFamily="34" charset="0"/>
              </a:rPr>
              <a:t>Trisca</a:t>
            </a:r>
            <a:r>
              <a:rPr lang="en-GB" sz="1600" dirty="0">
                <a:latin typeface="Arial" panose="020B0604020202020204" pitchFamily="34" charset="0"/>
                <a:cs typeface="Arial" panose="020B0604020202020204" pitchFamily="34" charset="0"/>
              </a:rPr>
              <a:t>, 2024). Upon successful completion of the course, the candidates can progress to the new role and make an extra $10,000 per year. The course is designed to enhance the workforce's IT skills and knowledge to support different departments such as </a:t>
            </a:r>
            <a:r>
              <a:rPr lang="en-GB" sz="1600" b="1" dirty="0">
                <a:latin typeface="Arial" panose="020B0604020202020204" pitchFamily="34" charset="0"/>
                <a:cs typeface="Arial" panose="020B0604020202020204" pitchFamily="34" charset="0"/>
              </a:rPr>
              <a:t>Amazon Robotics </a:t>
            </a:r>
            <a:r>
              <a:rPr lang="en-GB" sz="1600" dirty="0">
                <a:latin typeface="Arial" panose="020B0604020202020204" pitchFamily="34" charset="0"/>
                <a:cs typeface="Arial" panose="020B0604020202020204" pitchFamily="34" charset="0"/>
              </a:rPr>
              <a:t>picking and stowing technology. (</a:t>
            </a:r>
            <a:r>
              <a:rPr lang="en-GB" sz="1600" b="0" i="0" dirty="0">
                <a:effectLst/>
                <a:latin typeface="Arial" panose="020B0604020202020204" pitchFamily="34" charset="0"/>
                <a:cs typeface="Arial" panose="020B0604020202020204" pitchFamily="34" charset="0"/>
              </a:rPr>
              <a:t>Amazon, 2021). </a:t>
            </a:r>
          </a:p>
          <a:p>
            <a:pPr>
              <a:lnSpc>
                <a:spcPct val="100000"/>
              </a:lnSpc>
            </a:pPr>
            <a:r>
              <a:rPr lang="en-GB" sz="1600" b="1" i="0" dirty="0">
                <a:effectLst/>
                <a:latin typeface="Arial" panose="020B0604020202020204" pitchFamily="34" charset="0"/>
                <a:cs typeface="Arial" panose="020B0604020202020204" pitchFamily="34" charset="0"/>
              </a:rPr>
              <a:t>Microsoft</a:t>
            </a:r>
            <a:r>
              <a:rPr lang="en-GB" sz="1600" b="0" i="0" dirty="0">
                <a:effectLst/>
                <a:latin typeface="Arial" panose="020B0604020202020204" pitchFamily="34" charset="0"/>
                <a:cs typeface="Arial" panose="020B0604020202020204" pitchFamily="34" charset="0"/>
              </a:rPr>
              <a:t> offers a wide variety of online training and development programs covering different aspects of an organisation's needs. This approach to training and development ensures the up-to-date knowledge-gaining process for the employees who are encouraged to learn at their speed. Programs like </a:t>
            </a:r>
            <a:r>
              <a:rPr lang="en-GB" sz="1600" b="1" i="0" dirty="0">
                <a:effectLst/>
                <a:latin typeface="Arial" panose="020B0604020202020204" pitchFamily="34" charset="0"/>
                <a:cs typeface="Arial" panose="020B0604020202020204" pitchFamily="34" charset="0"/>
              </a:rPr>
              <a:t>Microsoft Teams for Education, Microsoft 365 for Education or Windows for Education </a:t>
            </a:r>
            <a:r>
              <a:rPr lang="en-GB" sz="1600" b="0" i="0" dirty="0">
                <a:effectLst/>
                <a:latin typeface="Arial" panose="020B0604020202020204" pitchFamily="34" charset="0"/>
                <a:cs typeface="Arial" panose="020B0604020202020204" pitchFamily="34" charset="0"/>
              </a:rPr>
              <a:t>are designed to enhance employees' skills within the basic IT field (Grapevine, 2023).</a:t>
            </a:r>
          </a:p>
          <a:p>
            <a:pPr>
              <a:lnSpc>
                <a:spcPct val="100000"/>
              </a:lnSpc>
            </a:pPr>
            <a:r>
              <a:rPr lang="en-GB" sz="1600" b="0" i="0" dirty="0">
                <a:effectLst/>
                <a:latin typeface="Arial" panose="020B0604020202020204" pitchFamily="34" charset="0"/>
                <a:cs typeface="Arial" panose="020B0604020202020204" pitchFamily="34" charset="0"/>
              </a:rPr>
              <a:t>As the demand for technical staff is growing with the progress of technology,</a:t>
            </a:r>
            <a:r>
              <a:rPr lang="en-GB" sz="1600" b="1" i="0" dirty="0">
                <a:effectLst/>
                <a:latin typeface="Arial" panose="020B0604020202020204" pitchFamily="34" charset="0"/>
                <a:cs typeface="Arial" panose="020B0604020202020204" pitchFamily="34" charset="0"/>
              </a:rPr>
              <a:t> Apple </a:t>
            </a:r>
            <a:r>
              <a:rPr lang="en-GB" sz="1600" b="0" i="0" dirty="0">
                <a:effectLst/>
                <a:latin typeface="Arial" panose="020B0604020202020204" pitchFamily="34" charset="0"/>
                <a:cs typeface="Arial" panose="020B0604020202020204" pitchFamily="34" charset="0"/>
              </a:rPr>
              <a:t>launched online and self-paced professional training programs for IT support and management. Training and development programs like </a:t>
            </a:r>
            <a:r>
              <a:rPr lang="en-GB" sz="1600" b="1" i="0" dirty="0">
                <a:effectLst/>
                <a:latin typeface="Arial" panose="020B0604020202020204" pitchFamily="34" charset="0"/>
                <a:cs typeface="Arial" panose="020B0604020202020204" pitchFamily="34" charset="0"/>
              </a:rPr>
              <a:t>Apple Device Support and Apple Deployment and Management </a:t>
            </a:r>
            <a:r>
              <a:rPr lang="en-GB" sz="1600" b="0" i="0" dirty="0">
                <a:effectLst/>
                <a:latin typeface="Arial" panose="020B0604020202020204" pitchFamily="34" charset="0"/>
                <a:cs typeface="Arial" panose="020B0604020202020204" pitchFamily="34" charset="0"/>
              </a:rPr>
              <a:t>are designed to offer upskill courses for the IT departments in companies like Ford, subsequently offering the workforce tools they need to succeed in professional life and bringing more value to the customers as a result of a better work environment (Apple, 2022).</a:t>
            </a:r>
          </a:p>
          <a:p>
            <a:pPr>
              <a:lnSpc>
                <a:spcPct val="100000"/>
              </a:lnSpc>
            </a:pPr>
            <a:r>
              <a:rPr lang="en-GB" sz="1600" b="1" i="0" dirty="0">
                <a:effectLst/>
                <a:latin typeface="Arial" panose="020B0604020202020204" pitchFamily="34" charset="0"/>
                <a:cs typeface="Arial" panose="020B0604020202020204" pitchFamily="34" charset="0"/>
              </a:rPr>
              <a:t>IBM</a:t>
            </a:r>
            <a:r>
              <a:rPr lang="en-GB" sz="1600" b="0" i="0" dirty="0">
                <a:effectLst/>
                <a:latin typeface="Arial" panose="020B0604020202020204" pitchFamily="34" charset="0"/>
                <a:cs typeface="Arial" panose="020B0604020202020204" pitchFamily="34" charset="0"/>
              </a:rPr>
              <a:t> uses </a:t>
            </a:r>
            <a:r>
              <a:rPr lang="en-GB" sz="1600" b="1" i="0" dirty="0">
                <a:effectLst/>
                <a:latin typeface="Arial" panose="020B0604020202020204" pitchFamily="34" charset="0"/>
                <a:cs typeface="Arial" panose="020B0604020202020204" pitchFamily="34" charset="0"/>
              </a:rPr>
              <a:t>AI</a:t>
            </a:r>
            <a:r>
              <a:rPr lang="en-GB" sz="1600" b="0" i="0" dirty="0">
                <a:effectLst/>
                <a:latin typeface="Arial" panose="020B0604020202020204" pitchFamily="34" charset="0"/>
                <a:cs typeface="Arial" panose="020B0604020202020204" pitchFamily="34" charset="0"/>
              </a:rPr>
              <a:t> to enhance the learning experience design. Powered by Watson, IBM's </a:t>
            </a:r>
            <a:r>
              <a:rPr lang="en-GB" sz="1600" b="1" i="0" dirty="0">
                <a:effectLst/>
                <a:latin typeface="Arial" panose="020B0604020202020204" pitchFamily="34" charset="0"/>
                <a:cs typeface="Arial" panose="020B0604020202020204" pitchFamily="34" charset="0"/>
              </a:rPr>
              <a:t>Your Learning Platform </a:t>
            </a:r>
            <a:r>
              <a:rPr lang="en-GB" sz="1600" b="0" i="0" dirty="0">
                <a:effectLst/>
                <a:latin typeface="Arial" panose="020B0604020202020204" pitchFamily="34" charset="0"/>
                <a:cs typeface="Arial" panose="020B0604020202020204" pitchFamily="34" charset="0"/>
              </a:rPr>
              <a:t>allows employees to build a personalised learning path assisted by an AI tool that offers individualised support. Over time, the system keeps the tracking of the learner's progress and adjusts the support correspondingly, ensuring a comfortable training and development experience (eLearning, 2023).</a:t>
            </a:r>
          </a:p>
          <a:p>
            <a:pPr marL="0" indent="0">
              <a:lnSpc>
                <a:spcPct val="100000"/>
              </a:lnSpc>
              <a:buNone/>
            </a:pPr>
            <a:endParaRPr lang="en-GB" sz="1600" b="0" i="0" dirty="0">
              <a:effectLst/>
              <a:latin typeface="Arial" panose="020B0604020202020204" pitchFamily="34" charset="0"/>
              <a:cs typeface="Arial" panose="020B0604020202020204" pitchFamily="34" charset="0"/>
            </a:endParaRPr>
          </a:p>
          <a:p>
            <a:pPr>
              <a:lnSpc>
                <a:spcPct val="110000"/>
              </a:lnSpc>
            </a:pPr>
            <a:endParaRPr lang="en-GB" sz="1600" b="0" i="0" dirty="0">
              <a:effectLst/>
              <a:latin typeface="Arial" panose="020B0604020202020204" pitchFamily="34" charset="0"/>
              <a:cs typeface="Arial" panose="020B0604020202020204" pitchFamily="34" charset="0"/>
            </a:endParaRPr>
          </a:p>
          <a:p>
            <a:pPr>
              <a:lnSpc>
                <a:spcPct val="11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144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3F879-E44B-51A8-29B8-A4F95508EA02}"/>
              </a:ext>
            </a:extLst>
          </p:cNvPr>
          <p:cNvSpPr>
            <a:spLocks noGrp="1"/>
          </p:cNvSpPr>
          <p:nvPr>
            <p:ph type="title"/>
          </p:nvPr>
        </p:nvSpPr>
        <p:spPr>
          <a:xfrm>
            <a:off x="838200" y="365125"/>
            <a:ext cx="10515600" cy="900967"/>
          </a:xfrm>
        </p:spPr>
        <p:txBody>
          <a:bodyPr>
            <a:normAutofit/>
          </a:bodyPr>
          <a:lstStyle/>
          <a:p>
            <a:pPr algn="ctr"/>
            <a:r>
              <a:rPr lang="en-GB" sz="40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BCD4350-8113-399F-347D-8C408D381DDF}"/>
              </a:ext>
            </a:extLst>
          </p:cNvPr>
          <p:cNvSpPr>
            <a:spLocks noGrp="1"/>
          </p:cNvSpPr>
          <p:nvPr>
            <p:ph idx="1"/>
          </p:nvPr>
        </p:nvSpPr>
        <p:spPr>
          <a:xfrm>
            <a:off x="838200" y="1266092"/>
            <a:ext cx="10515600" cy="4910871"/>
          </a:xfrm>
        </p:spPr>
        <p:txBody>
          <a:bodyPr>
            <a:normAutofit/>
          </a:bodyPr>
          <a:lstStyle/>
          <a:p>
            <a:pPr marL="0" indent="0">
              <a:lnSpc>
                <a:spcPct val="150000"/>
              </a:lnSpc>
              <a:buNone/>
            </a:pPr>
            <a:r>
              <a:rPr lang="en-GB" sz="2400" dirty="0">
                <a:latin typeface="Arial" panose="020B0604020202020204" pitchFamily="34" charset="0"/>
                <a:cs typeface="Arial" panose="020B0604020202020204" pitchFamily="34" charset="0"/>
              </a:rPr>
              <a:t>Technology has become a key factor that influences modern training and development strategies. The learning process using the technologies is not limited to classrooms but extends to a wide choice of environments that can be selected taking into consideration the preferences of the learner or business. Time limits are also flexible when using technology thus allowing for a more relaxing learning process consequently fostering greater confidence and motivation towards achieving the goals of individuals and organisations (</a:t>
            </a:r>
            <a:r>
              <a:rPr lang="en-GB" sz="2400" dirty="0" err="1">
                <a:latin typeface="Arial" panose="020B0604020202020204" pitchFamily="34" charset="0"/>
                <a:cs typeface="Arial" panose="020B0604020202020204" pitchFamily="34" charset="0"/>
              </a:rPr>
              <a:t>Mukerjee</a:t>
            </a:r>
            <a:r>
              <a:rPr lang="en-GB" sz="2400"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266134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D1AA3-5814-FE4C-911F-B34A0385D758}"/>
              </a:ext>
            </a:extLst>
          </p:cNvPr>
          <p:cNvSpPr>
            <a:spLocks noGrp="1"/>
          </p:cNvSpPr>
          <p:nvPr>
            <p:ph type="title"/>
          </p:nvPr>
        </p:nvSpPr>
        <p:spPr>
          <a:xfrm>
            <a:off x="838200" y="69704"/>
            <a:ext cx="10515600" cy="464868"/>
          </a:xfrm>
        </p:spPr>
        <p:txBody>
          <a:bodyPr>
            <a:normAutofit fontScale="90000"/>
          </a:bodyPr>
          <a:lstStyle/>
          <a:p>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AD8D118-9274-5355-B93C-251B5F31BBE3}"/>
              </a:ext>
            </a:extLst>
          </p:cNvPr>
          <p:cNvSpPr>
            <a:spLocks noGrp="1"/>
          </p:cNvSpPr>
          <p:nvPr>
            <p:ph idx="1"/>
          </p:nvPr>
        </p:nvSpPr>
        <p:spPr>
          <a:xfrm>
            <a:off x="838200" y="534572"/>
            <a:ext cx="10515600" cy="5958302"/>
          </a:xfrm>
        </p:spPr>
        <p:txBody>
          <a:bodyPr>
            <a:normAutofit/>
          </a:bodyPr>
          <a:lstStyle/>
          <a:p>
            <a:pPr marL="0" indent="0">
              <a:lnSpc>
                <a:spcPct val="100000"/>
              </a:lnSpc>
              <a:buNone/>
            </a:pPr>
            <a:r>
              <a:rPr lang="en-GB" sz="1300" b="0" i="0" dirty="0">
                <a:effectLst/>
                <a:latin typeface="Arial" panose="020B0604020202020204" pitchFamily="34" charset="0"/>
                <a:cs typeface="Arial" panose="020B0604020202020204" pitchFamily="34" charset="0"/>
              </a:rPr>
              <a:t>Amazon (2021) </a:t>
            </a:r>
            <a:r>
              <a:rPr lang="en-GB" sz="1300" b="0" i="1" dirty="0">
                <a:effectLst/>
                <a:latin typeface="Arial" panose="020B0604020202020204" pitchFamily="34" charset="0"/>
                <a:cs typeface="Arial" panose="020B0604020202020204" pitchFamily="34" charset="0"/>
              </a:rPr>
              <a:t>Amazon expands free employee upskilling programs</a:t>
            </a:r>
            <a:r>
              <a:rPr lang="en-GB" sz="1300" b="0" i="0" dirty="0">
                <a:effectLst/>
                <a:latin typeface="Arial" panose="020B0604020202020204" pitchFamily="34" charset="0"/>
                <a:cs typeface="Arial" panose="020B0604020202020204" pitchFamily="34" charset="0"/>
              </a:rPr>
              <a:t>. Available at: https://www.linkedin.com/pulse/amazon-expands-free-employee-upskilling-programs-amazon/ (Accessed: 31/03/2024).</a:t>
            </a:r>
          </a:p>
          <a:p>
            <a:pPr marL="0" indent="0">
              <a:lnSpc>
                <a:spcPct val="100000"/>
              </a:lnSpc>
              <a:buNone/>
            </a:pPr>
            <a:r>
              <a:rPr lang="en-GB" sz="1300" b="0" i="0" dirty="0">
                <a:effectLst/>
                <a:latin typeface="Arial" panose="020B0604020202020204" pitchFamily="34" charset="0"/>
                <a:cs typeface="Arial" panose="020B0604020202020204" pitchFamily="34" charset="0"/>
              </a:rPr>
              <a:t>Apple (2022) </a:t>
            </a:r>
            <a:r>
              <a:rPr lang="en-GB" sz="1300" b="0" i="1" dirty="0">
                <a:effectLst/>
                <a:latin typeface="Arial" panose="020B0604020202020204" pitchFamily="34" charset="0"/>
                <a:cs typeface="Arial" panose="020B0604020202020204" pitchFamily="34" charset="0"/>
              </a:rPr>
              <a:t>Apple introduces new professional training to support growing IT workforce</a:t>
            </a:r>
            <a:r>
              <a:rPr lang="en-GB" sz="1300" b="0" i="0" dirty="0">
                <a:effectLst/>
                <a:latin typeface="Arial" panose="020B0604020202020204" pitchFamily="34" charset="0"/>
                <a:cs typeface="Arial" panose="020B0604020202020204" pitchFamily="34" charset="0"/>
              </a:rPr>
              <a:t>. Available at: https://www.apple.com/uk/newsroom/2022/05/apple-introduces-new-professional-training-to-support-growing-it-workforce/ (Accessed: 31/03/2024).</a:t>
            </a:r>
          </a:p>
          <a:p>
            <a:pPr marL="0" indent="0">
              <a:lnSpc>
                <a:spcPct val="100000"/>
              </a:lnSpc>
              <a:buNone/>
            </a:pPr>
            <a:r>
              <a:rPr lang="en-GB" sz="1300" b="0" i="0" dirty="0">
                <a:effectLst/>
                <a:latin typeface="Arial" panose="020B0604020202020204" pitchFamily="34" charset="0"/>
                <a:cs typeface="Arial" panose="020B0604020202020204" pitchFamily="34" charset="0"/>
              </a:rPr>
              <a:t>CIPD (2017) </a:t>
            </a:r>
            <a:r>
              <a:rPr lang="en-GB" sz="1300" b="0" i="1" dirty="0">
                <a:effectLst/>
                <a:latin typeface="Arial" panose="020B0604020202020204" pitchFamily="34" charset="0"/>
                <a:cs typeface="Arial" panose="020B0604020202020204" pitchFamily="34" charset="0"/>
              </a:rPr>
              <a:t>The future of technology and learning</a:t>
            </a:r>
            <a:r>
              <a:rPr lang="en-GB" sz="1300" b="0" i="0" dirty="0">
                <a:effectLst/>
                <a:latin typeface="Arial" panose="020B0604020202020204" pitchFamily="34" charset="0"/>
                <a:cs typeface="Arial" panose="020B0604020202020204" pitchFamily="34" charset="0"/>
              </a:rPr>
              <a:t>. Available at: https://www.cipd.org/globalassets/media/knowledge/knowledge-hub/reports/the-future-of-technology-and-learning_2017_tcm18-29348.pdf (Accessed: 30/03/2024).</a:t>
            </a:r>
          </a:p>
          <a:p>
            <a:pPr marL="0" indent="0">
              <a:lnSpc>
                <a:spcPct val="100000"/>
              </a:lnSpc>
              <a:buNone/>
            </a:pPr>
            <a:r>
              <a:rPr lang="en-GB" sz="1300" b="0" i="0" dirty="0">
                <a:effectLst/>
                <a:latin typeface="Arial" panose="020B0604020202020204" pitchFamily="34" charset="0"/>
                <a:cs typeface="Arial" panose="020B0604020202020204" pitchFamily="34" charset="0"/>
              </a:rPr>
              <a:t>eLearning (2023) 'The Role of AI in Training &amp; Development in Modern Businesses', </a:t>
            </a:r>
            <a:r>
              <a:rPr lang="en-GB" sz="1300" b="0" i="1" dirty="0">
                <a:effectLst/>
                <a:latin typeface="Arial" panose="020B0604020202020204" pitchFamily="34" charset="0"/>
                <a:cs typeface="Arial" panose="020B0604020202020204" pitchFamily="34" charset="0"/>
              </a:rPr>
              <a:t>eLearning</a:t>
            </a:r>
            <a:r>
              <a:rPr lang="en-GB" sz="1300" b="0" i="0" dirty="0">
                <a:effectLst/>
                <a:latin typeface="Arial" panose="020B0604020202020204" pitchFamily="34" charset="0"/>
                <a:cs typeface="Arial" panose="020B0604020202020204" pitchFamily="34" charset="0"/>
              </a:rPr>
              <a:t>, 18th of December. Available at: https://elearning.company/blog/the-role-of-ai-in-training-development-in-modern-businesses/ (Accessed: 31/03/2024).</a:t>
            </a:r>
          </a:p>
          <a:p>
            <a:pPr marL="0" indent="0">
              <a:lnSpc>
                <a:spcPct val="100000"/>
              </a:lnSpc>
              <a:buNone/>
            </a:pPr>
            <a:r>
              <a:rPr lang="en-GB" sz="1300" b="0" i="0" dirty="0">
                <a:effectLst/>
                <a:latin typeface="Arial" panose="020B0604020202020204" pitchFamily="34" charset="0"/>
                <a:cs typeface="Arial" panose="020B0604020202020204" pitchFamily="34" charset="0"/>
              </a:rPr>
              <a:t>Grapevine(2023) 'Empowering Employees Through Learning and Development: Microsoft's Recipe for Success', </a:t>
            </a:r>
            <a:r>
              <a:rPr lang="en-GB" sz="1300" b="0" i="1" dirty="0">
                <a:effectLst/>
                <a:latin typeface="Arial" panose="020B0604020202020204" pitchFamily="34" charset="0"/>
                <a:cs typeface="Arial" panose="020B0604020202020204" pitchFamily="34" charset="0"/>
              </a:rPr>
              <a:t>LinkedIn</a:t>
            </a:r>
            <a:r>
              <a:rPr lang="en-GB" sz="1300" b="0" i="0" dirty="0">
                <a:effectLst/>
                <a:latin typeface="Arial" panose="020B0604020202020204" pitchFamily="34" charset="0"/>
                <a:cs typeface="Arial" panose="020B0604020202020204" pitchFamily="34" charset="0"/>
              </a:rPr>
              <a:t>, 29th of November. Available at: https://www.linkedin.com/pulse/empowering-employees-through-learning-development-ah9me/ (Accessed: 31/03/2024).</a:t>
            </a:r>
          </a:p>
          <a:p>
            <a:pPr marL="0" indent="0">
              <a:lnSpc>
                <a:spcPct val="100000"/>
              </a:lnSpc>
              <a:buNone/>
            </a:pPr>
            <a:r>
              <a:rPr lang="en-GB" sz="1300" b="0" i="0" dirty="0">
                <a:effectLst/>
                <a:latin typeface="Arial" panose="020B0604020202020204" pitchFamily="34" charset="0"/>
                <a:cs typeface="Arial" panose="020B0604020202020204" pitchFamily="34" charset="0"/>
              </a:rPr>
              <a:t>Lin, P. (2023) 'Why Technology in Learning And Development Requires Heavy Investment', </a:t>
            </a:r>
            <a:r>
              <a:rPr lang="en-GB" sz="1300" b="0" i="1" dirty="0" err="1">
                <a:effectLst/>
                <a:latin typeface="Arial" panose="020B0604020202020204" pitchFamily="34" charset="0"/>
                <a:cs typeface="Arial" panose="020B0604020202020204" pitchFamily="34" charset="0"/>
              </a:rPr>
              <a:t>Hackerearth</a:t>
            </a:r>
            <a:r>
              <a:rPr lang="en-GB" sz="1300" b="0" i="0" dirty="0">
                <a:effectLst/>
                <a:latin typeface="Arial" panose="020B0604020202020204" pitchFamily="34" charset="0"/>
                <a:cs typeface="Arial" panose="020B0604020202020204" pitchFamily="34" charset="0"/>
              </a:rPr>
              <a:t>, 11th of August. Available at: </a:t>
            </a:r>
            <a:r>
              <a:rPr lang="en-GB" sz="1300" b="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https://www.hackerearth.com/blog/talent-assessment/recruiter-tips/tech-in-learning-and-development/</a:t>
            </a:r>
            <a:r>
              <a:rPr lang="en-GB" sz="1300" b="0" i="0" dirty="0">
                <a:effectLst/>
                <a:latin typeface="Arial" panose="020B0604020202020204" pitchFamily="34" charset="0"/>
                <a:cs typeface="Arial" panose="020B0604020202020204" pitchFamily="34" charset="0"/>
              </a:rPr>
              <a:t> (Accessed: 30/03/2024).</a:t>
            </a:r>
          </a:p>
          <a:p>
            <a:pPr marL="0" indent="0">
              <a:lnSpc>
                <a:spcPct val="100000"/>
              </a:lnSpc>
              <a:buNone/>
            </a:pPr>
            <a:r>
              <a:rPr lang="en-GB" sz="1300" dirty="0" err="1">
                <a:latin typeface="Arial" panose="020B0604020202020204" pitchFamily="34" charset="0"/>
                <a:cs typeface="Arial" panose="020B0604020202020204" pitchFamily="34" charset="0"/>
              </a:rPr>
              <a:t>Mukerjee</a:t>
            </a:r>
            <a:r>
              <a:rPr lang="en-GB" sz="1300" dirty="0">
                <a:latin typeface="Arial" panose="020B0604020202020204" pitchFamily="34" charset="0"/>
                <a:cs typeface="Arial" panose="020B0604020202020204" pitchFamily="34" charset="0"/>
              </a:rPr>
              <a:t>, A. (2024) 'The Role Of Technology In Modern Learning And Development Strategies', </a:t>
            </a:r>
            <a:r>
              <a:rPr lang="en-GB" sz="1300" i="1" dirty="0">
                <a:latin typeface="Arial" panose="020B0604020202020204" pitchFamily="34" charset="0"/>
                <a:cs typeface="Arial" panose="020B0604020202020204" pitchFamily="34" charset="0"/>
              </a:rPr>
              <a:t>eLearning Industry</a:t>
            </a:r>
            <a:r>
              <a:rPr lang="en-GB" sz="1300" dirty="0">
                <a:latin typeface="Arial" panose="020B0604020202020204" pitchFamily="34" charset="0"/>
                <a:cs typeface="Arial" panose="020B0604020202020204" pitchFamily="34" charset="0"/>
              </a:rPr>
              <a:t>, 25th of January. Available at: https://elearningindustry.com/the-role-of-technology-in-modern-learning-and-development-strategies (Accessed: 31/03/2024).</a:t>
            </a:r>
            <a:endParaRPr lang="en-GB" sz="1300" b="0" i="0" dirty="0">
              <a:effectLst/>
              <a:latin typeface="Arial" panose="020B0604020202020204" pitchFamily="34" charset="0"/>
              <a:cs typeface="Arial" panose="020B0604020202020204" pitchFamily="34" charset="0"/>
            </a:endParaRPr>
          </a:p>
          <a:p>
            <a:pPr marL="0" indent="0">
              <a:lnSpc>
                <a:spcPct val="100000"/>
              </a:lnSpc>
              <a:buNone/>
            </a:pPr>
            <a:r>
              <a:rPr lang="en-GB" sz="1300" b="0" i="0" dirty="0">
                <a:effectLst/>
                <a:latin typeface="Arial" panose="020B0604020202020204" pitchFamily="34" charset="0"/>
                <a:cs typeface="Arial" panose="020B0604020202020204" pitchFamily="34" charset="0"/>
              </a:rPr>
              <a:t>People Solutions SA (2023) 'The Function of Technology in Training and Development', </a:t>
            </a:r>
            <a:r>
              <a:rPr lang="en-GB" sz="1300" b="0" i="1" dirty="0">
                <a:effectLst/>
                <a:latin typeface="Arial" panose="020B0604020202020204" pitchFamily="34" charset="0"/>
                <a:cs typeface="Arial" panose="020B0604020202020204" pitchFamily="34" charset="0"/>
              </a:rPr>
              <a:t>LinkedIn</a:t>
            </a:r>
            <a:r>
              <a:rPr lang="en-GB" sz="1300" b="0" i="0" dirty="0">
                <a:effectLst/>
                <a:latin typeface="Arial" panose="020B0604020202020204" pitchFamily="34" charset="0"/>
                <a:cs typeface="Arial" panose="020B0604020202020204" pitchFamily="34" charset="0"/>
              </a:rPr>
              <a:t>, </a:t>
            </a:r>
            <a:r>
              <a:rPr lang="en-GB" sz="1300" b="0" i="0" dirty="0" err="1">
                <a:effectLst/>
                <a:latin typeface="Arial" panose="020B0604020202020204" pitchFamily="34" charset="0"/>
                <a:cs typeface="Arial" panose="020B0604020202020204" pitchFamily="34" charset="0"/>
              </a:rPr>
              <a:t>Ist</a:t>
            </a:r>
            <a:r>
              <a:rPr lang="en-GB" sz="1300" b="0" i="0" dirty="0">
                <a:effectLst/>
                <a:latin typeface="Arial" panose="020B0604020202020204" pitchFamily="34" charset="0"/>
                <a:cs typeface="Arial" panose="020B0604020202020204" pitchFamily="34" charset="0"/>
              </a:rPr>
              <a:t> of March. Available at: https://www.linkedin.com/pulse/function-technology-training-development-peoplesolutionssa/ (Accessed: 31/03/2024).</a:t>
            </a:r>
          </a:p>
          <a:p>
            <a:pPr marL="0" indent="0">
              <a:lnSpc>
                <a:spcPct val="100000"/>
              </a:lnSpc>
              <a:buNone/>
            </a:pPr>
            <a:r>
              <a:rPr lang="en-GB" sz="1300" dirty="0">
                <a:latin typeface="Arial" panose="020B0604020202020204" pitchFamily="34" charset="0"/>
                <a:cs typeface="Arial" panose="020B0604020202020204" pitchFamily="34" charset="0"/>
              </a:rPr>
              <a:t>Schenk, M. (2023) 'The Role of Technology in Training &amp; Development for Students and Employees', </a:t>
            </a:r>
            <a:r>
              <a:rPr lang="en-GB" sz="1300" i="1" dirty="0" err="1">
                <a:latin typeface="Arial" panose="020B0604020202020204" pitchFamily="34" charset="0"/>
                <a:cs typeface="Arial" panose="020B0604020202020204" pitchFamily="34" charset="0"/>
              </a:rPr>
              <a:t>Acadecraft</a:t>
            </a:r>
            <a:r>
              <a:rPr lang="en-GB" sz="1300" dirty="0">
                <a:latin typeface="Arial" panose="020B0604020202020204" pitchFamily="34" charset="0"/>
                <a:cs typeface="Arial" panose="020B0604020202020204" pitchFamily="34" charset="0"/>
              </a:rPr>
              <a:t>, 6th of November. Available at: </a:t>
            </a:r>
            <a:r>
              <a:rPr lang="en-GB" sz="1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https://www.acadecraft.com/blog/role-of-technology-in-training-development-for-students-and-employees/</a:t>
            </a:r>
            <a:r>
              <a:rPr lang="en-GB" sz="1300" dirty="0">
                <a:latin typeface="Arial" panose="020B0604020202020204" pitchFamily="34" charset="0"/>
                <a:cs typeface="Arial" panose="020B0604020202020204" pitchFamily="34" charset="0"/>
              </a:rPr>
              <a:t> (Accessed: 30/03/2024).</a:t>
            </a:r>
          </a:p>
          <a:p>
            <a:pPr marL="0" indent="0">
              <a:lnSpc>
                <a:spcPct val="100000"/>
              </a:lnSpc>
              <a:buNone/>
            </a:pPr>
            <a:r>
              <a:rPr lang="en-GB" sz="1300" dirty="0" err="1">
                <a:latin typeface="Arial" panose="020B0604020202020204" pitchFamily="34" charset="0"/>
                <a:cs typeface="Arial" panose="020B0604020202020204" pitchFamily="34" charset="0"/>
              </a:rPr>
              <a:t>Trisca</a:t>
            </a:r>
            <a:r>
              <a:rPr lang="en-GB" sz="1300" dirty="0">
                <a:latin typeface="Arial" panose="020B0604020202020204" pitchFamily="34" charset="0"/>
                <a:cs typeface="Arial" panose="020B0604020202020204" pitchFamily="34" charset="0"/>
              </a:rPr>
              <a:t>, L. (2024) 'How Does Amazon Enable Training and Development? Pledging Upskilling and Career Growth', </a:t>
            </a:r>
            <a:r>
              <a:rPr lang="en-GB" sz="1300" i="1" dirty="0" err="1">
                <a:latin typeface="Arial" panose="020B0604020202020204" pitchFamily="34" charset="0"/>
                <a:cs typeface="Arial" panose="020B0604020202020204" pitchFamily="34" charset="0"/>
              </a:rPr>
              <a:t>Zavvy</a:t>
            </a:r>
            <a:r>
              <a:rPr lang="en-GB" sz="1300" dirty="0">
                <a:latin typeface="Arial" panose="020B0604020202020204" pitchFamily="34" charset="0"/>
                <a:cs typeface="Arial" panose="020B0604020202020204" pitchFamily="34" charset="0"/>
              </a:rPr>
              <a:t>. Available at: https://www.zavvy.io/hr-examples/employee-development-at-amazon (Accessed: 31/03/2024).</a:t>
            </a:r>
          </a:p>
          <a:p>
            <a:pPr marL="0" indent="0">
              <a:lnSpc>
                <a:spcPct val="150000"/>
              </a:lnSpc>
              <a:buNone/>
            </a:pPr>
            <a:endParaRPr lang="en-GB" sz="1200" dirty="0">
              <a:latin typeface="Arial" panose="020B0604020202020204" pitchFamily="34" charset="0"/>
              <a:cs typeface="Arial" panose="020B0604020202020204" pitchFamily="34" charset="0"/>
            </a:endParaRPr>
          </a:p>
          <a:p>
            <a:pPr marL="0" indent="0">
              <a:lnSpc>
                <a:spcPct val="150000"/>
              </a:lnSpc>
              <a:buNone/>
            </a:pPr>
            <a:endParaRPr lang="en-GB" sz="1200" dirty="0">
              <a:latin typeface="Arial" panose="020B0604020202020204" pitchFamily="34" charset="0"/>
              <a:cs typeface="Arial" panose="020B0604020202020204" pitchFamily="34" charset="0"/>
            </a:endParaRPr>
          </a:p>
          <a:p>
            <a:pPr marL="0" indent="0">
              <a:lnSpc>
                <a:spcPct val="150000"/>
              </a:lnSpc>
              <a:buNone/>
            </a:pPr>
            <a:endParaRPr lang="en-GB" sz="12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36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968</TotalTime>
  <Words>1351</Words>
  <Application>Microsoft Office PowerPoint</Application>
  <PresentationFormat>Widescreen</PresentationFormat>
  <Paragraphs>75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Impact of technology on learning and development</vt:lpstr>
      <vt:lpstr>Table of Contents</vt:lpstr>
      <vt:lpstr>Introduction</vt:lpstr>
      <vt:lpstr>Importance of technology in training and development</vt:lpstr>
      <vt:lpstr> Benefits of Technology-based learning, types and methods of use</vt:lpstr>
      <vt:lpstr>Benefits of technology-based training programmes for employees</vt:lpstr>
      <vt:lpstr>Benefits of technology-based training programmes for employers</vt:lpstr>
      <vt:lpstr>Examples of technology-based training programmes and benefits for employees and employers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technology on learning and development</dc:title>
  <dc:creator>ionel golovatii</dc:creator>
  <cp:lastModifiedBy>ionel golovatii</cp:lastModifiedBy>
  <cp:revision>1</cp:revision>
  <dcterms:created xsi:type="dcterms:W3CDTF">2024-03-30T15:40:29Z</dcterms:created>
  <dcterms:modified xsi:type="dcterms:W3CDTF">2024-04-01T00:35:42Z</dcterms:modified>
</cp:coreProperties>
</file>