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4.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5.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14.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notesSlides/notesSlide20.xml" ContentType="application/vnd.openxmlformats-officedocument.presentationml.notesSlide+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notesSlides/notesSlide21.xml" ContentType="application/vnd.openxmlformats-officedocument.presentationml.notesSlide+xml"/>
  <Override PartName="/ppt/diagrams/data11.xml" ContentType="application/vnd.openxmlformats-officedocument.drawingml.diagramData+xml"/>
  <Override PartName="/ppt/diagrams/layout11.xml" ContentType="application/vnd.openxmlformats-officedocument.drawingml.diagramLayout+xml"/>
  <Override PartName="/ppt/diagrams/quickStyle11.xml" ContentType="application/vnd.openxmlformats-officedocument.drawingml.diagramStyle+xml"/>
  <Override PartName="/ppt/diagrams/colors11.xml" ContentType="application/vnd.openxmlformats-officedocument.drawingml.diagramColors+xml"/>
  <Override PartName="/ppt/diagrams/drawing11.xml" ContentType="application/vnd.ms-office.drawingml.diagramDrawing+xml"/>
  <Override PartName="/ppt/notesSlides/notesSlide22.xml" ContentType="application/vnd.openxmlformats-officedocument.presentationml.notesSlide+xml"/>
  <Override PartName="/ppt/diagrams/data12.xml" ContentType="application/vnd.openxmlformats-officedocument.drawingml.diagramData+xml"/>
  <Override PartName="/ppt/diagrams/layout12.xml" ContentType="application/vnd.openxmlformats-officedocument.drawingml.diagramLayout+xml"/>
  <Override PartName="/ppt/diagrams/quickStyle12.xml" ContentType="application/vnd.openxmlformats-officedocument.drawingml.diagramStyle+xml"/>
  <Override PartName="/ppt/diagrams/colors12.xml" ContentType="application/vnd.openxmlformats-officedocument.drawingml.diagramColors+xml"/>
  <Override PartName="/ppt/diagrams/drawing12.xml" ContentType="application/vnd.ms-office.drawingml.diagramDrawing+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diagrams/data13.xml" ContentType="application/vnd.openxmlformats-officedocument.drawingml.diagramData+xml"/>
  <Override PartName="/ppt/diagrams/layout13.xml" ContentType="application/vnd.openxmlformats-officedocument.drawingml.diagramLayout+xml"/>
  <Override PartName="/ppt/diagrams/quickStyle13.xml" ContentType="application/vnd.openxmlformats-officedocument.drawingml.diagramStyle+xml"/>
  <Override PartName="/ppt/diagrams/colors13.xml" ContentType="application/vnd.openxmlformats-officedocument.drawingml.diagramColors+xml"/>
  <Override PartName="/ppt/diagrams/drawing13.xml" ContentType="application/vnd.ms-office.drawingml.diagramDrawing+xml"/>
  <Override PartName="/ppt/notesSlides/notesSlide2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 id="2147483648" r:id="rId2"/>
  </p:sldMasterIdLst>
  <p:notesMasterIdLst>
    <p:notesMasterId r:id="rId30"/>
  </p:notesMasterIdLst>
  <p:handoutMasterIdLst>
    <p:handoutMasterId r:id="rId31"/>
  </p:handoutMasterIdLst>
  <p:sldIdLst>
    <p:sldId id="289" r:id="rId3"/>
    <p:sldId id="258" r:id="rId4"/>
    <p:sldId id="259" r:id="rId5"/>
    <p:sldId id="260" r:id="rId6"/>
    <p:sldId id="272" r:id="rId7"/>
    <p:sldId id="261" r:id="rId8"/>
    <p:sldId id="288" r:id="rId9"/>
    <p:sldId id="263" r:id="rId10"/>
    <p:sldId id="266" r:id="rId11"/>
    <p:sldId id="265" r:id="rId12"/>
    <p:sldId id="268" r:id="rId13"/>
    <p:sldId id="267" r:id="rId14"/>
    <p:sldId id="271" r:id="rId15"/>
    <p:sldId id="269" r:id="rId16"/>
    <p:sldId id="262" r:id="rId17"/>
    <p:sldId id="273" r:id="rId18"/>
    <p:sldId id="274" r:id="rId19"/>
    <p:sldId id="276" r:id="rId20"/>
    <p:sldId id="277" r:id="rId21"/>
    <p:sldId id="281" r:id="rId22"/>
    <p:sldId id="280" r:id="rId23"/>
    <p:sldId id="279" r:id="rId24"/>
    <p:sldId id="278" r:id="rId25"/>
    <p:sldId id="283" r:id="rId26"/>
    <p:sldId id="286" r:id="rId27"/>
    <p:sldId id="285" r:id="rId28"/>
    <p:sldId id="275" r:id="rId2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modifyVerifier cryptProviderType="rsaAES" cryptAlgorithmClass="hash" cryptAlgorithmType="typeAny" cryptAlgorithmSid="14" spinCount="100000" saltData="dIk7EcCpvFV8+2KT39qwew==" hashData="11sqGSPuRKAgCmmLHhwVBSaRTlR4weSeclJ/mEGY/CfF364zHYdFc4yJuBMNqZ9EQUR6OCkksHpFAMWG3X/bww=="/>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786" autoAdjust="0"/>
    <p:restoredTop sz="51847" autoAdjust="0"/>
  </p:normalViewPr>
  <p:slideViewPr>
    <p:cSldViewPr snapToGrid="0">
      <p:cViewPr varScale="1">
        <p:scale>
          <a:sx n="50" d="100"/>
          <a:sy n="50" d="100"/>
        </p:scale>
        <p:origin x="1290" y="36"/>
      </p:cViewPr>
      <p:guideLst/>
    </p:cSldViewPr>
  </p:slideViewPr>
  <p:notesTextViewPr>
    <p:cViewPr>
      <p:scale>
        <a:sx n="1" d="1"/>
        <a:sy n="1" d="1"/>
      </p:scale>
      <p:origin x="0" y="0"/>
    </p:cViewPr>
  </p:notesTextViewPr>
  <p:sorterViewPr>
    <p:cViewPr varScale="1">
      <p:scale>
        <a:sx n="100" d="100"/>
        <a:sy n="100" d="100"/>
      </p:scale>
      <p:origin x="0" y="0"/>
    </p:cViewPr>
  </p:sorter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slide" Target="slides/slide24.xml"/><Relationship Id="rId3" Type="http://schemas.openxmlformats.org/officeDocument/2006/relationships/slide" Target="slides/slide1.xml"/><Relationship Id="rId21" Type="http://schemas.openxmlformats.org/officeDocument/2006/relationships/slide" Target="slides/slide19.xml"/><Relationship Id="rId34" Type="http://schemas.openxmlformats.org/officeDocument/2006/relationships/theme" Target="theme/theme1.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33" Type="http://schemas.openxmlformats.org/officeDocument/2006/relationships/viewProps" Target="viewProps.xml"/><Relationship Id="rId2" Type="http://schemas.openxmlformats.org/officeDocument/2006/relationships/slideMaster" Target="slideMasters/slideMaster2.xml"/><Relationship Id="rId16" Type="http://schemas.openxmlformats.org/officeDocument/2006/relationships/slide" Target="slides/slide14.xml"/><Relationship Id="rId20" Type="http://schemas.openxmlformats.org/officeDocument/2006/relationships/slide" Target="slides/slide18.xml"/><Relationship Id="rId29" Type="http://schemas.openxmlformats.org/officeDocument/2006/relationships/slide" Target="slides/slide27.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24" Type="http://schemas.openxmlformats.org/officeDocument/2006/relationships/slide" Target="slides/slide22.xml"/><Relationship Id="rId32" Type="http://schemas.openxmlformats.org/officeDocument/2006/relationships/presProps" Target="presProps.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slide" Target="slides/slide26.xml"/><Relationship Id="rId10" Type="http://schemas.openxmlformats.org/officeDocument/2006/relationships/slide" Target="slides/slide8.xml"/><Relationship Id="rId19" Type="http://schemas.openxmlformats.org/officeDocument/2006/relationships/slide" Target="slides/slide17.xml"/><Relationship Id="rId31" Type="http://schemas.openxmlformats.org/officeDocument/2006/relationships/handoutMaster" Target="handoutMasters/handoutMaster1.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slide" Target="slides/slide25.xml"/><Relationship Id="rId30" Type="http://schemas.openxmlformats.org/officeDocument/2006/relationships/notesMaster" Target="notesMasters/notesMaster1.xml"/><Relationship Id="rId35" Type="http://schemas.openxmlformats.org/officeDocument/2006/relationships/tableStyles" Target="tableStyles.xml"/><Relationship Id="rId8" Type="http://schemas.openxmlformats.org/officeDocument/2006/relationships/slide" Target="slides/slide6.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FAF23AFB-DB75-4951-969E-550FCF86F9E1}" type="doc">
      <dgm:prSet loTypeId="urn:microsoft.com/office/officeart/2005/8/layout/process2" loCatId="process" qsTypeId="urn:microsoft.com/office/officeart/2005/8/quickstyle/simple1" qsCatId="simple" csTypeId="urn:microsoft.com/office/officeart/2005/8/colors/accent1_2" csCatId="accent1" phldr="1"/>
      <dgm:spPr/>
    </dgm:pt>
    <dgm:pt modelId="{156F8F7F-9A00-4737-8204-7953E1866E78}">
      <dgm:prSet phldrT="[Text]" custT="1"/>
      <dgm:spPr>
        <a:solidFill>
          <a:schemeClr val="accent2">
            <a:lumMod val="20000"/>
            <a:lumOff val="80000"/>
          </a:schemeClr>
        </a:solidFill>
        <a:ln>
          <a:solidFill>
            <a:schemeClr val="tx1"/>
          </a:solidFill>
        </a:ln>
      </dgm:spPr>
      <dgm:t>
        <a:bodyPr/>
        <a:lstStyle/>
        <a:p>
          <a:r>
            <a:rPr lang="en-GB" sz="2400" dirty="0">
              <a:solidFill>
                <a:schemeClr val="tx1"/>
              </a:solidFill>
            </a:rPr>
            <a:t>Best evidence is direct evidence </a:t>
          </a:r>
          <a:r>
            <a:rPr lang="en-GB" sz="2400" dirty="0" err="1">
              <a:solidFill>
                <a:schemeClr val="tx1"/>
              </a:solidFill>
            </a:rPr>
            <a:t>i.e</a:t>
          </a:r>
          <a:r>
            <a:rPr lang="en-GB" sz="2400" dirty="0">
              <a:solidFill>
                <a:schemeClr val="tx1"/>
              </a:solidFill>
            </a:rPr>
            <a:t> known personally to the witness because they have:</a:t>
          </a:r>
        </a:p>
      </dgm:t>
    </dgm:pt>
    <dgm:pt modelId="{94B4732E-3945-497A-B141-E63D50CCA809}" type="parTrans" cxnId="{8A6EF0AF-1F2C-41F4-BC01-551B6EABC3D6}">
      <dgm:prSet/>
      <dgm:spPr/>
      <dgm:t>
        <a:bodyPr/>
        <a:lstStyle/>
        <a:p>
          <a:endParaRPr lang="en-GB"/>
        </a:p>
      </dgm:t>
    </dgm:pt>
    <dgm:pt modelId="{1383EEC8-29E3-4714-8076-A1EBAF10D1E0}" type="sibTrans" cxnId="{8A6EF0AF-1F2C-41F4-BC01-551B6EABC3D6}">
      <dgm:prSet/>
      <dgm:spPr>
        <a:solidFill>
          <a:schemeClr val="accent2">
            <a:lumMod val="50000"/>
          </a:schemeClr>
        </a:solidFill>
        <a:ln>
          <a:solidFill>
            <a:schemeClr val="tx1"/>
          </a:solidFill>
        </a:ln>
      </dgm:spPr>
      <dgm:t>
        <a:bodyPr/>
        <a:lstStyle/>
        <a:p>
          <a:endParaRPr lang="en-GB"/>
        </a:p>
      </dgm:t>
    </dgm:pt>
    <dgm:pt modelId="{EC934588-958A-4BBD-9E98-CB0C8DC61797}">
      <dgm:prSet phldrT="[Text]" custT="1"/>
      <dgm:spPr>
        <a:solidFill>
          <a:schemeClr val="accent2">
            <a:lumMod val="40000"/>
            <a:lumOff val="60000"/>
          </a:schemeClr>
        </a:solidFill>
        <a:ln>
          <a:solidFill>
            <a:schemeClr val="tx1"/>
          </a:solidFill>
        </a:ln>
      </dgm:spPr>
      <dgm:t>
        <a:bodyPr/>
        <a:lstStyle/>
        <a:p>
          <a:r>
            <a:rPr lang="en-GB" sz="2400" dirty="0">
              <a:solidFill>
                <a:schemeClr val="tx1"/>
              </a:solidFill>
            </a:rPr>
            <a:t>Personal experience through their senses. E.g. something personally saw, heard or touched.</a:t>
          </a:r>
        </a:p>
        <a:p>
          <a:r>
            <a:rPr lang="en-GB" sz="2400" dirty="0">
              <a:solidFill>
                <a:schemeClr val="tx1"/>
              </a:solidFill>
            </a:rPr>
            <a:t>But……</a:t>
          </a:r>
        </a:p>
      </dgm:t>
    </dgm:pt>
    <dgm:pt modelId="{2C852A1E-D748-4DC0-92A3-30A863CB3386}" type="parTrans" cxnId="{2EE389F4-CF46-4029-B0D1-A29F8E2C6FE1}">
      <dgm:prSet/>
      <dgm:spPr/>
      <dgm:t>
        <a:bodyPr/>
        <a:lstStyle/>
        <a:p>
          <a:endParaRPr lang="en-GB"/>
        </a:p>
      </dgm:t>
    </dgm:pt>
    <dgm:pt modelId="{274595F2-16ED-4865-9908-D02F9ADAC457}" type="sibTrans" cxnId="{2EE389F4-CF46-4029-B0D1-A29F8E2C6FE1}">
      <dgm:prSet/>
      <dgm:spPr>
        <a:solidFill>
          <a:schemeClr val="accent2">
            <a:lumMod val="50000"/>
          </a:schemeClr>
        </a:solidFill>
        <a:ln>
          <a:solidFill>
            <a:schemeClr val="tx1"/>
          </a:solidFill>
        </a:ln>
      </dgm:spPr>
      <dgm:t>
        <a:bodyPr/>
        <a:lstStyle/>
        <a:p>
          <a:endParaRPr lang="en-GB"/>
        </a:p>
      </dgm:t>
    </dgm:pt>
    <dgm:pt modelId="{04EEDAAE-9150-4E4F-BD42-D52AD40BB5E8}">
      <dgm:prSet phldrT="[Text]" custT="1"/>
      <dgm:spPr>
        <a:solidFill>
          <a:schemeClr val="accent2">
            <a:lumMod val="60000"/>
            <a:lumOff val="40000"/>
          </a:schemeClr>
        </a:solidFill>
        <a:ln>
          <a:solidFill>
            <a:schemeClr val="tx1"/>
          </a:solidFill>
        </a:ln>
      </dgm:spPr>
      <dgm:t>
        <a:bodyPr/>
        <a:lstStyle/>
        <a:p>
          <a:r>
            <a:rPr lang="en-GB" sz="2400" dirty="0">
              <a:solidFill>
                <a:schemeClr val="tx1"/>
              </a:solidFill>
            </a:rPr>
            <a:t>If this is not available or limited then the search needs to be widened</a:t>
          </a:r>
        </a:p>
      </dgm:t>
    </dgm:pt>
    <dgm:pt modelId="{24F7F605-7ABC-4E81-922D-DC8DB287D765}" type="parTrans" cxnId="{67C73D01-6227-42C3-99B9-E1D9630DC72D}">
      <dgm:prSet/>
      <dgm:spPr/>
      <dgm:t>
        <a:bodyPr/>
        <a:lstStyle/>
        <a:p>
          <a:endParaRPr lang="en-GB"/>
        </a:p>
      </dgm:t>
    </dgm:pt>
    <dgm:pt modelId="{0F3ACE98-439C-4EC3-B03C-8490C1AF326B}" type="sibTrans" cxnId="{67C73D01-6227-42C3-99B9-E1D9630DC72D}">
      <dgm:prSet/>
      <dgm:spPr/>
      <dgm:t>
        <a:bodyPr/>
        <a:lstStyle/>
        <a:p>
          <a:endParaRPr lang="en-GB"/>
        </a:p>
      </dgm:t>
    </dgm:pt>
    <dgm:pt modelId="{C167D9E5-AFEB-4A39-B797-390BAD5C343E}" type="pres">
      <dgm:prSet presAssocID="{FAF23AFB-DB75-4951-969E-550FCF86F9E1}" presName="linearFlow" presStyleCnt="0">
        <dgm:presLayoutVars>
          <dgm:resizeHandles val="exact"/>
        </dgm:presLayoutVars>
      </dgm:prSet>
      <dgm:spPr/>
    </dgm:pt>
    <dgm:pt modelId="{D1426E61-F401-4F15-8F40-95094A0225A8}" type="pres">
      <dgm:prSet presAssocID="{156F8F7F-9A00-4737-8204-7953E1866E78}" presName="node" presStyleLbl="node1" presStyleIdx="0" presStyleCnt="3" custScaleX="251705">
        <dgm:presLayoutVars>
          <dgm:bulletEnabled val="1"/>
        </dgm:presLayoutVars>
      </dgm:prSet>
      <dgm:spPr/>
    </dgm:pt>
    <dgm:pt modelId="{8A8FD5ED-6F79-4F54-8E84-E1E59FCCB6FD}" type="pres">
      <dgm:prSet presAssocID="{1383EEC8-29E3-4714-8076-A1EBAF10D1E0}" presName="sibTrans" presStyleLbl="sibTrans2D1" presStyleIdx="0" presStyleCnt="2"/>
      <dgm:spPr/>
    </dgm:pt>
    <dgm:pt modelId="{293AF073-91F9-4624-918C-784C52298270}" type="pres">
      <dgm:prSet presAssocID="{1383EEC8-29E3-4714-8076-A1EBAF10D1E0}" presName="connectorText" presStyleLbl="sibTrans2D1" presStyleIdx="0" presStyleCnt="2"/>
      <dgm:spPr/>
    </dgm:pt>
    <dgm:pt modelId="{5F815E20-9C08-4A1F-B1CE-67D76A75261A}" type="pres">
      <dgm:prSet presAssocID="{EC934588-958A-4BBD-9E98-CB0C8DC61797}" presName="node" presStyleLbl="node1" presStyleIdx="1" presStyleCnt="3" custScaleX="253665">
        <dgm:presLayoutVars>
          <dgm:bulletEnabled val="1"/>
        </dgm:presLayoutVars>
      </dgm:prSet>
      <dgm:spPr/>
    </dgm:pt>
    <dgm:pt modelId="{209F1F53-86CD-450C-97C6-439BB14B4671}" type="pres">
      <dgm:prSet presAssocID="{274595F2-16ED-4865-9908-D02F9ADAC457}" presName="sibTrans" presStyleLbl="sibTrans2D1" presStyleIdx="1" presStyleCnt="2"/>
      <dgm:spPr/>
    </dgm:pt>
    <dgm:pt modelId="{FBF809ED-D9F3-43FD-9F00-10B518E54C6E}" type="pres">
      <dgm:prSet presAssocID="{274595F2-16ED-4865-9908-D02F9ADAC457}" presName="connectorText" presStyleLbl="sibTrans2D1" presStyleIdx="1" presStyleCnt="2"/>
      <dgm:spPr/>
    </dgm:pt>
    <dgm:pt modelId="{E76444C5-4A05-49BA-920E-C9187E59CD00}" type="pres">
      <dgm:prSet presAssocID="{04EEDAAE-9150-4E4F-BD42-D52AD40BB5E8}" presName="node" presStyleLbl="node1" presStyleIdx="2" presStyleCnt="3" custScaleX="253665">
        <dgm:presLayoutVars>
          <dgm:bulletEnabled val="1"/>
        </dgm:presLayoutVars>
      </dgm:prSet>
      <dgm:spPr/>
    </dgm:pt>
  </dgm:ptLst>
  <dgm:cxnLst>
    <dgm:cxn modelId="{67C73D01-6227-42C3-99B9-E1D9630DC72D}" srcId="{FAF23AFB-DB75-4951-969E-550FCF86F9E1}" destId="{04EEDAAE-9150-4E4F-BD42-D52AD40BB5E8}" srcOrd="2" destOrd="0" parTransId="{24F7F605-7ABC-4E81-922D-DC8DB287D765}" sibTransId="{0F3ACE98-439C-4EC3-B03C-8490C1AF326B}"/>
    <dgm:cxn modelId="{20592422-8A7B-45B2-94E4-01B06F7B5503}" type="presOf" srcId="{156F8F7F-9A00-4737-8204-7953E1866E78}" destId="{D1426E61-F401-4F15-8F40-95094A0225A8}" srcOrd="0" destOrd="0" presId="urn:microsoft.com/office/officeart/2005/8/layout/process2"/>
    <dgm:cxn modelId="{6705EB5B-6C60-40D2-9268-4659BB7E0224}" type="presOf" srcId="{1383EEC8-29E3-4714-8076-A1EBAF10D1E0}" destId="{293AF073-91F9-4624-918C-784C52298270}" srcOrd="1" destOrd="0" presId="urn:microsoft.com/office/officeart/2005/8/layout/process2"/>
    <dgm:cxn modelId="{BE813C68-5F74-4C2E-8605-AF739C13C79A}" type="presOf" srcId="{FAF23AFB-DB75-4951-969E-550FCF86F9E1}" destId="{C167D9E5-AFEB-4A39-B797-390BAD5C343E}" srcOrd="0" destOrd="0" presId="urn:microsoft.com/office/officeart/2005/8/layout/process2"/>
    <dgm:cxn modelId="{D947D070-CF58-45DA-B76F-24C61CE0EF02}" type="presOf" srcId="{274595F2-16ED-4865-9908-D02F9ADAC457}" destId="{209F1F53-86CD-450C-97C6-439BB14B4671}" srcOrd="0" destOrd="0" presId="urn:microsoft.com/office/officeart/2005/8/layout/process2"/>
    <dgm:cxn modelId="{2D884E84-C6BD-4D8D-B4DB-5E7A5157C5BE}" type="presOf" srcId="{EC934588-958A-4BBD-9E98-CB0C8DC61797}" destId="{5F815E20-9C08-4A1F-B1CE-67D76A75261A}" srcOrd="0" destOrd="0" presId="urn:microsoft.com/office/officeart/2005/8/layout/process2"/>
    <dgm:cxn modelId="{245D0DAA-6EEF-4AF3-BE02-0DB37C9F6A33}" type="presOf" srcId="{1383EEC8-29E3-4714-8076-A1EBAF10D1E0}" destId="{8A8FD5ED-6F79-4F54-8E84-E1E59FCCB6FD}" srcOrd="0" destOrd="0" presId="urn:microsoft.com/office/officeart/2005/8/layout/process2"/>
    <dgm:cxn modelId="{8A6EF0AF-1F2C-41F4-BC01-551B6EABC3D6}" srcId="{FAF23AFB-DB75-4951-969E-550FCF86F9E1}" destId="{156F8F7F-9A00-4737-8204-7953E1866E78}" srcOrd="0" destOrd="0" parTransId="{94B4732E-3945-497A-B141-E63D50CCA809}" sibTransId="{1383EEC8-29E3-4714-8076-A1EBAF10D1E0}"/>
    <dgm:cxn modelId="{3043C5B5-34A5-4AD3-B655-DCC1DC8DE684}" type="presOf" srcId="{04EEDAAE-9150-4E4F-BD42-D52AD40BB5E8}" destId="{E76444C5-4A05-49BA-920E-C9187E59CD00}" srcOrd="0" destOrd="0" presId="urn:microsoft.com/office/officeart/2005/8/layout/process2"/>
    <dgm:cxn modelId="{585AEBE7-2666-45BE-AF01-76AE07B75D29}" type="presOf" srcId="{274595F2-16ED-4865-9908-D02F9ADAC457}" destId="{FBF809ED-D9F3-43FD-9F00-10B518E54C6E}" srcOrd="1" destOrd="0" presId="urn:microsoft.com/office/officeart/2005/8/layout/process2"/>
    <dgm:cxn modelId="{2EE389F4-CF46-4029-B0D1-A29F8E2C6FE1}" srcId="{FAF23AFB-DB75-4951-969E-550FCF86F9E1}" destId="{EC934588-958A-4BBD-9E98-CB0C8DC61797}" srcOrd="1" destOrd="0" parTransId="{2C852A1E-D748-4DC0-92A3-30A863CB3386}" sibTransId="{274595F2-16ED-4865-9908-D02F9ADAC457}"/>
    <dgm:cxn modelId="{7ACCEB86-B11E-44B4-8722-F1D82857477C}" type="presParOf" srcId="{C167D9E5-AFEB-4A39-B797-390BAD5C343E}" destId="{D1426E61-F401-4F15-8F40-95094A0225A8}" srcOrd="0" destOrd="0" presId="urn:microsoft.com/office/officeart/2005/8/layout/process2"/>
    <dgm:cxn modelId="{A6E212E7-52AE-4422-AD48-CF1AEDA36CEE}" type="presParOf" srcId="{C167D9E5-AFEB-4A39-B797-390BAD5C343E}" destId="{8A8FD5ED-6F79-4F54-8E84-E1E59FCCB6FD}" srcOrd="1" destOrd="0" presId="urn:microsoft.com/office/officeart/2005/8/layout/process2"/>
    <dgm:cxn modelId="{167DA88D-CFD2-4AB2-B6C5-35D36BB35C21}" type="presParOf" srcId="{8A8FD5ED-6F79-4F54-8E84-E1E59FCCB6FD}" destId="{293AF073-91F9-4624-918C-784C52298270}" srcOrd="0" destOrd="0" presId="urn:microsoft.com/office/officeart/2005/8/layout/process2"/>
    <dgm:cxn modelId="{7403D676-D1AE-4262-8653-52D000C2A40F}" type="presParOf" srcId="{C167D9E5-AFEB-4A39-B797-390BAD5C343E}" destId="{5F815E20-9C08-4A1F-B1CE-67D76A75261A}" srcOrd="2" destOrd="0" presId="urn:microsoft.com/office/officeart/2005/8/layout/process2"/>
    <dgm:cxn modelId="{C41BCBDB-3644-411D-B51A-EADB300920B3}" type="presParOf" srcId="{C167D9E5-AFEB-4A39-B797-390BAD5C343E}" destId="{209F1F53-86CD-450C-97C6-439BB14B4671}" srcOrd="3" destOrd="0" presId="urn:microsoft.com/office/officeart/2005/8/layout/process2"/>
    <dgm:cxn modelId="{4C86BD32-2FCB-4F2A-A5BE-DE5F9ECF68FA}" type="presParOf" srcId="{209F1F53-86CD-450C-97C6-439BB14B4671}" destId="{FBF809ED-D9F3-43FD-9F00-10B518E54C6E}" srcOrd="0" destOrd="0" presId="urn:microsoft.com/office/officeart/2005/8/layout/process2"/>
    <dgm:cxn modelId="{26401F7F-4EB1-424F-8444-BE9E560B0D2F}" type="presParOf" srcId="{C167D9E5-AFEB-4A39-B797-390BAD5C343E}" destId="{E76444C5-4A05-49BA-920E-C9187E59CD00}" srcOrd="4" destOrd="0" presId="urn:microsoft.com/office/officeart/2005/8/layout/process2"/>
  </dgm:cxnLst>
  <dgm:bg/>
  <dgm:whole/>
  <dgm:extLst>
    <a:ext uri="http://schemas.microsoft.com/office/drawing/2008/diagram">
      <dsp:dataModelExt xmlns:dsp="http://schemas.microsoft.com/office/drawing/2008/diagram" relId="rId12"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72706F66-D417-4DB4-926C-78822034B1F9}" type="doc">
      <dgm:prSet loTypeId="urn:microsoft.com/office/officeart/2005/8/layout/bProcess3" loCatId="process" qsTypeId="urn:microsoft.com/office/officeart/2005/8/quickstyle/simple1" qsCatId="simple" csTypeId="urn:microsoft.com/office/officeart/2005/8/colors/accent1_2" csCatId="accent1" phldr="1"/>
      <dgm:spPr/>
      <dgm:t>
        <a:bodyPr/>
        <a:lstStyle/>
        <a:p>
          <a:endParaRPr lang="en-GB"/>
        </a:p>
      </dgm:t>
    </dgm:pt>
    <dgm:pt modelId="{BC106665-9C94-49BD-9021-24A32B83E6C2}">
      <dgm:prSet phldrT="[Text]" custT="1"/>
      <dgm:spPr>
        <a:solidFill>
          <a:schemeClr val="accent2">
            <a:lumMod val="40000"/>
            <a:lumOff val="60000"/>
          </a:schemeClr>
        </a:solidFill>
        <a:ln>
          <a:solidFill>
            <a:schemeClr val="tx1"/>
          </a:solidFill>
        </a:ln>
      </dgm:spPr>
      <dgm:t>
        <a:bodyPr/>
        <a:lstStyle/>
        <a:p>
          <a:r>
            <a:rPr lang="en-GB" sz="2400" dirty="0">
              <a:solidFill>
                <a:schemeClr val="tx1"/>
              </a:solidFill>
            </a:rPr>
            <a:t>Physical evidence – documents, objects, etc.</a:t>
          </a:r>
        </a:p>
      </dgm:t>
    </dgm:pt>
    <dgm:pt modelId="{D1F182C7-39EF-44B6-ACF3-5D863A240BE9}" type="parTrans" cxnId="{DA0FBF4E-EB61-4AA1-B7A5-E69DAA7112A9}">
      <dgm:prSet/>
      <dgm:spPr/>
      <dgm:t>
        <a:bodyPr/>
        <a:lstStyle/>
        <a:p>
          <a:endParaRPr lang="en-GB"/>
        </a:p>
      </dgm:t>
    </dgm:pt>
    <dgm:pt modelId="{6F839035-17EA-42CB-932F-8C7F2BCE8B09}" type="sibTrans" cxnId="{DA0FBF4E-EB61-4AA1-B7A5-E69DAA7112A9}">
      <dgm:prSet/>
      <dgm:spPr>
        <a:ln w="57150">
          <a:solidFill>
            <a:schemeClr val="accent2">
              <a:lumMod val="50000"/>
            </a:schemeClr>
          </a:solidFill>
        </a:ln>
      </dgm:spPr>
      <dgm:t>
        <a:bodyPr/>
        <a:lstStyle/>
        <a:p>
          <a:endParaRPr lang="en-GB"/>
        </a:p>
      </dgm:t>
    </dgm:pt>
    <dgm:pt modelId="{291AE083-92FD-4C4C-BB8E-D12441E2C10C}">
      <dgm:prSet phldrT="[Text]" custT="1"/>
      <dgm:spPr>
        <a:solidFill>
          <a:schemeClr val="accent2">
            <a:lumMod val="60000"/>
            <a:lumOff val="40000"/>
          </a:schemeClr>
        </a:solidFill>
        <a:ln>
          <a:solidFill>
            <a:schemeClr val="tx1"/>
          </a:solidFill>
        </a:ln>
      </dgm:spPr>
      <dgm:t>
        <a:bodyPr/>
        <a:lstStyle/>
        <a:p>
          <a:r>
            <a:rPr lang="en-GB" sz="2400" dirty="0">
              <a:solidFill>
                <a:schemeClr val="tx1"/>
              </a:solidFill>
            </a:rPr>
            <a:t>Forensic evidence – fingerprints, DNA etc</a:t>
          </a:r>
        </a:p>
      </dgm:t>
    </dgm:pt>
    <dgm:pt modelId="{2625A99F-B687-41D9-940E-1BE9E314483B}" type="parTrans" cxnId="{499C21DD-8E6F-4A4D-8500-5B96113FC4DB}">
      <dgm:prSet/>
      <dgm:spPr/>
      <dgm:t>
        <a:bodyPr/>
        <a:lstStyle/>
        <a:p>
          <a:endParaRPr lang="en-GB"/>
        </a:p>
      </dgm:t>
    </dgm:pt>
    <dgm:pt modelId="{CF0670F8-E206-418C-9FCE-BF18135DE174}" type="sibTrans" cxnId="{499C21DD-8E6F-4A4D-8500-5B96113FC4DB}">
      <dgm:prSet/>
      <dgm:spPr>
        <a:ln w="57150">
          <a:solidFill>
            <a:schemeClr val="accent2">
              <a:lumMod val="50000"/>
            </a:schemeClr>
          </a:solidFill>
        </a:ln>
      </dgm:spPr>
      <dgm:t>
        <a:bodyPr/>
        <a:lstStyle/>
        <a:p>
          <a:endParaRPr lang="en-GB"/>
        </a:p>
      </dgm:t>
    </dgm:pt>
    <dgm:pt modelId="{F51D98D2-BED6-475A-93A7-899CCBFCF814}">
      <dgm:prSet phldrT="[Text]" custT="1"/>
      <dgm:spPr>
        <a:solidFill>
          <a:schemeClr val="accent2">
            <a:lumMod val="40000"/>
            <a:lumOff val="60000"/>
          </a:schemeClr>
        </a:solidFill>
        <a:ln>
          <a:solidFill>
            <a:schemeClr val="tx1"/>
          </a:solidFill>
        </a:ln>
      </dgm:spPr>
      <dgm:t>
        <a:bodyPr/>
        <a:lstStyle/>
        <a:p>
          <a:r>
            <a:rPr lang="en-GB" sz="2400" dirty="0">
              <a:solidFill>
                <a:schemeClr val="tx1"/>
              </a:solidFill>
            </a:rPr>
            <a:t>Digital Evidence – computer, CCTV etc</a:t>
          </a:r>
        </a:p>
      </dgm:t>
    </dgm:pt>
    <dgm:pt modelId="{5958EBBF-5E78-4982-B029-B70FC8782DF6}" type="parTrans" cxnId="{EA805BD4-44C2-42C3-89B9-ED6ECEFC89EC}">
      <dgm:prSet/>
      <dgm:spPr/>
      <dgm:t>
        <a:bodyPr/>
        <a:lstStyle/>
        <a:p>
          <a:endParaRPr lang="en-GB"/>
        </a:p>
      </dgm:t>
    </dgm:pt>
    <dgm:pt modelId="{0DE6DAAE-A433-4606-A7B6-55EB810F6E77}" type="sibTrans" cxnId="{EA805BD4-44C2-42C3-89B9-ED6ECEFC89EC}">
      <dgm:prSet/>
      <dgm:spPr>
        <a:ln w="57150">
          <a:solidFill>
            <a:schemeClr val="accent2">
              <a:lumMod val="50000"/>
            </a:schemeClr>
          </a:solidFill>
        </a:ln>
      </dgm:spPr>
      <dgm:t>
        <a:bodyPr/>
        <a:lstStyle/>
        <a:p>
          <a:endParaRPr lang="en-GB"/>
        </a:p>
      </dgm:t>
    </dgm:pt>
    <dgm:pt modelId="{FB317165-490C-4BEC-9264-E008370B3501}">
      <dgm:prSet phldrT="[Text]" custT="1"/>
      <dgm:spPr>
        <a:solidFill>
          <a:schemeClr val="accent2">
            <a:lumMod val="40000"/>
            <a:lumOff val="60000"/>
          </a:schemeClr>
        </a:solidFill>
        <a:ln>
          <a:solidFill>
            <a:schemeClr val="tx1"/>
          </a:solidFill>
        </a:ln>
      </dgm:spPr>
      <dgm:t>
        <a:bodyPr/>
        <a:lstStyle/>
        <a:p>
          <a:r>
            <a:rPr lang="en-GB" sz="2400" dirty="0">
              <a:solidFill>
                <a:schemeClr val="tx1"/>
              </a:solidFill>
            </a:rPr>
            <a:t>Expert witness evidence</a:t>
          </a:r>
        </a:p>
      </dgm:t>
    </dgm:pt>
    <dgm:pt modelId="{F7C03E09-DD0F-4C8D-93E7-A9487674BC2D}" type="parTrans" cxnId="{FCEC3B9B-34EC-4AB4-B64E-B1521CD217C7}">
      <dgm:prSet/>
      <dgm:spPr/>
      <dgm:t>
        <a:bodyPr/>
        <a:lstStyle/>
        <a:p>
          <a:endParaRPr lang="en-GB"/>
        </a:p>
      </dgm:t>
    </dgm:pt>
    <dgm:pt modelId="{EF487C3F-4E73-40E2-A3F3-7F87C21C7F51}" type="sibTrans" cxnId="{FCEC3B9B-34EC-4AB4-B64E-B1521CD217C7}">
      <dgm:prSet/>
      <dgm:spPr>
        <a:ln w="57150">
          <a:solidFill>
            <a:schemeClr val="accent2">
              <a:lumMod val="50000"/>
            </a:schemeClr>
          </a:solidFill>
        </a:ln>
      </dgm:spPr>
      <dgm:t>
        <a:bodyPr/>
        <a:lstStyle/>
        <a:p>
          <a:endParaRPr lang="en-GB"/>
        </a:p>
      </dgm:t>
    </dgm:pt>
    <dgm:pt modelId="{717C2979-0C57-4DC3-9766-1DF2F430450C}">
      <dgm:prSet phldrT="[Text]" custT="1"/>
      <dgm:spPr>
        <a:solidFill>
          <a:schemeClr val="accent2">
            <a:lumMod val="60000"/>
            <a:lumOff val="40000"/>
          </a:schemeClr>
        </a:solidFill>
        <a:ln>
          <a:solidFill>
            <a:schemeClr val="tx1"/>
          </a:solidFill>
        </a:ln>
      </dgm:spPr>
      <dgm:t>
        <a:bodyPr/>
        <a:lstStyle/>
        <a:p>
          <a:r>
            <a:rPr lang="en-GB" sz="2400" dirty="0">
              <a:solidFill>
                <a:schemeClr val="tx1"/>
              </a:solidFill>
            </a:rPr>
            <a:t>Intelligence</a:t>
          </a:r>
        </a:p>
      </dgm:t>
    </dgm:pt>
    <dgm:pt modelId="{BB990948-3322-40EB-83D7-96A5721E8C2C}" type="parTrans" cxnId="{47CE2E59-6D7C-4434-B266-856669C395FC}">
      <dgm:prSet/>
      <dgm:spPr/>
      <dgm:t>
        <a:bodyPr/>
        <a:lstStyle/>
        <a:p>
          <a:endParaRPr lang="en-GB"/>
        </a:p>
      </dgm:t>
    </dgm:pt>
    <dgm:pt modelId="{9ECE7104-7D8B-4D28-8CB7-09B02DC7356A}" type="sibTrans" cxnId="{47CE2E59-6D7C-4434-B266-856669C395FC}">
      <dgm:prSet/>
      <dgm:spPr>
        <a:ln w="57150">
          <a:solidFill>
            <a:schemeClr val="accent2">
              <a:lumMod val="50000"/>
            </a:schemeClr>
          </a:solidFill>
        </a:ln>
      </dgm:spPr>
      <dgm:t>
        <a:bodyPr/>
        <a:lstStyle/>
        <a:p>
          <a:endParaRPr lang="en-GB"/>
        </a:p>
      </dgm:t>
    </dgm:pt>
    <dgm:pt modelId="{5F157310-6D6E-4999-9CEF-85DBD79C6158}">
      <dgm:prSet phldrT="[Text]" custT="1"/>
      <dgm:spPr>
        <a:solidFill>
          <a:schemeClr val="accent2">
            <a:lumMod val="40000"/>
            <a:lumOff val="60000"/>
          </a:schemeClr>
        </a:solidFill>
        <a:ln>
          <a:solidFill>
            <a:schemeClr val="tx1"/>
          </a:solidFill>
        </a:ln>
      </dgm:spPr>
      <dgm:t>
        <a:bodyPr/>
        <a:lstStyle/>
        <a:p>
          <a:r>
            <a:rPr lang="en-GB" sz="2400" dirty="0">
              <a:solidFill>
                <a:schemeClr val="tx1"/>
              </a:solidFill>
            </a:rPr>
            <a:t>So many sources</a:t>
          </a:r>
        </a:p>
      </dgm:t>
    </dgm:pt>
    <dgm:pt modelId="{1319AE88-0B89-4BD5-A68A-316EC631E378}" type="parTrans" cxnId="{CD5A987B-4CA4-4DB2-B444-AD81DF0A9BA8}">
      <dgm:prSet/>
      <dgm:spPr/>
      <dgm:t>
        <a:bodyPr/>
        <a:lstStyle/>
        <a:p>
          <a:endParaRPr lang="en-GB"/>
        </a:p>
      </dgm:t>
    </dgm:pt>
    <dgm:pt modelId="{897AB20F-A059-47E4-B746-57EBD8EFB676}" type="sibTrans" cxnId="{CD5A987B-4CA4-4DB2-B444-AD81DF0A9BA8}">
      <dgm:prSet/>
      <dgm:spPr/>
      <dgm:t>
        <a:bodyPr/>
        <a:lstStyle/>
        <a:p>
          <a:endParaRPr lang="en-GB"/>
        </a:p>
      </dgm:t>
    </dgm:pt>
    <dgm:pt modelId="{6E556438-C049-463B-95A4-680FB9B7AF6B}" type="pres">
      <dgm:prSet presAssocID="{72706F66-D417-4DB4-926C-78822034B1F9}" presName="Name0" presStyleCnt="0">
        <dgm:presLayoutVars>
          <dgm:dir/>
          <dgm:resizeHandles val="exact"/>
        </dgm:presLayoutVars>
      </dgm:prSet>
      <dgm:spPr/>
    </dgm:pt>
    <dgm:pt modelId="{BAEB5238-7DF5-462B-B9F8-E557E620F83F}" type="pres">
      <dgm:prSet presAssocID="{BC106665-9C94-49BD-9021-24A32B83E6C2}" presName="node" presStyleLbl="node1" presStyleIdx="0" presStyleCnt="6">
        <dgm:presLayoutVars>
          <dgm:bulletEnabled val="1"/>
        </dgm:presLayoutVars>
      </dgm:prSet>
      <dgm:spPr/>
    </dgm:pt>
    <dgm:pt modelId="{2AF8B41B-5218-4031-9AFA-8FD5A7EFC7FD}" type="pres">
      <dgm:prSet presAssocID="{6F839035-17EA-42CB-932F-8C7F2BCE8B09}" presName="sibTrans" presStyleLbl="sibTrans1D1" presStyleIdx="0" presStyleCnt="5"/>
      <dgm:spPr/>
    </dgm:pt>
    <dgm:pt modelId="{07135C5E-2DF5-4E3E-90A4-A1298DF011AE}" type="pres">
      <dgm:prSet presAssocID="{6F839035-17EA-42CB-932F-8C7F2BCE8B09}" presName="connectorText" presStyleLbl="sibTrans1D1" presStyleIdx="0" presStyleCnt="5"/>
      <dgm:spPr/>
    </dgm:pt>
    <dgm:pt modelId="{3B366B9A-A3D8-4C29-8053-0A659989B41D}" type="pres">
      <dgm:prSet presAssocID="{291AE083-92FD-4C4C-BB8E-D12441E2C10C}" presName="node" presStyleLbl="node1" presStyleIdx="1" presStyleCnt="6">
        <dgm:presLayoutVars>
          <dgm:bulletEnabled val="1"/>
        </dgm:presLayoutVars>
      </dgm:prSet>
      <dgm:spPr/>
    </dgm:pt>
    <dgm:pt modelId="{89C06EC9-6BBB-4FA5-A4E4-93793058F074}" type="pres">
      <dgm:prSet presAssocID="{CF0670F8-E206-418C-9FCE-BF18135DE174}" presName="sibTrans" presStyleLbl="sibTrans1D1" presStyleIdx="1" presStyleCnt="5"/>
      <dgm:spPr/>
    </dgm:pt>
    <dgm:pt modelId="{BEA74685-EA1C-477F-830D-BBDDD088D91A}" type="pres">
      <dgm:prSet presAssocID="{CF0670F8-E206-418C-9FCE-BF18135DE174}" presName="connectorText" presStyleLbl="sibTrans1D1" presStyleIdx="1" presStyleCnt="5"/>
      <dgm:spPr/>
    </dgm:pt>
    <dgm:pt modelId="{D1DD839A-6E51-4440-9E4A-D44860500E18}" type="pres">
      <dgm:prSet presAssocID="{F51D98D2-BED6-475A-93A7-899CCBFCF814}" presName="node" presStyleLbl="node1" presStyleIdx="2" presStyleCnt="6">
        <dgm:presLayoutVars>
          <dgm:bulletEnabled val="1"/>
        </dgm:presLayoutVars>
      </dgm:prSet>
      <dgm:spPr/>
    </dgm:pt>
    <dgm:pt modelId="{146E20DE-1786-484E-8741-766125FE6451}" type="pres">
      <dgm:prSet presAssocID="{0DE6DAAE-A433-4606-A7B6-55EB810F6E77}" presName="sibTrans" presStyleLbl="sibTrans1D1" presStyleIdx="2" presStyleCnt="5"/>
      <dgm:spPr/>
    </dgm:pt>
    <dgm:pt modelId="{9CCF1CB0-9EF3-4BBA-B0C7-B7270F945B6D}" type="pres">
      <dgm:prSet presAssocID="{0DE6DAAE-A433-4606-A7B6-55EB810F6E77}" presName="connectorText" presStyleLbl="sibTrans1D1" presStyleIdx="2" presStyleCnt="5"/>
      <dgm:spPr/>
    </dgm:pt>
    <dgm:pt modelId="{C96F5393-7ECC-4E0F-967B-358C20A2C1EA}" type="pres">
      <dgm:prSet presAssocID="{FB317165-490C-4BEC-9264-E008370B3501}" presName="node" presStyleLbl="node1" presStyleIdx="3" presStyleCnt="6">
        <dgm:presLayoutVars>
          <dgm:bulletEnabled val="1"/>
        </dgm:presLayoutVars>
      </dgm:prSet>
      <dgm:spPr/>
    </dgm:pt>
    <dgm:pt modelId="{B64D08A9-010C-44F9-B414-E9A5538FE3D7}" type="pres">
      <dgm:prSet presAssocID="{EF487C3F-4E73-40E2-A3F3-7F87C21C7F51}" presName="sibTrans" presStyleLbl="sibTrans1D1" presStyleIdx="3" presStyleCnt="5"/>
      <dgm:spPr/>
    </dgm:pt>
    <dgm:pt modelId="{52FEC579-B519-4A90-A5E5-A2B7DCECF992}" type="pres">
      <dgm:prSet presAssocID="{EF487C3F-4E73-40E2-A3F3-7F87C21C7F51}" presName="connectorText" presStyleLbl="sibTrans1D1" presStyleIdx="3" presStyleCnt="5"/>
      <dgm:spPr/>
    </dgm:pt>
    <dgm:pt modelId="{4DE3190C-0543-43B6-ADEA-68AE5A162E4F}" type="pres">
      <dgm:prSet presAssocID="{717C2979-0C57-4DC3-9766-1DF2F430450C}" presName="node" presStyleLbl="node1" presStyleIdx="4" presStyleCnt="6">
        <dgm:presLayoutVars>
          <dgm:bulletEnabled val="1"/>
        </dgm:presLayoutVars>
      </dgm:prSet>
      <dgm:spPr/>
    </dgm:pt>
    <dgm:pt modelId="{FA6005D8-B528-4038-ABEE-86D86F49D8F1}" type="pres">
      <dgm:prSet presAssocID="{9ECE7104-7D8B-4D28-8CB7-09B02DC7356A}" presName="sibTrans" presStyleLbl="sibTrans1D1" presStyleIdx="4" presStyleCnt="5"/>
      <dgm:spPr/>
    </dgm:pt>
    <dgm:pt modelId="{F42866DD-6CB2-4D07-BAE3-A1E21E92F570}" type="pres">
      <dgm:prSet presAssocID="{9ECE7104-7D8B-4D28-8CB7-09B02DC7356A}" presName="connectorText" presStyleLbl="sibTrans1D1" presStyleIdx="4" presStyleCnt="5"/>
      <dgm:spPr/>
    </dgm:pt>
    <dgm:pt modelId="{9AE0E404-4FBD-465B-9797-54D6C91DB9B7}" type="pres">
      <dgm:prSet presAssocID="{5F157310-6D6E-4999-9CEF-85DBD79C6158}" presName="node" presStyleLbl="node1" presStyleIdx="5" presStyleCnt="6">
        <dgm:presLayoutVars>
          <dgm:bulletEnabled val="1"/>
        </dgm:presLayoutVars>
      </dgm:prSet>
      <dgm:spPr/>
    </dgm:pt>
  </dgm:ptLst>
  <dgm:cxnLst>
    <dgm:cxn modelId="{7B909E01-AF83-43C5-8D51-AA9DEB783BD0}" type="presOf" srcId="{CF0670F8-E206-418C-9FCE-BF18135DE174}" destId="{89C06EC9-6BBB-4FA5-A4E4-93793058F074}" srcOrd="0" destOrd="0" presId="urn:microsoft.com/office/officeart/2005/8/layout/bProcess3"/>
    <dgm:cxn modelId="{AFF8EE0E-383D-45B0-BC17-ED3998916295}" type="presOf" srcId="{72706F66-D417-4DB4-926C-78822034B1F9}" destId="{6E556438-C049-463B-95A4-680FB9B7AF6B}" srcOrd="0" destOrd="0" presId="urn:microsoft.com/office/officeart/2005/8/layout/bProcess3"/>
    <dgm:cxn modelId="{5EDFF41F-2FC4-420B-8D35-A630DB7E4088}" type="presOf" srcId="{6F839035-17EA-42CB-932F-8C7F2BCE8B09}" destId="{07135C5E-2DF5-4E3E-90A4-A1298DF011AE}" srcOrd="1" destOrd="0" presId="urn:microsoft.com/office/officeart/2005/8/layout/bProcess3"/>
    <dgm:cxn modelId="{BD2DDB23-1F0C-49CF-80F9-232869512C61}" type="presOf" srcId="{291AE083-92FD-4C4C-BB8E-D12441E2C10C}" destId="{3B366B9A-A3D8-4C29-8053-0A659989B41D}" srcOrd="0" destOrd="0" presId="urn:microsoft.com/office/officeart/2005/8/layout/bProcess3"/>
    <dgm:cxn modelId="{084A2435-ABBD-46ED-B803-890AB88F6FBD}" type="presOf" srcId="{5F157310-6D6E-4999-9CEF-85DBD79C6158}" destId="{9AE0E404-4FBD-465B-9797-54D6C91DB9B7}" srcOrd="0" destOrd="0" presId="urn:microsoft.com/office/officeart/2005/8/layout/bProcess3"/>
    <dgm:cxn modelId="{9CB2E33C-5020-4C28-87E7-045E27BFC2D1}" type="presOf" srcId="{F51D98D2-BED6-475A-93A7-899CCBFCF814}" destId="{D1DD839A-6E51-4440-9E4A-D44860500E18}" srcOrd="0" destOrd="0" presId="urn:microsoft.com/office/officeart/2005/8/layout/bProcess3"/>
    <dgm:cxn modelId="{DA0FBF4E-EB61-4AA1-B7A5-E69DAA7112A9}" srcId="{72706F66-D417-4DB4-926C-78822034B1F9}" destId="{BC106665-9C94-49BD-9021-24A32B83E6C2}" srcOrd="0" destOrd="0" parTransId="{D1F182C7-39EF-44B6-ACF3-5D863A240BE9}" sibTransId="{6F839035-17EA-42CB-932F-8C7F2BCE8B09}"/>
    <dgm:cxn modelId="{9FD76155-F410-440D-9C83-7360C9DA3EA7}" type="presOf" srcId="{6F839035-17EA-42CB-932F-8C7F2BCE8B09}" destId="{2AF8B41B-5218-4031-9AFA-8FD5A7EFC7FD}" srcOrd="0" destOrd="0" presId="urn:microsoft.com/office/officeart/2005/8/layout/bProcess3"/>
    <dgm:cxn modelId="{ED6EA758-D77A-4D90-9173-73FB1458D002}" type="presOf" srcId="{9ECE7104-7D8B-4D28-8CB7-09B02DC7356A}" destId="{F42866DD-6CB2-4D07-BAE3-A1E21E92F570}" srcOrd="1" destOrd="0" presId="urn:microsoft.com/office/officeart/2005/8/layout/bProcess3"/>
    <dgm:cxn modelId="{47CE2E59-6D7C-4434-B266-856669C395FC}" srcId="{72706F66-D417-4DB4-926C-78822034B1F9}" destId="{717C2979-0C57-4DC3-9766-1DF2F430450C}" srcOrd="4" destOrd="0" parTransId="{BB990948-3322-40EB-83D7-96A5721E8C2C}" sibTransId="{9ECE7104-7D8B-4D28-8CB7-09B02DC7356A}"/>
    <dgm:cxn modelId="{7BB01E7A-AB80-43E9-B52E-856013A07F14}" type="presOf" srcId="{EF487C3F-4E73-40E2-A3F3-7F87C21C7F51}" destId="{52FEC579-B519-4A90-A5E5-A2B7DCECF992}" srcOrd="1" destOrd="0" presId="urn:microsoft.com/office/officeart/2005/8/layout/bProcess3"/>
    <dgm:cxn modelId="{CD5A987B-4CA4-4DB2-B444-AD81DF0A9BA8}" srcId="{72706F66-D417-4DB4-926C-78822034B1F9}" destId="{5F157310-6D6E-4999-9CEF-85DBD79C6158}" srcOrd="5" destOrd="0" parTransId="{1319AE88-0B89-4BD5-A68A-316EC631E378}" sibTransId="{897AB20F-A059-47E4-B746-57EBD8EFB676}"/>
    <dgm:cxn modelId="{FCEC3B9B-34EC-4AB4-B64E-B1521CD217C7}" srcId="{72706F66-D417-4DB4-926C-78822034B1F9}" destId="{FB317165-490C-4BEC-9264-E008370B3501}" srcOrd="3" destOrd="0" parTransId="{F7C03E09-DD0F-4C8D-93E7-A9487674BC2D}" sibTransId="{EF487C3F-4E73-40E2-A3F3-7F87C21C7F51}"/>
    <dgm:cxn modelId="{559468AD-F2CD-4F41-9E74-86BE8E55BC80}" type="presOf" srcId="{0DE6DAAE-A433-4606-A7B6-55EB810F6E77}" destId="{146E20DE-1786-484E-8741-766125FE6451}" srcOrd="0" destOrd="0" presId="urn:microsoft.com/office/officeart/2005/8/layout/bProcess3"/>
    <dgm:cxn modelId="{7CF8E7BD-F618-4038-9FF8-12D4098C10EF}" type="presOf" srcId="{717C2979-0C57-4DC3-9766-1DF2F430450C}" destId="{4DE3190C-0543-43B6-ADEA-68AE5A162E4F}" srcOrd="0" destOrd="0" presId="urn:microsoft.com/office/officeart/2005/8/layout/bProcess3"/>
    <dgm:cxn modelId="{778128C1-F6DF-49B6-97A0-72B3F74DFB4E}" type="presOf" srcId="{EF487C3F-4E73-40E2-A3F3-7F87C21C7F51}" destId="{B64D08A9-010C-44F9-B414-E9A5538FE3D7}" srcOrd="0" destOrd="0" presId="urn:microsoft.com/office/officeart/2005/8/layout/bProcess3"/>
    <dgm:cxn modelId="{D4C236C2-41A7-4EE1-955B-3731654107B1}" type="presOf" srcId="{CF0670F8-E206-418C-9FCE-BF18135DE174}" destId="{BEA74685-EA1C-477F-830D-BBDDD088D91A}" srcOrd="1" destOrd="0" presId="urn:microsoft.com/office/officeart/2005/8/layout/bProcess3"/>
    <dgm:cxn modelId="{6F63D1CF-9BD4-4FE7-B2E7-6949CEBFC864}" type="presOf" srcId="{0DE6DAAE-A433-4606-A7B6-55EB810F6E77}" destId="{9CCF1CB0-9EF3-4BBA-B0C7-B7270F945B6D}" srcOrd="1" destOrd="0" presId="urn:microsoft.com/office/officeart/2005/8/layout/bProcess3"/>
    <dgm:cxn modelId="{895C5ED0-F272-41E5-88C7-70EBC680E097}" type="presOf" srcId="{FB317165-490C-4BEC-9264-E008370B3501}" destId="{C96F5393-7ECC-4E0F-967B-358C20A2C1EA}" srcOrd="0" destOrd="0" presId="urn:microsoft.com/office/officeart/2005/8/layout/bProcess3"/>
    <dgm:cxn modelId="{EA805BD4-44C2-42C3-89B9-ED6ECEFC89EC}" srcId="{72706F66-D417-4DB4-926C-78822034B1F9}" destId="{F51D98D2-BED6-475A-93A7-899CCBFCF814}" srcOrd="2" destOrd="0" parTransId="{5958EBBF-5E78-4982-B029-B70FC8782DF6}" sibTransId="{0DE6DAAE-A433-4606-A7B6-55EB810F6E77}"/>
    <dgm:cxn modelId="{499C21DD-8E6F-4A4D-8500-5B96113FC4DB}" srcId="{72706F66-D417-4DB4-926C-78822034B1F9}" destId="{291AE083-92FD-4C4C-BB8E-D12441E2C10C}" srcOrd="1" destOrd="0" parTransId="{2625A99F-B687-41D9-940E-1BE9E314483B}" sibTransId="{CF0670F8-E206-418C-9FCE-BF18135DE174}"/>
    <dgm:cxn modelId="{27ECA0E2-D69F-468B-82CC-0FB3A367846E}" type="presOf" srcId="{BC106665-9C94-49BD-9021-24A32B83E6C2}" destId="{BAEB5238-7DF5-462B-B9F8-E557E620F83F}" srcOrd="0" destOrd="0" presId="urn:microsoft.com/office/officeart/2005/8/layout/bProcess3"/>
    <dgm:cxn modelId="{9F65B9E7-638C-41FB-BCCD-8E55F3273B30}" type="presOf" srcId="{9ECE7104-7D8B-4D28-8CB7-09B02DC7356A}" destId="{FA6005D8-B528-4038-ABEE-86D86F49D8F1}" srcOrd="0" destOrd="0" presId="urn:microsoft.com/office/officeart/2005/8/layout/bProcess3"/>
    <dgm:cxn modelId="{524DEF12-06F7-4354-A6C4-9FD751205849}" type="presParOf" srcId="{6E556438-C049-463B-95A4-680FB9B7AF6B}" destId="{BAEB5238-7DF5-462B-B9F8-E557E620F83F}" srcOrd="0" destOrd="0" presId="urn:microsoft.com/office/officeart/2005/8/layout/bProcess3"/>
    <dgm:cxn modelId="{E8419865-DE04-4311-8C75-7C25AF7EE819}" type="presParOf" srcId="{6E556438-C049-463B-95A4-680FB9B7AF6B}" destId="{2AF8B41B-5218-4031-9AFA-8FD5A7EFC7FD}" srcOrd="1" destOrd="0" presId="urn:microsoft.com/office/officeart/2005/8/layout/bProcess3"/>
    <dgm:cxn modelId="{1CE6B8DD-B1CF-4806-BA5B-B94A2C074F11}" type="presParOf" srcId="{2AF8B41B-5218-4031-9AFA-8FD5A7EFC7FD}" destId="{07135C5E-2DF5-4E3E-90A4-A1298DF011AE}" srcOrd="0" destOrd="0" presId="urn:microsoft.com/office/officeart/2005/8/layout/bProcess3"/>
    <dgm:cxn modelId="{896BF4A3-C76E-43B4-A374-BEA208CE53C3}" type="presParOf" srcId="{6E556438-C049-463B-95A4-680FB9B7AF6B}" destId="{3B366B9A-A3D8-4C29-8053-0A659989B41D}" srcOrd="2" destOrd="0" presId="urn:microsoft.com/office/officeart/2005/8/layout/bProcess3"/>
    <dgm:cxn modelId="{327CE0B0-7486-418E-87F0-4C0A9A5C4D8D}" type="presParOf" srcId="{6E556438-C049-463B-95A4-680FB9B7AF6B}" destId="{89C06EC9-6BBB-4FA5-A4E4-93793058F074}" srcOrd="3" destOrd="0" presId="urn:microsoft.com/office/officeart/2005/8/layout/bProcess3"/>
    <dgm:cxn modelId="{29EB4A35-6FDA-4D42-9A34-BF5EDC484646}" type="presParOf" srcId="{89C06EC9-6BBB-4FA5-A4E4-93793058F074}" destId="{BEA74685-EA1C-477F-830D-BBDDD088D91A}" srcOrd="0" destOrd="0" presId="urn:microsoft.com/office/officeart/2005/8/layout/bProcess3"/>
    <dgm:cxn modelId="{60667490-5786-48FA-814A-C7DDFB7A0793}" type="presParOf" srcId="{6E556438-C049-463B-95A4-680FB9B7AF6B}" destId="{D1DD839A-6E51-4440-9E4A-D44860500E18}" srcOrd="4" destOrd="0" presId="urn:microsoft.com/office/officeart/2005/8/layout/bProcess3"/>
    <dgm:cxn modelId="{9372E1A4-675D-4150-A61C-4B638679DE48}" type="presParOf" srcId="{6E556438-C049-463B-95A4-680FB9B7AF6B}" destId="{146E20DE-1786-484E-8741-766125FE6451}" srcOrd="5" destOrd="0" presId="urn:microsoft.com/office/officeart/2005/8/layout/bProcess3"/>
    <dgm:cxn modelId="{FA6CBF21-D900-4F14-81C6-FD4DC955C6BF}" type="presParOf" srcId="{146E20DE-1786-484E-8741-766125FE6451}" destId="{9CCF1CB0-9EF3-4BBA-B0C7-B7270F945B6D}" srcOrd="0" destOrd="0" presId="urn:microsoft.com/office/officeart/2005/8/layout/bProcess3"/>
    <dgm:cxn modelId="{B6917D5F-8560-4831-9452-0007A074A28A}" type="presParOf" srcId="{6E556438-C049-463B-95A4-680FB9B7AF6B}" destId="{C96F5393-7ECC-4E0F-967B-358C20A2C1EA}" srcOrd="6" destOrd="0" presId="urn:microsoft.com/office/officeart/2005/8/layout/bProcess3"/>
    <dgm:cxn modelId="{B9502FA2-9A4A-4B93-9906-2F635B955B17}" type="presParOf" srcId="{6E556438-C049-463B-95A4-680FB9B7AF6B}" destId="{B64D08A9-010C-44F9-B414-E9A5538FE3D7}" srcOrd="7" destOrd="0" presId="urn:microsoft.com/office/officeart/2005/8/layout/bProcess3"/>
    <dgm:cxn modelId="{A78BFF18-3A42-47B7-9DB0-E7A7205C8C07}" type="presParOf" srcId="{B64D08A9-010C-44F9-B414-E9A5538FE3D7}" destId="{52FEC579-B519-4A90-A5E5-A2B7DCECF992}" srcOrd="0" destOrd="0" presId="urn:microsoft.com/office/officeart/2005/8/layout/bProcess3"/>
    <dgm:cxn modelId="{659EDD78-E977-4BCA-B44B-12D8E31A62E8}" type="presParOf" srcId="{6E556438-C049-463B-95A4-680FB9B7AF6B}" destId="{4DE3190C-0543-43B6-ADEA-68AE5A162E4F}" srcOrd="8" destOrd="0" presId="urn:microsoft.com/office/officeart/2005/8/layout/bProcess3"/>
    <dgm:cxn modelId="{70110501-4DEB-408C-8104-1A4A70E82183}" type="presParOf" srcId="{6E556438-C049-463B-95A4-680FB9B7AF6B}" destId="{FA6005D8-B528-4038-ABEE-86D86F49D8F1}" srcOrd="9" destOrd="0" presId="urn:microsoft.com/office/officeart/2005/8/layout/bProcess3"/>
    <dgm:cxn modelId="{8BC0D9B1-A243-461D-A45A-854E5AF867A7}" type="presParOf" srcId="{FA6005D8-B528-4038-ABEE-86D86F49D8F1}" destId="{F42866DD-6CB2-4D07-BAE3-A1E21E92F570}" srcOrd="0" destOrd="0" presId="urn:microsoft.com/office/officeart/2005/8/layout/bProcess3"/>
    <dgm:cxn modelId="{9EAC1FB2-8220-489D-BA8E-C9BB1C56239C}" type="presParOf" srcId="{6E556438-C049-463B-95A4-680FB9B7AF6B}" destId="{9AE0E404-4FBD-465B-9797-54D6C91DB9B7}" srcOrd="10" destOrd="0" presId="urn:microsoft.com/office/officeart/2005/8/layout/bProcess3"/>
  </dgm:cxnLst>
  <dgm:bg/>
  <dgm:whole/>
  <dgm:extLst>
    <a:ext uri="http://schemas.microsoft.com/office/drawing/2008/diagram">
      <dsp:dataModelExt xmlns:dsp="http://schemas.microsoft.com/office/drawing/2008/diagram" relId="rId12"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1AF2AF2F-EF84-4855-9831-B7D357968B5E}" type="doc">
      <dgm:prSet loTypeId="urn:microsoft.com/office/officeart/2005/8/layout/process1" loCatId="process" qsTypeId="urn:microsoft.com/office/officeart/2005/8/quickstyle/simple1" qsCatId="simple" csTypeId="urn:microsoft.com/office/officeart/2005/8/colors/accent1_2" csCatId="accent1" phldr="1"/>
      <dgm:spPr/>
    </dgm:pt>
    <dgm:pt modelId="{302CF18A-ABAE-4146-A9C2-F1E2F7F7F7A2}">
      <dgm:prSet phldrT="[Text]" custT="1"/>
      <dgm:spPr>
        <a:solidFill>
          <a:schemeClr val="accent2">
            <a:lumMod val="40000"/>
            <a:lumOff val="60000"/>
          </a:schemeClr>
        </a:solidFill>
        <a:ln>
          <a:solidFill>
            <a:schemeClr val="tx1"/>
          </a:solidFill>
        </a:ln>
      </dgm:spPr>
      <dgm:t>
        <a:bodyPr/>
        <a:lstStyle/>
        <a:p>
          <a:r>
            <a:rPr lang="en-GB" sz="2400" b="1" dirty="0">
              <a:solidFill>
                <a:schemeClr val="tx1"/>
              </a:solidFill>
            </a:rPr>
            <a:t>Material is defined as </a:t>
          </a:r>
          <a:r>
            <a:rPr lang="en-GB" sz="2400" dirty="0">
              <a:solidFill>
                <a:schemeClr val="tx1"/>
              </a:solidFill>
            </a:rPr>
            <a:t>‘material of any kind, including information &amp; objects which is obtained in the course of a criminal investigation &amp; which may be relevant to the investigation.’</a:t>
          </a:r>
        </a:p>
      </dgm:t>
    </dgm:pt>
    <dgm:pt modelId="{6089CA7F-D921-4E9D-AE95-CFF8276B6D0C}" type="parTrans" cxnId="{7F115B26-196C-4583-A34A-F96C829D908B}">
      <dgm:prSet/>
      <dgm:spPr/>
      <dgm:t>
        <a:bodyPr/>
        <a:lstStyle/>
        <a:p>
          <a:endParaRPr lang="en-GB"/>
        </a:p>
      </dgm:t>
    </dgm:pt>
    <dgm:pt modelId="{2159B424-3B63-40BC-8175-CA6BE2FD2DD9}" type="sibTrans" cxnId="{7F115B26-196C-4583-A34A-F96C829D908B}">
      <dgm:prSet/>
      <dgm:spPr>
        <a:solidFill>
          <a:schemeClr val="accent2">
            <a:lumMod val="50000"/>
          </a:schemeClr>
        </a:solidFill>
        <a:ln>
          <a:solidFill>
            <a:schemeClr val="tx1"/>
          </a:solidFill>
        </a:ln>
      </dgm:spPr>
      <dgm:t>
        <a:bodyPr/>
        <a:lstStyle/>
        <a:p>
          <a:endParaRPr lang="en-GB"/>
        </a:p>
      </dgm:t>
    </dgm:pt>
    <dgm:pt modelId="{C26D3936-FA38-4420-8D51-F96B43FACC47}">
      <dgm:prSet phldrT="[Text]" custT="1"/>
      <dgm:spPr>
        <a:solidFill>
          <a:schemeClr val="accent2">
            <a:lumMod val="60000"/>
            <a:lumOff val="40000"/>
          </a:schemeClr>
        </a:solidFill>
        <a:ln>
          <a:solidFill>
            <a:schemeClr val="tx1"/>
          </a:solidFill>
        </a:ln>
      </dgm:spPr>
      <dgm:t>
        <a:bodyPr/>
        <a:lstStyle/>
        <a:p>
          <a:r>
            <a:rPr lang="en-GB" sz="2400" dirty="0">
              <a:solidFill>
                <a:schemeClr val="tx1"/>
              </a:solidFill>
            </a:rPr>
            <a:t>Material may be relevant to an investigation if it appears that it has some bearing on any offence under investigation, or on the surrounding circumstances of the  case, unless it is incapable of having any impact on the case.</a:t>
          </a:r>
        </a:p>
      </dgm:t>
    </dgm:pt>
    <dgm:pt modelId="{7F2B0944-55CD-4E18-84ED-56A73FF84607}" type="parTrans" cxnId="{6D8CF868-C22E-4B2C-80E2-90B3B173146C}">
      <dgm:prSet/>
      <dgm:spPr/>
      <dgm:t>
        <a:bodyPr/>
        <a:lstStyle/>
        <a:p>
          <a:endParaRPr lang="en-GB"/>
        </a:p>
      </dgm:t>
    </dgm:pt>
    <dgm:pt modelId="{843D15E4-DBBB-4484-8653-A904959CB7DE}" type="sibTrans" cxnId="{6D8CF868-C22E-4B2C-80E2-90B3B173146C}">
      <dgm:prSet/>
      <dgm:spPr/>
      <dgm:t>
        <a:bodyPr/>
        <a:lstStyle/>
        <a:p>
          <a:endParaRPr lang="en-GB"/>
        </a:p>
      </dgm:t>
    </dgm:pt>
    <dgm:pt modelId="{E40AFB6B-3DD9-4C6E-8722-E7F2E63903AA}" type="pres">
      <dgm:prSet presAssocID="{1AF2AF2F-EF84-4855-9831-B7D357968B5E}" presName="Name0" presStyleCnt="0">
        <dgm:presLayoutVars>
          <dgm:dir/>
          <dgm:resizeHandles val="exact"/>
        </dgm:presLayoutVars>
      </dgm:prSet>
      <dgm:spPr/>
    </dgm:pt>
    <dgm:pt modelId="{422C228B-3F9D-417B-845E-FDB983B7E8B1}" type="pres">
      <dgm:prSet presAssocID="{302CF18A-ABAE-4146-A9C2-F1E2F7F7F7A2}" presName="node" presStyleLbl="node1" presStyleIdx="0" presStyleCnt="2">
        <dgm:presLayoutVars>
          <dgm:bulletEnabled val="1"/>
        </dgm:presLayoutVars>
      </dgm:prSet>
      <dgm:spPr/>
    </dgm:pt>
    <dgm:pt modelId="{EFD4063B-9B30-4EF6-B013-F39F1631566D}" type="pres">
      <dgm:prSet presAssocID="{2159B424-3B63-40BC-8175-CA6BE2FD2DD9}" presName="sibTrans" presStyleLbl="sibTrans2D1" presStyleIdx="0" presStyleCnt="1"/>
      <dgm:spPr/>
    </dgm:pt>
    <dgm:pt modelId="{572876DD-DCB0-419F-8B47-40B28F0E0E86}" type="pres">
      <dgm:prSet presAssocID="{2159B424-3B63-40BC-8175-CA6BE2FD2DD9}" presName="connectorText" presStyleLbl="sibTrans2D1" presStyleIdx="0" presStyleCnt="1"/>
      <dgm:spPr/>
    </dgm:pt>
    <dgm:pt modelId="{2FA0E0CD-A1AD-4BDB-93EB-A95DEDFB673A}" type="pres">
      <dgm:prSet presAssocID="{C26D3936-FA38-4420-8D51-F96B43FACC47}" presName="node" presStyleLbl="node1" presStyleIdx="1" presStyleCnt="2">
        <dgm:presLayoutVars>
          <dgm:bulletEnabled val="1"/>
        </dgm:presLayoutVars>
      </dgm:prSet>
      <dgm:spPr/>
    </dgm:pt>
  </dgm:ptLst>
  <dgm:cxnLst>
    <dgm:cxn modelId="{7F115B26-196C-4583-A34A-F96C829D908B}" srcId="{1AF2AF2F-EF84-4855-9831-B7D357968B5E}" destId="{302CF18A-ABAE-4146-A9C2-F1E2F7F7F7A2}" srcOrd="0" destOrd="0" parTransId="{6089CA7F-D921-4E9D-AE95-CFF8276B6D0C}" sibTransId="{2159B424-3B63-40BC-8175-CA6BE2FD2DD9}"/>
    <dgm:cxn modelId="{32AB5D31-67E1-4484-B722-1F5357DA8424}" type="presOf" srcId="{302CF18A-ABAE-4146-A9C2-F1E2F7F7F7A2}" destId="{422C228B-3F9D-417B-845E-FDB983B7E8B1}" srcOrd="0" destOrd="0" presId="urn:microsoft.com/office/officeart/2005/8/layout/process1"/>
    <dgm:cxn modelId="{AEFBD63B-1440-44C9-A5C3-0A7CF88C8ACE}" type="presOf" srcId="{1AF2AF2F-EF84-4855-9831-B7D357968B5E}" destId="{E40AFB6B-3DD9-4C6E-8722-E7F2E63903AA}" srcOrd="0" destOrd="0" presId="urn:microsoft.com/office/officeart/2005/8/layout/process1"/>
    <dgm:cxn modelId="{6D8CF868-C22E-4B2C-80E2-90B3B173146C}" srcId="{1AF2AF2F-EF84-4855-9831-B7D357968B5E}" destId="{C26D3936-FA38-4420-8D51-F96B43FACC47}" srcOrd="1" destOrd="0" parTransId="{7F2B0944-55CD-4E18-84ED-56A73FF84607}" sibTransId="{843D15E4-DBBB-4484-8653-A904959CB7DE}"/>
    <dgm:cxn modelId="{A7A2CE7D-DA06-4F2F-A926-37BE5C46EEE5}" type="presOf" srcId="{2159B424-3B63-40BC-8175-CA6BE2FD2DD9}" destId="{EFD4063B-9B30-4EF6-B013-F39F1631566D}" srcOrd="0" destOrd="0" presId="urn:microsoft.com/office/officeart/2005/8/layout/process1"/>
    <dgm:cxn modelId="{81FDBCA7-5570-4A89-821F-5DCFD46E5C55}" type="presOf" srcId="{C26D3936-FA38-4420-8D51-F96B43FACC47}" destId="{2FA0E0CD-A1AD-4BDB-93EB-A95DEDFB673A}" srcOrd="0" destOrd="0" presId="urn:microsoft.com/office/officeart/2005/8/layout/process1"/>
    <dgm:cxn modelId="{800F19D5-C635-4CCD-8AEB-57FDC9654F36}" type="presOf" srcId="{2159B424-3B63-40BC-8175-CA6BE2FD2DD9}" destId="{572876DD-DCB0-419F-8B47-40B28F0E0E86}" srcOrd="1" destOrd="0" presId="urn:microsoft.com/office/officeart/2005/8/layout/process1"/>
    <dgm:cxn modelId="{6D7891E5-C002-4648-831E-C2CCA00191D6}" type="presParOf" srcId="{E40AFB6B-3DD9-4C6E-8722-E7F2E63903AA}" destId="{422C228B-3F9D-417B-845E-FDB983B7E8B1}" srcOrd="0" destOrd="0" presId="urn:microsoft.com/office/officeart/2005/8/layout/process1"/>
    <dgm:cxn modelId="{325E1870-C87D-47E7-B39B-EA414AD12019}" type="presParOf" srcId="{E40AFB6B-3DD9-4C6E-8722-E7F2E63903AA}" destId="{EFD4063B-9B30-4EF6-B013-F39F1631566D}" srcOrd="1" destOrd="0" presId="urn:microsoft.com/office/officeart/2005/8/layout/process1"/>
    <dgm:cxn modelId="{024F71FA-88FA-4A70-BC72-989EFE699D4C}" type="presParOf" srcId="{EFD4063B-9B30-4EF6-B013-F39F1631566D}" destId="{572876DD-DCB0-419F-8B47-40B28F0E0E86}" srcOrd="0" destOrd="0" presId="urn:microsoft.com/office/officeart/2005/8/layout/process1"/>
    <dgm:cxn modelId="{479F0A15-5833-4326-8D76-05D6607EBEED}" type="presParOf" srcId="{E40AFB6B-3DD9-4C6E-8722-E7F2E63903AA}" destId="{2FA0E0CD-A1AD-4BDB-93EB-A95DEDFB673A}" srcOrd="2" destOrd="0" presId="urn:microsoft.com/office/officeart/2005/8/layout/process1"/>
  </dgm:cxnLst>
  <dgm:bg/>
  <dgm:whole/>
  <dgm:extLst>
    <a:ext uri="http://schemas.microsoft.com/office/drawing/2008/diagram">
      <dsp:dataModelExt xmlns:dsp="http://schemas.microsoft.com/office/drawing/2008/diagram" relId="rId11"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A66FB7CF-526F-4507-8815-0E90EFDA8D31}" type="doc">
      <dgm:prSet loTypeId="urn:microsoft.com/office/officeart/2005/8/layout/default" loCatId="list" qsTypeId="urn:microsoft.com/office/officeart/2005/8/quickstyle/simple1" qsCatId="simple" csTypeId="urn:microsoft.com/office/officeart/2005/8/colors/accent1_2" csCatId="accent1" phldr="1"/>
      <dgm:spPr/>
      <dgm:t>
        <a:bodyPr/>
        <a:lstStyle/>
        <a:p>
          <a:endParaRPr lang="en-GB"/>
        </a:p>
      </dgm:t>
    </dgm:pt>
    <dgm:pt modelId="{8069F139-C9E4-4940-A5DF-3977065FEFC3}">
      <dgm:prSet phldrT="[Text]" custT="1"/>
      <dgm:spPr>
        <a:solidFill>
          <a:schemeClr val="accent2">
            <a:lumMod val="20000"/>
            <a:lumOff val="80000"/>
          </a:schemeClr>
        </a:solidFill>
        <a:ln>
          <a:solidFill>
            <a:schemeClr val="tx1"/>
          </a:solidFill>
        </a:ln>
      </dgm:spPr>
      <dgm:t>
        <a:bodyPr/>
        <a:lstStyle/>
        <a:p>
          <a:r>
            <a:rPr lang="en-GB" sz="2400" dirty="0">
              <a:solidFill>
                <a:schemeClr val="tx1"/>
              </a:solidFill>
            </a:rPr>
            <a:t>CCTV</a:t>
          </a:r>
        </a:p>
      </dgm:t>
    </dgm:pt>
    <dgm:pt modelId="{CF5B0560-97C4-4E05-BC58-DAB8259F375C}" type="parTrans" cxnId="{FADAB855-0443-4C84-9D28-3E449BBF733F}">
      <dgm:prSet/>
      <dgm:spPr/>
      <dgm:t>
        <a:bodyPr/>
        <a:lstStyle/>
        <a:p>
          <a:endParaRPr lang="en-GB"/>
        </a:p>
      </dgm:t>
    </dgm:pt>
    <dgm:pt modelId="{F60CF5E5-11F9-449F-AD8C-29AC612C149A}" type="sibTrans" cxnId="{FADAB855-0443-4C84-9D28-3E449BBF733F}">
      <dgm:prSet/>
      <dgm:spPr/>
      <dgm:t>
        <a:bodyPr/>
        <a:lstStyle/>
        <a:p>
          <a:endParaRPr lang="en-GB"/>
        </a:p>
      </dgm:t>
    </dgm:pt>
    <dgm:pt modelId="{01DF1CD4-119C-4BA0-A0F6-40D4BD4FDA3E}">
      <dgm:prSet phldrT="[Text]" custT="1"/>
      <dgm:spPr>
        <a:solidFill>
          <a:schemeClr val="accent2">
            <a:lumMod val="20000"/>
            <a:lumOff val="80000"/>
          </a:schemeClr>
        </a:solidFill>
        <a:ln>
          <a:solidFill>
            <a:schemeClr val="tx1"/>
          </a:solidFill>
        </a:ln>
      </dgm:spPr>
      <dgm:t>
        <a:bodyPr/>
        <a:lstStyle/>
        <a:p>
          <a:r>
            <a:rPr lang="en-GB" sz="2400" dirty="0">
              <a:solidFill>
                <a:schemeClr val="tx1"/>
              </a:solidFill>
            </a:rPr>
            <a:t>Body worn video</a:t>
          </a:r>
        </a:p>
      </dgm:t>
    </dgm:pt>
    <dgm:pt modelId="{60868165-85D4-4A87-A3AF-90DC63A93B9C}" type="parTrans" cxnId="{8D5AEBD4-7AF5-4702-A28F-0560ED9EC2FC}">
      <dgm:prSet/>
      <dgm:spPr/>
      <dgm:t>
        <a:bodyPr/>
        <a:lstStyle/>
        <a:p>
          <a:endParaRPr lang="en-GB"/>
        </a:p>
      </dgm:t>
    </dgm:pt>
    <dgm:pt modelId="{B2D8AA02-D2D4-4B94-BEF9-435EBA1F1E91}" type="sibTrans" cxnId="{8D5AEBD4-7AF5-4702-A28F-0560ED9EC2FC}">
      <dgm:prSet/>
      <dgm:spPr/>
      <dgm:t>
        <a:bodyPr/>
        <a:lstStyle/>
        <a:p>
          <a:endParaRPr lang="en-GB"/>
        </a:p>
      </dgm:t>
    </dgm:pt>
    <dgm:pt modelId="{BC098941-E364-44E1-9C2A-BB9951C106EA}">
      <dgm:prSet phldrT="[Text]" custT="1"/>
      <dgm:spPr>
        <a:solidFill>
          <a:schemeClr val="accent2">
            <a:lumMod val="40000"/>
            <a:lumOff val="60000"/>
          </a:schemeClr>
        </a:solidFill>
        <a:ln>
          <a:solidFill>
            <a:schemeClr val="tx1"/>
          </a:solidFill>
        </a:ln>
      </dgm:spPr>
      <dgm:t>
        <a:bodyPr/>
        <a:lstStyle/>
        <a:p>
          <a:r>
            <a:rPr lang="en-GB" sz="2400" dirty="0">
              <a:solidFill>
                <a:schemeClr val="tx1"/>
              </a:solidFill>
            </a:rPr>
            <a:t>Witness mobile phone evidence</a:t>
          </a:r>
        </a:p>
      </dgm:t>
    </dgm:pt>
    <dgm:pt modelId="{C7EACCCA-59B0-4A87-8CE8-09C7C556D5F6}" type="parTrans" cxnId="{96040AE7-1E42-4913-850A-BA7D4827AD4B}">
      <dgm:prSet/>
      <dgm:spPr/>
      <dgm:t>
        <a:bodyPr/>
        <a:lstStyle/>
        <a:p>
          <a:endParaRPr lang="en-GB"/>
        </a:p>
      </dgm:t>
    </dgm:pt>
    <dgm:pt modelId="{987DDCFF-0AE0-44CC-9EBB-44CB9073936A}" type="sibTrans" cxnId="{96040AE7-1E42-4913-850A-BA7D4827AD4B}">
      <dgm:prSet/>
      <dgm:spPr/>
      <dgm:t>
        <a:bodyPr/>
        <a:lstStyle/>
        <a:p>
          <a:endParaRPr lang="en-GB"/>
        </a:p>
      </dgm:t>
    </dgm:pt>
    <dgm:pt modelId="{00B741C3-BD5E-4E83-9C38-3CBE87024682}">
      <dgm:prSet phldrT="[Text]" custT="1"/>
      <dgm:spPr>
        <a:solidFill>
          <a:schemeClr val="accent2">
            <a:lumMod val="40000"/>
            <a:lumOff val="60000"/>
          </a:schemeClr>
        </a:solidFill>
        <a:ln>
          <a:solidFill>
            <a:schemeClr val="tx1"/>
          </a:solidFill>
        </a:ln>
      </dgm:spPr>
      <dgm:t>
        <a:bodyPr/>
        <a:lstStyle/>
        <a:p>
          <a:r>
            <a:rPr lang="en-GB" sz="2400" dirty="0">
              <a:solidFill>
                <a:schemeClr val="tx1"/>
              </a:solidFill>
            </a:rPr>
            <a:t>Cameras in cars</a:t>
          </a:r>
        </a:p>
      </dgm:t>
    </dgm:pt>
    <dgm:pt modelId="{E0A96342-0309-4559-995D-21C4D91FE5BA}" type="parTrans" cxnId="{5FF96C75-4EDA-4E79-821F-2F298E037664}">
      <dgm:prSet/>
      <dgm:spPr/>
      <dgm:t>
        <a:bodyPr/>
        <a:lstStyle/>
        <a:p>
          <a:endParaRPr lang="en-GB"/>
        </a:p>
      </dgm:t>
    </dgm:pt>
    <dgm:pt modelId="{1927BD8F-7AC3-44A1-AA26-BBF2434CD82A}" type="sibTrans" cxnId="{5FF96C75-4EDA-4E79-821F-2F298E037664}">
      <dgm:prSet/>
      <dgm:spPr/>
      <dgm:t>
        <a:bodyPr/>
        <a:lstStyle/>
        <a:p>
          <a:endParaRPr lang="en-GB"/>
        </a:p>
      </dgm:t>
    </dgm:pt>
    <dgm:pt modelId="{BE488D12-D216-4092-ADC5-E5C897BA4CAC}">
      <dgm:prSet phldrT="[Text]" custT="1"/>
      <dgm:spPr>
        <a:solidFill>
          <a:schemeClr val="accent2">
            <a:lumMod val="60000"/>
            <a:lumOff val="40000"/>
          </a:schemeClr>
        </a:solidFill>
        <a:ln>
          <a:solidFill>
            <a:schemeClr val="tx1"/>
          </a:solidFill>
        </a:ln>
      </dgm:spPr>
      <dgm:t>
        <a:bodyPr/>
        <a:lstStyle/>
        <a:p>
          <a:r>
            <a:rPr lang="en-GB" sz="2400" dirty="0">
              <a:solidFill>
                <a:schemeClr val="tx1"/>
              </a:solidFill>
            </a:rPr>
            <a:t>Cameras on helmets</a:t>
          </a:r>
        </a:p>
      </dgm:t>
    </dgm:pt>
    <dgm:pt modelId="{CA278073-4D56-46A9-B889-3885F7F777CB}" type="parTrans" cxnId="{370B6758-1C1B-481C-A17C-1D4A76A8EB59}">
      <dgm:prSet/>
      <dgm:spPr/>
      <dgm:t>
        <a:bodyPr/>
        <a:lstStyle/>
        <a:p>
          <a:endParaRPr lang="en-GB"/>
        </a:p>
      </dgm:t>
    </dgm:pt>
    <dgm:pt modelId="{CBB54B1A-AAE9-44AD-9B01-41C0A4A25165}" type="sibTrans" cxnId="{370B6758-1C1B-481C-A17C-1D4A76A8EB59}">
      <dgm:prSet/>
      <dgm:spPr/>
      <dgm:t>
        <a:bodyPr/>
        <a:lstStyle/>
        <a:p>
          <a:endParaRPr lang="en-GB"/>
        </a:p>
      </dgm:t>
    </dgm:pt>
    <dgm:pt modelId="{5418F40B-5113-4408-AA84-86D65F2A9381}" type="pres">
      <dgm:prSet presAssocID="{A66FB7CF-526F-4507-8815-0E90EFDA8D31}" presName="diagram" presStyleCnt="0">
        <dgm:presLayoutVars>
          <dgm:dir/>
          <dgm:resizeHandles val="exact"/>
        </dgm:presLayoutVars>
      </dgm:prSet>
      <dgm:spPr/>
    </dgm:pt>
    <dgm:pt modelId="{B11EEF90-CD72-452D-98E4-83935CAB93FA}" type="pres">
      <dgm:prSet presAssocID="{8069F139-C9E4-4940-A5DF-3977065FEFC3}" presName="node" presStyleLbl="node1" presStyleIdx="0" presStyleCnt="5">
        <dgm:presLayoutVars>
          <dgm:bulletEnabled val="1"/>
        </dgm:presLayoutVars>
      </dgm:prSet>
      <dgm:spPr/>
    </dgm:pt>
    <dgm:pt modelId="{42C0FBEB-D705-47C9-86EB-DBF8ACAA0D36}" type="pres">
      <dgm:prSet presAssocID="{F60CF5E5-11F9-449F-AD8C-29AC612C149A}" presName="sibTrans" presStyleCnt="0"/>
      <dgm:spPr/>
    </dgm:pt>
    <dgm:pt modelId="{117B9D65-4FFA-4235-BEC2-23DAB33F3FD0}" type="pres">
      <dgm:prSet presAssocID="{01DF1CD4-119C-4BA0-A0F6-40D4BD4FDA3E}" presName="node" presStyleLbl="node1" presStyleIdx="1" presStyleCnt="5">
        <dgm:presLayoutVars>
          <dgm:bulletEnabled val="1"/>
        </dgm:presLayoutVars>
      </dgm:prSet>
      <dgm:spPr/>
    </dgm:pt>
    <dgm:pt modelId="{C227E6A5-0FAC-45B1-AB8C-488FB52E1885}" type="pres">
      <dgm:prSet presAssocID="{B2D8AA02-D2D4-4B94-BEF9-435EBA1F1E91}" presName="sibTrans" presStyleCnt="0"/>
      <dgm:spPr/>
    </dgm:pt>
    <dgm:pt modelId="{B000765D-9778-4A20-A0D9-3307750B4EFF}" type="pres">
      <dgm:prSet presAssocID="{BC098941-E364-44E1-9C2A-BB9951C106EA}" presName="node" presStyleLbl="node1" presStyleIdx="2" presStyleCnt="5">
        <dgm:presLayoutVars>
          <dgm:bulletEnabled val="1"/>
        </dgm:presLayoutVars>
      </dgm:prSet>
      <dgm:spPr/>
    </dgm:pt>
    <dgm:pt modelId="{1608C92A-5B9A-4050-AA1D-CA4558DC8AEF}" type="pres">
      <dgm:prSet presAssocID="{987DDCFF-0AE0-44CC-9EBB-44CB9073936A}" presName="sibTrans" presStyleCnt="0"/>
      <dgm:spPr/>
    </dgm:pt>
    <dgm:pt modelId="{329E5872-9C8C-4A5D-B5E9-A80308EAE596}" type="pres">
      <dgm:prSet presAssocID="{00B741C3-BD5E-4E83-9C38-3CBE87024682}" presName="node" presStyleLbl="node1" presStyleIdx="3" presStyleCnt="5">
        <dgm:presLayoutVars>
          <dgm:bulletEnabled val="1"/>
        </dgm:presLayoutVars>
      </dgm:prSet>
      <dgm:spPr/>
    </dgm:pt>
    <dgm:pt modelId="{C0BE72A4-1DF3-49FB-B8C3-038AA43A7057}" type="pres">
      <dgm:prSet presAssocID="{1927BD8F-7AC3-44A1-AA26-BBF2434CD82A}" presName="sibTrans" presStyleCnt="0"/>
      <dgm:spPr/>
    </dgm:pt>
    <dgm:pt modelId="{7DE46254-CA70-4691-91E7-75D8EA46A10D}" type="pres">
      <dgm:prSet presAssocID="{BE488D12-D216-4092-ADC5-E5C897BA4CAC}" presName="node" presStyleLbl="node1" presStyleIdx="4" presStyleCnt="5">
        <dgm:presLayoutVars>
          <dgm:bulletEnabled val="1"/>
        </dgm:presLayoutVars>
      </dgm:prSet>
      <dgm:spPr/>
    </dgm:pt>
  </dgm:ptLst>
  <dgm:cxnLst>
    <dgm:cxn modelId="{B2601202-4DAE-44A1-B96F-E32065632C2A}" type="presOf" srcId="{01DF1CD4-119C-4BA0-A0F6-40D4BD4FDA3E}" destId="{117B9D65-4FFA-4235-BEC2-23DAB33F3FD0}" srcOrd="0" destOrd="0" presId="urn:microsoft.com/office/officeart/2005/8/layout/default"/>
    <dgm:cxn modelId="{3EBA4043-DF42-499E-9B49-7BEBD3ACFD18}" type="presOf" srcId="{8069F139-C9E4-4940-A5DF-3977065FEFC3}" destId="{B11EEF90-CD72-452D-98E4-83935CAB93FA}" srcOrd="0" destOrd="0" presId="urn:microsoft.com/office/officeart/2005/8/layout/default"/>
    <dgm:cxn modelId="{5FF96C75-4EDA-4E79-821F-2F298E037664}" srcId="{A66FB7CF-526F-4507-8815-0E90EFDA8D31}" destId="{00B741C3-BD5E-4E83-9C38-3CBE87024682}" srcOrd="3" destOrd="0" parTransId="{E0A96342-0309-4559-995D-21C4D91FE5BA}" sibTransId="{1927BD8F-7AC3-44A1-AA26-BBF2434CD82A}"/>
    <dgm:cxn modelId="{FADAB855-0443-4C84-9D28-3E449BBF733F}" srcId="{A66FB7CF-526F-4507-8815-0E90EFDA8D31}" destId="{8069F139-C9E4-4940-A5DF-3977065FEFC3}" srcOrd="0" destOrd="0" parTransId="{CF5B0560-97C4-4E05-BC58-DAB8259F375C}" sibTransId="{F60CF5E5-11F9-449F-AD8C-29AC612C149A}"/>
    <dgm:cxn modelId="{370B6758-1C1B-481C-A17C-1D4A76A8EB59}" srcId="{A66FB7CF-526F-4507-8815-0E90EFDA8D31}" destId="{BE488D12-D216-4092-ADC5-E5C897BA4CAC}" srcOrd="4" destOrd="0" parTransId="{CA278073-4D56-46A9-B889-3885F7F777CB}" sibTransId="{CBB54B1A-AAE9-44AD-9B01-41C0A4A25165}"/>
    <dgm:cxn modelId="{C8BDF990-5DF6-4E6F-BA59-070822457B78}" type="presOf" srcId="{A66FB7CF-526F-4507-8815-0E90EFDA8D31}" destId="{5418F40B-5113-4408-AA84-86D65F2A9381}" srcOrd="0" destOrd="0" presId="urn:microsoft.com/office/officeart/2005/8/layout/default"/>
    <dgm:cxn modelId="{E6693FAB-F97A-4599-9738-14B776A93953}" type="presOf" srcId="{BE488D12-D216-4092-ADC5-E5C897BA4CAC}" destId="{7DE46254-CA70-4691-91E7-75D8EA46A10D}" srcOrd="0" destOrd="0" presId="urn:microsoft.com/office/officeart/2005/8/layout/default"/>
    <dgm:cxn modelId="{8D5AEBD4-7AF5-4702-A28F-0560ED9EC2FC}" srcId="{A66FB7CF-526F-4507-8815-0E90EFDA8D31}" destId="{01DF1CD4-119C-4BA0-A0F6-40D4BD4FDA3E}" srcOrd="1" destOrd="0" parTransId="{60868165-85D4-4A87-A3AF-90DC63A93B9C}" sibTransId="{B2D8AA02-D2D4-4B94-BEF9-435EBA1F1E91}"/>
    <dgm:cxn modelId="{49A575DD-C794-4BF7-B6AE-4EE9918029E5}" type="presOf" srcId="{00B741C3-BD5E-4E83-9C38-3CBE87024682}" destId="{329E5872-9C8C-4A5D-B5E9-A80308EAE596}" srcOrd="0" destOrd="0" presId="urn:microsoft.com/office/officeart/2005/8/layout/default"/>
    <dgm:cxn modelId="{96040AE7-1E42-4913-850A-BA7D4827AD4B}" srcId="{A66FB7CF-526F-4507-8815-0E90EFDA8D31}" destId="{BC098941-E364-44E1-9C2A-BB9951C106EA}" srcOrd="2" destOrd="0" parTransId="{C7EACCCA-59B0-4A87-8CE8-09C7C556D5F6}" sibTransId="{987DDCFF-0AE0-44CC-9EBB-44CB9073936A}"/>
    <dgm:cxn modelId="{B57AAFFC-E9F0-402D-923B-11F672124E91}" type="presOf" srcId="{BC098941-E364-44E1-9C2A-BB9951C106EA}" destId="{B000765D-9778-4A20-A0D9-3307750B4EFF}" srcOrd="0" destOrd="0" presId="urn:microsoft.com/office/officeart/2005/8/layout/default"/>
    <dgm:cxn modelId="{5A35790E-F5D9-4EBA-83CB-F43FC1227D81}" type="presParOf" srcId="{5418F40B-5113-4408-AA84-86D65F2A9381}" destId="{B11EEF90-CD72-452D-98E4-83935CAB93FA}" srcOrd="0" destOrd="0" presId="urn:microsoft.com/office/officeart/2005/8/layout/default"/>
    <dgm:cxn modelId="{2D45F0A8-8173-4E04-807F-7C42D1FB5477}" type="presParOf" srcId="{5418F40B-5113-4408-AA84-86D65F2A9381}" destId="{42C0FBEB-D705-47C9-86EB-DBF8ACAA0D36}" srcOrd="1" destOrd="0" presId="urn:microsoft.com/office/officeart/2005/8/layout/default"/>
    <dgm:cxn modelId="{9E04181E-DF4E-491F-BE2D-C5BDB9E84E9C}" type="presParOf" srcId="{5418F40B-5113-4408-AA84-86D65F2A9381}" destId="{117B9D65-4FFA-4235-BEC2-23DAB33F3FD0}" srcOrd="2" destOrd="0" presId="urn:microsoft.com/office/officeart/2005/8/layout/default"/>
    <dgm:cxn modelId="{13445BE3-BD07-42C9-9828-E85FA437B20D}" type="presParOf" srcId="{5418F40B-5113-4408-AA84-86D65F2A9381}" destId="{C227E6A5-0FAC-45B1-AB8C-488FB52E1885}" srcOrd="3" destOrd="0" presId="urn:microsoft.com/office/officeart/2005/8/layout/default"/>
    <dgm:cxn modelId="{9641A2C3-AB79-4FD6-AD5E-419A6EA344E4}" type="presParOf" srcId="{5418F40B-5113-4408-AA84-86D65F2A9381}" destId="{B000765D-9778-4A20-A0D9-3307750B4EFF}" srcOrd="4" destOrd="0" presId="urn:microsoft.com/office/officeart/2005/8/layout/default"/>
    <dgm:cxn modelId="{E42BE1C0-CA6C-45E9-A357-DADD0E86B8CE}" type="presParOf" srcId="{5418F40B-5113-4408-AA84-86D65F2A9381}" destId="{1608C92A-5B9A-4050-AA1D-CA4558DC8AEF}" srcOrd="5" destOrd="0" presId="urn:microsoft.com/office/officeart/2005/8/layout/default"/>
    <dgm:cxn modelId="{B07E176B-490C-4F98-ACE5-14987F10405D}" type="presParOf" srcId="{5418F40B-5113-4408-AA84-86D65F2A9381}" destId="{329E5872-9C8C-4A5D-B5E9-A80308EAE596}" srcOrd="6" destOrd="0" presId="urn:microsoft.com/office/officeart/2005/8/layout/default"/>
    <dgm:cxn modelId="{2CA07C91-0784-4400-8B47-90C56DB86F20}" type="presParOf" srcId="{5418F40B-5113-4408-AA84-86D65F2A9381}" destId="{C0BE72A4-1DF3-49FB-B8C3-038AA43A7057}" srcOrd="7" destOrd="0" presId="urn:microsoft.com/office/officeart/2005/8/layout/default"/>
    <dgm:cxn modelId="{6EE72D92-9D5F-4819-AE59-1F8C33986D47}" type="presParOf" srcId="{5418F40B-5113-4408-AA84-86D65F2A9381}" destId="{7DE46254-CA70-4691-91E7-75D8EA46A10D}" srcOrd="8" destOrd="0" presId="urn:microsoft.com/office/officeart/2005/8/layout/default"/>
  </dgm:cxnLst>
  <dgm:bg/>
  <dgm:whole/>
  <dgm:extLst>
    <a:ext uri="http://schemas.microsoft.com/office/drawing/2008/diagram">
      <dsp:dataModelExt xmlns:dsp="http://schemas.microsoft.com/office/drawing/2008/diagram" relId="rId12"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D60D0C5C-DC37-4C23-B5EA-77874C59171C}" type="doc">
      <dgm:prSet loTypeId="urn:microsoft.com/office/officeart/2005/8/layout/default" loCatId="list" qsTypeId="urn:microsoft.com/office/officeart/2005/8/quickstyle/simple1" qsCatId="simple" csTypeId="urn:microsoft.com/office/officeart/2005/8/colors/accent1_2" csCatId="accent1" phldr="1"/>
      <dgm:spPr/>
      <dgm:t>
        <a:bodyPr/>
        <a:lstStyle/>
        <a:p>
          <a:endParaRPr lang="en-GB"/>
        </a:p>
      </dgm:t>
    </dgm:pt>
    <dgm:pt modelId="{BFE1A2F4-9421-4066-9D98-7547CA500ECB}">
      <dgm:prSet phldrT="[Text]" custT="1"/>
      <dgm:spPr>
        <a:solidFill>
          <a:schemeClr val="accent2">
            <a:lumMod val="40000"/>
            <a:lumOff val="60000"/>
          </a:schemeClr>
        </a:solidFill>
        <a:ln>
          <a:solidFill>
            <a:schemeClr val="tx1"/>
          </a:solidFill>
        </a:ln>
      </dgm:spPr>
      <dgm:t>
        <a:bodyPr/>
        <a:lstStyle/>
        <a:p>
          <a:r>
            <a:rPr lang="en-GB" sz="2400" dirty="0">
              <a:solidFill>
                <a:schemeClr val="tx1"/>
              </a:solidFill>
            </a:rPr>
            <a:t>Criminal Procedure &amp; Investigations Act 1996 (CPIA)</a:t>
          </a:r>
        </a:p>
      </dgm:t>
    </dgm:pt>
    <dgm:pt modelId="{A5FACB49-98CB-4A40-B72E-D904413F8674}" type="parTrans" cxnId="{1A4AF77C-BADA-4E90-B83E-DA81B9F8A92D}">
      <dgm:prSet/>
      <dgm:spPr/>
      <dgm:t>
        <a:bodyPr/>
        <a:lstStyle/>
        <a:p>
          <a:endParaRPr lang="en-GB"/>
        </a:p>
      </dgm:t>
    </dgm:pt>
    <dgm:pt modelId="{9FF6067D-4E7E-4343-B924-ECF7F604EB6E}" type="sibTrans" cxnId="{1A4AF77C-BADA-4E90-B83E-DA81B9F8A92D}">
      <dgm:prSet/>
      <dgm:spPr/>
      <dgm:t>
        <a:bodyPr/>
        <a:lstStyle/>
        <a:p>
          <a:endParaRPr lang="en-GB"/>
        </a:p>
      </dgm:t>
    </dgm:pt>
    <dgm:pt modelId="{9229B7FE-E1D2-4996-8707-B8423C2BEBE4}">
      <dgm:prSet phldrT="[Text]" custT="1"/>
      <dgm:spPr>
        <a:solidFill>
          <a:schemeClr val="accent2">
            <a:lumMod val="40000"/>
            <a:lumOff val="60000"/>
          </a:schemeClr>
        </a:solidFill>
        <a:ln>
          <a:solidFill>
            <a:schemeClr val="tx1"/>
          </a:solidFill>
        </a:ln>
      </dgm:spPr>
      <dgm:t>
        <a:bodyPr/>
        <a:lstStyle/>
        <a:p>
          <a:r>
            <a:rPr lang="en-GB" sz="2400" dirty="0">
              <a:solidFill>
                <a:schemeClr val="tx1"/>
              </a:solidFill>
            </a:rPr>
            <a:t>Regulation of Investigatory Powers 2000 (RIPA)</a:t>
          </a:r>
        </a:p>
      </dgm:t>
    </dgm:pt>
    <dgm:pt modelId="{23008B48-B23E-48F2-8B29-F5A4DB595E84}" type="parTrans" cxnId="{5145F8EC-7364-4F8E-BBE5-94D484F4DA6D}">
      <dgm:prSet/>
      <dgm:spPr/>
      <dgm:t>
        <a:bodyPr/>
        <a:lstStyle/>
        <a:p>
          <a:endParaRPr lang="en-GB"/>
        </a:p>
      </dgm:t>
    </dgm:pt>
    <dgm:pt modelId="{DE5DD08D-5A3C-426D-88AE-77E035CF70BC}" type="sibTrans" cxnId="{5145F8EC-7364-4F8E-BBE5-94D484F4DA6D}">
      <dgm:prSet/>
      <dgm:spPr/>
      <dgm:t>
        <a:bodyPr/>
        <a:lstStyle/>
        <a:p>
          <a:endParaRPr lang="en-GB"/>
        </a:p>
      </dgm:t>
    </dgm:pt>
    <dgm:pt modelId="{5386A3AF-D44B-47C0-88DE-CA0CD9EC956B}">
      <dgm:prSet phldrT="[Text]" custT="1"/>
      <dgm:spPr>
        <a:solidFill>
          <a:schemeClr val="accent2">
            <a:lumMod val="40000"/>
            <a:lumOff val="60000"/>
          </a:schemeClr>
        </a:solidFill>
        <a:ln>
          <a:solidFill>
            <a:schemeClr val="tx1"/>
          </a:solidFill>
        </a:ln>
      </dgm:spPr>
      <dgm:t>
        <a:bodyPr/>
        <a:lstStyle/>
        <a:p>
          <a:r>
            <a:rPr lang="en-GB" sz="2400" dirty="0">
              <a:solidFill>
                <a:schemeClr val="tx1"/>
              </a:solidFill>
            </a:rPr>
            <a:t>Police &amp; Criminal Evidence Act 1984 (PACE)</a:t>
          </a:r>
        </a:p>
      </dgm:t>
    </dgm:pt>
    <dgm:pt modelId="{6E3AFBE6-B40D-4C26-B9FE-9DBEA89C7DB3}" type="parTrans" cxnId="{FDD0190F-A569-49C2-834D-B9E78634F82E}">
      <dgm:prSet/>
      <dgm:spPr/>
      <dgm:t>
        <a:bodyPr/>
        <a:lstStyle/>
        <a:p>
          <a:endParaRPr lang="en-GB"/>
        </a:p>
      </dgm:t>
    </dgm:pt>
    <dgm:pt modelId="{C19755CA-E140-4B41-A52B-061C55ABE10E}" type="sibTrans" cxnId="{FDD0190F-A569-49C2-834D-B9E78634F82E}">
      <dgm:prSet/>
      <dgm:spPr/>
      <dgm:t>
        <a:bodyPr/>
        <a:lstStyle/>
        <a:p>
          <a:endParaRPr lang="en-GB"/>
        </a:p>
      </dgm:t>
    </dgm:pt>
    <dgm:pt modelId="{CBA12CAC-4A96-4B0E-A0F8-7F07CB3F28C9}">
      <dgm:prSet phldrT="[Text]" custT="1"/>
      <dgm:spPr>
        <a:solidFill>
          <a:schemeClr val="accent2">
            <a:lumMod val="60000"/>
            <a:lumOff val="40000"/>
          </a:schemeClr>
        </a:solidFill>
        <a:ln>
          <a:solidFill>
            <a:schemeClr val="tx1"/>
          </a:solidFill>
        </a:ln>
      </dgm:spPr>
      <dgm:t>
        <a:bodyPr/>
        <a:lstStyle/>
        <a:p>
          <a:r>
            <a:rPr lang="en-GB" sz="2400" dirty="0">
              <a:solidFill>
                <a:schemeClr val="tx1"/>
              </a:solidFill>
            </a:rPr>
            <a:t>Human Rights Act 1998 (HRA)</a:t>
          </a:r>
        </a:p>
      </dgm:t>
    </dgm:pt>
    <dgm:pt modelId="{D440F7D3-890C-42D8-81DF-49BE304B7CCE}" type="parTrans" cxnId="{5ECA2B95-5CF9-4719-9E8A-6069E5D63739}">
      <dgm:prSet/>
      <dgm:spPr/>
      <dgm:t>
        <a:bodyPr/>
        <a:lstStyle/>
        <a:p>
          <a:endParaRPr lang="en-GB"/>
        </a:p>
      </dgm:t>
    </dgm:pt>
    <dgm:pt modelId="{58EE160A-8715-400A-84C0-CE253C5EFA4F}" type="sibTrans" cxnId="{5ECA2B95-5CF9-4719-9E8A-6069E5D63739}">
      <dgm:prSet/>
      <dgm:spPr/>
      <dgm:t>
        <a:bodyPr/>
        <a:lstStyle/>
        <a:p>
          <a:endParaRPr lang="en-GB"/>
        </a:p>
      </dgm:t>
    </dgm:pt>
    <dgm:pt modelId="{A2EE059F-519B-4CDC-B790-62313988C9AB}">
      <dgm:prSet phldrT="[Text]" custT="1"/>
      <dgm:spPr>
        <a:solidFill>
          <a:schemeClr val="accent2">
            <a:lumMod val="60000"/>
            <a:lumOff val="40000"/>
          </a:schemeClr>
        </a:solidFill>
        <a:ln>
          <a:solidFill>
            <a:schemeClr val="tx1"/>
          </a:solidFill>
        </a:ln>
      </dgm:spPr>
      <dgm:t>
        <a:bodyPr/>
        <a:lstStyle/>
        <a:p>
          <a:r>
            <a:rPr lang="en-GB" sz="2400" dirty="0">
              <a:solidFill>
                <a:schemeClr val="tx1"/>
              </a:solidFill>
            </a:rPr>
            <a:t>Equality Act 2010</a:t>
          </a:r>
        </a:p>
      </dgm:t>
    </dgm:pt>
    <dgm:pt modelId="{6C7AAE24-491B-4C4E-905B-DC9951D64361}" type="parTrans" cxnId="{47675A54-3175-4A7A-80A3-26FA4CC5573E}">
      <dgm:prSet/>
      <dgm:spPr/>
      <dgm:t>
        <a:bodyPr/>
        <a:lstStyle/>
        <a:p>
          <a:endParaRPr lang="en-GB"/>
        </a:p>
      </dgm:t>
    </dgm:pt>
    <dgm:pt modelId="{AA51DD2F-1B40-4AD7-96B8-48C77D7CDCC8}" type="sibTrans" cxnId="{47675A54-3175-4A7A-80A3-26FA4CC5573E}">
      <dgm:prSet/>
      <dgm:spPr/>
      <dgm:t>
        <a:bodyPr/>
        <a:lstStyle/>
        <a:p>
          <a:endParaRPr lang="en-GB"/>
        </a:p>
      </dgm:t>
    </dgm:pt>
    <dgm:pt modelId="{9B157A4D-43B8-4156-A8A4-711D7CCE430E}">
      <dgm:prSet phldrT="[Text]" custT="1"/>
      <dgm:spPr>
        <a:solidFill>
          <a:schemeClr val="accent2">
            <a:lumMod val="60000"/>
            <a:lumOff val="40000"/>
          </a:schemeClr>
        </a:solidFill>
        <a:ln>
          <a:solidFill>
            <a:schemeClr val="tx1"/>
          </a:solidFill>
        </a:ln>
      </dgm:spPr>
      <dgm:t>
        <a:bodyPr/>
        <a:lstStyle/>
        <a:p>
          <a:r>
            <a:rPr lang="en-GB" sz="2400" dirty="0">
              <a:solidFill>
                <a:schemeClr val="tx1"/>
              </a:solidFill>
            </a:rPr>
            <a:t>Youth Justice &amp; Criminal Evidence Act 1999 (YJCEA)</a:t>
          </a:r>
        </a:p>
      </dgm:t>
    </dgm:pt>
    <dgm:pt modelId="{A546702D-681A-44FC-837B-A3DAB4306606}" type="parTrans" cxnId="{17C72204-23EE-48AA-91A0-88787363C8DD}">
      <dgm:prSet/>
      <dgm:spPr/>
      <dgm:t>
        <a:bodyPr/>
        <a:lstStyle/>
        <a:p>
          <a:endParaRPr lang="en-GB"/>
        </a:p>
      </dgm:t>
    </dgm:pt>
    <dgm:pt modelId="{F328FC4D-7E94-4D61-9E5F-E864FE616412}" type="sibTrans" cxnId="{17C72204-23EE-48AA-91A0-88787363C8DD}">
      <dgm:prSet/>
      <dgm:spPr/>
      <dgm:t>
        <a:bodyPr/>
        <a:lstStyle/>
        <a:p>
          <a:endParaRPr lang="en-GB"/>
        </a:p>
      </dgm:t>
    </dgm:pt>
    <dgm:pt modelId="{42B53A02-4925-4495-AEEC-224986371235}" type="pres">
      <dgm:prSet presAssocID="{D60D0C5C-DC37-4C23-B5EA-77874C59171C}" presName="diagram" presStyleCnt="0">
        <dgm:presLayoutVars>
          <dgm:dir/>
          <dgm:resizeHandles val="exact"/>
        </dgm:presLayoutVars>
      </dgm:prSet>
      <dgm:spPr/>
    </dgm:pt>
    <dgm:pt modelId="{74E486EB-BA10-431C-8ECB-22303F0967F2}" type="pres">
      <dgm:prSet presAssocID="{BFE1A2F4-9421-4066-9D98-7547CA500ECB}" presName="node" presStyleLbl="node1" presStyleIdx="0" presStyleCnt="6">
        <dgm:presLayoutVars>
          <dgm:bulletEnabled val="1"/>
        </dgm:presLayoutVars>
      </dgm:prSet>
      <dgm:spPr/>
    </dgm:pt>
    <dgm:pt modelId="{F3BA7611-EA33-45EB-920D-806D384F2802}" type="pres">
      <dgm:prSet presAssocID="{9FF6067D-4E7E-4343-B924-ECF7F604EB6E}" presName="sibTrans" presStyleCnt="0"/>
      <dgm:spPr/>
    </dgm:pt>
    <dgm:pt modelId="{4DE3C04F-1897-4D05-BF2F-2FFF6EA9DF85}" type="pres">
      <dgm:prSet presAssocID="{9229B7FE-E1D2-4996-8707-B8423C2BEBE4}" presName="node" presStyleLbl="node1" presStyleIdx="1" presStyleCnt="6">
        <dgm:presLayoutVars>
          <dgm:bulletEnabled val="1"/>
        </dgm:presLayoutVars>
      </dgm:prSet>
      <dgm:spPr/>
    </dgm:pt>
    <dgm:pt modelId="{4F0BA769-7BD0-4D35-B920-E61DF01D31F8}" type="pres">
      <dgm:prSet presAssocID="{DE5DD08D-5A3C-426D-88AE-77E035CF70BC}" presName="sibTrans" presStyleCnt="0"/>
      <dgm:spPr/>
    </dgm:pt>
    <dgm:pt modelId="{C16939EE-FDD8-49EC-B349-D5D5574D7172}" type="pres">
      <dgm:prSet presAssocID="{5386A3AF-D44B-47C0-88DE-CA0CD9EC956B}" presName="node" presStyleLbl="node1" presStyleIdx="2" presStyleCnt="6">
        <dgm:presLayoutVars>
          <dgm:bulletEnabled val="1"/>
        </dgm:presLayoutVars>
      </dgm:prSet>
      <dgm:spPr/>
    </dgm:pt>
    <dgm:pt modelId="{B1FB1BFD-4E71-46B2-9DC1-8580C0546E36}" type="pres">
      <dgm:prSet presAssocID="{C19755CA-E140-4B41-A52B-061C55ABE10E}" presName="sibTrans" presStyleCnt="0"/>
      <dgm:spPr/>
    </dgm:pt>
    <dgm:pt modelId="{48B0CE15-0B79-45FB-B343-B8AC360A64DD}" type="pres">
      <dgm:prSet presAssocID="{CBA12CAC-4A96-4B0E-A0F8-7F07CB3F28C9}" presName="node" presStyleLbl="node1" presStyleIdx="3" presStyleCnt="6">
        <dgm:presLayoutVars>
          <dgm:bulletEnabled val="1"/>
        </dgm:presLayoutVars>
      </dgm:prSet>
      <dgm:spPr/>
    </dgm:pt>
    <dgm:pt modelId="{8C66234A-14D2-4427-91E1-D4A2C9FAF88A}" type="pres">
      <dgm:prSet presAssocID="{58EE160A-8715-400A-84C0-CE253C5EFA4F}" presName="sibTrans" presStyleCnt="0"/>
      <dgm:spPr/>
    </dgm:pt>
    <dgm:pt modelId="{1514AB84-946F-409B-8EB4-EF15B6EE6A87}" type="pres">
      <dgm:prSet presAssocID="{A2EE059F-519B-4CDC-B790-62313988C9AB}" presName="node" presStyleLbl="node1" presStyleIdx="4" presStyleCnt="6">
        <dgm:presLayoutVars>
          <dgm:bulletEnabled val="1"/>
        </dgm:presLayoutVars>
      </dgm:prSet>
      <dgm:spPr/>
    </dgm:pt>
    <dgm:pt modelId="{D09EF82F-0BA1-4A66-B490-111AE05805CA}" type="pres">
      <dgm:prSet presAssocID="{AA51DD2F-1B40-4AD7-96B8-48C77D7CDCC8}" presName="sibTrans" presStyleCnt="0"/>
      <dgm:spPr/>
    </dgm:pt>
    <dgm:pt modelId="{36E04AF9-5C71-49E1-BD22-1D9F6355A670}" type="pres">
      <dgm:prSet presAssocID="{9B157A4D-43B8-4156-A8A4-711D7CCE430E}" presName="node" presStyleLbl="node1" presStyleIdx="5" presStyleCnt="6">
        <dgm:presLayoutVars>
          <dgm:bulletEnabled val="1"/>
        </dgm:presLayoutVars>
      </dgm:prSet>
      <dgm:spPr/>
    </dgm:pt>
  </dgm:ptLst>
  <dgm:cxnLst>
    <dgm:cxn modelId="{17C72204-23EE-48AA-91A0-88787363C8DD}" srcId="{D60D0C5C-DC37-4C23-B5EA-77874C59171C}" destId="{9B157A4D-43B8-4156-A8A4-711D7CCE430E}" srcOrd="5" destOrd="0" parTransId="{A546702D-681A-44FC-837B-A3DAB4306606}" sibTransId="{F328FC4D-7E94-4D61-9E5F-E864FE616412}"/>
    <dgm:cxn modelId="{FDD0190F-A569-49C2-834D-B9E78634F82E}" srcId="{D60D0C5C-DC37-4C23-B5EA-77874C59171C}" destId="{5386A3AF-D44B-47C0-88DE-CA0CD9EC956B}" srcOrd="2" destOrd="0" parTransId="{6E3AFBE6-B40D-4C26-B9FE-9DBEA89C7DB3}" sibTransId="{C19755CA-E140-4B41-A52B-061C55ABE10E}"/>
    <dgm:cxn modelId="{F7A38D11-0A1A-4655-82EC-5ECD589F7D91}" type="presOf" srcId="{BFE1A2F4-9421-4066-9D98-7547CA500ECB}" destId="{74E486EB-BA10-431C-8ECB-22303F0967F2}" srcOrd="0" destOrd="0" presId="urn:microsoft.com/office/officeart/2005/8/layout/default"/>
    <dgm:cxn modelId="{91E82225-DADE-498C-9D17-1DFB825FF630}" type="presOf" srcId="{5386A3AF-D44B-47C0-88DE-CA0CD9EC956B}" destId="{C16939EE-FDD8-49EC-B349-D5D5574D7172}" srcOrd="0" destOrd="0" presId="urn:microsoft.com/office/officeart/2005/8/layout/default"/>
    <dgm:cxn modelId="{B7606E62-EC1D-4DAB-B728-76D3443F7733}" type="presOf" srcId="{D60D0C5C-DC37-4C23-B5EA-77874C59171C}" destId="{42B53A02-4925-4495-AEEC-224986371235}" srcOrd="0" destOrd="0" presId="urn:microsoft.com/office/officeart/2005/8/layout/default"/>
    <dgm:cxn modelId="{9418D450-0267-4CC9-8209-1FE638E5F146}" type="presOf" srcId="{CBA12CAC-4A96-4B0E-A0F8-7F07CB3F28C9}" destId="{48B0CE15-0B79-45FB-B343-B8AC360A64DD}" srcOrd="0" destOrd="0" presId="urn:microsoft.com/office/officeart/2005/8/layout/default"/>
    <dgm:cxn modelId="{FABF3454-0EEE-401F-AFEE-075ED8599E71}" type="presOf" srcId="{9B157A4D-43B8-4156-A8A4-711D7CCE430E}" destId="{36E04AF9-5C71-49E1-BD22-1D9F6355A670}" srcOrd="0" destOrd="0" presId="urn:microsoft.com/office/officeart/2005/8/layout/default"/>
    <dgm:cxn modelId="{47675A54-3175-4A7A-80A3-26FA4CC5573E}" srcId="{D60D0C5C-DC37-4C23-B5EA-77874C59171C}" destId="{A2EE059F-519B-4CDC-B790-62313988C9AB}" srcOrd="4" destOrd="0" parTransId="{6C7AAE24-491B-4C4E-905B-DC9951D64361}" sibTransId="{AA51DD2F-1B40-4AD7-96B8-48C77D7CDCC8}"/>
    <dgm:cxn modelId="{1A4AF77C-BADA-4E90-B83E-DA81B9F8A92D}" srcId="{D60D0C5C-DC37-4C23-B5EA-77874C59171C}" destId="{BFE1A2F4-9421-4066-9D98-7547CA500ECB}" srcOrd="0" destOrd="0" parTransId="{A5FACB49-98CB-4A40-B72E-D904413F8674}" sibTransId="{9FF6067D-4E7E-4343-B924-ECF7F604EB6E}"/>
    <dgm:cxn modelId="{5ECA2B95-5CF9-4719-9E8A-6069E5D63739}" srcId="{D60D0C5C-DC37-4C23-B5EA-77874C59171C}" destId="{CBA12CAC-4A96-4B0E-A0F8-7F07CB3F28C9}" srcOrd="3" destOrd="0" parTransId="{D440F7D3-890C-42D8-81DF-49BE304B7CCE}" sibTransId="{58EE160A-8715-400A-84C0-CE253C5EFA4F}"/>
    <dgm:cxn modelId="{680892EC-C1F8-4AEB-B653-05B5E7782908}" type="presOf" srcId="{9229B7FE-E1D2-4996-8707-B8423C2BEBE4}" destId="{4DE3C04F-1897-4D05-BF2F-2FFF6EA9DF85}" srcOrd="0" destOrd="0" presId="urn:microsoft.com/office/officeart/2005/8/layout/default"/>
    <dgm:cxn modelId="{5145F8EC-7364-4F8E-BBE5-94D484F4DA6D}" srcId="{D60D0C5C-DC37-4C23-B5EA-77874C59171C}" destId="{9229B7FE-E1D2-4996-8707-B8423C2BEBE4}" srcOrd="1" destOrd="0" parTransId="{23008B48-B23E-48F2-8B29-F5A4DB595E84}" sibTransId="{DE5DD08D-5A3C-426D-88AE-77E035CF70BC}"/>
    <dgm:cxn modelId="{477B13ED-CA82-40C4-B32D-C7D798ED8FD0}" type="presOf" srcId="{A2EE059F-519B-4CDC-B790-62313988C9AB}" destId="{1514AB84-946F-409B-8EB4-EF15B6EE6A87}" srcOrd="0" destOrd="0" presId="urn:microsoft.com/office/officeart/2005/8/layout/default"/>
    <dgm:cxn modelId="{7743517E-8071-4AC6-A578-9E7B1A87A0BD}" type="presParOf" srcId="{42B53A02-4925-4495-AEEC-224986371235}" destId="{74E486EB-BA10-431C-8ECB-22303F0967F2}" srcOrd="0" destOrd="0" presId="urn:microsoft.com/office/officeart/2005/8/layout/default"/>
    <dgm:cxn modelId="{89DD95A8-01EE-4351-93EB-6573A281587B}" type="presParOf" srcId="{42B53A02-4925-4495-AEEC-224986371235}" destId="{F3BA7611-EA33-45EB-920D-806D384F2802}" srcOrd="1" destOrd="0" presId="urn:microsoft.com/office/officeart/2005/8/layout/default"/>
    <dgm:cxn modelId="{C9EE51CF-BBFA-4223-A2B9-C11501A84FF9}" type="presParOf" srcId="{42B53A02-4925-4495-AEEC-224986371235}" destId="{4DE3C04F-1897-4D05-BF2F-2FFF6EA9DF85}" srcOrd="2" destOrd="0" presId="urn:microsoft.com/office/officeart/2005/8/layout/default"/>
    <dgm:cxn modelId="{A67E97BF-EC08-4183-9CFB-747D346D3C6A}" type="presParOf" srcId="{42B53A02-4925-4495-AEEC-224986371235}" destId="{4F0BA769-7BD0-4D35-B920-E61DF01D31F8}" srcOrd="3" destOrd="0" presId="urn:microsoft.com/office/officeart/2005/8/layout/default"/>
    <dgm:cxn modelId="{632BDA5C-210A-44D6-8A43-12C6C979C40E}" type="presParOf" srcId="{42B53A02-4925-4495-AEEC-224986371235}" destId="{C16939EE-FDD8-49EC-B349-D5D5574D7172}" srcOrd="4" destOrd="0" presId="urn:microsoft.com/office/officeart/2005/8/layout/default"/>
    <dgm:cxn modelId="{4C2FEC2C-295B-4289-9418-07B71CE0547E}" type="presParOf" srcId="{42B53A02-4925-4495-AEEC-224986371235}" destId="{B1FB1BFD-4E71-46B2-9DC1-8580C0546E36}" srcOrd="5" destOrd="0" presId="urn:microsoft.com/office/officeart/2005/8/layout/default"/>
    <dgm:cxn modelId="{F44EAEEC-DA86-4A75-8BD8-90D1603A2A32}" type="presParOf" srcId="{42B53A02-4925-4495-AEEC-224986371235}" destId="{48B0CE15-0B79-45FB-B343-B8AC360A64DD}" srcOrd="6" destOrd="0" presId="urn:microsoft.com/office/officeart/2005/8/layout/default"/>
    <dgm:cxn modelId="{DA0C6A20-AF11-4CBD-B4C5-B1D0E4D8137B}" type="presParOf" srcId="{42B53A02-4925-4495-AEEC-224986371235}" destId="{8C66234A-14D2-4427-91E1-D4A2C9FAF88A}" srcOrd="7" destOrd="0" presId="urn:microsoft.com/office/officeart/2005/8/layout/default"/>
    <dgm:cxn modelId="{82B0C866-A4BD-45B6-93C4-7283455F84A7}" type="presParOf" srcId="{42B53A02-4925-4495-AEEC-224986371235}" destId="{1514AB84-946F-409B-8EB4-EF15B6EE6A87}" srcOrd="8" destOrd="0" presId="urn:microsoft.com/office/officeart/2005/8/layout/default"/>
    <dgm:cxn modelId="{3A0D648A-2B07-4BAD-A569-6ACC142BA47F}" type="presParOf" srcId="{42B53A02-4925-4495-AEEC-224986371235}" destId="{D09EF82F-0BA1-4A66-B490-111AE05805CA}" srcOrd="9" destOrd="0" presId="urn:microsoft.com/office/officeart/2005/8/layout/default"/>
    <dgm:cxn modelId="{E1B14FFF-DDDD-43AF-85CA-3D25DAC93E1E}" type="presParOf" srcId="{42B53A02-4925-4495-AEEC-224986371235}" destId="{36E04AF9-5C71-49E1-BD22-1D9F6355A670}" srcOrd="10" destOrd="0" presId="urn:microsoft.com/office/officeart/2005/8/layout/default"/>
  </dgm:cxnLst>
  <dgm:bg/>
  <dgm:whole/>
  <dgm:extLst>
    <a:ext uri="http://schemas.microsoft.com/office/drawing/2008/diagram">
      <dsp:dataModelExt xmlns:dsp="http://schemas.microsoft.com/office/drawing/2008/diagram" relId="rId12"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A0C446D1-D159-4582-B2D3-2C9A7896088D}" type="doc">
      <dgm:prSet loTypeId="urn:microsoft.com/office/officeart/2005/8/layout/hList3" loCatId="list" qsTypeId="urn:microsoft.com/office/officeart/2005/8/quickstyle/simple1" qsCatId="simple" csTypeId="urn:microsoft.com/office/officeart/2005/8/colors/accent1_2" csCatId="accent1" phldr="1"/>
      <dgm:spPr/>
      <dgm:t>
        <a:bodyPr/>
        <a:lstStyle/>
        <a:p>
          <a:endParaRPr lang="en-GB"/>
        </a:p>
      </dgm:t>
    </dgm:pt>
    <dgm:pt modelId="{8C6424EE-D691-4516-940F-F0138F3FF04B}">
      <dgm:prSet phldrT="[Text]" custT="1"/>
      <dgm:spPr>
        <a:solidFill>
          <a:schemeClr val="accent2">
            <a:lumMod val="60000"/>
            <a:lumOff val="40000"/>
          </a:schemeClr>
        </a:solidFill>
        <a:ln>
          <a:solidFill>
            <a:schemeClr val="tx1"/>
          </a:solidFill>
        </a:ln>
      </dgm:spPr>
      <dgm:t>
        <a:bodyPr/>
        <a:lstStyle/>
        <a:p>
          <a:r>
            <a:rPr lang="en-GB" sz="2400" dirty="0">
              <a:solidFill>
                <a:schemeClr val="tx1"/>
              </a:solidFill>
            </a:rPr>
            <a:t>Within RIPA, covert surveillance is classed as Directed Surveillance if it is undertaken :</a:t>
          </a:r>
        </a:p>
      </dgm:t>
    </dgm:pt>
    <dgm:pt modelId="{D39DE1CE-9F2F-4971-AE3D-1917FB0B4F69}" type="parTrans" cxnId="{E10BAE63-CDC0-417D-A570-CB5B113E5720}">
      <dgm:prSet/>
      <dgm:spPr/>
      <dgm:t>
        <a:bodyPr/>
        <a:lstStyle/>
        <a:p>
          <a:endParaRPr lang="en-GB"/>
        </a:p>
      </dgm:t>
    </dgm:pt>
    <dgm:pt modelId="{1ACB57F5-20AC-4F72-B3EC-F80E1AFD1C5E}" type="sibTrans" cxnId="{E10BAE63-CDC0-417D-A570-CB5B113E5720}">
      <dgm:prSet/>
      <dgm:spPr/>
      <dgm:t>
        <a:bodyPr/>
        <a:lstStyle/>
        <a:p>
          <a:endParaRPr lang="en-GB"/>
        </a:p>
      </dgm:t>
    </dgm:pt>
    <dgm:pt modelId="{F872DBAC-2113-4720-98AF-C56B6FAABD1A}">
      <dgm:prSet phldrT="[Text]" custT="1"/>
      <dgm:spPr>
        <a:solidFill>
          <a:schemeClr val="accent2">
            <a:lumMod val="20000"/>
            <a:lumOff val="80000"/>
          </a:schemeClr>
        </a:solidFill>
        <a:ln>
          <a:solidFill>
            <a:schemeClr val="tx1"/>
          </a:solidFill>
        </a:ln>
      </dgm:spPr>
      <dgm:t>
        <a:bodyPr/>
        <a:lstStyle/>
        <a:p>
          <a:r>
            <a:rPr lang="en-GB" sz="2400" dirty="0">
              <a:solidFill>
                <a:schemeClr val="tx1"/>
              </a:solidFill>
            </a:rPr>
            <a:t>a) For the purpose of a specific investigation or a specific operation</a:t>
          </a:r>
        </a:p>
      </dgm:t>
    </dgm:pt>
    <dgm:pt modelId="{24174C28-22AE-4203-8288-DDE22180F92D}" type="parTrans" cxnId="{29135A78-7F05-4178-8216-AD2E2CE523A0}">
      <dgm:prSet/>
      <dgm:spPr/>
      <dgm:t>
        <a:bodyPr/>
        <a:lstStyle/>
        <a:p>
          <a:endParaRPr lang="en-GB"/>
        </a:p>
      </dgm:t>
    </dgm:pt>
    <dgm:pt modelId="{0C2A42B0-613E-4CB2-A946-83D4CC024DFA}" type="sibTrans" cxnId="{29135A78-7F05-4178-8216-AD2E2CE523A0}">
      <dgm:prSet/>
      <dgm:spPr/>
      <dgm:t>
        <a:bodyPr/>
        <a:lstStyle/>
        <a:p>
          <a:endParaRPr lang="en-GB"/>
        </a:p>
      </dgm:t>
    </dgm:pt>
    <dgm:pt modelId="{554CF6E8-A3E3-44E3-9DA5-837FA47C8FF5}">
      <dgm:prSet phldrT="[Text]" custT="1"/>
      <dgm:spPr>
        <a:solidFill>
          <a:schemeClr val="accent2">
            <a:lumMod val="20000"/>
            <a:lumOff val="80000"/>
          </a:schemeClr>
        </a:solidFill>
        <a:ln>
          <a:solidFill>
            <a:schemeClr val="tx1"/>
          </a:solidFill>
        </a:ln>
      </dgm:spPr>
      <dgm:t>
        <a:bodyPr/>
        <a:lstStyle/>
        <a:p>
          <a:r>
            <a:rPr lang="en-GB" sz="2400" dirty="0">
              <a:solidFill>
                <a:schemeClr val="tx1"/>
              </a:solidFill>
            </a:rPr>
            <a:t>b) In such a manner as is likely to result in the obtaining of private information about a person (whether or not one specifically identified for the purpose of the operation) &amp;…</a:t>
          </a:r>
        </a:p>
      </dgm:t>
    </dgm:pt>
    <dgm:pt modelId="{ED7CDAC3-BB6F-45F1-95AB-3FD521CCFD35}" type="parTrans" cxnId="{0EA3A490-BD3F-43AB-B1B3-3B2133961678}">
      <dgm:prSet/>
      <dgm:spPr/>
      <dgm:t>
        <a:bodyPr/>
        <a:lstStyle/>
        <a:p>
          <a:endParaRPr lang="en-GB"/>
        </a:p>
      </dgm:t>
    </dgm:pt>
    <dgm:pt modelId="{4154CFAF-7ECF-4289-B898-ADE78B046483}" type="sibTrans" cxnId="{0EA3A490-BD3F-43AB-B1B3-3B2133961678}">
      <dgm:prSet/>
      <dgm:spPr/>
      <dgm:t>
        <a:bodyPr/>
        <a:lstStyle/>
        <a:p>
          <a:endParaRPr lang="en-GB"/>
        </a:p>
      </dgm:t>
    </dgm:pt>
    <dgm:pt modelId="{F48425BC-AF98-464C-A4C9-B08D9A925DF0}">
      <dgm:prSet phldrT="[Text]" custT="1"/>
      <dgm:spPr>
        <a:solidFill>
          <a:schemeClr val="accent2">
            <a:lumMod val="20000"/>
            <a:lumOff val="80000"/>
          </a:schemeClr>
        </a:solidFill>
        <a:ln>
          <a:solidFill>
            <a:schemeClr val="tx1"/>
          </a:solidFill>
        </a:ln>
      </dgm:spPr>
      <dgm:t>
        <a:bodyPr/>
        <a:lstStyle/>
        <a:p>
          <a:r>
            <a:rPr lang="en-GB" sz="2400" dirty="0">
              <a:solidFill>
                <a:schemeClr val="tx1"/>
              </a:solidFill>
            </a:rPr>
            <a:t>c) Otherwise than by way of an immediate response to events or circumstances the nature of which is such that it would not be reasonably practicable for an authorisation for this part to be sought for the carrying out of the surveillance (S26)</a:t>
          </a:r>
        </a:p>
      </dgm:t>
    </dgm:pt>
    <dgm:pt modelId="{FB71C795-7552-43B5-9D14-72B7957C7E7F}" type="parTrans" cxnId="{F2EB64DB-E63A-4758-9332-8F9C795CB970}">
      <dgm:prSet/>
      <dgm:spPr/>
      <dgm:t>
        <a:bodyPr/>
        <a:lstStyle/>
        <a:p>
          <a:endParaRPr lang="en-GB"/>
        </a:p>
      </dgm:t>
    </dgm:pt>
    <dgm:pt modelId="{EF8F8B39-02F3-42EE-BD7C-0A28A413410F}" type="sibTrans" cxnId="{F2EB64DB-E63A-4758-9332-8F9C795CB970}">
      <dgm:prSet/>
      <dgm:spPr/>
      <dgm:t>
        <a:bodyPr/>
        <a:lstStyle/>
        <a:p>
          <a:endParaRPr lang="en-GB"/>
        </a:p>
      </dgm:t>
    </dgm:pt>
    <dgm:pt modelId="{8FC5F90F-0F69-4FCF-88AB-459A2EB1D0B4}" type="pres">
      <dgm:prSet presAssocID="{A0C446D1-D159-4582-B2D3-2C9A7896088D}" presName="composite" presStyleCnt="0">
        <dgm:presLayoutVars>
          <dgm:chMax val="1"/>
          <dgm:dir/>
          <dgm:resizeHandles val="exact"/>
        </dgm:presLayoutVars>
      </dgm:prSet>
      <dgm:spPr/>
    </dgm:pt>
    <dgm:pt modelId="{77D7A43B-388B-45D8-A973-690E18F397C0}" type="pres">
      <dgm:prSet presAssocID="{8C6424EE-D691-4516-940F-F0138F3FF04B}" presName="roof" presStyleLbl="dkBgShp" presStyleIdx="0" presStyleCnt="2" custScaleY="99497"/>
      <dgm:spPr/>
    </dgm:pt>
    <dgm:pt modelId="{F3D627F6-C1BC-4A96-85C9-668B9570E10B}" type="pres">
      <dgm:prSet presAssocID="{8C6424EE-D691-4516-940F-F0138F3FF04B}" presName="pillars" presStyleCnt="0"/>
      <dgm:spPr/>
    </dgm:pt>
    <dgm:pt modelId="{89D25261-F2D8-4A54-9676-E4DE3315A5C7}" type="pres">
      <dgm:prSet presAssocID="{8C6424EE-D691-4516-940F-F0138F3FF04B}" presName="pillar1" presStyleLbl="node1" presStyleIdx="0" presStyleCnt="3" custScaleX="86368">
        <dgm:presLayoutVars>
          <dgm:bulletEnabled val="1"/>
        </dgm:presLayoutVars>
      </dgm:prSet>
      <dgm:spPr/>
    </dgm:pt>
    <dgm:pt modelId="{5DDC0EAF-F965-4647-B631-783C69938E1F}" type="pres">
      <dgm:prSet presAssocID="{554CF6E8-A3E3-44E3-9DA5-837FA47C8FF5}" presName="pillarX" presStyleLbl="node1" presStyleIdx="1" presStyleCnt="3">
        <dgm:presLayoutVars>
          <dgm:bulletEnabled val="1"/>
        </dgm:presLayoutVars>
      </dgm:prSet>
      <dgm:spPr/>
    </dgm:pt>
    <dgm:pt modelId="{B210C366-A019-4B51-8020-74CDCA5E52B5}" type="pres">
      <dgm:prSet presAssocID="{F48425BC-AF98-464C-A4C9-B08D9A925DF0}" presName="pillarX" presStyleLbl="node1" presStyleIdx="2" presStyleCnt="3" custScaleX="115971">
        <dgm:presLayoutVars>
          <dgm:bulletEnabled val="1"/>
        </dgm:presLayoutVars>
      </dgm:prSet>
      <dgm:spPr/>
    </dgm:pt>
    <dgm:pt modelId="{4B76F2BF-8AE5-441F-B7C8-4563F85EB85B}" type="pres">
      <dgm:prSet presAssocID="{8C6424EE-D691-4516-940F-F0138F3FF04B}" presName="base" presStyleLbl="dkBgShp" presStyleIdx="1" presStyleCnt="2"/>
      <dgm:spPr>
        <a:solidFill>
          <a:schemeClr val="accent2">
            <a:lumMod val="60000"/>
            <a:lumOff val="40000"/>
          </a:schemeClr>
        </a:solidFill>
        <a:ln>
          <a:solidFill>
            <a:schemeClr val="tx1"/>
          </a:solidFill>
        </a:ln>
      </dgm:spPr>
    </dgm:pt>
  </dgm:ptLst>
  <dgm:cxnLst>
    <dgm:cxn modelId="{70364403-D4A1-47B0-9C90-D98BA70367A6}" type="presOf" srcId="{8C6424EE-D691-4516-940F-F0138F3FF04B}" destId="{77D7A43B-388B-45D8-A973-690E18F397C0}" srcOrd="0" destOrd="0" presId="urn:microsoft.com/office/officeart/2005/8/layout/hList3"/>
    <dgm:cxn modelId="{65C25318-F049-4B01-A7F9-226E3E6DF379}" type="presOf" srcId="{A0C446D1-D159-4582-B2D3-2C9A7896088D}" destId="{8FC5F90F-0F69-4FCF-88AB-459A2EB1D0B4}" srcOrd="0" destOrd="0" presId="urn:microsoft.com/office/officeart/2005/8/layout/hList3"/>
    <dgm:cxn modelId="{043CC91F-6796-44CA-9C00-E0177C811391}" type="presOf" srcId="{F48425BC-AF98-464C-A4C9-B08D9A925DF0}" destId="{B210C366-A019-4B51-8020-74CDCA5E52B5}" srcOrd="0" destOrd="0" presId="urn:microsoft.com/office/officeart/2005/8/layout/hList3"/>
    <dgm:cxn modelId="{E10BAE63-CDC0-417D-A570-CB5B113E5720}" srcId="{A0C446D1-D159-4582-B2D3-2C9A7896088D}" destId="{8C6424EE-D691-4516-940F-F0138F3FF04B}" srcOrd="0" destOrd="0" parTransId="{D39DE1CE-9F2F-4971-AE3D-1917FB0B4F69}" sibTransId="{1ACB57F5-20AC-4F72-B3EC-F80E1AFD1C5E}"/>
    <dgm:cxn modelId="{34BAB969-BC09-4EDB-AE7F-934CB635A1A5}" type="presOf" srcId="{554CF6E8-A3E3-44E3-9DA5-837FA47C8FF5}" destId="{5DDC0EAF-F965-4647-B631-783C69938E1F}" srcOrd="0" destOrd="0" presId="urn:microsoft.com/office/officeart/2005/8/layout/hList3"/>
    <dgm:cxn modelId="{29135A78-7F05-4178-8216-AD2E2CE523A0}" srcId="{8C6424EE-D691-4516-940F-F0138F3FF04B}" destId="{F872DBAC-2113-4720-98AF-C56B6FAABD1A}" srcOrd="0" destOrd="0" parTransId="{24174C28-22AE-4203-8288-DDE22180F92D}" sibTransId="{0C2A42B0-613E-4CB2-A946-83D4CC024DFA}"/>
    <dgm:cxn modelId="{0EA3A490-BD3F-43AB-B1B3-3B2133961678}" srcId="{8C6424EE-D691-4516-940F-F0138F3FF04B}" destId="{554CF6E8-A3E3-44E3-9DA5-837FA47C8FF5}" srcOrd="1" destOrd="0" parTransId="{ED7CDAC3-BB6F-45F1-95AB-3FD521CCFD35}" sibTransId="{4154CFAF-7ECF-4289-B898-ADE78B046483}"/>
    <dgm:cxn modelId="{F2EB64DB-E63A-4758-9332-8F9C795CB970}" srcId="{8C6424EE-D691-4516-940F-F0138F3FF04B}" destId="{F48425BC-AF98-464C-A4C9-B08D9A925DF0}" srcOrd="2" destOrd="0" parTransId="{FB71C795-7552-43B5-9D14-72B7957C7E7F}" sibTransId="{EF8F8B39-02F3-42EE-BD7C-0A28A413410F}"/>
    <dgm:cxn modelId="{3C0069F3-0B62-40C1-BDC0-CA56A674150E}" type="presOf" srcId="{F872DBAC-2113-4720-98AF-C56B6FAABD1A}" destId="{89D25261-F2D8-4A54-9676-E4DE3315A5C7}" srcOrd="0" destOrd="0" presId="urn:microsoft.com/office/officeart/2005/8/layout/hList3"/>
    <dgm:cxn modelId="{2519AAA4-B800-49E4-9E49-6C362F4D804C}" type="presParOf" srcId="{8FC5F90F-0F69-4FCF-88AB-459A2EB1D0B4}" destId="{77D7A43B-388B-45D8-A973-690E18F397C0}" srcOrd="0" destOrd="0" presId="urn:microsoft.com/office/officeart/2005/8/layout/hList3"/>
    <dgm:cxn modelId="{C85310FB-4545-4E92-AFD8-96BB7C190B2F}" type="presParOf" srcId="{8FC5F90F-0F69-4FCF-88AB-459A2EB1D0B4}" destId="{F3D627F6-C1BC-4A96-85C9-668B9570E10B}" srcOrd="1" destOrd="0" presId="urn:microsoft.com/office/officeart/2005/8/layout/hList3"/>
    <dgm:cxn modelId="{33C95757-5E5B-44FF-BCC6-DDB3161157FA}" type="presParOf" srcId="{F3D627F6-C1BC-4A96-85C9-668B9570E10B}" destId="{89D25261-F2D8-4A54-9676-E4DE3315A5C7}" srcOrd="0" destOrd="0" presId="urn:microsoft.com/office/officeart/2005/8/layout/hList3"/>
    <dgm:cxn modelId="{B2A74FC6-B915-4498-B5E0-3417B3033ECF}" type="presParOf" srcId="{F3D627F6-C1BC-4A96-85C9-668B9570E10B}" destId="{5DDC0EAF-F965-4647-B631-783C69938E1F}" srcOrd="1" destOrd="0" presId="urn:microsoft.com/office/officeart/2005/8/layout/hList3"/>
    <dgm:cxn modelId="{1D6E9117-468B-4C5C-8358-4C6AF0714022}" type="presParOf" srcId="{F3D627F6-C1BC-4A96-85C9-668B9570E10B}" destId="{B210C366-A019-4B51-8020-74CDCA5E52B5}" srcOrd="2" destOrd="0" presId="urn:microsoft.com/office/officeart/2005/8/layout/hList3"/>
    <dgm:cxn modelId="{7F47D879-C8A9-4231-8D3A-AD0BFB83B433}" type="presParOf" srcId="{8FC5F90F-0F69-4FCF-88AB-459A2EB1D0B4}" destId="{4B76F2BF-8AE5-441F-B7C8-4563F85EB85B}" srcOrd="2" destOrd="0" presId="urn:microsoft.com/office/officeart/2005/8/layout/hList3"/>
  </dgm:cxnLst>
  <dgm:bg/>
  <dgm:whole/>
  <dgm:extLst>
    <a:ext uri="http://schemas.microsoft.com/office/drawing/2008/diagram">
      <dsp:dataModelExt xmlns:dsp="http://schemas.microsoft.com/office/drawing/2008/diagram" relId="rId11"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6F1D8B36-A880-40E0-A5C1-56BCE38BDC65}" type="doc">
      <dgm:prSet loTypeId="urn:microsoft.com/office/officeart/2005/8/layout/hList3" loCatId="list" qsTypeId="urn:microsoft.com/office/officeart/2005/8/quickstyle/simple1" qsCatId="simple" csTypeId="urn:microsoft.com/office/officeart/2005/8/colors/accent1_2" csCatId="accent1" phldr="1"/>
      <dgm:spPr/>
      <dgm:t>
        <a:bodyPr/>
        <a:lstStyle/>
        <a:p>
          <a:endParaRPr lang="en-GB"/>
        </a:p>
      </dgm:t>
    </dgm:pt>
    <dgm:pt modelId="{88CF83B1-63FF-44B5-977F-40D4F4F846E6}">
      <dgm:prSet phldrT="[Text]" custT="1"/>
      <dgm:spPr>
        <a:solidFill>
          <a:schemeClr val="accent2">
            <a:lumMod val="60000"/>
            <a:lumOff val="40000"/>
          </a:schemeClr>
        </a:solidFill>
        <a:ln>
          <a:solidFill>
            <a:schemeClr val="tx1"/>
          </a:solidFill>
        </a:ln>
      </dgm:spPr>
      <dgm:t>
        <a:bodyPr/>
        <a:lstStyle/>
        <a:p>
          <a:r>
            <a:rPr lang="en-GB" sz="2400" dirty="0">
              <a:solidFill>
                <a:schemeClr val="tx1"/>
              </a:solidFill>
            </a:rPr>
            <a:t>Within S26(4), covert surveillance is classed as intrusive surveillance if it:</a:t>
          </a:r>
        </a:p>
      </dgm:t>
    </dgm:pt>
    <dgm:pt modelId="{5BD04EC1-6406-4292-AA27-FCDA2069D002}" type="parTrans" cxnId="{BCB5DA54-D0BA-42FD-BEC5-C43605905D63}">
      <dgm:prSet/>
      <dgm:spPr/>
      <dgm:t>
        <a:bodyPr/>
        <a:lstStyle/>
        <a:p>
          <a:endParaRPr lang="en-GB"/>
        </a:p>
      </dgm:t>
    </dgm:pt>
    <dgm:pt modelId="{FF12696C-150F-41FD-8CB6-6C791EBBCC23}" type="sibTrans" cxnId="{BCB5DA54-D0BA-42FD-BEC5-C43605905D63}">
      <dgm:prSet/>
      <dgm:spPr/>
      <dgm:t>
        <a:bodyPr/>
        <a:lstStyle/>
        <a:p>
          <a:endParaRPr lang="en-GB"/>
        </a:p>
      </dgm:t>
    </dgm:pt>
    <dgm:pt modelId="{A16D4667-D484-40C4-9F22-2BD3D091D07B}">
      <dgm:prSet phldrT="[Text]" custT="1"/>
      <dgm:spPr>
        <a:solidFill>
          <a:schemeClr val="accent2">
            <a:lumMod val="20000"/>
            <a:lumOff val="80000"/>
          </a:schemeClr>
        </a:solidFill>
        <a:ln>
          <a:solidFill>
            <a:schemeClr val="tx1"/>
          </a:solidFill>
        </a:ln>
      </dgm:spPr>
      <dgm:t>
        <a:bodyPr/>
        <a:lstStyle/>
        <a:p>
          <a:r>
            <a:rPr lang="en-GB" sz="2400" dirty="0">
              <a:solidFill>
                <a:schemeClr val="tx1"/>
              </a:solidFill>
            </a:rPr>
            <a:t>Is carried out in relation to anything taking place on a residential premises or in a private vehicle &amp;….</a:t>
          </a:r>
        </a:p>
      </dgm:t>
    </dgm:pt>
    <dgm:pt modelId="{F3FD32E2-EB36-4299-8266-9A920DF23654}" type="parTrans" cxnId="{7CE7AEF9-5C89-4CBA-9D65-30B88D926D3A}">
      <dgm:prSet/>
      <dgm:spPr/>
      <dgm:t>
        <a:bodyPr/>
        <a:lstStyle/>
        <a:p>
          <a:endParaRPr lang="en-GB"/>
        </a:p>
      </dgm:t>
    </dgm:pt>
    <dgm:pt modelId="{3E36F32B-EC2C-4B3B-BDC4-9B3A7802054B}" type="sibTrans" cxnId="{7CE7AEF9-5C89-4CBA-9D65-30B88D926D3A}">
      <dgm:prSet/>
      <dgm:spPr/>
      <dgm:t>
        <a:bodyPr/>
        <a:lstStyle/>
        <a:p>
          <a:endParaRPr lang="en-GB"/>
        </a:p>
      </dgm:t>
    </dgm:pt>
    <dgm:pt modelId="{2E5C36BF-12DF-47F5-B506-044ED5DE4E15}">
      <dgm:prSet phldrT="[Text]" custT="1"/>
      <dgm:spPr>
        <a:solidFill>
          <a:schemeClr val="accent2">
            <a:lumMod val="20000"/>
            <a:lumOff val="80000"/>
          </a:schemeClr>
        </a:solidFill>
        <a:ln>
          <a:solidFill>
            <a:schemeClr val="tx1"/>
          </a:solidFill>
        </a:ln>
      </dgm:spPr>
      <dgm:t>
        <a:bodyPr/>
        <a:lstStyle/>
        <a:p>
          <a:r>
            <a:rPr lang="en-GB" sz="2400" dirty="0">
              <a:solidFill>
                <a:schemeClr val="tx1"/>
              </a:solidFill>
            </a:rPr>
            <a:t>Involves the presence of an individual on the premises or in the vehicle or is caried out by means of a surveillance device</a:t>
          </a:r>
        </a:p>
      </dgm:t>
    </dgm:pt>
    <dgm:pt modelId="{B84D06BE-36B7-4F85-91AB-384C153FE762}" type="parTrans" cxnId="{D001D4FF-E694-4AC7-9108-EE8BBDE86EA5}">
      <dgm:prSet/>
      <dgm:spPr/>
      <dgm:t>
        <a:bodyPr/>
        <a:lstStyle/>
        <a:p>
          <a:endParaRPr lang="en-GB"/>
        </a:p>
      </dgm:t>
    </dgm:pt>
    <dgm:pt modelId="{8CF6F101-F6EC-4821-B513-0FFB5102A678}" type="sibTrans" cxnId="{D001D4FF-E694-4AC7-9108-EE8BBDE86EA5}">
      <dgm:prSet/>
      <dgm:spPr/>
      <dgm:t>
        <a:bodyPr/>
        <a:lstStyle/>
        <a:p>
          <a:endParaRPr lang="en-GB"/>
        </a:p>
      </dgm:t>
    </dgm:pt>
    <dgm:pt modelId="{1A58C42F-C103-43AA-9E33-FFDF1E2C2AD8}" type="pres">
      <dgm:prSet presAssocID="{6F1D8B36-A880-40E0-A5C1-56BCE38BDC65}" presName="composite" presStyleCnt="0">
        <dgm:presLayoutVars>
          <dgm:chMax val="1"/>
          <dgm:dir/>
          <dgm:resizeHandles val="exact"/>
        </dgm:presLayoutVars>
      </dgm:prSet>
      <dgm:spPr/>
    </dgm:pt>
    <dgm:pt modelId="{0AEAA656-6896-41C1-947B-922177F4E863}" type="pres">
      <dgm:prSet presAssocID="{88CF83B1-63FF-44B5-977F-40D4F4F846E6}" presName="roof" presStyleLbl="dkBgShp" presStyleIdx="0" presStyleCnt="2"/>
      <dgm:spPr/>
    </dgm:pt>
    <dgm:pt modelId="{E3D5F643-73A6-45D0-A133-F94EEE91037C}" type="pres">
      <dgm:prSet presAssocID="{88CF83B1-63FF-44B5-977F-40D4F4F846E6}" presName="pillars" presStyleCnt="0"/>
      <dgm:spPr/>
    </dgm:pt>
    <dgm:pt modelId="{842AE6A2-A317-4995-B9EE-E4169440A861}" type="pres">
      <dgm:prSet presAssocID="{88CF83B1-63FF-44B5-977F-40D4F4F846E6}" presName="pillar1" presStyleLbl="node1" presStyleIdx="0" presStyleCnt="2">
        <dgm:presLayoutVars>
          <dgm:bulletEnabled val="1"/>
        </dgm:presLayoutVars>
      </dgm:prSet>
      <dgm:spPr/>
    </dgm:pt>
    <dgm:pt modelId="{FB43EEFD-D7D4-41E3-9C46-A905092586BD}" type="pres">
      <dgm:prSet presAssocID="{2E5C36BF-12DF-47F5-B506-044ED5DE4E15}" presName="pillarX" presStyleLbl="node1" presStyleIdx="1" presStyleCnt="2">
        <dgm:presLayoutVars>
          <dgm:bulletEnabled val="1"/>
        </dgm:presLayoutVars>
      </dgm:prSet>
      <dgm:spPr/>
    </dgm:pt>
    <dgm:pt modelId="{C2D91754-DC3B-4216-B463-62EC066D9758}" type="pres">
      <dgm:prSet presAssocID="{88CF83B1-63FF-44B5-977F-40D4F4F846E6}" presName="base" presStyleLbl="dkBgShp" presStyleIdx="1" presStyleCnt="2"/>
      <dgm:spPr>
        <a:solidFill>
          <a:schemeClr val="accent2">
            <a:lumMod val="60000"/>
            <a:lumOff val="40000"/>
          </a:schemeClr>
        </a:solidFill>
        <a:ln>
          <a:solidFill>
            <a:schemeClr val="tx1"/>
          </a:solidFill>
        </a:ln>
      </dgm:spPr>
    </dgm:pt>
  </dgm:ptLst>
  <dgm:cxnLst>
    <dgm:cxn modelId="{E6FD571E-49D3-40EB-8D13-D95FEEB9E375}" type="presOf" srcId="{88CF83B1-63FF-44B5-977F-40D4F4F846E6}" destId="{0AEAA656-6896-41C1-947B-922177F4E863}" srcOrd="0" destOrd="0" presId="urn:microsoft.com/office/officeart/2005/8/layout/hList3"/>
    <dgm:cxn modelId="{D97C1F42-BC93-4CF3-B8AE-B1C63483B2D4}" type="presOf" srcId="{2E5C36BF-12DF-47F5-B506-044ED5DE4E15}" destId="{FB43EEFD-D7D4-41E3-9C46-A905092586BD}" srcOrd="0" destOrd="0" presId="urn:microsoft.com/office/officeart/2005/8/layout/hList3"/>
    <dgm:cxn modelId="{319D844A-E479-43E3-95EE-48426AD1039A}" type="presOf" srcId="{A16D4667-D484-40C4-9F22-2BD3D091D07B}" destId="{842AE6A2-A317-4995-B9EE-E4169440A861}" srcOrd="0" destOrd="0" presId="urn:microsoft.com/office/officeart/2005/8/layout/hList3"/>
    <dgm:cxn modelId="{D37DA64C-E06A-4A48-A4DD-19ED966E44CD}" type="presOf" srcId="{6F1D8B36-A880-40E0-A5C1-56BCE38BDC65}" destId="{1A58C42F-C103-43AA-9E33-FFDF1E2C2AD8}" srcOrd="0" destOrd="0" presId="urn:microsoft.com/office/officeart/2005/8/layout/hList3"/>
    <dgm:cxn modelId="{BCB5DA54-D0BA-42FD-BEC5-C43605905D63}" srcId="{6F1D8B36-A880-40E0-A5C1-56BCE38BDC65}" destId="{88CF83B1-63FF-44B5-977F-40D4F4F846E6}" srcOrd="0" destOrd="0" parTransId="{5BD04EC1-6406-4292-AA27-FCDA2069D002}" sibTransId="{FF12696C-150F-41FD-8CB6-6C791EBBCC23}"/>
    <dgm:cxn modelId="{7CE7AEF9-5C89-4CBA-9D65-30B88D926D3A}" srcId="{88CF83B1-63FF-44B5-977F-40D4F4F846E6}" destId="{A16D4667-D484-40C4-9F22-2BD3D091D07B}" srcOrd="0" destOrd="0" parTransId="{F3FD32E2-EB36-4299-8266-9A920DF23654}" sibTransId="{3E36F32B-EC2C-4B3B-BDC4-9B3A7802054B}"/>
    <dgm:cxn modelId="{D001D4FF-E694-4AC7-9108-EE8BBDE86EA5}" srcId="{88CF83B1-63FF-44B5-977F-40D4F4F846E6}" destId="{2E5C36BF-12DF-47F5-B506-044ED5DE4E15}" srcOrd="1" destOrd="0" parTransId="{B84D06BE-36B7-4F85-91AB-384C153FE762}" sibTransId="{8CF6F101-F6EC-4821-B513-0FFB5102A678}"/>
    <dgm:cxn modelId="{F5B47436-5914-46DB-853E-699424CA990F}" type="presParOf" srcId="{1A58C42F-C103-43AA-9E33-FFDF1E2C2AD8}" destId="{0AEAA656-6896-41C1-947B-922177F4E863}" srcOrd="0" destOrd="0" presId="urn:microsoft.com/office/officeart/2005/8/layout/hList3"/>
    <dgm:cxn modelId="{E17F0B46-8629-4D38-A507-4FC23373AB5B}" type="presParOf" srcId="{1A58C42F-C103-43AA-9E33-FFDF1E2C2AD8}" destId="{E3D5F643-73A6-45D0-A133-F94EEE91037C}" srcOrd="1" destOrd="0" presId="urn:microsoft.com/office/officeart/2005/8/layout/hList3"/>
    <dgm:cxn modelId="{A20A2DAC-B8E6-4E77-AFAB-F3A633B36AFE}" type="presParOf" srcId="{E3D5F643-73A6-45D0-A133-F94EEE91037C}" destId="{842AE6A2-A317-4995-B9EE-E4169440A861}" srcOrd="0" destOrd="0" presId="urn:microsoft.com/office/officeart/2005/8/layout/hList3"/>
    <dgm:cxn modelId="{D0F0949A-3613-4941-B16A-3D9236286D5B}" type="presParOf" srcId="{E3D5F643-73A6-45D0-A133-F94EEE91037C}" destId="{FB43EEFD-D7D4-41E3-9C46-A905092586BD}" srcOrd="1" destOrd="0" presId="urn:microsoft.com/office/officeart/2005/8/layout/hList3"/>
    <dgm:cxn modelId="{700215EC-83A5-4BAF-8E62-2A775E907E65}" type="presParOf" srcId="{1A58C42F-C103-43AA-9E33-FFDF1E2C2AD8}" destId="{C2D91754-DC3B-4216-B463-62EC066D9758}" srcOrd="2" destOrd="0" presId="urn:microsoft.com/office/officeart/2005/8/layout/hList3"/>
  </dgm:cxnLst>
  <dgm:bg/>
  <dgm:whole/>
  <dgm:extLst>
    <a:ext uri="http://schemas.microsoft.com/office/drawing/2008/diagram">
      <dsp:dataModelExt xmlns:dsp="http://schemas.microsoft.com/office/drawing/2008/diagram" relId="rId11"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BF487C09-D648-4D82-A9E4-02901B4EFF96}" type="doc">
      <dgm:prSet loTypeId="urn:microsoft.com/office/officeart/2005/8/layout/process2" loCatId="process" qsTypeId="urn:microsoft.com/office/officeart/2005/8/quickstyle/simple1" qsCatId="simple" csTypeId="urn:microsoft.com/office/officeart/2005/8/colors/accent1_2" csCatId="accent1" phldr="1"/>
      <dgm:spPr/>
    </dgm:pt>
    <dgm:pt modelId="{FD2DFC5A-2AA8-4E4B-BF5C-78E5BD828D39}">
      <dgm:prSet phldrT="[Text]" custT="1"/>
      <dgm:spPr>
        <a:solidFill>
          <a:schemeClr val="accent2">
            <a:lumMod val="40000"/>
            <a:lumOff val="60000"/>
          </a:schemeClr>
        </a:solidFill>
        <a:ln>
          <a:solidFill>
            <a:schemeClr val="tx1"/>
          </a:solidFill>
        </a:ln>
      </dgm:spPr>
      <dgm:t>
        <a:bodyPr/>
        <a:lstStyle/>
        <a:p>
          <a:r>
            <a:rPr lang="en-GB" sz="2400" dirty="0">
              <a:solidFill>
                <a:schemeClr val="tx1"/>
              </a:solidFill>
            </a:rPr>
            <a:t>Used to help detect, deter &amp; disrupt criminality at a local, force, regional &amp; national level</a:t>
          </a:r>
        </a:p>
      </dgm:t>
    </dgm:pt>
    <dgm:pt modelId="{BAAE7743-F1DA-4825-A8FD-ABBAD352A11D}" type="parTrans" cxnId="{094CBDD4-9D91-43E2-8BF6-581D538F7AC5}">
      <dgm:prSet/>
      <dgm:spPr/>
      <dgm:t>
        <a:bodyPr/>
        <a:lstStyle/>
        <a:p>
          <a:endParaRPr lang="en-GB"/>
        </a:p>
      </dgm:t>
    </dgm:pt>
    <dgm:pt modelId="{270844F2-54D1-449B-91D3-1C81EE405B63}" type="sibTrans" cxnId="{094CBDD4-9D91-43E2-8BF6-581D538F7AC5}">
      <dgm:prSet/>
      <dgm:spPr>
        <a:solidFill>
          <a:schemeClr val="accent2">
            <a:lumMod val="50000"/>
          </a:schemeClr>
        </a:solidFill>
        <a:ln>
          <a:solidFill>
            <a:schemeClr val="tx1"/>
          </a:solidFill>
        </a:ln>
      </dgm:spPr>
      <dgm:t>
        <a:bodyPr/>
        <a:lstStyle/>
        <a:p>
          <a:endParaRPr lang="en-GB"/>
        </a:p>
      </dgm:t>
    </dgm:pt>
    <dgm:pt modelId="{11E2279D-B9FF-4FA0-A6AC-B26C84318D27}">
      <dgm:prSet phldrT="[Text]" custT="1"/>
      <dgm:spPr>
        <a:solidFill>
          <a:schemeClr val="accent2">
            <a:lumMod val="60000"/>
            <a:lumOff val="40000"/>
          </a:schemeClr>
        </a:solidFill>
        <a:ln>
          <a:solidFill>
            <a:schemeClr val="tx1"/>
          </a:solidFill>
        </a:ln>
      </dgm:spPr>
      <dgm:t>
        <a:bodyPr/>
        <a:lstStyle/>
        <a:p>
          <a:r>
            <a:rPr lang="en-GB" sz="2400" dirty="0">
              <a:solidFill>
                <a:schemeClr val="tx1"/>
              </a:solidFill>
            </a:rPr>
            <a:t>ANPR provides lines of enquiry &amp; evidence in the investigation of crime</a:t>
          </a:r>
        </a:p>
      </dgm:t>
    </dgm:pt>
    <dgm:pt modelId="{B6B82711-E0A3-4FF8-8C3A-30610EAB7EA3}" type="parTrans" cxnId="{346F3D70-7001-4FB0-9653-1E8FC824DCCD}">
      <dgm:prSet/>
      <dgm:spPr/>
      <dgm:t>
        <a:bodyPr/>
        <a:lstStyle/>
        <a:p>
          <a:endParaRPr lang="en-GB"/>
        </a:p>
      </dgm:t>
    </dgm:pt>
    <dgm:pt modelId="{8398F563-A696-4825-83F2-0C44344AF7AD}" type="sibTrans" cxnId="{346F3D70-7001-4FB0-9653-1E8FC824DCCD}">
      <dgm:prSet/>
      <dgm:spPr/>
      <dgm:t>
        <a:bodyPr/>
        <a:lstStyle/>
        <a:p>
          <a:endParaRPr lang="en-GB"/>
        </a:p>
      </dgm:t>
    </dgm:pt>
    <dgm:pt modelId="{B63B6BA6-7BD7-448E-8A8F-6AD6250DB123}" type="pres">
      <dgm:prSet presAssocID="{BF487C09-D648-4D82-A9E4-02901B4EFF96}" presName="linearFlow" presStyleCnt="0">
        <dgm:presLayoutVars>
          <dgm:resizeHandles val="exact"/>
        </dgm:presLayoutVars>
      </dgm:prSet>
      <dgm:spPr/>
    </dgm:pt>
    <dgm:pt modelId="{8B860366-415A-47EE-A8AC-5ECE4BF87EF2}" type="pres">
      <dgm:prSet presAssocID="{FD2DFC5A-2AA8-4E4B-BF5C-78E5BD828D39}" presName="node" presStyleLbl="node1" presStyleIdx="0" presStyleCnt="2" custScaleX="123755">
        <dgm:presLayoutVars>
          <dgm:bulletEnabled val="1"/>
        </dgm:presLayoutVars>
      </dgm:prSet>
      <dgm:spPr/>
    </dgm:pt>
    <dgm:pt modelId="{135C3729-2DD7-4654-8D91-E294D1A6E1ED}" type="pres">
      <dgm:prSet presAssocID="{270844F2-54D1-449B-91D3-1C81EE405B63}" presName="sibTrans" presStyleLbl="sibTrans2D1" presStyleIdx="0" presStyleCnt="1"/>
      <dgm:spPr/>
    </dgm:pt>
    <dgm:pt modelId="{5E3ECC9A-53C6-450B-82F2-859C96A498FC}" type="pres">
      <dgm:prSet presAssocID="{270844F2-54D1-449B-91D3-1C81EE405B63}" presName="connectorText" presStyleLbl="sibTrans2D1" presStyleIdx="0" presStyleCnt="1"/>
      <dgm:spPr/>
    </dgm:pt>
    <dgm:pt modelId="{91956316-DF14-4C69-AFB0-5F5B30F91897}" type="pres">
      <dgm:prSet presAssocID="{11E2279D-B9FF-4FA0-A6AC-B26C84318D27}" presName="node" presStyleLbl="node1" presStyleIdx="1" presStyleCnt="2" custScaleX="105658">
        <dgm:presLayoutVars>
          <dgm:bulletEnabled val="1"/>
        </dgm:presLayoutVars>
      </dgm:prSet>
      <dgm:spPr/>
    </dgm:pt>
  </dgm:ptLst>
  <dgm:cxnLst>
    <dgm:cxn modelId="{C2710C64-1520-4DE8-8CCE-A120D5732F98}" type="presOf" srcId="{FD2DFC5A-2AA8-4E4B-BF5C-78E5BD828D39}" destId="{8B860366-415A-47EE-A8AC-5ECE4BF87EF2}" srcOrd="0" destOrd="0" presId="urn:microsoft.com/office/officeart/2005/8/layout/process2"/>
    <dgm:cxn modelId="{346F3D70-7001-4FB0-9653-1E8FC824DCCD}" srcId="{BF487C09-D648-4D82-A9E4-02901B4EFF96}" destId="{11E2279D-B9FF-4FA0-A6AC-B26C84318D27}" srcOrd="1" destOrd="0" parTransId="{B6B82711-E0A3-4FF8-8C3A-30610EAB7EA3}" sibTransId="{8398F563-A696-4825-83F2-0C44344AF7AD}"/>
    <dgm:cxn modelId="{BC512853-FA82-42F3-8DD3-E9F7E75F3DD0}" type="presOf" srcId="{270844F2-54D1-449B-91D3-1C81EE405B63}" destId="{5E3ECC9A-53C6-450B-82F2-859C96A498FC}" srcOrd="1" destOrd="0" presId="urn:microsoft.com/office/officeart/2005/8/layout/process2"/>
    <dgm:cxn modelId="{CAA22674-02E8-44B1-809D-81F7BD8444F7}" type="presOf" srcId="{11E2279D-B9FF-4FA0-A6AC-B26C84318D27}" destId="{91956316-DF14-4C69-AFB0-5F5B30F91897}" srcOrd="0" destOrd="0" presId="urn:microsoft.com/office/officeart/2005/8/layout/process2"/>
    <dgm:cxn modelId="{716A637C-711A-45FB-9805-33EDC8775C72}" type="presOf" srcId="{BF487C09-D648-4D82-A9E4-02901B4EFF96}" destId="{B63B6BA6-7BD7-448E-8A8F-6AD6250DB123}" srcOrd="0" destOrd="0" presId="urn:microsoft.com/office/officeart/2005/8/layout/process2"/>
    <dgm:cxn modelId="{094CBDD4-9D91-43E2-8BF6-581D538F7AC5}" srcId="{BF487C09-D648-4D82-A9E4-02901B4EFF96}" destId="{FD2DFC5A-2AA8-4E4B-BF5C-78E5BD828D39}" srcOrd="0" destOrd="0" parTransId="{BAAE7743-F1DA-4825-A8FD-ABBAD352A11D}" sibTransId="{270844F2-54D1-449B-91D3-1C81EE405B63}"/>
    <dgm:cxn modelId="{DB0645D7-D60F-462C-9907-FA06EC15C5D9}" type="presOf" srcId="{270844F2-54D1-449B-91D3-1C81EE405B63}" destId="{135C3729-2DD7-4654-8D91-E294D1A6E1ED}" srcOrd="0" destOrd="0" presId="urn:microsoft.com/office/officeart/2005/8/layout/process2"/>
    <dgm:cxn modelId="{15F3E455-4539-42EF-B239-361C6F8082D6}" type="presParOf" srcId="{B63B6BA6-7BD7-448E-8A8F-6AD6250DB123}" destId="{8B860366-415A-47EE-A8AC-5ECE4BF87EF2}" srcOrd="0" destOrd="0" presId="urn:microsoft.com/office/officeart/2005/8/layout/process2"/>
    <dgm:cxn modelId="{E2DA1FAF-21D2-4532-9604-EE1D099276F4}" type="presParOf" srcId="{B63B6BA6-7BD7-448E-8A8F-6AD6250DB123}" destId="{135C3729-2DD7-4654-8D91-E294D1A6E1ED}" srcOrd="1" destOrd="0" presId="urn:microsoft.com/office/officeart/2005/8/layout/process2"/>
    <dgm:cxn modelId="{2DC22D03-39BD-4E48-9618-1194DC5BF921}" type="presParOf" srcId="{135C3729-2DD7-4654-8D91-E294D1A6E1ED}" destId="{5E3ECC9A-53C6-450B-82F2-859C96A498FC}" srcOrd="0" destOrd="0" presId="urn:microsoft.com/office/officeart/2005/8/layout/process2"/>
    <dgm:cxn modelId="{D7BBA108-5013-4E94-A706-77799FF96748}" type="presParOf" srcId="{B63B6BA6-7BD7-448E-8A8F-6AD6250DB123}" destId="{91956316-DF14-4C69-AFB0-5F5B30F91897}" srcOrd="2" destOrd="0" presId="urn:microsoft.com/office/officeart/2005/8/layout/process2"/>
  </dgm:cxnLst>
  <dgm:bg/>
  <dgm:whole/>
  <dgm:extLst>
    <a:ext uri="http://schemas.microsoft.com/office/drawing/2008/diagram">
      <dsp:dataModelExt xmlns:dsp="http://schemas.microsoft.com/office/drawing/2008/diagram" relId="rId13"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E2D22165-7B7F-451B-8873-A84FF445A069}" type="doc">
      <dgm:prSet loTypeId="urn:microsoft.com/office/officeart/2005/8/layout/default" loCatId="list" qsTypeId="urn:microsoft.com/office/officeart/2005/8/quickstyle/simple1" qsCatId="simple" csTypeId="urn:microsoft.com/office/officeart/2005/8/colors/accent1_2" csCatId="accent1" phldr="1"/>
      <dgm:spPr/>
      <dgm:t>
        <a:bodyPr/>
        <a:lstStyle/>
        <a:p>
          <a:endParaRPr lang="en-GB"/>
        </a:p>
      </dgm:t>
    </dgm:pt>
    <dgm:pt modelId="{1041D7C9-C08B-4D90-9998-6A8A38CED5F3}">
      <dgm:prSet phldrT="[Text]" custT="1"/>
      <dgm:spPr>
        <a:solidFill>
          <a:schemeClr val="accent2">
            <a:lumMod val="40000"/>
            <a:lumOff val="60000"/>
          </a:schemeClr>
        </a:solidFill>
        <a:ln>
          <a:solidFill>
            <a:schemeClr val="tx1"/>
          </a:solidFill>
        </a:ln>
      </dgm:spPr>
      <dgm:t>
        <a:bodyPr/>
        <a:lstStyle/>
        <a:p>
          <a:r>
            <a:rPr lang="en-GB" sz="2400" dirty="0">
              <a:solidFill>
                <a:schemeClr val="tx1"/>
              </a:solidFill>
            </a:rPr>
            <a:t>ANPR data can complement other sources of information e.g. crime &amp; incident data, intelligence, CCTV &amp; DNA data, can provide material which supports the overall direction of an investigation or specific lines of enquiry</a:t>
          </a:r>
        </a:p>
      </dgm:t>
    </dgm:pt>
    <dgm:pt modelId="{086D3331-7086-448D-851E-F06189F3C822}" type="parTrans" cxnId="{79B4B599-50D7-4D53-B504-8FEE41CAE1E5}">
      <dgm:prSet/>
      <dgm:spPr/>
      <dgm:t>
        <a:bodyPr/>
        <a:lstStyle/>
        <a:p>
          <a:endParaRPr lang="en-GB"/>
        </a:p>
      </dgm:t>
    </dgm:pt>
    <dgm:pt modelId="{E0442326-11C2-40D9-83F5-9B116751A6A7}" type="sibTrans" cxnId="{79B4B599-50D7-4D53-B504-8FEE41CAE1E5}">
      <dgm:prSet/>
      <dgm:spPr/>
      <dgm:t>
        <a:bodyPr/>
        <a:lstStyle/>
        <a:p>
          <a:endParaRPr lang="en-GB"/>
        </a:p>
      </dgm:t>
    </dgm:pt>
    <dgm:pt modelId="{7A821F6C-44CC-4D9C-9AF0-2E7ABE6A663B}">
      <dgm:prSet phldrT="[Text]" custT="1"/>
      <dgm:spPr>
        <a:solidFill>
          <a:schemeClr val="accent2">
            <a:lumMod val="40000"/>
            <a:lumOff val="60000"/>
          </a:schemeClr>
        </a:solidFill>
        <a:ln>
          <a:solidFill>
            <a:schemeClr val="tx1"/>
          </a:solidFill>
        </a:ln>
      </dgm:spPr>
      <dgm:t>
        <a:bodyPr/>
        <a:lstStyle/>
        <a:p>
          <a:r>
            <a:rPr lang="en-GB" sz="2400" dirty="0">
              <a:solidFill>
                <a:schemeClr val="tx1"/>
              </a:solidFill>
            </a:rPr>
            <a:t>It can enhance the intelligence picture, identify where &amp; when a vehicle has travelled &amp; provide enforcement opportunities. It can also be used to assist in both reactive &amp; proactive investigations, to support witness &amp; suspect strategies &amp; to identifying vehicles &amp; potentially, persons of interest</a:t>
          </a:r>
        </a:p>
      </dgm:t>
    </dgm:pt>
    <dgm:pt modelId="{645FF9D2-3E6D-4116-8CC6-D5C507784C98}" type="parTrans" cxnId="{709C0C56-20D7-44B2-B213-3C5C5814F448}">
      <dgm:prSet/>
      <dgm:spPr/>
      <dgm:t>
        <a:bodyPr/>
        <a:lstStyle/>
        <a:p>
          <a:endParaRPr lang="en-GB"/>
        </a:p>
      </dgm:t>
    </dgm:pt>
    <dgm:pt modelId="{5CC056E9-8099-49C5-A002-E2A63C658A2B}" type="sibTrans" cxnId="{709C0C56-20D7-44B2-B213-3C5C5814F448}">
      <dgm:prSet/>
      <dgm:spPr/>
      <dgm:t>
        <a:bodyPr/>
        <a:lstStyle/>
        <a:p>
          <a:endParaRPr lang="en-GB"/>
        </a:p>
      </dgm:t>
    </dgm:pt>
    <dgm:pt modelId="{9241FA04-CC0C-4165-81D1-1C9CA012852F}" type="pres">
      <dgm:prSet presAssocID="{E2D22165-7B7F-451B-8873-A84FF445A069}" presName="diagram" presStyleCnt="0">
        <dgm:presLayoutVars>
          <dgm:dir/>
          <dgm:resizeHandles val="exact"/>
        </dgm:presLayoutVars>
      </dgm:prSet>
      <dgm:spPr/>
    </dgm:pt>
    <dgm:pt modelId="{FBB8CB73-E84D-42BF-8289-0C2F4B925569}" type="pres">
      <dgm:prSet presAssocID="{1041D7C9-C08B-4D90-9998-6A8A38CED5F3}" presName="node" presStyleLbl="node1" presStyleIdx="0" presStyleCnt="2" custScaleX="164429">
        <dgm:presLayoutVars>
          <dgm:bulletEnabled val="1"/>
        </dgm:presLayoutVars>
      </dgm:prSet>
      <dgm:spPr/>
    </dgm:pt>
    <dgm:pt modelId="{590DE087-3E49-4938-94B1-E00B4FC10FB9}" type="pres">
      <dgm:prSet presAssocID="{E0442326-11C2-40D9-83F5-9B116751A6A7}" presName="sibTrans" presStyleCnt="0"/>
      <dgm:spPr/>
    </dgm:pt>
    <dgm:pt modelId="{36D828A4-1BCC-4ED9-B182-43F8F74DC86B}" type="pres">
      <dgm:prSet presAssocID="{7A821F6C-44CC-4D9C-9AF0-2E7ABE6A663B}" presName="node" presStyleLbl="node1" presStyleIdx="1" presStyleCnt="2" custScaleX="198513">
        <dgm:presLayoutVars>
          <dgm:bulletEnabled val="1"/>
        </dgm:presLayoutVars>
      </dgm:prSet>
      <dgm:spPr/>
    </dgm:pt>
  </dgm:ptLst>
  <dgm:cxnLst>
    <dgm:cxn modelId="{15CB7E0C-523D-437E-9B5B-4FB585867DFB}" type="presOf" srcId="{E2D22165-7B7F-451B-8873-A84FF445A069}" destId="{9241FA04-CC0C-4165-81D1-1C9CA012852F}" srcOrd="0" destOrd="0" presId="urn:microsoft.com/office/officeart/2005/8/layout/default"/>
    <dgm:cxn modelId="{709C0C56-20D7-44B2-B213-3C5C5814F448}" srcId="{E2D22165-7B7F-451B-8873-A84FF445A069}" destId="{7A821F6C-44CC-4D9C-9AF0-2E7ABE6A663B}" srcOrd="1" destOrd="0" parTransId="{645FF9D2-3E6D-4116-8CC6-D5C507784C98}" sibTransId="{5CC056E9-8099-49C5-A002-E2A63C658A2B}"/>
    <dgm:cxn modelId="{05AA308D-1D00-4BCF-A409-2F9BB142DD8F}" type="presOf" srcId="{1041D7C9-C08B-4D90-9998-6A8A38CED5F3}" destId="{FBB8CB73-E84D-42BF-8289-0C2F4B925569}" srcOrd="0" destOrd="0" presId="urn:microsoft.com/office/officeart/2005/8/layout/default"/>
    <dgm:cxn modelId="{79B4B599-50D7-4D53-B504-8FEE41CAE1E5}" srcId="{E2D22165-7B7F-451B-8873-A84FF445A069}" destId="{1041D7C9-C08B-4D90-9998-6A8A38CED5F3}" srcOrd="0" destOrd="0" parTransId="{086D3331-7086-448D-851E-F06189F3C822}" sibTransId="{E0442326-11C2-40D9-83F5-9B116751A6A7}"/>
    <dgm:cxn modelId="{63DFEEBD-5D9B-438A-A5A9-3F61FFCB4A8D}" type="presOf" srcId="{7A821F6C-44CC-4D9C-9AF0-2E7ABE6A663B}" destId="{36D828A4-1BCC-4ED9-B182-43F8F74DC86B}" srcOrd="0" destOrd="0" presId="urn:microsoft.com/office/officeart/2005/8/layout/default"/>
    <dgm:cxn modelId="{C50AD93C-AB30-4F4B-ADE8-21B1F3BEA502}" type="presParOf" srcId="{9241FA04-CC0C-4165-81D1-1C9CA012852F}" destId="{FBB8CB73-E84D-42BF-8289-0C2F4B925569}" srcOrd="0" destOrd="0" presId="urn:microsoft.com/office/officeart/2005/8/layout/default"/>
    <dgm:cxn modelId="{F84B2065-FE70-485A-8D2B-B97A9386436A}" type="presParOf" srcId="{9241FA04-CC0C-4165-81D1-1C9CA012852F}" destId="{590DE087-3E49-4938-94B1-E00B4FC10FB9}" srcOrd="1" destOrd="0" presId="urn:microsoft.com/office/officeart/2005/8/layout/default"/>
    <dgm:cxn modelId="{CA4DA6BF-E1CE-436F-80F6-6B015C178A67}" type="presParOf" srcId="{9241FA04-CC0C-4165-81D1-1C9CA012852F}" destId="{36D828A4-1BCC-4ED9-B182-43F8F74DC86B}" srcOrd="2" destOrd="0" presId="urn:microsoft.com/office/officeart/2005/8/layout/default"/>
  </dgm:cxnLst>
  <dgm:bg/>
  <dgm:whole/>
  <dgm:extLst>
    <a:ext uri="http://schemas.microsoft.com/office/drawing/2008/diagram">
      <dsp:dataModelExt xmlns:dsp="http://schemas.microsoft.com/office/drawing/2008/diagram" relId="rId12"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F5C75BBB-D4A2-43CA-A6CB-5952315285C8}" type="doc">
      <dgm:prSet loTypeId="urn:microsoft.com/office/officeart/2005/8/layout/default" loCatId="list" qsTypeId="urn:microsoft.com/office/officeart/2005/8/quickstyle/simple1" qsCatId="simple" csTypeId="urn:microsoft.com/office/officeart/2005/8/colors/accent1_2" csCatId="accent1" phldr="1"/>
      <dgm:spPr/>
      <dgm:t>
        <a:bodyPr/>
        <a:lstStyle/>
        <a:p>
          <a:endParaRPr lang="en-GB"/>
        </a:p>
      </dgm:t>
    </dgm:pt>
    <dgm:pt modelId="{51CF9CE1-C874-407B-A862-A07D228AB10F}">
      <dgm:prSet phldrT="[Text]" custT="1"/>
      <dgm:spPr>
        <a:solidFill>
          <a:schemeClr val="accent2">
            <a:lumMod val="60000"/>
            <a:lumOff val="40000"/>
          </a:schemeClr>
        </a:solidFill>
        <a:ln>
          <a:solidFill>
            <a:schemeClr val="tx1"/>
          </a:solidFill>
        </a:ln>
      </dgm:spPr>
      <dgm:t>
        <a:bodyPr/>
        <a:lstStyle/>
        <a:p>
          <a:r>
            <a:rPr lang="en-GB" sz="2400" dirty="0">
              <a:solidFill>
                <a:schemeClr val="tx1"/>
              </a:solidFill>
            </a:rPr>
            <a:t>Locate lost or stolen vehicles</a:t>
          </a:r>
        </a:p>
      </dgm:t>
    </dgm:pt>
    <dgm:pt modelId="{F8DFFC55-FE37-4E58-BAE4-1AD1CC94D659}" type="parTrans" cxnId="{621B8E85-5B89-4DDF-BA16-C4AD136C70D8}">
      <dgm:prSet/>
      <dgm:spPr/>
      <dgm:t>
        <a:bodyPr/>
        <a:lstStyle/>
        <a:p>
          <a:endParaRPr lang="en-GB"/>
        </a:p>
      </dgm:t>
    </dgm:pt>
    <dgm:pt modelId="{E5EDE398-BB36-42E9-83CC-7C60BDA29F00}" type="sibTrans" cxnId="{621B8E85-5B89-4DDF-BA16-C4AD136C70D8}">
      <dgm:prSet/>
      <dgm:spPr/>
      <dgm:t>
        <a:bodyPr/>
        <a:lstStyle/>
        <a:p>
          <a:endParaRPr lang="en-GB"/>
        </a:p>
      </dgm:t>
    </dgm:pt>
    <dgm:pt modelId="{C44024F7-3AE0-4D13-A6A0-366311A61278}">
      <dgm:prSet phldrT="[Text]" custT="1"/>
      <dgm:spPr>
        <a:solidFill>
          <a:schemeClr val="accent2">
            <a:lumMod val="60000"/>
            <a:lumOff val="40000"/>
          </a:schemeClr>
        </a:solidFill>
        <a:ln>
          <a:solidFill>
            <a:schemeClr val="tx1"/>
          </a:solidFill>
        </a:ln>
      </dgm:spPr>
      <dgm:t>
        <a:bodyPr/>
        <a:lstStyle/>
        <a:p>
          <a:r>
            <a:rPr lang="en-GB" sz="2400" dirty="0">
              <a:solidFill>
                <a:schemeClr val="tx1"/>
              </a:solidFill>
            </a:rPr>
            <a:t>Identify the movements of a vehicle (s) used in the commission of a crime</a:t>
          </a:r>
        </a:p>
      </dgm:t>
    </dgm:pt>
    <dgm:pt modelId="{1295019C-0BA3-496E-8875-1001D1DD842A}" type="parTrans" cxnId="{03977F02-1FD2-4955-8118-3C0CA826662D}">
      <dgm:prSet/>
      <dgm:spPr/>
      <dgm:t>
        <a:bodyPr/>
        <a:lstStyle/>
        <a:p>
          <a:endParaRPr lang="en-GB"/>
        </a:p>
      </dgm:t>
    </dgm:pt>
    <dgm:pt modelId="{21331431-642B-4150-8E85-14059C46B7CB}" type="sibTrans" cxnId="{03977F02-1FD2-4955-8118-3C0CA826662D}">
      <dgm:prSet/>
      <dgm:spPr/>
      <dgm:t>
        <a:bodyPr/>
        <a:lstStyle/>
        <a:p>
          <a:endParaRPr lang="en-GB"/>
        </a:p>
      </dgm:t>
    </dgm:pt>
    <dgm:pt modelId="{394C5473-BED7-4329-9DCB-5142A510ADF0}">
      <dgm:prSet phldrT="[Text]" custT="1"/>
      <dgm:spPr>
        <a:solidFill>
          <a:schemeClr val="accent2">
            <a:lumMod val="20000"/>
            <a:lumOff val="80000"/>
          </a:schemeClr>
        </a:solidFill>
        <a:ln>
          <a:solidFill>
            <a:schemeClr val="tx1"/>
          </a:solidFill>
        </a:ln>
      </dgm:spPr>
      <dgm:t>
        <a:bodyPr/>
        <a:lstStyle/>
        <a:p>
          <a:r>
            <a:rPr lang="en-GB" sz="2400" dirty="0">
              <a:solidFill>
                <a:schemeClr val="tx1"/>
              </a:solidFill>
            </a:rPr>
            <a:t>Identify the vehicles of people in a particular location during particular time parameters to assist in identifying a suspect, victim, or potential witnesses</a:t>
          </a:r>
        </a:p>
      </dgm:t>
    </dgm:pt>
    <dgm:pt modelId="{EE5A53F1-200C-4273-A92D-840177FC16FC}" type="parTrans" cxnId="{F2BEA459-B3C7-44F8-8FA8-5C78C0E79810}">
      <dgm:prSet/>
      <dgm:spPr/>
      <dgm:t>
        <a:bodyPr/>
        <a:lstStyle/>
        <a:p>
          <a:endParaRPr lang="en-GB"/>
        </a:p>
      </dgm:t>
    </dgm:pt>
    <dgm:pt modelId="{729F8F01-12AC-4114-B6FB-E570AF2C4F93}" type="sibTrans" cxnId="{F2BEA459-B3C7-44F8-8FA8-5C78C0E79810}">
      <dgm:prSet/>
      <dgm:spPr/>
      <dgm:t>
        <a:bodyPr/>
        <a:lstStyle/>
        <a:p>
          <a:endParaRPr lang="en-GB"/>
        </a:p>
      </dgm:t>
    </dgm:pt>
    <dgm:pt modelId="{FA5FDC42-8F7A-4304-98AE-203BE35E9945}" type="pres">
      <dgm:prSet presAssocID="{F5C75BBB-D4A2-43CA-A6CB-5952315285C8}" presName="diagram" presStyleCnt="0">
        <dgm:presLayoutVars>
          <dgm:dir/>
          <dgm:resizeHandles val="exact"/>
        </dgm:presLayoutVars>
      </dgm:prSet>
      <dgm:spPr/>
    </dgm:pt>
    <dgm:pt modelId="{B27E4296-2E50-472C-BEED-3388FFC8B8F3}" type="pres">
      <dgm:prSet presAssocID="{51CF9CE1-C874-407B-A862-A07D228AB10F}" presName="node" presStyleLbl="node1" presStyleIdx="0" presStyleCnt="3" custScaleX="123447">
        <dgm:presLayoutVars>
          <dgm:bulletEnabled val="1"/>
        </dgm:presLayoutVars>
      </dgm:prSet>
      <dgm:spPr/>
    </dgm:pt>
    <dgm:pt modelId="{F388E7B7-691F-4305-8B45-2FFE5DE82621}" type="pres">
      <dgm:prSet presAssocID="{E5EDE398-BB36-42E9-83CC-7C60BDA29F00}" presName="sibTrans" presStyleCnt="0"/>
      <dgm:spPr/>
    </dgm:pt>
    <dgm:pt modelId="{47A0883F-7C77-4245-A596-3F0867E2B3F0}" type="pres">
      <dgm:prSet presAssocID="{C44024F7-3AE0-4D13-A6A0-366311A61278}" presName="node" presStyleLbl="node1" presStyleIdx="1" presStyleCnt="3" custScaleX="125125" custLinFactNeighborX="5689" custLinFactNeighborY="-12753">
        <dgm:presLayoutVars>
          <dgm:bulletEnabled val="1"/>
        </dgm:presLayoutVars>
      </dgm:prSet>
      <dgm:spPr/>
    </dgm:pt>
    <dgm:pt modelId="{8DEE09AF-7F07-40C5-B769-29FCA5AD035C}" type="pres">
      <dgm:prSet presAssocID="{21331431-642B-4150-8E85-14059C46B7CB}" presName="sibTrans" presStyleCnt="0"/>
      <dgm:spPr/>
    </dgm:pt>
    <dgm:pt modelId="{1FE801F7-9FB3-4180-A80C-354D58BC1977}" type="pres">
      <dgm:prSet presAssocID="{394C5473-BED7-4329-9DCB-5142A510ADF0}" presName="node" presStyleLbl="node1" presStyleIdx="2" presStyleCnt="3" custScaleX="238590">
        <dgm:presLayoutVars>
          <dgm:bulletEnabled val="1"/>
        </dgm:presLayoutVars>
      </dgm:prSet>
      <dgm:spPr/>
    </dgm:pt>
  </dgm:ptLst>
  <dgm:cxnLst>
    <dgm:cxn modelId="{03977F02-1FD2-4955-8118-3C0CA826662D}" srcId="{F5C75BBB-D4A2-43CA-A6CB-5952315285C8}" destId="{C44024F7-3AE0-4D13-A6A0-366311A61278}" srcOrd="1" destOrd="0" parTransId="{1295019C-0BA3-496E-8875-1001D1DD842A}" sibTransId="{21331431-642B-4150-8E85-14059C46B7CB}"/>
    <dgm:cxn modelId="{3176AE54-55EA-4782-A9EE-9A8962804740}" type="presOf" srcId="{51CF9CE1-C874-407B-A862-A07D228AB10F}" destId="{B27E4296-2E50-472C-BEED-3388FFC8B8F3}" srcOrd="0" destOrd="0" presId="urn:microsoft.com/office/officeart/2005/8/layout/default"/>
    <dgm:cxn modelId="{F2BEA459-B3C7-44F8-8FA8-5C78C0E79810}" srcId="{F5C75BBB-D4A2-43CA-A6CB-5952315285C8}" destId="{394C5473-BED7-4329-9DCB-5142A510ADF0}" srcOrd="2" destOrd="0" parTransId="{EE5A53F1-200C-4273-A92D-840177FC16FC}" sibTransId="{729F8F01-12AC-4114-B6FB-E570AF2C4F93}"/>
    <dgm:cxn modelId="{621B8E85-5B89-4DDF-BA16-C4AD136C70D8}" srcId="{F5C75BBB-D4A2-43CA-A6CB-5952315285C8}" destId="{51CF9CE1-C874-407B-A862-A07D228AB10F}" srcOrd="0" destOrd="0" parTransId="{F8DFFC55-FE37-4E58-BAE4-1AD1CC94D659}" sibTransId="{E5EDE398-BB36-42E9-83CC-7C60BDA29F00}"/>
    <dgm:cxn modelId="{DF6F97A5-4B8E-4B0E-AF4A-820F3BBE90DE}" type="presOf" srcId="{F5C75BBB-D4A2-43CA-A6CB-5952315285C8}" destId="{FA5FDC42-8F7A-4304-98AE-203BE35E9945}" srcOrd="0" destOrd="0" presId="urn:microsoft.com/office/officeart/2005/8/layout/default"/>
    <dgm:cxn modelId="{46305FD6-498B-44CC-BD72-3D5C8A19F839}" type="presOf" srcId="{C44024F7-3AE0-4D13-A6A0-366311A61278}" destId="{47A0883F-7C77-4245-A596-3F0867E2B3F0}" srcOrd="0" destOrd="0" presId="urn:microsoft.com/office/officeart/2005/8/layout/default"/>
    <dgm:cxn modelId="{6DDD64F9-0795-4C82-B106-67DBE1BBC1EE}" type="presOf" srcId="{394C5473-BED7-4329-9DCB-5142A510ADF0}" destId="{1FE801F7-9FB3-4180-A80C-354D58BC1977}" srcOrd="0" destOrd="0" presId="urn:microsoft.com/office/officeart/2005/8/layout/default"/>
    <dgm:cxn modelId="{BD7ADC21-4672-4E4C-9E7F-786D8CBC0253}" type="presParOf" srcId="{FA5FDC42-8F7A-4304-98AE-203BE35E9945}" destId="{B27E4296-2E50-472C-BEED-3388FFC8B8F3}" srcOrd="0" destOrd="0" presId="urn:microsoft.com/office/officeart/2005/8/layout/default"/>
    <dgm:cxn modelId="{E9E6F1A0-F751-4366-84C3-45DB1845B505}" type="presParOf" srcId="{FA5FDC42-8F7A-4304-98AE-203BE35E9945}" destId="{F388E7B7-691F-4305-8B45-2FFE5DE82621}" srcOrd="1" destOrd="0" presId="urn:microsoft.com/office/officeart/2005/8/layout/default"/>
    <dgm:cxn modelId="{4E692AB5-6428-4A5E-9783-ED175072B43E}" type="presParOf" srcId="{FA5FDC42-8F7A-4304-98AE-203BE35E9945}" destId="{47A0883F-7C77-4245-A596-3F0867E2B3F0}" srcOrd="2" destOrd="0" presId="urn:microsoft.com/office/officeart/2005/8/layout/default"/>
    <dgm:cxn modelId="{45344A12-3859-4E0C-BCCE-F3BA2D656409}" type="presParOf" srcId="{FA5FDC42-8F7A-4304-98AE-203BE35E9945}" destId="{8DEE09AF-7F07-40C5-B769-29FCA5AD035C}" srcOrd="3" destOrd="0" presId="urn:microsoft.com/office/officeart/2005/8/layout/default"/>
    <dgm:cxn modelId="{D9A9BADA-E4EF-474C-9997-4FCCFC45E851}" type="presParOf" srcId="{FA5FDC42-8F7A-4304-98AE-203BE35E9945}" destId="{1FE801F7-9FB3-4180-A80C-354D58BC1977}" srcOrd="4" destOrd="0" presId="urn:microsoft.com/office/officeart/2005/8/layout/default"/>
  </dgm:cxnLst>
  <dgm:bg/>
  <dgm:whole/>
  <dgm:extLst>
    <a:ext uri="http://schemas.microsoft.com/office/drawing/2008/diagram">
      <dsp:dataModelExt xmlns:dsp="http://schemas.microsoft.com/office/drawing/2008/diagram" relId="rId12" minVer="http://schemas.openxmlformats.org/drawingml/2006/diagram"/>
    </a:ext>
  </dgm:extLst>
</dgm:dataModel>
</file>

<file path=ppt/diagrams/data11.xml><?xml version="1.0" encoding="utf-8"?>
<dgm:dataModel xmlns:dgm="http://schemas.openxmlformats.org/drawingml/2006/diagram" xmlns:a="http://schemas.openxmlformats.org/drawingml/2006/main">
  <dgm:ptLst>
    <dgm:pt modelId="{CA38FC90-CD2A-4858-8640-DF40CA66280B}" type="doc">
      <dgm:prSet loTypeId="urn:microsoft.com/office/officeart/2005/8/layout/default" loCatId="list" qsTypeId="urn:microsoft.com/office/officeart/2005/8/quickstyle/simple1" qsCatId="simple" csTypeId="urn:microsoft.com/office/officeart/2005/8/colors/accent1_2" csCatId="accent1" phldr="1"/>
      <dgm:spPr/>
      <dgm:t>
        <a:bodyPr/>
        <a:lstStyle/>
        <a:p>
          <a:endParaRPr lang="en-GB"/>
        </a:p>
      </dgm:t>
    </dgm:pt>
    <dgm:pt modelId="{F72A5FBB-A531-4888-8B64-723C887C1704}">
      <dgm:prSet phldrT="[Text]" custT="1"/>
      <dgm:spPr>
        <a:solidFill>
          <a:schemeClr val="accent2">
            <a:lumMod val="60000"/>
            <a:lumOff val="40000"/>
          </a:schemeClr>
        </a:solidFill>
        <a:ln>
          <a:solidFill>
            <a:schemeClr val="tx1"/>
          </a:solidFill>
        </a:ln>
      </dgm:spPr>
      <dgm:t>
        <a:bodyPr/>
        <a:lstStyle/>
        <a:p>
          <a:r>
            <a:rPr lang="en-GB" sz="2400" dirty="0">
              <a:solidFill>
                <a:schemeClr val="tx1"/>
              </a:solidFill>
            </a:rPr>
            <a:t>Research the movements of a vehicle which may belong to or be used by suspect</a:t>
          </a:r>
        </a:p>
      </dgm:t>
    </dgm:pt>
    <dgm:pt modelId="{3B4F8631-D53A-423E-AE70-C84FF1430555}" type="parTrans" cxnId="{1852F165-48C6-4E1E-8868-6E7189196337}">
      <dgm:prSet/>
      <dgm:spPr/>
      <dgm:t>
        <a:bodyPr/>
        <a:lstStyle/>
        <a:p>
          <a:endParaRPr lang="en-GB"/>
        </a:p>
      </dgm:t>
    </dgm:pt>
    <dgm:pt modelId="{590CE24B-9CC4-44E4-8450-658C33EF74C3}" type="sibTrans" cxnId="{1852F165-48C6-4E1E-8868-6E7189196337}">
      <dgm:prSet/>
      <dgm:spPr/>
      <dgm:t>
        <a:bodyPr/>
        <a:lstStyle/>
        <a:p>
          <a:endParaRPr lang="en-GB"/>
        </a:p>
      </dgm:t>
    </dgm:pt>
    <dgm:pt modelId="{FAD0E594-1950-4229-9FD7-CFD6AF8F4109}">
      <dgm:prSet phldrT="[Text]" custT="1"/>
      <dgm:spPr>
        <a:solidFill>
          <a:schemeClr val="accent2">
            <a:lumMod val="40000"/>
            <a:lumOff val="60000"/>
          </a:schemeClr>
        </a:solidFill>
        <a:ln>
          <a:solidFill>
            <a:schemeClr val="tx1"/>
          </a:solidFill>
        </a:ln>
      </dgm:spPr>
      <dgm:t>
        <a:bodyPr/>
        <a:lstStyle/>
        <a:p>
          <a:r>
            <a:rPr lang="en-GB" sz="2400" dirty="0">
              <a:solidFill>
                <a:schemeClr val="tx1"/>
              </a:solidFill>
            </a:rPr>
            <a:t>Locate a vehicle in support of a surveillance operation</a:t>
          </a:r>
        </a:p>
      </dgm:t>
    </dgm:pt>
    <dgm:pt modelId="{965DF7B8-CB2A-4364-85C8-437A73581F32}" type="parTrans" cxnId="{0B49D896-60E9-4258-AADD-6C1A95D873B1}">
      <dgm:prSet/>
      <dgm:spPr/>
      <dgm:t>
        <a:bodyPr/>
        <a:lstStyle/>
        <a:p>
          <a:endParaRPr lang="en-GB"/>
        </a:p>
      </dgm:t>
    </dgm:pt>
    <dgm:pt modelId="{653ACED7-A137-4DC9-A137-F30D49B2ED33}" type="sibTrans" cxnId="{0B49D896-60E9-4258-AADD-6C1A95D873B1}">
      <dgm:prSet/>
      <dgm:spPr/>
      <dgm:t>
        <a:bodyPr/>
        <a:lstStyle/>
        <a:p>
          <a:endParaRPr lang="en-GB"/>
        </a:p>
      </dgm:t>
    </dgm:pt>
    <dgm:pt modelId="{B774B74F-21A1-4D16-8212-C467C9C8558D}">
      <dgm:prSet phldrT="[Text]" custT="1"/>
      <dgm:spPr>
        <a:solidFill>
          <a:schemeClr val="accent2">
            <a:lumMod val="40000"/>
            <a:lumOff val="60000"/>
          </a:schemeClr>
        </a:solidFill>
        <a:ln>
          <a:solidFill>
            <a:schemeClr val="tx1"/>
          </a:solidFill>
        </a:ln>
      </dgm:spPr>
      <dgm:t>
        <a:bodyPr/>
        <a:lstStyle/>
        <a:p>
          <a:r>
            <a:rPr lang="en-GB" sz="2400" dirty="0">
              <a:solidFill>
                <a:schemeClr val="tx1"/>
              </a:solidFill>
            </a:rPr>
            <a:t>Initiate a trigger plan or an arrest plan (arrest/ stop/ notify)</a:t>
          </a:r>
        </a:p>
      </dgm:t>
    </dgm:pt>
    <dgm:pt modelId="{7980028F-9423-4A52-B665-FAE9831E144C}" type="parTrans" cxnId="{A111FB0C-47E4-4060-BF7A-8155A89BD1AD}">
      <dgm:prSet/>
      <dgm:spPr/>
      <dgm:t>
        <a:bodyPr/>
        <a:lstStyle/>
        <a:p>
          <a:endParaRPr lang="en-GB"/>
        </a:p>
      </dgm:t>
    </dgm:pt>
    <dgm:pt modelId="{746D0E0C-5A37-4A40-993D-49F8C8347685}" type="sibTrans" cxnId="{A111FB0C-47E4-4060-BF7A-8155A89BD1AD}">
      <dgm:prSet/>
      <dgm:spPr/>
      <dgm:t>
        <a:bodyPr/>
        <a:lstStyle/>
        <a:p>
          <a:endParaRPr lang="en-GB"/>
        </a:p>
      </dgm:t>
    </dgm:pt>
    <dgm:pt modelId="{2381E1E0-5432-4C49-996D-1ABAD74CFFAC}">
      <dgm:prSet phldrT="[Text]" custT="1"/>
      <dgm:spPr>
        <a:solidFill>
          <a:schemeClr val="accent2">
            <a:lumMod val="60000"/>
            <a:lumOff val="40000"/>
          </a:schemeClr>
        </a:solidFill>
        <a:ln>
          <a:solidFill>
            <a:schemeClr val="tx1"/>
          </a:solidFill>
        </a:ln>
      </dgm:spPr>
      <dgm:t>
        <a:bodyPr/>
        <a:lstStyle/>
        <a:p>
          <a:r>
            <a:rPr lang="en-GB" sz="2400" dirty="0">
              <a:solidFill>
                <a:schemeClr val="tx1"/>
              </a:solidFill>
            </a:rPr>
            <a:t>Develop intelligence about the activities &amp; lifestyle of a subject prior to an operation</a:t>
          </a:r>
        </a:p>
      </dgm:t>
    </dgm:pt>
    <dgm:pt modelId="{CCCCAA8D-235C-4E7D-B18C-A495070FAACA}" type="parTrans" cxnId="{93C7D9BF-26C5-4B8C-9F38-8F2227BB9C60}">
      <dgm:prSet/>
      <dgm:spPr/>
      <dgm:t>
        <a:bodyPr/>
        <a:lstStyle/>
        <a:p>
          <a:endParaRPr lang="en-GB"/>
        </a:p>
      </dgm:t>
    </dgm:pt>
    <dgm:pt modelId="{C01100BC-9C80-4184-9214-0332A33ABF00}" type="sibTrans" cxnId="{93C7D9BF-26C5-4B8C-9F38-8F2227BB9C60}">
      <dgm:prSet/>
      <dgm:spPr/>
      <dgm:t>
        <a:bodyPr/>
        <a:lstStyle/>
        <a:p>
          <a:endParaRPr lang="en-GB"/>
        </a:p>
      </dgm:t>
    </dgm:pt>
    <dgm:pt modelId="{B143A213-7917-44FA-8C1E-0DE703191333}" type="pres">
      <dgm:prSet presAssocID="{CA38FC90-CD2A-4858-8640-DF40CA66280B}" presName="diagram" presStyleCnt="0">
        <dgm:presLayoutVars>
          <dgm:dir/>
          <dgm:resizeHandles val="exact"/>
        </dgm:presLayoutVars>
      </dgm:prSet>
      <dgm:spPr/>
    </dgm:pt>
    <dgm:pt modelId="{18F737E9-65EA-4306-9F8F-91A579B31946}" type="pres">
      <dgm:prSet presAssocID="{F72A5FBB-A531-4888-8B64-723C887C1704}" presName="node" presStyleLbl="node1" presStyleIdx="0" presStyleCnt="4">
        <dgm:presLayoutVars>
          <dgm:bulletEnabled val="1"/>
        </dgm:presLayoutVars>
      </dgm:prSet>
      <dgm:spPr/>
    </dgm:pt>
    <dgm:pt modelId="{52949262-2907-419C-9618-DB15BDB9372F}" type="pres">
      <dgm:prSet presAssocID="{590CE24B-9CC4-44E4-8450-658C33EF74C3}" presName="sibTrans" presStyleCnt="0"/>
      <dgm:spPr/>
    </dgm:pt>
    <dgm:pt modelId="{440B4036-3F5D-4FF4-977F-65EACC2D876F}" type="pres">
      <dgm:prSet presAssocID="{FAD0E594-1950-4229-9FD7-CFD6AF8F4109}" presName="node" presStyleLbl="node1" presStyleIdx="1" presStyleCnt="4">
        <dgm:presLayoutVars>
          <dgm:bulletEnabled val="1"/>
        </dgm:presLayoutVars>
      </dgm:prSet>
      <dgm:spPr/>
    </dgm:pt>
    <dgm:pt modelId="{8A951B40-3F17-47CF-8EE7-60ECBEFFB407}" type="pres">
      <dgm:prSet presAssocID="{653ACED7-A137-4DC9-A137-F30D49B2ED33}" presName="sibTrans" presStyleCnt="0"/>
      <dgm:spPr/>
    </dgm:pt>
    <dgm:pt modelId="{A3068312-F3CD-4671-9834-48110AF391A5}" type="pres">
      <dgm:prSet presAssocID="{B774B74F-21A1-4D16-8212-C467C9C8558D}" presName="node" presStyleLbl="node1" presStyleIdx="2" presStyleCnt="4">
        <dgm:presLayoutVars>
          <dgm:bulletEnabled val="1"/>
        </dgm:presLayoutVars>
      </dgm:prSet>
      <dgm:spPr/>
    </dgm:pt>
    <dgm:pt modelId="{8FC6EB32-CB01-4816-925E-A27A1BB448C0}" type="pres">
      <dgm:prSet presAssocID="{746D0E0C-5A37-4A40-993D-49F8C8347685}" presName="sibTrans" presStyleCnt="0"/>
      <dgm:spPr/>
    </dgm:pt>
    <dgm:pt modelId="{C8C034F8-74FB-4D78-BC60-99195BAE4463}" type="pres">
      <dgm:prSet presAssocID="{2381E1E0-5432-4C49-996D-1ABAD74CFFAC}" presName="node" presStyleLbl="node1" presStyleIdx="3" presStyleCnt="4">
        <dgm:presLayoutVars>
          <dgm:bulletEnabled val="1"/>
        </dgm:presLayoutVars>
      </dgm:prSet>
      <dgm:spPr/>
    </dgm:pt>
  </dgm:ptLst>
  <dgm:cxnLst>
    <dgm:cxn modelId="{A111FB0C-47E4-4060-BF7A-8155A89BD1AD}" srcId="{CA38FC90-CD2A-4858-8640-DF40CA66280B}" destId="{B774B74F-21A1-4D16-8212-C467C9C8558D}" srcOrd="2" destOrd="0" parTransId="{7980028F-9423-4A52-B665-FAE9831E144C}" sibTransId="{746D0E0C-5A37-4A40-993D-49F8C8347685}"/>
    <dgm:cxn modelId="{01A09E18-F569-4D41-8C5E-78565A7E85FD}" type="presOf" srcId="{2381E1E0-5432-4C49-996D-1ABAD74CFFAC}" destId="{C8C034F8-74FB-4D78-BC60-99195BAE4463}" srcOrd="0" destOrd="0" presId="urn:microsoft.com/office/officeart/2005/8/layout/default"/>
    <dgm:cxn modelId="{09BA9536-7232-4C90-A6DE-49B45E358CC3}" type="presOf" srcId="{F72A5FBB-A531-4888-8B64-723C887C1704}" destId="{18F737E9-65EA-4306-9F8F-91A579B31946}" srcOrd="0" destOrd="0" presId="urn:microsoft.com/office/officeart/2005/8/layout/default"/>
    <dgm:cxn modelId="{FEB6BF44-1E37-42E2-A6D5-698E5F221930}" type="presOf" srcId="{FAD0E594-1950-4229-9FD7-CFD6AF8F4109}" destId="{440B4036-3F5D-4FF4-977F-65EACC2D876F}" srcOrd="0" destOrd="0" presId="urn:microsoft.com/office/officeart/2005/8/layout/default"/>
    <dgm:cxn modelId="{1852F165-48C6-4E1E-8868-6E7189196337}" srcId="{CA38FC90-CD2A-4858-8640-DF40CA66280B}" destId="{F72A5FBB-A531-4888-8B64-723C887C1704}" srcOrd="0" destOrd="0" parTransId="{3B4F8631-D53A-423E-AE70-C84FF1430555}" sibTransId="{590CE24B-9CC4-44E4-8450-658C33EF74C3}"/>
    <dgm:cxn modelId="{95F42047-8B67-4347-83CD-4C19D31B827A}" type="presOf" srcId="{CA38FC90-CD2A-4858-8640-DF40CA66280B}" destId="{B143A213-7917-44FA-8C1E-0DE703191333}" srcOrd="0" destOrd="0" presId="urn:microsoft.com/office/officeart/2005/8/layout/default"/>
    <dgm:cxn modelId="{0B49D896-60E9-4258-AADD-6C1A95D873B1}" srcId="{CA38FC90-CD2A-4858-8640-DF40CA66280B}" destId="{FAD0E594-1950-4229-9FD7-CFD6AF8F4109}" srcOrd="1" destOrd="0" parTransId="{965DF7B8-CB2A-4364-85C8-437A73581F32}" sibTransId="{653ACED7-A137-4DC9-A137-F30D49B2ED33}"/>
    <dgm:cxn modelId="{401B7DB5-4CC7-4A56-9D4F-F9D2F39EA4EA}" type="presOf" srcId="{B774B74F-21A1-4D16-8212-C467C9C8558D}" destId="{A3068312-F3CD-4671-9834-48110AF391A5}" srcOrd="0" destOrd="0" presId="urn:microsoft.com/office/officeart/2005/8/layout/default"/>
    <dgm:cxn modelId="{93C7D9BF-26C5-4B8C-9F38-8F2227BB9C60}" srcId="{CA38FC90-CD2A-4858-8640-DF40CA66280B}" destId="{2381E1E0-5432-4C49-996D-1ABAD74CFFAC}" srcOrd="3" destOrd="0" parTransId="{CCCCAA8D-235C-4E7D-B18C-A495070FAACA}" sibTransId="{C01100BC-9C80-4184-9214-0332A33ABF00}"/>
    <dgm:cxn modelId="{BF7BCDF7-AAE3-4112-AF9E-836001F6EAA1}" type="presParOf" srcId="{B143A213-7917-44FA-8C1E-0DE703191333}" destId="{18F737E9-65EA-4306-9F8F-91A579B31946}" srcOrd="0" destOrd="0" presId="urn:microsoft.com/office/officeart/2005/8/layout/default"/>
    <dgm:cxn modelId="{4CF34DB8-0903-4A62-92B1-769CFB0E59B7}" type="presParOf" srcId="{B143A213-7917-44FA-8C1E-0DE703191333}" destId="{52949262-2907-419C-9618-DB15BDB9372F}" srcOrd="1" destOrd="0" presId="urn:microsoft.com/office/officeart/2005/8/layout/default"/>
    <dgm:cxn modelId="{B3F45DD1-2E96-4681-947D-0348846D91A1}" type="presParOf" srcId="{B143A213-7917-44FA-8C1E-0DE703191333}" destId="{440B4036-3F5D-4FF4-977F-65EACC2D876F}" srcOrd="2" destOrd="0" presId="urn:microsoft.com/office/officeart/2005/8/layout/default"/>
    <dgm:cxn modelId="{A673E594-C89A-417A-9666-D1A74ACBB0D2}" type="presParOf" srcId="{B143A213-7917-44FA-8C1E-0DE703191333}" destId="{8A951B40-3F17-47CF-8EE7-60ECBEFFB407}" srcOrd="3" destOrd="0" presId="urn:microsoft.com/office/officeart/2005/8/layout/default"/>
    <dgm:cxn modelId="{C7ED0AA4-476F-47B8-9594-C17C84E5748E}" type="presParOf" srcId="{B143A213-7917-44FA-8C1E-0DE703191333}" destId="{A3068312-F3CD-4671-9834-48110AF391A5}" srcOrd="4" destOrd="0" presId="urn:microsoft.com/office/officeart/2005/8/layout/default"/>
    <dgm:cxn modelId="{59E918FE-EC30-4F8B-869F-AD2463AE7411}" type="presParOf" srcId="{B143A213-7917-44FA-8C1E-0DE703191333}" destId="{8FC6EB32-CB01-4816-925E-A27A1BB448C0}" srcOrd="5" destOrd="0" presId="urn:microsoft.com/office/officeart/2005/8/layout/default"/>
    <dgm:cxn modelId="{5839F125-A786-44B9-A85C-E5A0DF694210}" type="presParOf" srcId="{B143A213-7917-44FA-8C1E-0DE703191333}" destId="{C8C034F8-74FB-4D78-BC60-99195BAE4463}" srcOrd="6" destOrd="0" presId="urn:microsoft.com/office/officeart/2005/8/layout/default"/>
  </dgm:cxnLst>
  <dgm:bg/>
  <dgm:whole/>
  <dgm:extLst>
    <a:ext uri="http://schemas.microsoft.com/office/drawing/2008/diagram">
      <dsp:dataModelExt xmlns:dsp="http://schemas.microsoft.com/office/drawing/2008/diagram" relId="rId12" minVer="http://schemas.openxmlformats.org/drawingml/2006/diagram"/>
    </a:ext>
  </dgm:extLst>
</dgm:dataModel>
</file>

<file path=ppt/diagrams/data12.xml><?xml version="1.0" encoding="utf-8"?>
<dgm:dataModel xmlns:dgm="http://schemas.openxmlformats.org/drawingml/2006/diagram" xmlns:a="http://schemas.openxmlformats.org/drawingml/2006/main">
  <dgm:ptLst>
    <dgm:pt modelId="{1F5B41A9-317E-4D67-8211-9C65DD9ECC71}" type="doc">
      <dgm:prSet loTypeId="urn:microsoft.com/office/officeart/2005/8/layout/hierarchy4" loCatId="list" qsTypeId="urn:microsoft.com/office/officeart/2005/8/quickstyle/simple1" qsCatId="simple" csTypeId="urn:microsoft.com/office/officeart/2005/8/colors/accent1_2" csCatId="accent1" phldr="1"/>
      <dgm:spPr/>
      <dgm:t>
        <a:bodyPr/>
        <a:lstStyle/>
        <a:p>
          <a:endParaRPr lang="en-GB"/>
        </a:p>
      </dgm:t>
    </dgm:pt>
    <dgm:pt modelId="{42A46576-CEBE-41FE-91C8-2B9EFE333055}">
      <dgm:prSet phldrT="[Text]" custT="1"/>
      <dgm:spPr>
        <a:solidFill>
          <a:schemeClr val="accent2">
            <a:lumMod val="60000"/>
            <a:lumOff val="40000"/>
          </a:schemeClr>
        </a:solidFill>
        <a:ln>
          <a:solidFill>
            <a:schemeClr val="tx1"/>
          </a:solidFill>
        </a:ln>
      </dgm:spPr>
      <dgm:t>
        <a:bodyPr/>
        <a:lstStyle/>
        <a:p>
          <a:r>
            <a:rPr lang="en-GB" sz="2400" dirty="0">
              <a:solidFill>
                <a:schemeClr val="tx1"/>
              </a:solidFill>
            </a:rPr>
            <a:t>Burglary witnessed by Mr SMITH</a:t>
          </a:r>
        </a:p>
      </dgm:t>
    </dgm:pt>
    <dgm:pt modelId="{965C3209-C08D-40F3-84CD-1CC6083FA464}" type="parTrans" cxnId="{2D1EC264-7AD9-49B9-9E82-62E32F887408}">
      <dgm:prSet/>
      <dgm:spPr/>
      <dgm:t>
        <a:bodyPr/>
        <a:lstStyle/>
        <a:p>
          <a:endParaRPr lang="en-GB"/>
        </a:p>
      </dgm:t>
    </dgm:pt>
    <dgm:pt modelId="{E16C0DC9-9D32-4F73-A65E-B85F8132FEF6}" type="sibTrans" cxnId="{2D1EC264-7AD9-49B9-9E82-62E32F887408}">
      <dgm:prSet/>
      <dgm:spPr/>
      <dgm:t>
        <a:bodyPr/>
        <a:lstStyle/>
        <a:p>
          <a:endParaRPr lang="en-GB"/>
        </a:p>
      </dgm:t>
    </dgm:pt>
    <dgm:pt modelId="{074C678C-92FA-4439-88F1-1C6B7DBAA255}">
      <dgm:prSet phldrT="[Text]" custT="1"/>
      <dgm:spPr>
        <a:solidFill>
          <a:schemeClr val="accent2">
            <a:lumMod val="40000"/>
            <a:lumOff val="60000"/>
          </a:schemeClr>
        </a:solidFill>
        <a:ln>
          <a:solidFill>
            <a:schemeClr val="tx1"/>
          </a:solidFill>
        </a:ln>
      </dgm:spPr>
      <dgm:t>
        <a:bodyPr/>
        <a:lstStyle/>
        <a:p>
          <a:r>
            <a:rPr lang="en-GB" sz="2400" dirty="0">
              <a:solidFill>
                <a:schemeClr val="tx1"/>
              </a:solidFill>
            </a:rPr>
            <a:t>Records details of a white transit van ES18PWO</a:t>
          </a:r>
        </a:p>
      </dgm:t>
    </dgm:pt>
    <dgm:pt modelId="{3BED6DF7-56CC-4F5B-98B5-0570C622864C}" type="parTrans" cxnId="{EDB184B6-79DC-445B-A891-78BC6037371F}">
      <dgm:prSet/>
      <dgm:spPr/>
      <dgm:t>
        <a:bodyPr/>
        <a:lstStyle/>
        <a:p>
          <a:endParaRPr lang="en-GB"/>
        </a:p>
      </dgm:t>
    </dgm:pt>
    <dgm:pt modelId="{2217506B-9FB3-4F49-A3A1-5AB9A408E2A1}" type="sibTrans" cxnId="{EDB184B6-79DC-445B-A891-78BC6037371F}">
      <dgm:prSet/>
      <dgm:spPr/>
      <dgm:t>
        <a:bodyPr/>
        <a:lstStyle/>
        <a:p>
          <a:endParaRPr lang="en-GB"/>
        </a:p>
      </dgm:t>
    </dgm:pt>
    <dgm:pt modelId="{6647BD9C-CA40-49A4-84DF-AFF5939EC3B8}">
      <dgm:prSet phldrT="[Text]" custT="1"/>
      <dgm:spPr>
        <a:solidFill>
          <a:schemeClr val="accent2">
            <a:lumMod val="20000"/>
            <a:lumOff val="80000"/>
          </a:schemeClr>
        </a:solidFill>
        <a:ln>
          <a:solidFill>
            <a:schemeClr val="tx1"/>
          </a:solidFill>
        </a:ln>
      </dgm:spPr>
      <dgm:t>
        <a:bodyPr/>
        <a:lstStyle/>
        <a:p>
          <a:r>
            <a:rPr lang="en-GB" sz="2400" dirty="0">
              <a:solidFill>
                <a:schemeClr val="tx1"/>
              </a:solidFill>
            </a:rPr>
            <a:t>Details searched on ANPR system</a:t>
          </a:r>
        </a:p>
      </dgm:t>
    </dgm:pt>
    <dgm:pt modelId="{D21AE295-9CC1-491F-87EC-BB2BD67AACA3}" type="parTrans" cxnId="{47E8206D-F244-414F-BD6F-C04254BA9861}">
      <dgm:prSet/>
      <dgm:spPr/>
      <dgm:t>
        <a:bodyPr/>
        <a:lstStyle/>
        <a:p>
          <a:endParaRPr lang="en-GB"/>
        </a:p>
      </dgm:t>
    </dgm:pt>
    <dgm:pt modelId="{09370A4B-1D20-4B18-947C-76F971ADD383}" type="sibTrans" cxnId="{47E8206D-F244-414F-BD6F-C04254BA9861}">
      <dgm:prSet/>
      <dgm:spPr/>
      <dgm:t>
        <a:bodyPr/>
        <a:lstStyle/>
        <a:p>
          <a:endParaRPr lang="en-GB"/>
        </a:p>
      </dgm:t>
    </dgm:pt>
    <dgm:pt modelId="{6EB72309-B0D3-43BA-A47B-B8EAD420245D}">
      <dgm:prSet phldrT="[Text]" custT="1"/>
      <dgm:spPr>
        <a:solidFill>
          <a:schemeClr val="accent2">
            <a:lumMod val="20000"/>
            <a:lumOff val="80000"/>
          </a:schemeClr>
        </a:solidFill>
        <a:ln>
          <a:solidFill>
            <a:schemeClr val="tx1"/>
          </a:solidFill>
        </a:ln>
      </dgm:spPr>
      <dgm:t>
        <a:bodyPr/>
        <a:lstStyle/>
        <a:p>
          <a:r>
            <a:rPr lang="en-GB" sz="2400" dirty="0">
              <a:solidFill>
                <a:schemeClr val="tx1"/>
              </a:solidFill>
            </a:rPr>
            <a:t>Identified as travelling M4 east bound at J23 2 mins ago</a:t>
          </a:r>
        </a:p>
      </dgm:t>
    </dgm:pt>
    <dgm:pt modelId="{431AA9EB-2B61-4F90-99B0-1E4E13BD5384}" type="parTrans" cxnId="{E24AFC4B-99FA-43AB-A773-C435F719D9F0}">
      <dgm:prSet/>
      <dgm:spPr/>
      <dgm:t>
        <a:bodyPr/>
        <a:lstStyle/>
        <a:p>
          <a:endParaRPr lang="en-GB"/>
        </a:p>
      </dgm:t>
    </dgm:pt>
    <dgm:pt modelId="{957A8C55-5BEB-4DFD-A00C-8079906EF2E8}" type="sibTrans" cxnId="{E24AFC4B-99FA-43AB-A773-C435F719D9F0}">
      <dgm:prSet/>
      <dgm:spPr/>
      <dgm:t>
        <a:bodyPr/>
        <a:lstStyle/>
        <a:p>
          <a:endParaRPr lang="en-GB"/>
        </a:p>
      </dgm:t>
    </dgm:pt>
    <dgm:pt modelId="{0F9513F0-8E21-4D27-9F11-076847E7958A}">
      <dgm:prSet phldrT="[Text]" custT="1"/>
      <dgm:spPr>
        <a:solidFill>
          <a:schemeClr val="accent2">
            <a:lumMod val="40000"/>
            <a:lumOff val="60000"/>
          </a:schemeClr>
        </a:solidFill>
        <a:ln>
          <a:solidFill>
            <a:schemeClr val="tx1"/>
          </a:solidFill>
        </a:ln>
      </dgm:spPr>
      <dgm:t>
        <a:bodyPr/>
        <a:lstStyle/>
        <a:p>
          <a:r>
            <a:rPr lang="en-GB" sz="2400" dirty="0">
              <a:solidFill>
                <a:schemeClr val="tx1"/>
              </a:solidFill>
            </a:rPr>
            <a:t>Makes a report</a:t>
          </a:r>
        </a:p>
      </dgm:t>
    </dgm:pt>
    <dgm:pt modelId="{56AA1F33-0FFC-4B49-BB10-34C35FA58D15}" type="parTrans" cxnId="{4FA379C1-BE18-43BD-B4D7-3994DB47D3EF}">
      <dgm:prSet/>
      <dgm:spPr/>
      <dgm:t>
        <a:bodyPr/>
        <a:lstStyle/>
        <a:p>
          <a:endParaRPr lang="en-GB"/>
        </a:p>
      </dgm:t>
    </dgm:pt>
    <dgm:pt modelId="{0536F492-2D0E-4BED-9B94-5D0073C92D8B}" type="sibTrans" cxnId="{4FA379C1-BE18-43BD-B4D7-3994DB47D3EF}">
      <dgm:prSet/>
      <dgm:spPr/>
      <dgm:t>
        <a:bodyPr/>
        <a:lstStyle/>
        <a:p>
          <a:endParaRPr lang="en-GB"/>
        </a:p>
      </dgm:t>
    </dgm:pt>
    <dgm:pt modelId="{602A70BA-E479-4678-BA0B-63B17B728A05}">
      <dgm:prSet phldrT="[Text]" custT="1"/>
      <dgm:spPr>
        <a:solidFill>
          <a:schemeClr val="accent2">
            <a:lumMod val="20000"/>
            <a:lumOff val="80000"/>
          </a:schemeClr>
        </a:solidFill>
        <a:ln>
          <a:solidFill>
            <a:schemeClr val="tx1"/>
          </a:solidFill>
        </a:ln>
      </dgm:spPr>
      <dgm:t>
        <a:bodyPr/>
        <a:lstStyle/>
        <a:p>
          <a:r>
            <a:rPr lang="en-GB" sz="2400" dirty="0">
              <a:solidFill>
                <a:schemeClr val="tx1"/>
              </a:solidFill>
            </a:rPr>
            <a:t>Enables notification of Avon &amp; Somerset</a:t>
          </a:r>
        </a:p>
      </dgm:t>
    </dgm:pt>
    <dgm:pt modelId="{C078ACA1-B36F-413A-A36B-E99657DF7AD9}" type="parTrans" cxnId="{3CFFA0B0-1532-405F-A84A-44A487BC4701}">
      <dgm:prSet/>
      <dgm:spPr/>
      <dgm:t>
        <a:bodyPr/>
        <a:lstStyle/>
        <a:p>
          <a:endParaRPr lang="en-GB"/>
        </a:p>
      </dgm:t>
    </dgm:pt>
    <dgm:pt modelId="{3FBDB4F9-BDD2-4721-80FA-D80BE24441E0}" type="sibTrans" cxnId="{3CFFA0B0-1532-405F-A84A-44A487BC4701}">
      <dgm:prSet/>
      <dgm:spPr/>
      <dgm:t>
        <a:bodyPr/>
        <a:lstStyle/>
        <a:p>
          <a:endParaRPr lang="en-GB"/>
        </a:p>
      </dgm:t>
    </dgm:pt>
    <dgm:pt modelId="{33E705C6-F884-4209-8A4B-4E1151C30CBA}" type="pres">
      <dgm:prSet presAssocID="{1F5B41A9-317E-4D67-8211-9C65DD9ECC71}" presName="Name0" presStyleCnt="0">
        <dgm:presLayoutVars>
          <dgm:chPref val="1"/>
          <dgm:dir/>
          <dgm:animOne val="branch"/>
          <dgm:animLvl val="lvl"/>
          <dgm:resizeHandles/>
        </dgm:presLayoutVars>
      </dgm:prSet>
      <dgm:spPr/>
    </dgm:pt>
    <dgm:pt modelId="{E74FA294-518F-4676-B8A4-1B60683517AC}" type="pres">
      <dgm:prSet presAssocID="{42A46576-CEBE-41FE-91C8-2B9EFE333055}" presName="vertOne" presStyleCnt="0"/>
      <dgm:spPr/>
    </dgm:pt>
    <dgm:pt modelId="{71381275-72A4-4954-80A4-DF1166257D8C}" type="pres">
      <dgm:prSet presAssocID="{42A46576-CEBE-41FE-91C8-2B9EFE333055}" presName="txOne" presStyleLbl="node0" presStyleIdx="0" presStyleCnt="1">
        <dgm:presLayoutVars>
          <dgm:chPref val="3"/>
        </dgm:presLayoutVars>
      </dgm:prSet>
      <dgm:spPr/>
    </dgm:pt>
    <dgm:pt modelId="{1F143892-8CD3-40DA-848B-81609AA3A819}" type="pres">
      <dgm:prSet presAssocID="{42A46576-CEBE-41FE-91C8-2B9EFE333055}" presName="parTransOne" presStyleCnt="0"/>
      <dgm:spPr/>
    </dgm:pt>
    <dgm:pt modelId="{263C73C3-FEDD-4707-8674-F9867A0CF5DB}" type="pres">
      <dgm:prSet presAssocID="{42A46576-CEBE-41FE-91C8-2B9EFE333055}" presName="horzOne" presStyleCnt="0"/>
      <dgm:spPr/>
    </dgm:pt>
    <dgm:pt modelId="{35FDDC4B-D6BF-4CD5-9511-6BB62223BCCD}" type="pres">
      <dgm:prSet presAssocID="{074C678C-92FA-4439-88F1-1C6B7DBAA255}" presName="vertTwo" presStyleCnt="0"/>
      <dgm:spPr/>
    </dgm:pt>
    <dgm:pt modelId="{9F7533D0-D2EB-4878-BC71-0B5598E24C32}" type="pres">
      <dgm:prSet presAssocID="{074C678C-92FA-4439-88F1-1C6B7DBAA255}" presName="txTwo" presStyleLbl="node2" presStyleIdx="0" presStyleCnt="2">
        <dgm:presLayoutVars>
          <dgm:chPref val="3"/>
        </dgm:presLayoutVars>
      </dgm:prSet>
      <dgm:spPr/>
    </dgm:pt>
    <dgm:pt modelId="{B8498415-6A56-4C8B-B09A-FB38D8EF0CDE}" type="pres">
      <dgm:prSet presAssocID="{074C678C-92FA-4439-88F1-1C6B7DBAA255}" presName="parTransTwo" presStyleCnt="0"/>
      <dgm:spPr/>
    </dgm:pt>
    <dgm:pt modelId="{9516D3C8-974A-41FB-918F-E743060C718B}" type="pres">
      <dgm:prSet presAssocID="{074C678C-92FA-4439-88F1-1C6B7DBAA255}" presName="horzTwo" presStyleCnt="0"/>
      <dgm:spPr/>
    </dgm:pt>
    <dgm:pt modelId="{E4D9D615-A0E2-476C-8E21-DE670E3C57DF}" type="pres">
      <dgm:prSet presAssocID="{6647BD9C-CA40-49A4-84DF-AFF5939EC3B8}" presName="vertThree" presStyleCnt="0"/>
      <dgm:spPr/>
    </dgm:pt>
    <dgm:pt modelId="{47542756-05F3-4980-BBE1-8C92EEA86A42}" type="pres">
      <dgm:prSet presAssocID="{6647BD9C-CA40-49A4-84DF-AFF5939EC3B8}" presName="txThree" presStyleLbl="node3" presStyleIdx="0" presStyleCnt="3">
        <dgm:presLayoutVars>
          <dgm:chPref val="3"/>
        </dgm:presLayoutVars>
      </dgm:prSet>
      <dgm:spPr/>
    </dgm:pt>
    <dgm:pt modelId="{CFC525D9-BB79-4486-991C-3D78762EFBF7}" type="pres">
      <dgm:prSet presAssocID="{6647BD9C-CA40-49A4-84DF-AFF5939EC3B8}" presName="horzThree" presStyleCnt="0"/>
      <dgm:spPr/>
    </dgm:pt>
    <dgm:pt modelId="{76B04DEF-9A4D-4147-8E0E-42F9F11AE005}" type="pres">
      <dgm:prSet presAssocID="{09370A4B-1D20-4B18-947C-76F971ADD383}" presName="sibSpaceThree" presStyleCnt="0"/>
      <dgm:spPr/>
    </dgm:pt>
    <dgm:pt modelId="{B16B2E23-F046-4B72-B9FF-80FA534A895F}" type="pres">
      <dgm:prSet presAssocID="{6EB72309-B0D3-43BA-A47B-B8EAD420245D}" presName="vertThree" presStyleCnt="0"/>
      <dgm:spPr/>
    </dgm:pt>
    <dgm:pt modelId="{830D5560-2DB8-4FF0-8D31-782A5C85BA6D}" type="pres">
      <dgm:prSet presAssocID="{6EB72309-B0D3-43BA-A47B-B8EAD420245D}" presName="txThree" presStyleLbl="node3" presStyleIdx="1" presStyleCnt="3">
        <dgm:presLayoutVars>
          <dgm:chPref val="3"/>
        </dgm:presLayoutVars>
      </dgm:prSet>
      <dgm:spPr/>
    </dgm:pt>
    <dgm:pt modelId="{FDEB5FB6-515F-4584-9F96-CA1209EB375F}" type="pres">
      <dgm:prSet presAssocID="{6EB72309-B0D3-43BA-A47B-B8EAD420245D}" presName="horzThree" presStyleCnt="0"/>
      <dgm:spPr/>
    </dgm:pt>
    <dgm:pt modelId="{CA500B25-58CC-40C6-8FDD-5DFC29970971}" type="pres">
      <dgm:prSet presAssocID="{2217506B-9FB3-4F49-A3A1-5AB9A408E2A1}" presName="sibSpaceTwo" presStyleCnt="0"/>
      <dgm:spPr/>
    </dgm:pt>
    <dgm:pt modelId="{6170617E-3C17-4727-BF6B-AF64074C1CE2}" type="pres">
      <dgm:prSet presAssocID="{0F9513F0-8E21-4D27-9F11-076847E7958A}" presName="vertTwo" presStyleCnt="0"/>
      <dgm:spPr/>
    </dgm:pt>
    <dgm:pt modelId="{4CB143BA-CFE4-41ED-8B6F-D3277FC53B45}" type="pres">
      <dgm:prSet presAssocID="{0F9513F0-8E21-4D27-9F11-076847E7958A}" presName="txTwo" presStyleLbl="node2" presStyleIdx="1" presStyleCnt="2">
        <dgm:presLayoutVars>
          <dgm:chPref val="3"/>
        </dgm:presLayoutVars>
      </dgm:prSet>
      <dgm:spPr/>
    </dgm:pt>
    <dgm:pt modelId="{FEAACC7D-7218-412A-BB3A-51708094D9AA}" type="pres">
      <dgm:prSet presAssocID="{0F9513F0-8E21-4D27-9F11-076847E7958A}" presName="parTransTwo" presStyleCnt="0"/>
      <dgm:spPr/>
    </dgm:pt>
    <dgm:pt modelId="{5969077C-027B-4DC1-94D6-090B976B9463}" type="pres">
      <dgm:prSet presAssocID="{0F9513F0-8E21-4D27-9F11-076847E7958A}" presName="horzTwo" presStyleCnt="0"/>
      <dgm:spPr/>
    </dgm:pt>
    <dgm:pt modelId="{CC813830-C116-4571-A01E-48D880745924}" type="pres">
      <dgm:prSet presAssocID="{602A70BA-E479-4678-BA0B-63B17B728A05}" presName="vertThree" presStyleCnt="0"/>
      <dgm:spPr/>
    </dgm:pt>
    <dgm:pt modelId="{C470EBBE-F0C5-415D-AFB1-8A02D9876A4A}" type="pres">
      <dgm:prSet presAssocID="{602A70BA-E479-4678-BA0B-63B17B728A05}" presName="txThree" presStyleLbl="node3" presStyleIdx="2" presStyleCnt="3">
        <dgm:presLayoutVars>
          <dgm:chPref val="3"/>
        </dgm:presLayoutVars>
      </dgm:prSet>
      <dgm:spPr/>
    </dgm:pt>
    <dgm:pt modelId="{5992B67F-D7DC-49EF-9B3C-D3AFD8E1B903}" type="pres">
      <dgm:prSet presAssocID="{602A70BA-E479-4678-BA0B-63B17B728A05}" presName="horzThree" presStyleCnt="0"/>
      <dgm:spPr/>
    </dgm:pt>
  </dgm:ptLst>
  <dgm:cxnLst>
    <dgm:cxn modelId="{774A6B17-AEDD-43D5-9A11-3976AAABE4AB}" type="presOf" srcId="{42A46576-CEBE-41FE-91C8-2B9EFE333055}" destId="{71381275-72A4-4954-80A4-DF1166257D8C}" srcOrd="0" destOrd="0" presId="urn:microsoft.com/office/officeart/2005/8/layout/hierarchy4"/>
    <dgm:cxn modelId="{2D1EC264-7AD9-49B9-9E82-62E32F887408}" srcId="{1F5B41A9-317E-4D67-8211-9C65DD9ECC71}" destId="{42A46576-CEBE-41FE-91C8-2B9EFE333055}" srcOrd="0" destOrd="0" parTransId="{965C3209-C08D-40F3-84CD-1CC6083FA464}" sibTransId="{E16C0DC9-9D32-4F73-A65E-B85F8132FEF6}"/>
    <dgm:cxn modelId="{51A9A365-99A7-4373-B488-3D26306CE817}" type="presOf" srcId="{0F9513F0-8E21-4D27-9F11-076847E7958A}" destId="{4CB143BA-CFE4-41ED-8B6F-D3277FC53B45}" srcOrd="0" destOrd="0" presId="urn:microsoft.com/office/officeart/2005/8/layout/hierarchy4"/>
    <dgm:cxn modelId="{E24AFC4B-99FA-43AB-A773-C435F719D9F0}" srcId="{074C678C-92FA-4439-88F1-1C6B7DBAA255}" destId="{6EB72309-B0D3-43BA-A47B-B8EAD420245D}" srcOrd="1" destOrd="0" parTransId="{431AA9EB-2B61-4F90-99B0-1E4E13BD5384}" sibTransId="{957A8C55-5BEB-4DFD-A00C-8079906EF2E8}"/>
    <dgm:cxn modelId="{47E8206D-F244-414F-BD6F-C04254BA9861}" srcId="{074C678C-92FA-4439-88F1-1C6B7DBAA255}" destId="{6647BD9C-CA40-49A4-84DF-AFF5939EC3B8}" srcOrd="0" destOrd="0" parTransId="{D21AE295-9CC1-491F-87EC-BB2BD67AACA3}" sibTransId="{09370A4B-1D20-4B18-947C-76F971ADD383}"/>
    <dgm:cxn modelId="{1FB8CD4D-ED4A-4370-8682-C4E4FED3979B}" type="presOf" srcId="{602A70BA-E479-4678-BA0B-63B17B728A05}" destId="{C470EBBE-F0C5-415D-AFB1-8A02D9876A4A}" srcOrd="0" destOrd="0" presId="urn:microsoft.com/office/officeart/2005/8/layout/hierarchy4"/>
    <dgm:cxn modelId="{3CFFA0B0-1532-405F-A84A-44A487BC4701}" srcId="{0F9513F0-8E21-4D27-9F11-076847E7958A}" destId="{602A70BA-E479-4678-BA0B-63B17B728A05}" srcOrd="0" destOrd="0" parTransId="{C078ACA1-B36F-413A-A36B-E99657DF7AD9}" sibTransId="{3FBDB4F9-BDD2-4721-80FA-D80BE24441E0}"/>
    <dgm:cxn modelId="{EDB184B6-79DC-445B-A891-78BC6037371F}" srcId="{42A46576-CEBE-41FE-91C8-2B9EFE333055}" destId="{074C678C-92FA-4439-88F1-1C6B7DBAA255}" srcOrd="0" destOrd="0" parTransId="{3BED6DF7-56CC-4F5B-98B5-0570C622864C}" sibTransId="{2217506B-9FB3-4F49-A3A1-5AB9A408E2A1}"/>
    <dgm:cxn modelId="{EFAC9AB7-0CAA-468C-B06A-ADEEE0477415}" type="presOf" srcId="{6EB72309-B0D3-43BA-A47B-B8EAD420245D}" destId="{830D5560-2DB8-4FF0-8D31-782A5C85BA6D}" srcOrd="0" destOrd="0" presId="urn:microsoft.com/office/officeart/2005/8/layout/hierarchy4"/>
    <dgm:cxn modelId="{8E37F7B7-22CA-497E-9627-27F259CE6FFE}" type="presOf" srcId="{074C678C-92FA-4439-88F1-1C6B7DBAA255}" destId="{9F7533D0-D2EB-4878-BC71-0B5598E24C32}" srcOrd="0" destOrd="0" presId="urn:microsoft.com/office/officeart/2005/8/layout/hierarchy4"/>
    <dgm:cxn modelId="{F8FFA7B9-5933-47D1-AEFF-F4A917EA8569}" type="presOf" srcId="{1F5B41A9-317E-4D67-8211-9C65DD9ECC71}" destId="{33E705C6-F884-4209-8A4B-4E1151C30CBA}" srcOrd="0" destOrd="0" presId="urn:microsoft.com/office/officeart/2005/8/layout/hierarchy4"/>
    <dgm:cxn modelId="{4FA379C1-BE18-43BD-B4D7-3994DB47D3EF}" srcId="{42A46576-CEBE-41FE-91C8-2B9EFE333055}" destId="{0F9513F0-8E21-4D27-9F11-076847E7958A}" srcOrd="1" destOrd="0" parTransId="{56AA1F33-0FFC-4B49-BB10-34C35FA58D15}" sibTransId="{0536F492-2D0E-4BED-9B94-5D0073C92D8B}"/>
    <dgm:cxn modelId="{22A981D0-55C2-4E28-90D8-6B344CA608B8}" type="presOf" srcId="{6647BD9C-CA40-49A4-84DF-AFF5939EC3B8}" destId="{47542756-05F3-4980-BBE1-8C92EEA86A42}" srcOrd="0" destOrd="0" presId="urn:microsoft.com/office/officeart/2005/8/layout/hierarchy4"/>
    <dgm:cxn modelId="{CC768DF4-E0EB-402E-B506-67F46A2B4444}" type="presParOf" srcId="{33E705C6-F884-4209-8A4B-4E1151C30CBA}" destId="{E74FA294-518F-4676-B8A4-1B60683517AC}" srcOrd="0" destOrd="0" presId="urn:microsoft.com/office/officeart/2005/8/layout/hierarchy4"/>
    <dgm:cxn modelId="{F7499D19-0B58-432C-BC28-084E5FCB2231}" type="presParOf" srcId="{E74FA294-518F-4676-B8A4-1B60683517AC}" destId="{71381275-72A4-4954-80A4-DF1166257D8C}" srcOrd="0" destOrd="0" presId="urn:microsoft.com/office/officeart/2005/8/layout/hierarchy4"/>
    <dgm:cxn modelId="{EFDEB6A7-4BE2-47F7-8501-FB27AE4BA529}" type="presParOf" srcId="{E74FA294-518F-4676-B8A4-1B60683517AC}" destId="{1F143892-8CD3-40DA-848B-81609AA3A819}" srcOrd="1" destOrd="0" presId="urn:microsoft.com/office/officeart/2005/8/layout/hierarchy4"/>
    <dgm:cxn modelId="{D0B7E66F-1ACC-4FB5-9A32-FCD3DDDFD404}" type="presParOf" srcId="{E74FA294-518F-4676-B8A4-1B60683517AC}" destId="{263C73C3-FEDD-4707-8674-F9867A0CF5DB}" srcOrd="2" destOrd="0" presId="urn:microsoft.com/office/officeart/2005/8/layout/hierarchy4"/>
    <dgm:cxn modelId="{02B4A099-F2CA-4806-A69F-B2A34ED4B0F7}" type="presParOf" srcId="{263C73C3-FEDD-4707-8674-F9867A0CF5DB}" destId="{35FDDC4B-D6BF-4CD5-9511-6BB62223BCCD}" srcOrd="0" destOrd="0" presId="urn:microsoft.com/office/officeart/2005/8/layout/hierarchy4"/>
    <dgm:cxn modelId="{279E9F86-A50F-428F-95D7-EE94C57253CD}" type="presParOf" srcId="{35FDDC4B-D6BF-4CD5-9511-6BB62223BCCD}" destId="{9F7533D0-D2EB-4878-BC71-0B5598E24C32}" srcOrd="0" destOrd="0" presId="urn:microsoft.com/office/officeart/2005/8/layout/hierarchy4"/>
    <dgm:cxn modelId="{AD0FBD28-5529-4A7B-8043-F392D4473C8D}" type="presParOf" srcId="{35FDDC4B-D6BF-4CD5-9511-6BB62223BCCD}" destId="{B8498415-6A56-4C8B-B09A-FB38D8EF0CDE}" srcOrd="1" destOrd="0" presId="urn:microsoft.com/office/officeart/2005/8/layout/hierarchy4"/>
    <dgm:cxn modelId="{A1BED1B0-F1D9-4433-A137-FCE0DFC01519}" type="presParOf" srcId="{35FDDC4B-D6BF-4CD5-9511-6BB62223BCCD}" destId="{9516D3C8-974A-41FB-918F-E743060C718B}" srcOrd="2" destOrd="0" presId="urn:microsoft.com/office/officeart/2005/8/layout/hierarchy4"/>
    <dgm:cxn modelId="{2D24D639-7B40-45D0-A458-2B1CF414F75B}" type="presParOf" srcId="{9516D3C8-974A-41FB-918F-E743060C718B}" destId="{E4D9D615-A0E2-476C-8E21-DE670E3C57DF}" srcOrd="0" destOrd="0" presId="urn:microsoft.com/office/officeart/2005/8/layout/hierarchy4"/>
    <dgm:cxn modelId="{778CA448-96AB-4783-92B4-188D9DEAA645}" type="presParOf" srcId="{E4D9D615-A0E2-476C-8E21-DE670E3C57DF}" destId="{47542756-05F3-4980-BBE1-8C92EEA86A42}" srcOrd="0" destOrd="0" presId="urn:microsoft.com/office/officeart/2005/8/layout/hierarchy4"/>
    <dgm:cxn modelId="{0286DFB9-3901-453B-9758-83DA97D595D4}" type="presParOf" srcId="{E4D9D615-A0E2-476C-8E21-DE670E3C57DF}" destId="{CFC525D9-BB79-4486-991C-3D78762EFBF7}" srcOrd="1" destOrd="0" presId="urn:microsoft.com/office/officeart/2005/8/layout/hierarchy4"/>
    <dgm:cxn modelId="{0506C93A-F019-43F4-BE71-7C4887A5773F}" type="presParOf" srcId="{9516D3C8-974A-41FB-918F-E743060C718B}" destId="{76B04DEF-9A4D-4147-8E0E-42F9F11AE005}" srcOrd="1" destOrd="0" presId="urn:microsoft.com/office/officeart/2005/8/layout/hierarchy4"/>
    <dgm:cxn modelId="{0F280019-3157-481A-B077-114F16A95296}" type="presParOf" srcId="{9516D3C8-974A-41FB-918F-E743060C718B}" destId="{B16B2E23-F046-4B72-B9FF-80FA534A895F}" srcOrd="2" destOrd="0" presId="urn:microsoft.com/office/officeart/2005/8/layout/hierarchy4"/>
    <dgm:cxn modelId="{C962DC9E-AFEB-4B0C-9BB8-6C42E75A1FD3}" type="presParOf" srcId="{B16B2E23-F046-4B72-B9FF-80FA534A895F}" destId="{830D5560-2DB8-4FF0-8D31-782A5C85BA6D}" srcOrd="0" destOrd="0" presId="urn:microsoft.com/office/officeart/2005/8/layout/hierarchy4"/>
    <dgm:cxn modelId="{2850B141-86D2-4B8A-983A-25B2CF07E253}" type="presParOf" srcId="{B16B2E23-F046-4B72-B9FF-80FA534A895F}" destId="{FDEB5FB6-515F-4584-9F96-CA1209EB375F}" srcOrd="1" destOrd="0" presId="urn:microsoft.com/office/officeart/2005/8/layout/hierarchy4"/>
    <dgm:cxn modelId="{F2C68279-6213-444C-99E4-E364E6DCD4C7}" type="presParOf" srcId="{263C73C3-FEDD-4707-8674-F9867A0CF5DB}" destId="{CA500B25-58CC-40C6-8FDD-5DFC29970971}" srcOrd="1" destOrd="0" presId="urn:microsoft.com/office/officeart/2005/8/layout/hierarchy4"/>
    <dgm:cxn modelId="{13D46327-E22F-4B28-B448-9B984535A486}" type="presParOf" srcId="{263C73C3-FEDD-4707-8674-F9867A0CF5DB}" destId="{6170617E-3C17-4727-BF6B-AF64074C1CE2}" srcOrd="2" destOrd="0" presId="urn:microsoft.com/office/officeart/2005/8/layout/hierarchy4"/>
    <dgm:cxn modelId="{215D0A4B-991B-43B5-8A2E-8392B787AB57}" type="presParOf" srcId="{6170617E-3C17-4727-BF6B-AF64074C1CE2}" destId="{4CB143BA-CFE4-41ED-8B6F-D3277FC53B45}" srcOrd="0" destOrd="0" presId="urn:microsoft.com/office/officeart/2005/8/layout/hierarchy4"/>
    <dgm:cxn modelId="{941C3018-BC30-48AB-9891-C141F616B1BC}" type="presParOf" srcId="{6170617E-3C17-4727-BF6B-AF64074C1CE2}" destId="{FEAACC7D-7218-412A-BB3A-51708094D9AA}" srcOrd="1" destOrd="0" presId="urn:microsoft.com/office/officeart/2005/8/layout/hierarchy4"/>
    <dgm:cxn modelId="{94AADC5C-F408-4890-9044-9E97496B9251}" type="presParOf" srcId="{6170617E-3C17-4727-BF6B-AF64074C1CE2}" destId="{5969077C-027B-4DC1-94D6-090B976B9463}" srcOrd="2" destOrd="0" presId="urn:microsoft.com/office/officeart/2005/8/layout/hierarchy4"/>
    <dgm:cxn modelId="{62A40F46-456B-4050-94F5-4CD9B531B6F3}" type="presParOf" srcId="{5969077C-027B-4DC1-94D6-090B976B9463}" destId="{CC813830-C116-4571-A01E-48D880745924}" srcOrd="0" destOrd="0" presId="urn:microsoft.com/office/officeart/2005/8/layout/hierarchy4"/>
    <dgm:cxn modelId="{023512D0-9085-499B-BB9E-D2DC7BA5255E}" type="presParOf" srcId="{CC813830-C116-4571-A01E-48D880745924}" destId="{C470EBBE-F0C5-415D-AFB1-8A02D9876A4A}" srcOrd="0" destOrd="0" presId="urn:microsoft.com/office/officeart/2005/8/layout/hierarchy4"/>
    <dgm:cxn modelId="{389D83BE-D408-40A2-8140-0F5FF056DFE1}" type="presParOf" srcId="{CC813830-C116-4571-A01E-48D880745924}" destId="{5992B67F-D7DC-49EF-9B3C-D3AFD8E1B903}" srcOrd="1" destOrd="0" presId="urn:microsoft.com/office/officeart/2005/8/layout/hierarchy4"/>
  </dgm:cxnLst>
  <dgm:bg/>
  <dgm:whole/>
  <dgm:extLst>
    <a:ext uri="http://schemas.microsoft.com/office/drawing/2008/diagram">
      <dsp:dataModelExt xmlns:dsp="http://schemas.microsoft.com/office/drawing/2008/diagram" relId="rId12" minVer="http://schemas.openxmlformats.org/drawingml/2006/diagram"/>
    </a:ext>
  </dgm:extLst>
</dgm:dataModel>
</file>

<file path=ppt/diagrams/data13.xml><?xml version="1.0" encoding="utf-8"?>
<dgm:dataModel xmlns:dgm="http://schemas.openxmlformats.org/drawingml/2006/diagram" xmlns:a="http://schemas.openxmlformats.org/drawingml/2006/main">
  <dgm:ptLst>
    <dgm:pt modelId="{1075662A-D59B-4A5B-B4CA-593006F298A3}" type="doc">
      <dgm:prSet loTypeId="urn:microsoft.com/office/officeart/2005/8/layout/process5" loCatId="process" qsTypeId="urn:microsoft.com/office/officeart/2005/8/quickstyle/simple1" qsCatId="simple" csTypeId="urn:microsoft.com/office/officeart/2005/8/colors/accent1_2" csCatId="accent1" phldr="1"/>
      <dgm:spPr/>
      <dgm:t>
        <a:bodyPr/>
        <a:lstStyle/>
        <a:p>
          <a:endParaRPr lang="en-GB"/>
        </a:p>
      </dgm:t>
    </dgm:pt>
    <dgm:pt modelId="{3AAFEE1C-D5A5-4209-88AD-4E1628EE942F}">
      <dgm:prSet phldrT="[Text]" custT="1"/>
      <dgm:spPr>
        <a:solidFill>
          <a:schemeClr val="accent2">
            <a:lumMod val="20000"/>
            <a:lumOff val="80000"/>
          </a:schemeClr>
        </a:solidFill>
        <a:ln>
          <a:solidFill>
            <a:schemeClr val="tx1"/>
          </a:solidFill>
        </a:ln>
      </dgm:spPr>
      <dgm:t>
        <a:bodyPr/>
        <a:lstStyle/>
        <a:p>
          <a:r>
            <a:rPr lang="en-GB" sz="2800" dirty="0">
              <a:solidFill>
                <a:schemeClr val="tx1"/>
              </a:solidFill>
            </a:rPr>
            <a:t>Record</a:t>
          </a:r>
        </a:p>
      </dgm:t>
    </dgm:pt>
    <dgm:pt modelId="{C63B5AAD-439E-4DE8-99FE-DCF69899DAAB}" type="parTrans" cxnId="{2B0593CA-EF43-4AF1-ADB7-B33EFA32ACD0}">
      <dgm:prSet/>
      <dgm:spPr/>
      <dgm:t>
        <a:bodyPr/>
        <a:lstStyle/>
        <a:p>
          <a:endParaRPr lang="en-GB"/>
        </a:p>
      </dgm:t>
    </dgm:pt>
    <dgm:pt modelId="{1C478517-3983-4D18-92D2-71CE039EDBD6}" type="sibTrans" cxnId="{2B0593CA-EF43-4AF1-ADB7-B33EFA32ACD0}">
      <dgm:prSet/>
      <dgm:spPr>
        <a:solidFill>
          <a:schemeClr val="accent2">
            <a:lumMod val="50000"/>
          </a:schemeClr>
        </a:solidFill>
        <a:ln>
          <a:solidFill>
            <a:schemeClr val="tx1"/>
          </a:solidFill>
        </a:ln>
      </dgm:spPr>
      <dgm:t>
        <a:bodyPr/>
        <a:lstStyle/>
        <a:p>
          <a:endParaRPr lang="en-GB"/>
        </a:p>
      </dgm:t>
    </dgm:pt>
    <dgm:pt modelId="{A778BDC5-B346-44D0-86BE-9B40B976646D}">
      <dgm:prSet phldrT="[Text]" custT="1"/>
      <dgm:spPr>
        <a:solidFill>
          <a:schemeClr val="accent2">
            <a:lumMod val="40000"/>
            <a:lumOff val="60000"/>
          </a:schemeClr>
        </a:solidFill>
        <a:ln>
          <a:solidFill>
            <a:schemeClr val="tx1"/>
          </a:solidFill>
        </a:ln>
      </dgm:spPr>
      <dgm:t>
        <a:bodyPr/>
        <a:lstStyle/>
        <a:p>
          <a:r>
            <a:rPr lang="en-GB" sz="2800" dirty="0">
              <a:solidFill>
                <a:schemeClr val="tx1"/>
              </a:solidFill>
            </a:rPr>
            <a:t>Retain</a:t>
          </a:r>
        </a:p>
      </dgm:t>
    </dgm:pt>
    <dgm:pt modelId="{15EAB2E4-7748-4448-B91B-7DCAC027EC96}" type="parTrans" cxnId="{9ADE1198-E2D5-420B-AAB8-0FEE8705781C}">
      <dgm:prSet/>
      <dgm:spPr/>
      <dgm:t>
        <a:bodyPr/>
        <a:lstStyle/>
        <a:p>
          <a:endParaRPr lang="en-GB"/>
        </a:p>
      </dgm:t>
    </dgm:pt>
    <dgm:pt modelId="{179D5DB1-149C-40CF-BD19-059F136B6690}" type="sibTrans" cxnId="{9ADE1198-E2D5-420B-AAB8-0FEE8705781C}">
      <dgm:prSet/>
      <dgm:spPr>
        <a:solidFill>
          <a:schemeClr val="accent2">
            <a:lumMod val="50000"/>
          </a:schemeClr>
        </a:solidFill>
        <a:ln>
          <a:solidFill>
            <a:schemeClr val="tx1"/>
          </a:solidFill>
        </a:ln>
      </dgm:spPr>
      <dgm:t>
        <a:bodyPr/>
        <a:lstStyle/>
        <a:p>
          <a:endParaRPr lang="en-GB"/>
        </a:p>
      </dgm:t>
    </dgm:pt>
    <dgm:pt modelId="{3EE8F641-8D14-4C30-A83A-8E2FFCC70356}">
      <dgm:prSet phldrT="[Text]" custT="1"/>
      <dgm:spPr>
        <a:solidFill>
          <a:schemeClr val="accent2">
            <a:lumMod val="60000"/>
            <a:lumOff val="40000"/>
          </a:schemeClr>
        </a:solidFill>
        <a:ln>
          <a:solidFill>
            <a:schemeClr val="tx1"/>
          </a:solidFill>
        </a:ln>
      </dgm:spPr>
      <dgm:t>
        <a:bodyPr/>
        <a:lstStyle/>
        <a:p>
          <a:r>
            <a:rPr lang="en-GB" sz="2800" dirty="0">
              <a:solidFill>
                <a:schemeClr val="tx1"/>
              </a:solidFill>
            </a:rPr>
            <a:t>Review</a:t>
          </a:r>
        </a:p>
      </dgm:t>
    </dgm:pt>
    <dgm:pt modelId="{64A49DE0-BE11-4914-9703-B4B50CF4E0F7}" type="parTrans" cxnId="{7030D289-CF7A-4DE5-A15E-EF7D930C146D}">
      <dgm:prSet/>
      <dgm:spPr/>
      <dgm:t>
        <a:bodyPr/>
        <a:lstStyle/>
        <a:p>
          <a:endParaRPr lang="en-GB"/>
        </a:p>
      </dgm:t>
    </dgm:pt>
    <dgm:pt modelId="{15AC1720-104D-4AE9-9010-F5557F87D069}" type="sibTrans" cxnId="{7030D289-CF7A-4DE5-A15E-EF7D930C146D}">
      <dgm:prSet/>
      <dgm:spPr>
        <a:solidFill>
          <a:schemeClr val="accent2">
            <a:lumMod val="50000"/>
          </a:schemeClr>
        </a:solidFill>
        <a:ln>
          <a:solidFill>
            <a:schemeClr val="tx1"/>
          </a:solidFill>
        </a:ln>
      </dgm:spPr>
      <dgm:t>
        <a:bodyPr/>
        <a:lstStyle/>
        <a:p>
          <a:endParaRPr lang="en-GB"/>
        </a:p>
      </dgm:t>
    </dgm:pt>
    <dgm:pt modelId="{314EDE1A-16FE-45C1-97DA-9AF9098EF3D3}">
      <dgm:prSet phldrT="[Text]" custT="1"/>
      <dgm:spPr>
        <a:solidFill>
          <a:schemeClr val="accent2"/>
        </a:solidFill>
        <a:ln>
          <a:solidFill>
            <a:schemeClr val="tx1"/>
          </a:solidFill>
        </a:ln>
      </dgm:spPr>
      <dgm:t>
        <a:bodyPr/>
        <a:lstStyle/>
        <a:p>
          <a:r>
            <a:rPr lang="en-GB" sz="2800" dirty="0">
              <a:solidFill>
                <a:schemeClr val="tx1"/>
              </a:solidFill>
            </a:rPr>
            <a:t>Reveal</a:t>
          </a:r>
        </a:p>
      </dgm:t>
    </dgm:pt>
    <dgm:pt modelId="{CC3AD78D-5103-4B9C-BC4F-071040488E77}" type="parTrans" cxnId="{0F0AFD6F-A5C5-4B41-8218-CFAE461FA9FB}">
      <dgm:prSet/>
      <dgm:spPr/>
      <dgm:t>
        <a:bodyPr/>
        <a:lstStyle/>
        <a:p>
          <a:endParaRPr lang="en-GB"/>
        </a:p>
      </dgm:t>
    </dgm:pt>
    <dgm:pt modelId="{22954127-2618-4FF0-AFFF-E522F6C7A438}" type="sibTrans" cxnId="{0F0AFD6F-A5C5-4B41-8218-CFAE461FA9FB}">
      <dgm:prSet/>
      <dgm:spPr/>
      <dgm:t>
        <a:bodyPr/>
        <a:lstStyle/>
        <a:p>
          <a:endParaRPr lang="en-GB"/>
        </a:p>
      </dgm:t>
    </dgm:pt>
    <dgm:pt modelId="{0BEA959F-D8F1-4148-9BE9-4D6E192D08C1}" type="pres">
      <dgm:prSet presAssocID="{1075662A-D59B-4A5B-B4CA-593006F298A3}" presName="diagram" presStyleCnt="0">
        <dgm:presLayoutVars>
          <dgm:dir/>
          <dgm:resizeHandles val="exact"/>
        </dgm:presLayoutVars>
      </dgm:prSet>
      <dgm:spPr/>
    </dgm:pt>
    <dgm:pt modelId="{C7EB71E2-2CA4-4666-94CA-C3FC468F9532}" type="pres">
      <dgm:prSet presAssocID="{3AAFEE1C-D5A5-4209-88AD-4E1628EE942F}" presName="node" presStyleLbl="node1" presStyleIdx="0" presStyleCnt="4">
        <dgm:presLayoutVars>
          <dgm:bulletEnabled val="1"/>
        </dgm:presLayoutVars>
      </dgm:prSet>
      <dgm:spPr/>
    </dgm:pt>
    <dgm:pt modelId="{5A49394A-CA37-4DCD-8B69-E68422D804C0}" type="pres">
      <dgm:prSet presAssocID="{1C478517-3983-4D18-92D2-71CE039EDBD6}" presName="sibTrans" presStyleLbl="sibTrans2D1" presStyleIdx="0" presStyleCnt="3"/>
      <dgm:spPr/>
    </dgm:pt>
    <dgm:pt modelId="{37E1935A-3F21-4039-8A21-F9F76D3C01BA}" type="pres">
      <dgm:prSet presAssocID="{1C478517-3983-4D18-92D2-71CE039EDBD6}" presName="connectorText" presStyleLbl="sibTrans2D1" presStyleIdx="0" presStyleCnt="3"/>
      <dgm:spPr/>
    </dgm:pt>
    <dgm:pt modelId="{7491853B-B38E-477C-8DC8-70F96EE9B5F4}" type="pres">
      <dgm:prSet presAssocID="{A778BDC5-B346-44D0-86BE-9B40B976646D}" presName="node" presStyleLbl="node1" presStyleIdx="1" presStyleCnt="4">
        <dgm:presLayoutVars>
          <dgm:bulletEnabled val="1"/>
        </dgm:presLayoutVars>
      </dgm:prSet>
      <dgm:spPr/>
    </dgm:pt>
    <dgm:pt modelId="{1C77CE82-139F-4500-AFED-22C64D8C04D5}" type="pres">
      <dgm:prSet presAssocID="{179D5DB1-149C-40CF-BD19-059F136B6690}" presName="sibTrans" presStyleLbl="sibTrans2D1" presStyleIdx="1" presStyleCnt="3"/>
      <dgm:spPr/>
    </dgm:pt>
    <dgm:pt modelId="{2EC3680C-5772-42A8-AD9E-DDB284F5DE90}" type="pres">
      <dgm:prSet presAssocID="{179D5DB1-149C-40CF-BD19-059F136B6690}" presName="connectorText" presStyleLbl="sibTrans2D1" presStyleIdx="1" presStyleCnt="3"/>
      <dgm:spPr/>
    </dgm:pt>
    <dgm:pt modelId="{A2F71376-5108-4756-9172-B8C7CF6B13D8}" type="pres">
      <dgm:prSet presAssocID="{3EE8F641-8D14-4C30-A83A-8E2FFCC70356}" presName="node" presStyleLbl="node1" presStyleIdx="2" presStyleCnt="4">
        <dgm:presLayoutVars>
          <dgm:bulletEnabled val="1"/>
        </dgm:presLayoutVars>
      </dgm:prSet>
      <dgm:spPr/>
    </dgm:pt>
    <dgm:pt modelId="{303C69DE-E0F3-4A51-8EDB-623F5CCC9B82}" type="pres">
      <dgm:prSet presAssocID="{15AC1720-104D-4AE9-9010-F5557F87D069}" presName="sibTrans" presStyleLbl="sibTrans2D1" presStyleIdx="2" presStyleCnt="3"/>
      <dgm:spPr/>
    </dgm:pt>
    <dgm:pt modelId="{E6099B47-FC81-4F4F-8A1A-1CB3E589DB79}" type="pres">
      <dgm:prSet presAssocID="{15AC1720-104D-4AE9-9010-F5557F87D069}" presName="connectorText" presStyleLbl="sibTrans2D1" presStyleIdx="2" presStyleCnt="3"/>
      <dgm:spPr/>
    </dgm:pt>
    <dgm:pt modelId="{6CE9B137-6CB0-455D-83BC-59C02DC2FDFD}" type="pres">
      <dgm:prSet presAssocID="{314EDE1A-16FE-45C1-97DA-9AF9098EF3D3}" presName="node" presStyleLbl="node1" presStyleIdx="3" presStyleCnt="4">
        <dgm:presLayoutVars>
          <dgm:bulletEnabled val="1"/>
        </dgm:presLayoutVars>
      </dgm:prSet>
      <dgm:spPr/>
    </dgm:pt>
  </dgm:ptLst>
  <dgm:cxnLst>
    <dgm:cxn modelId="{4561A608-7913-47C9-B20F-5D7818AE2812}" type="presOf" srcId="{1C478517-3983-4D18-92D2-71CE039EDBD6}" destId="{5A49394A-CA37-4DCD-8B69-E68422D804C0}" srcOrd="0" destOrd="0" presId="urn:microsoft.com/office/officeart/2005/8/layout/process5"/>
    <dgm:cxn modelId="{69B94315-F5F7-43E1-A738-E87FD80F5738}" type="presOf" srcId="{179D5DB1-149C-40CF-BD19-059F136B6690}" destId="{1C77CE82-139F-4500-AFED-22C64D8C04D5}" srcOrd="0" destOrd="0" presId="urn:microsoft.com/office/officeart/2005/8/layout/process5"/>
    <dgm:cxn modelId="{2D03EF1A-1FD6-499C-936E-3F7F0771175F}" type="presOf" srcId="{A778BDC5-B346-44D0-86BE-9B40B976646D}" destId="{7491853B-B38E-477C-8DC8-70F96EE9B5F4}" srcOrd="0" destOrd="0" presId="urn:microsoft.com/office/officeart/2005/8/layout/process5"/>
    <dgm:cxn modelId="{05496841-521A-46E6-A6AA-5B36B76ED485}" type="presOf" srcId="{3AAFEE1C-D5A5-4209-88AD-4E1628EE942F}" destId="{C7EB71E2-2CA4-4666-94CA-C3FC468F9532}" srcOrd="0" destOrd="0" presId="urn:microsoft.com/office/officeart/2005/8/layout/process5"/>
    <dgm:cxn modelId="{0F0AFD6F-A5C5-4B41-8218-CFAE461FA9FB}" srcId="{1075662A-D59B-4A5B-B4CA-593006F298A3}" destId="{314EDE1A-16FE-45C1-97DA-9AF9098EF3D3}" srcOrd="3" destOrd="0" parTransId="{CC3AD78D-5103-4B9C-BC4F-071040488E77}" sibTransId="{22954127-2618-4FF0-AFFF-E522F6C7A438}"/>
    <dgm:cxn modelId="{DC6D037E-3680-4A97-9B84-0211D405DF70}" type="presOf" srcId="{1075662A-D59B-4A5B-B4CA-593006F298A3}" destId="{0BEA959F-D8F1-4148-9BE9-4D6E192D08C1}" srcOrd="0" destOrd="0" presId="urn:microsoft.com/office/officeart/2005/8/layout/process5"/>
    <dgm:cxn modelId="{639EF485-11BB-4004-B3B1-6EB60D12F88E}" type="presOf" srcId="{15AC1720-104D-4AE9-9010-F5557F87D069}" destId="{E6099B47-FC81-4F4F-8A1A-1CB3E589DB79}" srcOrd="1" destOrd="0" presId="urn:microsoft.com/office/officeart/2005/8/layout/process5"/>
    <dgm:cxn modelId="{7030D289-CF7A-4DE5-A15E-EF7D930C146D}" srcId="{1075662A-D59B-4A5B-B4CA-593006F298A3}" destId="{3EE8F641-8D14-4C30-A83A-8E2FFCC70356}" srcOrd="2" destOrd="0" parTransId="{64A49DE0-BE11-4914-9703-B4B50CF4E0F7}" sibTransId="{15AC1720-104D-4AE9-9010-F5557F87D069}"/>
    <dgm:cxn modelId="{25BEE38C-94CA-49B0-A6BE-4764B4344DBC}" type="presOf" srcId="{15AC1720-104D-4AE9-9010-F5557F87D069}" destId="{303C69DE-E0F3-4A51-8EDB-623F5CCC9B82}" srcOrd="0" destOrd="0" presId="urn:microsoft.com/office/officeart/2005/8/layout/process5"/>
    <dgm:cxn modelId="{03E1B88F-198E-42FB-8A2D-BE392E866B53}" type="presOf" srcId="{179D5DB1-149C-40CF-BD19-059F136B6690}" destId="{2EC3680C-5772-42A8-AD9E-DDB284F5DE90}" srcOrd="1" destOrd="0" presId="urn:microsoft.com/office/officeart/2005/8/layout/process5"/>
    <dgm:cxn modelId="{9ADE1198-E2D5-420B-AAB8-0FEE8705781C}" srcId="{1075662A-D59B-4A5B-B4CA-593006F298A3}" destId="{A778BDC5-B346-44D0-86BE-9B40B976646D}" srcOrd="1" destOrd="0" parTransId="{15EAB2E4-7748-4448-B91B-7DCAC027EC96}" sibTransId="{179D5DB1-149C-40CF-BD19-059F136B6690}"/>
    <dgm:cxn modelId="{C8EAF99E-662F-49FE-8D59-FDBE2A387343}" type="presOf" srcId="{1C478517-3983-4D18-92D2-71CE039EDBD6}" destId="{37E1935A-3F21-4039-8A21-F9F76D3C01BA}" srcOrd="1" destOrd="0" presId="urn:microsoft.com/office/officeart/2005/8/layout/process5"/>
    <dgm:cxn modelId="{065333A0-66C8-4963-BDC3-B41E9EDB727E}" type="presOf" srcId="{3EE8F641-8D14-4C30-A83A-8E2FFCC70356}" destId="{A2F71376-5108-4756-9172-B8C7CF6B13D8}" srcOrd="0" destOrd="0" presId="urn:microsoft.com/office/officeart/2005/8/layout/process5"/>
    <dgm:cxn modelId="{2B0593CA-EF43-4AF1-ADB7-B33EFA32ACD0}" srcId="{1075662A-D59B-4A5B-B4CA-593006F298A3}" destId="{3AAFEE1C-D5A5-4209-88AD-4E1628EE942F}" srcOrd="0" destOrd="0" parTransId="{C63B5AAD-439E-4DE8-99FE-DCF69899DAAB}" sibTransId="{1C478517-3983-4D18-92D2-71CE039EDBD6}"/>
    <dgm:cxn modelId="{82A7E5D5-32A5-4F76-914F-3C6D6DC1C17A}" type="presOf" srcId="{314EDE1A-16FE-45C1-97DA-9AF9098EF3D3}" destId="{6CE9B137-6CB0-455D-83BC-59C02DC2FDFD}" srcOrd="0" destOrd="0" presId="urn:microsoft.com/office/officeart/2005/8/layout/process5"/>
    <dgm:cxn modelId="{FA31474A-5D5E-4845-833C-82C926AD5F3D}" type="presParOf" srcId="{0BEA959F-D8F1-4148-9BE9-4D6E192D08C1}" destId="{C7EB71E2-2CA4-4666-94CA-C3FC468F9532}" srcOrd="0" destOrd="0" presId="urn:microsoft.com/office/officeart/2005/8/layout/process5"/>
    <dgm:cxn modelId="{6CC676F3-8749-49A6-8008-DFD47694F6DA}" type="presParOf" srcId="{0BEA959F-D8F1-4148-9BE9-4D6E192D08C1}" destId="{5A49394A-CA37-4DCD-8B69-E68422D804C0}" srcOrd="1" destOrd="0" presId="urn:microsoft.com/office/officeart/2005/8/layout/process5"/>
    <dgm:cxn modelId="{22A84E11-1447-44E3-9C5D-F32719149CB6}" type="presParOf" srcId="{5A49394A-CA37-4DCD-8B69-E68422D804C0}" destId="{37E1935A-3F21-4039-8A21-F9F76D3C01BA}" srcOrd="0" destOrd="0" presId="urn:microsoft.com/office/officeart/2005/8/layout/process5"/>
    <dgm:cxn modelId="{EDB14973-E7CE-43CD-9826-607208BB22B9}" type="presParOf" srcId="{0BEA959F-D8F1-4148-9BE9-4D6E192D08C1}" destId="{7491853B-B38E-477C-8DC8-70F96EE9B5F4}" srcOrd="2" destOrd="0" presId="urn:microsoft.com/office/officeart/2005/8/layout/process5"/>
    <dgm:cxn modelId="{7A452640-9144-4D44-A2F0-5500226963A2}" type="presParOf" srcId="{0BEA959F-D8F1-4148-9BE9-4D6E192D08C1}" destId="{1C77CE82-139F-4500-AFED-22C64D8C04D5}" srcOrd="3" destOrd="0" presId="urn:microsoft.com/office/officeart/2005/8/layout/process5"/>
    <dgm:cxn modelId="{901FFE90-6BB1-4537-805F-244CBDB26B5A}" type="presParOf" srcId="{1C77CE82-139F-4500-AFED-22C64D8C04D5}" destId="{2EC3680C-5772-42A8-AD9E-DDB284F5DE90}" srcOrd="0" destOrd="0" presId="urn:microsoft.com/office/officeart/2005/8/layout/process5"/>
    <dgm:cxn modelId="{E8D45627-0C04-40A8-A388-D5A62B06981B}" type="presParOf" srcId="{0BEA959F-D8F1-4148-9BE9-4D6E192D08C1}" destId="{A2F71376-5108-4756-9172-B8C7CF6B13D8}" srcOrd="4" destOrd="0" presId="urn:microsoft.com/office/officeart/2005/8/layout/process5"/>
    <dgm:cxn modelId="{1EAAEC4C-3608-4AAF-884B-E652BBE9C5B3}" type="presParOf" srcId="{0BEA959F-D8F1-4148-9BE9-4D6E192D08C1}" destId="{303C69DE-E0F3-4A51-8EDB-623F5CCC9B82}" srcOrd="5" destOrd="0" presId="urn:microsoft.com/office/officeart/2005/8/layout/process5"/>
    <dgm:cxn modelId="{1A227805-10F4-4B0A-B234-7DF2BC0D5789}" type="presParOf" srcId="{303C69DE-E0F3-4A51-8EDB-623F5CCC9B82}" destId="{E6099B47-FC81-4F4F-8A1A-1CB3E589DB79}" srcOrd="0" destOrd="0" presId="urn:microsoft.com/office/officeart/2005/8/layout/process5"/>
    <dgm:cxn modelId="{CBB62259-3AB4-4F65-8DE3-6D4C9A41F679}" type="presParOf" srcId="{0BEA959F-D8F1-4148-9BE9-4D6E192D08C1}" destId="{6CE9B137-6CB0-455D-83BC-59C02DC2FDFD}" srcOrd="6" destOrd="0" presId="urn:microsoft.com/office/officeart/2005/8/layout/process5"/>
  </dgm:cxnLst>
  <dgm:bg/>
  <dgm:whole/>
  <dgm:extLst>
    <a:ext uri="http://schemas.microsoft.com/office/drawing/2008/diagram">
      <dsp:dataModelExt xmlns:dsp="http://schemas.microsoft.com/office/drawing/2008/diagram" relId="rId12"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1426E61-F401-4F15-8F40-95094A0225A8}">
      <dsp:nvSpPr>
        <dsp:cNvPr id="0" name=""/>
        <dsp:cNvSpPr/>
      </dsp:nvSpPr>
      <dsp:spPr>
        <a:xfrm>
          <a:off x="30429" y="2244"/>
          <a:ext cx="7815542" cy="1148013"/>
        </a:xfrm>
        <a:prstGeom prst="roundRect">
          <a:avLst>
            <a:gd name="adj" fmla="val 10000"/>
          </a:avLst>
        </a:prstGeom>
        <a:solidFill>
          <a:schemeClr val="accent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Best evidence is direct evidence </a:t>
          </a:r>
          <a:r>
            <a:rPr lang="en-GB" sz="2400" kern="1200" dirty="0" err="1">
              <a:solidFill>
                <a:schemeClr val="tx1"/>
              </a:solidFill>
            </a:rPr>
            <a:t>i.e</a:t>
          </a:r>
          <a:r>
            <a:rPr lang="en-GB" sz="2400" kern="1200" dirty="0">
              <a:solidFill>
                <a:schemeClr val="tx1"/>
              </a:solidFill>
            </a:rPr>
            <a:t> known personally to the witness because they have:</a:t>
          </a:r>
        </a:p>
      </dsp:txBody>
      <dsp:txXfrm>
        <a:off x="64053" y="35868"/>
        <a:ext cx="7748294" cy="1080765"/>
      </dsp:txXfrm>
    </dsp:sp>
    <dsp:sp modelId="{8A8FD5ED-6F79-4F54-8E84-E1E59FCCB6FD}">
      <dsp:nvSpPr>
        <dsp:cNvPr id="0" name=""/>
        <dsp:cNvSpPr/>
      </dsp:nvSpPr>
      <dsp:spPr>
        <a:xfrm rot="5400000">
          <a:off x="3722947" y="1178958"/>
          <a:ext cx="430505" cy="516606"/>
        </a:xfrm>
        <a:prstGeom prst="rightArrow">
          <a:avLst>
            <a:gd name="adj1" fmla="val 60000"/>
            <a:gd name="adj2" fmla="val 50000"/>
          </a:avLst>
        </a:prstGeom>
        <a:solidFill>
          <a:schemeClr val="accent2">
            <a:lumMod val="50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933450">
            <a:lnSpc>
              <a:spcPct val="90000"/>
            </a:lnSpc>
            <a:spcBef>
              <a:spcPct val="0"/>
            </a:spcBef>
            <a:spcAft>
              <a:spcPct val="35000"/>
            </a:spcAft>
            <a:buNone/>
          </a:pPr>
          <a:endParaRPr lang="en-GB" sz="2100" kern="1200"/>
        </a:p>
      </dsp:txBody>
      <dsp:txXfrm rot="-5400000">
        <a:off x="3783218" y="1222009"/>
        <a:ext cx="309964" cy="301354"/>
      </dsp:txXfrm>
    </dsp:sp>
    <dsp:sp modelId="{5F815E20-9C08-4A1F-B1CE-67D76A75261A}">
      <dsp:nvSpPr>
        <dsp:cNvPr id="0" name=""/>
        <dsp:cNvSpPr/>
      </dsp:nvSpPr>
      <dsp:spPr>
        <a:xfrm>
          <a:off x="0" y="1724264"/>
          <a:ext cx="7876401" cy="1148013"/>
        </a:xfrm>
        <a:prstGeom prst="roundRect">
          <a:avLst>
            <a:gd name="adj" fmla="val 10000"/>
          </a:avLst>
        </a:prstGeom>
        <a:solidFill>
          <a:schemeClr val="accent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Personal experience through their senses. E.g. something personally saw, heard or touched.</a:t>
          </a:r>
        </a:p>
        <a:p>
          <a:pPr marL="0" lvl="0" indent="0" algn="ctr" defTabSz="1066800">
            <a:lnSpc>
              <a:spcPct val="90000"/>
            </a:lnSpc>
            <a:spcBef>
              <a:spcPct val="0"/>
            </a:spcBef>
            <a:spcAft>
              <a:spcPct val="35000"/>
            </a:spcAft>
            <a:buNone/>
          </a:pPr>
          <a:r>
            <a:rPr lang="en-GB" sz="2400" kern="1200" dirty="0">
              <a:solidFill>
                <a:schemeClr val="tx1"/>
              </a:solidFill>
            </a:rPr>
            <a:t>But……</a:t>
          </a:r>
        </a:p>
      </dsp:txBody>
      <dsp:txXfrm>
        <a:off x="33624" y="1757888"/>
        <a:ext cx="7809153" cy="1080765"/>
      </dsp:txXfrm>
    </dsp:sp>
    <dsp:sp modelId="{209F1F53-86CD-450C-97C6-439BB14B4671}">
      <dsp:nvSpPr>
        <dsp:cNvPr id="0" name=""/>
        <dsp:cNvSpPr/>
      </dsp:nvSpPr>
      <dsp:spPr>
        <a:xfrm rot="5400000">
          <a:off x="3722947" y="2900978"/>
          <a:ext cx="430505" cy="516606"/>
        </a:xfrm>
        <a:prstGeom prst="rightArrow">
          <a:avLst>
            <a:gd name="adj1" fmla="val 60000"/>
            <a:gd name="adj2" fmla="val 50000"/>
          </a:avLst>
        </a:prstGeom>
        <a:solidFill>
          <a:schemeClr val="accent2">
            <a:lumMod val="50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933450">
            <a:lnSpc>
              <a:spcPct val="90000"/>
            </a:lnSpc>
            <a:spcBef>
              <a:spcPct val="0"/>
            </a:spcBef>
            <a:spcAft>
              <a:spcPct val="35000"/>
            </a:spcAft>
            <a:buNone/>
          </a:pPr>
          <a:endParaRPr lang="en-GB" sz="2100" kern="1200"/>
        </a:p>
      </dsp:txBody>
      <dsp:txXfrm rot="-5400000">
        <a:off x="3783218" y="2944029"/>
        <a:ext cx="309964" cy="301354"/>
      </dsp:txXfrm>
    </dsp:sp>
    <dsp:sp modelId="{E76444C5-4A05-49BA-920E-C9187E59CD00}">
      <dsp:nvSpPr>
        <dsp:cNvPr id="0" name=""/>
        <dsp:cNvSpPr/>
      </dsp:nvSpPr>
      <dsp:spPr>
        <a:xfrm>
          <a:off x="0" y="3446285"/>
          <a:ext cx="7876401" cy="1148013"/>
        </a:xfrm>
        <a:prstGeom prst="roundRect">
          <a:avLst>
            <a:gd name="adj" fmla="val 10000"/>
          </a:avLst>
        </a:prstGeom>
        <a:solidFill>
          <a:schemeClr val="accent2">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If this is not available or limited then the search needs to be widened</a:t>
          </a:r>
        </a:p>
      </dsp:txBody>
      <dsp:txXfrm>
        <a:off x="33624" y="3479909"/>
        <a:ext cx="7809153" cy="1080765"/>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AF8B41B-5218-4031-9AFA-8FD5A7EFC7FD}">
      <dsp:nvSpPr>
        <dsp:cNvPr id="0" name=""/>
        <dsp:cNvSpPr/>
      </dsp:nvSpPr>
      <dsp:spPr>
        <a:xfrm>
          <a:off x="2602699" y="1060371"/>
          <a:ext cx="566847" cy="91440"/>
        </a:xfrm>
        <a:custGeom>
          <a:avLst/>
          <a:gdLst/>
          <a:ahLst/>
          <a:cxnLst/>
          <a:rect l="0" t="0" r="0" b="0"/>
          <a:pathLst>
            <a:path>
              <a:moveTo>
                <a:pt x="0" y="45720"/>
              </a:moveTo>
              <a:lnTo>
                <a:pt x="566847" y="45720"/>
              </a:lnTo>
            </a:path>
          </a:pathLst>
        </a:custGeom>
        <a:noFill/>
        <a:ln w="57150" cap="flat" cmpd="sng" algn="ctr">
          <a:solidFill>
            <a:schemeClr val="accent2">
              <a:lumMod val="5000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2871187" y="1103104"/>
        <a:ext cx="29872" cy="5974"/>
      </dsp:txXfrm>
    </dsp:sp>
    <dsp:sp modelId="{BAEB5238-7DF5-462B-B9F8-E557E620F83F}">
      <dsp:nvSpPr>
        <dsp:cNvPr id="0" name=""/>
        <dsp:cNvSpPr/>
      </dsp:nvSpPr>
      <dsp:spPr>
        <a:xfrm>
          <a:off x="6900" y="326811"/>
          <a:ext cx="2597599" cy="1558559"/>
        </a:xfrm>
        <a:prstGeom prst="rect">
          <a:avLst/>
        </a:prstGeom>
        <a:solidFill>
          <a:schemeClr val="accent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Physical evidence – documents, objects, etc.</a:t>
          </a:r>
        </a:p>
      </dsp:txBody>
      <dsp:txXfrm>
        <a:off x="6900" y="326811"/>
        <a:ext cx="2597599" cy="1558559"/>
      </dsp:txXfrm>
    </dsp:sp>
    <dsp:sp modelId="{89C06EC9-6BBB-4FA5-A4E4-93793058F074}">
      <dsp:nvSpPr>
        <dsp:cNvPr id="0" name=""/>
        <dsp:cNvSpPr/>
      </dsp:nvSpPr>
      <dsp:spPr>
        <a:xfrm>
          <a:off x="5797747" y="1060371"/>
          <a:ext cx="566847" cy="91440"/>
        </a:xfrm>
        <a:custGeom>
          <a:avLst/>
          <a:gdLst/>
          <a:ahLst/>
          <a:cxnLst/>
          <a:rect l="0" t="0" r="0" b="0"/>
          <a:pathLst>
            <a:path>
              <a:moveTo>
                <a:pt x="0" y="45720"/>
              </a:moveTo>
              <a:lnTo>
                <a:pt x="566847" y="45720"/>
              </a:lnTo>
            </a:path>
          </a:pathLst>
        </a:custGeom>
        <a:noFill/>
        <a:ln w="57150" cap="flat" cmpd="sng" algn="ctr">
          <a:solidFill>
            <a:schemeClr val="accent2">
              <a:lumMod val="5000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6066234" y="1103104"/>
        <a:ext cx="29872" cy="5974"/>
      </dsp:txXfrm>
    </dsp:sp>
    <dsp:sp modelId="{3B366B9A-A3D8-4C29-8053-0A659989B41D}">
      <dsp:nvSpPr>
        <dsp:cNvPr id="0" name=""/>
        <dsp:cNvSpPr/>
      </dsp:nvSpPr>
      <dsp:spPr>
        <a:xfrm>
          <a:off x="3201947" y="326811"/>
          <a:ext cx="2597599" cy="1558559"/>
        </a:xfrm>
        <a:prstGeom prst="rect">
          <a:avLst/>
        </a:prstGeom>
        <a:solidFill>
          <a:schemeClr val="accent2">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Forensic evidence – fingerprints, DNA etc</a:t>
          </a:r>
        </a:p>
      </dsp:txBody>
      <dsp:txXfrm>
        <a:off x="3201947" y="326811"/>
        <a:ext cx="2597599" cy="1558559"/>
      </dsp:txXfrm>
    </dsp:sp>
    <dsp:sp modelId="{146E20DE-1786-484E-8741-766125FE6451}">
      <dsp:nvSpPr>
        <dsp:cNvPr id="0" name=""/>
        <dsp:cNvSpPr/>
      </dsp:nvSpPr>
      <dsp:spPr>
        <a:xfrm>
          <a:off x="1305700" y="1883571"/>
          <a:ext cx="6390094" cy="566847"/>
        </a:xfrm>
        <a:custGeom>
          <a:avLst/>
          <a:gdLst/>
          <a:ahLst/>
          <a:cxnLst/>
          <a:rect l="0" t="0" r="0" b="0"/>
          <a:pathLst>
            <a:path>
              <a:moveTo>
                <a:pt x="6390094" y="0"/>
              </a:moveTo>
              <a:lnTo>
                <a:pt x="6390094" y="300523"/>
              </a:lnTo>
              <a:lnTo>
                <a:pt x="0" y="300523"/>
              </a:lnTo>
              <a:lnTo>
                <a:pt x="0" y="566847"/>
              </a:lnTo>
            </a:path>
          </a:pathLst>
        </a:custGeom>
        <a:noFill/>
        <a:ln w="57150" cap="flat" cmpd="sng" algn="ctr">
          <a:solidFill>
            <a:schemeClr val="accent2">
              <a:lumMod val="5000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4340298" y="2164007"/>
        <a:ext cx="320898" cy="5974"/>
      </dsp:txXfrm>
    </dsp:sp>
    <dsp:sp modelId="{D1DD839A-6E51-4440-9E4A-D44860500E18}">
      <dsp:nvSpPr>
        <dsp:cNvPr id="0" name=""/>
        <dsp:cNvSpPr/>
      </dsp:nvSpPr>
      <dsp:spPr>
        <a:xfrm>
          <a:off x="6396995" y="326811"/>
          <a:ext cx="2597599" cy="1558559"/>
        </a:xfrm>
        <a:prstGeom prst="rect">
          <a:avLst/>
        </a:prstGeom>
        <a:solidFill>
          <a:schemeClr val="accent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Digital Evidence – computer, CCTV etc</a:t>
          </a:r>
        </a:p>
      </dsp:txBody>
      <dsp:txXfrm>
        <a:off x="6396995" y="326811"/>
        <a:ext cx="2597599" cy="1558559"/>
      </dsp:txXfrm>
    </dsp:sp>
    <dsp:sp modelId="{B64D08A9-010C-44F9-B414-E9A5538FE3D7}">
      <dsp:nvSpPr>
        <dsp:cNvPr id="0" name=""/>
        <dsp:cNvSpPr/>
      </dsp:nvSpPr>
      <dsp:spPr>
        <a:xfrm>
          <a:off x="2602699" y="3216378"/>
          <a:ext cx="566847" cy="91440"/>
        </a:xfrm>
        <a:custGeom>
          <a:avLst/>
          <a:gdLst/>
          <a:ahLst/>
          <a:cxnLst/>
          <a:rect l="0" t="0" r="0" b="0"/>
          <a:pathLst>
            <a:path>
              <a:moveTo>
                <a:pt x="0" y="45720"/>
              </a:moveTo>
              <a:lnTo>
                <a:pt x="566847" y="45720"/>
              </a:lnTo>
            </a:path>
          </a:pathLst>
        </a:custGeom>
        <a:noFill/>
        <a:ln w="57150" cap="flat" cmpd="sng" algn="ctr">
          <a:solidFill>
            <a:schemeClr val="accent2">
              <a:lumMod val="5000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2871187" y="3259111"/>
        <a:ext cx="29872" cy="5974"/>
      </dsp:txXfrm>
    </dsp:sp>
    <dsp:sp modelId="{C96F5393-7ECC-4E0F-967B-358C20A2C1EA}">
      <dsp:nvSpPr>
        <dsp:cNvPr id="0" name=""/>
        <dsp:cNvSpPr/>
      </dsp:nvSpPr>
      <dsp:spPr>
        <a:xfrm>
          <a:off x="6900" y="2482818"/>
          <a:ext cx="2597599" cy="1558559"/>
        </a:xfrm>
        <a:prstGeom prst="rect">
          <a:avLst/>
        </a:prstGeom>
        <a:solidFill>
          <a:schemeClr val="accent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Expert witness evidence</a:t>
          </a:r>
        </a:p>
      </dsp:txBody>
      <dsp:txXfrm>
        <a:off x="6900" y="2482818"/>
        <a:ext cx="2597599" cy="1558559"/>
      </dsp:txXfrm>
    </dsp:sp>
    <dsp:sp modelId="{FA6005D8-B528-4038-ABEE-86D86F49D8F1}">
      <dsp:nvSpPr>
        <dsp:cNvPr id="0" name=""/>
        <dsp:cNvSpPr/>
      </dsp:nvSpPr>
      <dsp:spPr>
        <a:xfrm>
          <a:off x="5797747" y="3216378"/>
          <a:ext cx="566847" cy="91440"/>
        </a:xfrm>
        <a:custGeom>
          <a:avLst/>
          <a:gdLst/>
          <a:ahLst/>
          <a:cxnLst/>
          <a:rect l="0" t="0" r="0" b="0"/>
          <a:pathLst>
            <a:path>
              <a:moveTo>
                <a:pt x="0" y="45720"/>
              </a:moveTo>
              <a:lnTo>
                <a:pt x="566847" y="45720"/>
              </a:lnTo>
            </a:path>
          </a:pathLst>
        </a:custGeom>
        <a:noFill/>
        <a:ln w="57150" cap="flat" cmpd="sng" algn="ctr">
          <a:solidFill>
            <a:schemeClr val="accent2">
              <a:lumMod val="5000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6066234" y="3259111"/>
        <a:ext cx="29872" cy="5974"/>
      </dsp:txXfrm>
    </dsp:sp>
    <dsp:sp modelId="{4DE3190C-0543-43B6-ADEA-68AE5A162E4F}">
      <dsp:nvSpPr>
        <dsp:cNvPr id="0" name=""/>
        <dsp:cNvSpPr/>
      </dsp:nvSpPr>
      <dsp:spPr>
        <a:xfrm>
          <a:off x="3201947" y="2482818"/>
          <a:ext cx="2597599" cy="1558559"/>
        </a:xfrm>
        <a:prstGeom prst="rect">
          <a:avLst/>
        </a:prstGeom>
        <a:solidFill>
          <a:schemeClr val="accent2">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Intelligence</a:t>
          </a:r>
        </a:p>
      </dsp:txBody>
      <dsp:txXfrm>
        <a:off x="3201947" y="2482818"/>
        <a:ext cx="2597599" cy="1558559"/>
      </dsp:txXfrm>
    </dsp:sp>
    <dsp:sp modelId="{9AE0E404-4FBD-465B-9797-54D6C91DB9B7}">
      <dsp:nvSpPr>
        <dsp:cNvPr id="0" name=""/>
        <dsp:cNvSpPr/>
      </dsp:nvSpPr>
      <dsp:spPr>
        <a:xfrm>
          <a:off x="6396995" y="2482818"/>
          <a:ext cx="2597599" cy="1558559"/>
        </a:xfrm>
        <a:prstGeom prst="rect">
          <a:avLst/>
        </a:prstGeom>
        <a:solidFill>
          <a:schemeClr val="accent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So many sources</a:t>
          </a:r>
        </a:p>
      </dsp:txBody>
      <dsp:txXfrm>
        <a:off x="6396995" y="2482818"/>
        <a:ext cx="2597599" cy="1558559"/>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22C228B-3F9D-417B-845E-FDB983B7E8B1}">
      <dsp:nvSpPr>
        <dsp:cNvPr id="0" name=""/>
        <dsp:cNvSpPr/>
      </dsp:nvSpPr>
      <dsp:spPr>
        <a:xfrm>
          <a:off x="1976" y="1215002"/>
          <a:ext cx="4213940" cy="3098727"/>
        </a:xfrm>
        <a:prstGeom prst="roundRect">
          <a:avLst>
            <a:gd name="adj" fmla="val 10000"/>
          </a:avLst>
        </a:prstGeom>
        <a:solidFill>
          <a:schemeClr val="accent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b="1" kern="1200" dirty="0">
              <a:solidFill>
                <a:schemeClr val="tx1"/>
              </a:solidFill>
            </a:rPr>
            <a:t>Material is defined as </a:t>
          </a:r>
          <a:r>
            <a:rPr lang="en-GB" sz="2400" kern="1200" dirty="0">
              <a:solidFill>
                <a:schemeClr val="tx1"/>
              </a:solidFill>
            </a:rPr>
            <a:t>‘material of any kind, including information &amp; objects which is obtained in the course of a criminal investigation &amp; which may be relevant to the investigation.’</a:t>
          </a:r>
        </a:p>
      </dsp:txBody>
      <dsp:txXfrm>
        <a:off x="92735" y="1305761"/>
        <a:ext cx="4032422" cy="2917209"/>
      </dsp:txXfrm>
    </dsp:sp>
    <dsp:sp modelId="{EFD4063B-9B30-4EF6-B013-F39F1631566D}">
      <dsp:nvSpPr>
        <dsp:cNvPr id="0" name=""/>
        <dsp:cNvSpPr/>
      </dsp:nvSpPr>
      <dsp:spPr>
        <a:xfrm>
          <a:off x="4637310" y="2241837"/>
          <a:ext cx="893355" cy="1045057"/>
        </a:xfrm>
        <a:prstGeom prst="rightArrow">
          <a:avLst>
            <a:gd name="adj1" fmla="val 60000"/>
            <a:gd name="adj2" fmla="val 50000"/>
          </a:avLst>
        </a:prstGeom>
        <a:solidFill>
          <a:schemeClr val="accent2">
            <a:lumMod val="50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955800">
            <a:lnSpc>
              <a:spcPct val="90000"/>
            </a:lnSpc>
            <a:spcBef>
              <a:spcPct val="0"/>
            </a:spcBef>
            <a:spcAft>
              <a:spcPct val="35000"/>
            </a:spcAft>
            <a:buNone/>
          </a:pPr>
          <a:endParaRPr lang="en-GB" sz="4400" kern="1200"/>
        </a:p>
      </dsp:txBody>
      <dsp:txXfrm>
        <a:off x="4637310" y="2450848"/>
        <a:ext cx="625349" cy="627035"/>
      </dsp:txXfrm>
    </dsp:sp>
    <dsp:sp modelId="{2FA0E0CD-A1AD-4BDB-93EB-A95DEDFB673A}">
      <dsp:nvSpPr>
        <dsp:cNvPr id="0" name=""/>
        <dsp:cNvSpPr/>
      </dsp:nvSpPr>
      <dsp:spPr>
        <a:xfrm>
          <a:off x="5901493" y="1215002"/>
          <a:ext cx="4213940" cy="3098727"/>
        </a:xfrm>
        <a:prstGeom prst="roundRect">
          <a:avLst>
            <a:gd name="adj" fmla="val 10000"/>
          </a:avLst>
        </a:prstGeom>
        <a:solidFill>
          <a:schemeClr val="accent2">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Material may be relevant to an investigation if it appears that it has some bearing on any offence under investigation, or on the surrounding circumstances of the  case, unless it is incapable of having any impact on the case.</a:t>
          </a:r>
        </a:p>
      </dsp:txBody>
      <dsp:txXfrm>
        <a:off x="5992252" y="1305761"/>
        <a:ext cx="4032422" cy="2917209"/>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11EEF90-CD72-452D-98E4-83935CAB93FA}">
      <dsp:nvSpPr>
        <dsp:cNvPr id="0" name=""/>
        <dsp:cNvSpPr/>
      </dsp:nvSpPr>
      <dsp:spPr>
        <a:xfrm>
          <a:off x="34197" y="2201"/>
          <a:ext cx="2198245" cy="1318947"/>
        </a:xfrm>
        <a:prstGeom prst="rect">
          <a:avLst/>
        </a:prstGeom>
        <a:solidFill>
          <a:schemeClr val="accent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CCTV</a:t>
          </a:r>
        </a:p>
      </dsp:txBody>
      <dsp:txXfrm>
        <a:off x="34197" y="2201"/>
        <a:ext cx="2198245" cy="1318947"/>
      </dsp:txXfrm>
    </dsp:sp>
    <dsp:sp modelId="{117B9D65-4FFA-4235-BEC2-23DAB33F3FD0}">
      <dsp:nvSpPr>
        <dsp:cNvPr id="0" name=""/>
        <dsp:cNvSpPr/>
      </dsp:nvSpPr>
      <dsp:spPr>
        <a:xfrm>
          <a:off x="2452267" y="2201"/>
          <a:ext cx="2198245" cy="1318947"/>
        </a:xfrm>
        <a:prstGeom prst="rect">
          <a:avLst/>
        </a:prstGeom>
        <a:solidFill>
          <a:schemeClr val="accent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Body worn video</a:t>
          </a:r>
        </a:p>
      </dsp:txBody>
      <dsp:txXfrm>
        <a:off x="2452267" y="2201"/>
        <a:ext cx="2198245" cy="1318947"/>
      </dsp:txXfrm>
    </dsp:sp>
    <dsp:sp modelId="{B000765D-9778-4A20-A0D9-3307750B4EFF}">
      <dsp:nvSpPr>
        <dsp:cNvPr id="0" name=""/>
        <dsp:cNvSpPr/>
      </dsp:nvSpPr>
      <dsp:spPr>
        <a:xfrm>
          <a:off x="34197" y="1540972"/>
          <a:ext cx="2198245" cy="1318947"/>
        </a:xfrm>
        <a:prstGeom prst="rect">
          <a:avLst/>
        </a:prstGeom>
        <a:solidFill>
          <a:schemeClr val="accent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Witness mobile phone evidence</a:t>
          </a:r>
        </a:p>
      </dsp:txBody>
      <dsp:txXfrm>
        <a:off x="34197" y="1540972"/>
        <a:ext cx="2198245" cy="1318947"/>
      </dsp:txXfrm>
    </dsp:sp>
    <dsp:sp modelId="{329E5872-9C8C-4A5D-B5E9-A80308EAE596}">
      <dsp:nvSpPr>
        <dsp:cNvPr id="0" name=""/>
        <dsp:cNvSpPr/>
      </dsp:nvSpPr>
      <dsp:spPr>
        <a:xfrm>
          <a:off x="2452267" y="1540972"/>
          <a:ext cx="2198245" cy="1318947"/>
        </a:xfrm>
        <a:prstGeom prst="rect">
          <a:avLst/>
        </a:prstGeom>
        <a:solidFill>
          <a:schemeClr val="accent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Cameras in cars</a:t>
          </a:r>
        </a:p>
      </dsp:txBody>
      <dsp:txXfrm>
        <a:off x="2452267" y="1540972"/>
        <a:ext cx="2198245" cy="1318947"/>
      </dsp:txXfrm>
    </dsp:sp>
    <dsp:sp modelId="{7DE46254-CA70-4691-91E7-75D8EA46A10D}">
      <dsp:nvSpPr>
        <dsp:cNvPr id="0" name=""/>
        <dsp:cNvSpPr/>
      </dsp:nvSpPr>
      <dsp:spPr>
        <a:xfrm>
          <a:off x="1243232" y="3079744"/>
          <a:ext cx="2198245" cy="1318947"/>
        </a:xfrm>
        <a:prstGeom prst="rect">
          <a:avLst/>
        </a:prstGeom>
        <a:solidFill>
          <a:schemeClr val="accent2">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Cameras on helmets</a:t>
          </a:r>
        </a:p>
      </dsp:txBody>
      <dsp:txXfrm>
        <a:off x="1243232" y="3079744"/>
        <a:ext cx="2198245" cy="1318947"/>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4E486EB-BA10-431C-8ECB-22303F0967F2}">
      <dsp:nvSpPr>
        <dsp:cNvPr id="0" name=""/>
        <dsp:cNvSpPr/>
      </dsp:nvSpPr>
      <dsp:spPr>
        <a:xfrm>
          <a:off x="0" y="678054"/>
          <a:ext cx="2481763" cy="1489058"/>
        </a:xfrm>
        <a:prstGeom prst="rect">
          <a:avLst/>
        </a:prstGeom>
        <a:solidFill>
          <a:schemeClr val="accent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Criminal Procedure &amp; Investigations Act 1996 (CPIA)</a:t>
          </a:r>
        </a:p>
      </dsp:txBody>
      <dsp:txXfrm>
        <a:off x="0" y="678054"/>
        <a:ext cx="2481763" cy="1489058"/>
      </dsp:txXfrm>
    </dsp:sp>
    <dsp:sp modelId="{4DE3C04F-1897-4D05-BF2F-2FFF6EA9DF85}">
      <dsp:nvSpPr>
        <dsp:cNvPr id="0" name=""/>
        <dsp:cNvSpPr/>
      </dsp:nvSpPr>
      <dsp:spPr>
        <a:xfrm>
          <a:off x="2729940" y="678054"/>
          <a:ext cx="2481763" cy="1489058"/>
        </a:xfrm>
        <a:prstGeom prst="rect">
          <a:avLst/>
        </a:prstGeom>
        <a:solidFill>
          <a:schemeClr val="accent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Regulation of Investigatory Powers 2000 (RIPA)</a:t>
          </a:r>
        </a:p>
      </dsp:txBody>
      <dsp:txXfrm>
        <a:off x="2729940" y="678054"/>
        <a:ext cx="2481763" cy="1489058"/>
      </dsp:txXfrm>
    </dsp:sp>
    <dsp:sp modelId="{C16939EE-FDD8-49EC-B349-D5D5574D7172}">
      <dsp:nvSpPr>
        <dsp:cNvPr id="0" name=""/>
        <dsp:cNvSpPr/>
      </dsp:nvSpPr>
      <dsp:spPr>
        <a:xfrm>
          <a:off x="5459880" y="678054"/>
          <a:ext cx="2481763" cy="1489058"/>
        </a:xfrm>
        <a:prstGeom prst="rect">
          <a:avLst/>
        </a:prstGeom>
        <a:solidFill>
          <a:schemeClr val="accent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Police &amp; Criminal Evidence Act 1984 (PACE)</a:t>
          </a:r>
        </a:p>
      </dsp:txBody>
      <dsp:txXfrm>
        <a:off x="5459880" y="678054"/>
        <a:ext cx="2481763" cy="1489058"/>
      </dsp:txXfrm>
    </dsp:sp>
    <dsp:sp modelId="{48B0CE15-0B79-45FB-B343-B8AC360A64DD}">
      <dsp:nvSpPr>
        <dsp:cNvPr id="0" name=""/>
        <dsp:cNvSpPr/>
      </dsp:nvSpPr>
      <dsp:spPr>
        <a:xfrm>
          <a:off x="0" y="2415289"/>
          <a:ext cx="2481763" cy="1489058"/>
        </a:xfrm>
        <a:prstGeom prst="rect">
          <a:avLst/>
        </a:prstGeom>
        <a:solidFill>
          <a:schemeClr val="accent2">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Human Rights Act 1998 (HRA)</a:t>
          </a:r>
        </a:p>
      </dsp:txBody>
      <dsp:txXfrm>
        <a:off x="0" y="2415289"/>
        <a:ext cx="2481763" cy="1489058"/>
      </dsp:txXfrm>
    </dsp:sp>
    <dsp:sp modelId="{1514AB84-946F-409B-8EB4-EF15B6EE6A87}">
      <dsp:nvSpPr>
        <dsp:cNvPr id="0" name=""/>
        <dsp:cNvSpPr/>
      </dsp:nvSpPr>
      <dsp:spPr>
        <a:xfrm>
          <a:off x="2729940" y="2415289"/>
          <a:ext cx="2481763" cy="1489058"/>
        </a:xfrm>
        <a:prstGeom prst="rect">
          <a:avLst/>
        </a:prstGeom>
        <a:solidFill>
          <a:schemeClr val="accent2">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Equality Act 2010</a:t>
          </a:r>
        </a:p>
      </dsp:txBody>
      <dsp:txXfrm>
        <a:off x="2729940" y="2415289"/>
        <a:ext cx="2481763" cy="1489058"/>
      </dsp:txXfrm>
    </dsp:sp>
    <dsp:sp modelId="{36E04AF9-5C71-49E1-BD22-1D9F6355A670}">
      <dsp:nvSpPr>
        <dsp:cNvPr id="0" name=""/>
        <dsp:cNvSpPr/>
      </dsp:nvSpPr>
      <dsp:spPr>
        <a:xfrm>
          <a:off x="5459880" y="2415289"/>
          <a:ext cx="2481763" cy="1489058"/>
        </a:xfrm>
        <a:prstGeom prst="rect">
          <a:avLst/>
        </a:prstGeom>
        <a:solidFill>
          <a:schemeClr val="accent2">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Youth Justice &amp; Criminal Evidence Act 1999 (YJCEA)</a:t>
          </a:r>
        </a:p>
      </dsp:txBody>
      <dsp:txXfrm>
        <a:off x="5459880" y="2415289"/>
        <a:ext cx="2481763" cy="1489058"/>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7D7A43B-388B-45D8-A973-690E18F397C0}">
      <dsp:nvSpPr>
        <dsp:cNvPr id="0" name=""/>
        <dsp:cNvSpPr/>
      </dsp:nvSpPr>
      <dsp:spPr>
        <a:xfrm>
          <a:off x="0" y="1830"/>
          <a:ext cx="11092070" cy="1448736"/>
        </a:xfrm>
        <a:prstGeom prst="rect">
          <a:avLst/>
        </a:prstGeom>
        <a:solidFill>
          <a:schemeClr val="accent2">
            <a:lumMod val="60000"/>
            <a:lumOff val="40000"/>
          </a:schemeClr>
        </a:solidFill>
        <a:ln>
          <a:solidFill>
            <a:schemeClr val="tx1"/>
          </a:solidFill>
        </a:ln>
        <a:effectLst/>
      </dsp:spPr>
      <dsp:style>
        <a:lnRef idx="0">
          <a:scrgbClr r="0" g="0" b="0"/>
        </a:lnRef>
        <a:fillRef idx="1">
          <a:scrgbClr r="0" g="0" b="0"/>
        </a:fillRef>
        <a:effectRef idx="0">
          <a:scrgbClr r="0" g="0" b="0"/>
        </a:effectRef>
        <a:fontRef idx="minor"/>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Within RIPA, covert surveillance is classed as Directed Surveillance if it is undertaken :</a:t>
          </a:r>
        </a:p>
      </dsp:txBody>
      <dsp:txXfrm>
        <a:off x="0" y="1830"/>
        <a:ext cx="11092070" cy="1448736"/>
      </dsp:txXfrm>
    </dsp:sp>
    <dsp:sp modelId="{89D25261-F2D8-4A54-9676-E4DE3315A5C7}">
      <dsp:nvSpPr>
        <dsp:cNvPr id="0" name=""/>
        <dsp:cNvSpPr/>
      </dsp:nvSpPr>
      <dsp:spPr>
        <a:xfrm>
          <a:off x="3154" y="1454229"/>
          <a:ext cx="3166825" cy="3057726"/>
        </a:xfrm>
        <a:prstGeom prst="rect">
          <a:avLst/>
        </a:prstGeom>
        <a:solidFill>
          <a:schemeClr val="accent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a) For the purpose of a specific investigation or a specific operation</a:t>
          </a:r>
        </a:p>
      </dsp:txBody>
      <dsp:txXfrm>
        <a:off x="3154" y="1454229"/>
        <a:ext cx="3166825" cy="3057726"/>
      </dsp:txXfrm>
    </dsp:sp>
    <dsp:sp modelId="{5DDC0EAF-F965-4647-B631-783C69938E1F}">
      <dsp:nvSpPr>
        <dsp:cNvPr id="0" name=""/>
        <dsp:cNvSpPr/>
      </dsp:nvSpPr>
      <dsp:spPr>
        <a:xfrm>
          <a:off x="3169980" y="1454229"/>
          <a:ext cx="3666665" cy="3057726"/>
        </a:xfrm>
        <a:prstGeom prst="rect">
          <a:avLst/>
        </a:prstGeom>
        <a:solidFill>
          <a:schemeClr val="accent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b) In such a manner as is likely to result in the obtaining of private information about a person (whether or not one specifically identified for the purpose of the operation) &amp;…</a:t>
          </a:r>
        </a:p>
      </dsp:txBody>
      <dsp:txXfrm>
        <a:off x="3169980" y="1454229"/>
        <a:ext cx="3666665" cy="3057726"/>
      </dsp:txXfrm>
    </dsp:sp>
    <dsp:sp modelId="{B210C366-A019-4B51-8020-74CDCA5E52B5}">
      <dsp:nvSpPr>
        <dsp:cNvPr id="0" name=""/>
        <dsp:cNvSpPr/>
      </dsp:nvSpPr>
      <dsp:spPr>
        <a:xfrm>
          <a:off x="6836646" y="1454229"/>
          <a:ext cx="4252268" cy="3057726"/>
        </a:xfrm>
        <a:prstGeom prst="rect">
          <a:avLst/>
        </a:prstGeom>
        <a:solidFill>
          <a:schemeClr val="accent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c) Otherwise than by way of an immediate response to events or circumstances the nature of which is such that it would not be reasonably practicable for an authorisation for this part to be sought for the carrying out of the surveillance (S26)</a:t>
          </a:r>
        </a:p>
      </dsp:txBody>
      <dsp:txXfrm>
        <a:off x="6836646" y="1454229"/>
        <a:ext cx="4252268" cy="3057726"/>
      </dsp:txXfrm>
    </dsp:sp>
    <dsp:sp modelId="{4B76F2BF-8AE5-441F-B7C8-4563F85EB85B}">
      <dsp:nvSpPr>
        <dsp:cNvPr id="0" name=""/>
        <dsp:cNvSpPr/>
      </dsp:nvSpPr>
      <dsp:spPr>
        <a:xfrm>
          <a:off x="0" y="4511955"/>
          <a:ext cx="11092070" cy="339747"/>
        </a:xfrm>
        <a:prstGeom prst="rect">
          <a:avLst/>
        </a:prstGeom>
        <a:solidFill>
          <a:schemeClr val="accent2">
            <a:lumMod val="60000"/>
            <a:lumOff val="40000"/>
          </a:schemeClr>
        </a:solidFill>
        <a:ln>
          <a:solidFill>
            <a:schemeClr val="tx1"/>
          </a:solidFill>
        </a:ln>
        <a:effectLst/>
      </dsp:spPr>
      <dsp:style>
        <a:lnRef idx="0">
          <a:scrgbClr r="0" g="0" b="0"/>
        </a:lnRef>
        <a:fillRef idx="1">
          <a:scrgbClr r="0" g="0" b="0"/>
        </a:fillRef>
        <a:effectRef idx="0">
          <a:scrgbClr r="0" g="0" b="0"/>
        </a:effectRef>
        <a:fontRef idx="minor"/>
      </dsp:style>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AEAA656-6896-41C1-947B-922177F4E863}">
      <dsp:nvSpPr>
        <dsp:cNvPr id="0" name=""/>
        <dsp:cNvSpPr/>
      </dsp:nvSpPr>
      <dsp:spPr>
        <a:xfrm>
          <a:off x="0" y="0"/>
          <a:ext cx="8128000" cy="1458594"/>
        </a:xfrm>
        <a:prstGeom prst="rect">
          <a:avLst/>
        </a:prstGeom>
        <a:solidFill>
          <a:schemeClr val="accent2">
            <a:lumMod val="60000"/>
            <a:lumOff val="40000"/>
          </a:schemeClr>
        </a:solidFill>
        <a:ln>
          <a:solidFill>
            <a:schemeClr val="tx1"/>
          </a:solidFill>
        </a:ln>
        <a:effectLst/>
      </dsp:spPr>
      <dsp:style>
        <a:lnRef idx="0">
          <a:scrgbClr r="0" g="0" b="0"/>
        </a:lnRef>
        <a:fillRef idx="1">
          <a:scrgbClr r="0" g="0" b="0"/>
        </a:fillRef>
        <a:effectRef idx="0">
          <a:scrgbClr r="0" g="0" b="0"/>
        </a:effectRef>
        <a:fontRef idx="minor"/>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Within S26(4), covert surveillance is classed as intrusive surveillance if it:</a:t>
          </a:r>
        </a:p>
      </dsp:txBody>
      <dsp:txXfrm>
        <a:off x="0" y="0"/>
        <a:ext cx="8128000" cy="1458594"/>
      </dsp:txXfrm>
    </dsp:sp>
    <dsp:sp modelId="{842AE6A2-A317-4995-B9EE-E4169440A861}">
      <dsp:nvSpPr>
        <dsp:cNvPr id="0" name=""/>
        <dsp:cNvSpPr/>
      </dsp:nvSpPr>
      <dsp:spPr>
        <a:xfrm>
          <a:off x="0" y="1458594"/>
          <a:ext cx="4064000" cy="3063049"/>
        </a:xfrm>
        <a:prstGeom prst="rect">
          <a:avLst/>
        </a:prstGeom>
        <a:solidFill>
          <a:schemeClr val="accent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Is carried out in relation to anything taking place on a residential premises or in a private vehicle &amp;….</a:t>
          </a:r>
        </a:p>
      </dsp:txBody>
      <dsp:txXfrm>
        <a:off x="0" y="1458594"/>
        <a:ext cx="4064000" cy="3063049"/>
      </dsp:txXfrm>
    </dsp:sp>
    <dsp:sp modelId="{FB43EEFD-D7D4-41E3-9C46-A905092586BD}">
      <dsp:nvSpPr>
        <dsp:cNvPr id="0" name=""/>
        <dsp:cNvSpPr/>
      </dsp:nvSpPr>
      <dsp:spPr>
        <a:xfrm>
          <a:off x="4064000" y="1458594"/>
          <a:ext cx="4064000" cy="3063049"/>
        </a:xfrm>
        <a:prstGeom prst="rect">
          <a:avLst/>
        </a:prstGeom>
        <a:solidFill>
          <a:schemeClr val="accent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Involves the presence of an individual on the premises or in the vehicle or is caried out by means of a surveillance device</a:t>
          </a:r>
        </a:p>
      </dsp:txBody>
      <dsp:txXfrm>
        <a:off x="4064000" y="1458594"/>
        <a:ext cx="4064000" cy="3063049"/>
      </dsp:txXfrm>
    </dsp:sp>
    <dsp:sp modelId="{C2D91754-DC3B-4216-B463-62EC066D9758}">
      <dsp:nvSpPr>
        <dsp:cNvPr id="0" name=""/>
        <dsp:cNvSpPr/>
      </dsp:nvSpPr>
      <dsp:spPr>
        <a:xfrm>
          <a:off x="0" y="4521644"/>
          <a:ext cx="8128000" cy="340338"/>
        </a:xfrm>
        <a:prstGeom prst="rect">
          <a:avLst/>
        </a:prstGeom>
        <a:solidFill>
          <a:schemeClr val="accent2">
            <a:lumMod val="60000"/>
            <a:lumOff val="40000"/>
          </a:schemeClr>
        </a:solidFill>
        <a:ln>
          <a:solidFill>
            <a:schemeClr val="tx1"/>
          </a:solidFill>
        </a:ln>
        <a:effectLst/>
      </dsp:spPr>
      <dsp:style>
        <a:lnRef idx="0">
          <a:scrgbClr r="0" g="0" b="0"/>
        </a:lnRef>
        <a:fillRef idx="1">
          <a:scrgbClr r="0" g="0" b="0"/>
        </a:fillRef>
        <a:effectRef idx="0">
          <a:scrgbClr r="0" g="0" b="0"/>
        </a:effectRef>
        <a:fontRef idx="minor"/>
      </dsp:style>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B860366-415A-47EE-A8AC-5ECE4BF87EF2}">
      <dsp:nvSpPr>
        <dsp:cNvPr id="0" name=""/>
        <dsp:cNvSpPr/>
      </dsp:nvSpPr>
      <dsp:spPr>
        <a:xfrm>
          <a:off x="1041973" y="583"/>
          <a:ext cx="4418837" cy="1910707"/>
        </a:xfrm>
        <a:prstGeom prst="roundRect">
          <a:avLst>
            <a:gd name="adj" fmla="val 10000"/>
          </a:avLst>
        </a:prstGeom>
        <a:solidFill>
          <a:schemeClr val="accent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Used to help detect, deter &amp; disrupt criminality at a local, force, regional &amp; national level</a:t>
          </a:r>
        </a:p>
      </dsp:txBody>
      <dsp:txXfrm>
        <a:off x="1097936" y="56546"/>
        <a:ext cx="4306911" cy="1798781"/>
      </dsp:txXfrm>
    </dsp:sp>
    <dsp:sp modelId="{135C3729-2DD7-4654-8D91-E294D1A6E1ED}">
      <dsp:nvSpPr>
        <dsp:cNvPr id="0" name=""/>
        <dsp:cNvSpPr/>
      </dsp:nvSpPr>
      <dsp:spPr>
        <a:xfrm rot="5400000">
          <a:off x="2893134" y="1959057"/>
          <a:ext cx="716515" cy="859818"/>
        </a:xfrm>
        <a:prstGeom prst="rightArrow">
          <a:avLst>
            <a:gd name="adj1" fmla="val 60000"/>
            <a:gd name="adj2" fmla="val 50000"/>
          </a:avLst>
        </a:prstGeom>
        <a:solidFill>
          <a:schemeClr val="accent2">
            <a:lumMod val="50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555750">
            <a:lnSpc>
              <a:spcPct val="90000"/>
            </a:lnSpc>
            <a:spcBef>
              <a:spcPct val="0"/>
            </a:spcBef>
            <a:spcAft>
              <a:spcPct val="35000"/>
            </a:spcAft>
            <a:buNone/>
          </a:pPr>
          <a:endParaRPr lang="en-GB" sz="3500" kern="1200"/>
        </a:p>
      </dsp:txBody>
      <dsp:txXfrm rot="-5400000">
        <a:off x="2993447" y="2030708"/>
        <a:ext cx="515890" cy="501561"/>
      </dsp:txXfrm>
    </dsp:sp>
    <dsp:sp modelId="{91956316-DF14-4C69-AFB0-5F5B30F91897}">
      <dsp:nvSpPr>
        <dsp:cNvPr id="0" name=""/>
        <dsp:cNvSpPr/>
      </dsp:nvSpPr>
      <dsp:spPr>
        <a:xfrm>
          <a:off x="1365062" y="2866643"/>
          <a:ext cx="3772660" cy="1910707"/>
        </a:xfrm>
        <a:prstGeom prst="roundRect">
          <a:avLst>
            <a:gd name="adj" fmla="val 10000"/>
          </a:avLst>
        </a:prstGeom>
        <a:solidFill>
          <a:schemeClr val="accent2">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ANPR provides lines of enquiry &amp; evidence in the investigation of crime</a:t>
          </a:r>
        </a:p>
      </dsp:txBody>
      <dsp:txXfrm>
        <a:off x="1421025" y="2922606"/>
        <a:ext cx="3660734" cy="1798781"/>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BB8CB73-E84D-42BF-8289-0C2F4B925569}">
      <dsp:nvSpPr>
        <dsp:cNvPr id="0" name=""/>
        <dsp:cNvSpPr/>
      </dsp:nvSpPr>
      <dsp:spPr>
        <a:xfrm>
          <a:off x="704842" y="1339"/>
          <a:ext cx="5741573" cy="2095095"/>
        </a:xfrm>
        <a:prstGeom prst="rect">
          <a:avLst/>
        </a:prstGeom>
        <a:solidFill>
          <a:schemeClr val="accent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ANPR data can complement other sources of information e.g. crime &amp; incident data, intelligence, CCTV &amp; DNA data, can provide material which supports the overall direction of an investigation or specific lines of enquiry</a:t>
          </a:r>
        </a:p>
      </dsp:txBody>
      <dsp:txXfrm>
        <a:off x="704842" y="1339"/>
        <a:ext cx="5741573" cy="2095095"/>
      </dsp:txXfrm>
    </dsp:sp>
    <dsp:sp modelId="{36D828A4-1BCC-4ED9-B182-43F8F74DC86B}">
      <dsp:nvSpPr>
        <dsp:cNvPr id="0" name=""/>
        <dsp:cNvSpPr/>
      </dsp:nvSpPr>
      <dsp:spPr>
        <a:xfrm>
          <a:off x="109765" y="2445617"/>
          <a:ext cx="6931726" cy="2095095"/>
        </a:xfrm>
        <a:prstGeom prst="rect">
          <a:avLst/>
        </a:prstGeom>
        <a:solidFill>
          <a:schemeClr val="accent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It can enhance the intelligence picture, identify where &amp; when a vehicle has travelled &amp; provide enforcement opportunities. It can also be used to assist in both reactive &amp; proactive investigations, to support witness &amp; suspect strategies &amp; to identifying vehicles &amp; potentially, persons of interest</a:t>
          </a:r>
        </a:p>
      </dsp:txBody>
      <dsp:txXfrm>
        <a:off x="109765" y="2445617"/>
        <a:ext cx="6931726" cy="2095095"/>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27E4296-2E50-472C-BEED-3388FFC8B8F3}">
      <dsp:nvSpPr>
        <dsp:cNvPr id="0" name=""/>
        <dsp:cNvSpPr/>
      </dsp:nvSpPr>
      <dsp:spPr>
        <a:xfrm>
          <a:off x="1178230" y="2715"/>
          <a:ext cx="3307190" cy="1607421"/>
        </a:xfrm>
        <a:prstGeom prst="rect">
          <a:avLst/>
        </a:prstGeom>
        <a:solidFill>
          <a:schemeClr val="accent2">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Locate lost or stolen vehicles</a:t>
          </a:r>
        </a:p>
      </dsp:txBody>
      <dsp:txXfrm>
        <a:off x="1178230" y="2715"/>
        <a:ext cx="3307190" cy="1607421"/>
      </dsp:txXfrm>
    </dsp:sp>
    <dsp:sp modelId="{47A0883F-7C77-4245-A596-3F0867E2B3F0}">
      <dsp:nvSpPr>
        <dsp:cNvPr id="0" name=""/>
        <dsp:cNvSpPr/>
      </dsp:nvSpPr>
      <dsp:spPr>
        <a:xfrm>
          <a:off x="4905735" y="0"/>
          <a:ext cx="3352144" cy="1607421"/>
        </a:xfrm>
        <a:prstGeom prst="rect">
          <a:avLst/>
        </a:prstGeom>
        <a:solidFill>
          <a:schemeClr val="accent2">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Identify the movements of a vehicle (s) used in the commission of a crime</a:t>
          </a:r>
        </a:p>
      </dsp:txBody>
      <dsp:txXfrm>
        <a:off x="4905735" y="0"/>
        <a:ext cx="3352144" cy="1607421"/>
      </dsp:txXfrm>
    </dsp:sp>
    <dsp:sp modelId="{1FE801F7-9FB3-4180-A80C-354D58BC1977}">
      <dsp:nvSpPr>
        <dsp:cNvPr id="0" name=""/>
        <dsp:cNvSpPr/>
      </dsp:nvSpPr>
      <dsp:spPr>
        <a:xfrm>
          <a:off x="1445893" y="1878041"/>
          <a:ext cx="6391913" cy="1607421"/>
        </a:xfrm>
        <a:prstGeom prst="rect">
          <a:avLst/>
        </a:prstGeom>
        <a:solidFill>
          <a:schemeClr val="accent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Identify the vehicles of people in a particular location during particular time parameters to assist in identifying a suspect, victim, or potential witnesses</a:t>
          </a:r>
        </a:p>
      </dsp:txBody>
      <dsp:txXfrm>
        <a:off x="1445893" y="1878041"/>
        <a:ext cx="6391913" cy="1607421"/>
      </dsp:txXfrm>
    </dsp:sp>
  </dsp:spTree>
</dsp:drawing>
</file>

<file path=ppt/diagrams/drawing1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8F737E9-65EA-4306-9F8F-91A579B31946}">
      <dsp:nvSpPr>
        <dsp:cNvPr id="0" name=""/>
        <dsp:cNvSpPr/>
      </dsp:nvSpPr>
      <dsp:spPr>
        <a:xfrm>
          <a:off x="1335110" y="230"/>
          <a:ext cx="3153446" cy="1892067"/>
        </a:xfrm>
        <a:prstGeom prst="rect">
          <a:avLst/>
        </a:prstGeom>
        <a:solidFill>
          <a:schemeClr val="accent2">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Research the movements of a vehicle which may belong to or be used by suspect</a:t>
          </a:r>
        </a:p>
      </dsp:txBody>
      <dsp:txXfrm>
        <a:off x="1335110" y="230"/>
        <a:ext cx="3153446" cy="1892067"/>
      </dsp:txXfrm>
    </dsp:sp>
    <dsp:sp modelId="{440B4036-3F5D-4FF4-977F-65EACC2D876F}">
      <dsp:nvSpPr>
        <dsp:cNvPr id="0" name=""/>
        <dsp:cNvSpPr/>
      </dsp:nvSpPr>
      <dsp:spPr>
        <a:xfrm>
          <a:off x="4803901" y="230"/>
          <a:ext cx="3153446" cy="1892067"/>
        </a:xfrm>
        <a:prstGeom prst="rect">
          <a:avLst/>
        </a:prstGeom>
        <a:solidFill>
          <a:schemeClr val="accent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Locate a vehicle in support of a surveillance operation</a:t>
          </a:r>
        </a:p>
      </dsp:txBody>
      <dsp:txXfrm>
        <a:off x="4803901" y="230"/>
        <a:ext cx="3153446" cy="1892067"/>
      </dsp:txXfrm>
    </dsp:sp>
    <dsp:sp modelId="{A3068312-F3CD-4671-9834-48110AF391A5}">
      <dsp:nvSpPr>
        <dsp:cNvPr id="0" name=""/>
        <dsp:cNvSpPr/>
      </dsp:nvSpPr>
      <dsp:spPr>
        <a:xfrm>
          <a:off x="1335110" y="2207642"/>
          <a:ext cx="3153446" cy="1892067"/>
        </a:xfrm>
        <a:prstGeom prst="rect">
          <a:avLst/>
        </a:prstGeom>
        <a:solidFill>
          <a:schemeClr val="accent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Initiate a trigger plan or an arrest plan (arrest/ stop/ notify)</a:t>
          </a:r>
        </a:p>
      </dsp:txBody>
      <dsp:txXfrm>
        <a:off x="1335110" y="2207642"/>
        <a:ext cx="3153446" cy="1892067"/>
      </dsp:txXfrm>
    </dsp:sp>
    <dsp:sp modelId="{C8C034F8-74FB-4D78-BC60-99195BAE4463}">
      <dsp:nvSpPr>
        <dsp:cNvPr id="0" name=""/>
        <dsp:cNvSpPr/>
      </dsp:nvSpPr>
      <dsp:spPr>
        <a:xfrm>
          <a:off x="4803901" y="2207642"/>
          <a:ext cx="3153446" cy="1892067"/>
        </a:xfrm>
        <a:prstGeom prst="rect">
          <a:avLst/>
        </a:prstGeom>
        <a:solidFill>
          <a:schemeClr val="accent2">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Develop intelligence about the activities &amp; lifestyle of a subject prior to an operation</a:t>
          </a:r>
        </a:p>
      </dsp:txBody>
      <dsp:txXfrm>
        <a:off x="4803901" y="2207642"/>
        <a:ext cx="3153446" cy="1892067"/>
      </dsp:txXfrm>
    </dsp:sp>
  </dsp:spTree>
</dsp:drawing>
</file>

<file path=ppt/diagrams/drawing1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1381275-72A4-4954-80A4-DF1166257D8C}">
      <dsp:nvSpPr>
        <dsp:cNvPr id="0" name=""/>
        <dsp:cNvSpPr/>
      </dsp:nvSpPr>
      <dsp:spPr>
        <a:xfrm>
          <a:off x="819" y="3105"/>
          <a:ext cx="7138175" cy="1565122"/>
        </a:xfrm>
        <a:prstGeom prst="roundRect">
          <a:avLst>
            <a:gd name="adj" fmla="val 10000"/>
          </a:avLst>
        </a:prstGeom>
        <a:solidFill>
          <a:schemeClr val="accent2">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Burglary witnessed by Mr SMITH</a:t>
          </a:r>
        </a:p>
      </dsp:txBody>
      <dsp:txXfrm>
        <a:off x="46660" y="48946"/>
        <a:ext cx="7046493" cy="1473440"/>
      </dsp:txXfrm>
    </dsp:sp>
    <dsp:sp modelId="{9F7533D0-D2EB-4878-BC71-0B5598E24C32}">
      <dsp:nvSpPr>
        <dsp:cNvPr id="0" name=""/>
        <dsp:cNvSpPr/>
      </dsp:nvSpPr>
      <dsp:spPr>
        <a:xfrm>
          <a:off x="819" y="1694540"/>
          <a:ext cx="4662877" cy="1565122"/>
        </a:xfrm>
        <a:prstGeom prst="roundRect">
          <a:avLst>
            <a:gd name="adj" fmla="val 10000"/>
          </a:avLst>
        </a:prstGeom>
        <a:solidFill>
          <a:schemeClr val="accent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Records details of a white transit van ES18PWO</a:t>
          </a:r>
        </a:p>
      </dsp:txBody>
      <dsp:txXfrm>
        <a:off x="46660" y="1740381"/>
        <a:ext cx="4571195" cy="1473440"/>
      </dsp:txXfrm>
    </dsp:sp>
    <dsp:sp modelId="{47542756-05F3-4980-BBE1-8C92EEA86A42}">
      <dsp:nvSpPr>
        <dsp:cNvPr id="0" name=""/>
        <dsp:cNvSpPr/>
      </dsp:nvSpPr>
      <dsp:spPr>
        <a:xfrm>
          <a:off x="819" y="3385976"/>
          <a:ext cx="2283485" cy="1565122"/>
        </a:xfrm>
        <a:prstGeom prst="roundRect">
          <a:avLst>
            <a:gd name="adj" fmla="val 10000"/>
          </a:avLst>
        </a:prstGeom>
        <a:solidFill>
          <a:schemeClr val="accent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Details searched on ANPR system</a:t>
          </a:r>
        </a:p>
      </dsp:txBody>
      <dsp:txXfrm>
        <a:off x="46660" y="3431817"/>
        <a:ext cx="2191803" cy="1473440"/>
      </dsp:txXfrm>
    </dsp:sp>
    <dsp:sp modelId="{830D5560-2DB8-4FF0-8D31-782A5C85BA6D}">
      <dsp:nvSpPr>
        <dsp:cNvPr id="0" name=""/>
        <dsp:cNvSpPr/>
      </dsp:nvSpPr>
      <dsp:spPr>
        <a:xfrm>
          <a:off x="2380211" y="3385976"/>
          <a:ext cx="2283485" cy="1565122"/>
        </a:xfrm>
        <a:prstGeom prst="roundRect">
          <a:avLst>
            <a:gd name="adj" fmla="val 10000"/>
          </a:avLst>
        </a:prstGeom>
        <a:solidFill>
          <a:schemeClr val="accent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Identified as travelling M4 east bound at J23 2 mins ago</a:t>
          </a:r>
        </a:p>
      </dsp:txBody>
      <dsp:txXfrm>
        <a:off x="2426052" y="3431817"/>
        <a:ext cx="2191803" cy="1473440"/>
      </dsp:txXfrm>
    </dsp:sp>
    <dsp:sp modelId="{4CB143BA-CFE4-41ED-8B6F-D3277FC53B45}">
      <dsp:nvSpPr>
        <dsp:cNvPr id="0" name=""/>
        <dsp:cNvSpPr/>
      </dsp:nvSpPr>
      <dsp:spPr>
        <a:xfrm>
          <a:off x="4855509" y="1694540"/>
          <a:ext cx="2283485" cy="1565122"/>
        </a:xfrm>
        <a:prstGeom prst="roundRect">
          <a:avLst>
            <a:gd name="adj" fmla="val 10000"/>
          </a:avLst>
        </a:prstGeom>
        <a:solidFill>
          <a:schemeClr val="accent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Makes a report</a:t>
          </a:r>
        </a:p>
      </dsp:txBody>
      <dsp:txXfrm>
        <a:off x="4901350" y="1740381"/>
        <a:ext cx="2191803" cy="1473440"/>
      </dsp:txXfrm>
    </dsp:sp>
    <dsp:sp modelId="{C470EBBE-F0C5-415D-AFB1-8A02D9876A4A}">
      <dsp:nvSpPr>
        <dsp:cNvPr id="0" name=""/>
        <dsp:cNvSpPr/>
      </dsp:nvSpPr>
      <dsp:spPr>
        <a:xfrm>
          <a:off x="4855509" y="3385976"/>
          <a:ext cx="2283485" cy="1565122"/>
        </a:xfrm>
        <a:prstGeom prst="roundRect">
          <a:avLst>
            <a:gd name="adj" fmla="val 10000"/>
          </a:avLst>
        </a:prstGeom>
        <a:solidFill>
          <a:schemeClr val="accent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Enables notification of Avon &amp; Somerset</a:t>
          </a:r>
        </a:p>
      </dsp:txBody>
      <dsp:txXfrm>
        <a:off x="4901350" y="3431817"/>
        <a:ext cx="2191803" cy="1473440"/>
      </dsp:txXfrm>
    </dsp:sp>
  </dsp:spTree>
</dsp:drawing>
</file>

<file path=ppt/diagrams/drawing1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7EB71E2-2CA4-4666-94CA-C3FC468F9532}">
      <dsp:nvSpPr>
        <dsp:cNvPr id="0" name=""/>
        <dsp:cNvSpPr/>
      </dsp:nvSpPr>
      <dsp:spPr>
        <a:xfrm>
          <a:off x="1136" y="261657"/>
          <a:ext cx="2423831" cy="1454299"/>
        </a:xfrm>
        <a:prstGeom prst="roundRect">
          <a:avLst>
            <a:gd name="adj" fmla="val 10000"/>
          </a:avLst>
        </a:prstGeom>
        <a:solidFill>
          <a:schemeClr val="accent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GB" sz="2800" kern="1200" dirty="0">
              <a:solidFill>
                <a:schemeClr val="tx1"/>
              </a:solidFill>
            </a:rPr>
            <a:t>Record</a:t>
          </a:r>
        </a:p>
      </dsp:txBody>
      <dsp:txXfrm>
        <a:off x="43731" y="304252"/>
        <a:ext cx="2338641" cy="1369109"/>
      </dsp:txXfrm>
    </dsp:sp>
    <dsp:sp modelId="{5A49394A-CA37-4DCD-8B69-E68422D804C0}">
      <dsp:nvSpPr>
        <dsp:cNvPr id="0" name=""/>
        <dsp:cNvSpPr/>
      </dsp:nvSpPr>
      <dsp:spPr>
        <a:xfrm>
          <a:off x="2638265" y="688251"/>
          <a:ext cx="513852" cy="601110"/>
        </a:xfrm>
        <a:prstGeom prst="rightArrow">
          <a:avLst>
            <a:gd name="adj1" fmla="val 60000"/>
            <a:gd name="adj2" fmla="val 50000"/>
          </a:avLst>
        </a:prstGeom>
        <a:solidFill>
          <a:schemeClr val="accent2">
            <a:lumMod val="50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111250">
            <a:lnSpc>
              <a:spcPct val="90000"/>
            </a:lnSpc>
            <a:spcBef>
              <a:spcPct val="0"/>
            </a:spcBef>
            <a:spcAft>
              <a:spcPct val="35000"/>
            </a:spcAft>
            <a:buNone/>
          </a:pPr>
          <a:endParaRPr lang="en-GB" sz="2500" kern="1200"/>
        </a:p>
      </dsp:txBody>
      <dsp:txXfrm>
        <a:off x="2638265" y="808473"/>
        <a:ext cx="359696" cy="360666"/>
      </dsp:txXfrm>
    </dsp:sp>
    <dsp:sp modelId="{7491853B-B38E-477C-8DC8-70F96EE9B5F4}">
      <dsp:nvSpPr>
        <dsp:cNvPr id="0" name=""/>
        <dsp:cNvSpPr/>
      </dsp:nvSpPr>
      <dsp:spPr>
        <a:xfrm>
          <a:off x="3394501" y="261657"/>
          <a:ext cx="2423831" cy="1454299"/>
        </a:xfrm>
        <a:prstGeom prst="roundRect">
          <a:avLst>
            <a:gd name="adj" fmla="val 10000"/>
          </a:avLst>
        </a:prstGeom>
        <a:solidFill>
          <a:schemeClr val="accent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GB" sz="2800" kern="1200" dirty="0">
              <a:solidFill>
                <a:schemeClr val="tx1"/>
              </a:solidFill>
            </a:rPr>
            <a:t>Retain</a:t>
          </a:r>
        </a:p>
      </dsp:txBody>
      <dsp:txXfrm>
        <a:off x="3437096" y="304252"/>
        <a:ext cx="2338641" cy="1369109"/>
      </dsp:txXfrm>
    </dsp:sp>
    <dsp:sp modelId="{1C77CE82-139F-4500-AFED-22C64D8C04D5}">
      <dsp:nvSpPr>
        <dsp:cNvPr id="0" name=""/>
        <dsp:cNvSpPr/>
      </dsp:nvSpPr>
      <dsp:spPr>
        <a:xfrm rot="5400000">
          <a:off x="4349491" y="1885624"/>
          <a:ext cx="513852" cy="601110"/>
        </a:xfrm>
        <a:prstGeom prst="rightArrow">
          <a:avLst>
            <a:gd name="adj1" fmla="val 60000"/>
            <a:gd name="adj2" fmla="val 50000"/>
          </a:avLst>
        </a:prstGeom>
        <a:solidFill>
          <a:schemeClr val="accent2">
            <a:lumMod val="50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111250">
            <a:lnSpc>
              <a:spcPct val="90000"/>
            </a:lnSpc>
            <a:spcBef>
              <a:spcPct val="0"/>
            </a:spcBef>
            <a:spcAft>
              <a:spcPct val="35000"/>
            </a:spcAft>
            <a:buNone/>
          </a:pPr>
          <a:endParaRPr lang="en-GB" sz="2500" kern="1200"/>
        </a:p>
      </dsp:txBody>
      <dsp:txXfrm rot="-5400000">
        <a:off x="4426084" y="1929253"/>
        <a:ext cx="360666" cy="359696"/>
      </dsp:txXfrm>
    </dsp:sp>
    <dsp:sp modelId="{A2F71376-5108-4756-9172-B8C7CF6B13D8}">
      <dsp:nvSpPr>
        <dsp:cNvPr id="0" name=""/>
        <dsp:cNvSpPr/>
      </dsp:nvSpPr>
      <dsp:spPr>
        <a:xfrm>
          <a:off x="3394501" y="2685489"/>
          <a:ext cx="2423831" cy="1454299"/>
        </a:xfrm>
        <a:prstGeom prst="roundRect">
          <a:avLst>
            <a:gd name="adj" fmla="val 10000"/>
          </a:avLst>
        </a:prstGeom>
        <a:solidFill>
          <a:schemeClr val="accent2">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GB" sz="2800" kern="1200" dirty="0">
              <a:solidFill>
                <a:schemeClr val="tx1"/>
              </a:solidFill>
            </a:rPr>
            <a:t>Review</a:t>
          </a:r>
        </a:p>
      </dsp:txBody>
      <dsp:txXfrm>
        <a:off x="3437096" y="2728084"/>
        <a:ext cx="2338641" cy="1369109"/>
      </dsp:txXfrm>
    </dsp:sp>
    <dsp:sp modelId="{303C69DE-E0F3-4A51-8EDB-623F5CCC9B82}">
      <dsp:nvSpPr>
        <dsp:cNvPr id="0" name=""/>
        <dsp:cNvSpPr/>
      </dsp:nvSpPr>
      <dsp:spPr>
        <a:xfrm rot="10800000">
          <a:off x="2667351" y="3112083"/>
          <a:ext cx="513852" cy="601110"/>
        </a:xfrm>
        <a:prstGeom prst="rightArrow">
          <a:avLst>
            <a:gd name="adj1" fmla="val 60000"/>
            <a:gd name="adj2" fmla="val 50000"/>
          </a:avLst>
        </a:prstGeom>
        <a:solidFill>
          <a:schemeClr val="accent2">
            <a:lumMod val="50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111250">
            <a:lnSpc>
              <a:spcPct val="90000"/>
            </a:lnSpc>
            <a:spcBef>
              <a:spcPct val="0"/>
            </a:spcBef>
            <a:spcAft>
              <a:spcPct val="35000"/>
            </a:spcAft>
            <a:buNone/>
          </a:pPr>
          <a:endParaRPr lang="en-GB" sz="2500" kern="1200"/>
        </a:p>
      </dsp:txBody>
      <dsp:txXfrm rot="10800000">
        <a:off x="2821507" y="3232305"/>
        <a:ext cx="359696" cy="360666"/>
      </dsp:txXfrm>
    </dsp:sp>
    <dsp:sp modelId="{6CE9B137-6CB0-455D-83BC-59C02DC2FDFD}">
      <dsp:nvSpPr>
        <dsp:cNvPr id="0" name=""/>
        <dsp:cNvSpPr/>
      </dsp:nvSpPr>
      <dsp:spPr>
        <a:xfrm>
          <a:off x="1136" y="2685489"/>
          <a:ext cx="2423831" cy="1454299"/>
        </a:xfrm>
        <a:prstGeom prst="roundRect">
          <a:avLst>
            <a:gd name="adj" fmla="val 10000"/>
          </a:avLst>
        </a:prstGeom>
        <a:solidFill>
          <a:schemeClr val="accent2"/>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GB" sz="2800" kern="1200" dirty="0">
              <a:solidFill>
                <a:schemeClr val="tx1"/>
              </a:solidFill>
            </a:rPr>
            <a:t>Reveal</a:t>
          </a:r>
        </a:p>
      </dsp:txBody>
      <dsp:txXfrm>
        <a:off x="43731" y="2728084"/>
        <a:ext cx="2338641" cy="1369109"/>
      </dsp:txXfrm>
    </dsp:sp>
  </dsp:spTree>
</dsp:drawing>
</file>

<file path=ppt/diagrams/layout1.xml><?xml version="1.0" encoding="utf-8"?>
<dgm:layoutDef xmlns:dgm="http://schemas.openxmlformats.org/drawingml/2006/diagram" xmlns:a="http://schemas.openxmlformats.org/drawingml/2006/main" uniqueId="urn:microsoft.com/office/officeart/2005/8/layout/process2">
  <dgm:title val=""/>
  <dgm:desc val=""/>
  <dgm:catLst>
    <dgm:cat type="process"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Flow">
    <dgm:varLst>
      <dgm:resizeHandles val="exact"/>
    </dgm:varLst>
    <dgm:alg type="lin">
      <dgm:param type="linDir" val="fromT"/>
    </dgm:alg>
    <dgm:shape xmlns:r="http://schemas.openxmlformats.org/officeDocument/2006/relationships" r:blip="">
      <dgm:adjLst/>
    </dgm:shape>
    <dgm:presOf/>
    <dgm:constrLst>
      <dgm:constr type="h" for="ch" ptType="node" refType="h"/>
      <dgm:constr type="h" for="ch" ptType="sibTrans" refType="h" refFor="ch" refPtType="node" fact="0.5"/>
      <dgm:constr type="w" for="ch" ptType="node"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choose name="Name0">
          <dgm:if name="Name1" axis="root des" ptType="all node" func="maxDepth" op="gt" val="1">
            <dgm:alg type="tx">
              <dgm:param type="parTxLTRAlign" val="l"/>
              <dgm:param type="parTxRTLAlign" val="r"/>
              <dgm:param type="txAnchorVertCh" val="mid"/>
            </dgm:alg>
          </dgm:if>
          <dgm:else name="Name2">
            <dgm:alg type="tx"/>
          </dgm:else>
        </dgm:choose>
        <dgm:shape xmlns:r="http://schemas.openxmlformats.org/officeDocument/2006/relationships" type="roundRect" r:blip="">
          <dgm:adjLst>
            <dgm:adj idx="1" val="0.1"/>
          </dgm:adjLst>
        </dgm:shape>
        <dgm:presOf axis="desOrSelf" ptType="node"/>
        <dgm:constrLst>
          <dgm:constr type="w" refType="h" fact="1.8"/>
          <dgm:constr type="tMarg" refType="primFontSz" fact="0.3"/>
          <dgm:constr type="bMarg" refType="primFontSz" fact="0.3"/>
          <dgm:constr type="lMarg" refType="primFontSz" fact="0.3"/>
          <dgm:constr type="rMarg" refType="primFontSz" fact="0.3"/>
        </dgm:constrLst>
        <dgm:ruleLst>
          <dgm:rule type="primFontSz" val="18" fact="NaN" max="NaN"/>
          <dgm:rule type="w" val="NaN" fact="4" max="NaN"/>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w" refType="h" fact="0.9"/>
            <dgm:constr type="connDist"/>
            <dgm:constr type="wArH" refType="w" fact="0.5"/>
            <dgm:constr type="hArH" refType="w"/>
            <dgm:constr type="stemThick" refType="w" fact="0.6"/>
            <dgm:constr type="begPad" refType="connDist" fact="0.125"/>
            <dgm:constr type="endPad" refType="connDist" fact="0.125"/>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bProcess3">
  <dgm:title val=""/>
  <dgm:desc val=""/>
  <dgm:catLst>
    <dgm:cat type="process" pri="18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axis="self" func="var" arg="dir" op="equ" val="norm">
        <dgm:alg type="snake">
          <dgm:param type="grDir" val="tL"/>
          <dgm:param type="flowDir" val="row"/>
          <dgm:param type="contDir" val="sameDir"/>
          <dgm:param type="bkpt" val="endCnv"/>
        </dgm:alg>
      </dgm:if>
      <dgm:else name="Name3">
        <dgm:alg type="snake">
          <dgm:param type="grDir" val="tR"/>
          <dgm:param type="flowDir" val="row"/>
          <dgm:param type="contDir" val="same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23"/>
      <dgm:constr type="sp" refType="w" refFor="ch" refForName="sibTrans" op="equ"/>
      <dgm:constr type="userB" for="des" forName="connectorText" refType="sp"/>
      <dgm:constr type="primFontSz" for="ch" ptType="node" op="equ" val="65"/>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ect" r:blip="">
          <dgm:adjLst/>
        </dgm:shape>
        <dgm:presOf axis="desOrSelf" ptType="node"/>
        <dgm:constrLst>
          <dgm:constr type="h" refType="w" fact="0.6"/>
        </dgm:constrLst>
        <dgm:ruleLst>
          <dgm:rule type="primFontSz" val="5" fact="NaN" max="NaN"/>
        </dgm:ruleLst>
      </dgm:layoutNode>
      <dgm:forEach name="sibTransForEach" axis="followSib" ptType="sibTrans" cnt="1">
        <dgm:layoutNode name="sibTrans">
          <dgm:choose name="Name4">
            <dgm:if name="Name5" axis="self" func="var" arg="dir" op="equ" val="norm">
              <dgm:alg type="conn">
                <dgm:param type="connRout" val="bend"/>
                <dgm:param type="dim" val="1D"/>
                <dgm:param type="begPts" val="midR bCtr"/>
                <dgm:param type="endPts" val="midL tCtr"/>
              </dgm:alg>
            </dgm:if>
            <dgm:else name="Name6">
              <dgm:alg type="conn">
                <dgm:param type="connRout" val="bend"/>
                <dgm:param type="dim" val="1D"/>
                <dgm:param type="begPts" val="midL bCtr"/>
                <dgm:param type="endPts" val="midR tCtr"/>
              </dgm:alg>
            </dgm:else>
          </dgm:choose>
          <dgm:shape xmlns:r="http://schemas.openxmlformats.org/officeDocument/2006/relationships" type="conn" r:blip="" zOrderOff="-2">
            <dgm:adjLst/>
          </dgm:shape>
          <dgm:presOf axis="self"/>
          <dgm:constrLst>
            <dgm:constr type="begPad" val="-0.05"/>
            <dgm:constr type="endPad" val="0.9"/>
            <dgm:constr type="userA" for="ch" refType="connDist"/>
          </dgm:constrLst>
          <dgm:ruleLst/>
          <dgm:layoutNode name="connectorText">
            <dgm:alg type="tx">
              <dgm:param type="autoTxRot" val="upr"/>
            </dgm:alg>
            <dgm:shape xmlns:r="http://schemas.openxmlformats.org/officeDocument/2006/relationships" type="rect" r:blip="" hideGeom="1">
              <dgm:adjLst/>
            </dgm:shape>
            <dgm:presOf axis="self"/>
            <dgm:constrLst>
              <dgm:constr type="userA"/>
              <dgm:constr type="userB"/>
              <dgm:constr type="w" refType="userA" fact="0.05"/>
              <dgm:constr type="h" refType="userB" fact="0.01"/>
              <dgm:constr type="lMarg" val="1"/>
              <dgm:constr type="rMarg" val="1"/>
              <dgm:constr type="tMarg"/>
              <dgm:constr type="bMarg"/>
            </dgm:constrLst>
            <dgm:ruleLst>
              <dgm:rule type="w" val="NaN" fact="0.6" max="NaN"/>
              <dgm:rule type="h" val="NaN" fact="0.6" max="NaN"/>
              <dgm:rule type="primFontSz" val="5" fact="NaN" max="NaN"/>
            </dgm:ruleLst>
          </dgm:layoutNode>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process1">
  <dgm:title val=""/>
  <dgm:desc val=""/>
  <dgm:catLst>
    <dgm:cat type="process" pri="1000"/>
    <dgm:cat type="convert" pri="1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ptType="node" refType="w"/>
      <dgm:constr type="h" for="ch" ptType="node" op="equ"/>
      <dgm:constr type="primFontSz" for="ch" ptType="node" op="equ" val="65"/>
      <dgm:constr type="w" for="ch" ptType="sibTrans" refType="w" refFor="ch" refPtType="node" op="equ" fact="0.4"/>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18" fact="NaN" max="NaN"/>
          <dgm:rule type="h" val="NaN" fact="1.5" max="NaN"/>
          <dgm:rule type="primFontSz" val="5" fact="NaN" max="NaN"/>
          <dgm:rule type="h" val="INF"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 type="begPad" refType="connDist" fact="0.25"/>
            <dgm:constr type="endPad" refType="connDist" fact="0.22"/>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6.xml><?xml version="1.0" encoding="utf-8"?>
<dgm:layoutDef xmlns:dgm="http://schemas.openxmlformats.org/drawingml/2006/diagram" xmlns:a="http://schemas.openxmlformats.org/drawingml/2006/main" uniqueId="urn:microsoft.com/office/officeart/2005/8/layout/hList3">
  <dgm:title val=""/>
  <dgm:desc val=""/>
  <dgm:catLst>
    <dgm:cat type="list" pri="19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1" destId="2" srcOrd="0" destOrd="0"/>
        <dgm:cxn modelId="7" srcId="1" destId="3" srcOrd="1" destOrd="0"/>
        <dgm:cxn modelId="8" srcId="1" destId="4" srcOrd="2" destOrd="0"/>
      </dgm:cxnLst>
      <dgm:bg/>
      <dgm:whole/>
    </dgm:dataModel>
  </dgm:sampData>
  <dgm:styleData>
    <dgm:dataModel>
      <dgm:ptLst>
        <dgm:pt modelId="0" type="doc"/>
        <dgm:pt modelId="1"/>
        <dgm:pt modelId="2"/>
        <dgm:pt modelId="3"/>
      </dgm:ptLst>
      <dgm:cxnLst>
        <dgm:cxn modelId="5" srcId="0" destId="1" srcOrd="0" destOrd="0"/>
        <dgm:cxn modelId="6" srcId="1" destId="2" srcOrd="0" destOrd="0"/>
        <dgm:cxn modelId="7" srcId="1" destId="3" srcOrd="1" destOrd="0"/>
      </dgm:cxnLst>
      <dgm:bg/>
      <dgm:whole/>
    </dgm:dataModel>
  </dgm:styleData>
  <dgm:clrData>
    <dgm:dataModel>
      <dgm:ptLst>
        <dgm:pt modelId="0" type="doc"/>
        <dgm:pt modelId="1"/>
        <dgm:pt modelId="2"/>
        <dgm:pt modelId="3"/>
        <dgm:pt modelId="4"/>
        <dgm:pt modelId="5"/>
      </dgm:ptLst>
      <dgm:cxnLst>
        <dgm:cxn modelId="6" srcId="0" destId="1" srcOrd="0" destOrd="0"/>
        <dgm:cxn modelId="7" srcId="1" destId="2" srcOrd="0" destOrd="0"/>
        <dgm:cxn modelId="8" srcId="1" destId="3" srcOrd="1" destOrd="0"/>
        <dgm:cxn modelId="9" srcId="1" destId="4" srcOrd="2" destOrd="0"/>
        <dgm:cxn modelId="10" srcId="1" destId="5" srcOrd="3" destOrd="0"/>
      </dgm:cxnLst>
      <dgm:bg/>
      <dgm:whole/>
    </dgm:dataModel>
  </dgm:clrData>
  <dgm:layoutNode name="composite">
    <dgm:varLst>
      <dgm:chMax val="1"/>
      <dgm:dir/>
      <dgm:resizeHandles val="exact"/>
    </dgm:varLst>
    <dgm:alg type="composite"/>
    <dgm:shape xmlns:r="http://schemas.openxmlformats.org/officeDocument/2006/relationships" r:blip="">
      <dgm:adjLst/>
    </dgm:shape>
    <dgm:presOf/>
    <dgm:constrLst>
      <dgm:constr type="w" for="ch" forName="roof" refType="w"/>
      <dgm:constr type="h" for="ch" forName="roof" refType="h" fact="0.3"/>
      <dgm:constr type="primFontSz" for="ch" forName="roof" val="65"/>
      <dgm:constr type="w" for="ch" forName="pillars" refType="w"/>
      <dgm:constr type="h" for="ch" forName="pillars" refType="h" fact="0.63"/>
      <dgm:constr type="t" for="ch" forName="pillars" refType="h" fact="0.3"/>
      <dgm:constr type="primFontSz" for="des" forName="pillar1" val="65"/>
      <dgm:constr type="primFontSz" for="des" forName="pillarX" refType="primFontSz" refFor="des" refForName="pillar1" op="equ"/>
      <dgm:constr type="w" for="ch" forName="base" refType="w"/>
      <dgm:constr type="h" for="ch" forName="base" refType="h" fact="0.07"/>
      <dgm:constr type="t" for="ch" forName="base" refType="h" fact="0.93"/>
    </dgm:constrLst>
    <dgm:ruleLst/>
    <dgm:forEach name="Name0" axis="ch" ptType="node" cnt="1">
      <dgm:layoutNode name="roof" styleLbl="dkBgShp">
        <dgm:alg type="tx"/>
        <dgm:shape xmlns:r="http://schemas.openxmlformats.org/officeDocument/2006/relationships" type="rect" r:blip="">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pillars" styleLbl="node1">
        <dgm:choose name="Name1">
          <dgm:if name="Name2" func="var" arg="dir" op="equ" val="norm">
            <dgm:alg type="lin">
              <dgm:param type="linDir" val="fromL"/>
            </dgm:alg>
          </dgm:if>
          <dgm:else name="Name3">
            <dgm:alg type="lin">
              <dgm:param type="linDir" val="fromR"/>
            </dgm:alg>
          </dgm:else>
        </dgm:choose>
        <dgm:shape xmlns:r="http://schemas.openxmlformats.org/officeDocument/2006/relationships" r:blip="">
          <dgm:adjLst/>
        </dgm:shape>
        <dgm:presOf/>
        <dgm:constrLst>
          <dgm:constr type="w" for="ch" forName="pillar1" refType="w"/>
          <dgm:constr type="h" for="ch" forName="pillar1" refType="h"/>
          <dgm:constr type="w" for="ch" forName="pillarX" refType="w"/>
          <dgm:constr type="h" for="ch" forName="pillarX" refType="h"/>
        </dgm:constrLst>
        <dgm:ruleLst/>
        <dgm:layoutNode name="pillar1" styleLbl="node1">
          <dgm:varLst>
            <dgm:bulletEnabled val="1"/>
          </dgm:varLst>
          <dgm:alg type="tx"/>
          <dgm:shape xmlns:r="http://schemas.openxmlformats.org/officeDocument/2006/relationships" type="rect" r:blip="">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ch" ptType="node" st="2">
          <dgm:layoutNode name="pillarX" styleLbl="node1">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dgm:layoutNode>
      <dgm:layoutNode name="base" styleLbl="dkBgShp">
        <dgm:alg type="sp"/>
        <dgm:shape xmlns:r="http://schemas.openxmlformats.org/officeDocument/2006/relationships" type="rect" r:blip="">
          <dgm:adjLst/>
        </dgm:shape>
        <dgm:presOf/>
        <dgm:constrLst/>
        <dgm:ruleLst/>
      </dgm:layoutNode>
    </dgm:forEach>
  </dgm:layoutNode>
</dgm:layoutDef>
</file>

<file path=ppt/diagrams/layout7.xml><?xml version="1.0" encoding="utf-8"?>
<dgm:layoutDef xmlns:dgm="http://schemas.openxmlformats.org/drawingml/2006/diagram" xmlns:a="http://schemas.openxmlformats.org/drawingml/2006/main" uniqueId="urn:microsoft.com/office/officeart/2005/8/layout/hList3">
  <dgm:title val=""/>
  <dgm:desc val=""/>
  <dgm:catLst>
    <dgm:cat type="list" pri="19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1" destId="2" srcOrd="0" destOrd="0"/>
        <dgm:cxn modelId="7" srcId="1" destId="3" srcOrd="1" destOrd="0"/>
        <dgm:cxn modelId="8" srcId="1" destId="4" srcOrd="2" destOrd="0"/>
      </dgm:cxnLst>
      <dgm:bg/>
      <dgm:whole/>
    </dgm:dataModel>
  </dgm:sampData>
  <dgm:styleData>
    <dgm:dataModel>
      <dgm:ptLst>
        <dgm:pt modelId="0" type="doc"/>
        <dgm:pt modelId="1"/>
        <dgm:pt modelId="2"/>
        <dgm:pt modelId="3"/>
      </dgm:ptLst>
      <dgm:cxnLst>
        <dgm:cxn modelId="5" srcId="0" destId="1" srcOrd="0" destOrd="0"/>
        <dgm:cxn modelId="6" srcId="1" destId="2" srcOrd="0" destOrd="0"/>
        <dgm:cxn modelId="7" srcId="1" destId="3" srcOrd="1" destOrd="0"/>
      </dgm:cxnLst>
      <dgm:bg/>
      <dgm:whole/>
    </dgm:dataModel>
  </dgm:styleData>
  <dgm:clrData>
    <dgm:dataModel>
      <dgm:ptLst>
        <dgm:pt modelId="0" type="doc"/>
        <dgm:pt modelId="1"/>
        <dgm:pt modelId="2"/>
        <dgm:pt modelId="3"/>
        <dgm:pt modelId="4"/>
        <dgm:pt modelId="5"/>
      </dgm:ptLst>
      <dgm:cxnLst>
        <dgm:cxn modelId="6" srcId="0" destId="1" srcOrd="0" destOrd="0"/>
        <dgm:cxn modelId="7" srcId="1" destId="2" srcOrd="0" destOrd="0"/>
        <dgm:cxn modelId="8" srcId="1" destId="3" srcOrd="1" destOrd="0"/>
        <dgm:cxn modelId="9" srcId="1" destId="4" srcOrd="2" destOrd="0"/>
        <dgm:cxn modelId="10" srcId="1" destId="5" srcOrd="3" destOrd="0"/>
      </dgm:cxnLst>
      <dgm:bg/>
      <dgm:whole/>
    </dgm:dataModel>
  </dgm:clrData>
  <dgm:layoutNode name="composite">
    <dgm:varLst>
      <dgm:chMax val="1"/>
      <dgm:dir/>
      <dgm:resizeHandles val="exact"/>
    </dgm:varLst>
    <dgm:alg type="composite"/>
    <dgm:shape xmlns:r="http://schemas.openxmlformats.org/officeDocument/2006/relationships" r:blip="">
      <dgm:adjLst/>
    </dgm:shape>
    <dgm:presOf/>
    <dgm:constrLst>
      <dgm:constr type="w" for="ch" forName="roof" refType="w"/>
      <dgm:constr type="h" for="ch" forName="roof" refType="h" fact="0.3"/>
      <dgm:constr type="primFontSz" for="ch" forName="roof" val="65"/>
      <dgm:constr type="w" for="ch" forName="pillars" refType="w"/>
      <dgm:constr type="h" for="ch" forName="pillars" refType="h" fact="0.63"/>
      <dgm:constr type="t" for="ch" forName="pillars" refType="h" fact="0.3"/>
      <dgm:constr type="primFontSz" for="des" forName="pillar1" val="65"/>
      <dgm:constr type="primFontSz" for="des" forName="pillarX" refType="primFontSz" refFor="des" refForName="pillar1" op="equ"/>
      <dgm:constr type="w" for="ch" forName="base" refType="w"/>
      <dgm:constr type="h" for="ch" forName="base" refType="h" fact="0.07"/>
      <dgm:constr type="t" for="ch" forName="base" refType="h" fact="0.93"/>
    </dgm:constrLst>
    <dgm:ruleLst/>
    <dgm:forEach name="Name0" axis="ch" ptType="node" cnt="1">
      <dgm:layoutNode name="roof" styleLbl="dkBgShp">
        <dgm:alg type="tx"/>
        <dgm:shape xmlns:r="http://schemas.openxmlformats.org/officeDocument/2006/relationships" type="rect" r:blip="">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pillars" styleLbl="node1">
        <dgm:choose name="Name1">
          <dgm:if name="Name2" func="var" arg="dir" op="equ" val="norm">
            <dgm:alg type="lin">
              <dgm:param type="linDir" val="fromL"/>
            </dgm:alg>
          </dgm:if>
          <dgm:else name="Name3">
            <dgm:alg type="lin">
              <dgm:param type="linDir" val="fromR"/>
            </dgm:alg>
          </dgm:else>
        </dgm:choose>
        <dgm:shape xmlns:r="http://schemas.openxmlformats.org/officeDocument/2006/relationships" r:blip="">
          <dgm:adjLst/>
        </dgm:shape>
        <dgm:presOf/>
        <dgm:constrLst>
          <dgm:constr type="w" for="ch" forName="pillar1" refType="w"/>
          <dgm:constr type="h" for="ch" forName="pillar1" refType="h"/>
          <dgm:constr type="w" for="ch" forName="pillarX" refType="w"/>
          <dgm:constr type="h" for="ch" forName="pillarX" refType="h"/>
        </dgm:constrLst>
        <dgm:ruleLst/>
        <dgm:layoutNode name="pillar1" styleLbl="node1">
          <dgm:varLst>
            <dgm:bulletEnabled val="1"/>
          </dgm:varLst>
          <dgm:alg type="tx"/>
          <dgm:shape xmlns:r="http://schemas.openxmlformats.org/officeDocument/2006/relationships" type="rect" r:blip="">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ch" ptType="node" st="2">
          <dgm:layoutNode name="pillarX" styleLbl="node1">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dgm:layoutNode>
      <dgm:layoutNode name="base" styleLbl="dkBgShp">
        <dgm:alg type="sp"/>
        <dgm:shape xmlns:r="http://schemas.openxmlformats.org/officeDocument/2006/relationships" type="rect" r:blip="">
          <dgm:adjLst/>
        </dgm:shape>
        <dgm:presOf/>
        <dgm:constrLst/>
        <dgm:ruleLst/>
      </dgm:layoutNode>
    </dgm:forEach>
  </dgm:layoutNode>
</dgm:layoutDef>
</file>

<file path=ppt/diagrams/layout8.xml><?xml version="1.0" encoding="utf-8"?>
<dgm:layoutDef xmlns:dgm="http://schemas.openxmlformats.org/drawingml/2006/diagram" xmlns:a="http://schemas.openxmlformats.org/drawingml/2006/main" uniqueId="urn:microsoft.com/office/officeart/2005/8/layout/process2">
  <dgm:title val=""/>
  <dgm:desc val=""/>
  <dgm:catLst>
    <dgm:cat type="process"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Flow">
    <dgm:varLst>
      <dgm:resizeHandles val="exact"/>
    </dgm:varLst>
    <dgm:alg type="lin">
      <dgm:param type="linDir" val="fromT"/>
    </dgm:alg>
    <dgm:shape xmlns:r="http://schemas.openxmlformats.org/officeDocument/2006/relationships" r:blip="">
      <dgm:adjLst/>
    </dgm:shape>
    <dgm:presOf/>
    <dgm:constrLst>
      <dgm:constr type="h" for="ch" ptType="node" refType="h"/>
      <dgm:constr type="h" for="ch" ptType="sibTrans" refType="h" refFor="ch" refPtType="node" fact="0.5"/>
      <dgm:constr type="w" for="ch" ptType="node"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choose name="Name0">
          <dgm:if name="Name1" axis="root des" ptType="all node" func="maxDepth" op="gt" val="1">
            <dgm:alg type="tx">
              <dgm:param type="parTxLTRAlign" val="l"/>
              <dgm:param type="parTxRTLAlign" val="r"/>
              <dgm:param type="txAnchorVertCh" val="mid"/>
            </dgm:alg>
          </dgm:if>
          <dgm:else name="Name2">
            <dgm:alg type="tx"/>
          </dgm:else>
        </dgm:choose>
        <dgm:shape xmlns:r="http://schemas.openxmlformats.org/officeDocument/2006/relationships" type="roundRect" r:blip="">
          <dgm:adjLst>
            <dgm:adj idx="1" val="0.1"/>
          </dgm:adjLst>
        </dgm:shape>
        <dgm:presOf axis="desOrSelf" ptType="node"/>
        <dgm:constrLst>
          <dgm:constr type="w" refType="h" fact="1.8"/>
          <dgm:constr type="tMarg" refType="primFontSz" fact="0.3"/>
          <dgm:constr type="bMarg" refType="primFontSz" fact="0.3"/>
          <dgm:constr type="lMarg" refType="primFontSz" fact="0.3"/>
          <dgm:constr type="rMarg" refType="primFontSz" fact="0.3"/>
        </dgm:constrLst>
        <dgm:ruleLst>
          <dgm:rule type="primFontSz" val="18" fact="NaN" max="NaN"/>
          <dgm:rule type="w" val="NaN" fact="4" max="NaN"/>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w" refType="h" fact="0.9"/>
            <dgm:constr type="connDist"/>
            <dgm:constr type="wArH" refType="w" fact="0.5"/>
            <dgm:constr type="hArH" refType="w"/>
            <dgm:constr type="stemThick" refType="w" fact="0.6"/>
            <dgm:constr type="begPad" refType="connDist" fact="0.125"/>
            <dgm:constr type="endPad" refType="connDist" fact="0.125"/>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9.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10.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11.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12.xml><?xml version="1.0" encoding="utf-8"?>
<dgm:layoutDef xmlns:dgm="http://schemas.openxmlformats.org/drawingml/2006/diagram" xmlns:a="http://schemas.openxmlformats.org/drawingml/2006/main" uniqueId="urn:microsoft.com/office/officeart/2005/8/layout/hierarchy4">
  <dgm:title val=""/>
  <dgm:desc val=""/>
  <dgm:catLst>
    <dgm:cat type="hierarchy" pri="4000"/>
    <dgm:cat type="list" pri="24000"/>
    <dgm:cat type="relationship" pri="10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Name0">
    <dgm:varLst>
      <dgm:chPref val="1"/>
      <dgm:dir/>
      <dgm:animOne val="branch"/>
      <dgm:animLvl val="lvl"/>
      <dgm:resizeHandles/>
    </dgm:varLst>
    <dgm:choose name="Name1">
      <dgm:if name="Name2" func="var" arg="dir" op="equ" val="norm">
        <dgm:alg type="lin">
          <dgm:param type="linDir" val="fromL"/>
          <dgm:param type="nodeVertAlign" val="t"/>
        </dgm:alg>
      </dgm:if>
      <dgm:else name="Name3">
        <dgm:alg type="lin">
          <dgm:param type="linDir" val="fromR"/>
          <dgm:param type="nodeVertAlign" val="t"/>
        </dgm:alg>
      </dgm:else>
    </dgm:choose>
    <dgm:shape xmlns:r="http://schemas.openxmlformats.org/officeDocument/2006/relationships" r:blip="">
      <dgm:adjLst/>
    </dgm:shape>
    <dgm:presOf/>
    <dgm:constrLst>
      <dgm:constr type="w" for="ch" forName="vertOne" refType="w"/>
      <dgm:constr type="w" for="des" forName="horzOne" refType="w"/>
      <dgm:constr type="w" for="des" forName="txOne" refType="w"/>
      <dgm:constr type="w" for="des" forName="vertTwo" refType="w"/>
      <dgm:constr type="w" for="des" forName="horzTwo" refType="w"/>
      <dgm:constr type="w" for="des" forName="txTwo" refType="w"/>
      <dgm:constr type="w" for="des" forName="vertThree" refType="w"/>
      <dgm:constr type="w" for="des" forName="horzThree" refType="w"/>
      <dgm:constr type="w" for="des" forName="txThree" refType="w"/>
      <dgm:constr type="w" for="des" forName="vertFour" refType="w"/>
      <dgm:constr type="w" for="des" forName="horzFour" refType="w"/>
      <dgm:constr type="w" for="des" forName="txFour" refType="w"/>
      <dgm:constr type="h" for="des" ptType="node" op="equ"/>
      <dgm:constr type="h" for="des" forName="txOne" refType="h"/>
      <dgm:constr type="userH" for="des" ptType="node" refType="h" refFor="des" refForName="txOne"/>
      <dgm:constr type="primFontSz" for="des" forName="txOne" val="65"/>
      <dgm:constr type="primFontSz" for="des" forName="txTwo" val="65"/>
      <dgm:constr type="primFontSz" for="des" forName="txTwo" refType="primFontSz" refFor="des" refForName="txOne" op="lte"/>
      <dgm:constr type="primFontSz" for="des" forName="txThree" val="65"/>
      <dgm:constr type="primFontSz" for="des" forName="txThree" refType="primFontSz" refFor="des" refForName="txOne" op="lte"/>
      <dgm:constr type="primFontSz" for="des" forName="txThree" refType="primFontSz" refFor="des" refForName="txTwo" op="lte"/>
      <dgm:constr type="primFontSz" for="des" forName="txFour" val="65"/>
      <dgm:constr type="primFontSz" for="des" forName="txFour" refType="primFontSz" refFor="des" refForName="txOne" op="lte"/>
      <dgm:constr type="primFontSz" for="des" forName="txFour" refType="primFontSz" refFor="des" refForName="txTwo" op="lte"/>
      <dgm:constr type="primFontSz" for="des" forName="txFour" refType="primFontSz" refFor="des" refForName="txThree" op="lte"/>
      <dgm:constr type="w" for="des" forName="sibSpaceOne" refType="w" fact="0.168"/>
      <dgm:constr type="w" for="des" forName="sibSpaceTwo" refType="w" refFor="des" refForName="sibSpaceOne" op="equ" fact="0.5"/>
      <dgm:constr type="w" for="des" forName="sibSpaceThree" refType="w" refFor="des" refForName="sibSpaceTwo" op="equ" fact="0.5"/>
      <dgm:constr type="w" for="des" forName="sibSpaceFour" refType="w" refFor="des" refForName="sibSpaceThree" op="equ" fact="0.5"/>
      <dgm:constr type="h" for="des" forName="parTransOne" refType="w" fact="0.056"/>
      <dgm:constr type="h" for="des" forName="parTransTwo" refType="h" refFor="des" refForName="parTransOne" op="equ"/>
      <dgm:constr type="h" for="des" forName="parTransThree" refType="h" refFor="des" refForName="parTransTwo" op="equ"/>
      <dgm:constr type="h" for="des" forName="parTransFour" refType="h" refFor="des" refForName="parTransThree" op="equ"/>
    </dgm:constrLst>
    <dgm:ruleLst/>
    <dgm:forEach name="Name4" axis="ch" ptType="node">
      <dgm:layoutNode name="vertOne">
        <dgm:alg type="lin">
          <dgm:param type="linDir" val="fromT"/>
        </dgm:alg>
        <dgm:shape xmlns:r="http://schemas.openxmlformats.org/officeDocument/2006/relationships" r:blip="">
          <dgm:adjLst/>
        </dgm:shape>
        <dgm:presOf/>
        <dgm:constrLst>
          <dgm:constr type="w" for="ch" forName="txOne" refType="w" refFor="ch" refForName="horzOne" op="gte"/>
        </dgm:constrLst>
        <dgm:ruleLst/>
        <dgm:layoutNode name="txOne" styleLbl="node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5">
          <dgm:if name="Name6" axis="des" ptType="node" func="cnt" op="gt" val="0">
            <dgm:layoutNode name="parTransOne">
              <dgm:alg type="sp"/>
              <dgm:shape xmlns:r="http://schemas.openxmlformats.org/officeDocument/2006/relationships" r:blip="">
                <dgm:adjLst/>
              </dgm:shape>
              <dgm:presOf/>
              <dgm:constrLst/>
              <dgm:ruleLst/>
            </dgm:layoutNode>
          </dgm:if>
          <dgm:else name="Name7"/>
        </dgm:choose>
        <dgm:layoutNode name="horzOne">
          <dgm:choose name="Name8">
            <dgm:if name="Name9" func="var" arg="dir" op="equ" val="norm">
              <dgm:alg type="lin">
                <dgm:param type="linDir" val="fromL"/>
                <dgm:param type="nodeVertAlign" val="t"/>
              </dgm:alg>
            </dgm:if>
            <dgm:else name="Name10">
              <dgm:alg type="lin">
                <dgm:param type="linDir" val="fromR"/>
                <dgm:param type="nodeVertAlign" val="t"/>
              </dgm:alg>
            </dgm:else>
          </dgm:choose>
          <dgm:shape xmlns:r="http://schemas.openxmlformats.org/officeDocument/2006/relationships" r:blip="">
            <dgm:adjLst/>
          </dgm:shape>
          <dgm:presOf/>
          <dgm:constrLst/>
          <dgm:ruleLst>
            <dgm:rule type="w" val="INF" fact="NaN" max="NaN"/>
          </dgm:ruleLst>
          <dgm:forEach name="Name11" axis="ch" ptType="node">
            <dgm:layoutNode name="vertTwo">
              <dgm:alg type="lin">
                <dgm:param type="linDir" val="fromT"/>
              </dgm:alg>
              <dgm:shape xmlns:r="http://schemas.openxmlformats.org/officeDocument/2006/relationships" r:blip="">
                <dgm:adjLst/>
              </dgm:shape>
              <dgm:presOf/>
              <dgm:constrLst>
                <dgm:constr type="w" for="ch" forName="txTwo" refType="w" refFor="ch" refForName="horzTwo" op="gte"/>
              </dgm:constrLst>
              <dgm:ruleLst/>
              <dgm:layoutNode name="txTwo">
                <dgm:varLst>
                  <dgm:chPref val="3"/>
                </dgm:varLst>
                <dgm:alg type="tx"/>
                <dgm:shape xmlns:r="http://schemas.openxmlformats.org/officeDocument/2006/relationships" type="roundRect" r:blip="">
                  <dgm:adjLst>
                    <dgm:adj idx="1" val="0.1"/>
                  </dgm:adjLst>
                </dgm:shape>
                <dgm:presOf axis="self"/>
                <dgm:constrLst>
                  <dgm:constr type="userH"/>
                  <dgm:constr type="h" refType="userH"/>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12">
                <dgm:if name="Name13" axis="des" ptType="node" func="cnt" op="gt" val="0">
                  <dgm:layoutNode name="parTransTwo">
                    <dgm:alg type="sp"/>
                    <dgm:shape xmlns:r="http://schemas.openxmlformats.org/officeDocument/2006/relationships" r:blip="">
                      <dgm:adjLst/>
                    </dgm:shape>
                    <dgm:presOf/>
                    <dgm:constrLst/>
                    <dgm:ruleLst/>
                  </dgm:layoutNode>
                </dgm:if>
                <dgm:else name="Name14"/>
              </dgm:choose>
              <dgm:layoutNode name="horzTwo">
                <dgm:choose name="Name15">
                  <dgm:if name="Name16" func="var" arg="dir" op="equ" val="norm">
                    <dgm:alg type="lin">
                      <dgm:param type="linDir" val="fromL"/>
                      <dgm:param type="nodeVertAlign" val="t"/>
                    </dgm:alg>
                  </dgm:if>
                  <dgm:else name="Name17">
                    <dgm:alg type="lin">
                      <dgm:param type="linDir" val="fromR"/>
                      <dgm:param type="nodeVertAlign" val="t"/>
                    </dgm:alg>
                  </dgm:else>
                </dgm:choose>
                <dgm:shape xmlns:r="http://schemas.openxmlformats.org/officeDocument/2006/relationships" r:blip="">
                  <dgm:adjLst/>
                </dgm:shape>
                <dgm:presOf/>
                <dgm:constrLst/>
                <dgm:ruleLst>
                  <dgm:rule type="w" val="INF" fact="NaN" max="NaN"/>
                </dgm:ruleLst>
                <dgm:forEach name="Name18" axis="ch" ptType="node">
                  <dgm:layoutNode name="vertThree">
                    <dgm:alg type="lin">
                      <dgm:param type="linDir" val="fromT"/>
                    </dgm:alg>
                    <dgm:shape xmlns:r="http://schemas.openxmlformats.org/officeDocument/2006/relationships" r:blip="">
                      <dgm:adjLst/>
                    </dgm:shape>
                    <dgm:presOf/>
                    <dgm:constrLst>
                      <dgm:constr type="w" for="ch" forName="txThree" refType="w" refFor="ch" refForName="horzThree" op="gte"/>
                    </dgm:constrLst>
                    <dgm:ruleLst/>
                    <dgm:layoutNode name="txThree">
                      <dgm:varLst>
                        <dgm:chPref val="3"/>
                      </dgm:varLst>
                      <dgm:alg type="tx"/>
                      <dgm:shape xmlns:r="http://schemas.openxmlformats.org/officeDocument/2006/relationships" type="roundRect" r:blip="">
                        <dgm:adjLst>
                          <dgm:adj idx="1" val="0.1"/>
                        </dgm:adjLst>
                      </dgm:shape>
                      <dgm:presOf axis="self"/>
                      <dgm:constrLst>
                        <dgm:constr type="userH"/>
                        <dgm:constr type="h" refType="userH"/>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19">
                      <dgm:if name="Name20" axis="des" ptType="node" func="cnt" op="gt" val="0">
                        <dgm:layoutNode name="parTransThree">
                          <dgm:alg type="sp"/>
                          <dgm:shape xmlns:r="http://schemas.openxmlformats.org/officeDocument/2006/relationships" r:blip="">
                            <dgm:adjLst/>
                          </dgm:shape>
                          <dgm:presOf/>
                          <dgm:constrLst/>
                          <dgm:ruleLst/>
                        </dgm:layoutNode>
                      </dgm:if>
                      <dgm:else name="Name21"/>
                    </dgm:choose>
                    <dgm:layoutNode name="horzThree">
                      <dgm:choose name="Name22">
                        <dgm:if name="Name23" func="var" arg="dir" op="equ" val="norm">
                          <dgm:alg type="lin">
                            <dgm:param type="linDir" val="fromL"/>
                            <dgm:param type="nodeVertAlign" val="t"/>
                          </dgm:alg>
                        </dgm:if>
                        <dgm:else name="Name24">
                          <dgm:alg type="lin">
                            <dgm:param type="linDir" val="fromR"/>
                            <dgm:param type="nodeVertAlign" val="t"/>
                          </dgm:alg>
                        </dgm:else>
                      </dgm:choose>
                      <dgm:shape xmlns:r="http://schemas.openxmlformats.org/officeDocument/2006/relationships" r:blip="">
                        <dgm:adjLst/>
                      </dgm:shape>
                      <dgm:presOf/>
                      <dgm:constrLst/>
                      <dgm:ruleLst>
                        <dgm:rule type="w" val="INF" fact="NaN" max="NaN"/>
                      </dgm:ruleLst>
                      <dgm:forEach name="repeat" axis="ch" ptType="node">
                        <dgm:layoutNode name="vertFour">
                          <dgm:varLst>
                            <dgm:chPref val="3"/>
                          </dgm:varLst>
                          <dgm:alg type="lin">
                            <dgm:param type="linDir" val="fromT"/>
                          </dgm:alg>
                          <dgm:shape xmlns:r="http://schemas.openxmlformats.org/officeDocument/2006/relationships" r:blip="">
                            <dgm:adjLst/>
                          </dgm:shape>
                          <dgm:presOf/>
                          <dgm:constrLst>
                            <dgm:constr type="w" for="ch" forName="txFour" refType="w" refFor="ch" refForName="horzFour" op="gte"/>
                          </dgm:constrLst>
                          <dgm:ruleLst/>
                          <dgm:layoutNode name="txFour">
                            <dgm:varLst>
                              <dgm:chPref val="3"/>
                            </dgm:varLst>
                            <dgm:alg type="tx"/>
                            <dgm:shape xmlns:r="http://schemas.openxmlformats.org/officeDocument/2006/relationships" type="roundRect" r:blip="">
                              <dgm:adjLst>
                                <dgm:adj idx="1" val="0.1"/>
                              </dgm:adjLst>
                            </dgm:shape>
                            <dgm:presOf axis="self"/>
                            <dgm:constrLst>
                              <dgm:constr type="userH"/>
                              <dgm:constr type="h" refType="userH"/>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25">
                            <dgm:if name="Name26" axis="des" ptType="node" func="cnt" op="gt" val="0">
                              <dgm:layoutNode name="parTransFour">
                                <dgm:alg type="sp"/>
                                <dgm:shape xmlns:r="http://schemas.openxmlformats.org/officeDocument/2006/relationships" r:blip="">
                                  <dgm:adjLst/>
                                </dgm:shape>
                                <dgm:presOf/>
                                <dgm:constrLst/>
                                <dgm:ruleLst/>
                              </dgm:layoutNode>
                            </dgm:if>
                            <dgm:else name="Name27"/>
                          </dgm:choose>
                          <dgm:layoutNode name="horzFour">
                            <dgm:choose name="Name28">
                              <dgm:if name="Name29" func="var" arg="dir" op="equ" val="norm">
                                <dgm:alg type="lin">
                                  <dgm:param type="linDir" val="fromL"/>
                                  <dgm:param type="nodeVertAlign" val="t"/>
                                </dgm:alg>
                              </dgm:if>
                              <dgm:else name="Name30">
                                <dgm:alg type="lin">
                                  <dgm:param type="linDir" val="fromR"/>
                                  <dgm:param type="nodeVertAlign" val="t"/>
                                </dgm:alg>
                              </dgm:else>
                            </dgm:choose>
                            <dgm:shape xmlns:r="http://schemas.openxmlformats.org/officeDocument/2006/relationships" r:blip="">
                              <dgm:adjLst/>
                            </dgm:shape>
                            <dgm:presOf/>
                            <dgm:constrLst/>
                            <dgm:ruleLst>
                              <dgm:rule type="w" val="INF" fact="NaN" max="NaN"/>
                            </dgm:ruleLst>
                            <dgm:forEach name="Name31" ref="repeat"/>
                          </dgm:layoutNode>
                        </dgm:layoutNode>
                        <dgm:choose name="Name32">
                          <dgm:if name="Name33" axis="self" ptType="node" func="revPos" op="gte" val="2">
                            <dgm:forEach name="Name34" axis="followSib" ptType="sibTrans" cnt="1">
                              <dgm:layoutNode name="sibSpaceFour">
                                <dgm:alg type="sp"/>
                                <dgm:shape xmlns:r="http://schemas.openxmlformats.org/officeDocument/2006/relationships" r:blip="">
                                  <dgm:adjLst/>
                                </dgm:shape>
                                <dgm:presOf/>
                                <dgm:constrLst/>
                                <dgm:ruleLst/>
                              </dgm:layoutNode>
                            </dgm:forEach>
                          </dgm:if>
                          <dgm:else name="Name35"/>
                        </dgm:choose>
                      </dgm:forEach>
                    </dgm:layoutNode>
                  </dgm:layoutNode>
                  <dgm:choose name="Name36">
                    <dgm:if name="Name37" axis="self" ptType="node" func="revPos" op="gte" val="2">
                      <dgm:forEach name="Name38" axis="followSib" ptType="sibTrans" cnt="1">
                        <dgm:layoutNode name="sibSpaceThree">
                          <dgm:alg type="sp"/>
                          <dgm:shape xmlns:r="http://schemas.openxmlformats.org/officeDocument/2006/relationships" r:blip="">
                            <dgm:adjLst/>
                          </dgm:shape>
                          <dgm:presOf/>
                          <dgm:constrLst/>
                          <dgm:ruleLst/>
                        </dgm:layoutNode>
                      </dgm:forEach>
                    </dgm:if>
                    <dgm:else name="Name39"/>
                  </dgm:choose>
                </dgm:forEach>
              </dgm:layoutNode>
            </dgm:layoutNode>
            <dgm:choose name="Name40">
              <dgm:if name="Name41" axis="self" ptType="node" func="revPos" op="gte" val="2">
                <dgm:forEach name="Name42" axis="followSib" ptType="sibTrans" cnt="1">
                  <dgm:layoutNode name="sibSpaceTwo">
                    <dgm:alg type="sp"/>
                    <dgm:shape xmlns:r="http://schemas.openxmlformats.org/officeDocument/2006/relationships" r:blip="">
                      <dgm:adjLst/>
                    </dgm:shape>
                    <dgm:presOf/>
                    <dgm:constrLst/>
                    <dgm:ruleLst/>
                  </dgm:layoutNode>
                </dgm:forEach>
              </dgm:if>
              <dgm:else name="Name43"/>
            </dgm:choose>
          </dgm:forEach>
        </dgm:layoutNode>
      </dgm:layoutNode>
      <dgm:choose name="Name44">
        <dgm:if name="Name45" axis="self" ptType="node" func="revPos" op="gte" val="2">
          <dgm:forEach name="Name46" axis="followSib" ptType="sibTrans" cnt="1">
            <dgm:layoutNode name="sibSpaceOne">
              <dgm:alg type="sp"/>
              <dgm:shape xmlns:r="http://schemas.openxmlformats.org/officeDocument/2006/relationships" r:blip="">
                <dgm:adjLst/>
              </dgm:shape>
              <dgm:presOf/>
              <dgm:constrLst/>
              <dgm:ruleLst/>
            </dgm:layoutNode>
          </dgm:forEach>
        </dgm:if>
        <dgm:else name="Name47"/>
      </dgm:choose>
    </dgm:forEach>
  </dgm:layoutNode>
</dgm:layoutDef>
</file>

<file path=ppt/diagrams/layout13.xml><?xml version="1.0" encoding="utf-8"?>
<dgm:layoutDef xmlns:dgm="http://schemas.openxmlformats.org/drawingml/2006/diagram" xmlns:a="http://schemas.openxmlformats.org/drawingml/2006/main" uniqueId="urn:microsoft.com/office/officeart/2005/8/layout/process5">
  <dgm:title val=""/>
  <dgm:desc val=""/>
  <dgm:catLst>
    <dgm:cat type="process" pri="17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diagram">
    <dgm:varLst>
      <dgm:dir/>
      <dgm:resizeHandles val="exact"/>
    </dgm:varLst>
    <dgm:choose name="Name0">
      <dgm:if name="Name1" axis="self" func="var" arg="dir" op="equ" val="norm">
        <dgm:alg type="snake">
          <dgm:param type="grDir" val="tL"/>
          <dgm:param type="flowDir" val="row"/>
          <dgm:param type="contDir" val="revDir"/>
          <dgm:param type="bkpt" val="endCnv"/>
        </dgm:alg>
      </dgm:if>
      <dgm:else name="Name2">
        <dgm:alg type="snake">
          <dgm:param type="grDir" val="tR"/>
          <dgm:param type="flowDir" val="row"/>
          <dgm:param type="contDir" val="rev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4"/>
      <dgm:constr type="sp" refType="w" refFor="ch" refForName="sibTrans"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4.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19A5F9D0-EE1F-41FC-AB39-8AFAB4A7A47D}" type="datetimeFigureOut">
              <a:rPr lang="en-GB" smtClean="0"/>
              <a:t>10/11/2022</a:t>
            </a:fld>
            <a:endParaRPr lang="en-GB"/>
          </a:p>
        </p:txBody>
      </p:sp>
      <p:sp>
        <p:nvSpPr>
          <p:cNvPr id="4" name="Footer Placeholder 3"/>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0C789E88-83CD-4B97-88E2-F9FE5C7051A9}" type="slidenum">
              <a:rPr lang="en-GB" smtClean="0"/>
              <a:t>‹#›</a:t>
            </a:fld>
            <a:endParaRPr lang="en-GB"/>
          </a:p>
        </p:txBody>
      </p:sp>
    </p:spTree>
    <p:extLst>
      <p:ext uri="{BB962C8B-B14F-4D97-AF65-F5344CB8AC3E}">
        <p14:creationId xmlns:p14="http://schemas.microsoft.com/office/powerpoint/2010/main" val="1897788874"/>
      </p:ext>
    </p:extLst>
  </p:cSld>
  <p:clrMap bg1="lt1" tx1="dk1" bg2="lt2" tx2="dk2" accent1="accent1" accent2="accent2" accent3="accent3" accent4="accent4" accent5="accent5" accent6="accent6" hlink="hlink" folHlink="folHlink"/>
  <p:hf hdr="0" ftr="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D5F07AA-8B6B-4AA5-A399-2A753F6D0891}" type="datetimeFigureOut">
              <a:rPr lang="en-GB" smtClean="0"/>
              <a:t>10/11/2022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5821F20-3447-427A-A717-B1B8473CDB80}" type="slidenum">
              <a:rPr lang="en-GB" smtClean="0"/>
              <a:t>‹#›</a:t>
            </a:fld>
            <a:endParaRPr lang="en-GB"/>
          </a:p>
        </p:txBody>
      </p:sp>
    </p:spTree>
    <p:extLst>
      <p:ext uri="{BB962C8B-B14F-4D97-AF65-F5344CB8AC3E}">
        <p14:creationId xmlns:p14="http://schemas.microsoft.com/office/powerpoint/2010/main" val="3157875388"/>
      </p:ext>
    </p:extLst>
  </p:cSld>
  <p:clrMap bg1="lt1" tx1="dk1" bg2="lt2" tx2="dk2" accent1="accent1" accent2="accent2" accent3="accent3" accent4="accent4" accent5="accent5" accent6="accent6" hlink="hlink" folHlink="folHlink"/>
  <p:hf hdr="0" ftr="0" dt="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i="0" kern="1200" dirty="0">
                <a:solidFill>
                  <a:schemeClr val="tx1"/>
                </a:solidFill>
                <a:effectLst/>
                <a:latin typeface="Arial" panose="020B0604020202020204" pitchFamily="34" charset="0"/>
                <a:ea typeface="+mn-ea"/>
                <a:cs typeface="Arial" panose="020B0604020202020204" pitchFamily="34" charset="0"/>
              </a:rPr>
              <a:t>By the end of the lesson learners will be able to:</a:t>
            </a:r>
          </a:p>
          <a:p>
            <a:endParaRPr lang="en-GB" sz="1200" i="0" kern="1200" dirty="0">
              <a:solidFill>
                <a:schemeClr val="tx1"/>
              </a:solidFill>
              <a:effectLst/>
              <a:latin typeface="Arial" panose="020B0604020202020204" pitchFamily="34" charset="0"/>
              <a:ea typeface="+mn-ea"/>
              <a:cs typeface="Arial" panose="020B0604020202020204" pitchFamily="34" charset="0"/>
            </a:endParaRPr>
          </a:p>
          <a:p>
            <a:pPr marL="228600" lvl="0" indent="-228600">
              <a:buFont typeface="+mj-lt"/>
              <a:buAutoNum type="arabicPeriod"/>
            </a:pPr>
            <a:r>
              <a:rPr lang="en-GB" sz="1200" b="0" i="0" kern="1200" dirty="0">
                <a:solidFill>
                  <a:schemeClr val="tx1"/>
                </a:solidFill>
                <a:effectLst/>
                <a:latin typeface="Arial" panose="020B0604020202020204" pitchFamily="34" charset="0"/>
                <a:ea typeface="+mn-ea"/>
                <a:cs typeface="Arial" panose="020B0604020202020204" pitchFamily="34" charset="0"/>
              </a:rPr>
              <a:t>Explain two pieces of legislation in place that can impact investigations and evidence</a:t>
            </a:r>
          </a:p>
          <a:p>
            <a:pPr marL="228600" lvl="0" indent="-228600">
              <a:buFont typeface="+mj-lt"/>
              <a:buAutoNum type="arabicPeriod"/>
            </a:pPr>
            <a:r>
              <a:rPr lang="en-GB" sz="1200" b="0" i="0" kern="1200" dirty="0">
                <a:solidFill>
                  <a:schemeClr val="tx1"/>
                </a:solidFill>
                <a:effectLst/>
                <a:latin typeface="Arial" panose="020B0604020202020204" pitchFamily="34" charset="0"/>
                <a:ea typeface="+mn-ea"/>
                <a:cs typeface="Arial" panose="020B0604020202020204" pitchFamily="34" charset="0"/>
              </a:rPr>
              <a:t>State the role of several specialist that can help during </a:t>
            </a:r>
            <a:r>
              <a:rPr lang="en-GB" sz="1200" b="0" i="0" kern="1200">
                <a:solidFill>
                  <a:schemeClr val="tx1"/>
                </a:solidFill>
                <a:effectLst/>
                <a:latin typeface="Arial" panose="020B0604020202020204" pitchFamily="34" charset="0"/>
                <a:ea typeface="+mn-ea"/>
                <a:cs typeface="Arial" panose="020B0604020202020204" pitchFamily="34" charset="0"/>
              </a:rPr>
              <a:t>an investigation</a:t>
            </a:r>
            <a:endParaRPr lang="en-GB" sz="1200" b="0" i="0" kern="1200" dirty="0">
              <a:solidFill>
                <a:schemeClr val="tx1"/>
              </a:solidFill>
              <a:effectLst/>
              <a:latin typeface="Arial" panose="020B0604020202020204" pitchFamily="34" charset="0"/>
              <a:ea typeface="+mn-ea"/>
              <a:cs typeface="Arial" panose="020B0604020202020204" pitchFamily="34" charset="0"/>
            </a:endParaRPr>
          </a:p>
          <a:p>
            <a:pPr marL="228600" lvl="0" indent="-228600">
              <a:buFont typeface="+mj-lt"/>
              <a:buAutoNum type="arabicPeriod"/>
            </a:pPr>
            <a:r>
              <a:rPr lang="en-GB" sz="1200" b="0" i="0" kern="1200" dirty="0">
                <a:solidFill>
                  <a:schemeClr val="tx1"/>
                </a:solidFill>
                <a:effectLst/>
                <a:latin typeface="Arial" panose="020B0604020202020204" pitchFamily="34" charset="0"/>
                <a:ea typeface="+mn-ea"/>
                <a:cs typeface="Arial" panose="020B0604020202020204" pitchFamily="34" charset="0"/>
              </a:rPr>
              <a:t>State the differences between directed and intrusive surveillance </a:t>
            </a:r>
          </a:p>
          <a:p>
            <a:pPr marL="228600" indent="-228600">
              <a:buFont typeface="+mj-lt"/>
              <a:buAutoNum type="arabicPeriod"/>
            </a:pPr>
            <a:r>
              <a:rPr lang="en-GB" sz="1200" b="0" i="0" kern="1200" dirty="0">
                <a:solidFill>
                  <a:schemeClr val="tx1"/>
                </a:solidFill>
                <a:effectLst/>
                <a:latin typeface="Arial" panose="020B0604020202020204" pitchFamily="34" charset="0"/>
                <a:ea typeface="+mn-ea"/>
                <a:cs typeface="Arial" panose="020B0604020202020204" pitchFamily="34" charset="0"/>
              </a:rPr>
              <a:t>Explain what types of evidence can be obtained during an investigation and how this would impact of individuals </a:t>
            </a:r>
            <a:endParaRPr lang="en-GB" dirty="0"/>
          </a:p>
          <a:p>
            <a:endParaRPr lang="en-GB" dirty="0"/>
          </a:p>
        </p:txBody>
      </p:sp>
      <p:sp>
        <p:nvSpPr>
          <p:cNvPr id="4" name="Slide Number Placeholder 3"/>
          <p:cNvSpPr>
            <a:spLocks noGrp="1"/>
          </p:cNvSpPr>
          <p:nvPr>
            <p:ph type="sldNum" sz="quarter" idx="5"/>
          </p:nvPr>
        </p:nvSpPr>
        <p:spPr/>
        <p:txBody>
          <a:bodyPr/>
          <a:lstStyle/>
          <a:p>
            <a:fld id="{65821F20-3447-427A-A717-B1B8473CDB80}" type="slidenum">
              <a:rPr lang="en-GB" smtClean="0"/>
              <a:t>1</a:t>
            </a:fld>
            <a:endParaRPr lang="en-GB"/>
          </a:p>
        </p:txBody>
      </p:sp>
    </p:spTree>
    <p:extLst>
      <p:ext uri="{BB962C8B-B14F-4D97-AF65-F5344CB8AC3E}">
        <p14:creationId xmlns:p14="http://schemas.microsoft.com/office/powerpoint/2010/main" val="16118835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QTS – what types of evidence can you think of?</a:t>
            </a:r>
          </a:p>
        </p:txBody>
      </p:sp>
      <p:sp>
        <p:nvSpPr>
          <p:cNvPr id="4" name="Slide Number Placeholder 3"/>
          <p:cNvSpPr>
            <a:spLocks noGrp="1"/>
          </p:cNvSpPr>
          <p:nvPr>
            <p:ph type="sldNum" sz="quarter" idx="5"/>
          </p:nvPr>
        </p:nvSpPr>
        <p:spPr/>
        <p:txBody>
          <a:bodyPr/>
          <a:lstStyle/>
          <a:p>
            <a:fld id="{65821F20-3447-427A-A717-B1B8473CDB80}" type="slidenum">
              <a:rPr lang="en-GB" smtClean="0"/>
              <a:t>2</a:t>
            </a:fld>
            <a:endParaRPr lang="en-GB"/>
          </a:p>
        </p:txBody>
      </p:sp>
    </p:spTree>
    <p:extLst>
      <p:ext uri="{BB962C8B-B14F-4D97-AF65-F5344CB8AC3E}">
        <p14:creationId xmlns:p14="http://schemas.microsoft.com/office/powerpoint/2010/main" val="370059114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100" b="1" dirty="0"/>
              <a:t>QTS – What kind of documents are included in these types of evidence? </a:t>
            </a:r>
            <a:r>
              <a:rPr lang="en-GB" sz="1100" b="0" dirty="0"/>
              <a:t>Trainer to record evidence on whiteboard</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1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All provide assistance within an investigation</a:t>
            </a:r>
          </a:p>
          <a:p>
            <a:endParaRPr lang="en-GB" dirty="0"/>
          </a:p>
        </p:txBody>
      </p:sp>
      <p:sp>
        <p:nvSpPr>
          <p:cNvPr id="4" name="Slide Number Placeholder 3"/>
          <p:cNvSpPr>
            <a:spLocks noGrp="1"/>
          </p:cNvSpPr>
          <p:nvPr>
            <p:ph type="sldNum" sz="quarter" idx="10"/>
          </p:nvPr>
        </p:nvSpPr>
        <p:spPr/>
        <p:txBody>
          <a:bodyPr/>
          <a:lstStyle/>
          <a:p>
            <a:fld id="{65821F20-3447-427A-A717-B1B8473CDB80}" type="slidenum">
              <a:rPr lang="en-GB" smtClean="0"/>
              <a:t>3</a:t>
            </a:fld>
            <a:endParaRPr lang="en-GB"/>
          </a:p>
        </p:txBody>
      </p:sp>
    </p:spTree>
    <p:extLst>
      <p:ext uri="{BB962C8B-B14F-4D97-AF65-F5344CB8AC3E}">
        <p14:creationId xmlns:p14="http://schemas.microsoft.com/office/powerpoint/2010/main" val="351793168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QTS – what impact does ‘material have on an investigation?</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QTS – what are the consequences of not keeping material?</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The Code of Practice issued under s 23(1) of the Criminal Procedure and Investigations Act 1996 (CPIA) defines material as:</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Material of any kind, including information and objects, which is obtained in the course of a criminal investigation and which may be relevant to the investigation; Material may be relevant to an investigation if it appears to an investigator, or to the officer in charge of an investigation, or to the disclosure officer, that it has some bearing on any offence under investigation, or on the surrounding circumstances of the case, unless it is incapable of having any impact on the case.</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Common formats of material include:</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statements</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documents</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reports</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physical exhibits</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fingerprints</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images</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audio or video recordings</a:t>
            </a:r>
          </a:p>
          <a:p>
            <a:endParaRPr lang="en-GB" dirty="0"/>
          </a:p>
        </p:txBody>
      </p:sp>
      <p:sp>
        <p:nvSpPr>
          <p:cNvPr id="4" name="Slide Number Placeholder 3"/>
          <p:cNvSpPr>
            <a:spLocks noGrp="1"/>
          </p:cNvSpPr>
          <p:nvPr>
            <p:ph type="sldNum" sz="quarter" idx="10"/>
          </p:nvPr>
        </p:nvSpPr>
        <p:spPr/>
        <p:txBody>
          <a:bodyPr/>
          <a:lstStyle/>
          <a:p>
            <a:fld id="{65821F20-3447-427A-A717-B1B8473CDB80}" type="slidenum">
              <a:rPr lang="en-GB" smtClean="0"/>
              <a:t>4</a:t>
            </a:fld>
            <a:endParaRPr lang="en-GB"/>
          </a:p>
        </p:txBody>
      </p:sp>
    </p:spTree>
    <p:extLst>
      <p:ext uri="{BB962C8B-B14F-4D97-AF65-F5344CB8AC3E}">
        <p14:creationId xmlns:p14="http://schemas.microsoft.com/office/powerpoint/2010/main" val="64676914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QTS – what are the benefits of obtaining digital technology as a form of evidence?</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There are multiple sources of digital technology that capture incidents and events.</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However, why is this the best evidence?</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Answer- because it captures events and incidents as they happen in massive detail.</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Consider the benefit of obtaining such evidence when conducting an investigation</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There is a separate session on body worn video.</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Also, there is a separate session which covers Digital Policing</a:t>
            </a:r>
          </a:p>
          <a:p>
            <a:endParaRPr lang="en-GB" dirty="0"/>
          </a:p>
        </p:txBody>
      </p:sp>
      <p:sp>
        <p:nvSpPr>
          <p:cNvPr id="4" name="Slide Number Placeholder 3"/>
          <p:cNvSpPr>
            <a:spLocks noGrp="1"/>
          </p:cNvSpPr>
          <p:nvPr>
            <p:ph type="sldNum" sz="quarter" idx="10"/>
          </p:nvPr>
        </p:nvSpPr>
        <p:spPr/>
        <p:txBody>
          <a:bodyPr/>
          <a:lstStyle/>
          <a:p>
            <a:fld id="{65821F20-3447-427A-A717-B1B8473CDB80}" type="slidenum">
              <a:rPr lang="en-GB" smtClean="0"/>
              <a:t>5</a:t>
            </a:fld>
            <a:endParaRPr lang="en-GB"/>
          </a:p>
        </p:txBody>
      </p:sp>
    </p:spTree>
    <p:extLst>
      <p:ext uri="{BB962C8B-B14F-4D97-AF65-F5344CB8AC3E}">
        <p14:creationId xmlns:p14="http://schemas.microsoft.com/office/powerpoint/2010/main" val="373560556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Collecting all </a:t>
            </a:r>
            <a:r>
              <a:rPr kumimoji="0" lang="en-GB" sz="11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relevant material </a:t>
            </a: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will assist with the following areas;</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Discuss each area with the students</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Provide the students with a handout.</a:t>
            </a:r>
          </a:p>
          <a:p>
            <a:endParaRPr lang="en-GB" dirty="0"/>
          </a:p>
        </p:txBody>
      </p:sp>
      <p:sp>
        <p:nvSpPr>
          <p:cNvPr id="4" name="Slide Number Placeholder 3"/>
          <p:cNvSpPr>
            <a:spLocks noGrp="1"/>
          </p:cNvSpPr>
          <p:nvPr>
            <p:ph type="sldNum" sz="quarter" idx="10"/>
          </p:nvPr>
        </p:nvSpPr>
        <p:spPr/>
        <p:txBody>
          <a:bodyPr/>
          <a:lstStyle/>
          <a:p>
            <a:fld id="{65821F20-3447-427A-A717-B1B8473CDB80}" type="slidenum">
              <a:rPr lang="en-GB" smtClean="0"/>
              <a:t>6</a:t>
            </a:fld>
            <a:endParaRPr lang="en-GB"/>
          </a:p>
        </p:txBody>
      </p:sp>
    </p:spTree>
    <p:extLst>
      <p:ext uri="{BB962C8B-B14F-4D97-AF65-F5344CB8AC3E}">
        <p14:creationId xmlns:p14="http://schemas.microsoft.com/office/powerpoint/2010/main" val="61666163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Specialist support that may be required to obtain further evidence </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1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Question to the students- ‘What specialist support is available to assist you to gather evidence when conducting an investigation?’</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Discuss the options available to assist. Elaborate on the Pictures (roles shown below)</a:t>
            </a:r>
          </a:p>
          <a:p>
            <a:pPr marL="0" marR="0" lvl="0" indent="0" algn="l" defTabSz="914400" rtl="0" eaLnBrk="1" fontAlgn="auto" latinLnBrk="0" hangingPunct="1">
              <a:lnSpc>
                <a:spcPct val="100000"/>
              </a:lnSpc>
              <a:spcBef>
                <a:spcPts val="0"/>
              </a:spcBef>
              <a:spcAft>
                <a:spcPts val="0"/>
              </a:spcAft>
              <a:buClrTx/>
              <a:buSzTx/>
              <a:buFontTx/>
              <a:buNone/>
              <a:tabLst/>
              <a:defRPr/>
            </a:pPr>
            <a:b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br>
            <a:r>
              <a:rPr kumimoji="0" lang="en-GB" sz="1100" b="1" i="0" u="sng"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CSI – Crime Scene Investigator</a:t>
            </a:r>
            <a:br>
              <a:rPr kumimoji="0" lang="en-GB" sz="1100" b="1" i="0" u="sng"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b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Role - </a:t>
            </a:r>
            <a:r>
              <a:rPr lang="en-GB" sz="1600" b="0" i="0" dirty="0">
                <a:solidFill>
                  <a:srgbClr val="000000"/>
                </a:solidFill>
                <a:effectLst/>
                <a:latin typeface="fs-elliot"/>
              </a:rPr>
              <a:t>To process crime scenes using specialist, approved techniques to visualise, capture and recover digital and trace evidence, and gather information and intelligence as part of an investigation.</a:t>
            </a:r>
            <a:br>
              <a:rPr lang="en-GB" sz="1600" b="0" i="0" u="none" dirty="0">
                <a:solidFill>
                  <a:srgbClr val="000000"/>
                </a:solidFill>
                <a:effectLst/>
                <a:latin typeface="fs-elliot"/>
              </a:rPr>
            </a:br>
            <a:br>
              <a:rPr lang="en-GB" sz="1600" b="0" i="0" u="none" dirty="0">
                <a:solidFill>
                  <a:srgbClr val="000000"/>
                </a:solidFill>
                <a:effectLst/>
                <a:latin typeface="fs-elliot"/>
              </a:rPr>
            </a:br>
            <a:r>
              <a:rPr lang="en-GB" sz="1600" b="0" i="0" u="none" dirty="0">
                <a:solidFill>
                  <a:srgbClr val="000000"/>
                </a:solidFill>
                <a:effectLst/>
                <a:latin typeface="fs-elliot"/>
              </a:rPr>
              <a:t>Key Accountabilities –</a:t>
            </a:r>
            <a:br>
              <a:rPr lang="en-GB" sz="1600" b="0" i="0" u="none" dirty="0">
                <a:solidFill>
                  <a:srgbClr val="000000"/>
                </a:solidFill>
                <a:effectLst/>
                <a:latin typeface="fs-elliot"/>
              </a:rPr>
            </a:br>
            <a:r>
              <a:rPr lang="en-GB" sz="1800" dirty="0">
                <a:effectLst/>
                <a:latin typeface="Calibri" panose="020F0502020204030204" pitchFamily="34" charset="0"/>
                <a:ea typeface="Calibri" panose="020F0502020204030204" pitchFamily="34" charset="0"/>
                <a:cs typeface="Times New Roman" panose="02020603050405020304" pitchFamily="18" charset="0"/>
              </a:rPr>
              <a:t>• Develop and implement short term plans and objectives within each investigation to assist in achieving the wider investigative objectives.</a:t>
            </a:r>
            <a:br>
              <a:rPr lang="en-GB" sz="1800" dirty="0">
                <a:effectLst/>
                <a:latin typeface="Calibri" panose="020F0502020204030204" pitchFamily="34" charset="0"/>
                <a:ea typeface="Calibri" panose="020F0502020204030204" pitchFamily="34" charset="0"/>
                <a:cs typeface="Times New Roman" panose="02020603050405020304" pitchFamily="18" charset="0"/>
              </a:rPr>
            </a:br>
            <a:r>
              <a:rPr lang="en-GB" sz="1800" dirty="0">
                <a:effectLst/>
                <a:latin typeface="Calibri" panose="020F0502020204030204" pitchFamily="34" charset="0"/>
                <a:ea typeface="Calibri" panose="020F0502020204030204" pitchFamily="34" charset="0"/>
                <a:cs typeface="Times New Roman" panose="02020603050405020304" pitchFamily="18" charset="0"/>
              </a:rPr>
              <a:t>• Engage with and implement departmental procedures in line with the requirements Forensic Science Regulator Codes of Conduct and Practice and the International Standards Organisation (ISO) 17020/17025 standards to provide a quality service through accreditation.</a:t>
            </a:r>
            <a:br>
              <a:rPr lang="en-GB" sz="1800" dirty="0">
                <a:effectLst/>
                <a:latin typeface="Calibri" panose="020F0502020204030204" pitchFamily="34" charset="0"/>
                <a:ea typeface="Calibri" panose="020F0502020204030204" pitchFamily="34" charset="0"/>
                <a:cs typeface="Times New Roman" panose="02020603050405020304" pitchFamily="18" charset="0"/>
              </a:rPr>
            </a:br>
            <a:r>
              <a:rPr lang="en-GB" sz="1800" dirty="0">
                <a:effectLst/>
                <a:latin typeface="Calibri" panose="020F0502020204030204" pitchFamily="34" charset="0"/>
                <a:ea typeface="Calibri" panose="020F0502020204030204" pitchFamily="34" charset="0"/>
                <a:cs typeface="Times New Roman" panose="02020603050405020304" pitchFamily="18" charset="0"/>
              </a:rPr>
              <a:t>• Support investigations by preserving, capturing, and assessing evidence at crime scenes using digital capture, forensic (including digital) and fingerprint techniques.</a:t>
            </a:r>
            <a:br>
              <a:rPr lang="en-GB" sz="1800" dirty="0">
                <a:effectLst/>
                <a:latin typeface="Calibri" panose="020F0502020204030204" pitchFamily="34" charset="0"/>
                <a:ea typeface="Calibri" panose="020F0502020204030204" pitchFamily="34" charset="0"/>
                <a:cs typeface="Times New Roman" panose="02020603050405020304" pitchFamily="18" charset="0"/>
              </a:rPr>
            </a:br>
            <a:r>
              <a:rPr lang="en-GB" sz="1800" dirty="0">
                <a:effectLst/>
                <a:latin typeface="Calibri" panose="020F0502020204030204" pitchFamily="34" charset="0"/>
                <a:ea typeface="Calibri" panose="020F0502020204030204" pitchFamily="34" charset="0"/>
                <a:cs typeface="Times New Roman" panose="02020603050405020304" pitchFamily="18" charset="0"/>
              </a:rPr>
              <a:t>• Handle exhibits from investigations in line with agreed protocols to maintain the integrity, continuity and security of the evidence for the purpose of investigative processes and court proceedings.</a:t>
            </a:r>
            <a:br>
              <a:rPr lang="en-GB" sz="1800" dirty="0">
                <a:effectLst/>
                <a:latin typeface="Calibri" panose="020F0502020204030204" pitchFamily="34" charset="0"/>
                <a:ea typeface="Calibri" panose="020F0502020204030204" pitchFamily="34" charset="0"/>
                <a:cs typeface="Times New Roman" panose="02020603050405020304" pitchFamily="18" charset="0"/>
              </a:rPr>
            </a:br>
            <a:r>
              <a:rPr lang="en-GB" sz="1800" dirty="0">
                <a:effectLst/>
                <a:latin typeface="Calibri" panose="020F0502020204030204" pitchFamily="34" charset="0"/>
                <a:ea typeface="Calibri" panose="020F0502020204030204" pitchFamily="34" charset="0"/>
                <a:cs typeface="Times New Roman" panose="02020603050405020304" pitchFamily="18" charset="0"/>
              </a:rPr>
              <a:t>• Assist with the advancement of the investigation by observing, assessing and recording all aspects of the crime scene and the immediate environment, and ensuring all findings are available for the wider investigation.</a:t>
            </a:r>
            <a:br>
              <a:rPr lang="en-GB" sz="1800" dirty="0">
                <a:effectLst/>
                <a:latin typeface="Calibri" panose="020F0502020204030204" pitchFamily="34" charset="0"/>
                <a:ea typeface="Calibri" panose="020F0502020204030204" pitchFamily="34" charset="0"/>
                <a:cs typeface="Times New Roman" panose="02020603050405020304" pitchFamily="18" charset="0"/>
              </a:rPr>
            </a:br>
            <a:r>
              <a:rPr lang="en-GB" sz="1800" dirty="0">
                <a:effectLst/>
                <a:latin typeface="Calibri" panose="020F0502020204030204" pitchFamily="34" charset="0"/>
                <a:ea typeface="Calibri" panose="020F0502020204030204" pitchFamily="34" charset="0"/>
                <a:cs typeface="Times New Roman" panose="02020603050405020304" pitchFamily="18" charset="0"/>
              </a:rPr>
              <a:t>• Identify situations when specialist support is appropriate to advance an investigation.</a:t>
            </a:r>
            <a:br>
              <a:rPr lang="en-GB" sz="1800" dirty="0">
                <a:effectLst/>
                <a:latin typeface="Calibri" panose="020F0502020204030204" pitchFamily="34" charset="0"/>
                <a:ea typeface="Calibri" panose="020F0502020204030204" pitchFamily="34" charset="0"/>
                <a:cs typeface="Times New Roman" panose="02020603050405020304" pitchFamily="18" charset="0"/>
              </a:rPr>
            </a:br>
            <a:r>
              <a:rPr lang="en-GB" sz="1800" dirty="0">
                <a:effectLst/>
                <a:latin typeface="Calibri" panose="020F0502020204030204" pitchFamily="34" charset="0"/>
                <a:ea typeface="Calibri" panose="020F0502020204030204" pitchFamily="34" charset="0"/>
                <a:cs typeface="Times New Roman" panose="02020603050405020304" pitchFamily="18" charset="0"/>
              </a:rPr>
              <a:t>• Support the Criminal Justice process by providing accurate and timely Streamlined Forensic Reports (SFR), statements and other documentation and the preparation of relevant disclosure material.</a:t>
            </a:r>
            <a:br>
              <a:rPr lang="en-GB" sz="1800" dirty="0">
                <a:effectLst/>
                <a:latin typeface="Calibri" panose="020F0502020204030204" pitchFamily="34" charset="0"/>
                <a:ea typeface="Calibri" panose="020F0502020204030204" pitchFamily="34" charset="0"/>
                <a:cs typeface="Times New Roman" panose="02020603050405020304" pitchFamily="18" charset="0"/>
              </a:rPr>
            </a:br>
            <a:r>
              <a:rPr lang="en-GB" sz="1800" dirty="0">
                <a:effectLst/>
                <a:latin typeface="Calibri" panose="020F0502020204030204" pitchFamily="34" charset="0"/>
                <a:ea typeface="Calibri" panose="020F0502020204030204" pitchFamily="34" charset="0"/>
                <a:cs typeface="Times New Roman" panose="02020603050405020304" pitchFamily="18" charset="0"/>
              </a:rPr>
              <a:t>• Design and deliver training for key stakeholders and the wider policing community to improve knowledge and understanding of Crime Scene Investigation in the investigative process and share best practice on crime scene investigation in Force, regionally and nationally to aid collaboration and continuous improvement in policing.</a:t>
            </a:r>
            <a:br>
              <a:rPr lang="en-GB" sz="1800" dirty="0">
                <a:effectLst/>
                <a:latin typeface="Calibri" panose="020F0502020204030204" pitchFamily="34" charset="0"/>
                <a:ea typeface="Calibri" panose="020F0502020204030204" pitchFamily="34" charset="0"/>
                <a:cs typeface="Times New Roman" panose="02020603050405020304" pitchFamily="18" charset="0"/>
              </a:rPr>
            </a:br>
            <a:r>
              <a:rPr lang="en-GB" sz="1800" dirty="0">
                <a:effectLst/>
                <a:latin typeface="Calibri" panose="020F0502020204030204" pitchFamily="34" charset="0"/>
                <a:ea typeface="Calibri" panose="020F0502020204030204" pitchFamily="34" charset="0"/>
                <a:cs typeface="Times New Roman" panose="02020603050405020304" pitchFamily="18" charset="0"/>
              </a:rPr>
              <a:t>• Comply with all applicable specialist health and safety legislation and regulations to ensure safe working practices in relation to crime scene investigative.</a:t>
            </a:r>
            <a:br>
              <a:rPr lang="en-GB" sz="1800" dirty="0">
                <a:effectLst/>
                <a:latin typeface="Calibri" panose="020F0502020204030204" pitchFamily="34" charset="0"/>
                <a:ea typeface="Calibri" panose="020F0502020204030204" pitchFamily="34" charset="0"/>
                <a:cs typeface="Times New Roman" panose="02020603050405020304" pitchFamily="18" charset="0"/>
              </a:rPr>
            </a:br>
            <a:r>
              <a:rPr lang="en-GB" sz="1800" dirty="0">
                <a:effectLst/>
                <a:latin typeface="Calibri" panose="020F0502020204030204" pitchFamily="34" charset="0"/>
                <a:ea typeface="Calibri" panose="020F0502020204030204" pitchFamily="34" charset="0"/>
                <a:cs typeface="Times New Roman" panose="02020603050405020304" pitchFamily="18" charset="0"/>
              </a:rPr>
              <a:t>• Engage with agency partners and specialist representatives in line with agreed protocols and procedures to support and progress investigations.</a:t>
            </a:r>
            <a:br>
              <a:rPr kumimoji="0" lang="en-GB" sz="1100" b="1" i="0" u="sng"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br>
            <a:br>
              <a:rPr kumimoji="0" lang="en-GB" sz="1100" b="1" i="0" u="sng"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br>
            <a:r>
              <a:rPr kumimoji="0" lang="en-GB" sz="1100" b="1" i="0" u="sng"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Digital Media Investigator</a:t>
            </a:r>
          </a:p>
          <a:p>
            <a:pPr marL="0" lvl="0" indent="0">
              <a:lnSpc>
                <a:spcPct val="107000"/>
              </a:lnSpc>
              <a:spcAft>
                <a:spcPts val="800"/>
              </a:spcAft>
              <a:buSzPts val="1000"/>
              <a:buFont typeface="Symbol" panose="05050102010706020507" pitchFamily="18" charset="2"/>
              <a:buNone/>
              <a:tabLst>
                <a:tab pos="457200" algn="l"/>
              </a:tabLst>
            </a:pP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Role - </a:t>
            </a:r>
            <a:r>
              <a:rPr lang="en-GB" sz="1600" b="0" i="0" dirty="0">
                <a:solidFill>
                  <a:srgbClr val="000000"/>
                </a:solidFill>
                <a:effectLst/>
                <a:latin typeface="fs-elliot"/>
              </a:rPr>
              <a:t>The Digital Media Investigator supports major crime, incidents, operations or any investigation that requires specialist digital investigative assistance. They provide assistance and advice in support of live incidents, investigations, gathering intelligence and conducting proactive/reactive investigations where digital technology and data acquisition opportunities exist.</a:t>
            </a:r>
            <a:br>
              <a:rPr lang="en-GB" sz="1600" b="0" i="0" dirty="0">
                <a:solidFill>
                  <a:srgbClr val="000000"/>
                </a:solidFill>
                <a:effectLst/>
                <a:latin typeface="fs-elliot"/>
              </a:rPr>
            </a:br>
            <a:br>
              <a:rPr lang="en-GB" sz="1600" b="0" i="0" dirty="0">
                <a:solidFill>
                  <a:srgbClr val="000000"/>
                </a:solidFill>
                <a:effectLst/>
                <a:latin typeface="fs-elliot"/>
              </a:rPr>
            </a:br>
            <a:r>
              <a:rPr lang="en-GB" sz="1600" b="0" i="0" dirty="0">
                <a:solidFill>
                  <a:srgbClr val="000000"/>
                </a:solidFill>
                <a:effectLst/>
                <a:latin typeface="fs-elliot"/>
              </a:rPr>
              <a:t>Key Accountabilities –</a:t>
            </a:r>
            <a:endParaRPr lang="en-GB" sz="1800" dirty="0">
              <a:solidFill>
                <a:srgbClr val="000000"/>
              </a:solidFill>
              <a:effectLst/>
              <a:latin typeface="Calibri" panose="020F0502020204030204" pitchFamily="34" charset="0"/>
              <a:ea typeface="Times New Roman" panose="02020603050405020304" pitchFamily="18" charset="0"/>
              <a:cs typeface="Calibri" panose="020F0502020204030204" pitchFamily="34" charset="0"/>
            </a:endParaRPr>
          </a:p>
          <a:p>
            <a:pPr marL="342900" marR="0" lvl="0" indent="-342900" algn="l" defTabSz="914400" rtl="0" eaLnBrk="1" fontAlgn="auto" latinLnBrk="0" hangingPunct="1">
              <a:lnSpc>
                <a:spcPct val="107000"/>
              </a:lnSpc>
              <a:spcBef>
                <a:spcPts val="0"/>
              </a:spcBef>
              <a:spcAft>
                <a:spcPts val="800"/>
              </a:spcAft>
              <a:buClrTx/>
              <a:buSzPts val="1000"/>
              <a:buFont typeface="Symbol" panose="05050102010706020507" pitchFamily="18" charset="2"/>
              <a:buChar char=""/>
              <a:tabLst>
                <a:tab pos="457200" algn="l"/>
              </a:tabLst>
              <a:defRPr/>
            </a:pPr>
            <a:r>
              <a:rPr lang="en-GB" sz="1800" dirty="0">
                <a:solidFill>
                  <a:srgbClr val="000000"/>
                </a:solidFill>
                <a:effectLst/>
                <a:latin typeface="Calibri" panose="020F0502020204030204" pitchFamily="34" charset="0"/>
                <a:ea typeface="Times New Roman" panose="02020603050405020304" pitchFamily="18" charset="0"/>
                <a:cs typeface="Calibri" panose="020F0502020204030204" pitchFamily="34" charset="0"/>
              </a:rPr>
              <a:t>Support the development of a digital strategy in conjunction with Senior Investigation Officers to reach objectives for how digital media can support investigations.</a:t>
            </a:r>
          </a:p>
          <a:p>
            <a:pPr marL="342900" lvl="0" indent="-342900">
              <a:lnSpc>
                <a:spcPct val="107000"/>
              </a:lnSpc>
              <a:spcAft>
                <a:spcPts val="800"/>
              </a:spcAft>
              <a:buSzPts val="1000"/>
              <a:buFont typeface="Symbol" panose="05050102010706020507" pitchFamily="18" charset="2"/>
              <a:buChar char=""/>
              <a:tabLst>
                <a:tab pos="457200" algn="l"/>
              </a:tabLst>
            </a:pPr>
            <a:r>
              <a:rPr lang="en-GB" sz="1800" dirty="0">
                <a:solidFill>
                  <a:srgbClr val="000000"/>
                </a:solidFill>
                <a:effectLst/>
                <a:latin typeface="Calibri" panose="020F0502020204030204" pitchFamily="34" charset="0"/>
                <a:ea typeface="Times New Roman" panose="02020603050405020304" pitchFamily="18" charset="0"/>
                <a:cs typeface="Calibri" panose="020F0502020204030204" pitchFamily="34" charset="0"/>
              </a:rPr>
              <a:t>Seek specialist support from roles such as Analysts, Communications Data Investigators (</a:t>
            </a:r>
            <a:r>
              <a:rPr lang="en-GB" sz="1800" dirty="0" err="1">
                <a:solidFill>
                  <a:srgbClr val="000000"/>
                </a:solidFill>
                <a:effectLst/>
                <a:latin typeface="Calibri" panose="020F0502020204030204" pitchFamily="34" charset="0"/>
                <a:ea typeface="Times New Roman" panose="02020603050405020304" pitchFamily="18" charset="0"/>
                <a:cs typeface="Calibri" panose="020F0502020204030204" pitchFamily="34" charset="0"/>
              </a:rPr>
              <a:t>SPoC</a:t>
            </a:r>
            <a:r>
              <a:rPr lang="en-GB" sz="1800" dirty="0">
                <a:solidFill>
                  <a:srgbClr val="000000"/>
                </a:solidFill>
                <a:effectLst/>
                <a:latin typeface="Calibri" panose="020F0502020204030204" pitchFamily="34" charset="0"/>
                <a:ea typeface="Times New Roman" panose="02020603050405020304" pitchFamily="18" charset="0"/>
                <a:cs typeface="Calibri" panose="020F0502020204030204" pitchFamily="34" charset="0"/>
              </a:rPr>
              <a:t>), Digital Forensics, Covert Authority Bureau, Vehicle Examiners and National Crime Agency to apply appropriate expertise to the advancement of an investigation.</a:t>
            </a:r>
          </a:p>
          <a:p>
            <a:pPr marL="342900" lvl="0" indent="-342900">
              <a:lnSpc>
                <a:spcPct val="107000"/>
              </a:lnSpc>
              <a:spcAft>
                <a:spcPts val="800"/>
              </a:spcAft>
              <a:buSzPts val="1000"/>
              <a:buFont typeface="Symbol" panose="05050102010706020507" pitchFamily="18" charset="2"/>
              <a:buChar char=""/>
              <a:tabLst>
                <a:tab pos="457200" algn="l"/>
              </a:tabLst>
            </a:pPr>
            <a:r>
              <a:rPr lang="en-GB" sz="1800" dirty="0">
                <a:solidFill>
                  <a:srgbClr val="000000"/>
                </a:solidFill>
                <a:effectLst/>
                <a:latin typeface="Calibri" panose="020F0502020204030204" pitchFamily="34" charset="0"/>
                <a:ea typeface="Times New Roman" panose="02020603050405020304" pitchFamily="18" charset="0"/>
                <a:cs typeface="Calibri" panose="020F0502020204030204" pitchFamily="34" charset="0"/>
              </a:rPr>
              <a:t>Undertake open and closed source investigations in relation to specific subjects, to support incidents, operations and investigations.</a:t>
            </a:r>
            <a:endParaRPr lang="en-GB" sz="1800" dirty="0">
              <a:solidFill>
                <a:srgbClr val="000000"/>
              </a:solidFill>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spcAft>
                <a:spcPts val="800"/>
              </a:spcAft>
              <a:buSzPts val="1000"/>
              <a:buFont typeface="Symbol" panose="05050102010706020507" pitchFamily="18" charset="2"/>
              <a:buChar char=""/>
              <a:tabLst>
                <a:tab pos="457200" algn="l"/>
              </a:tabLst>
            </a:pPr>
            <a:r>
              <a:rPr lang="en-GB" sz="1800" dirty="0">
                <a:solidFill>
                  <a:srgbClr val="000000"/>
                </a:solidFill>
                <a:effectLst/>
                <a:latin typeface="Calibri" panose="020F0502020204030204" pitchFamily="34" charset="0"/>
                <a:ea typeface="Times New Roman" panose="02020603050405020304" pitchFamily="18" charset="0"/>
                <a:cs typeface="Calibri" panose="020F0502020204030204" pitchFamily="34" charset="0"/>
              </a:rPr>
              <a:t>Undertake proactive research in to the latest hardware and software products available including applications, assessing how they may support police investigations and making recommendations to improve processes.</a:t>
            </a:r>
            <a:endParaRPr lang="en-GB" sz="1800" dirty="0">
              <a:solidFill>
                <a:srgbClr val="000000"/>
              </a:solidFill>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spcAft>
                <a:spcPts val="800"/>
              </a:spcAft>
              <a:buSzPts val="1000"/>
              <a:buFont typeface="Symbol" panose="05050102010706020507" pitchFamily="18" charset="2"/>
              <a:buChar char=""/>
              <a:tabLst>
                <a:tab pos="457200" algn="l"/>
              </a:tabLst>
            </a:pPr>
            <a:r>
              <a:rPr lang="en-GB" sz="1800" dirty="0">
                <a:solidFill>
                  <a:srgbClr val="000000"/>
                </a:solidFill>
                <a:effectLst/>
                <a:latin typeface="Calibri" panose="020F0502020204030204" pitchFamily="34" charset="0"/>
                <a:ea typeface="Times New Roman" panose="02020603050405020304" pitchFamily="18" charset="0"/>
                <a:cs typeface="Calibri" panose="020F0502020204030204" pitchFamily="34" charset="0"/>
              </a:rPr>
              <a:t>Support investigations through preparation of relevant disclosure material, in liaison with Crown prosecutors when necessary.</a:t>
            </a:r>
            <a:endParaRPr lang="en-GB" sz="1800" dirty="0">
              <a:solidFill>
                <a:srgbClr val="000000"/>
              </a:solidFill>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spcAft>
                <a:spcPts val="800"/>
              </a:spcAft>
              <a:buSzPts val="1000"/>
              <a:buFont typeface="Symbol" panose="05050102010706020507" pitchFamily="18" charset="2"/>
              <a:buChar char=""/>
              <a:tabLst>
                <a:tab pos="457200" algn="l"/>
              </a:tabLst>
            </a:pPr>
            <a:r>
              <a:rPr lang="en-GB" sz="1800" dirty="0">
                <a:solidFill>
                  <a:srgbClr val="000000"/>
                </a:solidFill>
                <a:effectLst/>
                <a:latin typeface="Calibri" panose="020F0502020204030204" pitchFamily="34" charset="0"/>
                <a:ea typeface="Times New Roman" panose="02020603050405020304" pitchFamily="18" charset="0"/>
                <a:cs typeface="Calibri" panose="020F0502020204030204" pitchFamily="34" charset="0"/>
              </a:rPr>
              <a:t>Share best practice both in Force, regionally and nationally to aid collaboration and continuous improvement in policing.</a:t>
            </a:r>
            <a:endParaRPr lang="en-GB" sz="1800" dirty="0">
              <a:solidFill>
                <a:srgbClr val="000000"/>
              </a:solidFill>
              <a:effectLst/>
              <a:latin typeface="Calibri" panose="020F0502020204030204" pitchFamily="34" charset="0"/>
              <a:ea typeface="Calibri" panose="020F0502020204030204" pitchFamily="34" charset="0"/>
              <a:cs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br>
              <a:rPr kumimoji="0" lang="en-GB" sz="1100" b="1" i="0" u="sng"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br>
            <a:r>
              <a:rPr kumimoji="0" lang="en-GB" sz="1100" b="1" i="0" u="sng"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Financial Investigator</a:t>
            </a:r>
            <a:b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b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Role - </a:t>
            </a:r>
            <a:r>
              <a:rPr lang="en-GB" sz="1600" b="0" i="0" dirty="0">
                <a:solidFill>
                  <a:srgbClr val="000000"/>
                </a:solidFill>
                <a:effectLst/>
                <a:latin typeface="fs-elliot"/>
              </a:rPr>
              <a:t>To provide input, advice and support to those managing live incidents and investigations involving a financial element, gathering intelligence. To conduct proactive/reactive specialist financial investigations.</a:t>
            </a:r>
            <a:br>
              <a:rPr lang="en-GB" sz="1600" b="0" i="0" dirty="0">
                <a:solidFill>
                  <a:srgbClr val="000000"/>
                </a:solidFill>
                <a:effectLst/>
                <a:latin typeface="fs-elliot"/>
              </a:rPr>
            </a:br>
            <a:br>
              <a:rPr lang="en-GB" sz="1600" b="0" i="0" dirty="0">
                <a:solidFill>
                  <a:srgbClr val="000000"/>
                </a:solidFill>
                <a:effectLst/>
                <a:latin typeface="fs-elliot"/>
              </a:rPr>
            </a:br>
            <a:r>
              <a:rPr lang="en-GB" sz="1600" b="0" i="0" dirty="0">
                <a:solidFill>
                  <a:srgbClr val="000000"/>
                </a:solidFill>
                <a:effectLst/>
                <a:latin typeface="fs-elliot"/>
              </a:rPr>
              <a:t>Key Accountabilities – </a:t>
            </a:r>
            <a:br>
              <a:rPr lang="en-GB" sz="1600" b="0" i="0" dirty="0">
                <a:solidFill>
                  <a:srgbClr val="000000"/>
                </a:solidFill>
                <a:effectLst/>
                <a:latin typeface="fs-elliot"/>
              </a:rPr>
            </a:br>
            <a:r>
              <a:rPr lang="en-GB" sz="18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 Support the development of financial investigation plans and agree expectations for how financial intelligence can support investigations in conjunction with Senior Investigation Officers to achieve clarity on joint objectives.</a:t>
            </a:r>
            <a:br>
              <a:rPr lang="en-GB" sz="1800" dirty="0">
                <a:effectLst/>
                <a:latin typeface="Calibri" panose="020F0502020204030204" pitchFamily="34" charset="0"/>
                <a:ea typeface="Calibri" panose="020F0502020204030204" pitchFamily="34" charset="0"/>
                <a:cs typeface="Times New Roman" panose="02020603050405020304" pitchFamily="18" charset="0"/>
              </a:rPr>
            </a:br>
            <a:r>
              <a:rPr lang="en-GB" sz="1800" dirty="0">
                <a:effectLst/>
                <a:latin typeface="Calibri" panose="020F0502020204030204" pitchFamily="34" charset="0"/>
                <a:ea typeface="Calibri" panose="020F0502020204030204" pitchFamily="34" charset="0"/>
                <a:cs typeface="Times New Roman" panose="02020603050405020304" pitchFamily="18" charset="0"/>
              </a:rPr>
              <a:t>• Undertake the gathering, recording and sanitising of financial intelligence in accordance with the applicable intelligence models and the Criminal Procedure and Investigations Act 1996 to support ongoing investigations.</a:t>
            </a:r>
            <a:br>
              <a:rPr lang="en-GB" sz="18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br>
            <a:r>
              <a:rPr lang="en-GB" sz="18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 Interrogate specialist databases, networks and other on-line tools such as; Investigate Suspicious Activity Reports (SARs) reports, in accordance with protocols, to support ongoing investigations.</a:t>
            </a:r>
            <a:br>
              <a:rPr lang="en-GB" sz="18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br>
            <a:r>
              <a:rPr lang="en-GB" sz="18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 Produce criminal files and court files, using applicable case file management standards, guidance and legislation, to support a prosecution.</a:t>
            </a:r>
            <a:br>
              <a:rPr lang="en-GB" sz="18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br>
            <a:r>
              <a:rPr lang="en-GB" sz="18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 Interview witnesses and suspects to obtain financial intelligence to assist with identifying financial crime and the proceeds of crime.</a:t>
            </a:r>
            <a:br>
              <a:rPr lang="en-GB" sz="18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br>
            <a:r>
              <a:rPr lang="en-GB" sz="18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 Use Proceeds of Crime Act 2002 and associated legislation, specialist gateways and external agencies to develop intelligence packages for use in financial and other investigations.</a:t>
            </a:r>
            <a:br>
              <a:rPr lang="en-GB" sz="18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br>
            <a:r>
              <a:rPr lang="en-GB" sz="18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 Use investigative tools and undertake the search, seizure and detention of cash, preparing applications for warrants and orders using the relevant legislation to prevent criminals from profiting from the proceeds of crime.</a:t>
            </a:r>
            <a:br>
              <a:rPr lang="en-GB" sz="18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br>
            <a:r>
              <a:rPr lang="en-GB" sz="18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 Prepare relevant material on money laundering and financial dealings for disclosure, in liaison with Crown prosecutors when necessary to support investigations.</a:t>
            </a:r>
            <a:br>
              <a:rPr lang="en-GB" sz="18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br>
            <a:r>
              <a:rPr lang="en-GB" sz="18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 Share best practice on financial investigation and building cases in Force, regionally and nationally to aid collaboration and promoting use of financial investigation practices in mainstream policing investigations where appropriate and continuous improvement in policing more widely.</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200" b="0" i="0" u="none" strike="noStrike" kern="1200" cap="none" spc="0" normalizeH="0" baseline="0" noProof="0" dirty="0">
              <a:ln>
                <a:noFill/>
              </a:ln>
              <a:solidFill>
                <a:prstClr val="black"/>
              </a:solidFill>
              <a:effectLst/>
              <a:uLnTx/>
              <a:uFillTx/>
              <a:latin typeface="+mn-lt"/>
              <a:ea typeface="+mn-ea"/>
              <a:cs typeface="+mn-cs"/>
            </a:endParaRPr>
          </a:p>
          <a:p>
            <a:endParaRPr lang="en-GB" dirty="0"/>
          </a:p>
        </p:txBody>
      </p:sp>
      <p:sp>
        <p:nvSpPr>
          <p:cNvPr id="4" name="Slide Number Placeholder 3"/>
          <p:cNvSpPr>
            <a:spLocks noGrp="1"/>
          </p:cNvSpPr>
          <p:nvPr>
            <p:ph type="sldNum" sz="quarter" idx="10"/>
          </p:nvPr>
        </p:nvSpPr>
        <p:spPr/>
        <p:txBody>
          <a:bodyPr/>
          <a:lstStyle/>
          <a:p>
            <a:fld id="{65821F20-3447-427A-A717-B1B8473CDB80}" type="slidenum">
              <a:rPr lang="en-GB" smtClean="0"/>
              <a:t>7</a:t>
            </a:fld>
            <a:endParaRPr lang="en-GB"/>
          </a:p>
        </p:txBody>
      </p:sp>
    </p:spTree>
    <p:extLst>
      <p:ext uri="{BB962C8B-B14F-4D97-AF65-F5344CB8AC3E}">
        <p14:creationId xmlns:p14="http://schemas.microsoft.com/office/powerpoint/2010/main" val="209400285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0000"/>
              </a:lnSpc>
            </a:pPr>
            <a:r>
              <a:rPr lang="en-GB" sz="1100" dirty="0">
                <a:latin typeface="Arial" panose="020B0604020202020204" pitchFamily="34" charset="0"/>
                <a:cs typeface="Arial" panose="020B0604020202020204" pitchFamily="34" charset="0"/>
              </a:rPr>
              <a:t>Legal powers</a:t>
            </a:r>
          </a:p>
          <a:p>
            <a:pPr marL="0" marR="0" indent="0" algn="l" defTabSz="914400" rtl="0" eaLnBrk="0" fontAlgn="base" latinLnBrk="0" hangingPunct="0">
              <a:lnSpc>
                <a:spcPct val="100000"/>
              </a:lnSpc>
              <a:spcBef>
                <a:spcPct val="30000"/>
              </a:spcBef>
              <a:spcAft>
                <a:spcPct val="0"/>
              </a:spcAft>
              <a:buClrTx/>
              <a:buSzTx/>
              <a:buFontTx/>
              <a:buNone/>
              <a:tabLst/>
              <a:defRPr/>
            </a:pPr>
            <a:r>
              <a:rPr lang="en-GB" sz="1100" b="0" i="0" u="none" strike="noStrike" kern="1200" baseline="0" dirty="0">
                <a:solidFill>
                  <a:schemeClr val="tx1"/>
                </a:solidFill>
                <a:latin typeface="Arial" panose="020B0604020202020204" pitchFamily="34" charset="0"/>
                <a:ea typeface="ＭＳ Ｐゴシック" pitchFamily="-112" charset="-128"/>
                <a:cs typeface="Arial" panose="020B0604020202020204" pitchFamily="34" charset="0"/>
              </a:rPr>
              <a:t>As an investigator an officer will have access to a range of legal powers to enable them to conduct effective investigations. These powers can allow the officer to deprive individuals of their liberty, use reasonable physical force, enter their homes or other private premises, gain access to private information and to deploy intrusive surveillance techniques. </a:t>
            </a:r>
          </a:p>
          <a:p>
            <a:pPr>
              <a:lnSpc>
                <a:spcPct val="100000"/>
              </a:lnSpc>
            </a:pPr>
            <a:endParaRPr lang="en-GB" sz="1100" b="0" i="0" u="none" strike="noStrike" kern="1200" baseline="0" dirty="0">
              <a:solidFill>
                <a:schemeClr val="tx1"/>
              </a:solidFill>
              <a:latin typeface="Arial" panose="020B0604020202020204" pitchFamily="34" charset="0"/>
              <a:ea typeface="ＭＳ Ｐゴシック" pitchFamily="-112" charset="-128"/>
              <a:cs typeface="Arial" panose="020B0604020202020204" pitchFamily="34" charset="0"/>
            </a:endParaRPr>
          </a:p>
          <a:p>
            <a:pPr>
              <a:lnSpc>
                <a:spcPct val="100000"/>
              </a:lnSpc>
            </a:pPr>
            <a:r>
              <a:rPr lang="en-GB" sz="1100" b="0" i="0" u="none" strike="noStrike" kern="1200" baseline="0" dirty="0">
                <a:solidFill>
                  <a:schemeClr val="tx1"/>
                </a:solidFill>
                <a:latin typeface="Arial" panose="020B0604020202020204" pitchFamily="34" charset="0"/>
                <a:ea typeface="ＭＳ Ｐゴシック" pitchFamily="-112" charset="-128"/>
                <a:cs typeface="Arial" panose="020B0604020202020204" pitchFamily="34" charset="0"/>
              </a:rPr>
              <a:t>An officer will use their discretion to choose how to use these powers and they have a responsibility to use them ethically and in accordance with professional standards, ensuring that they are non discriminatory and proportionate. </a:t>
            </a:r>
          </a:p>
          <a:p>
            <a:pPr>
              <a:lnSpc>
                <a:spcPct val="100000"/>
              </a:lnSpc>
            </a:pPr>
            <a:endParaRPr lang="en-GB" sz="1100" dirty="0">
              <a:latin typeface="Arial" panose="020B0604020202020204" pitchFamily="34" charset="0"/>
              <a:cs typeface="Arial" panose="020B0604020202020204" pitchFamily="34" charset="0"/>
            </a:endParaRPr>
          </a:p>
          <a:p>
            <a:pPr marL="171450" indent="-171450">
              <a:lnSpc>
                <a:spcPct val="100000"/>
              </a:lnSpc>
              <a:buFont typeface="Arial" panose="020B0604020202020204" pitchFamily="34" charset="0"/>
              <a:buChar char="•"/>
            </a:pPr>
            <a:r>
              <a:rPr lang="en-GB" sz="1100" b="1" dirty="0">
                <a:latin typeface="Arial" panose="020B0604020202020204" pitchFamily="34" charset="0"/>
                <a:cs typeface="Arial" panose="020B0604020202020204" pitchFamily="34" charset="0"/>
              </a:rPr>
              <a:t>Criminal Procedure and Investigations Act 1996 (CPIA</a:t>
            </a:r>
            <a:r>
              <a:rPr lang="en-GB" sz="1100" dirty="0">
                <a:latin typeface="Arial" panose="020B0604020202020204" pitchFamily="34" charset="0"/>
                <a:cs typeface="Arial" panose="020B0604020202020204" pitchFamily="34" charset="0"/>
              </a:rPr>
              <a:t>) A</a:t>
            </a:r>
            <a:r>
              <a:rPr lang="en-GB" sz="1100" b="0" kern="1200" dirty="0">
                <a:solidFill>
                  <a:schemeClr val="tx1"/>
                </a:solidFill>
                <a:effectLst/>
                <a:latin typeface="Arial" panose="020B0604020202020204" pitchFamily="34" charset="0"/>
                <a:ea typeface="+mn-ea"/>
                <a:cs typeface="Arial" panose="020B0604020202020204" pitchFamily="34" charset="0"/>
              </a:rPr>
              <a:t> piece of statutory legislation in the United Kingdom that regulates the procedures of investigating and prosecution of criminal offences</a:t>
            </a:r>
            <a:endParaRPr lang="en-GB" sz="1100" dirty="0">
              <a:latin typeface="Arial" panose="020B0604020202020204" pitchFamily="34" charset="0"/>
              <a:cs typeface="Arial" panose="020B0604020202020204" pitchFamily="34" charset="0"/>
            </a:endParaRPr>
          </a:p>
          <a:p>
            <a:pPr marL="171450" indent="-171450">
              <a:lnSpc>
                <a:spcPct val="100000"/>
              </a:lnSpc>
              <a:buFont typeface="Arial" panose="020B0604020202020204" pitchFamily="34" charset="0"/>
              <a:buChar char="•"/>
            </a:pPr>
            <a:r>
              <a:rPr lang="en-GB" sz="1100" b="1" dirty="0">
                <a:latin typeface="Arial" panose="020B0604020202020204" pitchFamily="34" charset="0"/>
                <a:cs typeface="Arial" panose="020B0604020202020204" pitchFamily="34" charset="0"/>
              </a:rPr>
              <a:t>Regulation of Investigatory Powers 2000 (RIPA) </a:t>
            </a:r>
            <a:r>
              <a:rPr lang="en-GB" sz="1100" kern="1200" dirty="0">
                <a:solidFill>
                  <a:schemeClr val="tx1"/>
                </a:solidFill>
                <a:effectLst/>
                <a:latin typeface="Arial" panose="020B0604020202020204" pitchFamily="34" charset="0"/>
                <a:ea typeface="+mn-ea"/>
                <a:cs typeface="Arial" panose="020B0604020202020204" pitchFamily="34" charset="0"/>
              </a:rPr>
              <a:t>An Act of the Parliament of the United Kingdom, regulating the powers of public bodies to carry out surveillance and investigation, and covering the interception of communications</a:t>
            </a:r>
            <a:endParaRPr lang="en-GB" sz="1100" dirty="0">
              <a:latin typeface="Arial" panose="020B0604020202020204" pitchFamily="34" charset="0"/>
              <a:cs typeface="Arial" panose="020B0604020202020204" pitchFamily="34" charset="0"/>
            </a:endParaRP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1100" b="1" dirty="0">
                <a:latin typeface="Arial" panose="020B0604020202020204" pitchFamily="34" charset="0"/>
                <a:cs typeface="Arial" panose="020B0604020202020204" pitchFamily="34" charset="0"/>
              </a:rPr>
              <a:t>Police and Criminal Evidence Act 1984 (PACE) </a:t>
            </a:r>
            <a:r>
              <a:rPr lang="en-GB" sz="1100" b="0" kern="1200" dirty="0">
                <a:solidFill>
                  <a:schemeClr val="tx1"/>
                </a:solidFill>
                <a:effectLst/>
                <a:latin typeface="Arial" panose="020B0604020202020204" pitchFamily="34" charset="0"/>
                <a:ea typeface="+mn-ea"/>
                <a:cs typeface="Arial" panose="020B0604020202020204" pitchFamily="34" charset="0"/>
              </a:rPr>
              <a:t>A</a:t>
            </a:r>
            <a:r>
              <a:rPr lang="en-GB" sz="1100" kern="1200" dirty="0">
                <a:solidFill>
                  <a:schemeClr val="tx1"/>
                </a:solidFill>
                <a:effectLst/>
                <a:latin typeface="Arial" panose="020B0604020202020204" pitchFamily="34" charset="0"/>
                <a:ea typeface="+mn-ea"/>
                <a:cs typeface="Arial" panose="020B0604020202020204" pitchFamily="34" charset="0"/>
              </a:rPr>
              <a:t>n Act of Parliament which instituted a legislative framework for the powers of police officers in England and Wales to combat crime, and provided codes of practice for the exercise of those powers.</a:t>
            </a:r>
            <a:endParaRPr lang="en-GB" sz="1100" b="1" dirty="0">
              <a:latin typeface="Arial" panose="020B0604020202020204" pitchFamily="34" charset="0"/>
              <a:cs typeface="Arial" panose="020B0604020202020204" pitchFamily="34" charset="0"/>
            </a:endParaRP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1100" b="1" dirty="0">
                <a:latin typeface="Arial" panose="020B0604020202020204" pitchFamily="34" charset="0"/>
                <a:cs typeface="Arial" panose="020B0604020202020204" pitchFamily="34" charset="0"/>
              </a:rPr>
              <a:t>Human Rights Act 1998 (HRA) </a:t>
            </a:r>
          </a:p>
          <a:p>
            <a:pPr marL="0" indent="0">
              <a:lnSpc>
                <a:spcPct val="100000"/>
              </a:lnSpc>
              <a:spcBef>
                <a:spcPts val="0"/>
              </a:spcBef>
              <a:spcAft>
                <a:spcPts val="1800"/>
              </a:spcAft>
              <a:buFontTx/>
              <a:buNone/>
            </a:pPr>
            <a:r>
              <a:rPr lang="en-GB" altLang="en-US" sz="1100" dirty="0">
                <a:solidFill>
                  <a:srgbClr val="000099"/>
                </a:solidFill>
                <a:latin typeface="Arial" panose="020B0604020202020204" pitchFamily="34" charset="0"/>
                <a:cs typeface="Arial" panose="020B0604020202020204" pitchFamily="34" charset="0"/>
              </a:rPr>
              <a:t>Article 3  Freedom from torture/inhumane treatment</a:t>
            </a:r>
          </a:p>
          <a:p>
            <a:pPr marL="0" indent="0">
              <a:lnSpc>
                <a:spcPct val="100000"/>
              </a:lnSpc>
              <a:spcBef>
                <a:spcPts val="0"/>
              </a:spcBef>
              <a:spcAft>
                <a:spcPts val="1800"/>
              </a:spcAft>
              <a:buFontTx/>
              <a:buNone/>
            </a:pPr>
            <a:r>
              <a:rPr lang="en-GB" altLang="en-US" sz="1100" dirty="0">
                <a:solidFill>
                  <a:srgbClr val="000099"/>
                </a:solidFill>
                <a:latin typeface="Arial" panose="020B0604020202020204" pitchFamily="34" charset="0"/>
                <a:cs typeface="Arial" panose="020B0604020202020204" pitchFamily="34" charset="0"/>
              </a:rPr>
              <a:t>Article 5  Right to liberty and security</a:t>
            </a:r>
          </a:p>
          <a:p>
            <a:pPr marL="0" indent="0">
              <a:lnSpc>
                <a:spcPct val="100000"/>
              </a:lnSpc>
              <a:spcBef>
                <a:spcPts val="0"/>
              </a:spcBef>
              <a:spcAft>
                <a:spcPts val="1800"/>
              </a:spcAft>
              <a:buFontTx/>
              <a:buNone/>
            </a:pPr>
            <a:r>
              <a:rPr lang="en-GB" altLang="en-US" sz="1100" dirty="0">
                <a:solidFill>
                  <a:srgbClr val="000099"/>
                </a:solidFill>
                <a:latin typeface="Arial" panose="020B0604020202020204" pitchFamily="34" charset="0"/>
                <a:cs typeface="Arial" panose="020B0604020202020204" pitchFamily="34" charset="0"/>
              </a:rPr>
              <a:t>Article 6  Right to a fair trial</a:t>
            </a:r>
          </a:p>
          <a:p>
            <a:pPr marL="0" indent="0">
              <a:lnSpc>
                <a:spcPct val="100000"/>
              </a:lnSpc>
              <a:spcBef>
                <a:spcPts val="0"/>
              </a:spcBef>
              <a:spcAft>
                <a:spcPts val="1800"/>
              </a:spcAft>
              <a:buFontTx/>
              <a:buNone/>
            </a:pPr>
            <a:r>
              <a:rPr lang="en-GB" altLang="en-US" sz="1100" dirty="0">
                <a:solidFill>
                  <a:srgbClr val="000099"/>
                </a:solidFill>
                <a:latin typeface="Arial" panose="020B0604020202020204" pitchFamily="34" charset="0"/>
                <a:cs typeface="Arial" panose="020B0604020202020204" pitchFamily="34" charset="0"/>
              </a:rPr>
              <a:t>Article 7  No punishment without law</a:t>
            </a:r>
          </a:p>
          <a:p>
            <a:pPr marL="0" indent="0">
              <a:lnSpc>
                <a:spcPct val="100000"/>
              </a:lnSpc>
              <a:spcBef>
                <a:spcPts val="0"/>
              </a:spcBef>
              <a:spcAft>
                <a:spcPts val="1800"/>
              </a:spcAft>
              <a:buFontTx/>
              <a:buNone/>
            </a:pPr>
            <a:r>
              <a:rPr lang="en-GB" altLang="en-US" sz="1100" dirty="0">
                <a:solidFill>
                  <a:srgbClr val="000099"/>
                </a:solidFill>
                <a:latin typeface="Arial" panose="020B0604020202020204" pitchFamily="34" charset="0"/>
                <a:cs typeface="Arial" panose="020B0604020202020204" pitchFamily="34" charset="0"/>
              </a:rPr>
              <a:t>Article 8  The right to respect for a private life</a:t>
            </a:r>
            <a:endParaRPr lang="en-GB" sz="1100" b="1" dirty="0">
              <a:latin typeface="Arial" panose="020B0604020202020204" pitchFamily="34" charset="0"/>
              <a:cs typeface="Arial" panose="020B0604020202020204" pitchFamily="34" charset="0"/>
            </a:endParaRP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1100" b="1" dirty="0">
                <a:latin typeface="Arial" panose="020B0604020202020204" pitchFamily="34" charset="0"/>
                <a:cs typeface="Arial" panose="020B0604020202020204" pitchFamily="34" charset="0"/>
              </a:rPr>
              <a:t>Equality Act 2010 </a:t>
            </a:r>
            <a:r>
              <a:rPr lang="en-GB" sz="1100" dirty="0">
                <a:latin typeface="Arial" panose="020B0604020202020204" pitchFamily="34" charset="0"/>
                <a:cs typeface="Arial" panose="020B0604020202020204" pitchFamily="34" charset="0"/>
              </a:rPr>
              <a:t>An Act that </a:t>
            </a:r>
            <a:r>
              <a:rPr lang="en-GB" sz="1100" b="0" kern="1200" dirty="0">
                <a:solidFill>
                  <a:schemeClr val="tx1"/>
                </a:solidFill>
                <a:effectLst/>
                <a:latin typeface="Arial" panose="020B0604020202020204" pitchFamily="34" charset="0"/>
                <a:ea typeface="+mn-ea"/>
                <a:cs typeface="Arial" panose="020B0604020202020204" pitchFamily="34" charset="0"/>
              </a:rPr>
              <a:t>brings together over 116 separate pieces of legislation into one single Act. ... The Act simplifies, strengthens and harmonises the current legislation to provide Britain with a new discrimination law which protects individuals from unfair treatment and promotes a fair and more equal society.</a:t>
            </a:r>
            <a:endParaRPr lang="en-GB" sz="1100" b="0" dirty="0">
              <a:latin typeface="Arial" panose="020B0604020202020204" pitchFamily="34" charset="0"/>
              <a:cs typeface="Arial" panose="020B0604020202020204" pitchFamily="34" charset="0"/>
            </a:endParaRP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1100" b="1" dirty="0">
                <a:latin typeface="Arial" panose="020B0604020202020204" pitchFamily="34" charset="0"/>
                <a:cs typeface="Arial" panose="020B0604020202020204" pitchFamily="34" charset="0"/>
              </a:rPr>
              <a:t>Youth Justice and Criminal Evidence Act 1999 (YJCEA). </a:t>
            </a:r>
            <a:r>
              <a:rPr lang="en-GB" sz="1100" dirty="0">
                <a:latin typeface="Arial" panose="020B0604020202020204" pitchFamily="34" charset="0"/>
                <a:cs typeface="Arial" panose="020B0604020202020204" pitchFamily="34" charset="0"/>
              </a:rPr>
              <a:t>The YCJEA was introduced with a view to facilitating the ability of vulnerable and/or intimidated witnesses to give evidence efficiently and safely in criminal court proceedings. </a:t>
            </a:r>
            <a:endParaRPr lang="en-GB" sz="1100" b="1" dirty="0">
              <a:latin typeface="Arial" panose="020B0604020202020204" pitchFamily="34" charset="0"/>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endParaRPr lang="en-GB" sz="1100" dirty="0">
              <a:latin typeface="Arial" panose="020B0604020202020204" pitchFamily="34" charset="0"/>
              <a:cs typeface="Arial" panose="020B0604020202020204" pitchFamily="34" charset="0"/>
            </a:endParaRPr>
          </a:p>
          <a:p>
            <a:pPr>
              <a:lnSpc>
                <a:spcPct val="100000"/>
              </a:lnSpc>
            </a:pPr>
            <a:r>
              <a:rPr lang="en-GB" sz="1100" dirty="0">
                <a:latin typeface="Arial" panose="020B0604020202020204" pitchFamily="34" charset="0"/>
                <a:cs typeface="Arial" panose="020B0604020202020204" pitchFamily="34" charset="0"/>
              </a:rPr>
              <a:t>Under certain conditions, these powers allow investigators to deprive individuals of their liberty, use reasonable physical force, enter their homes or other private premises, gain access to private information and to deploy intrusive surveillance techniques.</a:t>
            </a:r>
          </a:p>
          <a:p>
            <a:pPr>
              <a:lnSpc>
                <a:spcPct val="100000"/>
              </a:lnSpc>
            </a:pPr>
            <a:r>
              <a:rPr lang="en-GB" sz="1100" dirty="0">
                <a:latin typeface="Arial" panose="020B0604020202020204" pitchFamily="34" charset="0"/>
                <a:cs typeface="Arial" panose="020B0604020202020204" pitchFamily="34" charset="0"/>
              </a:rPr>
              <a:t>Investigators have a high level of discretion in how they choose to use these powers.</a:t>
            </a:r>
          </a:p>
        </p:txBody>
      </p:sp>
      <p:sp>
        <p:nvSpPr>
          <p:cNvPr id="4" name="Slide Number Placeholder 3"/>
          <p:cNvSpPr>
            <a:spLocks noGrp="1"/>
          </p:cNvSpPr>
          <p:nvPr>
            <p:ph type="sldNum" sz="quarter" idx="10"/>
          </p:nvPr>
        </p:nvSpPr>
        <p:spPr/>
        <p:txBody>
          <a:bodyPr/>
          <a:lstStyle/>
          <a:p>
            <a:fld id="{65821F20-3447-427A-A717-B1B8473CDB80}" type="slidenum">
              <a:rPr lang="en-GB" smtClean="0"/>
              <a:t>8</a:t>
            </a:fld>
            <a:endParaRPr lang="en-GB"/>
          </a:p>
        </p:txBody>
      </p:sp>
    </p:spTree>
    <p:extLst>
      <p:ext uri="{BB962C8B-B14F-4D97-AF65-F5344CB8AC3E}">
        <p14:creationId xmlns:p14="http://schemas.microsoft.com/office/powerpoint/2010/main" val="213554612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100" b="1" dirty="0">
                <a:latin typeface="Arial" panose="020B0604020202020204" pitchFamily="34" charset="0"/>
                <a:cs typeface="Arial" panose="020B0604020202020204" pitchFamily="34" charset="0"/>
              </a:rPr>
              <a:t>Groupwork – Activity 1 – Trainer to split class into 2 groups to research RIPA and HRA</a:t>
            </a:r>
          </a:p>
          <a:p>
            <a:endParaRPr lang="en-GB" sz="1100" b="1" dirty="0">
              <a:latin typeface="Arial" panose="020B0604020202020204" pitchFamily="34" charset="0"/>
              <a:cs typeface="Arial" panose="020B0604020202020204" pitchFamily="34" charset="0"/>
            </a:endParaRPr>
          </a:p>
          <a:p>
            <a:r>
              <a:rPr lang="en-GB" sz="1100" b="1" dirty="0">
                <a:latin typeface="Arial" panose="020B0604020202020204" pitchFamily="34" charset="0"/>
                <a:cs typeface="Arial" panose="020B0604020202020204" pitchFamily="34" charset="0"/>
              </a:rPr>
              <a:t>RIPA</a:t>
            </a:r>
          </a:p>
          <a:p>
            <a:r>
              <a:rPr lang="en-GB" sz="1100" dirty="0">
                <a:latin typeface="Arial" panose="020B0604020202020204" pitchFamily="34" charset="0"/>
                <a:cs typeface="Arial" panose="020B0604020202020204" pitchFamily="34" charset="0"/>
              </a:rPr>
              <a:t>Prior to this Act, covert police investigations were governed on a non-statutory basis by Home Office guidance. Following a series of judgments by the European Court of Human Rights (</a:t>
            </a:r>
            <a:r>
              <a:rPr lang="en-GB" sz="1100" dirty="0" err="1">
                <a:latin typeface="Arial" panose="020B0604020202020204" pitchFamily="34" charset="0"/>
                <a:cs typeface="Arial" panose="020B0604020202020204" pitchFamily="34" charset="0"/>
              </a:rPr>
              <a:t>ECtHR</a:t>
            </a:r>
            <a:r>
              <a:rPr lang="en-GB" sz="1100" dirty="0">
                <a:latin typeface="Arial" panose="020B0604020202020204" pitchFamily="34" charset="0"/>
                <a:cs typeface="Arial" panose="020B0604020202020204" pitchFamily="34" charset="0"/>
              </a:rPr>
              <a:t>), it was made clear that a non-statutory authorisation regime in respect of these techniques was insufficient. To ensure compliance with the </a:t>
            </a:r>
            <a:r>
              <a:rPr lang="en-GB" sz="1100" dirty="0" err="1">
                <a:latin typeface="Arial" panose="020B0604020202020204" pitchFamily="34" charset="0"/>
                <a:cs typeface="Arial" panose="020B0604020202020204" pitchFamily="34" charset="0"/>
              </a:rPr>
              <a:t>ECtHR’s</a:t>
            </a:r>
            <a:r>
              <a:rPr lang="en-GB" sz="1100" dirty="0">
                <a:latin typeface="Arial" panose="020B0604020202020204" pitchFamily="34" charset="0"/>
                <a:cs typeface="Arial" panose="020B0604020202020204" pitchFamily="34" charset="0"/>
              </a:rPr>
              <a:t> decision, RIPA was introduced to provide a statutory framework for the use of covert techniques.</a:t>
            </a:r>
          </a:p>
          <a:p>
            <a:endParaRPr lang="en-GB" sz="1100" dirty="0">
              <a:latin typeface="Arial" panose="020B0604020202020204" pitchFamily="34" charset="0"/>
              <a:cs typeface="Arial" panose="020B0604020202020204" pitchFamily="34" charset="0"/>
            </a:endParaRPr>
          </a:p>
          <a:p>
            <a:r>
              <a:rPr lang="en-GB" sz="1100" dirty="0">
                <a:latin typeface="Arial" panose="020B0604020202020204" pitchFamily="34" charset="0"/>
                <a:cs typeface="Arial" panose="020B0604020202020204" pitchFamily="34" charset="0"/>
              </a:rPr>
              <a:t>The Act allows for the lawful interference with the right to respect for private and family life, under Article 8 of the European Convention on Human Rights, in justified circumstances where law enforcement agencies can show that such interference is necessary, proportionate and in accordance with a legitimate aim.</a:t>
            </a:r>
          </a:p>
          <a:p>
            <a:endParaRPr lang="en-GB" sz="1100" dirty="0">
              <a:latin typeface="Arial" panose="020B0604020202020204" pitchFamily="34" charset="0"/>
              <a:cs typeface="Arial" panose="020B0604020202020204" pitchFamily="34" charset="0"/>
            </a:endParaRPr>
          </a:p>
          <a:p>
            <a:r>
              <a:rPr lang="en-GB" sz="1100" dirty="0">
                <a:latin typeface="Arial" panose="020B0604020202020204" pitchFamily="34" charset="0"/>
                <a:cs typeface="Arial" panose="020B0604020202020204" pitchFamily="34" charset="0"/>
              </a:rPr>
              <a:t>Circumstances which would permit the use of covert techniques under RIPA include where it is necessary:</a:t>
            </a:r>
          </a:p>
          <a:p>
            <a:pPr marL="171450" indent="-171450">
              <a:buFont typeface="Arial" panose="020B0604020202020204" pitchFamily="34" charset="0"/>
              <a:buChar char="•"/>
            </a:pPr>
            <a:r>
              <a:rPr lang="en-GB" sz="1100" dirty="0">
                <a:latin typeface="Arial" panose="020B0604020202020204" pitchFamily="34" charset="0"/>
                <a:cs typeface="Arial" panose="020B0604020202020204" pitchFamily="34" charset="0"/>
              </a:rPr>
              <a:t>in the interests of national security</a:t>
            </a:r>
          </a:p>
          <a:p>
            <a:pPr marL="171450" indent="-171450">
              <a:buFont typeface="Arial" panose="020B0604020202020204" pitchFamily="34" charset="0"/>
              <a:buChar char="•"/>
            </a:pPr>
            <a:r>
              <a:rPr lang="en-GB" sz="1100" dirty="0">
                <a:latin typeface="Arial" panose="020B0604020202020204" pitchFamily="34" charset="0"/>
                <a:cs typeface="Arial" panose="020B0604020202020204" pitchFamily="34" charset="0"/>
              </a:rPr>
              <a:t>for the purpose of preventing or detecting crime or of preventing disorder</a:t>
            </a:r>
          </a:p>
          <a:p>
            <a:pPr marL="171450" indent="-171450">
              <a:buFont typeface="Arial" panose="020B0604020202020204" pitchFamily="34" charset="0"/>
              <a:buChar char="•"/>
            </a:pPr>
            <a:r>
              <a:rPr lang="en-GB" sz="1100" dirty="0">
                <a:latin typeface="Arial" panose="020B0604020202020204" pitchFamily="34" charset="0"/>
                <a:cs typeface="Arial" panose="020B0604020202020204" pitchFamily="34" charset="0"/>
              </a:rPr>
              <a:t>in the interests of the economic wellbeing of the UK</a:t>
            </a:r>
          </a:p>
          <a:p>
            <a:pPr marL="171450" indent="-171450">
              <a:buFont typeface="Arial" panose="020B0604020202020204" pitchFamily="34" charset="0"/>
              <a:buChar char="•"/>
            </a:pPr>
            <a:r>
              <a:rPr lang="en-GB" sz="1100" dirty="0">
                <a:latin typeface="Arial" panose="020B0604020202020204" pitchFamily="34" charset="0"/>
                <a:cs typeface="Arial" panose="020B0604020202020204" pitchFamily="34" charset="0"/>
              </a:rPr>
              <a:t>in the interests of public safety</a:t>
            </a:r>
          </a:p>
          <a:p>
            <a:pPr marL="171450" indent="-171450">
              <a:buFont typeface="Arial" panose="020B0604020202020204" pitchFamily="34" charset="0"/>
              <a:buChar char="•"/>
            </a:pPr>
            <a:r>
              <a:rPr lang="en-GB" sz="1100" dirty="0">
                <a:latin typeface="Arial" panose="020B0604020202020204" pitchFamily="34" charset="0"/>
                <a:cs typeface="Arial" panose="020B0604020202020204" pitchFamily="34" charset="0"/>
              </a:rPr>
              <a:t>for the purpose of protecting public health</a:t>
            </a:r>
          </a:p>
          <a:p>
            <a:pPr marL="171450" indent="-171450">
              <a:buFont typeface="Arial" panose="020B0604020202020204" pitchFamily="34" charset="0"/>
              <a:buChar char="•"/>
            </a:pPr>
            <a:r>
              <a:rPr lang="en-GB" sz="1100" dirty="0">
                <a:latin typeface="Arial" panose="020B0604020202020204" pitchFamily="34" charset="0"/>
                <a:cs typeface="Arial" panose="020B0604020202020204" pitchFamily="34" charset="0"/>
              </a:rPr>
              <a:t>for the purpose of assessing or collecting any tax, duty, levy or other imposition, contribution or charge payable to a government department or</a:t>
            </a:r>
            <a:r>
              <a:rPr lang="en-GB" sz="1100" baseline="0" dirty="0">
                <a:latin typeface="Arial" panose="020B0604020202020204" pitchFamily="34" charset="0"/>
                <a:cs typeface="Arial" panose="020B0604020202020204" pitchFamily="34" charset="0"/>
              </a:rPr>
              <a:t> </a:t>
            </a:r>
          </a:p>
          <a:p>
            <a:pPr marL="171450" indent="-171450">
              <a:buFont typeface="Arial" panose="020B0604020202020204" pitchFamily="34" charset="0"/>
              <a:buChar char="•"/>
            </a:pPr>
            <a:r>
              <a:rPr lang="en-GB" sz="1100" dirty="0">
                <a:latin typeface="Arial" panose="020B0604020202020204" pitchFamily="34" charset="0"/>
                <a:cs typeface="Arial" panose="020B0604020202020204" pitchFamily="34" charset="0"/>
              </a:rPr>
              <a:t>for any purpose not falling within the above, but which is specified by an order made by the secretary of state.</a:t>
            </a:r>
          </a:p>
          <a:p>
            <a:endParaRPr lang="en-GB" dirty="0"/>
          </a:p>
        </p:txBody>
      </p:sp>
      <p:sp>
        <p:nvSpPr>
          <p:cNvPr id="4" name="Slide Number Placeholder 3"/>
          <p:cNvSpPr>
            <a:spLocks noGrp="1"/>
          </p:cNvSpPr>
          <p:nvPr>
            <p:ph type="sldNum" sz="quarter" idx="10"/>
          </p:nvPr>
        </p:nvSpPr>
        <p:spPr/>
        <p:txBody>
          <a:bodyPr/>
          <a:lstStyle/>
          <a:p>
            <a:fld id="{65821F20-3447-427A-A717-B1B8473CDB80}" type="slidenum">
              <a:rPr lang="en-GB" smtClean="0"/>
              <a:t>9</a:t>
            </a:fld>
            <a:endParaRPr lang="en-GB"/>
          </a:p>
        </p:txBody>
      </p:sp>
    </p:spTree>
    <p:extLst>
      <p:ext uri="{BB962C8B-B14F-4D97-AF65-F5344CB8AC3E}">
        <p14:creationId xmlns:p14="http://schemas.microsoft.com/office/powerpoint/2010/main" val="174376760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Everyone has the right to respect for his private and family life, his home and his correspondence.</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There shall be no interference by a public authority with the exercise of this right except to such as is in accordance with the law and is necessary…….</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1" lang="en-GB" altLang="en-US"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in the interests of national security, public safety or the economic well being of the country,</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1" lang="en-GB" altLang="en-US"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for the prevention of disorder or crime, </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1" lang="en-GB" altLang="en-US"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for the protection of health or morals,</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altLang="en-US"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for the protection of the rights and freedoms of others.</a:t>
            </a:r>
          </a:p>
          <a:p>
            <a:endParaRPr lang="en-GB" dirty="0"/>
          </a:p>
        </p:txBody>
      </p:sp>
      <p:sp>
        <p:nvSpPr>
          <p:cNvPr id="4" name="Slide Number Placeholder 3"/>
          <p:cNvSpPr>
            <a:spLocks noGrp="1"/>
          </p:cNvSpPr>
          <p:nvPr>
            <p:ph type="sldNum" sz="quarter" idx="10"/>
          </p:nvPr>
        </p:nvSpPr>
        <p:spPr/>
        <p:txBody>
          <a:bodyPr/>
          <a:lstStyle/>
          <a:p>
            <a:fld id="{65821F20-3447-427A-A717-B1B8473CDB80}" type="slidenum">
              <a:rPr lang="en-GB" smtClean="0"/>
              <a:t>10</a:t>
            </a:fld>
            <a:endParaRPr lang="en-GB"/>
          </a:p>
        </p:txBody>
      </p:sp>
    </p:spTree>
    <p:extLst>
      <p:ext uri="{BB962C8B-B14F-4D97-AF65-F5344CB8AC3E}">
        <p14:creationId xmlns:p14="http://schemas.microsoft.com/office/powerpoint/2010/main" val="3355537794"/>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QTS -  what does surveillance mean to you? </a:t>
            </a:r>
            <a:r>
              <a:rPr lang="en-GB" b="0" dirty="0"/>
              <a:t>Trainer to record answers on whiteboard</a:t>
            </a:r>
          </a:p>
        </p:txBody>
      </p:sp>
      <p:sp>
        <p:nvSpPr>
          <p:cNvPr id="4" name="Slide Number Placeholder 3"/>
          <p:cNvSpPr>
            <a:spLocks noGrp="1"/>
          </p:cNvSpPr>
          <p:nvPr>
            <p:ph type="sldNum" sz="quarter" idx="10"/>
          </p:nvPr>
        </p:nvSpPr>
        <p:spPr/>
        <p:txBody>
          <a:bodyPr/>
          <a:lstStyle/>
          <a:p>
            <a:fld id="{65821F20-3447-427A-A717-B1B8473CDB80}" type="slidenum">
              <a:rPr lang="en-GB" smtClean="0"/>
              <a:t>11</a:t>
            </a:fld>
            <a:endParaRPr lang="en-GB"/>
          </a:p>
        </p:txBody>
      </p:sp>
    </p:spTree>
    <p:extLst>
      <p:ext uri="{BB962C8B-B14F-4D97-AF65-F5344CB8AC3E}">
        <p14:creationId xmlns:p14="http://schemas.microsoft.com/office/powerpoint/2010/main" val="143139226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1200" b="0" i="0" u="none" strike="noStrike" kern="1200" cap="none" spc="0" normalizeH="0" baseline="0" noProof="0" dirty="0">
                <a:ln>
                  <a:noFill/>
                </a:ln>
                <a:solidFill>
                  <a:prstClr val="black"/>
                </a:solidFill>
                <a:effectLst/>
                <a:uLnTx/>
                <a:uFillTx/>
                <a:latin typeface="Arial" panose="020B0604020202020204" pitchFamily="34" charset="0"/>
                <a:ea typeface="ＭＳ Ｐゴシック" panose="020B0600070205080204" pitchFamily="34" charset="-128"/>
                <a:cs typeface="+mn-cs"/>
              </a:rPr>
              <a:t>QTS – what does covert mean to you?</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1200" b="0" i="0" u="none" strike="noStrike" kern="1200" cap="none" spc="0" normalizeH="0" baseline="0" noProof="0" dirty="0">
                <a:ln>
                  <a:noFill/>
                </a:ln>
                <a:solidFill>
                  <a:prstClr val="black"/>
                </a:solidFill>
                <a:effectLst/>
                <a:uLnTx/>
                <a:uFillTx/>
                <a:latin typeface="Arial" panose="020B0604020202020204" pitchFamily="34" charset="0"/>
                <a:ea typeface="ＭＳ Ｐゴシック" panose="020B0600070205080204" pitchFamily="34" charset="-128"/>
                <a:cs typeface="+mn-cs"/>
              </a:rPr>
              <a:t>QTS – Can you think of any examples when covert investigations might be used?</a:t>
            </a:r>
            <a:endParaRPr kumimoji="0" lang="en-US" altLang="en-US" sz="1200" b="0" i="0" u="none" strike="noStrike" kern="1200" cap="none" spc="0" normalizeH="0" baseline="0" noProof="0" dirty="0">
              <a:ln>
                <a:noFill/>
              </a:ln>
              <a:solidFill>
                <a:prstClr val="black"/>
              </a:solidFill>
              <a:effectLst/>
              <a:uLnTx/>
              <a:uFillTx/>
              <a:latin typeface="Arial" panose="020B0604020202020204" pitchFamily="34" charset="0"/>
              <a:ea typeface="ＭＳ Ｐゴシック" panose="020B0600070205080204" pitchFamily="34" charset="-128"/>
              <a:cs typeface="+mn-cs"/>
            </a:endParaRPr>
          </a:p>
        </p:txBody>
      </p:sp>
      <p:sp>
        <p:nvSpPr>
          <p:cNvPr id="4" name="Slide Number Placeholder 3"/>
          <p:cNvSpPr>
            <a:spLocks noGrp="1"/>
          </p:cNvSpPr>
          <p:nvPr>
            <p:ph type="sldNum" sz="quarter" idx="10"/>
          </p:nvPr>
        </p:nvSpPr>
        <p:spPr/>
        <p:txBody>
          <a:bodyPr/>
          <a:lstStyle/>
          <a:p>
            <a:fld id="{65821F20-3447-427A-A717-B1B8473CDB80}" type="slidenum">
              <a:rPr lang="en-GB" smtClean="0"/>
              <a:t>12</a:t>
            </a:fld>
            <a:endParaRPr lang="en-GB"/>
          </a:p>
        </p:txBody>
      </p:sp>
    </p:spTree>
    <p:extLst>
      <p:ext uri="{BB962C8B-B14F-4D97-AF65-F5344CB8AC3E}">
        <p14:creationId xmlns:p14="http://schemas.microsoft.com/office/powerpoint/2010/main" val="1299572468"/>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50000"/>
              </a:lnSpc>
              <a:spcBef>
                <a:spcPct val="30000"/>
              </a:spcBef>
              <a:spcAft>
                <a:spcPts val="200"/>
              </a:spcAft>
              <a:buClr>
                <a:srgbClr val="E48312"/>
              </a:buClr>
              <a:buSzPct val="100000"/>
              <a:buFontTx/>
              <a:buNone/>
              <a:tabLst/>
              <a:defRPr/>
            </a:pPr>
            <a:r>
              <a:rPr kumimoji="0" lang="en-GB" altLang="en-US" sz="1200" b="1" i="0" u="none" strike="noStrike" kern="1200" cap="none" spc="0" normalizeH="0" baseline="0" noProof="0" dirty="0">
                <a:ln>
                  <a:noFill/>
                </a:ln>
                <a:solidFill>
                  <a:schemeClr val="tx1"/>
                </a:solidFill>
                <a:effectLst/>
                <a:uLnTx/>
                <a:uFillTx/>
                <a:latin typeface="Calibri" panose="020F0502020204030204"/>
                <a:ea typeface="+mn-ea"/>
                <a:cs typeface="+mn-cs"/>
              </a:rPr>
              <a:t>Groupwork – Activity 2. Trainer to split class into two groups to research what directed and intrusive surveillance is. Groups to feedback on flipchart paper</a:t>
            </a:r>
          </a:p>
          <a:p>
            <a:pPr marL="0" marR="0" lvl="0" indent="0" algn="l" defTabSz="914400" rtl="0" eaLnBrk="1" fontAlgn="auto" latinLnBrk="0" hangingPunct="1">
              <a:lnSpc>
                <a:spcPct val="150000"/>
              </a:lnSpc>
              <a:spcBef>
                <a:spcPct val="30000"/>
              </a:spcBef>
              <a:spcAft>
                <a:spcPts val="200"/>
              </a:spcAft>
              <a:buClr>
                <a:srgbClr val="E48312"/>
              </a:buClr>
              <a:buSzPct val="100000"/>
              <a:buFontTx/>
              <a:buNone/>
              <a:tabLst/>
              <a:defRPr/>
            </a:pPr>
            <a:endParaRPr kumimoji="0" lang="en-GB" altLang="en-US" sz="1200" b="1" i="0" u="none" strike="noStrike" kern="1200" cap="none" spc="0" normalizeH="0" baseline="0" noProof="0" dirty="0">
              <a:ln>
                <a:noFill/>
              </a:ln>
              <a:solidFill>
                <a:schemeClr val="tx1"/>
              </a:solidFill>
              <a:effectLst/>
              <a:uLnTx/>
              <a:uFillTx/>
              <a:latin typeface="Calibri" panose="020F0502020204030204"/>
              <a:ea typeface="+mn-ea"/>
              <a:cs typeface="+mn-cs"/>
            </a:endParaRPr>
          </a:p>
          <a:p>
            <a:pPr marL="0" marR="0" lvl="0" indent="0" algn="l" defTabSz="914400" rtl="0" eaLnBrk="1" fontAlgn="auto" latinLnBrk="0" hangingPunct="1">
              <a:lnSpc>
                <a:spcPct val="150000"/>
              </a:lnSpc>
              <a:spcBef>
                <a:spcPct val="30000"/>
              </a:spcBef>
              <a:spcAft>
                <a:spcPts val="200"/>
              </a:spcAft>
              <a:buClr>
                <a:srgbClr val="E48312"/>
              </a:buClr>
              <a:buSzPct val="100000"/>
              <a:buFontTx/>
              <a:buNone/>
              <a:tabLst/>
              <a:defRPr/>
            </a:pPr>
            <a:r>
              <a:rPr kumimoji="0" lang="en-GB" altLang="en-US" sz="1200" i="0" u="none" strike="noStrike" kern="1200" cap="none" spc="0" normalizeH="0" baseline="0" noProof="0" dirty="0">
                <a:ln>
                  <a:noFill/>
                </a:ln>
                <a:solidFill>
                  <a:schemeClr val="tx1"/>
                </a:solidFill>
                <a:effectLst/>
                <a:uLnTx/>
                <a:uFillTx/>
                <a:latin typeface="Calibri" panose="020F0502020204030204"/>
                <a:ea typeface="+mn-ea"/>
                <a:cs typeface="+mn-cs"/>
              </a:rPr>
              <a:t>Authorisation for Directed Surveillance:</a:t>
            </a:r>
          </a:p>
          <a:p>
            <a:pPr marL="0" marR="0" lvl="0" indent="0" algn="l" defTabSz="914400" rtl="0" eaLnBrk="1" fontAlgn="auto" latinLnBrk="0" hangingPunct="1">
              <a:lnSpc>
                <a:spcPct val="150000"/>
              </a:lnSpc>
              <a:spcBef>
                <a:spcPct val="30000"/>
              </a:spcBef>
              <a:spcAft>
                <a:spcPts val="200"/>
              </a:spcAft>
              <a:buClr>
                <a:srgbClr val="E48312"/>
              </a:buClr>
              <a:buSzPct val="100000"/>
              <a:buNone/>
              <a:tabLst/>
              <a:defRPr/>
            </a:pPr>
            <a:r>
              <a:rPr kumimoji="0" lang="en-GB" altLang="en-US" sz="1200" i="0" u="none" strike="noStrike" kern="1200" cap="none" spc="0" normalizeH="0" baseline="0" noProof="0" dirty="0">
                <a:ln>
                  <a:noFill/>
                </a:ln>
                <a:solidFill>
                  <a:schemeClr val="tx1"/>
                </a:solidFill>
                <a:effectLst/>
                <a:uLnTx/>
                <a:uFillTx/>
                <a:latin typeface="Calibri" panose="020F0502020204030204"/>
                <a:ea typeface="+mn-ea"/>
                <a:cs typeface="+mn-cs"/>
              </a:rPr>
              <a:t>Requires authorisation of a superintendent although if urgent can be given by an Inspector.</a:t>
            </a:r>
          </a:p>
          <a:p>
            <a:endParaRPr lang="en-GB" dirty="0"/>
          </a:p>
        </p:txBody>
      </p:sp>
      <p:sp>
        <p:nvSpPr>
          <p:cNvPr id="4" name="Slide Number Placeholder 3"/>
          <p:cNvSpPr>
            <a:spLocks noGrp="1"/>
          </p:cNvSpPr>
          <p:nvPr>
            <p:ph type="sldNum" sz="quarter" idx="10"/>
          </p:nvPr>
        </p:nvSpPr>
        <p:spPr/>
        <p:txBody>
          <a:bodyPr/>
          <a:lstStyle/>
          <a:p>
            <a:fld id="{65821F20-3447-427A-A717-B1B8473CDB80}" type="slidenum">
              <a:rPr lang="en-GB" smtClean="0"/>
              <a:t>13</a:t>
            </a:fld>
            <a:endParaRPr lang="en-GB"/>
          </a:p>
        </p:txBody>
      </p:sp>
    </p:spTree>
    <p:extLst>
      <p:ext uri="{BB962C8B-B14F-4D97-AF65-F5344CB8AC3E}">
        <p14:creationId xmlns:p14="http://schemas.microsoft.com/office/powerpoint/2010/main" val="396498170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0000"/>
              </a:lnSpc>
            </a:pPr>
            <a:r>
              <a:rPr lang="en-GB" sz="1100" dirty="0">
                <a:latin typeface="Arial" panose="020B0604020202020204" pitchFamily="34" charset="0"/>
                <a:cs typeface="Arial" panose="020B0604020202020204" pitchFamily="34" charset="0"/>
              </a:rPr>
              <a:t>Example:</a:t>
            </a:r>
            <a:r>
              <a:rPr lang="en-GB" sz="1100" baseline="0" dirty="0">
                <a:latin typeface="Arial" panose="020B0604020202020204" pitchFamily="34" charset="0"/>
                <a:cs typeface="Arial" panose="020B0604020202020204" pitchFamily="34" charset="0"/>
              </a:rPr>
              <a:t> </a:t>
            </a:r>
            <a:r>
              <a:rPr lang="en-GB" sz="1100" dirty="0">
                <a:latin typeface="Arial" panose="020B0604020202020204" pitchFamily="34" charset="0"/>
                <a:cs typeface="Arial" panose="020B0604020202020204" pitchFamily="34" charset="0"/>
              </a:rPr>
              <a:t>Tracker on a car or listening device within a house</a:t>
            </a:r>
          </a:p>
          <a:p>
            <a:pPr>
              <a:lnSpc>
                <a:spcPct val="100000"/>
              </a:lnSpc>
            </a:pPr>
            <a:endParaRPr lang="en-GB" sz="1100" dirty="0">
              <a:latin typeface="Arial" panose="020B0604020202020204" pitchFamily="34" charset="0"/>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100" dirty="0">
                <a:latin typeface="Arial" panose="020B0604020202020204" pitchFamily="34" charset="0"/>
                <a:cs typeface="Arial" panose="020B0604020202020204" pitchFamily="34" charset="0"/>
              </a:rPr>
              <a:t>Note: If you are watching a male through the window of his house, technically this is intrusive surveillance,</a:t>
            </a:r>
            <a:r>
              <a:rPr lang="en-GB" sz="1100" baseline="0" dirty="0">
                <a:latin typeface="Arial" panose="020B0604020202020204" pitchFamily="34" charset="0"/>
                <a:cs typeface="Arial" panose="020B0604020202020204" pitchFamily="34" charset="0"/>
              </a:rPr>
              <a:t> as you can see him carrying out personal activities within his private dwelling </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altLang="en-US" sz="1100" b="1" i="0" u="none" strike="noStrike" kern="1200" cap="none" spc="0" normalizeH="0" baseline="0" noProof="0" dirty="0">
              <a:ln>
                <a:noFill/>
              </a:ln>
              <a:solidFill>
                <a:srgbClr val="00559C"/>
              </a:solidFill>
              <a:effectLst/>
              <a:uLnTx/>
              <a:uFillTx/>
              <a:latin typeface="Arial" panose="020B0604020202020204" pitchFamily="34" charset="0"/>
              <a:ea typeface="ＭＳ Ｐゴシック" panose="020B0600070205080204" pitchFamily="34" charset="-128"/>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1100" b="1" i="0" u="none" strike="noStrike" kern="1200" cap="none" spc="0" normalizeH="0" baseline="0" noProof="0" dirty="0">
                <a:ln>
                  <a:noFill/>
                </a:ln>
                <a:solidFill>
                  <a:srgbClr val="00559C"/>
                </a:solidFill>
                <a:effectLst/>
                <a:uLnTx/>
                <a:uFillTx/>
                <a:latin typeface="Arial" panose="020B0604020202020204" pitchFamily="34" charset="0"/>
                <a:ea typeface="ＭＳ Ｐゴシック" panose="020B0600070205080204" pitchFamily="34" charset="-128"/>
                <a:cs typeface="Arial" panose="020B0604020202020204" pitchFamily="34" charset="0"/>
              </a:rPr>
              <a:t>Authorisation for Intrusive Surveillance</a:t>
            </a:r>
          </a:p>
          <a:p>
            <a:pPr marL="0" marR="0" lvl="1" indent="0" algn="l" defTabSz="914400" rtl="0" eaLnBrk="1" fontAlgn="auto" latinLnBrk="0" hangingPunct="1">
              <a:lnSpc>
                <a:spcPct val="100000"/>
              </a:lnSpc>
              <a:spcBef>
                <a:spcPts val="0"/>
              </a:spcBef>
              <a:spcAft>
                <a:spcPts val="0"/>
              </a:spcAft>
              <a:buClrTx/>
              <a:buSzTx/>
              <a:buFontTx/>
              <a:buNone/>
              <a:tabLst/>
              <a:defRPr/>
            </a:pPr>
            <a:r>
              <a:rPr kumimoji="0" lang="en-GB" altLang="en-US" sz="1100" b="0" i="0" u="none" strike="noStrike" kern="1200" cap="none" spc="0" normalizeH="0" baseline="0" noProof="0" dirty="0">
                <a:ln>
                  <a:noFill/>
                </a:ln>
                <a:solidFill>
                  <a:prstClr val="black"/>
                </a:solidFill>
                <a:effectLst/>
                <a:uLnTx/>
                <a:uFillTx/>
                <a:latin typeface="Arial" panose="020B0604020202020204" pitchFamily="34" charset="0"/>
                <a:ea typeface="ＭＳ Ｐゴシック" panose="020B0600070205080204" pitchFamily="34" charset="-128"/>
                <a:cs typeface="Arial" panose="020B0604020202020204" pitchFamily="34" charset="0"/>
              </a:rPr>
              <a:t>Requires authorisation of a senior authorising officer (chief constable) after approval has been sought from the Office of Surveillance Commissioners</a:t>
            </a:r>
            <a:endParaRPr lang="en-GB" dirty="0"/>
          </a:p>
        </p:txBody>
      </p:sp>
      <p:sp>
        <p:nvSpPr>
          <p:cNvPr id="4" name="Slide Number Placeholder 3"/>
          <p:cNvSpPr>
            <a:spLocks noGrp="1"/>
          </p:cNvSpPr>
          <p:nvPr>
            <p:ph type="sldNum" sz="quarter" idx="10"/>
          </p:nvPr>
        </p:nvSpPr>
        <p:spPr/>
        <p:txBody>
          <a:bodyPr/>
          <a:lstStyle/>
          <a:p>
            <a:fld id="{65821F20-3447-427A-A717-B1B8473CDB80}" type="slidenum">
              <a:rPr lang="en-GB" smtClean="0"/>
              <a:t>14</a:t>
            </a:fld>
            <a:endParaRPr lang="en-GB"/>
          </a:p>
        </p:txBody>
      </p:sp>
    </p:spTree>
    <p:extLst>
      <p:ext uri="{BB962C8B-B14F-4D97-AF65-F5344CB8AC3E}">
        <p14:creationId xmlns:p14="http://schemas.microsoft.com/office/powerpoint/2010/main" val="711076868"/>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65821F20-3447-427A-A717-B1B8473CDB80}" type="slidenum">
              <a:rPr lang="en-GB" smtClean="0"/>
              <a:t>15</a:t>
            </a:fld>
            <a:endParaRPr lang="en-GB"/>
          </a:p>
        </p:txBody>
      </p:sp>
    </p:spTree>
    <p:extLst>
      <p:ext uri="{BB962C8B-B14F-4D97-AF65-F5344CB8AC3E}">
        <p14:creationId xmlns:p14="http://schemas.microsoft.com/office/powerpoint/2010/main" val="472794635"/>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QTS – Does anyone know what an ANPR system is?</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QTS -  what benefits do you think the system may have on the investigations that they may be conducting?</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Basic knowledge requirements</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Those involved in investigations should understand how ANPR data can assist them. </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Automatic Number Plate Recognition (ANPR) technology is used to help detect, deter and disrupt criminality at a local, force, regional and national level, including tackling travelling criminals, Organised Crime Groups and terrorists. ANPR provides lines of enquiry and evidence in the investigation of crime and is used by law enforcement agencies throughout England, Wales.</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How it works</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As a vehicle passes an ANPR camera, its registration number is read and instantly checked against database records of vehicles of interest. Police officers can intercept and stop a vehicle, check it for evidence and, where necessary, make arrests. A record for all vehicles passing by a camera is stored, including those for vehicles that are not known to be of interest at the time of the read that may in appropriate circumstances be accessed for investigative purposes. The use of ANPR in this way has proved to be important in the detection of many offences, including locating stolen vehicles, tackling uninsured vehicle use and solving cases of terrorism, major and organised crime. It also allows officers’ attention to be drawn to offending vehicles whilst allowing law abiding drivers to go about their business unhindered.</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Camera locations</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In addition to being mounted within police vehicles, ANPR cameras within police forces are used at fixed locations where they will help to detect, deter and disrupt criminality. In line with national policy, we do not disclose details of our fixed locations as this information is likely to be of benefit to offenders and if known could reduce the value of ANPR to policing.</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Staff need to:</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have a basic knowledge of how ANPR works and its limitations</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know how the data can be accessed and analysed to assist in their particular investigation</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know the existing ANPR coverage that is relevant to their investigation (police, local authority, Highways England, commercial sources)</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know how to present the material as evidence</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know how to use ANPR to address intelligence gaps and assist in the reduction of crime.</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The investigator will be assisted by the:</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skills and awareness of force analysts to exploit existing ANPR data using current analytical tools</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ability of the NADC to resource national searches for the most serious offences</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skills and awareness of force analysts to use the NADC to exploit ANPR data.</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200" b="0" i="0" u="none" strike="noStrike" kern="1200" cap="none" spc="0" normalizeH="0" baseline="0" noProof="0" dirty="0">
              <a:ln>
                <a:noFill/>
              </a:ln>
              <a:solidFill>
                <a:prstClr val="black"/>
              </a:solidFill>
              <a:effectLst/>
              <a:uLnTx/>
              <a:uFillTx/>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200" b="0" i="0" u="none" strike="noStrike" kern="1200" cap="none" spc="0" normalizeH="0" baseline="0" noProof="0" dirty="0">
              <a:ln>
                <a:noFill/>
              </a:ln>
              <a:solidFill>
                <a:prstClr val="black"/>
              </a:solidFill>
              <a:effectLst/>
              <a:uLnTx/>
              <a:uFillTx/>
              <a:latin typeface="+mn-lt"/>
              <a:ea typeface="+mn-ea"/>
              <a:cs typeface="+mn-cs"/>
            </a:endParaRPr>
          </a:p>
          <a:p>
            <a:endParaRPr lang="en-GB" dirty="0"/>
          </a:p>
        </p:txBody>
      </p:sp>
      <p:sp>
        <p:nvSpPr>
          <p:cNvPr id="4" name="Slide Number Placeholder 3"/>
          <p:cNvSpPr>
            <a:spLocks noGrp="1"/>
          </p:cNvSpPr>
          <p:nvPr>
            <p:ph type="sldNum" sz="quarter" idx="10"/>
          </p:nvPr>
        </p:nvSpPr>
        <p:spPr/>
        <p:txBody>
          <a:bodyPr/>
          <a:lstStyle/>
          <a:p>
            <a:fld id="{65821F20-3447-427A-A717-B1B8473CDB80}" type="slidenum">
              <a:rPr lang="en-GB" smtClean="0"/>
              <a:t>16</a:t>
            </a:fld>
            <a:endParaRPr lang="en-GB"/>
          </a:p>
        </p:txBody>
      </p:sp>
    </p:spTree>
    <p:extLst>
      <p:ext uri="{BB962C8B-B14F-4D97-AF65-F5344CB8AC3E}">
        <p14:creationId xmlns:p14="http://schemas.microsoft.com/office/powerpoint/2010/main" val="2685980813"/>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How it works</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As a vehicle passes an ANPR camera, its registration number is read and instantly checked against database records of vehicles of interest. Police officers can intercept and stop a vehicle, check it for evidence and, where necessary, make arrests. A record for all vehicles passing by a camera is stored, including those for vehicles that are not known to be of interest at the time of the read that may in appropriate circumstances be accessed for investigative purposes. The use of ANPR in this way has proved to be important in the detection of many offences, including locating stolen vehicles, tackling uninsured vehicle use and solving cases of terrorism, major and organised crime. It also allows officers’ attention to be drawn to offending vehicles whilst allowing law abiding drivers to go about their business unhindered.</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200" b="0" i="0" u="none" strike="noStrike" kern="1200" cap="none" spc="0" normalizeH="0" baseline="0" noProof="0" dirty="0">
              <a:ln>
                <a:noFill/>
              </a:ln>
              <a:solidFill>
                <a:prstClr val="black"/>
              </a:solidFill>
              <a:effectLst/>
              <a:uLnTx/>
              <a:uFillTx/>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200" b="0" i="0" u="none" strike="noStrike" kern="1200" cap="none" spc="0" normalizeH="0" baseline="0" noProof="0" dirty="0">
              <a:ln>
                <a:noFill/>
              </a:ln>
              <a:solidFill>
                <a:prstClr val="black"/>
              </a:solidFill>
              <a:effectLst/>
              <a:uLnTx/>
              <a:uFillTx/>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200" b="0" i="0" u="none" strike="noStrike" kern="1200" cap="none" spc="0" normalizeH="0" baseline="0" noProof="0" dirty="0">
              <a:ln>
                <a:noFill/>
              </a:ln>
              <a:solidFill>
                <a:prstClr val="black"/>
              </a:solidFill>
              <a:effectLst/>
              <a:uLnTx/>
              <a:uFillTx/>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200" b="0" i="0" u="none" strike="noStrike" kern="1200" cap="none" spc="0" normalizeH="0" baseline="0" noProof="0" dirty="0">
              <a:ln>
                <a:noFill/>
              </a:ln>
              <a:solidFill>
                <a:prstClr val="black"/>
              </a:solidFill>
              <a:effectLst/>
              <a:uLnTx/>
              <a:uFillTx/>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200" b="0" i="0" u="none" strike="noStrike" kern="1200" cap="none" spc="0" normalizeH="0" baseline="0" noProof="0" dirty="0">
              <a:ln>
                <a:noFill/>
              </a:ln>
              <a:solidFill>
                <a:prstClr val="black"/>
              </a:solidFill>
              <a:effectLst/>
              <a:uLnTx/>
              <a:uFillTx/>
              <a:latin typeface="+mn-lt"/>
              <a:ea typeface="+mn-ea"/>
              <a:cs typeface="+mn-cs"/>
            </a:endParaRPr>
          </a:p>
          <a:p>
            <a:endParaRPr lang="en-GB" dirty="0"/>
          </a:p>
        </p:txBody>
      </p:sp>
      <p:sp>
        <p:nvSpPr>
          <p:cNvPr id="4" name="Slide Number Placeholder 3"/>
          <p:cNvSpPr>
            <a:spLocks noGrp="1"/>
          </p:cNvSpPr>
          <p:nvPr>
            <p:ph type="sldNum" sz="quarter" idx="10"/>
          </p:nvPr>
        </p:nvSpPr>
        <p:spPr/>
        <p:txBody>
          <a:bodyPr/>
          <a:lstStyle/>
          <a:p>
            <a:fld id="{65821F20-3447-427A-A717-B1B8473CDB80}" type="slidenum">
              <a:rPr lang="en-GB" smtClean="0"/>
              <a:t>17</a:t>
            </a:fld>
            <a:endParaRPr lang="en-GB"/>
          </a:p>
        </p:txBody>
      </p:sp>
    </p:spTree>
    <p:extLst>
      <p:ext uri="{BB962C8B-B14F-4D97-AF65-F5344CB8AC3E}">
        <p14:creationId xmlns:p14="http://schemas.microsoft.com/office/powerpoint/2010/main" val="3206693617"/>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0000"/>
              </a:lnSpc>
            </a:pPr>
            <a:r>
              <a:rPr lang="en-GB" sz="1100" dirty="0">
                <a:latin typeface="Arial" panose="020B0604020202020204" pitchFamily="34" charset="0"/>
                <a:cs typeface="Arial" panose="020B0604020202020204" pitchFamily="34" charset="0"/>
              </a:rPr>
              <a:t>Camera locations</a:t>
            </a:r>
          </a:p>
          <a:p>
            <a:pPr>
              <a:lnSpc>
                <a:spcPct val="100000"/>
              </a:lnSpc>
            </a:pPr>
            <a:r>
              <a:rPr lang="en-GB" sz="1100" dirty="0">
                <a:latin typeface="Arial" panose="020B0604020202020204" pitchFamily="34" charset="0"/>
                <a:cs typeface="Arial" panose="020B0604020202020204" pitchFamily="34" charset="0"/>
              </a:rPr>
              <a:t>In addition to being mounted within police vehicles, ANPR cameras within police forces are used at fixed locations where they will help to detect, deter and disrupt criminality. In line with national policy, we do not disclose details of our fixed locations as this information is likely to be of benefit to offenders and if known could reduce the value of ANPR to policing.</a:t>
            </a:r>
          </a:p>
          <a:p>
            <a:pPr>
              <a:lnSpc>
                <a:spcPct val="100000"/>
              </a:lnSpc>
            </a:pPr>
            <a:endParaRPr lang="en-GB" sz="1100" dirty="0">
              <a:latin typeface="Arial" panose="020B0604020202020204" pitchFamily="34" charset="0"/>
              <a:cs typeface="Arial" panose="020B0604020202020204" pitchFamily="34" charset="0"/>
            </a:endParaRPr>
          </a:p>
          <a:p>
            <a:pPr>
              <a:lnSpc>
                <a:spcPct val="100000"/>
              </a:lnSpc>
            </a:pPr>
            <a:r>
              <a:rPr lang="en-GB" sz="1100" dirty="0">
                <a:latin typeface="Arial" panose="020B0604020202020204" pitchFamily="34" charset="0"/>
                <a:cs typeface="Arial" panose="020B0604020202020204" pitchFamily="34" charset="0"/>
              </a:rPr>
              <a:t>ANPR provides valuable information which can be used in an investigation</a:t>
            </a:r>
          </a:p>
          <a:p>
            <a:pPr>
              <a:lnSpc>
                <a:spcPct val="100000"/>
              </a:lnSpc>
            </a:pPr>
            <a:r>
              <a:rPr lang="en-GB" sz="1100" dirty="0">
                <a:latin typeface="Arial" panose="020B0604020202020204" pitchFamily="34" charset="0"/>
                <a:cs typeface="Arial" panose="020B0604020202020204" pitchFamily="34" charset="0"/>
              </a:rPr>
              <a:t>ANPR data can complement other sources of information, </a:t>
            </a:r>
            <a:r>
              <a:rPr lang="en-GB" sz="1100" dirty="0" err="1">
                <a:latin typeface="Arial" panose="020B0604020202020204" pitchFamily="34" charset="0"/>
                <a:cs typeface="Arial" panose="020B0604020202020204" pitchFamily="34" charset="0"/>
              </a:rPr>
              <a:t>eg</a:t>
            </a:r>
            <a:r>
              <a:rPr lang="en-GB" sz="1100" dirty="0">
                <a:latin typeface="Arial" panose="020B0604020202020204" pitchFamily="34" charset="0"/>
                <a:cs typeface="Arial" panose="020B0604020202020204" pitchFamily="34" charset="0"/>
              </a:rPr>
              <a:t>, crime and incident data, intelligence, CCTV and DNA data, can provide material which supports the overall direction of an investigation or specific lines of enquiry. </a:t>
            </a:r>
          </a:p>
          <a:p>
            <a:pPr>
              <a:lnSpc>
                <a:spcPct val="100000"/>
              </a:lnSpc>
            </a:pPr>
            <a:r>
              <a:rPr lang="en-GB" sz="1100" dirty="0">
                <a:latin typeface="Arial" panose="020B0604020202020204" pitchFamily="34" charset="0"/>
                <a:cs typeface="Arial" panose="020B0604020202020204" pitchFamily="34" charset="0"/>
              </a:rPr>
              <a:t>It can enhance the intelligence picture, identify where and when a vehicle has travelled and provide enforcement opportunities. It can also be used to assist in both reactive and proactive investigations, to support witness and suspect strategies and to identifying vehicles and, potentially, persons of interest.</a:t>
            </a:r>
          </a:p>
          <a:p>
            <a:pPr>
              <a:lnSpc>
                <a:spcPct val="100000"/>
              </a:lnSpc>
            </a:pPr>
            <a:endParaRPr lang="en-GB" sz="1100" dirty="0">
              <a:latin typeface="Arial" panose="020B0604020202020204" pitchFamily="34" charset="0"/>
              <a:cs typeface="Arial" panose="020B0604020202020204" pitchFamily="34" charset="0"/>
            </a:endParaRPr>
          </a:p>
          <a:p>
            <a:pPr>
              <a:lnSpc>
                <a:spcPct val="100000"/>
              </a:lnSpc>
            </a:pPr>
            <a:r>
              <a:rPr lang="en-GB" sz="1100" dirty="0">
                <a:latin typeface="Arial" panose="020B0604020202020204" pitchFamily="34" charset="0"/>
                <a:cs typeface="Arial" panose="020B0604020202020204" pitchFamily="34" charset="0"/>
              </a:rPr>
              <a:t>Basic searches of ANPR data can be used to assist in any investigation where a vehicle is or may be involved</a:t>
            </a:r>
          </a:p>
          <a:p>
            <a:pPr>
              <a:lnSpc>
                <a:spcPct val="100000"/>
              </a:lnSpc>
            </a:pPr>
            <a:r>
              <a:rPr lang="en-GB" sz="1100" dirty="0">
                <a:latin typeface="Arial" panose="020B0604020202020204" pitchFamily="34" charset="0"/>
                <a:cs typeface="Arial" panose="020B0604020202020204" pitchFamily="34" charset="0"/>
              </a:rPr>
              <a:t> It can help to:</a:t>
            </a:r>
          </a:p>
          <a:p>
            <a:pPr>
              <a:lnSpc>
                <a:spcPct val="100000"/>
              </a:lnSpc>
            </a:pPr>
            <a:r>
              <a:rPr lang="en-GB" sz="1100" dirty="0">
                <a:latin typeface="Arial" panose="020B0604020202020204" pitchFamily="34" charset="0"/>
                <a:cs typeface="Arial" panose="020B0604020202020204" pitchFamily="34" charset="0"/>
              </a:rPr>
              <a:t>- locate lost or stolen vehicles		</a:t>
            </a:r>
          </a:p>
          <a:p>
            <a:pPr>
              <a:lnSpc>
                <a:spcPct val="100000"/>
              </a:lnSpc>
            </a:pPr>
            <a:r>
              <a:rPr lang="en-GB" sz="1100" dirty="0">
                <a:latin typeface="Arial" panose="020B0604020202020204" pitchFamily="34" charset="0"/>
                <a:cs typeface="Arial" panose="020B0604020202020204" pitchFamily="34" charset="0"/>
              </a:rPr>
              <a:t>- identify the movements of a vehicle(s) used in the commission of a crime</a:t>
            </a:r>
          </a:p>
          <a:p>
            <a:pPr>
              <a:lnSpc>
                <a:spcPct val="100000"/>
              </a:lnSpc>
            </a:pPr>
            <a:r>
              <a:rPr lang="en-GB" sz="1100" dirty="0">
                <a:latin typeface="Arial" panose="020B0604020202020204" pitchFamily="34" charset="0"/>
                <a:cs typeface="Arial" panose="020B0604020202020204" pitchFamily="34" charset="0"/>
              </a:rPr>
              <a:t>- identify the vehicles of people in a particular location during particular time parameters to assist in identifying a suspect, victim, or potential witnesses, </a:t>
            </a:r>
          </a:p>
          <a:p>
            <a:pPr>
              <a:lnSpc>
                <a:spcPct val="100000"/>
              </a:lnSpc>
            </a:pPr>
            <a:endParaRPr lang="en-GB" sz="1100" dirty="0">
              <a:latin typeface="Arial" panose="020B0604020202020204" pitchFamily="34" charset="0"/>
              <a:cs typeface="Arial" panose="020B0604020202020204" pitchFamily="34" charset="0"/>
            </a:endParaRPr>
          </a:p>
          <a:p>
            <a:pPr>
              <a:lnSpc>
                <a:spcPct val="100000"/>
              </a:lnSpc>
            </a:pPr>
            <a:r>
              <a:rPr lang="en-GB" sz="1100" dirty="0">
                <a:latin typeface="Arial" panose="020B0604020202020204" pitchFamily="34" charset="0"/>
                <a:cs typeface="Arial" panose="020B0604020202020204" pitchFamily="34" charset="0"/>
              </a:rPr>
              <a:t>ANPR can help to:</a:t>
            </a:r>
          </a:p>
          <a:p>
            <a:pPr>
              <a:lnSpc>
                <a:spcPct val="100000"/>
              </a:lnSpc>
            </a:pPr>
            <a:r>
              <a:rPr lang="en-GB" sz="1100" dirty="0">
                <a:latin typeface="Arial" panose="020B0604020202020204" pitchFamily="34" charset="0"/>
                <a:cs typeface="Arial" panose="020B0604020202020204" pitchFamily="34" charset="0"/>
              </a:rPr>
              <a:t>- research the movements of a vehicle which may belong to or be used by a suspect</a:t>
            </a:r>
          </a:p>
          <a:p>
            <a:pPr>
              <a:lnSpc>
                <a:spcPct val="100000"/>
              </a:lnSpc>
            </a:pPr>
            <a:r>
              <a:rPr lang="en-GB" sz="1100" dirty="0">
                <a:latin typeface="Arial" panose="020B0604020202020204" pitchFamily="34" charset="0"/>
                <a:cs typeface="Arial" panose="020B0604020202020204" pitchFamily="34" charset="0"/>
              </a:rPr>
              <a:t>- locate a vehicle in support of a surveillance operation</a:t>
            </a:r>
          </a:p>
          <a:p>
            <a:pPr>
              <a:lnSpc>
                <a:spcPct val="100000"/>
              </a:lnSpc>
            </a:pPr>
            <a:r>
              <a:rPr lang="en-GB" sz="1100" dirty="0">
                <a:latin typeface="Arial" panose="020B0604020202020204" pitchFamily="34" charset="0"/>
                <a:cs typeface="Arial" panose="020B0604020202020204" pitchFamily="34" charset="0"/>
              </a:rPr>
              <a:t>- initiate a trigger plan or an arrest plan (arrest/stop/notify)</a:t>
            </a:r>
          </a:p>
          <a:p>
            <a:pPr>
              <a:lnSpc>
                <a:spcPct val="100000"/>
              </a:lnSpc>
            </a:pPr>
            <a:r>
              <a:rPr lang="en-GB" sz="1100" dirty="0">
                <a:latin typeface="Arial" panose="020B0604020202020204" pitchFamily="34" charset="0"/>
                <a:cs typeface="Arial" panose="020B0604020202020204" pitchFamily="34" charset="0"/>
              </a:rPr>
              <a:t>- develop intelligence about the activities and lifestyle of a subject prior to an operation.</a:t>
            </a:r>
          </a:p>
          <a:p>
            <a:pPr>
              <a:lnSpc>
                <a:spcPct val="100000"/>
              </a:lnSpc>
            </a:pPr>
            <a:endParaRPr lang="en-GB" sz="1100" dirty="0">
              <a:latin typeface="Arial" panose="020B0604020202020204" pitchFamily="34" charset="0"/>
              <a:cs typeface="Arial" panose="020B0604020202020204" pitchFamily="34" charset="0"/>
            </a:endParaRPr>
          </a:p>
          <a:p>
            <a:pPr>
              <a:lnSpc>
                <a:spcPct val="100000"/>
              </a:lnSpc>
            </a:pPr>
            <a:r>
              <a:rPr lang="en-GB" sz="1100" dirty="0">
                <a:latin typeface="Arial" panose="020B0604020202020204" pitchFamily="34" charset="0"/>
                <a:cs typeface="Arial" panose="020B0604020202020204" pitchFamily="34" charset="0"/>
              </a:rPr>
              <a:t>A marker against any vehicle on a database used in an ANPR operation must be supported by reliable intelligence. </a:t>
            </a:r>
          </a:p>
          <a:p>
            <a:pPr>
              <a:lnSpc>
                <a:spcPct val="100000"/>
              </a:lnSpc>
            </a:pPr>
            <a:endParaRPr lang="en-GB" sz="1100" dirty="0">
              <a:latin typeface="Arial" panose="020B0604020202020204" pitchFamily="34" charset="0"/>
              <a:cs typeface="Arial" panose="020B0604020202020204" pitchFamily="34" charset="0"/>
            </a:endParaRPr>
          </a:p>
          <a:p>
            <a:pPr>
              <a:lnSpc>
                <a:spcPct val="100000"/>
              </a:lnSpc>
            </a:pPr>
            <a:r>
              <a:rPr lang="en-GB" sz="1100" dirty="0">
                <a:latin typeface="Arial" panose="020B0604020202020204" pitchFamily="34" charset="0"/>
                <a:cs typeface="Arial" panose="020B0604020202020204" pitchFamily="34" charset="0"/>
              </a:rPr>
              <a:t>Investigators should remember that ANPR provides data on a vehicle’s movements, and not on an individual’s movements. It is essential that a hit on a vehicle of interest be compared with the image of the number plate and any other evidence sources, if available.</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200" b="0" i="0" u="none" strike="noStrike" kern="1200" cap="none" spc="0" normalizeH="0" baseline="0" noProof="0" dirty="0">
              <a:ln>
                <a:noFill/>
              </a:ln>
              <a:solidFill>
                <a:prstClr val="black"/>
              </a:solidFill>
              <a:effectLst/>
              <a:uLnTx/>
              <a:uFillTx/>
              <a:latin typeface="+mn-lt"/>
              <a:ea typeface="+mn-ea"/>
              <a:cs typeface="+mn-cs"/>
            </a:endParaRPr>
          </a:p>
          <a:p>
            <a:endParaRPr lang="en-GB" dirty="0"/>
          </a:p>
        </p:txBody>
      </p:sp>
      <p:sp>
        <p:nvSpPr>
          <p:cNvPr id="4" name="Slide Number Placeholder 3"/>
          <p:cNvSpPr>
            <a:spLocks noGrp="1"/>
          </p:cNvSpPr>
          <p:nvPr>
            <p:ph type="sldNum" sz="quarter" idx="10"/>
          </p:nvPr>
        </p:nvSpPr>
        <p:spPr/>
        <p:txBody>
          <a:bodyPr/>
          <a:lstStyle/>
          <a:p>
            <a:fld id="{65821F20-3447-427A-A717-B1B8473CDB80}" type="slidenum">
              <a:rPr lang="en-GB" smtClean="0"/>
              <a:t>18</a:t>
            </a:fld>
            <a:endParaRPr lang="en-GB"/>
          </a:p>
        </p:txBody>
      </p:sp>
    </p:spTree>
    <p:extLst>
      <p:ext uri="{BB962C8B-B14F-4D97-AF65-F5344CB8AC3E}">
        <p14:creationId xmlns:p14="http://schemas.microsoft.com/office/powerpoint/2010/main" val="783575604"/>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1" i="0" u="none" strike="noStrike" kern="1200" cap="none" spc="0" normalizeH="0" baseline="0" noProof="0" dirty="0">
                <a:ln>
                  <a:noFill/>
                </a:ln>
                <a:solidFill>
                  <a:srgbClr val="000000">
                    <a:lumMod val="75000"/>
                    <a:lumOff val="25000"/>
                  </a:srgbClr>
                </a:solidFill>
                <a:effectLst/>
                <a:uLnTx/>
                <a:uFillTx/>
                <a:latin typeface="Arial" panose="020B0604020202020204" pitchFamily="34" charset="0"/>
                <a:ea typeface="+mn-ea"/>
                <a:cs typeface="Arial" panose="020B0604020202020204" pitchFamily="34" charset="0"/>
              </a:rPr>
              <a:t>QTS – can you suggest ways in which ANPR can be used within investigations?</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100" b="0" i="0" u="none" strike="noStrike" kern="1200" cap="none" spc="0" normalizeH="0" baseline="0" noProof="0" dirty="0">
              <a:ln>
                <a:noFill/>
              </a:ln>
              <a:solidFill>
                <a:srgbClr val="000000">
                  <a:lumMod val="75000"/>
                  <a:lumOff val="25000"/>
                </a:srgbClr>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a:ln>
                  <a:noFill/>
                </a:ln>
                <a:solidFill>
                  <a:srgbClr val="000000">
                    <a:lumMod val="75000"/>
                    <a:lumOff val="25000"/>
                  </a:srgbClr>
                </a:solidFill>
                <a:effectLst/>
                <a:uLnTx/>
                <a:uFillTx/>
                <a:latin typeface="Arial" panose="020B0604020202020204" pitchFamily="34" charset="0"/>
                <a:ea typeface="+mn-ea"/>
                <a:cs typeface="Arial" panose="020B0604020202020204" pitchFamily="34" charset="0"/>
              </a:rPr>
              <a:t>ANPR provides valuable information which can be used in an investigation</a:t>
            </a:r>
          </a:p>
          <a:p>
            <a:endParaRPr lang="en-GB" dirty="0"/>
          </a:p>
        </p:txBody>
      </p:sp>
      <p:sp>
        <p:nvSpPr>
          <p:cNvPr id="4" name="Slide Number Placeholder 3"/>
          <p:cNvSpPr>
            <a:spLocks noGrp="1"/>
          </p:cNvSpPr>
          <p:nvPr>
            <p:ph type="sldNum" sz="quarter" idx="10"/>
          </p:nvPr>
        </p:nvSpPr>
        <p:spPr/>
        <p:txBody>
          <a:bodyPr/>
          <a:lstStyle/>
          <a:p>
            <a:fld id="{65821F20-3447-427A-A717-B1B8473CDB80}" type="slidenum">
              <a:rPr lang="en-GB" smtClean="0"/>
              <a:t>19</a:t>
            </a:fld>
            <a:endParaRPr lang="en-GB"/>
          </a:p>
        </p:txBody>
      </p:sp>
    </p:spTree>
    <p:extLst>
      <p:ext uri="{BB962C8B-B14F-4D97-AF65-F5344CB8AC3E}">
        <p14:creationId xmlns:p14="http://schemas.microsoft.com/office/powerpoint/2010/main" val="1730722928"/>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A marker against any vehicle on a database used in an ANPR operation must be supported by reliable intelligence. </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Investigators should remember that ANPR provides data on a vehicle’s movements, and not on an individual’s movements. It is essential that a hit on a vehicle of interest be compared with the image of the number plate and any other evidence sources, if available.</a:t>
            </a:r>
          </a:p>
          <a:p>
            <a:endParaRPr lang="en-GB" dirty="0"/>
          </a:p>
        </p:txBody>
      </p:sp>
      <p:sp>
        <p:nvSpPr>
          <p:cNvPr id="4" name="Slide Number Placeholder 3"/>
          <p:cNvSpPr>
            <a:spLocks noGrp="1"/>
          </p:cNvSpPr>
          <p:nvPr>
            <p:ph type="sldNum" sz="quarter" idx="10"/>
          </p:nvPr>
        </p:nvSpPr>
        <p:spPr/>
        <p:txBody>
          <a:bodyPr/>
          <a:lstStyle/>
          <a:p>
            <a:fld id="{65821F20-3447-427A-A717-B1B8473CDB80}" type="slidenum">
              <a:rPr lang="en-GB" smtClean="0"/>
              <a:t>20</a:t>
            </a:fld>
            <a:endParaRPr lang="en-GB"/>
          </a:p>
        </p:txBody>
      </p:sp>
    </p:spTree>
    <p:extLst>
      <p:ext uri="{BB962C8B-B14F-4D97-AF65-F5344CB8AC3E}">
        <p14:creationId xmlns:p14="http://schemas.microsoft.com/office/powerpoint/2010/main" val="4247195673"/>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65821F20-3447-427A-A717-B1B8473CDB80}" type="slidenum">
              <a:rPr lang="en-GB" smtClean="0"/>
              <a:t>21</a:t>
            </a:fld>
            <a:endParaRPr lang="en-GB"/>
          </a:p>
        </p:txBody>
      </p:sp>
    </p:spTree>
    <p:extLst>
      <p:ext uri="{BB962C8B-B14F-4D97-AF65-F5344CB8AC3E}">
        <p14:creationId xmlns:p14="http://schemas.microsoft.com/office/powerpoint/2010/main" val="3091878333"/>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100" b="1" kern="1200" dirty="0">
                <a:solidFill>
                  <a:schemeClr val="tx1"/>
                </a:solidFill>
                <a:effectLst/>
                <a:latin typeface="Arial" panose="020B0604020202020204" pitchFamily="34" charset="0"/>
                <a:ea typeface="+mn-ea"/>
                <a:cs typeface="Arial" panose="020B0604020202020204" pitchFamily="34" charset="0"/>
              </a:rPr>
              <a:t>Groupwork – Activity 3 - In groups, students to discuss what evidence and material officers could obtain in order to investigate this crime? </a:t>
            </a:r>
          </a:p>
          <a:p>
            <a:endParaRPr lang="en-GB" dirty="0"/>
          </a:p>
        </p:txBody>
      </p:sp>
      <p:sp>
        <p:nvSpPr>
          <p:cNvPr id="4" name="Slide Number Placeholder 3"/>
          <p:cNvSpPr>
            <a:spLocks noGrp="1"/>
          </p:cNvSpPr>
          <p:nvPr>
            <p:ph type="sldNum" sz="quarter" idx="10"/>
          </p:nvPr>
        </p:nvSpPr>
        <p:spPr/>
        <p:txBody>
          <a:bodyPr/>
          <a:lstStyle/>
          <a:p>
            <a:fld id="{65821F20-3447-427A-A717-B1B8473CDB80}" type="slidenum">
              <a:rPr lang="en-GB" smtClean="0"/>
              <a:t>22</a:t>
            </a:fld>
            <a:endParaRPr lang="en-GB"/>
          </a:p>
        </p:txBody>
      </p:sp>
    </p:spTree>
    <p:extLst>
      <p:ext uri="{BB962C8B-B14F-4D97-AF65-F5344CB8AC3E}">
        <p14:creationId xmlns:p14="http://schemas.microsoft.com/office/powerpoint/2010/main" val="175855220"/>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Whilst Some feel that there are too many cameras around the country and this impacts on the privacy of individuals</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We have to use this tool responsibly.</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Consider the collateral intrusion aspect</a:t>
            </a:r>
          </a:p>
          <a:p>
            <a:endParaRPr lang="en-GB" dirty="0"/>
          </a:p>
        </p:txBody>
      </p:sp>
      <p:sp>
        <p:nvSpPr>
          <p:cNvPr id="4" name="Slide Number Placeholder 3"/>
          <p:cNvSpPr>
            <a:spLocks noGrp="1"/>
          </p:cNvSpPr>
          <p:nvPr>
            <p:ph type="sldNum" sz="quarter" idx="10"/>
          </p:nvPr>
        </p:nvSpPr>
        <p:spPr/>
        <p:txBody>
          <a:bodyPr/>
          <a:lstStyle/>
          <a:p>
            <a:fld id="{65821F20-3447-427A-A717-B1B8473CDB80}" type="slidenum">
              <a:rPr lang="en-GB" smtClean="0"/>
              <a:t>23</a:t>
            </a:fld>
            <a:endParaRPr lang="en-GB"/>
          </a:p>
        </p:txBody>
      </p:sp>
    </p:spTree>
    <p:extLst>
      <p:ext uri="{BB962C8B-B14F-4D97-AF65-F5344CB8AC3E}">
        <p14:creationId xmlns:p14="http://schemas.microsoft.com/office/powerpoint/2010/main" val="108164968"/>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QTS -  How does this material impact on the investigation?</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How to review information and material gathered its</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Whatever information that is generated as a result of your investigation you will need to evaluate and determine relevance.</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Determining relevance</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To determine whether material or enquiries are relevant to the investigation, investigators need to ask ‘does this have the capacity to impact on the case?’</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In the early stages of an investigation, it may be difficult to determine what is or is not relevant, what happened in the case or what the issues are likely to be.</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Officers should not confuse relevance with the test for disclosure.</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Example of relevant material</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The identity or identification of a suspect may no longer be an issue and so the material held regarding this line of enquiry may no longer </a:t>
            </a:r>
            <a:r>
              <a:rPr kumimoji="0" lang="en-GB" sz="11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be relevant</a:t>
            </a: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This could include CCTV footage which was held in the hope of identifying a suspect in the vicinity.</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In some circumstances the CCTV footage might still be relevant for other reasons, therefore, investigators have to justify its retention to themselves and others.</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If investigators are in any doubt about the relevance of material, they should seek advice from line managers or the CPS, or review the NCALT e-learning package Fair Investigations for Fair Trials.</a:t>
            </a:r>
          </a:p>
          <a:p>
            <a:endParaRPr lang="en-GB" dirty="0"/>
          </a:p>
        </p:txBody>
      </p:sp>
      <p:sp>
        <p:nvSpPr>
          <p:cNvPr id="4" name="Slide Number Placeholder 3"/>
          <p:cNvSpPr>
            <a:spLocks noGrp="1"/>
          </p:cNvSpPr>
          <p:nvPr>
            <p:ph type="sldNum" sz="quarter" idx="10"/>
          </p:nvPr>
        </p:nvSpPr>
        <p:spPr/>
        <p:txBody>
          <a:bodyPr/>
          <a:lstStyle/>
          <a:p>
            <a:fld id="{65821F20-3447-427A-A717-B1B8473CDB80}" type="slidenum">
              <a:rPr lang="en-GB" smtClean="0"/>
              <a:t>24</a:t>
            </a:fld>
            <a:endParaRPr lang="en-GB"/>
          </a:p>
        </p:txBody>
      </p:sp>
    </p:spTree>
    <p:extLst>
      <p:ext uri="{BB962C8B-B14F-4D97-AF65-F5344CB8AC3E}">
        <p14:creationId xmlns:p14="http://schemas.microsoft.com/office/powerpoint/2010/main" val="421197054"/>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0000"/>
              </a:lnSpc>
              <a:defRPr/>
            </a:pPr>
            <a:r>
              <a:rPr lang="en-GB" altLang="en-US" sz="1100" u="sng" dirty="0">
                <a:latin typeface="Arial" panose="020B0604020202020204" pitchFamily="34" charset="0"/>
                <a:cs typeface="Arial" panose="020B0604020202020204" pitchFamily="34" charset="0"/>
              </a:rPr>
              <a:t>Disclosure</a:t>
            </a:r>
            <a:r>
              <a:rPr lang="en-GB" altLang="en-US" sz="1100" u="sng" baseline="0" dirty="0">
                <a:latin typeface="Arial" panose="020B0604020202020204" pitchFamily="34" charset="0"/>
                <a:cs typeface="Arial" panose="020B0604020202020204" pitchFamily="34" charset="0"/>
              </a:rPr>
              <a:t> will be covered later on in the course, but its important to introduce the principles to the students early on in investigation </a:t>
            </a:r>
          </a:p>
          <a:p>
            <a:pPr>
              <a:lnSpc>
                <a:spcPct val="100000"/>
              </a:lnSpc>
              <a:defRPr/>
            </a:pPr>
            <a:endParaRPr lang="en-GB" altLang="en-US" sz="1100" baseline="0" dirty="0">
              <a:latin typeface="Arial" panose="020B0604020202020204" pitchFamily="34" charset="0"/>
              <a:cs typeface="Arial" panose="020B0604020202020204" pitchFamily="34" charset="0"/>
            </a:endParaRPr>
          </a:p>
          <a:p>
            <a:pPr>
              <a:lnSpc>
                <a:spcPct val="100000"/>
              </a:lnSpc>
              <a:defRPr/>
            </a:pPr>
            <a:r>
              <a:rPr lang="en-GB" altLang="en-US" sz="1100" baseline="0" dirty="0">
                <a:latin typeface="Arial" panose="020B0604020202020204" pitchFamily="34" charset="0"/>
                <a:cs typeface="Arial" panose="020B0604020202020204" pitchFamily="34" charset="0"/>
              </a:rPr>
              <a:t>As Police Officers, it is within our role to:</a:t>
            </a:r>
            <a:endParaRPr lang="en-GB" altLang="en-US" sz="1100" dirty="0">
              <a:latin typeface="Arial" panose="020B0604020202020204" pitchFamily="34" charset="0"/>
              <a:cs typeface="Arial" panose="020B0604020202020204" pitchFamily="34" charset="0"/>
            </a:endParaRPr>
          </a:p>
          <a:p>
            <a:pPr>
              <a:lnSpc>
                <a:spcPct val="100000"/>
              </a:lnSpc>
              <a:defRPr/>
            </a:pPr>
            <a:endParaRPr lang="en-GB" altLang="en-US" sz="1100" dirty="0">
              <a:latin typeface="Arial" panose="020B0604020202020204" pitchFamily="34" charset="0"/>
              <a:cs typeface="Arial" panose="020B0604020202020204" pitchFamily="34" charset="0"/>
            </a:endParaRPr>
          </a:p>
          <a:p>
            <a:pPr marL="171450" indent="-171450">
              <a:lnSpc>
                <a:spcPct val="100000"/>
              </a:lnSpc>
              <a:buFont typeface="Arial" charset="0"/>
              <a:buChar char="•"/>
              <a:defRPr/>
            </a:pPr>
            <a:r>
              <a:rPr lang="en-GB" altLang="en-US" sz="1100" b="1" dirty="0">
                <a:latin typeface="Arial" panose="020B0604020202020204" pitchFamily="34" charset="0"/>
                <a:cs typeface="Arial" panose="020B0604020202020204" pitchFamily="34" charset="0"/>
              </a:rPr>
              <a:t>Conduct all reasonable enquiries</a:t>
            </a:r>
          </a:p>
          <a:p>
            <a:pPr marL="0" indent="0">
              <a:lnSpc>
                <a:spcPct val="100000"/>
              </a:lnSpc>
              <a:buFont typeface="Arial" charset="0"/>
              <a:buNone/>
              <a:defRPr/>
            </a:pPr>
            <a:endParaRPr lang="en-GB" altLang="en-US" sz="1100" dirty="0">
              <a:latin typeface="Arial" panose="020B0604020202020204" pitchFamily="34" charset="0"/>
              <a:cs typeface="Arial" panose="020B0604020202020204" pitchFamily="34" charset="0"/>
            </a:endParaRPr>
          </a:p>
          <a:p>
            <a:pPr marL="171450" indent="-171450">
              <a:lnSpc>
                <a:spcPct val="100000"/>
              </a:lnSpc>
              <a:buFont typeface="Arial" charset="0"/>
              <a:buChar char="•"/>
              <a:defRPr/>
            </a:pPr>
            <a:r>
              <a:rPr lang="en-GB" altLang="en-US" sz="1100" b="1" dirty="0">
                <a:latin typeface="Arial" panose="020B0604020202020204" pitchFamily="34" charset="0"/>
                <a:cs typeface="Arial" panose="020B0604020202020204" pitchFamily="34" charset="0"/>
              </a:rPr>
              <a:t>Record all relevant material</a:t>
            </a:r>
          </a:p>
          <a:p>
            <a:pPr>
              <a:lnSpc>
                <a:spcPct val="100000"/>
              </a:lnSpc>
            </a:pPr>
            <a:r>
              <a:rPr lang="en-GB" altLang="en-US" sz="1100" dirty="0">
                <a:latin typeface="Arial" panose="020B0604020202020204" pitchFamily="34" charset="0"/>
                <a:cs typeface="Arial" panose="020B0604020202020204" pitchFamily="34" charset="0"/>
              </a:rPr>
              <a:t>In the early stages of the investigation it may not be clear as to what – if any – offence has taken place or who may be involved. As such, an investigation will generate a large amount of material that ultimately will not form part of the evidence used in the prosecution case.</a:t>
            </a:r>
            <a:r>
              <a:rPr lang="en-GB" altLang="en-US" sz="1100" baseline="0" dirty="0">
                <a:latin typeface="Arial" panose="020B0604020202020204" pitchFamily="34" charset="0"/>
                <a:cs typeface="Arial" panose="020B0604020202020204" pitchFamily="34" charset="0"/>
              </a:rPr>
              <a:t> </a:t>
            </a:r>
            <a:r>
              <a:rPr lang="en-GB" altLang="en-US" sz="1100" dirty="0">
                <a:latin typeface="Arial" panose="020B0604020202020204" pitchFamily="34" charset="0"/>
                <a:cs typeface="Arial" panose="020B0604020202020204" pitchFamily="34" charset="0"/>
              </a:rPr>
              <a:t>Material could be anything collected during the course of the investigation, including material coming into the investigator’s possession (seized items, statements </a:t>
            </a:r>
            <a:r>
              <a:rPr lang="en-GB" altLang="en-US" sz="1100" dirty="0" err="1">
                <a:latin typeface="Arial" panose="020B0604020202020204" pitchFamily="34" charset="0"/>
                <a:cs typeface="Arial" panose="020B0604020202020204" pitchFamily="34" charset="0"/>
              </a:rPr>
              <a:t>etc</a:t>
            </a:r>
            <a:r>
              <a:rPr lang="en-GB" altLang="en-US" sz="1100" dirty="0">
                <a:latin typeface="Arial" panose="020B0604020202020204" pitchFamily="34" charset="0"/>
                <a:cs typeface="Arial" panose="020B0604020202020204" pitchFamily="34" charset="0"/>
              </a:rPr>
              <a:t>), and also material generated by the investigator (interview notes)</a:t>
            </a:r>
            <a:r>
              <a:rPr lang="en-GB" altLang="en-US" sz="1100" baseline="0" dirty="0">
                <a:latin typeface="Arial" panose="020B0604020202020204" pitchFamily="34" charset="0"/>
                <a:cs typeface="Arial" panose="020B0604020202020204" pitchFamily="34" charset="0"/>
              </a:rPr>
              <a:t> </a:t>
            </a:r>
            <a:r>
              <a:rPr lang="en-GB" altLang="en-US" sz="1100" dirty="0">
                <a:latin typeface="Arial" panose="020B0604020202020204" pitchFamily="34" charset="0"/>
                <a:cs typeface="Arial" panose="020B0604020202020204" pitchFamily="34" charset="0"/>
              </a:rPr>
              <a:t>Any material not used to form the prosecution case is referred to as - ‘Unused Material’.</a:t>
            </a:r>
          </a:p>
          <a:p>
            <a:pPr marL="0" indent="0">
              <a:lnSpc>
                <a:spcPct val="100000"/>
              </a:lnSpc>
              <a:buFont typeface="Arial" charset="0"/>
              <a:buNone/>
              <a:defRPr/>
            </a:pPr>
            <a:endParaRPr lang="en-GB" altLang="en-US" sz="1100" dirty="0">
              <a:latin typeface="Arial" panose="020B0604020202020204" pitchFamily="34" charset="0"/>
              <a:cs typeface="Arial" panose="020B0604020202020204" pitchFamily="34" charset="0"/>
            </a:endParaRPr>
          </a:p>
          <a:p>
            <a:pPr marL="171450" indent="-171450">
              <a:lnSpc>
                <a:spcPct val="100000"/>
              </a:lnSpc>
              <a:buFont typeface="Arial" charset="0"/>
              <a:buChar char="•"/>
              <a:defRPr/>
            </a:pPr>
            <a:r>
              <a:rPr lang="en-GB" altLang="en-US" sz="1100" b="1" dirty="0">
                <a:latin typeface="Arial" panose="020B0604020202020204" pitchFamily="34" charset="0"/>
                <a:cs typeface="Arial" panose="020B0604020202020204" pitchFamily="34" charset="0"/>
              </a:rPr>
              <a:t>Retain all relevant material</a:t>
            </a:r>
          </a:p>
          <a:p>
            <a:pPr>
              <a:lnSpc>
                <a:spcPct val="100000"/>
              </a:lnSpc>
              <a:spcAft>
                <a:spcPts val="1000"/>
              </a:spcAft>
            </a:pPr>
            <a:r>
              <a:rPr lang="en-GB" altLang="en-US" sz="1100" dirty="0">
                <a:latin typeface="Arial" panose="020B0604020202020204" pitchFamily="34" charset="0"/>
                <a:ea typeface="Calibri" panose="020F0502020204030204" pitchFamily="34" charset="0"/>
                <a:cs typeface="Arial" panose="020B0604020202020204" pitchFamily="34" charset="0"/>
              </a:rPr>
              <a:t>CPIA says – All material which may be relevant to the investigation must be retained until a decision is taken whether to institute proceedings against a person for an offence.</a:t>
            </a:r>
          </a:p>
          <a:p>
            <a:pPr marL="0" indent="0">
              <a:lnSpc>
                <a:spcPct val="100000"/>
              </a:lnSpc>
              <a:buFont typeface="Arial" charset="0"/>
              <a:buNone/>
              <a:defRPr/>
            </a:pPr>
            <a:endParaRPr lang="en-GB" altLang="en-US" sz="1100" dirty="0">
              <a:latin typeface="Arial" panose="020B0604020202020204" pitchFamily="34" charset="0"/>
              <a:cs typeface="Arial" panose="020B0604020202020204" pitchFamily="34" charset="0"/>
            </a:endParaRPr>
          </a:p>
          <a:p>
            <a:pPr marL="171450" indent="-171450">
              <a:lnSpc>
                <a:spcPct val="100000"/>
              </a:lnSpc>
              <a:buFont typeface="Arial" charset="0"/>
              <a:buChar char="•"/>
              <a:defRPr/>
            </a:pPr>
            <a:r>
              <a:rPr lang="en-GB" altLang="en-US" sz="1100" b="1" dirty="0">
                <a:latin typeface="Arial" panose="020B0604020202020204" pitchFamily="34" charset="0"/>
                <a:cs typeface="Arial" panose="020B0604020202020204" pitchFamily="34" charset="0"/>
              </a:rPr>
              <a:t>Review all relevant material</a:t>
            </a:r>
          </a:p>
          <a:p>
            <a:pPr marL="0" marR="0" lvl="0" indent="0" algn="l" defTabSz="914400" rtl="0" eaLnBrk="1" fontAlgn="auto" latinLnBrk="0" hangingPunct="1">
              <a:lnSpc>
                <a:spcPct val="100000"/>
              </a:lnSpc>
              <a:spcBef>
                <a:spcPts val="0"/>
              </a:spcBef>
              <a:spcAft>
                <a:spcPts val="0"/>
              </a:spcAft>
              <a:buClrTx/>
              <a:buSzTx/>
              <a:buFont typeface="Arial" charset="0"/>
              <a:buNone/>
              <a:tabLst/>
              <a:defRPr/>
            </a:pPr>
            <a:r>
              <a:rPr lang="en-GB" altLang="en-US" sz="1100" dirty="0">
                <a:latin typeface="Arial" panose="020B0604020202020204" pitchFamily="34" charset="0"/>
                <a:ea typeface="Calibri" panose="020F0502020204030204" pitchFamily="34" charset="0"/>
                <a:cs typeface="Arial" panose="020B0604020202020204" pitchFamily="34" charset="0"/>
              </a:rPr>
              <a:t>Keep a log of material and enquiries made.  So this is not just about statements, evidence or exhibits, it is about keeping a record of what you have done and why, what was the result. This also means keeping a tangible copy of everything you come across in your investigation.  You need to keep a copy of material you look at as part of the investigation in case it becomes relevant later on.  We do not ignore or destroy material just because it might undermine our case.  That is not fair, honest or professional.  We keep a record of it all, then we apply the relevancy test, then we apply the disclosure test.</a:t>
            </a:r>
            <a:endParaRPr lang="en-GB" altLang="en-US" sz="1100" dirty="0">
              <a:latin typeface="Arial" panose="020B0604020202020204" pitchFamily="34" charset="0"/>
              <a:cs typeface="Arial" panose="020B0604020202020204" pitchFamily="34" charset="0"/>
            </a:endParaRPr>
          </a:p>
          <a:p>
            <a:pPr marL="0" indent="0">
              <a:lnSpc>
                <a:spcPct val="100000"/>
              </a:lnSpc>
              <a:buFont typeface="Arial" charset="0"/>
              <a:buNone/>
              <a:defRPr/>
            </a:pPr>
            <a:endParaRPr lang="en-GB" altLang="en-US" sz="1100" dirty="0">
              <a:latin typeface="Arial" panose="020B0604020202020204" pitchFamily="34" charset="0"/>
              <a:cs typeface="Arial" panose="020B0604020202020204" pitchFamily="34" charset="0"/>
            </a:endParaRPr>
          </a:p>
          <a:p>
            <a:pPr marL="171450" indent="-171450">
              <a:lnSpc>
                <a:spcPct val="100000"/>
              </a:lnSpc>
              <a:buFont typeface="Arial" charset="0"/>
              <a:buChar char="•"/>
              <a:defRPr/>
            </a:pPr>
            <a:r>
              <a:rPr lang="en-GB" altLang="en-US" sz="1100" b="1" dirty="0">
                <a:latin typeface="Arial" panose="020B0604020202020204" pitchFamily="34" charset="0"/>
                <a:cs typeface="Arial" panose="020B0604020202020204" pitchFamily="34" charset="0"/>
              </a:rPr>
              <a:t>Reveal all relevant material to the prosecutor </a:t>
            </a:r>
            <a:r>
              <a:rPr lang="en-GB" altLang="en-US" sz="1100" dirty="0">
                <a:latin typeface="Arial" panose="020B0604020202020204" pitchFamily="34" charset="0"/>
                <a:cs typeface="Arial" panose="020B0604020202020204" pitchFamily="34" charset="0"/>
              </a:rPr>
              <a:t>– The prosecutor will then make a decision whether the material needs to be disclosed to the defence.</a:t>
            </a:r>
          </a:p>
          <a:p>
            <a:pPr marL="0" marR="0" lvl="0" indent="0" algn="l" defTabSz="914400" rtl="0" eaLnBrk="1" fontAlgn="auto" latinLnBrk="0" hangingPunct="1">
              <a:lnSpc>
                <a:spcPct val="100000"/>
              </a:lnSpc>
              <a:spcBef>
                <a:spcPts val="0"/>
              </a:spcBef>
              <a:spcAft>
                <a:spcPts val="0"/>
              </a:spcAft>
              <a:buClrTx/>
              <a:buSzTx/>
              <a:buFontTx/>
              <a:buNone/>
              <a:tabLst/>
              <a:defRPr/>
            </a:pPr>
            <a:r>
              <a:rPr lang="en-GB" altLang="en-US" sz="1100" dirty="0">
                <a:latin typeface="Arial" panose="020B0604020202020204" pitchFamily="34" charset="0"/>
                <a:cs typeface="Arial" panose="020B0604020202020204" pitchFamily="34" charset="0"/>
              </a:rPr>
              <a:t>As</a:t>
            </a:r>
            <a:r>
              <a:rPr lang="en-GB" altLang="en-US" sz="1100" baseline="0" dirty="0">
                <a:latin typeface="Arial" panose="020B0604020202020204" pitchFamily="34" charset="0"/>
                <a:cs typeface="Arial" panose="020B0604020202020204" pitchFamily="34" charset="0"/>
              </a:rPr>
              <a:t> Police </a:t>
            </a:r>
            <a:r>
              <a:rPr lang="en-GB" altLang="en-US" sz="1100" dirty="0">
                <a:latin typeface="Arial" panose="020B0604020202020204" pitchFamily="34" charset="0"/>
                <a:cs typeface="Arial" panose="020B0604020202020204" pitchFamily="34" charset="0"/>
              </a:rPr>
              <a:t>officers we</a:t>
            </a:r>
            <a:r>
              <a:rPr lang="en-GB" altLang="en-US" sz="1100" baseline="0" dirty="0">
                <a:latin typeface="Arial" panose="020B0604020202020204" pitchFamily="34" charset="0"/>
                <a:cs typeface="Arial" panose="020B0604020202020204" pitchFamily="34" charset="0"/>
              </a:rPr>
              <a:t> must </a:t>
            </a:r>
            <a:r>
              <a:rPr lang="en-GB" altLang="en-US" sz="1100" dirty="0">
                <a:latin typeface="Arial" panose="020B0604020202020204" pitchFamily="34" charset="0"/>
                <a:cs typeface="Arial" panose="020B0604020202020204" pitchFamily="34" charset="0"/>
              </a:rPr>
              <a:t>reveal what relevant material we have collected to CPS, and most importantly any material we have collected that undermines our case or assists the defence case.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altLang="en-US" sz="1100" dirty="0">
              <a:latin typeface="Arial" panose="020B0604020202020204" pitchFamily="34" charset="0"/>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altLang="en-US" sz="1100" b="1" dirty="0">
                <a:latin typeface="Arial" panose="020B0604020202020204" pitchFamily="34" charset="0"/>
                <a:cs typeface="Arial" panose="020B0604020202020204" pitchFamily="34" charset="0"/>
              </a:rPr>
              <a:t>IF IN DOUBT, REVEAL IT!!!!</a:t>
            </a:r>
          </a:p>
          <a:p>
            <a:endParaRPr lang="en-GB" dirty="0"/>
          </a:p>
          <a:p>
            <a:endParaRPr lang="en-GB" dirty="0"/>
          </a:p>
          <a:p>
            <a:endParaRPr lang="en-GB" dirty="0"/>
          </a:p>
        </p:txBody>
      </p:sp>
      <p:sp>
        <p:nvSpPr>
          <p:cNvPr id="4" name="Slide Number Placeholder 3"/>
          <p:cNvSpPr>
            <a:spLocks noGrp="1"/>
          </p:cNvSpPr>
          <p:nvPr>
            <p:ph type="sldNum" sz="quarter" idx="10"/>
          </p:nvPr>
        </p:nvSpPr>
        <p:spPr/>
        <p:txBody>
          <a:bodyPr/>
          <a:lstStyle/>
          <a:p>
            <a:fld id="{65821F20-3447-427A-A717-B1B8473CDB80}" type="slidenum">
              <a:rPr lang="en-GB" smtClean="0"/>
              <a:t>25</a:t>
            </a:fld>
            <a:endParaRPr lang="en-GB"/>
          </a:p>
        </p:txBody>
      </p:sp>
    </p:spTree>
    <p:extLst>
      <p:ext uri="{BB962C8B-B14F-4D97-AF65-F5344CB8AC3E}">
        <p14:creationId xmlns:p14="http://schemas.microsoft.com/office/powerpoint/2010/main" val="3078063685"/>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This area should be studied independently by the students</a:t>
            </a:r>
          </a:p>
          <a:p>
            <a:endParaRPr lang="en-GB" dirty="0"/>
          </a:p>
        </p:txBody>
      </p:sp>
      <p:sp>
        <p:nvSpPr>
          <p:cNvPr id="4" name="Slide Number Placeholder 3"/>
          <p:cNvSpPr>
            <a:spLocks noGrp="1"/>
          </p:cNvSpPr>
          <p:nvPr>
            <p:ph type="sldNum" sz="quarter" idx="10"/>
          </p:nvPr>
        </p:nvSpPr>
        <p:spPr/>
        <p:txBody>
          <a:bodyPr/>
          <a:lstStyle/>
          <a:p>
            <a:fld id="{65821F20-3447-427A-A717-B1B8473CDB80}" type="slidenum">
              <a:rPr lang="en-GB" smtClean="0"/>
              <a:t>26</a:t>
            </a:fld>
            <a:endParaRPr lang="en-GB"/>
          </a:p>
        </p:txBody>
      </p:sp>
    </p:spTree>
    <p:extLst>
      <p:ext uri="{BB962C8B-B14F-4D97-AF65-F5344CB8AC3E}">
        <p14:creationId xmlns:p14="http://schemas.microsoft.com/office/powerpoint/2010/main" val="247798664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t>10/11/2022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189088398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hf sldNum="0" hdr="0" ftr="0" dt="0"/>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t>10/11/2022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334215912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hf sldNum="0" hdr="0" ftr="0" dt="0"/>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A8B2DD80-2896-40E9-A8FD-0602C065F1AE}" type="datetimeFigureOut">
              <a:rPr lang="en-GB" smtClean="0"/>
              <a:t>10/11/2022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119060292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hf sldNum="0" hdr="0" ftr="0" dt="0"/>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A8B2DD80-2896-40E9-A8FD-0602C065F1AE}" type="datetimeFigureOut">
              <a:rPr lang="en-GB" smtClean="0"/>
              <a:t>10/11/2022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263055285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hf sldNum="0" hdr="0" ftr="0" dt="0"/>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A8B2DD80-2896-40E9-A8FD-0602C065F1AE}" type="datetimeFigureOut">
              <a:rPr lang="en-GB" smtClean="0"/>
              <a:t>10/11/2022</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58825657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hf sldNum="0" hdr="0" ftr="0" dt="0"/>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A8B2DD80-2896-40E9-A8FD-0602C065F1AE}" type="datetimeFigureOut">
              <a:rPr lang="en-GB" smtClean="0"/>
              <a:t>10/11/2022</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207255288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hf sldNum="0" hdr="0" ftr="0" dt="0"/>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8B2DD80-2896-40E9-A8FD-0602C065F1AE}" type="datetimeFigureOut">
              <a:rPr lang="en-GB" smtClean="0"/>
              <a:t>10/11/2022</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109602076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hf sldNum="0" hdr="0" ftr="0" dt="0"/>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A8B2DD80-2896-40E9-A8FD-0602C065F1AE}" type="datetimeFigureOut">
              <a:rPr lang="en-GB" smtClean="0"/>
              <a:t>10/11/2022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76164062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hf sldNum="0" hdr="0" ftr="0" dt="0"/>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A8B2DD80-2896-40E9-A8FD-0602C065F1AE}" type="datetimeFigureOut">
              <a:rPr lang="en-GB" smtClean="0"/>
              <a:t>10/11/2022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64663184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hf sldNum="0" hdr="0" ftr="0" dt="0"/>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t>10/11/2022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44184696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hf sldNum="0" hdr="0" ftr="0" dt="0"/>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t>10/11/2022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82389978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hf sldNum="0" hdr="0" ftr="0" dt="0"/>
</p:sldLayout>
</file>

<file path=ppt/slideLayouts/slideLayout12.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8B2DD80-2896-40E9-A8FD-0602C065F1AE}" type="datetimeFigureOut">
              <a:rPr lang="en-GB" smtClean="0"/>
              <a:t>10/11/2022</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323889755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theme" Target="../theme/theme2.xml"/><Relationship Id="rId1" Type="http://schemas.openxmlformats.org/officeDocument/2006/relationships/slideLayout" Target="../slideLayouts/slideLayout12.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A8B2DD80-2896-40E9-A8FD-0602C065F1AE}" type="datetimeFigureOut">
              <a:rPr lang="en-GB" smtClean="0"/>
              <a:t>10/11/2022</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CD8273B-68E9-4CF8-A930-4D4BAB7B953D}" type="slidenum">
              <a:rPr lang="en-GB" smtClean="0"/>
              <a:t>‹#›</a:t>
            </a:fld>
            <a:endParaRPr lang="en-GB"/>
          </a:p>
        </p:txBody>
      </p:sp>
      <p:sp>
        <p:nvSpPr>
          <p:cNvPr id="7" name="hl" descr=" "/>
          <p:cNvSpPr txBox="1"/>
          <p:nvPr userDrawn="1"/>
        </p:nvSpPr>
        <p:spPr>
          <a:xfrm>
            <a:off x="0" y="0"/>
            <a:ext cx="12192000" cy="223138"/>
          </a:xfrm>
          <a:prstGeom prst="rect">
            <a:avLst/>
          </a:prstGeom>
          <a:noFill/>
        </p:spPr>
        <p:txBody>
          <a:bodyPr vert="horz" rtlCol="0">
            <a:spAutoFit/>
          </a:bodyPr>
          <a:lstStyle/>
          <a:p>
            <a:pPr algn="l"/>
            <a:r>
              <a:rPr lang="en-GB" sz="850" b="0" i="0" u="none" baseline="0">
                <a:solidFill>
                  <a:srgbClr val="000000"/>
                </a:solidFill>
                <a:latin typeface="Microsoft Sans Serif" panose="020B0604020202020204" pitchFamily="34" charset="0"/>
              </a:rPr>
              <a:t> </a:t>
            </a:r>
          </a:p>
        </p:txBody>
      </p:sp>
      <p:sp>
        <p:nvSpPr>
          <p:cNvPr id="8" name="fl" descr=" "/>
          <p:cNvSpPr txBox="1"/>
          <p:nvPr userDrawn="1"/>
        </p:nvSpPr>
        <p:spPr>
          <a:xfrm>
            <a:off x="0" y="6537960"/>
            <a:ext cx="12192000" cy="223138"/>
          </a:xfrm>
          <a:prstGeom prst="rect">
            <a:avLst/>
          </a:prstGeom>
          <a:noFill/>
        </p:spPr>
        <p:txBody>
          <a:bodyPr vert="horz" rtlCol="0">
            <a:spAutoFit/>
          </a:bodyPr>
          <a:lstStyle/>
          <a:p>
            <a:pPr algn="l"/>
            <a:r>
              <a:rPr lang="en-GB" sz="850" b="0" i="0" u="none" baseline="0">
                <a:solidFill>
                  <a:srgbClr val="000000"/>
                </a:solidFill>
                <a:latin typeface="Microsoft Sans Serif" panose="020B0604020202020204" pitchFamily="34" charset="0"/>
              </a:rPr>
              <a:t> </a:t>
            </a:r>
          </a:p>
        </p:txBody>
      </p:sp>
    </p:spTree>
    <p:extLst>
      <p:ext uri="{BB962C8B-B14F-4D97-AF65-F5344CB8AC3E}">
        <p14:creationId xmlns:p14="http://schemas.microsoft.com/office/powerpoint/2010/main" val="1777426546"/>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hf sldNum="0"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A8B2DD80-2896-40E9-A8FD-0602C065F1AE}" type="datetimeFigureOut">
              <a:rPr lang="en-GB" smtClean="0"/>
              <a:t>10/11/2022</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CD8273B-68E9-4CF8-A930-4D4BAB7B953D}" type="slidenum">
              <a:rPr lang="en-GB" smtClean="0"/>
              <a:t>‹#›</a:t>
            </a:fld>
            <a:endParaRPr lang="en-GB"/>
          </a:p>
        </p:txBody>
      </p:sp>
      <p:sp>
        <p:nvSpPr>
          <p:cNvPr id="7" name="hl" descr=" "/>
          <p:cNvSpPr txBox="1"/>
          <p:nvPr userDrawn="1"/>
        </p:nvSpPr>
        <p:spPr>
          <a:xfrm>
            <a:off x="0" y="0"/>
            <a:ext cx="12192000" cy="223138"/>
          </a:xfrm>
          <a:prstGeom prst="rect">
            <a:avLst/>
          </a:prstGeom>
          <a:noFill/>
        </p:spPr>
        <p:txBody>
          <a:bodyPr vert="horz" rtlCol="0">
            <a:spAutoFit/>
          </a:bodyPr>
          <a:lstStyle/>
          <a:p>
            <a:pPr algn="l"/>
            <a:r>
              <a:rPr lang="en-GB" sz="850" b="0" i="0" u="none" baseline="0">
                <a:solidFill>
                  <a:srgbClr val="000000"/>
                </a:solidFill>
                <a:latin typeface="Microsoft Sans Serif" panose="020B0604020202020204" pitchFamily="34" charset="0"/>
              </a:rPr>
              <a:t> </a:t>
            </a:r>
          </a:p>
        </p:txBody>
      </p:sp>
      <p:sp>
        <p:nvSpPr>
          <p:cNvPr id="8" name="fl" descr=" "/>
          <p:cNvSpPr txBox="1"/>
          <p:nvPr userDrawn="1"/>
        </p:nvSpPr>
        <p:spPr>
          <a:xfrm>
            <a:off x="0" y="6537960"/>
            <a:ext cx="12192000" cy="223138"/>
          </a:xfrm>
          <a:prstGeom prst="rect">
            <a:avLst/>
          </a:prstGeom>
          <a:noFill/>
        </p:spPr>
        <p:txBody>
          <a:bodyPr vert="horz" rtlCol="0">
            <a:spAutoFit/>
          </a:bodyPr>
          <a:lstStyle/>
          <a:p>
            <a:pPr algn="l"/>
            <a:r>
              <a:rPr lang="en-GB" sz="850" b="0" i="0" u="none" baseline="0">
                <a:solidFill>
                  <a:srgbClr val="000000"/>
                </a:solidFill>
                <a:latin typeface="Microsoft Sans Serif" panose="020B0604020202020204" pitchFamily="34" charset="0"/>
              </a:rPr>
              <a:t> </a:t>
            </a:r>
          </a:p>
        </p:txBody>
      </p:sp>
    </p:spTree>
    <p:extLst>
      <p:ext uri="{BB962C8B-B14F-4D97-AF65-F5344CB8AC3E}">
        <p14:creationId xmlns:p14="http://schemas.microsoft.com/office/powerpoint/2010/main" val="680808947"/>
      </p:ext>
    </p:extLst>
  </p:cSld>
  <p:clrMap bg1="lt1" tx1="dk1" bg2="lt2" tx2="dk2" accent1="accent1" accent2="accent2" accent3="accent3" accent4="accent4" accent5="accent5" accent6="accent6" hlink="hlink" folHlink="folHlink"/>
  <p:sldLayoutIdLst>
    <p:sldLayoutId id="2147483655" r:id="rId1"/>
  </p:sldLayoutIdLst>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12.xml"/><Relationship Id="rId5" Type="http://schemas.openxmlformats.org/officeDocument/2006/relationships/image" Target="../media/image4.jpg"/><Relationship Id="rId4" Type="http://schemas.openxmlformats.org/officeDocument/2006/relationships/image" Target="../media/image3.jpg"/></Relationships>
</file>

<file path=ppt/slides/_rels/slide2.xml.rels><?xml version="1.0" encoding="UTF-8" standalone="yes"?>
<Relationships xmlns="http://schemas.openxmlformats.org/package/2006/relationships"><Relationship Id="rId8" Type="http://schemas.openxmlformats.org/officeDocument/2006/relationships/diagramData" Target="../diagrams/data1.xml"/><Relationship Id="rId3" Type="http://schemas.openxmlformats.org/officeDocument/2006/relationships/image" Target="../media/image5.png"/><Relationship Id="rId7" Type="http://schemas.openxmlformats.org/officeDocument/2006/relationships/image" Target="../media/image9.png"/><Relationship Id="rId12" Type="http://schemas.microsoft.com/office/2007/relationships/diagramDrawing" Target="../diagrams/drawing1.xml"/><Relationship Id="rId2" Type="http://schemas.openxmlformats.org/officeDocument/2006/relationships/notesSlide" Target="../notesSlides/notesSlide2.xml"/><Relationship Id="rId1" Type="http://schemas.openxmlformats.org/officeDocument/2006/relationships/slideLayout" Target="../slideLayouts/slideLayout7.xml"/><Relationship Id="rId6" Type="http://schemas.openxmlformats.org/officeDocument/2006/relationships/image" Target="../media/image8.jpg"/><Relationship Id="rId11" Type="http://schemas.openxmlformats.org/officeDocument/2006/relationships/diagramColors" Target="../diagrams/colors1.xml"/><Relationship Id="rId5" Type="http://schemas.openxmlformats.org/officeDocument/2006/relationships/image" Target="../media/image7.png"/><Relationship Id="rId10" Type="http://schemas.openxmlformats.org/officeDocument/2006/relationships/diagramQuickStyle" Target="../diagrams/quickStyle1.xml"/><Relationship Id="rId4" Type="http://schemas.openxmlformats.org/officeDocument/2006/relationships/image" Target="../media/image6.png"/><Relationship Id="rId9" Type="http://schemas.openxmlformats.org/officeDocument/2006/relationships/diagramLayout" Target="../diagrams/layout1.xml"/></Relationships>
</file>

<file path=ppt/slides/_rels/slide3.xml.rels><?xml version="1.0" encoding="UTF-8" standalone="yes"?>
<Relationships xmlns="http://schemas.openxmlformats.org/package/2006/relationships"><Relationship Id="rId8" Type="http://schemas.openxmlformats.org/officeDocument/2006/relationships/diagramData" Target="../diagrams/data2.xml"/><Relationship Id="rId3" Type="http://schemas.openxmlformats.org/officeDocument/2006/relationships/image" Target="../media/image10.png"/><Relationship Id="rId7" Type="http://schemas.openxmlformats.org/officeDocument/2006/relationships/image" Target="../media/image9.png"/><Relationship Id="rId12" Type="http://schemas.microsoft.com/office/2007/relationships/diagramDrawing" Target="../diagrams/drawing2.xml"/><Relationship Id="rId2" Type="http://schemas.openxmlformats.org/officeDocument/2006/relationships/notesSlide" Target="../notesSlides/notesSlide3.xml"/><Relationship Id="rId1" Type="http://schemas.openxmlformats.org/officeDocument/2006/relationships/slideLayout" Target="../slideLayouts/slideLayout7.xml"/><Relationship Id="rId6" Type="http://schemas.openxmlformats.org/officeDocument/2006/relationships/image" Target="../media/image8.jpg"/><Relationship Id="rId11" Type="http://schemas.openxmlformats.org/officeDocument/2006/relationships/diagramColors" Target="../diagrams/colors2.xml"/><Relationship Id="rId5" Type="http://schemas.openxmlformats.org/officeDocument/2006/relationships/image" Target="../media/image7.png"/><Relationship Id="rId10" Type="http://schemas.openxmlformats.org/officeDocument/2006/relationships/diagramQuickStyle" Target="../diagrams/quickStyle2.xml"/><Relationship Id="rId4" Type="http://schemas.openxmlformats.org/officeDocument/2006/relationships/image" Target="../media/image6.png"/><Relationship Id="rId9" Type="http://schemas.openxmlformats.org/officeDocument/2006/relationships/diagramLayout" Target="../diagrams/layout2.xml"/></Relationships>
</file>

<file path=ppt/slides/_rels/slide4.xml.rels><?xml version="1.0" encoding="UTF-8" standalone="yes"?>
<Relationships xmlns="http://schemas.openxmlformats.org/package/2006/relationships"><Relationship Id="rId8" Type="http://schemas.openxmlformats.org/officeDocument/2006/relationships/diagramLayout" Target="../diagrams/layout3.xml"/><Relationship Id="rId3" Type="http://schemas.openxmlformats.org/officeDocument/2006/relationships/image" Target="../media/image6.png"/><Relationship Id="rId7" Type="http://schemas.openxmlformats.org/officeDocument/2006/relationships/diagramData" Target="../diagrams/data3.xml"/><Relationship Id="rId2" Type="http://schemas.openxmlformats.org/officeDocument/2006/relationships/notesSlide" Target="../notesSlides/notesSlide4.xml"/><Relationship Id="rId1" Type="http://schemas.openxmlformats.org/officeDocument/2006/relationships/slideLayout" Target="../slideLayouts/slideLayout7.xml"/><Relationship Id="rId6" Type="http://schemas.openxmlformats.org/officeDocument/2006/relationships/image" Target="../media/image9.png"/><Relationship Id="rId11" Type="http://schemas.microsoft.com/office/2007/relationships/diagramDrawing" Target="../diagrams/drawing3.xml"/><Relationship Id="rId5" Type="http://schemas.openxmlformats.org/officeDocument/2006/relationships/image" Target="../media/image8.jpg"/><Relationship Id="rId10" Type="http://schemas.openxmlformats.org/officeDocument/2006/relationships/diagramColors" Target="../diagrams/colors3.xml"/><Relationship Id="rId4" Type="http://schemas.openxmlformats.org/officeDocument/2006/relationships/image" Target="../media/image7.png"/><Relationship Id="rId9" Type="http://schemas.openxmlformats.org/officeDocument/2006/relationships/diagramQuickStyle" Target="../diagrams/quickStyle3.xml"/></Relationships>
</file>

<file path=ppt/slides/_rels/slide5.xml.rels><?xml version="1.0" encoding="UTF-8" standalone="yes"?>
<Relationships xmlns="http://schemas.openxmlformats.org/package/2006/relationships"><Relationship Id="rId8" Type="http://schemas.openxmlformats.org/officeDocument/2006/relationships/diagramData" Target="../diagrams/data4.xml"/><Relationship Id="rId3" Type="http://schemas.openxmlformats.org/officeDocument/2006/relationships/image" Target="../media/image11.png"/><Relationship Id="rId7" Type="http://schemas.openxmlformats.org/officeDocument/2006/relationships/image" Target="../media/image9.png"/><Relationship Id="rId12" Type="http://schemas.microsoft.com/office/2007/relationships/diagramDrawing" Target="../diagrams/drawing4.xml"/><Relationship Id="rId2" Type="http://schemas.openxmlformats.org/officeDocument/2006/relationships/notesSlide" Target="../notesSlides/notesSlide5.xml"/><Relationship Id="rId1" Type="http://schemas.openxmlformats.org/officeDocument/2006/relationships/slideLayout" Target="../slideLayouts/slideLayout7.xml"/><Relationship Id="rId6" Type="http://schemas.openxmlformats.org/officeDocument/2006/relationships/image" Target="../media/image8.jpg"/><Relationship Id="rId11" Type="http://schemas.openxmlformats.org/officeDocument/2006/relationships/diagramColors" Target="../diagrams/colors4.xml"/><Relationship Id="rId5" Type="http://schemas.openxmlformats.org/officeDocument/2006/relationships/image" Target="../media/image7.png"/><Relationship Id="rId10" Type="http://schemas.openxmlformats.org/officeDocument/2006/relationships/diagramQuickStyle" Target="../diagrams/quickStyle4.xml"/><Relationship Id="rId4" Type="http://schemas.openxmlformats.org/officeDocument/2006/relationships/image" Target="../media/image6.png"/><Relationship Id="rId9" Type="http://schemas.openxmlformats.org/officeDocument/2006/relationships/diagramLayout" Target="../diagrams/layout4.xml"/></Relationships>
</file>

<file path=ppt/slides/_rels/slide6.xml.rels><?xml version="1.0" encoding="UTF-8" standalone="yes"?>
<Relationships xmlns="http://schemas.openxmlformats.org/package/2006/relationships"><Relationship Id="rId3" Type="http://schemas.openxmlformats.org/officeDocument/2006/relationships/image" Target="../media/image12.png"/><Relationship Id="rId7" Type="http://schemas.openxmlformats.org/officeDocument/2006/relationships/image" Target="../media/image9.png"/><Relationship Id="rId2" Type="http://schemas.openxmlformats.org/officeDocument/2006/relationships/notesSlide" Target="../notesSlides/notesSlide6.xml"/><Relationship Id="rId1" Type="http://schemas.openxmlformats.org/officeDocument/2006/relationships/slideLayout" Target="../slideLayouts/slideLayout7.xml"/><Relationship Id="rId6" Type="http://schemas.openxmlformats.org/officeDocument/2006/relationships/image" Target="../media/image8.jpg"/><Relationship Id="rId5" Type="http://schemas.openxmlformats.org/officeDocument/2006/relationships/image" Target="../media/image7.png"/><Relationship Id="rId4" Type="http://schemas.openxmlformats.org/officeDocument/2006/relationships/image" Target="../media/image6.png"/></Relationships>
</file>

<file path=ppt/slides/_rels/slide7.xml.rels><?xml version="1.0" encoding="UTF-8" standalone="yes"?>
<Relationships xmlns="http://schemas.openxmlformats.org/package/2006/relationships"><Relationship Id="rId8" Type="http://schemas.openxmlformats.org/officeDocument/2006/relationships/image" Target="../media/image8.jpg"/><Relationship Id="rId3" Type="http://schemas.openxmlformats.org/officeDocument/2006/relationships/image" Target="../media/image13.jpeg"/><Relationship Id="rId7" Type="http://schemas.openxmlformats.org/officeDocument/2006/relationships/image" Target="../media/image7.png"/><Relationship Id="rId2" Type="http://schemas.openxmlformats.org/officeDocument/2006/relationships/notesSlide" Target="../notesSlides/notesSlide7.xml"/><Relationship Id="rId1" Type="http://schemas.openxmlformats.org/officeDocument/2006/relationships/slideLayout" Target="../slideLayouts/slideLayout7.xml"/><Relationship Id="rId6" Type="http://schemas.openxmlformats.org/officeDocument/2006/relationships/image" Target="../media/image6.png"/><Relationship Id="rId5" Type="http://schemas.openxmlformats.org/officeDocument/2006/relationships/image" Target="../media/image15.jpg"/><Relationship Id="rId4" Type="http://schemas.openxmlformats.org/officeDocument/2006/relationships/image" Target="../media/image14.jpeg"/><Relationship Id="rId9" Type="http://schemas.openxmlformats.org/officeDocument/2006/relationships/image" Target="../media/image9.png"/></Relationships>
</file>

<file path=ppt/slides/_rels/slide8.xml.rels><?xml version="1.0" encoding="UTF-8" standalone="yes"?>
<Relationships xmlns="http://schemas.openxmlformats.org/package/2006/relationships"><Relationship Id="rId8" Type="http://schemas.openxmlformats.org/officeDocument/2006/relationships/diagramData" Target="../diagrams/data5.xml"/><Relationship Id="rId3" Type="http://schemas.openxmlformats.org/officeDocument/2006/relationships/image" Target="../media/image16.png"/><Relationship Id="rId7" Type="http://schemas.openxmlformats.org/officeDocument/2006/relationships/image" Target="../media/image9.png"/><Relationship Id="rId12" Type="http://schemas.microsoft.com/office/2007/relationships/diagramDrawing" Target="../diagrams/drawing5.xml"/><Relationship Id="rId2" Type="http://schemas.openxmlformats.org/officeDocument/2006/relationships/notesSlide" Target="../notesSlides/notesSlide8.xml"/><Relationship Id="rId1" Type="http://schemas.openxmlformats.org/officeDocument/2006/relationships/slideLayout" Target="../slideLayouts/slideLayout7.xml"/><Relationship Id="rId6" Type="http://schemas.openxmlformats.org/officeDocument/2006/relationships/image" Target="../media/image8.jpg"/><Relationship Id="rId11" Type="http://schemas.openxmlformats.org/officeDocument/2006/relationships/diagramColors" Target="../diagrams/colors5.xml"/><Relationship Id="rId5" Type="http://schemas.openxmlformats.org/officeDocument/2006/relationships/image" Target="../media/image7.png"/><Relationship Id="rId10" Type="http://schemas.openxmlformats.org/officeDocument/2006/relationships/diagramQuickStyle" Target="../diagrams/quickStyle5.xml"/><Relationship Id="rId4" Type="http://schemas.openxmlformats.org/officeDocument/2006/relationships/image" Target="../media/image6.png"/><Relationship Id="rId9" Type="http://schemas.openxmlformats.org/officeDocument/2006/relationships/diagramLayout" Target="../diagrams/layout5.xml"/></Relationships>
</file>

<file path=ppt/slides/_rels/slide9.xml.rels><?xml version="1.0" encoding="UTF-8" standalone="yes"?>
<Relationships xmlns="http://schemas.openxmlformats.org/package/2006/relationships"><Relationship Id="rId3" Type="http://schemas.openxmlformats.org/officeDocument/2006/relationships/image" Target="../media/image16.png"/><Relationship Id="rId7" Type="http://schemas.openxmlformats.org/officeDocument/2006/relationships/image" Target="../media/image9.png"/><Relationship Id="rId2" Type="http://schemas.openxmlformats.org/officeDocument/2006/relationships/notesSlide" Target="../notesSlides/notesSlide9.xml"/><Relationship Id="rId1" Type="http://schemas.openxmlformats.org/officeDocument/2006/relationships/slideLayout" Target="../slideLayouts/slideLayout7.xml"/><Relationship Id="rId6" Type="http://schemas.openxmlformats.org/officeDocument/2006/relationships/image" Target="../media/image8.jpg"/><Relationship Id="rId5" Type="http://schemas.openxmlformats.org/officeDocument/2006/relationships/image" Target="../media/image7.png"/><Relationship Id="rId4" Type="http://schemas.openxmlformats.org/officeDocument/2006/relationships/image" Target="../media/image6.png"/></Relationships>
</file>

<file path=ppt/slides/_rels/slide10.xml.rels><?xml version="1.0" encoding="UTF-8" standalone="yes"?>
<Relationships xmlns="http://schemas.openxmlformats.org/package/2006/relationships"><Relationship Id="rId3" Type="http://schemas.openxmlformats.org/officeDocument/2006/relationships/image" Target="../media/image17.png"/><Relationship Id="rId7" Type="http://schemas.openxmlformats.org/officeDocument/2006/relationships/image" Target="../media/image9.png"/><Relationship Id="rId2" Type="http://schemas.openxmlformats.org/officeDocument/2006/relationships/notesSlide" Target="../notesSlides/notesSlide10.xml"/><Relationship Id="rId1" Type="http://schemas.openxmlformats.org/officeDocument/2006/relationships/slideLayout" Target="../slideLayouts/slideLayout7.xml"/><Relationship Id="rId6" Type="http://schemas.openxmlformats.org/officeDocument/2006/relationships/image" Target="../media/image8.jpg"/><Relationship Id="rId5" Type="http://schemas.openxmlformats.org/officeDocument/2006/relationships/image" Target="../media/image7.png"/><Relationship Id="rId4" Type="http://schemas.openxmlformats.org/officeDocument/2006/relationships/image" Target="../media/image6.png"/></Relationships>
</file>

<file path=ppt/slides/_rels/slide11.xml.rels><?xml version="1.0" encoding="UTF-8" standalone="yes"?>
<Relationships xmlns="http://schemas.openxmlformats.org/package/2006/relationships"><Relationship Id="rId3" Type="http://schemas.openxmlformats.org/officeDocument/2006/relationships/image" Target="../media/image18.png"/><Relationship Id="rId7" Type="http://schemas.openxmlformats.org/officeDocument/2006/relationships/image" Target="../media/image9.png"/><Relationship Id="rId2" Type="http://schemas.openxmlformats.org/officeDocument/2006/relationships/notesSlide" Target="../notesSlides/notesSlide11.xml"/><Relationship Id="rId1" Type="http://schemas.openxmlformats.org/officeDocument/2006/relationships/slideLayout" Target="../slideLayouts/slideLayout7.xml"/><Relationship Id="rId6" Type="http://schemas.openxmlformats.org/officeDocument/2006/relationships/image" Target="../media/image8.jpg"/><Relationship Id="rId5" Type="http://schemas.openxmlformats.org/officeDocument/2006/relationships/image" Target="../media/image7.png"/><Relationship Id="rId4" Type="http://schemas.openxmlformats.org/officeDocument/2006/relationships/image" Target="../media/image6.png"/></Relationships>
</file>

<file path=ppt/slides/_rels/slide12.xml.rels><?xml version="1.0" encoding="UTF-8" standalone="yes"?>
<Relationships xmlns="http://schemas.openxmlformats.org/package/2006/relationships"><Relationship Id="rId3" Type="http://schemas.openxmlformats.org/officeDocument/2006/relationships/image" Target="../media/image19.png"/><Relationship Id="rId7" Type="http://schemas.openxmlformats.org/officeDocument/2006/relationships/image" Target="../media/image9.png"/><Relationship Id="rId2" Type="http://schemas.openxmlformats.org/officeDocument/2006/relationships/notesSlide" Target="../notesSlides/notesSlide12.xml"/><Relationship Id="rId1" Type="http://schemas.openxmlformats.org/officeDocument/2006/relationships/slideLayout" Target="../slideLayouts/slideLayout7.xml"/><Relationship Id="rId6" Type="http://schemas.openxmlformats.org/officeDocument/2006/relationships/image" Target="../media/image8.jpg"/><Relationship Id="rId5" Type="http://schemas.openxmlformats.org/officeDocument/2006/relationships/image" Target="../media/image7.png"/><Relationship Id="rId4" Type="http://schemas.openxmlformats.org/officeDocument/2006/relationships/image" Target="../media/image6.png"/></Relationships>
</file>

<file path=ppt/slides/_rels/slide13.xml.rels><?xml version="1.0" encoding="UTF-8" standalone="yes"?>
<Relationships xmlns="http://schemas.openxmlformats.org/package/2006/relationships"><Relationship Id="rId8" Type="http://schemas.openxmlformats.org/officeDocument/2006/relationships/diagramLayout" Target="../diagrams/layout6.xml"/><Relationship Id="rId3" Type="http://schemas.openxmlformats.org/officeDocument/2006/relationships/image" Target="../media/image6.png"/><Relationship Id="rId7" Type="http://schemas.openxmlformats.org/officeDocument/2006/relationships/diagramData" Target="../diagrams/data6.xml"/><Relationship Id="rId2" Type="http://schemas.openxmlformats.org/officeDocument/2006/relationships/notesSlide" Target="../notesSlides/notesSlide13.xml"/><Relationship Id="rId1" Type="http://schemas.openxmlformats.org/officeDocument/2006/relationships/slideLayout" Target="../slideLayouts/slideLayout7.xml"/><Relationship Id="rId6" Type="http://schemas.openxmlformats.org/officeDocument/2006/relationships/image" Target="../media/image9.png"/><Relationship Id="rId11" Type="http://schemas.microsoft.com/office/2007/relationships/diagramDrawing" Target="../diagrams/drawing6.xml"/><Relationship Id="rId5" Type="http://schemas.openxmlformats.org/officeDocument/2006/relationships/image" Target="../media/image8.jpg"/><Relationship Id="rId10" Type="http://schemas.openxmlformats.org/officeDocument/2006/relationships/diagramColors" Target="../diagrams/colors6.xml"/><Relationship Id="rId4" Type="http://schemas.openxmlformats.org/officeDocument/2006/relationships/image" Target="../media/image7.png"/><Relationship Id="rId9" Type="http://schemas.openxmlformats.org/officeDocument/2006/relationships/diagramQuickStyle" Target="../diagrams/quickStyle6.xml"/></Relationships>
</file>

<file path=ppt/slides/_rels/slide14.xml.rels><?xml version="1.0" encoding="UTF-8" standalone="yes"?>
<Relationships xmlns="http://schemas.openxmlformats.org/package/2006/relationships"><Relationship Id="rId8" Type="http://schemas.openxmlformats.org/officeDocument/2006/relationships/diagramLayout" Target="../diagrams/layout7.xml"/><Relationship Id="rId3" Type="http://schemas.openxmlformats.org/officeDocument/2006/relationships/image" Target="../media/image6.png"/><Relationship Id="rId7" Type="http://schemas.openxmlformats.org/officeDocument/2006/relationships/diagramData" Target="../diagrams/data7.xml"/><Relationship Id="rId2" Type="http://schemas.openxmlformats.org/officeDocument/2006/relationships/notesSlide" Target="../notesSlides/notesSlide14.xml"/><Relationship Id="rId1" Type="http://schemas.openxmlformats.org/officeDocument/2006/relationships/slideLayout" Target="../slideLayouts/slideLayout7.xml"/><Relationship Id="rId6" Type="http://schemas.openxmlformats.org/officeDocument/2006/relationships/image" Target="../media/image9.png"/><Relationship Id="rId11" Type="http://schemas.microsoft.com/office/2007/relationships/diagramDrawing" Target="../diagrams/drawing7.xml"/><Relationship Id="rId5" Type="http://schemas.openxmlformats.org/officeDocument/2006/relationships/image" Target="../media/image8.jpg"/><Relationship Id="rId10" Type="http://schemas.openxmlformats.org/officeDocument/2006/relationships/diagramColors" Target="../diagrams/colors7.xml"/><Relationship Id="rId4" Type="http://schemas.openxmlformats.org/officeDocument/2006/relationships/image" Target="../media/image7.png"/><Relationship Id="rId9" Type="http://schemas.openxmlformats.org/officeDocument/2006/relationships/diagramQuickStyle" Target="../diagrams/quickStyle7.xml"/></Relationships>
</file>

<file path=ppt/slides/_rels/slide15.xml.rels><?xml version="1.0" encoding="UTF-8" standalone="yes"?>
<Relationships xmlns="http://schemas.openxmlformats.org/package/2006/relationships"><Relationship Id="rId3" Type="http://schemas.openxmlformats.org/officeDocument/2006/relationships/image" Target="../media/image20.png"/><Relationship Id="rId7" Type="http://schemas.openxmlformats.org/officeDocument/2006/relationships/image" Target="../media/image9.png"/><Relationship Id="rId2" Type="http://schemas.openxmlformats.org/officeDocument/2006/relationships/notesSlide" Target="../notesSlides/notesSlide15.xml"/><Relationship Id="rId1" Type="http://schemas.openxmlformats.org/officeDocument/2006/relationships/slideLayout" Target="../slideLayouts/slideLayout7.xml"/><Relationship Id="rId6" Type="http://schemas.openxmlformats.org/officeDocument/2006/relationships/image" Target="../media/image8.jpg"/><Relationship Id="rId5" Type="http://schemas.openxmlformats.org/officeDocument/2006/relationships/image" Target="../media/image7.png"/><Relationship Id="rId4" Type="http://schemas.openxmlformats.org/officeDocument/2006/relationships/image" Target="../media/image6.png"/></Relationships>
</file>

<file path=ppt/slides/_rels/slide16.xml.rels><?xml version="1.0" encoding="UTF-8" standalone="yes"?>
<Relationships xmlns="http://schemas.openxmlformats.org/package/2006/relationships"><Relationship Id="rId8" Type="http://schemas.openxmlformats.org/officeDocument/2006/relationships/image" Target="../media/image9.png"/><Relationship Id="rId13" Type="http://schemas.microsoft.com/office/2007/relationships/diagramDrawing" Target="../diagrams/drawing8.xml"/><Relationship Id="rId3" Type="http://schemas.openxmlformats.org/officeDocument/2006/relationships/image" Target="../media/image21.jpeg"/><Relationship Id="rId7" Type="http://schemas.openxmlformats.org/officeDocument/2006/relationships/image" Target="../media/image8.jpg"/><Relationship Id="rId12" Type="http://schemas.openxmlformats.org/officeDocument/2006/relationships/diagramColors" Target="../diagrams/colors8.xml"/><Relationship Id="rId2" Type="http://schemas.openxmlformats.org/officeDocument/2006/relationships/notesSlide" Target="../notesSlides/notesSlide16.xml"/><Relationship Id="rId1" Type="http://schemas.openxmlformats.org/officeDocument/2006/relationships/slideLayout" Target="../slideLayouts/slideLayout7.xml"/><Relationship Id="rId6" Type="http://schemas.openxmlformats.org/officeDocument/2006/relationships/image" Target="../media/image7.png"/><Relationship Id="rId11" Type="http://schemas.openxmlformats.org/officeDocument/2006/relationships/diagramQuickStyle" Target="../diagrams/quickStyle8.xml"/><Relationship Id="rId5" Type="http://schemas.openxmlformats.org/officeDocument/2006/relationships/image" Target="../media/image6.png"/><Relationship Id="rId10" Type="http://schemas.openxmlformats.org/officeDocument/2006/relationships/diagramLayout" Target="../diagrams/layout8.xml"/><Relationship Id="rId4" Type="http://schemas.openxmlformats.org/officeDocument/2006/relationships/image" Target="../media/image22.jpg"/><Relationship Id="rId9" Type="http://schemas.openxmlformats.org/officeDocument/2006/relationships/diagramData" Target="../diagrams/data8.xml"/></Relationships>
</file>

<file path=ppt/slides/_rels/slide17.xml.rels><?xml version="1.0" encoding="UTF-8" standalone="yes"?>
<Relationships xmlns="http://schemas.openxmlformats.org/package/2006/relationships"><Relationship Id="rId3" Type="http://schemas.openxmlformats.org/officeDocument/2006/relationships/image" Target="../media/image23.png"/><Relationship Id="rId7" Type="http://schemas.openxmlformats.org/officeDocument/2006/relationships/image" Target="../media/image9.png"/><Relationship Id="rId2" Type="http://schemas.openxmlformats.org/officeDocument/2006/relationships/notesSlide" Target="../notesSlides/notesSlide17.xml"/><Relationship Id="rId1" Type="http://schemas.openxmlformats.org/officeDocument/2006/relationships/slideLayout" Target="../slideLayouts/slideLayout7.xml"/><Relationship Id="rId6" Type="http://schemas.openxmlformats.org/officeDocument/2006/relationships/image" Target="../media/image8.jpg"/><Relationship Id="rId5" Type="http://schemas.openxmlformats.org/officeDocument/2006/relationships/image" Target="../media/image7.png"/><Relationship Id="rId4" Type="http://schemas.openxmlformats.org/officeDocument/2006/relationships/image" Target="../media/image6.png"/></Relationships>
</file>

<file path=ppt/slides/_rels/slide18.xml.rels><?xml version="1.0" encoding="UTF-8" standalone="yes"?>
<Relationships xmlns="http://schemas.openxmlformats.org/package/2006/relationships"><Relationship Id="rId3" Type="http://schemas.openxmlformats.org/officeDocument/2006/relationships/image" Target="../media/image24.jpg"/><Relationship Id="rId7" Type="http://schemas.openxmlformats.org/officeDocument/2006/relationships/image" Target="../media/image9.png"/><Relationship Id="rId2" Type="http://schemas.openxmlformats.org/officeDocument/2006/relationships/notesSlide" Target="../notesSlides/notesSlide18.xml"/><Relationship Id="rId1" Type="http://schemas.openxmlformats.org/officeDocument/2006/relationships/slideLayout" Target="../slideLayouts/slideLayout7.xml"/><Relationship Id="rId6" Type="http://schemas.openxmlformats.org/officeDocument/2006/relationships/image" Target="../media/image8.jpg"/><Relationship Id="rId5" Type="http://schemas.openxmlformats.org/officeDocument/2006/relationships/image" Target="../media/image7.png"/><Relationship Id="rId4" Type="http://schemas.openxmlformats.org/officeDocument/2006/relationships/image" Target="../media/image6.png"/></Relationships>
</file>

<file path=ppt/slides/_rels/slide19.xml.rels><?xml version="1.0" encoding="UTF-8" standalone="yes"?>
<Relationships xmlns="http://schemas.openxmlformats.org/package/2006/relationships"><Relationship Id="rId8" Type="http://schemas.openxmlformats.org/officeDocument/2006/relationships/diagramData" Target="../diagrams/data9.xml"/><Relationship Id="rId3" Type="http://schemas.openxmlformats.org/officeDocument/2006/relationships/image" Target="../media/image25.png"/><Relationship Id="rId7" Type="http://schemas.openxmlformats.org/officeDocument/2006/relationships/image" Target="../media/image9.png"/><Relationship Id="rId12" Type="http://schemas.microsoft.com/office/2007/relationships/diagramDrawing" Target="../diagrams/drawing9.xml"/><Relationship Id="rId2" Type="http://schemas.openxmlformats.org/officeDocument/2006/relationships/notesSlide" Target="../notesSlides/notesSlide19.xml"/><Relationship Id="rId1" Type="http://schemas.openxmlformats.org/officeDocument/2006/relationships/slideLayout" Target="../slideLayouts/slideLayout7.xml"/><Relationship Id="rId6" Type="http://schemas.openxmlformats.org/officeDocument/2006/relationships/image" Target="../media/image8.jpg"/><Relationship Id="rId11" Type="http://schemas.openxmlformats.org/officeDocument/2006/relationships/diagramColors" Target="../diagrams/colors9.xml"/><Relationship Id="rId5" Type="http://schemas.openxmlformats.org/officeDocument/2006/relationships/image" Target="../media/image7.png"/><Relationship Id="rId10" Type="http://schemas.openxmlformats.org/officeDocument/2006/relationships/diagramQuickStyle" Target="../diagrams/quickStyle9.xml"/><Relationship Id="rId4" Type="http://schemas.openxmlformats.org/officeDocument/2006/relationships/image" Target="../media/image6.png"/><Relationship Id="rId9" Type="http://schemas.openxmlformats.org/officeDocument/2006/relationships/diagramLayout" Target="../diagrams/layout9.xml"/></Relationships>
</file>

<file path=ppt/slides/_rels/slide20.xml.rels><?xml version="1.0" encoding="UTF-8" standalone="yes"?>
<Relationships xmlns="http://schemas.openxmlformats.org/package/2006/relationships"><Relationship Id="rId8" Type="http://schemas.openxmlformats.org/officeDocument/2006/relationships/diagramData" Target="../diagrams/data10.xml"/><Relationship Id="rId3" Type="http://schemas.openxmlformats.org/officeDocument/2006/relationships/image" Target="../media/image26.png"/><Relationship Id="rId7" Type="http://schemas.openxmlformats.org/officeDocument/2006/relationships/image" Target="../media/image9.png"/><Relationship Id="rId12" Type="http://schemas.microsoft.com/office/2007/relationships/diagramDrawing" Target="../diagrams/drawing10.xml"/><Relationship Id="rId2" Type="http://schemas.openxmlformats.org/officeDocument/2006/relationships/notesSlide" Target="../notesSlides/notesSlide20.xml"/><Relationship Id="rId1" Type="http://schemas.openxmlformats.org/officeDocument/2006/relationships/slideLayout" Target="../slideLayouts/slideLayout7.xml"/><Relationship Id="rId6" Type="http://schemas.openxmlformats.org/officeDocument/2006/relationships/image" Target="../media/image8.jpg"/><Relationship Id="rId11" Type="http://schemas.openxmlformats.org/officeDocument/2006/relationships/diagramColors" Target="../diagrams/colors10.xml"/><Relationship Id="rId5" Type="http://schemas.openxmlformats.org/officeDocument/2006/relationships/image" Target="../media/image7.png"/><Relationship Id="rId10" Type="http://schemas.openxmlformats.org/officeDocument/2006/relationships/diagramQuickStyle" Target="../diagrams/quickStyle10.xml"/><Relationship Id="rId4" Type="http://schemas.openxmlformats.org/officeDocument/2006/relationships/image" Target="../media/image6.png"/><Relationship Id="rId9" Type="http://schemas.openxmlformats.org/officeDocument/2006/relationships/diagramLayout" Target="../diagrams/layout10.xml"/></Relationships>
</file>

<file path=ppt/slides/_rels/slide21.xml.rels><?xml version="1.0" encoding="UTF-8" standalone="yes"?>
<Relationships xmlns="http://schemas.openxmlformats.org/package/2006/relationships"><Relationship Id="rId8" Type="http://schemas.openxmlformats.org/officeDocument/2006/relationships/diagramData" Target="../diagrams/data11.xml"/><Relationship Id="rId3" Type="http://schemas.openxmlformats.org/officeDocument/2006/relationships/image" Target="../media/image26.png"/><Relationship Id="rId7" Type="http://schemas.openxmlformats.org/officeDocument/2006/relationships/image" Target="../media/image9.png"/><Relationship Id="rId12" Type="http://schemas.microsoft.com/office/2007/relationships/diagramDrawing" Target="../diagrams/drawing11.xml"/><Relationship Id="rId2" Type="http://schemas.openxmlformats.org/officeDocument/2006/relationships/notesSlide" Target="../notesSlides/notesSlide21.xml"/><Relationship Id="rId1" Type="http://schemas.openxmlformats.org/officeDocument/2006/relationships/slideLayout" Target="../slideLayouts/slideLayout7.xml"/><Relationship Id="rId6" Type="http://schemas.openxmlformats.org/officeDocument/2006/relationships/image" Target="../media/image8.jpg"/><Relationship Id="rId11" Type="http://schemas.openxmlformats.org/officeDocument/2006/relationships/diagramColors" Target="../diagrams/colors11.xml"/><Relationship Id="rId5" Type="http://schemas.openxmlformats.org/officeDocument/2006/relationships/image" Target="../media/image7.png"/><Relationship Id="rId10" Type="http://schemas.openxmlformats.org/officeDocument/2006/relationships/diagramQuickStyle" Target="../diagrams/quickStyle11.xml"/><Relationship Id="rId4" Type="http://schemas.openxmlformats.org/officeDocument/2006/relationships/image" Target="../media/image6.png"/><Relationship Id="rId9" Type="http://schemas.openxmlformats.org/officeDocument/2006/relationships/diagramLayout" Target="../diagrams/layout11.xml"/></Relationships>
</file>

<file path=ppt/slides/_rels/slide22.xml.rels><?xml version="1.0" encoding="UTF-8" standalone="yes"?>
<Relationships xmlns="http://schemas.openxmlformats.org/package/2006/relationships"><Relationship Id="rId8" Type="http://schemas.openxmlformats.org/officeDocument/2006/relationships/diagramData" Target="../diagrams/data12.xml"/><Relationship Id="rId3" Type="http://schemas.openxmlformats.org/officeDocument/2006/relationships/image" Target="../media/image27.png"/><Relationship Id="rId7" Type="http://schemas.openxmlformats.org/officeDocument/2006/relationships/image" Target="../media/image9.png"/><Relationship Id="rId12" Type="http://schemas.microsoft.com/office/2007/relationships/diagramDrawing" Target="../diagrams/drawing12.xml"/><Relationship Id="rId2" Type="http://schemas.openxmlformats.org/officeDocument/2006/relationships/notesSlide" Target="../notesSlides/notesSlide22.xml"/><Relationship Id="rId1" Type="http://schemas.openxmlformats.org/officeDocument/2006/relationships/slideLayout" Target="../slideLayouts/slideLayout7.xml"/><Relationship Id="rId6" Type="http://schemas.openxmlformats.org/officeDocument/2006/relationships/image" Target="../media/image8.jpg"/><Relationship Id="rId11" Type="http://schemas.openxmlformats.org/officeDocument/2006/relationships/diagramColors" Target="../diagrams/colors12.xml"/><Relationship Id="rId5" Type="http://schemas.openxmlformats.org/officeDocument/2006/relationships/image" Target="../media/image7.png"/><Relationship Id="rId10" Type="http://schemas.openxmlformats.org/officeDocument/2006/relationships/diagramQuickStyle" Target="../diagrams/quickStyle12.xml"/><Relationship Id="rId4" Type="http://schemas.openxmlformats.org/officeDocument/2006/relationships/image" Target="../media/image6.png"/><Relationship Id="rId9" Type="http://schemas.openxmlformats.org/officeDocument/2006/relationships/diagramLayout" Target="../diagrams/layout12.xml"/></Relationships>
</file>

<file path=ppt/slides/_rels/slide23.xml.rels><?xml version="1.0" encoding="UTF-8" standalone="yes"?>
<Relationships xmlns="http://schemas.openxmlformats.org/package/2006/relationships"><Relationship Id="rId3" Type="http://schemas.openxmlformats.org/officeDocument/2006/relationships/image" Target="../media/image28.jpg"/><Relationship Id="rId7" Type="http://schemas.openxmlformats.org/officeDocument/2006/relationships/image" Target="../media/image9.png"/><Relationship Id="rId2" Type="http://schemas.openxmlformats.org/officeDocument/2006/relationships/notesSlide" Target="../notesSlides/notesSlide23.xml"/><Relationship Id="rId1" Type="http://schemas.openxmlformats.org/officeDocument/2006/relationships/slideLayout" Target="../slideLayouts/slideLayout7.xml"/><Relationship Id="rId6" Type="http://schemas.openxmlformats.org/officeDocument/2006/relationships/image" Target="../media/image8.jpg"/><Relationship Id="rId5" Type="http://schemas.openxmlformats.org/officeDocument/2006/relationships/image" Target="../media/image7.png"/><Relationship Id="rId4" Type="http://schemas.openxmlformats.org/officeDocument/2006/relationships/image" Target="../media/image6.png"/></Relationships>
</file>

<file path=ppt/slides/_rels/slide24.xml.rels><?xml version="1.0" encoding="UTF-8" standalone="yes"?>
<Relationships xmlns="http://schemas.openxmlformats.org/package/2006/relationships"><Relationship Id="rId3" Type="http://schemas.openxmlformats.org/officeDocument/2006/relationships/image" Target="../media/image29.jpg"/><Relationship Id="rId7" Type="http://schemas.openxmlformats.org/officeDocument/2006/relationships/image" Target="../media/image9.png"/><Relationship Id="rId2" Type="http://schemas.openxmlformats.org/officeDocument/2006/relationships/notesSlide" Target="../notesSlides/notesSlide24.xml"/><Relationship Id="rId1" Type="http://schemas.openxmlformats.org/officeDocument/2006/relationships/slideLayout" Target="../slideLayouts/slideLayout7.xml"/><Relationship Id="rId6" Type="http://schemas.openxmlformats.org/officeDocument/2006/relationships/image" Target="../media/image8.jpg"/><Relationship Id="rId5" Type="http://schemas.openxmlformats.org/officeDocument/2006/relationships/image" Target="../media/image7.png"/><Relationship Id="rId4" Type="http://schemas.openxmlformats.org/officeDocument/2006/relationships/image" Target="../media/image6.png"/></Relationships>
</file>

<file path=ppt/slides/_rels/slide25.xml.rels><?xml version="1.0" encoding="UTF-8" standalone="yes"?>
<Relationships xmlns="http://schemas.openxmlformats.org/package/2006/relationships"><Relationship Id="rId8" Type="http://schemas.openxmlformats.org/officeDocument/2006/relationships/diagramData" Target="../diagrams/data13.xml"/><Relationship Id="rId3" Type="http://schemas.openxmlformats.org/officeDocument/2006/relationships/image" Target="../media/image29.jpg"/><Relationship Id="rId7" Type="http://schemas.openxmlformats.org/officeDocument/2006/relationships/image" Target="../media/image9.png"/><Relationship Id="rId12" Type="http://schemas.microsoft.com/office/2007/relationships/diagramDrawing" Target="../diagrams/drawing13.xml"/><Relationship Id="rId2" Type="http://schemas.openxmlformats.org/officeDocument/2006/relationships/notesSlide" Target="../notesSlides/notesSlide25.xml"/><Relationship Id="rId1" Type="http://schemas.openxmlformats.org/officeDocument/2006/relationships/slideLayout" Target="../slideLayouts/slideLayout7.xml"/><Relationship Id="rId6" Type="http://schemas.openxmlformats.org/officeDocument/2006/relationships/image" Target="../media/image8.jpg"/><Relationship Id="rId11" Type="http://schemas.openxmlformats.org/officeDocument/2006/relationships/diagramColors" Target="../diagrams/colors13.xml"/><Relationship Id="rId5" Type="http://schemas.openxmlformats.org/officeDocument/2006/relationships/image" Target="../media/image7.png"/><Relationship Id="rId10" Type="http://schemas.openxmlformats.org/officeDocument/2006/relationships/diagramQuickStyle" Target="../diagrams/quickStyle13.xml"/><Relationship Id="rId4" Type="http://schemas.openxmlformats.org/officeDocument/2006/relationships/image" Target="../media/image6.png"/><Relationship Id="rId9" Type="http://schemas.openxmlformats.org/officeDocument/2006/relationships/diagramLayout" Target="../diagrams/layout13.xml"/></Relationships>
</file>

<file path=ppt/slides/_rels/slide26.xml.rels><?xml version="1.0" encoding="UTF-8" standalone="yes"?>
<Relationships xmlns="http://schemas.openxmlformats.org/package/2006/relationships"><Relationship Id="rId8" Type="http://schemas.openxmlformats.org/officeDocument/2006/relationships/image" Target="../media/image9.png"/><Relationship Id="rId3" Type="http://schemas.openxmlformats.org/officeDocument/2006/relationships/hyperlink" Target="https://www.app.college.police.uk/app-content/investigations/international/" TargetMode="External"/><Relationship Id="rId7" Type="http://schemas.openxmlformats.org/officeDocument/2006/relationships/image" Target="../media/image8.jpg"/><Relationship Id="rId2" Type="http://schemas.openxmlformats.org/officeDocument/2006/relationships/notesSlide" Target="../notesSlides/notesSlide26.xml"/><Relationship Id="rId1" Type="http://schemas.openxmlformats.org/officeDocument/2006/relationships/slideLayout" Target="../slideLayouts/slideLayout7.xml"/><Relationship Id="rId6" Type="http://schemas.openxmlformats.org/officeDocument/2006/relationships/image" Target="../media/image7.png"/><Relationship Id="rId5" Type="http://schemas.openxmlformats.org/officeDocument/2006/relationships/image" Target="../media/image6.png"/><Relationship Id="rId4" Type="http://schemas.openxmlformats.org/officeDocument/2006/relationships/image" Target="../media/image30.png"/></Relationships>
</file>

<file path=ppt/slides/_rels/slide27.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31.png"/><Relationship Id="rId1" Type="http://schemas.openxmlformats.org/officeDocument/2006/relationships/slideLayout" Target="../slideLayouts/slideLayout7.xml"/><Relationship Id="rId6" Type="http://schemas.openxmlformats.org/officeDocument/2006/relationships/image" Target="../media/image9.png"/><Relationship Id="rId5" Type="http://schemas.openxmlformats.org/officeDocument/2006/relationships/image" Target="../media/image8.jpg"/><Relationship Id="rId4" Type="http://schemas.openxmlformats.org/officeDocument/2006/relationships/image" Target="../media/image7.png"/></Relationships>
</file>

<file path=ppt/slides/slide1.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8" name="TextBox 7">
            <a:extLst>
              <a:ext uri="{FF2B5EF4-FFF2-40B4-BE49-F238E27FC236}">
                <a16:creationId xmlns:a16="http://schemas.microsoft.com/office/drawing/2014/main" id="{86519B5A-D3ED-4003-B919-410EE18BBB53}"/>
              </a:ext>
            </a:extLst>
          </p:cNvPr>
          <p:cNvSpPr txBox="1"/>
          <p:nvPr/>
        </p:nvSpPr>
        <p:spPr>
          <a:xfrm>
            <a:off x="288253" y="4938592"/>
            <a:ext cx="7287298" cy="1169551"/>
          </a:xfrm>
          <a:prstGeom prst="rect">
            <a:avLst/>
          </a:prstGeom>
          <a:noFill/>
        </p:spPr>
        <p:txBody>
          <a:bodyPr wrap="square" rtlCol="0">
            <a:spAutoFit/>
          </a:bodyPr>
          <a:lstStyle/>
          <a:p>
            <a:r>
              <a:rPr lang="en-GB" sz="3500" b="1" dirty="0">
                <a:solidFill>
                  <a:srgbClr val="002A68"/>
                </a:solidFill>
                <a:latin typeface="Arial Nova Cond" panose="020B0604020202020204" pitchFamily="34" charset="0"/>
                <a:ea typeface="Tahoma" panose="020B0604030504040204" pitchFamily="34" charset="0"/>
                <a:cs typeface="Tahoma" panose="020B0604030504040204" pitchFamily="34" charset="0"/>
              </a:rPr>
              <a:t>Evidence in</a:t>
            </a:r>
          </a:p>
          <a:p>
            <a:r>
              <a:rPr lang="en-GB" sz="3500" b="1" dirty="0">
                <a:solidFill>
                  <a:srgbClr val="002A68"/>
                </a:solidFill>
                <a:latin typeface="Arial Nova Cond" panose="020B0604020202020204" pitchFamily="34" charset="0"/>
                <a:ea typeface="Tahoma" panose="020B0604030504040204" pitchFamily="34" charset="0"/>
                <a:cs typeface="Tahoma" panose="020B0604030504040204" pitchFamily="34" charset="0"/>
              </a:rPr>
              <a:t>Investigations</a:t>
            </a:r>
            <a:endParaRPr lang="en-GB" sz="2000" dirty="0">
              <a:solidFill>
                <a:srgbClr val="42516F"/>
              </a:solidFill>
              <a:latin typeface="Tahoma" panose="020B0604030504040204" pitchFamily="34" charset="0"/>
              <a:ea typeface="Tahoma" panose="020B0604030504040204" pitchFamily="34" charset="0"/>
              <a:cs typeface="Tahoma" panose="020B0604030504040204" pitchFamily="34" charset="0"/>
            </a:endParaRPr>
          </a:p>
        </p:txBody>
      </p:sp>
      <p:sp>
        <p:nvSpPr>
          <p:cNvPr id="3" name="TextBox 2">
            <a:extLst>
              <a:ext uri="{FF2B5EF4-FFF2-40B4-BE49-F238E27FC236}">
                <a16:creationId xmlns:a16="http://schemas.microsoft.com/office/drawing/2014/main" id="{E9FD0376-AF1A-4951-8961-5D342B2701D4}"/>
              </a:ext>
            </a:extLst>
          </p:cNvPr>
          <p:cNvSpPr txBox="1"/>
          <p:nvPr/>
        </p:nvSpPr>
        <p:spPr>
          <a:xfrm>
            <a:off x="11807225" y="6644498"/>
            <a:ext cx="425116" cy="400110"/>
          </a:xfrm>
          <a:prstGeom prst="rect">
            <a:avLst/>
          </a:prstGeom>
          <a:noFill/>
        </p:spPr>
        <p:txBody>
          <a:bodyPr wrap="none" rtlCol="0">
            <a:spAutoFit/>
          </a:bodyPr>
          <a:lstStyle/>
          <a:p>
            <a:r>
              <a:rPr lang="en-GB" sz="1000" b="1" dirty="0">
                <a:solidFill>
                  <a:schemeClr val="bg1"/>
                </a:solidFill>
              </a:rPr>
              <a:t>V3.0</a:t>
            </a:r>
          </a:p>
          <a:p>
            <a:endParaRPr lang="en-GB" sz="1000" b="1" dirty="0">
              <a:solidFill>
                <a:schemeClr val="bg1"/>
              </a:solidFill>
            </a:endParaRPr>
          </a:p>
        </p:txBody>
      </p:sp>
      <p:pic>
        <p:nvPicPr>
          <p:cNvPr id="4" name="Picture 3" descr="A picture containing text, car, outdoor, van&#10;&#10;Description automatically generated">
            <a:extLst>
              <a:ext uri="{FF2B5EF4-FFF2-40B4-BE49-F238E27FC236}">
                <a16:creationId xmlns:a16="http://schemas.microsoft.com/office/drawing/2014/main" id="{34EC020F-5173-4AC4-9D84-97A8DC932FC4}"/>
              </a:ext>
            </a:extLst>
          </p:cNvPr>
          <p:cNvPicPr>
            <a:picLocks noChangeAspect="1"/>
          </p:cNvPicPr>
          <p:nvPr/>
        </p:nvPicPr>
        <p:blipFill rotWithShape="1">
          <a:blip r:embed="rId4" cstate="print">
            <a:duotone>
              <a:prstClr val="black"/>
              <a:schemeClr val="accent1">
                <a:tint val="45000"/>
                <a:satMod val="400000"/>
              </a:schemeClr>
            </a:duotone>
            <a:extLst>
              <a:ext uri="{28A0092B-C50C-407E-A947-70E740481C1C}">
                <a14:useLocalDpi xmlns:a14="http://schemas.microsoft.com/office/drawing/2010/main" val="0"/>
              </a:ext>
            </a:extLst>
          </a:blip>
          <a:srcRect l="18292" r="14194"/>
          <a:stretch/>
        </p:blipFill>
        <p:spPr>
          <a:xfrm>
            <a:off x="4159250" y="651352"/>
            <a:ext cx="4284857" cy="4229967"/>
          </a:xfrm>
          <a:prstGeom prst="parallelogram">
            <a:avLst>
              <a:gd name="adj" fmla="val 21567"/>
            </a:avLst>
          </a:prstGeom>
        </p:spPr>
      </p:pic>
      <p:pic>
        <p:nvPicPr>
          <p:cNvPr id="6" name="Picture 5" descr="Text&#10;&#10;Description automatically generated">
            <a:extLst>
              <a:ext uri="{FF2B5EF4-FFF2-40B4-BE49-F238E27FC236}">
                <a16:creationId xmlns:a16="http://schemas.microsoft.com/office/drawing/2014/main" id="{74D471B5-23B1-4074-8531-FE89E13DEDA7}"/>
              </a:ext>
            </a:extLst>
          </p:cNvPr>
          <p:cNvPicPr>
            <a:picLocks noChangeAspect="1"/>
          </p:cNvPicPr>
          <p:nvPr/>
        </p:nvPicPr>
        <p:blipFill rotWithShape="1">
          <a:blip r:embed="rId5">
            <a:duotone>
              <a:prstClr val="black"/>
              <a:schemeClr val="accent5">
                <a:tint val="45000"/>
                <a:satMod val="400000"/>
              </a:schemeClr>
            </a:duotone>
            <a:extLst>
              <a:ext uri="{28A0092B-C50C-407E-A947-70E740481C1C}">
                <a14:useLocalDpi xmlns:a14="http://schemas.microsoft.com/office/drawing/2010/main" val="0"/>
              </a:ext>
            </a:extLst>
          </a:blip>
          <a:srcRect l="30244" t="715" r="20436" b="-715"/>
          <a:stretch/>
        </p:blipFill>
        <p:spPr>
          <a:xfrm>
            <a:off x="1272539" y="1714500"/>
            <a:ext cx="2101557" cy="2130551"/>
          </a:xfrm>
          <a:prstGeom prst="parallelogram">
            <a:avLst>
              <a:gd name="adj" fmla="val 19580"/>
            </a:avLst>
          </a:prstGeom>
        </p:spPr>
      </p:pic>
    </p:spTree>
    <p:extLst>
      <p:ext uri="{BB962C8B-B14F-4D97-AF65-F5344CB8AC3E}">
        <p14:creationId xmlns:p14="http://schemas.microsoft.com/office/powerpoint/2010/main" val="16038686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p:cNvSpPr txBox="1"/>
          <p:nvPr/>
        </p:nvSpPr>
        <p:spPr>
          <a:xfrm>
            <a:off x="519953" y="251012"/>
            <a:ext cx="11277600" cy="584775"/>
          </a:xfrm>
          <a:prstGeom prst="rect">
            <a:avLst/>
          </a:prstGeom>
          <a:solidFill>
            <a:srgbClr val="002060"/>
          </a:solidFill>
        </p:spPr>
        <p:txBody>
          <a:bodyPr wrap="square" rtlCol="0">
            <a:spAutoFit/>
          </a:bodyPr>
          <a:lstStyle/>
          <a:p>
            <a:pPr algn="ctr"/>
            <a:r>
              <a:rPr lang="en-GB" sz="3200" b="1" dirty="0">
                <a:solidFill>
                  <a:schemeClr val="bg1"/>
                </a:solidFill>
              </a:rPr>
              <a:t>Evidence in Investigations</a:t>
            </a:r>
          </a:p>
        </p:txBody>
      </p:sp>
      <p:pic>
        <p:nvPicPr>
          <p:cNvPr id="2" name="Picture 1"/>
          <p:cNvPicPr>
            <a:picLocks noChangeAspect="1"/>
          </p:cNvPicPr>
          <p:nvPr/>
        </p:nvPicPr>
        <p:blipFill>
          <a:blip r:embed="rId3"/>
          <a:stretch>
            <a:fillRect/>
          </a:stretch>
        </p:blipFill>
        <p:spPr>
          <a:xfrm>
            <a:off x="8724513" y="2306162"/>
            <a:ext cx="2619375" cy="2381250"/>
          </a:xfrm>
          <a:prstGeom prst="rect">
            <a:avLst/>
          </a:prstGeom>
        </p:spPr>
      </p:pic>
      <p:grpSp>
        <p:nvGrpSpPr>
          <p:cNvPr id="6" name="Group 5">
            <a:extLst>
              <a:ext uri="{FF2B5EF4-FFF2-40B4-BE49-F238E27FC236}">
                <a16:creationId xmlns:a16="http://schemas.microsoft.com/office/drawing/2014/main" id="{66F631CB-F5E1-4AD6-B65B-AA8872FD1C34}"/>
              </a:ext>
            </a:extLst>
          </p:cNvPr>
          <p:cNvGrpSpPr/>
          <p:nvPr/>
        </p:nvGrpSpPr>
        <p:grpSpPr>
          <a:xfrm>
            <a:off x="0" y="5734233"/>
            <a:ext cx="12192000" cy="1240188"/>
            <a:chOff x="0" y="5734233"/>
            <a:chExt cx="12192000" cy="1240188"/>
          </a:xfrm>
        </p:grpSpPr>
        <p:pic>
          <p:nvPicPr>
            <p:cNvPr id="7" name="Picture 6">
              <a:extLst>
                <a:ext uri="{FF2B5EF4-FFF2-40B4-BE49-F238E27FC236}">
                  <a16:creationId xmlns:a16="http://schemas.microsoft.com/office/drawing/2014/main" id="{A447E856-93E4-4C9B-B1D5-98CF26E0855C}"/>
                </a:ext>
              </a:extLst>
            </p:cNvPr>
            <p:cNvPicPr>
              <a:picLocks noChangeAspect="1"/>
            </p:cNvPicPr>
            <p:nvPr/>
          </p:nvPicPr>
          <p:blipFill>
            <a:blip r:embed="rId4" cstate="print">
              <a:extLst>
                <a:ext uri="{28A0092B-C50C-407E-A947-70E740481C1C}">
                  <a14:useLocalDpi xmlns:a14="http://schemas.microsoft.com/office/drawing/2010/main" val="0"/>
                </a:ext>
              </a:extLst>
            </a:blip>
            <a:srcRect/>
            <a:stretch/>
          </p:blipFill>
          <p:spPr>
            <a:xfrm>
              <a:off x="0" y="6045466"/>
              <a:ext cx="12192000" cy="827536"/>
            </a:xfrm>
            <a:prstGeom prst="rect">
              <a:avLst/>
            </a:prstGeom>
          </p:spPr>
        </p:pic>
        <p:sp>
          <p:nvSpPr>
            <p:cNvPr id="8" name="Rectangle 7">
              <a:extLst>
                <a:ext uri="{FF2B5EF4-FFF2-40B4-BE49-F238E27FC236}">
                  <a16:creationId xmlns:a16="http://schemas.microsoft.com/office/drawing/2014/main" id="{FED0743F-1619-4554-85AE-6CA5DD0F2976}"/>
                </a:ext>
              </a:extLst>
            </p:cNvPr>
            <p:cNvSpPr/>
            <p:nvPr/>
          </p:nvSpPr>
          <p:spPr>
            <a:xfrm>
              <a:off x="25878" y="6099245"/>
              <a:ext cx="2278207" cy="728890"/>
            </a:xfrm>
            <a:prstGeom prst="rect">
              <a:avLst/>
            </a:prstGeom>
            <a:solidFill>
              <a:srgbClr val="00438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pic>
          <p:nvPicPr>
            <p:cNvPr id="9" name="Picture 8">
              <a:extLst>
                <a:ext uri="{FF2B5EF4-FFF2-40B4-BE49-F238E27FC236}">
                  <a16:creationId xmlns:a16="http://schemas.microsoft.com/office/drawing/2014/main" id="{489DAE12-FB2B-4241-8664-5A83AFDACC63}"/>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1077275" y="5880520"/>
              <a:ext cx="829163" cy="947615"/>
            </a:xfrm>
            <a:prstGeom prst="rect">
              <a:avLst/>
            </a:prstGeom>
          </p:spPr>
        </p:pic>
        <p:sp>
          <p:nvSpPr>
            <p:cNvPr id="10" name="Rectangle 9">
              <a:extLst>
                <a:ext uri="{FF2B5EF4-FFF2-40B4-BE49-F238E27FC236}">
                  <a16:creationId xmlns:a16="http://schemas.microsoft.com/office/drawing/2014/main" id="{867A30AD-C437-40C2-899E-1635AF2CCFAD}"/>
                </a:ext>
              </a:extLst>
            </p:cNvPr>
            <p:cNvSpPr/>
            <p:nvPr/>
          </p:nvSpPr>
          <p:spPr>
            <a:xfrm>
              <a:off x="9029700" y="6099245"/>
              <a:ext cx="2970647" cy="72889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1" name="Picture 10" descr="Text, letter&#10;&#10;Description automatically generated">
              <a:extLst>
                <a:ext uri="{FF2B5EF4-FFF2-40B4-BE49-F238E27FC236}">
                  <a16:creationId xmlns:a16="http://schemas.microsoft.com/office/drawing/2014/main" id="{784D3092-077C-44DF-808C-BC2C7170352A}"/>
                </a:ext>
              </a:extLst>
            </p:cNvPr>
            <p:cNvPicPr>
              <a:picLocks noChangeAspect="1"/>
            </p:cNvPicPr>
            <p:nvPr/>
          </p:nvPicPr>
          <p:blipFill rotWithShape="1">
            <a:blip r:embed="rId6" cstate="print">
              <a:extLst>
                <a:ext uri="{28A0092B-C50C-407E-A947-70E740481C1C}">
                  <a14:useLocalDpi xmlns:a14="http://schemas.microsoft.com/office/drawing/2010/main" val="0"/>
                </a:ext>
              </a:extLst>
            </a:blip>
            <a:srcRect l="23972" t="33869" r="24538" b="34228"/>
            <a:stretch/>
          </p:blipFill>
          <p:spPr>
            <a:xfrm>
              <a:off x="9966911" y="6099245"/>
              <a:ext cx="2071341" cy="719519"/>
            </a:xfrm>
            <a:prstGeom prst="rect">
              <a:avLst/>
            </a:prstGeom>
          </p:spPr>
        </p:pic>
        <p:pic>
          <p:nvPicPr>
            <p:cNvPr id="12" name="Picture 11" descr="A picture containing text, metalware, gear&#10;&#10;Description automatically generated">
              <a:extLst>
                <a:ext uri="{FF2B5EF4-FFF2-40B4-BE49-F238E27FC236}">
                  <a16:creationId xmlns:a16="http://schemas.microsoft.com/office/drawing/2014/main" id="{1175E334-FBAC-4525-9A92-FC59F9C53C94}"/>
                </a:ext>
              </a:extLst>
            </p:cNvPr>
            <p:cNvPicPr>
              <a:picLocks noChangeAspect="1"/>
            </p:cNvPicPr>
            <p:nvPr/>
          </p:nvPicPr>
          <p:blipFill>
            <a:blip r:embed="rId7" cstate="print">
              <a:extLst>
                <a:ext uri="{28A0092B-C50C-407E-A947-70E740481C1C}">
                  <a14:useLocalDpi xmlns:a14="http://schemas.microsoft.com/office/drawing/2010/main" val="0"/>
                </a:ext>
              </a:extLst>
            </a:blip>
            <a:stretch>
              <a:fillRect/>
            </a:stretch>
          </p:blipFill>
          <p:spPr>
            <a:xfrm>
              <a:off x="91485" y="5734233"/>
              <a:ext cx="1034370" cy="1240188"/>
            </a:xfrm>
            <a:prstGeom prst="rect">
              <a:avLst/>
            </a:prstGeom>
          </p:spPr>
        </p:pic>
      </p:grpSp>
      <p:graphicFrame>
        <p:nvGraphicFramePr>
          <p:cNvPr id="13" name="Diagram 12">
            <a:extLst>
              <a:ext uri="{FF2B5EF4-FFF2-40B4-BE49-F238E27FC236}">
                <a16:creationId xmlns:a16="http://schemas.microsoft.com/office/drawing/2014/main" id="{FB187F2F-4E39-44C8-8F7D-9199E8E371AF}"/>
              </a:ext>
            </a:extLst>
          </p:cNvPr>
          <p:cNvGraphicFramePr/>
          <p:nvPr>
            <p:extLst>
              <p:ext uri="{D42A27DB-BD31-4B8C-83A1-F6EECF244321}">
                <p14:modId xmlns:p14="http://schemas.microsoft.com/office/powerpoint/2010/main" val="1294814255"/>
              </p:ext>
            </p:extLst>
          </p:nvPr>
        </p:nvGraphicFramePr>
        <p:xfrm>
          <a:off x="848111" y="982074"/>
          <a:ext cx="7876401" cy="4596543"/>
        </p:xfrm>
        <a:graphic>
          <a:graphicData uri="http://schemas.openxmlformats.org/drawingml/2006/diagram">
            <dgm:relIds xmlns:dgm="http://schemas.openxmlformats.org/drawingml/2006/diagram" xmlns:r="http://schemas.openxmlformats.org/officeDocument/2006/relationships" r:dm="rId8" r:lo="rId9" r:qs="rId10" r:cs="rId11"/>
          </a:graphicData>
        </a:graphic>
      </p:graphicFrame>
    </p:spTree>
    <p:extLst>
      <p:ext uri="{BB962C8B-B14F-4D97-AF65-F5344CB8AC3E}">
        <p14:creationId xmlns:p14="http://schemas.microsoft.com/office/powerpoint/2010/main" val="407395299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13">
                                            <p:graphicEl>
                                              <a:dgm id="{D1426E61-F401-4F15-8F40-95094A0225A8}"/>
                                            </p:graphicEl>
                                          </p:spTgt>
                                        </p:tgtEl>
                                        <p:attrNameLst>
                                          <p:attrName>style.visibility</p:attrName>
                                        </p:attrNameLst>
                                      </p:cBhvr>
                                      <p:to>
                                        <p:strVal val="visible"/>
                                      </p:to>
                                    </p:set>
                                    <p:animEffect transition="in" filter="fade">
                                      <p:cBhvr>
                                        <p:cTn id="7" dur="500"/>
                                        <p:tgtEl>
                                          <p:spTgt spid="13">
                                            <p:graphicEl>
                                              <a:dgm id="{D1426E61-F401-4F15-8F40-95094A0225A8}"/>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13">
                                            <p:graphicEl>
                                              <a:dgm id="{8A8FD5ED-6F79-4F54-8E84-E1E59FCCB6FD}"/>
                                            </p:graphicEl>
                                          </p:spTgt>
                                        </p:tgtEl>
                                        <p:attrNameLst>
                                          <p:attrName>style.visibility</p:attrName>
                                        </p:attrNameLst>
                                      </p:cBhvr>
                                      <p:to>
                                        <p:strVal val="visible"/>
                                      </p:to>
                                    </p:set>
                                    <p:animEffect transition="in" filter="fade">
                                      <p:cBhvr>
                                        <p:cTn id="12" dur="500"/>
                                        <p:tgtEl>
                                          <p:spTgt spid="13">
                                            <p:graphicEl>
                                              <a:dgm id="{8A8FD5ED-6F79-4F54-8E84-E1E59FCCB6FD}"/>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13">
                                            <p:graphicEl>
                                              <a:dgm id="{5F815E20-9C08-4A1F-B1CE-67D76A75261A}"/>
                                            </p:graphicEl>
                                          </p:spTgt>
                                        </p:tgtEl>
                                        <p:attrNameLst>
                                          <p:attrName>style.visibility</p:attrName>
                                        </p:attrNameLst>
                                      </p:cBhvr>
                                      <p:to>
                                        <p:strVal val="visible"/>
                                      </p:to>
                                    </p:set>
                                    <p:animEffect transition="in" filter="fade">
                                      <p:cBhvr>
                                        <p:cTn id="15" dur="500"/>
                                        <p:tgtEl>
                                          <p:spTgt spid="13">
                                            <p:graphicEl>
                                              <a:dgm id="{5F815E20-9C08-4A1F-B1CE-67D76A75261A}"/>
                                            </p:graphic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13">
                                            <p:graphicEl>
                                              <a:dgm id="{209F1F53-86CD-450C-97C6-439BB14B4671}"/>
                                            </p:graphicEl>
                                          </p:spTgt>
                                        </p:tgtEl>
                                        <p:attrNameLst>
                                          <p:attrName>style.visibility</p:attrName>
                                        </p:attrNameLst>
                                      </p:cBhvr>
                                      <p:to>
                                        <p:strVal val="visible"/>
                                      </p:to>
                                    </p:set>
                                    <p:animEffect transition="in" filter="fade">
                                      <p:cBhvr>
                                        <p:cTn id="20" dur="500"/>
                                        <p:tgtEl>
                                          <p:spTgt spid="13">
                                            <p:graphicEl>
                                              <a:dgm id="{209F1F53-86CD-450C-97C6-439BB14B4671}"/>
                                            </p:graphicEl>
                                          </p:spTgt>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13">
                                            <p:graphicEl>
                                              <a:dgm id="{E76444C5-4A05-49BA-920E-C9187E59CD00}"/>
                                            </p:graphicEl>
                                          </p:spTgt>
                                        </p:tgtEl>
                                        <p:attrNameLst>
                                          <p:attrName>style.visibility</p:attrName>
                                        </p:attrNameLst>
                                      </p:cBhvr>
                                      <p:to>
                                        <p:strVal val="visible"/>
                                      </p:to>
                                    </p:set>
                                    <p:animEffect transition="in" filter="fade">
                                      <p:cBhvr>
                                        <p:cTn id="23" dur="500"/>
                                        <p:tgtEl>
                                          <p:spTgt spid="13">
                                            <p:graphicEl>
                                              <a:dgm id="{E76444C5-4A05-49BA-920E-C9187E59CD00}"/>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13" grpId="0">
        <p:bldSub>
          <a:bldDgm bld="one"/>
        </p:bldSub>
      </p:bldGraphic>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Box 6"/>
          <p:cNvSpPr txBox="1"/>
          <p:nvPr/>
        </p:nvSpPr>
        <p:spPr>
          <a:xfrm>
            <a:off x="608670" y="215153"/>
            <a:ext cx="11075513" cy="584775"/>
          </a:xfrm>
          <a:prstGeom prst="rect">
            <a:avLst/>
          </a:prstGeom>
          <a:solidFill>
            <a:srgbClr val="002060"/>
          </a:solidFill>
        </p:spPr>
        <p:txBody>
          <a:bodyPr wrap="square" rtlCol="0">
            <a:spAutoFit/>
          </a:bodyPr>
          <a:lstStyle/>
          <a:p>
            <a:pPr algn="ctr"/>
            <a:r>
              <a:rPr lang="en-GB" sz="3200" b="1" dirty="0">
                <a:solidFill>
                  <a:schemeClr val="bg1"/>
                </a:solidFill>
              </a:rPr>
              <a:t>Evidence in Investigations</a:t>
            </a:r>
          </a:p>
        </p:txBody>
      </p:sp>
      <p:pic>
        <p:nvPicPr>
          <p:cNvPr id="2" name="Picture 1"/>
          <p:cNvPicPr>
            <a:picLocks noChangeAspect="1"/>
          </p:cNvPicPr>
          <p:nvPr/>
        </p:nvPicPr>
        <p:blipFill>
          <a:blip r:embed="rId3"/>
          <a:stretch>
            <a:fillRect/>
          </a:stretch>
        </p:blipFill>
        <p:spPr>
          <a:xfrm>
            <a:off x="9959040" y="2438400"/>
            <a:ext cx="1725143" cy="2052771"/>
          </a:xfrm>
          <a:prstGeom prst="rect">
            <a:avLst/>
          </a:prstGeom>
        </p:spPr>
      </p:pic>
      <p:grpSp>
        <p:nvGrpSpPr>
          <p:cNvPr id="8" name="Group 7">
            <a:extLst>
              <a:ext uri="{FF2B5EF4-FFF2-40B4-BE49-F238E27FC236}">
                <a16:creationId xmlns:a16="http://schemas.microsoft.com/office/drawing/2014/main" id="{9B7BB596-4CA0-479C-AA6A-B66772734F1B}"/>
              </a:ext>
            </a:extLst>
          </p:cNvPr>
          <p:cNvGrpSpPr/>
          <p:nvPr/>
        </p:nvGrpSpPr>
        <p:grpSpPr>
          <a:xfrm>
            <a:off x="0" y="5734233"/>
            <a:ext cx="12192000" cy="1240188"/>
            <a:chOff x="0" y="5734233"/>
            <a:chExt cx="12192000" cy="1240188"/>
          </a:xfrm>
        </p:grpSpPr>
        <p:pic>
          <p:nvPicPr>
            <p:cNvPr id="9" name="Picture 8">
              <a:extLst>
                <a:ext uri="{FF2B5EF4-FFF2-40B4-BE49-F238E27FC236}">
                  <a16:creationId xmlns:a16="http://schemas.microsoft.com/office/drawing/2014/main" id="{8BBA8366-8F9F-448D-985A-E940C2F642DA}"/>
                </a:ext>
              </a:extLst>
            </p:cNvPr>
            <p:cNvPicPr>
              <a:picLocks noChangeAspect="1"/>
            </p:cNvPicPr>
            <p:nvPr/>
          </p:nvPicPr>
          <p:blipFill>
            <a:blip r:embed="rId4" cstate="print">
              <a:extLst>
                <a:ext uri="{28A0092B-C50C-407E-A947-70E740481C1C}">
                  <a14:useLocalDpi xmlns:a14="http://schemas.microsoft.com/office/drawing/2010/main" val="0"/>
                </a:ext>
              </a:extLst>
            </a:blip>
            <a:srcRect/>
            <a:stretch/>
          </p:blipFill>
          <p:spPr>
            <a:xfrm>
              <a:off x="0" y="6045466"/>
              <a:ext cx="12192000" cy="827536"/>
            </a:xfrm>
            <a:prstGeom prst="rect">
              <a:avLst/>
            </a:prstGeom>
          </p:spPr>
        </p:pic>
        <p:sp>
          <p:nvSpPr>
            <p:cNvPr id="10" name="Rectangle 9">
              <a:extLst>
                <a:ext uri="{FF2B5EF4-FFF2-40B4-BE49-F238E27FC236}">
                  <a16:creationId xmlns:a16="http://schemas.microsoft.com/office/drawing/2014/main" id="{BA4C3892-371B-4F09-9CC5-C3C051651227}"/>
                </a:ext>
              </a:extLst>
            </p:cNvPr>
            <p:cNvSpPr/>
            <p:nvPr/>
          </p:nvSpPr>
          <p:spPr>
            <a:xfrm>
              <a:off x="25878" y="6099245"/>
              <a:ext cx="2278207" cy="728890"/>
            </a:xfrm>
            <a:prstGeom prst="rect">
              <a:avLst/>
            </a:prstGeom>
            <a:solidFill>
              <a:srgbClr val="00438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pic>
          <p:nvPicPr>
            <p:cNvPr id="11" name="Picture 10">
              <a:extLst>
                <a:ext uri="{FF2B5EF4-FFF2-40B4-BE49-F238E27FC236}">
                  <a16:creationId xmlns:a16="http://schemas.microsoft.com/office/drawing/2014/main" id="{CC98DC6F-9D53-4A0B-AAF4-05BBCC9D69D4}"/>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1077275" y="5880520"/>
              <a:ext cx="829163" cy="947615"/>
            </a:xfrm>
            <a:prstGeom prst="rect">
              <a:avLst/>
            </a:prstGeom>
          </p:spPr>
        </p:pic>
        <p:sp>
          <p:nvSpPr>
            <p:cNvPr id="12" name="Rectangle 11">
              <a:extLst>
                <a:ext uri="{FF2B5EF4-FFF2-40B4-BE49-F238E27FC236}">
                  <a16:creationId xmlns:a16="http://schemas.microsoft.com/office/drawing/2014/main" id="{6D8C9DE5-959B-42FD-A087-BFD9E6C30EB5}"/>
                </a:ext>
              </a:extLst>
            </p:cNvPr>
            <p:cNvSpPr/>
            <p:nvPr/>
          </p:nvSpPr>
          <p:spPr>
            <a:xfrm>
              <a:off x="9029700" y="6099245"/>
              <a:ext cx="2970647" cy="72889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3" name="Picture 12" descr="Text, letter&#10;&#10;Description automatically generated">
              <a:extLst>
                <a:ext uri="{FF2B5EF4-FFF2-40B4-BE49-F238E27FC236}">
                  <a16:creationId xmlns:a16="http://schemas.microsoft.com/office/drawing/2014/main" id="{E5672E66-A4B0-498F-8BC2-281EC3C6AC02}"/>
                </a:ext>
              </a:extLst>
            </p:cNvPr>
            <p:cNvPicPr>
              <a:picLocks noChangeAspect="1"/>
            </p:cNvPicPr>
            <p:nvPr/>
          </p:nvPicPr>
          <p:blipFill rotWithShape="1">
            <a:blip r:embed="rId6" cstate="print">
              <a:extLst>
                <a:ext uri="{28A0092B-C50C-407E-A947-70E740481C1C}">
                  <a14:useLocalDpi xmlns:a14="http://schemas.microsoft.com/office/drawing/2010/main" val="0"/>
                </a:ext>
              </a:extLst>
            </a:blip>
            <a:srcRect l="23972" t="33869" r="24538" b="34228"/>
            <a:stretch/>
          </p:blipFill>
          <p:spPr>
            <a:xfrm>
              <a:off x="9966911" y="6099245"/>
              <a:ext cx="2071341" cy="719519"/>
            </a:xfrm>
            <a:prstGeom prst="rect">
              <a:avLst/>
            </a:prstGeom>
          </p:spPr>
        </p:pic>
        <p:pic>
          <p:nvPicPr>
            <p:cNvPr id="14" name="Picture 13" descr="A picture containing text, metalware, gear&#10;&#10;Description automatically generated">
              <a:extLst>
                <a:ext uri="{FF2B5EF4-FFF2-40B4-BE49-F238E27FC236}">
                  <a16:creationId xmlns:a16="http://schemas.microsoft.com/office/drawing/2014/main" id="{162F99D3-979F-4A3F-B60E-310188E1163A}"/>
                </a:ext>
              </a:extLst>
            </p:cNvPr>
            <p:cNvPicPr>
              <a:picLocks noChangeAspect="1"/>
            </p:cNvPicPr>
            <p:nvPr/>
          </p:nvPicPr>
          <p:blipFill>
            <a:blip r:embed="rId7" cstate="print">
              <a:extLst>
                <a:ext uri="{28A0092B-C50C-407E-A947-70E740481C1C}">
                  <a14:useLocalDpi xmlns:a14="http://schemas.microsoft.com/office/drawing/2010/main" val="0"/>
                </a:ext>
              </a:extLst>
            </a:blip>
            <a:stretch>
              <a:fillRect/>
            </a:stretch>
          </p:blipFill>
          <p:spPr>
            <a:xfrm>
              <a:off x="91485" y="5734233"/>
              <a:ext cx="1034370" cy="1240188"/>
            </a:xfrm>
            <a:prstGeom prst="rect">
              <a:avLst/>
            </a:prstGeom>
          </p:spPr>
        </p:pic>
      </p:grpSp>
      <p:graphicFrame>
        <p:nvGraphicFramePr>
          <p:cNvPr id="3" name="Diagram 2">
            <a:extLst>
              <a:ext uri="{FF2B5EF4-FFF2-40B4-BE49-F238E27FC236}">
                <a16:creationId xmlns:a16="http://schemas.microsoft.com/office/drawing/2014/main" id="{8D46E38A-E896-463E-85FC-1954165F9FBB}"/>
              </a:ext>
            </a:extLst>
          </p:cNvPr>
          <p:cNvGraphicFramePr/>
          <p:nvPr>
            <p:extLst>
              <p:ext uri="{D42A27DB-BD31-4B8C-83A1-F6EECF244321}">
                <p14:modId xmlns:p14="http://schemas.microsoft.com/office/powerpoint/2010/main" val="166502185"/>
              </p:ext>
            </p:extLst>
          </p:nvPr>
        </p:nvGraphicFramePr>
        <p:xfrm>
          <a:off x="608669" y="1453265"/>
          <a:ext cx="9001495" cy="4368190"/>
        </p:xfrm>
        <a:graphic>
          <a:graphicData uri="http://schemas.openxmlformats.org/drawingml/2006/diagram">
            <dgm:relIds xmlns:dgm="http://schemas.openxmlformats.org/drawingml/2006/diagram" xmlns:r="http://schemas.openxmlformats.org/officeDocument/2006/relationships" r:dm="rId8" r:lo="rId9" r:qs="rId10" r:cs="rId11"/>
          </a:graphicData>
        </a:graphic>
      </p:graphicFrame>
      <p:sp>
        <p:nvSpPr>
          <p:cNvPr id="15" name="TextBox 14">
            <a:extLst>
              <a:ext uri="{FF2B5EF4-FFF2-40B4-BE49-F238E27FC236}">
                <a16:creationId xmlns:a16="http://schemas.microsoft.com/office/drawing/2014/main" id="{5C1707CC-0E30-41E9-9D7E-6083B9768DF3}"/>
              </a:ext>
            </a:extLst>
          </p:cNvPr>
          <p:cNvSpPr txBox="1"/>
          <p:nvPr/>
        </p:nvSpPr>
        <p:spPr>
          <a:xfrm>
            <a:off x="4392706" y="826654"/>
            <a:ext cx="3406588" cy="461665"/>
          </a:xfrm>
          <a:prstGeom prst="rect">
            <a:avLst/>
          </a:prstGeom>
          <a:solidFill>
            <a:schemeClr val="accent2">
              <a:lumMod val="40000"/>
              <a:lumOff val="60000"/>
            </a:schemeClr>
          </a:solidFill>
          <a:ln>
            <a:solidFill>
              <a:schemeClr val="tx1"/>
            </a:solidFill>
          </a:ln>
        </p:spPr>
        <p:txBody>
          <a:bodyPr wrap="square" rtlCol="0">
            <a:spAutoFit/>
          </a:bodyPr>
          <a:lstStyle/>
          <a:p>
            <a:pPr algn="ctr"/>
            <a:r>
              <a:rPr lang="en-GB" sz="2400" dirty="0"/>
              <a:t>Material</a:t>
            </a:r>
          </a:p>
        </p:txBody>
      </p:sp>
    </p:spTree>
    <p:extLst>
      <p:ext uri="{BB962C8B-B14F-4D97-AF65-F5344CB8AC3E}">
        <p14:creationId xmlns:p14="http://schemas.microsoft.com/office/powerpoint/2010/main" val="286392486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graphicEl>
                                              <a:dgm id="{BAEB5238-7DF5-462B-B9F8-E557E620F83F}"/>
                                            </p:graphicEl>
                                          </p:spTgt>
                                        </p:tgtEl>
                                        <p:attrNameLst>
                                          <p:attrName>style.visibility</p:attrName>
                                        </p:attrNameLst>
                                      </p:cBhvr>
                                      <p:to>
                                        <p:strVal val="visible"/>
                                      </p:to>
                                    </p:set>
                                    <p:animEffect transition="in" filter="fade">
                                      <p:cBhvr>
                                        <p:cTn id="7" dur="500"/>
                                        <p:tgtEl>
                                          <p:spTgt spid="3">
                                            <p:graphicEl>
                                              <a:dgm id="{BAEB5238-7DF5-462B-B9F8-E557E620F83F}"/>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graphicEl>
                                              <a:dgm id="{2AF8B41B-5218-4031-9AFA-8FD5A7EFC7FD}"/>
                                            </p:graphicEl>
                                          </p:spTgt>
                                        </p:tgtEl>
                                        <p:attrNameLst>
                                          <p:attrName>style.visibility</p:attrName>
                                        </p:attrNameLst>
                                      </p:cBhvr>
                                      <p:to>
                                        <p:strVal val="visible"/>
                                      </p:to>
                                    </p:set>
                                    <p:animEffect transition="in" filter="fade">
                                      <p:cBhvr>
                                        <p:cTn id="12" dur="500"/>
                                        <p:tgtEl>
                                          <p:spTgt spid="3">
                                            <p:graphicEl>
                                              <a:dgm id="{2AF8B41B-5218-4031-9AFA-8FD5A7EFC7FD}"/>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3">
                                            <p:graphicEl>
                                              <a:dgm id="{3B366B9A-A3D8-4C29-8053-0A659989B41D}"/>
                                            </p:graphicEl>
                                          </p:spTgt>
                                        </p:tgtEl>
                                        <p:attrNameLst>
                                          <p:attrName>style.visibility</p:attrName>
                                        </p:attrNameLst>
                                      </p:cBhvr>
                                      <p:to>
                                        <p:strVal val="visible"/>
                                      </p:to>
                                    </p:set>
                                    <p:animEffect transition="in" filter="fade">
                                      <p:cBhvr>
                                        <p:cTn id="15" dur="500"/>
                                        <p:tgtEl>
                                          <p:spTgt spid="3">
                                            <p:graphicEl>
                                              <a:dgm id="{3B366B9A-A3D8-4C29-8053-0A659989B41D}"/>
                                            </p:graphic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3">
                                            <p:graphicEl>
                                              <a:dgm id="{89C06EC9-6BBB-4FA5-A4E4-93793058F074}"/>
                                            </p:graphicEl>
                                          </p:spTgt>
                                        </p:tgtEl>
                                        <p:attrNameLst>
                                          <p:attrName>style.visibility</p:attrName>
                                        </p:attrNameLst>
                                      </p:cBhvr>
                                      <p:to>
                                        <p:strVal val="visible"/>
                                      </p:to>
                                    </p:set>
                                    <p:animEffect transition="in" filter="fade">
                                      <p:cBhvr>
                                        <p:cTn id="20" dur="500"/>
                                        <p:tgtEl>
                                          <p:spTgt spid="3">
                                            <p:graphicEl>
                                              <a:dgm id="{89C06EC9-6BBB-4FA5-A4E4-93793058F074}"/>
                                            </p:graphicEl>
                                          </p:spTgt>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3">
                                            <p:graphicEl>
                                              <a:dgm id="{D1DD839A-6E51-4440-9E4A-D44860500E18}"/>
                                            </p:graphicEl>
                                          </p:spTgt>
                                        </p:tgtEl>
                                        <p:attrNameLst>
                                          <p:attrName>style.visibility</p:attrName>
                                        </p:attrNameLst>
                                      </p:cBhvr>
                                      <p:to>
                                        <p:strVal val="visible"/>
                                      </p:to>
                                    </p:set>
                                    <p:animEffect transition="in" filter="fade">
                                      <p:cBhvr>
                                        <p:cTn id="23" dur="500"/>
                                        <p:tgtEl>
                                          <p:spTgt spid="3">
                                            <p:graphicEl>
                                              <a:dgm id="{D1DD839A-6E51-4440-9E4A-D44860500E18}"/>
                                            </p:graphicEl>
                                          </p:spTgt>
                                        </p:tgtEl>
                                      </p:cBhvr>
                                    </p:animEffect>
                                  </p:childTnLst>
                                </p:cTn>
                              </p:par>
                            </p:childTnLst>
                          </p:cTn>
                        </p:par>
                      </p:childTnLst>
                    </p:cTn>
                  </p:par>
                  <p:par>
                    <p:cTn id="24" fill="hold">
                      <p:stCondLst>
                        <p:cond delay="indefinite"/>
                      </p:stCondLst>
                      <p:childTnLst>
                        <p:par>
                          <p:cTn id="25" fill="hold">
                            <p:stCondLst>
                              <p:cond delay="0"/>
                            </p:stCondLst>
                            <p:childTnLst>
                              <p:par>
                                <p:cTn id="26" presetID="10" presetClass="entr" presetSubtype="0" fill="hold" grpId="0" nodeType="clickEffect">
                                  <p:stCondLst>
                                    <p:cond delay="0"/>
                                  </p:stCondLst>
                                  <p:childTnLst>
                                    <p:set>
                                      <p:cBhvr>
                                        <p:cTn id="27" dur="1" fill="hold">
                                          <p:stCondLst>
                                            <p:cond delay="0"/>
                                          </p:stCondLst>
                                        </p:cTn>
                                        <p:tgtEl>
                                          <p:spTgt spid="3">
                                            <p:graphicEl>
                                              <a:dgm id="{146E20DE-1786-484E-8741-766125FE6451}"/>
                                            </p:graphicEl>
                                          </p:spTgt>
                                        </p:tgtEl>
                                        <p:attrNameLst>
                                          <p:attrName>style.visibility</p:attrName>
                                        </p:attrNameLst>
                                      </p:cBhvr>
                                      <p:to>
                                        <p:strVal val="visible"/>
                                      </p:to>
                                    </p:set>
                                    <p:animEffect transition="in" filter="fade">
                                      <p:cBhvr>
                                        <p:cTn id="28" dur="500"/>
                                        <p:tgtEl>
                                          <p:spTgt spid="3">
                                            <p:graphicEl>
                                              <a:dgm id="{146E20DE-1786-484E-8741-766125FE6451}"/>
                                            </p:graphicEl>
                                          </p:spTgt>
                                        </p:tgtEl>
                                      </p:cBhvr>
                                    </p:animEffect>
                                  </p:childTnLst>
                                </p:cTn>
                              </p:par>
                              <p:par>
                                <p:cTn id="29" presetID="10" presetClass="entr" presetSubtype="0" fill="hold" grpId="0" nodeType="withEffect">
                                  <p:stCondLst>
                                    <p:cond delay="0"/>
                                  </p:stCondLst>
                                  <p:childTnLst>
                                    <p:set>
                                      <p:cBhvr>
                                        <p:cTn id="30" dur="1" fill="hold">
                                          <p:stCondLst>
                                            <p:cond delay="0"/>
                                          </p:stCondLst>
                                        </p:cTn>
                                        <p:tgtEl>
                                          <p:spTgt spid="3">
                                            <p:graphicEl>
                                              <a:dgm id="{C96F5393-7ECC-4E0F-967B-358C20A2C1EA}"/>
                                            </p:graphicEl>
                                          </p:spTgt>
                                        </p:tgtEl>
                                        <p:attrNameLst>
                                          <p:attrName>style.visibility</p:attrName>
                                        </p:attrNameLst>
                                      </p:cBhvr>
                                      <p:to>
                                        <p:strVal val="visible"/>
                                      </p:to>
                                    </p:set>
                                    <p:animEffect transition="in" filter="fade">
                                      <p:cBhvr>
                                        <p:cTn id="31" dur="500"/>
                                        <p:tgtEl>
                                          <p:spTgt spid="3">
                                            <p:graphicEl>
                                              <a:dgm id="{C96F5393-7ECC-4E0F-967B-358C20A2C1EA}"/>
                                            </p:graphicEl>
                                          </p:spTgt>
                                        </p:tgtEl>
                                      </p:cBhvr>
                                    </p:animEffect>
                                  </p:childTnLst>
                                </p:cTn>
                              </p:par>
                            </p:childTnLst>
                          </p:cTn>
                        </p:par>
                      </p:childTnLst>
                    </p:cTn>
                  </p:par>
                  <p:par>
                    <p:cTn id="32" fill="hold">
                      <p:stCondLst>
                        <p:cond delay="indefinite"/>
                      </p:stCondLst>
                      <p:childTnLst>
                        <p:par>
                          <p:cTn id="33" fill="hold">
                            <p:stCondLst>
                              <p:cond delay="0"/>
                            </p:stCondLst>
                            <p:childTnLst>
                              <p:par>
                                <p:cTn id="34" presetID="10" presetClass="entr" presetSubtype="0" fill="hold" grpId="0" nodeType="clickEffect">
                                  <p:stCondLst>
                                    <p:cond delay="0"/>
                                  </p:stCondLst>
                                  <p:childTnLst>
                                    <p:set>
                                      <p:cBhvr>
                                        <p:cTn id="35" dur="1" fill="hold">
                                          <p:stCondLst>
                                            <p:cond delay="0"/>
                                          </p:stCondLst>
                                        </p:cTn>
                                        <p:tgtEl>
                                          <p:spTgt spid="3">
                                            <p:graphicEl>
                                              <a:dgm id="{B64D08A9-010C-44F9-B414-E9A5538FE3D7}"/>
                                            </p:graphicEl>
                                          </p:spTgt>
                                        </p:tgtEl>
                                        <p:attrNameLst>
                                          <p:attrName>style.visibility</p:attrName>
                                        </p:attrNameLst>
                                      </p:cBhvr>
                                      <p:to>
                                        <p:strVal val="visible"/>
                                      </p:to>
                                    </p:set>
                                    <p:animEffect transition="in" filter="fade">
                                      <p:cBhvr>
                                        <p:cTn id="36" dur="500"/>
                                        <p:tgtEl>
                                          <p:spTgt spid="3">
                                            <p:graphicEl>
                                              <a:dgm id="{B64D08A9-010C-44F9-B414-E9A5538FE3D7}"/>
                                            </p:graphicEl>
                                          </p:spTgt>
                                        </p:tgtEl>
                                      </p:cBhvr>
                                    </p:animEffect>
                                  </p:childTnLst>
                                </p:cTn>
                              </p:par>
                              <p:par>
                                <p:cTn id="37" presetID="10" presetClass="entr" presetSubtype="0" fill="hold" grpId="0" nodeType="withEffect">
                                  <p:stCondLst>
                                    <p:cond delay="0"/>
                                  </p:stCondLst>
                                  <p:childTnLst>
                                    <p:set>
                                      <p:cBhvr>
                                        <p:cTn id="38" dur="1" fill="hold">
                                          <p:stCondLst>
                                            <p:cond delay="0"/>
                                          </p:stCondLst>
                                        </p:cTn>
                                        <p:tgtEl>
                                          <p:spTgt spid="3">
                                            <p:graphicEl>
                                              <a:dgm id="{4DE3190C-0543-43B6-ADEA-68AE5A162E4F}"/>
                                            </p:graphicEl>
                                          </p:spTgt>
                                        </p:tgtEl>
                                        <p:attrNameLst>
                                          <p:attrName>style.visibility</p:attrName>
                                        </p:attrNameLst>
                                      </p:cBhvr>
                                      <p:to>
                                        <p:strVal val="visible"/>
                                      </p:to>
                                    </p:set>
                                    <p:animEffect transition="in" filter="fade">
                                      <p:cBhvr>
                                        <p:cTn id="39" dur="500"/>
                                        <p:tgtEl>
                                          <p:spTgt spid="3">
                                            <p:graphicEl>
                                              <a:dgm id="{4DE3190C-0543-43B6-ADEA-68AE5A162E4F}"/>
                                            </p:graphicEl>
                                          </p:spTgt>
                                        </p:tgtEl>
                                      </p:cBhvr>
                                    </p:animEffect>
                                  </p:childTnLst>
                                </p:cTn>
                              </p:par>
                            </p:childTnLst>
                          </p:cTn>
                        </p:par>
                      </p:childTnLst>
                    </p:cTn>
                  </p:par>
                  <p:par>
                    <p:cTn id="40" fill="hold">
                      <p:stCondLst>
                        <p:cond delay="indefinite"/>
                      </p:stCondLst>
                      <p:childTnLst>
                        <p:par>
                          <p:cTn id="41" fill="hold">
                            <p:stCondLst>
                              <p:cond delay="0"/>
                            </p:stCondLst>
                            <p:childTnLst>
                              <p:par>
                                <p:cTn id="42" presetID="10" presetClass="entr" presetSubtype="0" fill="hold" grpId="0" nodeType="clickEffect">
                                  <p:stCondLst>
                                    <p:cond delay="0"/>
                                  </p:stCondLst>
                                  <p:childTnLst>
                                    <p:set>
                                      <p:cBhvr>
                                        <p:cTn id="43" dur="1" fill="hold">
                                          <p:stCondLst>
                                            <p:cond delay="0"/>
                                          </p:stCondLst>
                                        </p:cTn>
                                        <p:tgtEl>
                                          <p:spTgt spid="3">
                                            <p:graphicEl>
                                              <a:dgm id="{FA6005D8-B528-4038-ABEE-86D86F49D8F1}"/>
                                            </p:graphicEl>
                                          </p:spTgt>
                                        </p:tgtEl>
                                        <p:attrNameLst>
                                          <p:attrName>style.visibility</p:attrName>
                                        </p:attrNameLst>
                                      </p:cBhvr>
                                      <p:to>
                                        <p:strVal val="visible"/>
                                      </p:to>
                                    </p:set>
                                    <p:animEffect transition="in" filter="fade">
                                      <p:cBhvr>
                                        <p:cTn id="44" dur="500"/>
                                        <p:tgtEl>
                                          <p:spTgt spid="3">
                                            <p:graphicEl>
                                              <a:dgm id="{FA6005D8-B528-4038-ABEE-86D86F49D8F1}"/>
                                            </p:graphicEl>
                                          </p:spTgt>
                                        </p:tgtEl>
                                      </p:cBhvr>
                                    </p:animEffect>
                                  </p:childTnLst>
                                </p:cTn>
                              </p:par>
                              <p:par>
                                <p:cTn id="45" presetID="10" presetClass="entr" presetSubtype="0" fill="hold" grpId="0" nodeType="withEffect">
                                  <p:stCondLst>
                                    <p:cond delay="0"/>
                                  </p:stCondLst>
                                  <p:childTnLst>
                                    <p:set>
                                      <p:cBhvr>
                                        <p:cTn id="46" dur="1" fill="hold">
                                          <p:stCondLst>
                                            <p:cond delay="0"/>
                                          </p:stCondLst>
                                        </p:cTn>
                                        <p:tgtEl>
                                          <p:spTgt spid="3">
                                            <p:graphicEl>
                                              <a:dgm id="{9AE0E404-4FBD-465B-9797-54D6C91DB9B7}"/>
                                            </p:graphicEl>
                                          </p:spTgt>
                                        </p:tgtEl>
                                        <p:attrNameLst>
                                          <p:attrName>style.visibility</p:attrName>
                                        </p:attrNameLst>
                                      </p:cBhvr>
                                      <p:to>
                                        <p:strVal val="visible"/>
                                      </p:to>
                                    </p:set>
                                    <p:animEffect transition="in" filter="fade">
                                      <p:cBhvr>
                                        <p:cTn id="47" dur="500"/>
                                        <p:tgtEl>
                                          <p:spTgt spid="3">
                                            <p:graphicEl>
                                              <a:dgm id="{9AE0E404-4FBD-465B-9797-54D6C91DB9B7}"/>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3" grpId="0">
        <p:bldSub>
          <a:bldDgm bld="one"/>
        </p:bldSub>
      </p:bldGraphic>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p:cNvSpPr txBox="1"/>
          <p:nvPr/>
        </p:nvSpPr>
        <p:spPr>
          <a:xfrm>
            <a:off x="438150" y="247651"/>
            <a:ext cx="11562197" cy="584775"/>
          </a:xfrm>
          <a:prstGeom prst="rect">
            <a:avLst/>
          </a:prstGeom>
          <a:solidFill>
            <a:srgbClr val="002060"/>
          </a:solidFill>
        </p:spPr>
        <p:txBody>
          <a:bodyPr wrap="square" rtlCol="0">
            <a:spAutoFit/>
          </a:bodyPr>
          <a:lstStyle/>
          <a:p>
            <a:pPr algn="ctr"/>
            <a:r>
              <a:rPr lang="en-GB" sz="3200" b="1" dirty="0">
                <a:solidFill>
                  <a:schemeClr val="bg1"/>
                </a:solidFill>
              </a:rPr>
              <a:t>Material</a:t>
            </a:r>
          </a:p>
        </p:txBody>
      </p:sp>
      <p:grpSp>
        <p:nvGrpSpPr>
          <p:cNvPr id="5" name="Group 4">
            <a:extLst>
              <a:ext uri="{FF2B5EF4-FFF2-40B4-BE49-F238E27FC236}">
                <a16:creationId xmlns:a16="http://schemas.microsoft.com/office/drawing/2014/main" id="{87680A66-0F7B-4E65-A2AC-E51EBC6FE29D}"/>
              </a:ext>
            </a:extLst>
          </p:cNvPr>
          <p:cNvGrpSpPr/>
          <p:nvPr/>
        </p:nvGrpSpPr>
        <p:grpSpPr>
          <a:xfrm>
            <a:off x="0" y="5734233"/>
            <a:ext cx="12192000" cy="1240188"/>
            <a:chOff x="0" y="5734233"/>
            <a:chExt cx="12192000" cy="1240188"/>
          </a:xfrm>
        </p:grpSpPr>
        <p:pic>
          <p:nvPicPr>
            <p:cNvPr id="7" name="Picture 6">
              <a:extLst>
                <a:ext uri="{FF2B5EF4-FFF2-40B4-BE49-F238E27FC236}">
                  <a16:creationId xmlns:a16="http://schemas.microsoft.com/office/drawing/2014/main" id="{5BE7E4DF-A491-475F-B318-E00EEF8F7DE5}"/>
                </a:ext>
              </a:extLst>
            </p:cNvPr>
            <p:cNvPicPr>
              <a:picLocks noChangeAspect="1"/>
            </p:cNvPicPr>
            <p:nvPr/>
          </p:nvPicPr>
          <p:blipFill>
            <a:blip r:embed="rId3" cstate="print">
              <a:extLst>
                <a:ext uri="{28A0092B-C50C-407E-A947-70E740481C1C}">
                  <a14:useLocalDpi xmlns:a14="http://schemas.microsoft.com/office/drawing/2010/main" val="0"/>
                </a:ext>
              </a:extLst>
            </a:blip>
            <a:srcRect/>
            <a:stretch/>
          </p:blipFill>
          <p:spPr>
            <a:xfrm>
              <a:off x="0" y="6045466"/>
              <a:ext cx="12192000" cy="827536"/>
            </a:xfrm>
            <a:prstGeom prst="rect">
              <a:avLst/>
            </a:prstGeom>
          </p:spPr>
        </p:pic>
        <p:sp>
          <p:nvSpPr>
            <p:cNvPr id="8" name="Rectangle 7">
              <a:extLst>
                <a:ext uri="{FF2B5EF4-FFF2-40B4-BE49-F238E27FC236}">
                  <a16:creationId xmlns:a16="http://schemas.microsoft.com/office/drawing/2014/main" id="{53178520-4A82-4196-8EC1-07DF9CC6D3CE}"/>
                </a:ext>
              </a:extLst>
            </p:cNvPr>
            <p:cNvSpPr/>
            <p:nvPr/>
          </p:nvSpPr>
          <p:spPr>
            <a:xfrm>
              <a:off x="25878" y="6099245"/>
              <a:ext cx="2278207" cy="728890"/>
            </a:xfrm>
            <a:prstGeom prst="rect">
              <a:avLst/>
            </a:prstGeom>
            <a:solidFill>
              <a:srgbClr val="00438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pic>
          <p:nvPicPr>
            <p:cNvPr id="9" name="Picture 8">
              <a:extLst>
                <a:ext uri="{FF2B5EF4-FFF2-40B4-BE49-F238E27FC236}">
                  <a16:creationId xmlns:a16="http://schemas.microsoft.com/office/drawing/2014/main" id="{534A4ED7-E892-4A1B-A2DA-4DCC4F14BE28}"/>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077275" y="5880520"/>
              <a:ext cx="829163" cy="947615"/>
            </a:xfrm>
            <a:prstGeom prst="rect">
              <a:avLst/>
            </a:prstGeom>
          </p:spPr>
        </p:pic>
        <p:sp>
          <p:nvSpPr>
            <p:cNvPr id="10" name="Rectangle 9">
              <a:extLst>
                <a:ext uri="{FF2B5EF4-FFF2-40B4-BE49-F238E27FC236}">
                  <a16:creationId xmlns:a16="http://schemas.microsoft.com/office/drawing/2014/main" id="{3CDBC0DC-BE6F-482C-A914-5BFAF3F3B01A}"/>
                </a:ext>
              </a:extLst>
            </p:cNvPr>
            <p:cNvSpPr/>
            <p:nvPr/>
          </p:nvSpPr>
          <p:spPr>
            <a:xfrm>
              <a:off x="9029700" y="6099245"/>
              <a:ext cx="2970647" cy="72889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1" name="Picture 10" descr="Text, letter&#10;&#10;Description automatically generated">
              <a:extLst>
                <a:ext uri="{FF2B5EF4-FFF2-40B4-BE49-F238E27FC236}">
                  <a16:creationId xmlns:a16="http://schemas.microsoft.com/office/drawing/2014/main" id="{38B475B4-3B74-4186-A86C-0F02116DEB42}"/>
                </a:ext>
              </a:extLst>
            </p:cNvPr>
            <p:cNvPicPr>
              <a:picLocks noChangeAspect="1"/>
            </p:cNvPicPr>
            <p:nvPr/>
          </p:nvPicPr>
          <p:blipFill rotWithShape="1">
            <a:blip r:embed="rId5" cstate="print">
              <a:extLst>
                <a:ext uri="{28A0092B-C50C-407E-A947-70E740481C1C}">
                  <a14:useLocalDpi xmlns:a14="http://schemas.microsoft.com/office/drawing/2010/main" val="0"/>
                </a:ext>
              </a:extLst>
            </a:blip>
            <a:srcRect l="23972" t="33869" r="24538" b="34228"/>
            <a:stretch/>
          </p:blipFill>
          <p:spPr>
            <a:xfrm>
              <a:off x="9966911" y="6099245"/>
              <a:ext cx="2071341" cy="719519"/>
            </a:xfrm>
            <a:prstGeom prst="rect">
              <a:avLst/>
            </a:prstGeom>
          </p:spPr>
        </p:pic>
        <p:pic>
          <p:nvPicPr>
            <p:cNvPr id="12" name="Picture 11" descr="A picture containing text, metalware, gear&#10;&#10;Description automatically generated">
              <a:extLst>
                <a:ext uri="{FF2B5EF4-FFF2-40B4-BE49-F238E27FC236}">
                  <a16:creationId xmlns:a16="http://schemas.microsoft.com/office/drawing/2014/main" id="{435BF692-2644-42A7-A268-7F1180576B40}"/>
                </a:ext>
              </a:extLst>
            </p:cNvPr>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a:off x="91485" y="5734233"/>
              <a:ext cx="1034370" cy="1240188"/>
            </a:xfrm>
            <a:prstGeom prst="rect">
              <a:avLst/>
            </a:prstGeom>
          </p:spPr>
        </p:pic>
      </p:grpSp>
      <p:graphicFrame>
        <p:nvGraphicFramePr>
          <p:cNvPr id="2" name="Diagram 1">
            <a:extLst>
              <a:ext uri="{FF2B5EF4-FFF2-40B4-BE49-F238E27FC236}">
                <a16:creationId xmlns:a16="http://schemas.microsoft.com/office/drawing/2014/main" id="{C812125C-B665-4909-A966-C7273A5DB983}"/>
              </a:ext>
            </a:extLst>
          </p:cNvPr>
          <p:cNvGraphicFramePr/>
          <p:nvPr>
            <p:extLst>
              <p:ext uri="{D42A27DB-BD31-4B8C-83A1-F6EECF244321}">
                <p14:modId xmlns:p14="http://schemas.microsoft.com/office/powerpoint/2010/main" val="922840017"/>
              </p:ext>
            </p:extLst>
          </p:nvPr>
        </p:nvGraphicFramePr>
        <p:xfrm>
          <a:off x="1217340" y="609600"/>
          <a:ext cx="10117410" cy="5528733"/>
        </p:xfrm>
        <a:graphic>
          <a:graphicData uri="http://schemas.openxmlformats.org/drawingml/2006/diagram">
            <dgm:relIds xmlns:dgm="http://schemas.openxmlformats.org/drawingml/2006/diagram" xmlns:r="http://schemas.openxmlformats.org/officeDocument/2006/relationships" r:dm="rId7" r:lo="rId8" r:qs="rId9" r:cs="rId10"/>
          </a:graphicData>
        </a:graphic>
      </p:graphicFrame>
    </p:spTree>
    <p:extLst>
      <p:ext uri="{BB962C8B-B14F-4D97-AF65-F5344CB8AC3E}">
        <p14:creationId xmlns:p14="http://schemas.microsoft.com/office/powerpoint/2010/main" val="328594011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graphicEl>
                                              <a:dgm id="{422C228B-3F9D-417B-845E-FDB983B7E8B1}"/>
                                            </p:graphicEl>
                                          </p:spTgt>
                                        </p:tgtEl>
                                        <p:attrNameLst>
                                          <p:attrName>style.visibility</p:attrName>
                                        </p:attrNameLst>
                                      </p:cBhvr>
                                      <p:to>
                                        <p:strVal val="visible"/>
                                      </p:to>
                                    </p:set>
                                    <p:animEffect transition="in" filter="fade">
                                      <p:cBhvr>
                                        <p:cTn id="7" dur="500"/>
                                        <p:tgtEl>
                                          <p:spTgt spid="2">
                                            <p:graphicEl>
                                              <a:dgm id="{422C228B-3F9D-417B-845E-FDB983B7E8B1}"/>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
                                            <p:graphicEl>
                                              <a:dgm id="{EFD4063B-9B30-4EF6-B013-F39F1631566D}"/>
                                            </p:graphicEl>
                                          </p:spTgt>
                                        </p:tgtEl>
                                        <p:attrNameLst>
                                          <p:attrName>style.visibility</p:attrName>
                                        </p:attrNameLst>
                                      </p:cBhvr>
                                      <p:to>
                                        <p:strVal val="visible"/>
                                      </p:to>
                                    </p:set>
                                    <p:animEffect transition="in" filter="fade">
                                      <p:cBhvr>
                                        <p:cTn id="12" dur="500"/>
                                        <p:tgtEl>
                                          <p:spTgt spid="2">
                                            <p:graphicEl>
                                              <a:dgm id="{EFD4063B-9B30-4EF6-B013-F39F1631566D}"/>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2">
                                            <p:graphicEl>
                                              <a:dgm id="{2FA0E0CD-A1AD-4BDB-93EB-A95DEDFB673A}"/>
                                            </p:graphicEl>
                                          </p:spTgt>
                                        </p:tgtEl>
                                        <p:attrNameLst>
                                          <p:attrName>style.visibility</p:attrName>
                                        </p:attrNameLst>
                                      </p:cBhvr>
                                      <p:to>
                                        <p:strVal val="visible"/>
                                      </p:to>
                                    </p:set>
                                    <p:animEffect transition="in" filter="fade">
                                      <p:cBhvr>
                                        <p:cTn id="15" dur="500"/>
                                        <p:tgtEl>
                                          <p:spTgt spid="2">
                                            <p:graphicEl>
                                              <a:dgm id="{2FA0E0CD-A1AD-4BDB-93EB-A95DEDFB673A}"/>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p:bldSub>
          <a:bldDgm bld="one"/>
        </p:bldSub>
      </p:bldGraphic>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rotWithShape="1">
          <a:blip r:embed="rId3">
            <a:extLst>
              <a:ext uri="{28A0092B-C50C-407E-A947-70E740481C1C}">
                <a14:useLocalDpi xmlns:a14="http://schemas.microsoft.com/office/drawing/2010/main" val="0"/>
              </a:ext>
            </a:extLst>
          </a:blip>
          <a:srcRect b="44750"/>
          <a:stretch/>
        </p:blipFill>
        <p:spPr>
          <a:xfrm>
            <a:off x="5444103" y="1883604"/>
            <a:ext cx="5542384" cy="3055210"/>
          </a:xfrm>
          <a:prstGeom prst="rect">
            <a:avLst/>
          </a:prstGeom>
        </p:spPr>
      </p:pic>
      <p:sp>
        <p:nvSpPr>
          <p:cNvPr id="5" name="TextBox 4"/>
          <p:cNvSpPr txBox="1"/>
          <p:nvPr/>
        </p:nvSpPr>
        <p:spPr>
          <a:xfrm>
            <a:off x="571500" y="209550"/>
            <a:ext cx="11048999" cy="598255"/>
          </a:xfrm>
          <a:prstGeom prst="rect">
            <a:avLst/>
          </a:prstGeom>
          <a:solidFill>
            <a:srgbClr val="002060"/>
          </a:solidFill>
        </p:spPr>
        <p:txBody>
          <a:bodyPr wrap="square" rtlCol="0">
            <a:spAutoFit/>
          </a:bodyPr>
          <a:lstStyle/>
          <a:p>
            <a:pPr algn="ctr"/>
            <a:r>
              <a:rPr lang="en-GB" sz="3200" b="1" dirty="0">
                <a:solidFill>
                  <a:schemeClr val="bg1"/>
                </a:solidFill>
              </a:rPr>
              <a:t>Digital Technology and Best Evidence</a:t>
            </a:r>
          </a:p>
        </p:txBody>
      </p:sp>
      <p:grpSp>
        <p:nvGrpSpPr>
          <p:cNvPr id="6" name="Group 5">
            <a:extLst>
              <a:ext uri="{FF2B5EF4-FFF2-40B4-BE49-F238E27FC236}">
                <a16:creationId xmlns:a16="http://schemas.microsoft.com/office/drawing/2014/main" id="{524BB17D-ECEC-4C6E-A17E-9A56D94E1C61}"/>
              </a:ext>
            </a:extLst>
          </p:cNvPr>
          <p:cNvGrpSpPr/>
          <p:nvPr/>
        </p:nvGrpSpPr>
        <p:grpSpPr>
          <a:xfrm>
            <a:off x="0" y="5734233"/>
            <a:ext cx="12192000" cy="1240188"/>
            <a:chOff x="0" y="5734233"/>
            <a:chExt cx="12192000" cy="1240188"/>
          </a:xfrm>
        </p:grpSpPr>
        <p:pic>
          <p:nvPicPr>
            <p:cNvPr id="7" name="Picture 6">
              <a:extLst>
                <a:ext uri="{FF2B5EF4-FFF2-40B4-BE49-F238E27FC236}">
                  <a16:creationId xmlns:a16="http://schemas.microsoft.com/office/drawing/2014/main" id="{0A1F45EF-7943-46E3-B812-D8D7E2779A4E}"/>
                </a:ext>
              </a:extLst>
            </p:cNvPr>
            <p:cNvPicPr>
              <a:picLocks noChangeAspect="1"/>
            </p:cNvPicPr>
            <p:nvPr/>
          </p:nvPicPr>
          <p:blipFill>
            <a:blip r:embed="rId4" cstate="print">
              <a:extLst>
                <a:ext uri="{28A0092B-C50C-407E-A947-70E740481C1C}">
                  <a14:useLocalDpi xmlns:a14="http://schemas.microsoft.com/office/drawing/2010/main" val="0"/>
                </a:ext>
              </a:extLst>
            </a:blip>
            <a:srcRect/>
            <a:stretch/>
          </p:blipFill>
          <p:spPr>
            <a:xfrm>
              <a:off x="0" y="6045466"/>
              <a:ext cx="12192000" cy="827536"/>
            </a:xfrm>
            <a:prstGeom prst="rect">
              <a:avLst/>
            </a:prstGeom>
          </p:spPr>
        </p:pic>
        <p:sp>
          <p:nvSpPr>
            <p:cNvPr id="8" name="Rectangle 7">
              <a:extLst>
                <a:ext uri="{FF2B5EF4-FFF2-40B4-BE49-F238E27FC236}">
                  <a16:creationId xmlns:a16="http://schemas.microsoft.com/office/drawing/2014/main" id="{C81E54BB-A87C-4216-9430-83692E07B8C6}"/>
                </a:ext>
              </a:extLst>
            </p:cNvPr>
            <p:cNvSpPr/>
            <p:nvPr/>
          </p:nvSpPr>
          <p:spPr>
            <a:xfrm>
              <a:off x="25878" y="6099245"/>
              <a:ext cx="2278207" cy="728890"/>
            </a:xfrm>
            <a:prstGeom prst="rect">
              <a:avLst/>
            </a:prstGeom>
            <a:solidFill>
              <a:srgbClr val="00438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pic>
          <p:nvPicPr>
            <p:cNvPr id="9" name="Picture 8">
              <a:extLst>
                <a:ext uri="{FF2B5EF4-FFF2-40B4-BE49-F238E27FC236}">
                  <a16:creationId xmlns:a16="http://schemas.microsoft.com/office/drawing/2014/main" id="{C642AE63-9863-42B0-BCD6-EF7C5D0B4207}"/>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1077275" y="5880520"/>
              <a:ext cx="829163" cy="947615"/>
            </a:xfrm>
            <a:prstGeom prst="rect">
              <a:avLst/>
            </a:prstGeom>
          </p:spPr>
        </p:pic>
        <p:sp>
          <p:nvSpPr>
            <p:cNvPr id="10" name="Rectangle 9">
              <a:extLst>
                <a:ext uri="{FF2B5EF4-FFF2-40B4-BE49-F238E27FC236}">
                  <a16:creationId xmlns:a16="http://schemas.microsoft.com/office/drawing/2014/main" id="{CAAB6777-7BFA-4C9D-B1AD-766E0633315F}"/>
                </a:ext>
              </a:extLst>
            </p:cNvPr>
            <p:cNvSpPr/>
            <p:nvPr/>
          </p:nvSpPr>
          <p:spPr>
            <a:xfrm>
              <a:off x="9029700" y="6099245"/>
              <a:ext cx="2970647" cy="72889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1" name="Picture 10" descr="Text, letter&#10;&#10;Description automatically generated">
              <a:extLst>
                <a:ext uri="{FF2B5EF4-FFF2-40B4-BE49-F238E27FC236}">
                  <a16:creationId xmlns:a16="http://schemas.microsoft.com/office/drawing/2014/main" id="{C24C2300-FC9A-4A8B-A05C-5916CCC6ABB5}"/>
                </a:ext>
              </a:extLst>
            </p:cNvPr>
            <p:cNvPicPr>
              <a:picLocks noChangeAspect="1"/>
            </p:cNvPicPr>
            <p:nvPr/>
          </p:nvPicPr>
          <p:blipFill rotWithShape="1">
            <a:blip r:embed="rId6" cstate="print">
              <a:extLst>
                <a:ext uri="{28A0092B-C50C-407E-A947-70E740481C1C}">
                  <a14:useLocalDpi xmlns:a14="http://schemas.microsoft.com/office/drawing/2010/main" val="0"/>
                </a:ext>
              </a:extLst>
            </a:blip>
            <a:srcRect l="23972" t="33869" r="24538" b="34228"/>
            <a:stretch/>
          </p:blipFill>
          <p:spPr>
            <a:xfrm>
              <a:off x="9966911" y="6099245"/>
              <a:ext cx="2071341" cy="719519"/>
            </a:xfrm>
            <a:prstGeom prst="rect">
              <a:avLst/>
            </a:prstGeom>
          </p:spPr>
        </p:pic>
        <p:pic>
          <p:nvPicPr>
            <p:cNvPr id="12" name="Picture 11" descr="A picture containing text, metalware, gear&#10;&#10;Description automatically generated">
              <a:extLst>
                <a:ext uri="{FF2B5EF4-FFF2-40B4-BE49-F238E27FC236}">
                  <a16:creationId xmlns:a16="http://schemas.microsoft.com/office/drawing/2014/main" id="{F09C2A5E-3671-4327-907D-DDC1481F4540}"/>
                </a:ext>
              </a:extLst>
            </p:cNvPr>
            <p:cNvPicPr>
              <a:picLocks noChangeAspect="1"/>
            </p:cNvPicPr>
            <p:nvPr/>
          </p:nvPicPr>
          <p:blipFill>
            <a:blip r:embed="rId7" cstate="print">
              <a:extLst>
                <a:ext uri="{28A0092B-C50C-407E-A947-70E740481C1C}">
                  <a14:useLocalDpi xmlns:a14="http://schemas.microsoft.com/office/drawing/2010/main" val="0"/>
                </a:ext>
              </a:extLst>
            </a:blip>
            <a:stretch>
              <a:fillRect/>
            </a:stretch>
          </p:blipFill>
          <p:spPr>
            <a:xfrm>
              <a:off x="91485" y="5734233"/>
              <a:ext cx="1034370" cy="1240188"/>
            </a:xfrm>
            <a:prstGeom prst="rect">
              <a:avLst/>
            </a:prstGeom>
          </p:spPr>
        </p:pic>
      </p:grpSp>
      <p:graphicFrame>
        <p:nvGraphicFramePr>
          <p:cNvPr id="2" name="Diagram 1">
            <a:extLst>
              <a:ext uri="{FF2B5EF4-FFF2-40B4-BE49-F238E27FC236}">
                <a16:creationId xmlns:a16="http://schemas.microsoft.com/office/drawing/2014/main" id="{88FE38B8-1A08-4A5B-AD16-17E2012CC42F}"/>
              </a:ext>
            </a:extLst>
          </p:cNvPr>
          <p:cNvGraphicFramePr/>
          <p:nvPr>
            <p:extLst>
              <p:ext uri="{D42A27DB-BD31-4B8C-83A1-F6EECF244321}">
                <p14:modId xmlns:p14="http://schemas.microsoft.com/office/powerpoint/2010/main" val="941397034"/>
              </p:ext>
            </p:extLst>
          </p:nvPr>
        </p:nvGraphicFramePr>
        <p:xfrm>
          <a:off x="895350" y="1091247"/>
          <a:ext cx="4684710" cy="4400893"/>
        </p:xfrm>
        <a:graphic>
          <a:graphicData uri="http://schemas.openxmlformats.org/drawingml/2006/diagram">
            <dgm:relIds xmlns:dgm="http://schemas.openxmlformats.org/drawingml/2006/diagram" xmlns:r="http://schemas.openxmlformats.org/officeDocument/2006/relationships" r:dm="rId8" r:lo="rId9" r:qs="rId10" r:cs="rId11"/>
          </a:graphicData>
        </a:graphic>
      </p:graphicFrame>
    </p:spTree>
    <p:extLst>
      <p:ext uri="{BB962C8B-B14F-4D97-AF65-F5344CB8AC3E}">
        <p14:creationId xmlns:p14="http://schemas.microsoft.com/office/powerpoint/2010/main" val="124483520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graphicEl>
                                              <a:dgm id="{B11EEF90-CD72-452D-98E4-83935CAB93FA}"/>
                                            </p:graphicEl>
                                          </p:spTgt>
                                        </p:tgtEl>
                                        <p:attrNameLst>
                                          <p:attrName>style.visibility</p:attrName>
                                        </p:attrNameLst>
                                      </p:cBhvr>
                                      <p:to>
                                        <p:strVal val="visible"/>
                                      </p:to>
                                    </p:set>
                                    <p:animEffect transition="in" filter="fade">
                                      <p:cBhvr>
                                        <p:cTn id="7" dur="500"/>
                                        <p:tgtEl>
                                          <p:spTgt spid="2">
                                            <p:graphicEl>
                                              <a:dgm id="{B11EEF90-CD72-452D-98E4-83935CAB93FA}"/>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
                                            <p:graphicEl>
                                              <a:dgm id="{117B9D65-4FFA-4235-BEC2-23DAB33F3FD0}"/>
                                            </p:graphicEl>
                                          </p:spTgt>
                                        </p:tgtEl>
                                        <p:attrNameLst>
                                          <p:attrName>style.visibility</p:attrName>
                                        </p:attrNameLst>
                                      </p:cBhvr>
                                      <p:to>
                                        <p:strVal val="visible"/>
                                      </p:to>
                                    </p:set>
                                    <p:animEffect transition="in" filter="fade">
                                      <p:cBhvr>
                                        <p:cTn id="12" dur="500"/>
                                        <p:tgtEl>
                                          <p:spTgt spid="2">
                                            <p:graphicEl>
                                              <a:dgm id="{117B9D65-4FFA-4235-BEC2-23DAB33F3FD0}"/>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2">
                                            <p:graphicEl>
                                              <a:dgm id="{B000765D-9778-4A20-A0D9-3307750B4EFF}"/>
                                            </p:graphicEl>
                                          </p:spTgt>
                                        </p:tgtEl>
                                        <p:attrNameLst>
                                          <p:attrName>style.visibility</p:attrName>
                                        </p:attrNameLst>
                                      </p:cBhvr>
                                      <p:to>
                                        <p:strVal val="visible"/>
                                      </p:to>
                                    </p:set>
                                    <p:animEffect transition="in" filter="fade">
                                      <p:cBhvr>
                                        <p:cTn id="17" dur="500"/>
                                        <p:tgtEl>
                                          <p:spTgt spid="2">
                                            <p:graphicEl>
                                              <a:dgm id="{B000765D-9778-4A20-A0D9-3307750B4EFF}"/>
                                            </p:graphic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2">
                                            <p:graphicEl>
                                              <a:dgm id="{329E5872-9C8C-4A5D-B5E9-A80308EAE596}"/>
                                            </p:graphicEl>
                                          </p:spTgt>
                                        </p:tgtEl>
                                        <p:attrNameLst>
                                          <p:attrName>style.visibility</p:attrName>
                                        </p:attrNameLst>
                                      </p:cBhvr>
                                      <p:to>
                                        <p:strVal val="visible"/>
                                      </p:to>
                                    </p:set>
                                    <p:animEffect transition="in" filter="fade">
                                      <p:cBhvr>
                                        <p:cTn id="22" dur="500"/>
                                        <p:tgtEl>
                                          <p:spTgt spid="2">
                                            <p:graphicEl>
                                              <a:dgm id="{329E5872-9C8C-4A5D-B5E9-A80308EAE596}"/>
                                            </p:graphic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2">
                                            <p:graphicEl>
                                              <a:dgm id="{7DE46254-CA70-4691-91E7-75D8EA46A10D}"/>
                                            </p:graphicEl>
                                          </p:spTgt>
                                        </p:tgtEl>
                                        <p:attrNameLst>
                                          <p:attrName>style.visibility</p:attrName>
                                        </p:attrNameLst>
                                      </p:cBhvr>
                                      <p:to>
                                        <p:strVal val="visible"/>
                                      </p:to>
                                    </p:set>
                                    <p:animEffect transition="in" filter="fade">
                                      <p:cBhvr>
                                        <p:cTn id="27" dur="500"/>
                                        <p:tgtEl>
                                          <p:spTgt spid="2">
                                            <p:graphicEl>
                                              <a:dgm id="{7DE46254-CA70-4691-91E7-75D8EA46A10D}"/>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p:bldSub>
          <a:bldDgm bld="one"/>
        </p:bldSub>
      </p:bldGraphic>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Content Placeholder 4"/>
          <p:cNvPicPr>
            <a:picLocks noChangeAspect="1"/>
          </p:cNvPicPr>
          <p:nvPr/>
        </p:nvPicPr>
        <p:blipFill rotWithShape="1">
          <a:blip r:embed="rId3">
            <a:extLst>
              <a:ext uri="{28A0092B-C50C-407E-A947-70E740481C1C}">
                <a14:useLocalDpi xmlns:a14="http://schemas.microsoft.com/office/drawing/2010/main" val="0"/>
              </a:ext>
            </a:extLst>
          </a:blip>
          <a:srcRect l="11937" r="11419"/>
          <a:stretch/>
        </p:blipFill>
        <p:spPr>
          <a:xfrm>
            <a:off x="2351314" y="321249"/>
            <a:ext cx="7520473" cy="5462962"/>
          </a:xfrm>
          <a:prstGeom prst="rect">
            <a:avLst/>
          </a:prstGeom>
        </p:spPr>
      </p:pic>
      <p:grpSp>
        <p:nvGrpSpPr>
          <p:cNvPr id="4" name="Group 3">
            <a:extLst>
              <a:ext uri="{FF2B5EF4-FFF2-40B4-BE49-F238E27FC236}">
                <a16:creationId xmlns:a16="http://schemas.microsoft.com/office/drawing/2014/main" id="{10074281-6118-4184-B92D-99B526483079}"/>
              </a:ext>
            </a:extLst>
          </p:cNvPr>
          <p:cNvGrpSpPr/>
          <p:nvPr/>
        </p:nvGrpSpPr>
        <p:grpSpPr>
          <a:xfrm>
            <a:off x="0" y="5734233"/>
            <a:ext cx="12192000" cy="1240188"/>
            <a:chOff x="0" y="5734233"/>
            <a:chExt cx="12192000" cy="1240188"/>
          </a:xfrm>
        </p:grpSpPr>
        <p:pic>
          <p:nvPicPr>
            <p:cNvPr id="5" name="Picture 4">
              <a:extLst>
                <a:ext uri="{FF2B5EF4-FFF2-40B4-BE49-F238E27FC236}">
                  <a16:creationId xmlns:a16="http://schemas.microsoft.com/office/drawing/2014/main" id="{57FABEBD-7537-4303-83BD-5871F4F92177}"/>
                </a:ext>
              </a:extLst>
            </p:cNvPr>
            <p:cNvPicPr>
              <a:picLocks noChangeAspect="1"/>
            </p:cNvPicPr>
            <p:nvPr/>
          </p:nvPicPr>
          <p:blipFill>
            <a:blip r:embed="rId4" cstate="print">
              <a:extLst>
                <a:ext uri="{28A0092B-C50C-407E-A947-70E740481C1C}">
                  <a14:useLocalDpi xmlns:a14="http://schemas.microsoft.com/office/drawing/2010/main" val="0"/>
                </a:ext>
              </a:extLst>
            </a:blip>
            <a:srcRect/>
            <a:stretch/>
          </p:blipFill>
          <p:spPr>
            <a:xfrm>
              <a:off x="0" y="6045466"/>
              <a:ext cx="12192000" cy="827536"/>
            </a:xfrm>
            <a:prstGeom prst="rect">
              <a:avLst/>
            </a:prstGeom>
          </p:spPr>
        </p:pic>
        <p:sp>
          <p:nvSpPr>
            <p:cNvPr id="6" name="Rectangle 5">
              <a:extLst>
                <a:ext uri="{FF2B5EF4-FFF2-40B4-BE49-F238E27FC236}">
                  <a16:creationId xmlns:a16="http://schemas.microsoft.com/office/drawing/2014/main" id="{62640241-D107-4110-B8D8-D24ACEC1A100}"/>
                </a:ext>
              </a:extLst>
            </p:cNvPr>
            <p:cNvSpPr/>
            <p:nvPr/>
          </p:nvSpPr>
          <p:spPr>
            <a:xfrm>
              <a:off x="25878" y="6099245"/>
              <a:ext cx="2278207" cy="728890"/>
            </a:xfrm>
            <a:prstGeom prst="rect">
              <a:avLst/>
            </a:prstGeom>
            <a:solidFill>
              <a:srgbClr val="00438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pic>
          <p:nvPicPr>
            <p:cNvPr id="7" name="Picture 6">
              <a:extLst>
                <a:ext uri="{FF2B5EF4-FFF2-40B4-BE49-F238E27FC236}">
                  <a16:creationId xmlns:a16="http://schemas.microsoft.com/office/drawing/2014/main" id="{5EF7C0E3-DC71-441F-936F-F9BC1ED251C9}"/>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1077275" y="5880520"/>
              <a:ext cx="829163" cy="947615"/>
            </a:xfrm>
            <a:prstGeom prst="rect">
              <a:avLst/>
            </a:prstGeom>
          </p:spPr>
        </p:pic>
        <p:sp>
          <p:nvSpPr>
            <p:cNvPr id="8" name="Rectangle 7">
              <a:extLst>
                <a:ext uri="{FF2B5EF4-FFF2-40B4-BE49-F238E27FC236}">
                  <a16:creationId xmlns:a16="http://schemas.microsoft.com/office/drawing/2014/main" id="{10DF6334-C6B4-45B2-AF24-34BE3812F400}"/>
                </a:ext>
              </a:extLst>
            </p:cNvPr>
            <p:cNvSpPr/>
            <p:nvPr/>
          </p:nvSpPr>
          <p:spPr>
            <a:xfrm>
              <a:off x="9029700" y="6099245"/>
              <a:ext cx="2970647" cy="72889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9" name="Picture 8" descr="Text, letter&#10;&#10;Description automatically generated">
              <a:extLst>
                <a:ext uri="{FF2B5EF4-FFF2-40B4-BE49-F238E27FC236}">
                  <a16:creationId xmlns:a16="http://schemas.microsoft.com/office/drawing/2014/main" id="{B8F53B0C-C6BA-4A2D-9C3F-5FDE3C5FBB2C}"/>
                </a:ext>
              </a:extLst>
            </p:cNvPr>
            <p:cNvPicPr>
              <a:picLocks noChangeAspect="1"/>
            </p:cNvPicPr>
            <p:nvPr/>
          </p:nvPicPr>
          <p:blipFill rotWithShape="1">
            <a:blip r:embed="rId6" cstate="print">
              <a:extLst>
                <a:ext uri="{28A0092B-C50C-407E-A947-70E740481C1C}">
                  <a14:useLocalDpi xmlns:a14="http://schemas.microsoft.com/office/drawing/2010/main" val="0"/>
                </a:ext>
              </a:extLst>
            </a:blip>
            <a:srcRect l="23972" t="33869" r="24538" b="34228"/>
            <a:stretch/>
          </p:blipFill>
          <p:spPr>
            <a:xfrm>
              <a:off x="9966911" y="6099245"/>
              <a:ext cx="2071341" cy="719519"/>
            </a:xfrm>
            <a:prstGeom prst="rect">
              <a:avLst/>
            </a:prstGeom>
          </p:spPr>
        </p:pic>
        <p:pic>
          <p:nvPicPr>
            <p:cNvPr id="10" name="Picture 9" descr="A picture containing text, metalware, gear&#10;&#10;Description automatically generated">
              <a:extLst>
                <a:ext uri="{FF2B5EF4-FFF2-40B4-BE49-F238E27FC236}">
                  <a16:creationId xmlns:a16="http://schemas.microsoft.com/office/drawing/2014/main" id="{49D96BAF-50C0-42AB-98F8-F2926CA5FF1D}"/>
                </a:ext>
              </a:extLst>
            </p:cNvPr>
            <p:cNvPicPr>
              <a:picLocks noChangeAspect="1"/>
            </p:cNvPicPr>
            <p:nvPr/>
          </p:nvPicPr>
          <p:blipFill>
            <a:blip r:embed="rId7" cstate="print">
              <a:extLst>
                <a:ext uri="{28A0092B-C50C-407E-A947-70E740481C1C}">
                  <a14:useLocalDpi xmlns:a14="http://schemas.microsoft.com/office/drawing/2010/main" val="0"/>
                </a:ext>
              </a:extLst>
            </a:blip>
            <a:stretch>
              <a:fillRect/>
            </a:stretch>
          </p:blipFill>
          <p:spPr>
            <a:xfrm>
              <a:off x="91485" y="5734233"/>
              <a:ext cx="1034370" cy="1240188"/>
            </a:xfrm>
            <a:prstGeom prst="rect">
              <a:avLst/>
            </a:prstGeom>
          </p:spPr>
        </p:pic>
      </p:grpSp>
    </p:spTree>
    <p:extLst>
      <p:ext uri="{BB962C8B-B14F-4D97-AF65-F5344CB8AC3E}">
        <p14:creationId xmlns:p14="http://schemas.microsoft.com/office/powerpoint/2010/main" val="144435789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3"/>
          <p:cNvSpPr txBox="1">
            <a:spLocks/>
          </p:cNvSpPr>
          <p:nvPr/>
        </p:nvSpPr>
        <p:spPr>
          <a:xfrm>
            <a:off x="651353" y="974915"/>
            <a:ext cx="7606951" cy="4799583"/>
          </a:xfrm>
          <a:prstGeom prst="rect">
            <a:avLst/>
          </a:prstGeom>
          <a:solidFill>
            <a:schemeClr val="accent2">
              <a:lumMod val="40000"/>
              <a:lumOff val="60000"/>
            </a:schemeClr>
          </a:solidFill>
          <a:ln>
            <a:solidFill>
              <a:schemeClr val="tx1"/>
            </a:solidFill>
          </a:ln>
        </p:spPr>
        <p:txBody>
          <a:bodyPr vert="horz" lIns="0" tIns="45720" rIns="0" bIns="45720" numCol="2" rtlCol="0">
            <a:normAutofit/>
          </a:bodyPr>
          <a:lstStyle>
            <a:lvl1pPr marL="91440" indent="-91440" algn="l" defTabSz="914400" rtl="0" eaLnBrk="1" latinLnBrk="0" hangingPunct="1">
              <a:lnSpc>
                <a:spcPct val="90000"/>
              </a:lnSpc>
              <a:spcBef>
                <a:spcPts val="1200"/>
              </a:spcBef>
              <a:spcAft>
                <a:spcPts val="200"/>
              </a:spcAft>
              <a:buClr>
                <a:schemeClr val="accent1"/>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90000"/>
              </a:lnSpc>
              <a:spcBef>
                <a:spcPts val="200"/>
              </a:spcBef>
              <a:spcAft>
                <a:spcPts val="400"/>
              </a:spcAft>
              <a:buClr>
                <a:schemeClr val="accent1"/>
              </a:buClr>
              <a:buFont typeface="Calibri" pitchFamily="34" charset="0"/>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a:lstStyle>
          <a:p>
            <a:pPr>
              <a:lnSpc>
                <a:spcPct val="150000"/>
              </a:lnSpc>
              <a:buClrTx/>
              <a:buFont typeface="Wingdings" panose="05000000000000000000" pitchFamily="2" charset="2"/>
              <a:buChar char="§"/>
              <a:defRPr/>
            </a:pPr>
            <a:r>
              <a:rPr lang="en-GB" sz="2400" b="1" dirty="0">
                <a:solidFill>
                  <a:schemeClr val="tx1"/>
                </a:solidFill>
              </a:rPr>
              <a:t>Collision Investigation Unit</a:t>
            </a:r>
          </a:p>
          <a:p>
            <a:pPr>
              <a:lnSpc>
                <a:spcPct val="150000"/>
              </a:lnSpc>
              <a:buClrTx/>
              <a:buFont typeface="Wingdings" panose="05000000000000000000" pitchFamily="2" charset="2"/>
              <a:buChar char="§"/>
              <a:defRPr/>
            </a:pPr>
            <a:r>
              <a:rPr lang="en-GB" sz="2400" b="1" dirty="0">
                <a:solidFill>
                  <a:schemeClr val="tx1"/>
                </a:solidFill>
              </a:rPr>
              <a:t>Crime Scene Investigators</a:t>
            </a:r>
          </a:p>
          <a:p>
            <a:pPr>
              <a:lnSpc>
                <a:spcPct val="150000"/>
              </a:lnSpc>
              <a:buClrTx/>
              <a:buFont typeface="Wingdings" panose="05000000000000000000" pitchFamily="2" charset="2"/>
              <a:buChar char="§"/>
              <a:defRPr/>
            </a:pPr>
            <a:r>
              <a:rPr lang="en-GB" sz="2400" b="1" dirty="0">
                <a:solidFill>
                  <a:schemeClr val="tx1"/>
                </a:solidFill>
              </a:rPr>
              <a:t>Criminal Investigation Department</a:t>
            </a:r>
          </a:p>
          <a:p>
            <a:pPr>
              <a:lnSpc>
                <a:spcPct val="150000"/>
              </a:lnSpc>
              <a:buClrTx/>
              <a:buFont typeface="Wingdings" panose="05000000000000000000" pitchFamily="2" charset="2"/>
              <a:buChar char="§"/>
              <a:defRPr/>
            </a:pPr>
            <a:r>
              <a:rPr lang="en-GB" sz="2400" b="1" dirty="0">
                <a:solidFill>
                  <a:schemeClr val="tx1"/>
                </a:solidFill>
              </a:rPr>
              <a:t> Digital Media Investigators</a:t>
            </a:r>
          </a:p>
          <a:p>
            <a:pPr>
              <a:lnSpc>
                <a:spcPct val="150000"/>
              </a:lnSpc>
              <a:buClrTx/>
              <a:buFont typeface="Wingdings" panose="05000000000000000000" pitchFamily="2" charset="2"/>
              <a:buChar char="§"/>
              <a:defRPr/>
            </a:pPr>
            <a:r>
              <a:rPr lang="en-GB" sz="2400" b="1" dirty="0">
                <a:solidFill>
                  <a:schemeClr val="tx1"/>
                </a:solidFill>
              </a:rPr>
              <a:t>Financial </a:t>
            </a:r>
            <a:r>
              <a:rPr kumimoji="0" lang="en-GB" sz="2400" b="1" i="0" u="none" strike="noStrike" kern="1200" cap="none" spc="0" normalizeH="0" baseline="0" noProof="0" dirty="0">
                <a:ln>
                  <a:noFill/>
                </a:ln>
                <a:solidFill>
                  <a:schemeClr val="tx1"/>
                </a:solidFill>
                <a:effectLst/>
                <a:uLnTx/>
                <a:uFillTx/>
                <a:latin typeface="Calibri" panose="020F0502020204030204"/>
              </a:rPr>
              <a:t>Crime</a:t>
            </a:r>
          </a:p>
          <a:p>
            <a:pPr>
              <a:lnSpc>
                <a:spcPct val="150000"/>
              </a:lnSpc>
              <a:buClrTx/>
              <a:buFont typeface="Wingdings" panose="05000000000000000000" pitchFamily="2" charset="2"/>
              <a:buChar char="§"/>
              <a:defRPr/>
            </a:pPr>
            <a:r>
              <a:rPr lang="en-GB" sz="2400" b="1" dirty="0">
                <a:solidFill>
                  <a:schemeClr val="tx1"/>
                </a:solidFill>
              </a:rPr>
              <a:t>Hi-tech Crime</a:t>
            </a:r>
          </a:p>
          <a:p>
            <a:pPr>
              <a:lnSpc>
                <a:spcPct val="150000"/>
              </a:lnSpc>
              <a:buClrTx/>
              <a:buFont typeface="Wingdings" panose="05000000000000000000" pitchFamily="2" charset="2"/>
              <a:buChar char="§"/>
              <a:defRPr/>
            </a:pPr>
            <a:r>
              <a:rPr kumimoji="0" lang="en-GB" sz="2400" b="1" i="0" u="none" strike="noStrike" kern="1200" cap="none" spc="0" normalizeH="0" baseline="0" noProof="0" dirty="0">
                <a:ln>
                  <a:noFill/>
                </a:ln>
                <a:solidFill>
                  <a:schemeClr val="tx1"/>
                </a:solidFill>
                <a:effectLst/>
                <a:uLnTx/>
                <a:uFillTx/>
                <a:latin typeface="Calibri" panose="020F0502020204030204"/>
              </a:rPr>
              <a:t>Medical experts</a:t>
            </a:r>
          </a:p>
          <a:p>
            <a:pPr>
              <a:lnSpc>
                <a:spcPct val="150000"/>
              </a:lnSpc>
              <a:buClrTx/>
              <a:buFont typeface="Wingdings" panose="05000000000000000000" pitchFamily="2" charset="2"/>
              <a:buChar char="§"/>
              <a:defRPr/>
            </a:pPr>
            <a:r>
              <a:rPr lang="en-GB" sz="2400" b="1" dirty="0">
                <a:solidFill>
                  <a:schemeClr val="tx1"/>
                </a:solidFill>
              </a:rPr>
              <a:t>Surveillance Unit</a:t>
            </a:r>
          </a:p>
          <a:p>
            <a:pPr>
              <a:lnSpc>
                <a:spcPct val="150000"/>
              </a:lnSpc>
              <a:buClrTx/>
              <a:buFont typeface="Wingdings" panose="05000000000000000000" pitchFamily="2" charset="2"/>
              <a:buChar char="§"/>
              <a:defRPr/>
            </a:pPr>
            <a:r>
              <a:rPr kumimoji="0" lang="en-GB" sz="2400" b="1" i="0" u="none" strike="noStrike" kern="1200" cap="none" spc="0" normalizeH="0" baseline="0" noProof="0" dirty="0">
                <a:ln>
                  <a:noFill/>
                </a:ln>
                <a:solidFill>
                  <a:schemeClr val="tx1"/>
                </a:solidFill>
                <a:effectLst/>
                <a:uLnTx/>
                <a:uFillTx/>
                <a:latin typeface="Calibri" panose="020F0502020204030204"/>
              </a:rPr>
              <a:t> Open source experts</a:t>
            </a:r>
          </a:p>
          <a:p>
            <a:pPr>
              <a:lnSpc>
                <a:spcPct val="150000"/>
              </a:lnSpc>
              <a:buClrTx/>
              <a:buFont typeface="Wingdings" panose="05000000000000000000" pitchFamily="2" charset="2"/>
              <a:buChar char="§"/>
              <a:defRPr/>
            </a:pPr>
            <a:r>
              <a:rPr kumimoji="0" lang="en-GB" sz="2400" b="1" i="0" u="none" strike="noStrike" kern="1200" cap="none" spc="0" normalizeH="0" baseline="0" noProof="0" dirty="0">
                <a:ln>
                  <a:noFill/>
                </a:ln>
                <a:solidFill>
                  <a:schemeClr val="tx1"/>
                </a:solidFill>
                <a:effectLst/>
                <a:uLnTx/>
                <a:uFillTx/>
                <a:latin typeface="Calibri" panose="020F0502020204030204"/>
              </a:rPr>
              <a:t>Operational</a:t>
            </a:r>
            <a:r>
              <a:rPr kumimoji="0" lang="en-GB" sz="2400" b="1" i="0" u="none" strike="noStrike" kern="1200" cap="none" spc="0" normalizeH="0" noProof="0" dirty="0">
                <a:ln>
                  <a:noFill/>
                </a:ln>
                <a:solidFill>
                  <a:schemeClr val="tx1"/>
                </a:solidFill>
                <a:effectLst/>
                <a:uLnTx/>
                <a:uFillTx/>
                <a:latin typeface="Calibri" panose="020F0502020204030204"/>
              </a:rPr>
              <a:t> Support Units</a:t>
            </a:r>
            <a:br>
              <a:rPr kumimoji="0" lang="en-GB" sz="2400" b="1" i="0" u="none" strike="noStrike" kern="1200" cap="none" spc="0" normalizeH="0" noProof="0" dirty="0">
                <a:ln>
                  <a:noFill/>
                </a:ln>
                <a:solidFill>
                  <a:schemeClr val="tx1"/>
                </a:solidFill>
                <a:effectLst/>
                <a:uLnTx/>
                <a:uFillTx/>
                <a:latin typeface="Calibri" panose="020F0502020204030204"/>
              </a:rPr>
            </a:br>
            <a:r>
              <a:rPr kumimoji="0" lang="en-GB" sz="2400" b="1" i="0" u="none" strike="noStrike" kern="1200" cap="none" spc="0" normalizeH="0" noProof="0" dirty="0">
                <a:ln>
                  <a:noFill/>
                </a:ln>
                <a:solidFill>
                  <a:schemeClr val="tx1"/>
                </a:solidFill>
                <a:effectLst/>
                <a:uLnTx/>
                <a:uFillTx/>
                <a:latin typeface="Calibri" panose="020F0502020204030204"/>
              </a:rPr>
              <a:t>- Dogs, Horses, Firearms, </a:t>
            </a:r>
            <a:r>
              <a:rPr lang="en-GB" sz="2400" b="1" dirty="0">
                <a:solidFill>
                  <a:schemeClr val="tx1"/>
                </a:solidFill>
                <a:latin typeface="Calibri" panose="020F0502020204030204"/>
              </a:rPr>
              <a:t>Search, DVI, NPAS, Drones, CBRN, Wildlife Crime </a:t>
            </a:r>
            <a:endParaRPr kumimoji="0" lang="en-GB" sz="2400" b="1" i="0" u="none" strike="noStrike" kern="1200" cap="none" spc="0" normalizeH="0" baseline="0" noProof="0" dirty="0">
              <a:ln>
                <a:noFill/>
              </a:ln>
              <a:solidFill>
                <a:schemeClr val="tx1"/>
              </a:solidFill>
              <a:effectLst/>
              <a:uLnTx/>
              <a:uFillTx/>
              <a:latin typeface="Calibri" panose="020F0502020204030204"/>
            </a:endParaRPr>
          </a:p>
          <a:p>
            <a:pPr marL="0" marR="0" lvl="0" indent="0" algn="l" defTabSz="914400" rtl="0" eaLnBrk="1" fontAlgn="auto" latinLnBrk="0" hangingPunct="1">
              <a:lnSpc>
                <a:spcPct val="150000"/>
              </a:lnSpc>
              <a:spcBef>
                <a:spcPts val="1200"/>
              </a:spcBef>
              <a:spcAft>
                <a:spcPts val="200"/>
              </a:spcAft>
              <a:buClr>
                <a:srgbClr val="E48312"/>
              </a:buClr>
              <a:buSzPct val="100000"/>
              <a:buFont typeface="Calibri" panose="020F0502020204030204" pitchFamily="34" charset="0"/>
              <a:buNone/>
              <a:tabLst/>
              <a:defRPr/>
            </a:pPr>
            <a:endParaRPr kumimoji="0" lang="en-GB" sz="1600" b="0" i="0" u="none" strike="noStrike" kern="1200" cap="none" spc="0" normalizeH="0" baseline="0" noProof="0" dirty="0">
              <a:ln>
                <a:noFill/>
              </a:ln>
              <a:solidFill>
                <a:srgbClr val="000000">
                  <a:lumMod val="75000"/>
                  <a:lumOff val="25000"/>
                </a:srgbClr>
              </a:solidFill>
              <a:effectLst/>
              <a:uLnTx/>
              <a:uFillTx/>
              <a:latin typeface="Calibri" panose="020F0502020204030204"/>
              <a:ea typeface="+mn-ea"/>
              <a:cs typeface="+mn-cs"/>
            </a:endParaRPr>
          </a:p>
        </p:txBody>
      </p:sp>
      <p:sp>
        <p:nvSpPr>
          <p:cNvPr id="5" name="TextBox 4"/>
          <p:cNvSpPr txBox="1"/>
          <p:nvPr/>
        </p:nvSpPr>
        <p:spPr>
          <a:xfrm>
            <a:off x="1753281" y="159933"/>
            <a:ext cx="8280920" cy="584775"/>
          </a:xfrm>
          <a:prstGeom prst="rect">
            <a:avLst/>
          </a:prstGeom>
          <a:solidFill>
            <a:srgbClr val="002060"/>
          </a:solidFill>
        </p:spPr>
        <p:txBody>
          <a:bodyPr wrap="square" rtlCol="0">
            <a:spAutoFit/>
          </a:bodyPr>
          <a:lstStyle/>
          <a:p>
            <a:pPr algn="ctr"/>
            <a:r>
              <a:rPr lang="en-GB" sz="3200" b="1" dirty="0">
                <a:solidFill>
                  <a:schemeClr val="bg1"/>
                </a:solidFill>
              </a:rPr>
              <a:t>Specialist Support</a:t>
            </a:r>
          </a:p>
        </p:txBody>
      </p:sp>
      <p:pic>
        <p:nvPicPr>
          <p:cNvPr id="6" name="Picture 5" descr="Text&#10;&#10;Description automatically generated">
            <a:extLst>
              <a:ext uri="{FF2B5EF4-FFF2-40B4-BE49-F238E27FC236}">
                <a16:creationId xmlns:a16="http://schemas.microsoft.com/office/drawing/2014/main" id="{277A8F1C-3A81-4FCE-8C43-2F95921161A2}"/>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8773094" y="2488754"/>
            <a:ext cx="2488789" cy="1545559"/>
          </a:xfrm>
          <a:prstGeom prst="rect">
            <a:avLst/>
          </a:prstGeom>
        </p:spPr>
      </p:pic>
      <p:pic>
        <p:nvPicPr>
          <p:cNvPr id="8" name="Picture 7" descr="A picture containing text&#10;&#10;Description automatically generated">
            <a:extLst>
              <a:ext uri="{FF2B5EF4-FFF2-40B4-BE49-F238E27FC236}">
                <a16:creationId xmlns:a16="http://schemas.microsoft.com/office/drawing/2014/main" id="{9DEC343D-B79C-461C-B6A3-695F14D92C11}"/>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8773094" y="4156147"/>
            <a:ext cx="2472688" cy="1484074"/>
          </a:xfrm>
          <a:prstGeom prst="rect">
            <a:avLst/>
          </a:prstGeom>
        </p:spPr>
      </p:pic>
      <p:pic>
        <p:nvPicPr>
          <p:cNvPr id="10" name="Picture 9" descr="A picture containing outdoor, person, tree&#10;&#10;Description automatically generated">
            <a:extLst>
              <a:ext uri="{FF2B5EF4-FFF2-40B4-BE49-F238E27FC236}">
                <a16:creationId xmlns:a16="http://schemas.microsoft.com/office/drawing/2014/main" id="{61CCAC03-4FD2-4C1B-9370-D1F92B168C23}"/>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8769621" y="974916"/>
            <a:ext cx="2476161" cy="1392004"/>
          </a:xfrm>
          <a:prstGeom prst="rect">
            <a:avLst/>
          </a:prstGeom>
        </p:spPr>
      </p:pic>
      <p:grpSp>
        <p:nvGrpSpPr>
          <p:cNvPr id="7" name="Group 6">
            <a:extLst>
              <a:ext uri="{FF2B5EF4-FFF2-40B4-BE49-F238E27FC236}">
                <a16:creationId xmlns:a16="http://schemas.microsoft.com/office/drawing/2014/main" id="{45B80293-1868-489A-B6CF-365A0A25B990}"/>
              </a:ext>
            </a:extLst>
          </p:cNvPr>
          <p:cNvGrpSpPr/>
          <p:nvPr/>
        </p:nvGrpSpPr>
        <p:grpSpPr>
          <a:xfrm>
            <a:off x="0" y="5734233"/>
            <a:ext cx="12192000" cy="1240188"/>
            <a:chOff x="0" y="5734233"/>
            <a:chExt cx="12192000" cy="1240188"/>
          </a:xfrm>
        </p:grpSpPr>
        <p:pic>
          <p:nvPicPr>
            <p:cNvPr id="9" name="Picture 8">
              <a:extLst>
                <a:ext uri="{FF2B5EF4-FFF2-40B4-BE49-F238E27FC236}">
                  <a16:creationId xmlns:a16="http://schemas.microsoft.com/office/drawing/2014/main" id="{0602DD04-32EB-402E-8C0F-C98C2D56A8BA}"/>
                </a:ext>
              </a:extLst>
            </p:cNvPr>
            <p:cNvPicPr>
              <a:picLocks noChangeAspect="1"/>
            </p:cNvPicPr>
            <p:nvPr/>
          </p:nvPicPr>
          <p:blipFill>
            <a:blip r:embed="rId6" cstate="print">
              <a:extLst>
                <a:ext uri="{28A0092B-C50C-407E-A947-70E740481C1C}">
                  <a14:useLocalDpi xmlns:a14="http://schemas.microsoft.com/office/drawing/2010/main" val="0"/>
                </a:ext>
              </a:extLst>
            </a:blip>
            <a:srcRect/>
            <a:stretch/>
          </p:blipFill>
          <p:spPr>
            <a:xfrm>
              <a:off x="0" y="6045466"/>
              <a:ext cx="12192000" cy="827536"/>
            </a:xfrm>
            <a:prstGeom prst="rect">
              <a:avLst/>
            </a:prstGeom>
          </p:spPr>
        </p:pic>
        <p:sp>
          <p:nvSpPr>
            <p:cNvPr id="11" name="Rectangle 10">
              <a:extLst>
                <a:ext uri="{FF2B5EF4-FFF2-40B4-BE49-F238E27FC236}">
                  <a16:creationId xmlns:a16="http://schemas.microsoft.com/office/drawing/2014/main" id="{33407E05-7775-4BC8-93ED-B4DEDE531C3D}"/>
                </a:ext>
              </a:extLst>
            </p:cNvPr>
            <p:cNvSpPr/>
            <p:nvPr/>
          </p:nvSpPr>
          <p:spPr>
            <a:xfrm>
              <a:off x="25878" y="6099245"/>
              <a:ext cx="2278207" cy="728890"/>
            </a:xfrm>
            <a:prstGeom prst="rect">
              <a:avLst/>
            </a:prstGeom>
            <a:solidFill>
              <a:srgbClr val="00438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pic>
          <p:nvPicPr>
            <p:cNvPr id="12" name="Picture 11">
              <a:extLst>
                <a:ext uri="{FF2B5EF4-FFF2-40B4-BE49-F238E27FC236}">
                  <a16:creationId xmlns:a16="http://schemas.microsoft.com/office/drawing/2014/main" id="{53A7B997-CD28-492A-8D74-BD90B41AF405}"/>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1077275" y="5880520"/>
              <a:ext cx="829163" cy="947615"/>
            </a:xfrm>
            <a:prstGeom prst="rect">
              <a:avLst/>
            </a:prstGeom>
          </p:spPr>
        </p:pic>
        <p:sp>
          <p:nvSpPr>
            <p:cNvPr id="13" name="Rectangle 12">
              <a:extLst>
                <a:ext uri="{FF2B5EF4-FFF2-40B4-BE49-F238E27FC236}">
                  <a16:creationId xmlns:a16="http://schemas.microsoft.com/office/drawing/2014/main" id="{1080E76B-1173-4FF5-AEAB-4A5807E04958}"/>
                </a:ext>
              </a:extLst>
            </p:cNvPr>
            <p:cNvSpPr/>
            <p:nvPr/>
          </p:nvSpPr>
          <p:spPr>
            <a:xfrm>
              <a:off x="9029700" y="6099245"/>
              <a:ext cx="2970647" cy="72889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4" name="Picture 13" descr="Text, letter&#10;&#10;Description automatically generated">
              <a:extLst>
                <a:ext uri="{FF2B5EF4-FFF2-40B4-BE49-F238E27FC236}">
                  <a16:creationId xmlns:a16="http://schemas.microsoft.com/office/drawing/2014/main" id="{05C1AF9B-AE93-4BE5-AEFF-DC4C18EDCC06}"/>
                </a:ext>
              </a:extLst>
            </p:cNvPr>
            <p:cNvPicPr>
              <a:picLocks noChangeAspect="1"/>
            </p:cNvPicPr>
            <p:nvPr/>
          </p:nvPicPr>
          <p:blipFill rotWithShape="1">
            <a:blip r:embed="rId8" cstate="print">
              <a:extLst>
                <a:ext uri="{28A0092B-C50C-407E-A947-70E740481C1C}">
                  <a14:useLocalDpi xmlns:a14="http://schemas.microsoft.com/office/drawing/2010/main" val="0"/>
                </a:ext>
              </a:extLst>
            </a:blip>
            <a:srcRect l="23972" t="33869" r="24538" b="34228"/>
            <a:stretch/>
          </p:blipFill>
          <p:spPr>
            <a:xfrm>
              <a:off x="9966911" y="6099245"/>
              <a:ext cx="2071341" cy="719519"/>
            </a:xfrm>
            <a:prstGeom prst="rect">
              <a:avLst/>
            </a:prstGeom>
          </p:spPr>
        </p:pic>
        <p:pic>
          <p:nvPicPr>
            <p:cNvPr id="15" name="Picture 14" descr="A picture containing text, metalware, gear&#10;&#10;Description automatically generated">
              <a:extLst>
                <a:ext uri="{FF2B5EF4-FFF2-40B4-BE49-F238E27FC236}">
                  <a16:creationId xmlns:a16="http://schemas.microsoft.com/office/drawing/2014/main" id="{075DF840-B0E2-49E1-8303-3973B14E51D7}"/>
                </a:ext>
              </a:extLst>
            </p:cNvPr>
            <p:cNvPicPr>
              <a:picLocks noChangeAspect="1"/>
            </p:cNvPicPr>
            <p:nvPr/>
          </p:nvPicPr>
          <p:blipFill>
            <a:blip r:embed="rId9" cstate="print">
              <a:extLst>
                <a:ext uri="{28A0092B-C50C-407E-A947-70E740481C1C}">
                  <a14:useLocalDpi xmlns:a14="http://schemas.microsoft.com/office/drawing/2010/main" val="0"/>
                </a:ext>
              </a:extLst>
            </a:blip>
            <a:stretch>
              <a:fillRect/>
            </a:stretch>
          </p:blipFill>
          <p:spPr>
            <a:xfrm>
              <a:off x="91485" y="5734233"/>
              <a:ext cx="1034370" cy="1240188"/>
            </a:xfrm>
            <a:prstGeom prst="rect">
              <a:avLst/>
            </a:prstGeom>
          </p:spPr>
        </p:pic>
      </p:grpSp>
    </p:spTree>
    <p:extLst>
      <p:ext uri="{BB962C8B-B14F-4D97-AF65-F5344CB8AC3E}">
        <p14:creationId xmlns:p14="http://schemas.microsoft.com/office/powerpoint/2010/main" val="61046274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par>
                                <p:cTn id="13" presetID="1" presetClass="entr" presetSubtype="0" fill="hold" nodeType="withEffect">
                                  <p:stCondLst>
                                    <p:cond delay="0"/>
                                  </p:stCondLst>
                                  <p:childTnLst>
                                    <p:set>
                                      <p:cBhvr>
                                        <p:cTn id="14" dur="1" fill="hold">
                                          <p:stCondLst>
                                            <p:cond delay="0"/>
                                          </p:stCondLst>
                                        </p:cTn>
                                        <p:tgtEl>
                                          <p:spTgt spid="10"/>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0" presetClass="entr" presetSubtype="0" fill="hold"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Effect transition="in" filter="fade">
                                      <p:cBhvr>
                                        <p:cTn id="19" dur="500"/>
                                        <p:tgtEl>
                                          <p:spTgt spid="3">
                                            <p:txEl>
                                              <p:pRg st="2" end="2"/>
                                            </p:txEl>
                                          </p:spTgt>
                                        </p:tgtEl>
                                      </p:cBhvr>
                                    </p:animEffect>
                                  </p:childTnLst>
                                </p:cTn>
                              </p:par>
                            </p:childTnLst>
                          </p:cTn>
                        </p:par>
                      </p:childTnLst>
                    </p:cTn>
                  </p:par>
                  <p:par>
                    <p:cTn id="20" fill="hold">
                      <p:stCondLst>
                        <p:cond delay="indefinite"/>
                      </p:stCondLst>
                      <p:childTnLst>
                        <p:par>
                          <p:cTn id="21" fill="hold">
                            <p:stCondLst>
                              <p:cond delay="0"/>
                            </p:stCondLst>
                            <p:childTnLst>
                              <p:par>
                                <p:cTn id="22" presetID="10" presetClass="entr" presetSubtype="0" fill="hold" nodeType="clickEffect">
                                  <p:stCondLst>
                                    <p:cond delay="0"/>
                                  </p:stCondLst>
                                  <p:childTnLst>
                                    <p:set>
                                      <p:cBhvr>
                                        <p:cTn id="23" dur="1" fill="hold">
                                          <p:stCondLst>
                                            <p:cond delay="0"/>
                                          </p:stCondLst>
                                        </p:cTn>
                                        <p:tgtEl>
                                          <p:spTgt spid="3">
                                            <p:txEl>
                                              <p:pRg st="3" end="3"/>
                                            </p:txEl>
                                          </p:spTgt>
                                        </p:tgtEl>
                                        <p:attrNameLst>
                                          <p:attrName>style.visibility</p:attrName>
                                        </p:attrNameLst>
                                      </p:cBhvr>
                                      <p:to>
                                        <p:strVal val="visible"/>
                                      </p:to>
                                    </p:set>
                                    <p:animEffect transition="in" filter="fade">
                                      <p:cBhvr>
                                        <p:cTn id="24" dur="500"/>
                                        <p:tgtEl>
                                          <p:spTgt spid="3">
                                            <p:txEl>
                                              <p:pRg st="3" end="3"/>
                                            </p:txEl>
                                          </p:spTgt>
                                        </p:tgtEl>
                                      </p:cBhvr>
                                    </p:animEffect>
                                  </p:childTnLst>
                                </p:cTn>
                              </p:par>
                              <p:par>
                                <p:cTn id="25" presetID="1" presetClass="entr" presetSubtype="0" fill="hold" nodeType="withEffect">
                                  <p:stCondLst>
                                    <p:cond delay="0"/>
                                  </p:stCondLst>
                                  <p:childTnLst>
                                    <p:set>
                                      <p:cBhvr>
                                        <p:cTn id="26" dur="1" fill="hold">
                                          <p:stCondLst>
                                            <p:cond delay="0"/>
                                          </p:stCondLst>
                                        </p:cTn>
                                        <p:tgtEl>
                                          <p:spTgt spid="6"/>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0" presetClass="entr" presetSubtype="0" fill="hold"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Effect transition="in" filter="fade">
                                      <p:cBhvr>
                                        <p:cTn id="31" dur="500"/>
                                        <p:tgtEl>
                                          <p:spTgt spid="3">
                                            <p:txEl>
                                              <p:pRg st="4" end="4"/>
                                            </p:txEl>
                                          </p:spTgt>
                                        </p:tgtEl>
                                      </p:cBhvr>
                                    </p:animEffect>
                                  </p:childTnLst>
                                </p:cTn>
                              </p:par>
                              <p:par>
                                <p:cTn id="32" presetID="1" presetClass="entr" presetSubtype="0" fill="hold" nodeType="withEffect">
                                  <p:stCondLst>
                                    <p:cond delay="0"/>
                                  </p:stCondLst>
                                  <p:childTnLst>
                                    <p:set>
                                      <p:cBhvr>
                                        <p:cTn id="33" dur="1" fill="hold">
                                          <p:stCondLst>
                                            <p:cond delay="0"/>
                                          </p:stCondLst>
                                        </p:cTn>
                                        <p:tgtEl>
                                          <p:spTgt spid="8"/>
                                        </p:tgtEl>
                                        <p:attrNameLst>
                                          <p:attrName>style.visibility</p:attrName>
                                        </p:attrNameLst>
                                      </p:cBhvr>
                                      <p:to>
                                        <p:strVal val="visible"/>
                                      </p:to>
                                    </p:set>
                                  </p:childTnLst>
                                </p:cTn>
                              </p:par>
                            </p:childTnLst>
                          </p:cTn>
                        </p:par>
                      </p:childTnLst>
                    </p:cTn>
                  </p:par>
                  <p:par>
                    <p:cTn id="34" fill="hold">
                      <p:stCondLst>
                        <p:cond delay="indefinite"/>
                      </p:stCondLst>
                      <p:childTnLst>
                        <p:par>
                          <p:cTn id="35" fill="hold">
                            <p:stCondLst>
                              <p:cond delay="0"/>
                            </p:stCondLst>
                            <p:childTnLst>
                              <p:par>
                                <p:cTn id="36" presetID="10" presetClass="entr" presetSubtype="0" fill="hold" nodeType="clickEffect">
                                  <p:stCondLst>
                                    <p:cond delay="0"/>
                                  </p:stCondLst>
                                  <p:childTnLst>
                                    <p:set>
                                      <p:cBhvr>
                                        <p:cTn id="37" dur="1" fill="hold">
                                          <p:stCondLst>
                                            <p:cond delay="0"/>
                                          </p:stCondLst>
                                        </p:cTn>
                                        <p:tgtEl>
                                          <p:spTgt spid="3">
                                            <p:txEl>
                                              <p:pRg st="5" end="5"/>
                                            </p:txEl>
                                          </p:spTgt>
                                        </p:tgtEl>
                                        <p:attrNameLst>
                                          <p:attrName>style.visibility</p:attrName>
                                        </p:attrNameLst>
                                      </p:cBhvr>
                                      <p:to>
                                        <p:strVal val="visible"/>
                                      </p:to>
                                    </p:set>
                                    <p:animEffect transition="in" filter="fade">
                                      <p:cBhvr>
                                        <p:cTn id="38" dur="500"/>
                                        <p:tgtEl>
                                          <p:spTgt spid="3">
                                            <p:txEl>
                                              <p:pRg st="5" end="5"/>
                                            </p:txEl>
                                          </p:spTgt>
                                        </p:tgtEl>
                                      </p:cBhvr>
                                    </p:animEffect>
                                  </p:childTnLst>
                                </p:cTn>
                              </p:par>
                            </p:childTnLst>
                          </p:cTn>
                        </p:par>
                      </p:childTnLst>
                    </p:cTn>
                  </p:par>
                  <p:par>
                    <p:cTn id="39" fill="hold">
                      <p:stCondLst>
                        <p:cond delay="indefinite"/>
                      </p:stCondLst>
                      <p:childTnLst>
                        <p:par>
                          <p:cTn id="40" fill="hold">
                            <p:stCondLst>
                              <p:cond delay="0"/>
                            </p:stCondLst>
                            <p:childTnLst>
                              <p:par>
                                <p:cTn id="41" presetID="10" presetClass="entr" presetSubtype="0" fill="hold" nodeType="clickEffect">
                                  <p:stCondLst>
                                    <p:cond delay="0"/>
                                  </p:stCondLst>
                                  <p:childTnLst>
                                    <p:set>
                                      <p:cBhvr>
                                        <p:cTn id="42" dur="1" fill="hold">
                                          <p:stCondLst>
                                            <p:cond delay="0"/>
                                          </p:stCondLst>
                                        </p:cTn>
                                        <p:tgtEl>
                                          <p:spTgt spid="3">
                                            <p:txEl>
                                              <p:pRg st="6" end="6"/>
                                            </p:txEl>
                                          </p:spTgt>
                                        </p:tgtEl>
                                        <p:attrNameLst>
                                          <p:attrName>style.visibility</p:attrName>
                                        </p:attrNameLst>
                                      </p:cBhvr>
                                      <p:to>
                                        <p:strVal val="visible"/>
                                      </p:to>
                                    </p:set>
                                    <p:animEffect transition="in" filter="fade">
                                      <p:cBhvr>
                                        <p:cTn id="43" dur="500"/>
                                        <p:tgtEl>
                                          <p:spTgt spid="3">
                                            <p:txEl>
                                              <p:pRg st="6" end="6"/>
                                            </p:txEl>
                                          </p:spTgt>
                                        </p:tgtEl>
                                      </p:cBhvr>
                                    </p:animEffect>
                                  </p:childTnLst>
                                </p:cTn>
                              </p:par>
                            </p:childTnLst>
                          </p:cTn>
                        </p:par>
                      </p:childTnLst>
                    </p:cTn>
                  </p:par>
                  <p:par>
                    <p:cTn id="44" fill="hold">
                      <p:stCondLst>
                        <p:cond delay="indefinite"/>
                      </p:stCondLst>
                      <p:childTnLst>
                        <p:par>
                          <p:cTn id="45" fill="hold">
                            <p:stCondLst>
                              <p:cond delay="0"/>
                            </p:stCondLst>
                            <p:childTnLst>
                              <p:par>
                                <p:cTn id="46" presetID="10" presetClass="entr" presetSubtype="0" fill="hold" nodeType="clickEffect">
                                  <p:stCondLst>
                                    <p:cond delay="0"/>
                                  </p:stCondLst>
                                  <p:childTnLst>
                                    <p:set>
                                      <p:cBhvr>
                                        <p:cTn id="47" dur="1" fill="hold">
                                          <p:stCondLst>
                                            <p:cond delay="0"/>
                                          </p:stCondLst>
                                        </p:cTn>
                                        <p:tgtEl>
                                          <p:spTgt spid="3">
                                            <p:txEl>
                                              <p:pRg st="7" end="7"/>
                                            </p:txEl>
                                          </p:spTgt>
                                        </p:tgtEl>
                                        <p:attrNameLst>
                                          <p:attrName>style.visibility</p:attrName>
                                        </p:attrNameLst>
                                      </p:cBhvr>
                                      <p:to>
                                        <p:strVal val="visible"/>
                                      </p:to>
                                    </p:set>
                                    <p:animEffect transition="in" filter="fade">
                                      <p:cBhvr>
                                        <p:cTn id="48" dur="500"/>
                                        <p:tgtEl>
                                          <p:spTgt spid="3">
                                            <p:txEl>
                                              <p:pRg st="7" end="7"/>
                                            </p:txEl>
                                          </p:spTgt>
                                        </p:tgtEl>
                                      </p:cBhvr>
                                    </p:animEffect>
                                  </p:childTnLst>
                                </p:cTn>
                              </p:par>
                            </p:childTnLst>
                          </p:cTn>
                        </p:par>
                      </p:childTnLst>
                    </p:cTn>
                  </p:par>
                  <p:par>
                    <p:cTn id="49" fill="hold">
                      <p:stCondLst>
                        <p:cond delay="indefinite"/>
                      </p:stCondLst>
                      <p:childTnLst>
                        <p:par>
                          <p:cTn id="50" fill="hold">
                            <p:stCondLst>
                              <p:cond delay="0"/>
                            </p:stCondLst>
                            <p:childTnLst>
                              <p:par>
                                <p:cTn id="51" presetID="10" presetClass="entr" presetSubtype="0" fill="hold" nodeType="clickEffect">
                                  <p:stCondLst>
                                    <p:cond delay="0"/>
                                  </p:stCondLst>
                                  <p:childTnLst>
                                    <p:set>
                                      <p:cBhvr>
                                        <p:cTn id="52" dur="1" fill="hold">
                                          <p:stCondLst>
                                            <p:cond delay="0"/>
                                          </p:stCondLst>
                                        </p:cTn>
                                        <p:tgtEl>
                                          <p:spTgt spid="3">
                                            <p:txEl>
                                              <p:pRg st="8" end="8"/>
                                            </p:txEl>
                                          </p:spTgt>
                                        </p:tgtEl>
                                        <p:attrNameLst>
                                          <p:attrName>style.visibility</p:attrName>
                                        </p:attrNameLst>
                                      </p:cBhvr>
                                      <p:to>
                                        <p:strVal val="visible"/>
                                      </p:to>
                                    </p:set>
                                    <p:animEffect transition="in" filter="fade">
                                      <p:cBhvr>
                                        <p:cTn id="53" dur="500"/>
                                        <p:tgtEl>
                                          <p:spTgt spid="3">
                                            <p:txEl>
                                              <p:pRg st="8" end="8"/>
                                            </p:txEl>
                                          </p:spTgt>
                                        </p:tgtEl>
                                      </p:cBhvr>
                                    </p:animEffect>
                                  </p:childTnLst>
                                </p:cTn>
                              </p:par>
                            </p:childTnLst>
                          </p:cTn>
                        </p:par>
                      </p:childTnLst>
                    </p:cTn>
                  </p:par>
                  <p:par>
                    <p:cTn id="54" fill="hold">
                      <p:stCondLst>
                        <p:cond delay="indefinite"/>
                      </p:stCondLst>
                      <p:childTnLst>
                        <p:par>
                          <p:cTn id="55" fill="hold">
                            <p:stCondLst>
                              <p:cond delay="0"/>
                            </p:stCondLst>
                            <p:childTnLst>
                              <p:par>
                                <p:cTn id="56" presetID="10" presetClass="entr" presetSubtype="0" fill="hold" nodeType="clickEffect">
                                  <p:stCondLst>
                                    <p:cond delay="0"/>
                                  </p:stCondLst>
                                  <p:childTnLst>
                                    <p:set>
                                      <p:cBhvr>
                                        <p:cTn id="57" dur="1" fill="hold">
                                          <p:stCondLst>
                                            <p:cond delay="0"/>
                                          </p:stCondLst>
                                        </p:cTn>
                                        <p:tgtEl>
                                          <p:spTgt spid="3">
                                            <p:txEl>
                                              <p:pRg st="9" end="9"/>
                                            </p:txEl>
                                          </p:spTgt>
                                        </p:tgtEl>
                                        <p:attrNameLst>
                                          <p:attrName>style.visibility</p:attrName>
                                        </p:attrNameLst>
                                      </p:cBhvr>
                                      <p:to>
                                        <p:strVal val="visible"/>
                                      </p:to>
                                    </p:set>
                                    <p:animEffect transition="in" filter="fade">
                                      <p:cBhvr>
                                        <p:cTn id="58" dur="500"/>
                                        <p:tgtEl>
                                          <p:spTgt spid="3">
                                            <p:txEl>
                                              <p:pRg st="9" end="9"/>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666750" y="158565"/>
            <a:ext cx="10915650" cy="584775"/>
          </a:xfrm>
          <a:prstGeom prst="rect">
            <a:avLst/>
          </a:prstGeom>
          <a:solidFill>
            <a:srgbClr val="002060"/>
          </a:solidFill>
        </p:spPr>
        <p:txBody>
          <a:bodyPr wrap="square" rtlCol="0">
            <a:spAutoFit/>
          </a:bodyPr>
          <a:lstStyle/>
          <a:p>
            <a:pPr algn="ctr"/>
            <a:r>
              <a:rPr lang="en-GB" sz="3200" b="1" dirty="0">
                <a:solidFill>
                  <a:schemeClr val="bg1"/>
                </a:solidFill>
              </a:rPr>
              <a:t>Legal Powers</a:t>
            </a:r>
          </a:p>
        </p:txBody>
      </p:sp>
      <p:pic>
        <p:nvPicPr>
          <p:cNvPr id="5" name="Picture 4"/>
          <p:cNvPicPr>
            <a:picLocks noChangeAspect="1"/>
          </p:cNvPicPr>
          <p:nvPr/>
        </p:nvPicPr>
        <p:blipFill rotWithShape="1">
          <a:blip r:embed="rId3"/>
          <a:srcRect l="24354" t="4376" r="14626" b="9274"/>
          <a:stretch/>
        </p:blipFill>
        <p:spPr>
          <a:xfrm>
            <a:off x="8820150" y="2330603"/>
            <a:ext cx="2906474" cy="2313514"/>
          </a:xfrm>
          <a:prstGeom prst="rect">
            <a:avLst/>
          </a:prstGeom>
        </p:spPr>
      </p:pic>
      <p:grpSp>
        <p:nvGrpSpPr>
          <p:cNvPr id="6" name="Group 5">
            <a:extLst>
              <a:ext uri="{FF2B5EF4-FFF2-40B4-BE49-F238E27FC236}">
                <a16:creationId xmlns:a16="http://schemas.microsoft.com/office/drawing/2014/main" id="{4899DC22-F75E-4A10-AADB-91E15ED9C999}"/>
              </a:ext>
            </a:extLst>
          </p:cNvPr>
          <p:cNvGrpSpPr/>
          <p:nvPr/>
        </p:nvGrpSpPr>
        <p:grpSpPr>
          <a:xfrm>
            <a:off x="0" y="5734233"/>
            <a:ext cx="12192000" cy="1240188"/>
            <a:chOff x="0" y="5734233"/>
            <a:chExt cx="12192000" cy="1240188"/>
          </a:xfrm>
        </p:grpSpPr>
        <p:pic>
          <p:nvPicPr>
            <p:cNvPr id="7" name="Picture 6">
              <a:extLst>
                <a:ext uri="{FF2B5EF4-FFF2-40B4-BE49-F238E27FC236}">
                  <a16:creationId xmlns:a16="http://schemas.microsoft.com/office/drawing/2014/main" id="{02F31700-3020-4AD0-908F-13F4A92D1C04}"/>
                </a:ext>
              </a:extLst>
            </p:cNvPr>
            <p:cNvPicPr>
              <a:picLocks noChangeAspect="1"/>
            </p:cNvPicPr>
            <p:nvPr/>
          </p:nvPicPr>
          <p:blipFill>
            <a:blip r:embed="rId4" cstate="print">
              <a:extLst>
                <a:ext uri="{28A0092B-C50C-407E-A947-70E740481C1C}">
                  <a14:useLocalDpi xmlns:a14="http://schemas.microsoft.com/office/drawing/2010/main" val="0"/>
                </a:ext>
              </a:extLst>
            </a:blip>
            <a:srcRect/>
            <a:stretch/>
          </p:blipFill>
          <p:spPr>
            <a:xfrm>
              <a:off x="0" y="6045466"/>
              <a:ext cx="12192000" cy="827536"/>
            </a:xfrm>
            <a:prstGeom prst="rect">
              <a:avLst/>
            </a:prstGeom>
          </p:spPr>
        </p:pic>
        <p:sp>
          <p:nvSpPr>
            <p:cNvPr id="8" name="Rectangle 7">
              <a:extLst>
                <a:ext uri="{FF2B5EF4-FFF2-40B4-BE49-F238E27FC236}">
                  <a16:creationId xmlns:a16="http://schemas.microsoft.com/office/drawing/2014/main" id="{9ABDB2BD-78B3-490C-96B9-9124F27F9206}"/>
                </a:ext>
              </a:extLst>
            </p:cNvPr>
            <p:cNvSpPr/>
            <p:nvPr/>
          </p:nvSpPr>
          <p:spPr>
            <a:xfrm>
              <a:off x="25878" y="6099245"/>
              <a:ext cx="2278207" cy="728890"/>
            </a:xfrm>
            <a:prstGeom prst="rect">
              <a:avLst/>
            </a:prstGeom>
            <a:solidFill>
              <a:srgbClr val="00438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pic>
          <p:nvPicPr>
            <p:cNvPr id="9" name="Picture 8">
              <a:extLst>
                <a:ext uri="{FF2B5EF4-FFF2-40B4-BE49-F238E27FC236}">
                  <a16:creationId xmlns:a16="http://schemas.microsoft.com/office/drawing/2014/main" id="{C4CF56D2-A1E4-4F39-B9F8-70AB07493A01}"/>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1077275" y="5880520"/>
              <a:ext cx="829163" cy="947615"/>
            </a:xfrm>
            <a:prstGeom prst="rect">
              <a:avLst/>
            </a:prstGeom>
          </p:spPr>
        </p:pic>
        <p:sp>
          <p:nvSpPr>
            <p:cNvPr id="10" name="Rectangle 9">
              <a:extLst>
                <a:ext uri="{FF2B5EF4-FFF2-40B4-BE49-F238E27FC236}">
                  <a16:creationId xmlns:a16="http://schemas.microsoft.com/office/drawing/2014/main" id="{96EDE92A-C71F-4B57-AB44-93FF462C4087}"/>
                </a:ext>
              </a:extLst>
            </p:cNvPr>
            <p:cNvSpPr/>
            <p:nvPr/>
          </p:nvSpPr>
          <p:spPr>
            <a:xfrm>
              <a:off x="9029700" y="6099245"/>
              <a:ext cx="2970647" cy="72889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1" name="Picture 10" descr="Text, letter&#10;&#10;Description automatically generated">
              <a:extLst>
                <a:ext uri="{FF2B5EF4-FFF2-40B4-BE49-F238E27FC236}">
                  <a16:creationId xmlns:a16="http://schemas.microsoft.com/office/drawing/2014/main" id="{FC68FA60-AB8F-40BB-B5FE-8C01790E8CCA}"/>
                </a:ext>
              </a:extLst>
            </p:cNvPr>
            <p:cNvPicPr>
              <a:picLocks noChangeAspect="1"/>
            </p:cNvPicPr>
            <p:nvPr/>
          </p:nvPicPr>
          <p:blipFill rotWithShape="1">
            <a:blip r:embed="rId6" cstate="print">
              <a:extLst>
                <a:ext uri="{28A0092B-C50C-407E-A947-70E740481C1C}">
                  <a14:useLocalDpi xmlns:a14="http://schemas.microsoft.com/office/drawing/2010/main" val="0"/>
                </a:ext>
              </a:extLst>
            </a:blip>
            <a:srcRect l="23972" t="33869" r="24538" b="34228"/>
            <a:stretch/>
          </p:blipFill>
          <p:spPr>
            <a:xfrm>
              <a:off x="9966911" y="6099245"/>
              <a:ext cx="2071341" cy="719519"/>
            </a:xfrm>
            <a:prstGeom prst="rect">
              <a:avLst/>
            </a:prstGeom>
          </p:spPr>
        </p:pic>
        <p:pic>
          <p:nvPicPr>
            <p:cNvPr id="12" name="Picture 11" descr="A picture containing text, metalware, gear&#10;&#10;Description automatically generated">
              <a:extLst>
                <a:ext uri="{FF2B5EF4-FFF2-40B4-BE49-F238E27FC236}">
                  <a16:creationId xmlns:a16="http://schemas.microsoft.com/office/drawing/2014/main" id="{FB29127C-4EEB-4741-BA39-D53CD1239DA8}"/>
                </a:ext>
              </a:extLst>
            </p:cNvPr>
            <p:cNvPicPr>
              <a:picLocks noChangeAspect="1"/>
            </p:cNvPicPr>
            <p:nvPr/>
          </p:nvPicPr>
          <p:blipFill>
            <a:blip r:embed="rId7" cstate="print">
              <a:extLst>
                <a:ext uri="{28A0092B-C50C-407E-A947-70E740481C1C}">
                  <a14:useLocalDpi xmlns:a14="http://schemas.microsoft.com/office/drawing/2010/main" val="0"/>
                </a:ext>
              </a:extLst>
            </a:blip>
            <a:stretch>
              <a:fillRect/>
            </a:stretch>
          </p:blipFill>
          <p:spPr>
            <a:xfrm>
              <a:off x="91485" y="5734233"/>
              <a:ext cx="1034370" cy="1240188"/>
            </a:xfrm>
            <a:prstGeom prst="rect">
              <a:avLst/>
            </a:prstGeom>
          </p:spPr>
        </p:pic>
      </p:grpSp>
      <p:sp>
        <p:nvSpPr>
          <p:cNvPr id="2" name="Rectangle 1">
            <a:extLst>
              <a:ext uri="{FF2B5EF4-FFF2-40B4-BE49-F238E27FC236}">
                <a16:creationId xmlns:a16="http://schemas.microsoft.com/office/drawing/2014/main" id="{9FAD3D93-97C8-4B81-B368-E93C3C3DE50B}"/>
              </a:ext>
            </a:extLst>
          </p:cNvPr>
          <p:cNvSpPr/>
          <p:nvPr/>
        </p:nvSpPr>
        <p:spPr>
          <a:xfrm>
            <a:off x="2304085" y="884682"/>
            <a:ext cx="7543800" cy="671249"/>
          </a:xfrm>
          <a:prstGeom prst="rect">
            <a:avLst/>
          </a:prstGeom>
          <a:solidFill>
            <a:schemeClr val="accent2">
              <a:lumMod val="20000"/>
              <a:lumOff val="8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dirty="0">
                <a:solidFill>
                  <a:schemeClr val="tx1"/>
                </a:solidFill>
              </a:rPr>
              <a:t>Investigators have access to a range of legal powers that enable them to conduct effective investigations</a:t>
            </a:r>
          </a:p>
        </p:txBody>
      </p:sp>
      <p:graphicFrame>
        <p:nvGraphicFramePr>
          <p:cNvPr id="13" name="Diagram 12">
            <a:extLst>
              <a:ext uri="{FF2B5EF4-FFF2-40B4-BE49-F238E27FC236}">
                <a16:creationId xmlns:a16="http://schemas.microsoft.com/office/drawing/2014/main" id="{A3BAEC00-8674-4F4F-9F01-BCB2D20B7BAF}"/>
              </a:ext>
            </a:extLst>
          </p:cNvPr>
          <p:cNvGraphicFramePr/>
          <p:nvPr>
            <p:extLst>
              <p:ext uri="{D42A27DB-BD31-4B8C-83A1-F6EECF244321}">
                <p14:modId xmlns:p14="http://schemas.microsoft.com/office/powerpoint/2010/main" val="4214611052"/>
              </p:ext>
            </p:extLst>
          </p:nvPr>
        </p:nvGraphicFramePr>
        <p:xfrm>
          <a:off x="666750" y="1215645"/>
          <a:ext cx="7941644" cy="4582402"/>
        </p:xfrm>
        <a:graphic>
          <a:graphicData uri="http://schemas.openxmlformats.org/drawingml/2006/diagram">
            <dgm:relIds xmlns:dgm="http://schemas.openxmlformats.org/drawingml/2006/diagram" xmlns:r="http://schemas.openxmlformats.org/officeDocument/2006/relationships" r:dm="rId8" r:lo="rId9" r:qs="rId10" r:cs="rId11"/>
          </a:graphicData>
        </a:graphic>
      </p:graphicFrame>
    </p:spTree>
    <p:extLst>
      <p:ext uri="{BB962C8B-B14F-4D97-AF65-F5344CB8AC3E}">
        <p14:creationId xmlns:p14="http://schemas.microsoft.com/office/powerpoint/2010/main" val="353402031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13">
                                            <p:graphicEl>
                                              <a:dgm id="{74E486EB-BA10-431C-8ECB-22303F0967F2}"/>
                                            </p:graphicEl>
                                          </p:spTgt>
                                        </p:tgtEl>
                                        <p:attrNameLst>
                                          <p:attrName>style.visibility</p:attrName>
                                        </p:attrNameLst>
                                      </p:cBhvr>
                                      <p:to>
                                        <p:strVal val="visible"/>
                                      </p:to>
                                    </p:set>
                                    <p:animEffect transition="in" filter="fade">
                                      <p:cBhvr>
                                        <p:cTn id="12" dur="500"/>
                                        <p:tgtEl>
                                          <p:spTgt spid="13">
                                            <p:graphicEl>
                                              <a:dgm id="{74E486EB-BA10-431C-8ECB-22303F0967F2}"/>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13">
                                            <p:graphicEl>
                                              <a:dgm id="{4DE3C04F-1897-4D05-BF2F-2FFF6EA9DF85}"/>
                                            </p:graphicEl>
                                          </p:spTgt>
                                        </p:tgtEl>
                                        <p:attrNameLst>
                                          <p:attrName>style.visibility</p:attrName>
                                        </p:attrNameLst>
                                      </p:cBhvr>
                                      <p:to>
                                        <p:strVal val="visible"/>
                                      </p:to>
                                    </p:set>
                                    <p:animEffect transition="in" filter="fade">
                                      <p:cBhvr>
                                        <p:cTn id="17" dur="500"/>
                                        <p:tgtEl>
                                          <p:spTgt spid="13">
                                            <p:graphicEl>
                                              <a:dgm id="{4DE3C04F-1897-4D05-BF2F-2FFF6EA9DF85}"/>
                                            </p:graphic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13">
                                            <p:graphicEl>
                                              <a:dgm id="{C16939EE-FDD8-49EC-B349-D5D5574D7172}"/>
                                            </p:graphicEl>
                                          </p:spTgt>
                                        </p:tgtEl>
                                        <p:attrNameLst>
                                          <p:attrName>style.visibility</p:attrName>
                                        </p:attrNameLst>
                                      </p:cBhvr>
                                      <p:to>
                                        <p:strVal val="visible"/>
                                      </p:to>
                                    </p:set>
                                    <p:animEffect transition="in" filter="fade">
                                      <p:cBhvr>
                                        <p:cTn id="22" dur="500"/>
                                        <p:tgtEl>
                                          <p:spTgt spid="13">
                                            <p:graphicEl>
                                              <a:dgm id="{C16939EE-FDD8-49EC-B349-D5D5574D7172}"/>
                                            </p:graphic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13">
                                            <p:graphicEl>
                                              <a:dgm id="{48B0CE15-0B79-45FB-B343-B8AC360A64DD}"/>
                                            </p:graphicEl>
                                          </p:spTgt>
                                        </p:tgtEl>
                                        <p:attrNameLst>
                                          <p:attrName>style.visibility</p:attrName>
                                        </p:attrNameLst>
                                      </p:cBhvr>
                                      <p:to>
                                        <p:strVal val="visible"/>
                                      </p:to>
                                    </p:set>
                                    <p:animEffect transition="in" filter="fade">
                                      <p:cBhvr>
                                        <p:cTn id="27" dur="500"/>
                                        <p:tgtEl>
                                          <p:spTgt spid="13">
                                            <p:graphicEl>
                                              <a:dgm id="{48B0CE15-0B79-45FB-B343-B8AC360A64DD}"/>
                                            </p:graphic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13">
                                            <p:graphicEl>
                                              <a:dgm id="{1514AB84-946F-409B-8EB4-EF15B6EE6A87}"/>
                                            </p:graphicEl>
                                          </p:spTgt>
                                        </p:tgtEl>
                                        <p:attrNameLst>
                                          <p:attrName>style.visibility</p:attrName>
                                        </p:attrNameLst>
                                      </p:cBhvr>
                                      <p:to>
                                        <p:strVal val="visible"/>
                                      </p:to>
                                    </p:set>
                                    <p:animEffect transition="in" filter="fade">
                                      <p:cBhvr>
                                        <p:cTn id="32" dur="500"/>
                                        <p:tgtEl>
                                          <p:spTgt spid="13">
                                            <p:graphicEl>
                                              <a:dgm id="{1514AB84-946F-409B-8EB4-EF15B6EE6A87}"/>
                                            </p:graphic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grpId="0" nodeType="clickEffect">
                                  <p:stCondLst>
                                    <p:cond delay="0"/>
                                  </p:stCondLst>
                                  <p:childTnLst>
                                    <p:set>
                                      <p:cBhvr>
                                        <p:cTn id="36" dur="1" fill="hold">
                                          <p:stCondLst>
                                            <p:cond delay="0"/>
                                          </p:stCondLst>
                                        </p:cTn>
                                        <p:tgtEl>
                                          <p:spTgt spid="13">
                                            <p:graphicEl>
                                              <a:dgm id="{36E04AF9-5C71-49E1-BD22-1D9F6355A670}"/>
                                            </p:graphicEl>
                                          </p:spTgt>
                                        </p:tgtEl>
                                        <p:attrNameLst>
                                          <p:attrName>style.visibility</p:attrName>
                                        </p:attrNameLst>
                                      </p:cBhvr>
                                      <p:to>
                                        <p:strVal val="visible"/>
                                      </p:to>
                                    </p:set>
                                    <p:animEffect transition="in" filter="fade">
                                      <p:cBhvr>
                                        <p:cTn id="37" dur="500"/>
                                        <p:tgtEl>
                                          <p:spTgt spid="13">
                                            <p:graphicEl>
                                              <a:dgm id="{36E04AF9-5C71-49E1-BD22-1D9F6355A670}"/>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Graphic spid="13" grpId="0">
        <p:bldSub>
          <a:bldDgm bld="one"/>
        </p:bldSub>
      </p:bldGraphic>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608670" y="325283"/>
            <a:ext cx="11068049" cy="584775"/>
          </a:xfrm>
          <a:prstGeom prst="rect">
            <a:avLst/>
          </a:prstGeom>
          <a:solidFill>
            <a:srgbClr val="002060"/>
          </a:solidFill>
        </p:spPr>
        <p:txBody>
          <a:bodyPr wrap="square" rtlCol="0">
            <a:spAutoFit/>
          </a:bodyPr>
          <a:lstStyle/>
          <a:p>
            <a:pPr algn="ctr"/>
            <a:r>
              <a:rPr lang="en-GB" sz="3200" b="1" dirty="0">
                <a:solidFill>
                  <a:schemeClr val="bg1"/>
                </a:solidFill>
              </a:rPr>
              <a:t>Legal Powers</a:t>
            </a:r>
          </a:p>
        </p:txBody>
      </p:sp>
      <p:pic>
        <p:nvPicPr>
          <p:cNvPr id="5" name="Picture 4"/>
          <p:cNvPicPr>
            <a:picLocks noChangeAspect="1"/>
          </p:cNvPicPr>
          <p:nvPr/>
        </p:nvPicPr>
        <p:blipFill rotWithShape="1">
          <a:blip r:embed="rId3"/>
          <a:srcRect l="24354" t="4376" r="14626" b="9274"/>
          <a:stretch/>
        </p:blipFill>
        <p:spPr>
          <a:xfrm>
            <a:off x="8991023" y="1995521"/>
            <a:ext cx="2607397" cy="2579617"/>
          </a:xfrm>
          <a:prstGeom prst="rect">
            <a:avLst/>
          </a:prstGeom>
        </p:spPr>
      </p:pic>
      <p:grpSp>
        <p:nvGrpSpPr>
          <p:cNvPr id="6" name="Group 5">
            <a:extLst>
              <a:ext uri="{FF2B5EF4-FFF2-40B4-BE49-F238E27FC236}">
                <a16:creationId xmlns:a16="http://schemas.microsoft.com/office/drawing/2014/main" id="{028D9017-1409-46A3-99C5-B992C043E715}"/>
              </a:ext>
            </a:extLst>
          </p:cNvPr>
          <p:cNvGrpSpPr/>
          <p:nvPr/>
        </p:nvGrpSpPr>
        <p:grpSpPr>
          <a:xfrm>
            <a:off x="0" y="5734233"/>
            <a:ext cx="12192000" cy="1240188"/>
            <a:chOff x="0" y="5734233"/>
            <a:chExt cx="12192000" cy="1240188"/>
          </a:xfrm>
        </p:grpSpPr>
        <p:pic>
          <p:nvPicPr>
            <p:cNvPr id="7" name="Picture 6">
              <a:extLst>
                <a:ext uri="{FF2B5EF4-FFF2-40B4-BE49-F238E27FC236}">
                  <a16:creationId xmlns:a16="http://schemas.microsoft.com/office/drawing/2014/main" id="{9705007D-BC44-49B2-AB1B-5974C8E7F858}"/>
                </a:ext>
              </a:extLst>
            </p:cNvPr>
            <p:cNvPicPr>
              <a:picLocks noChangeAspect="1"/>
            </p:cNvPicPr>
            <p:nvPr/>
          </p:nvPicPr>
          <p:blipFill>
            <a:blip r:embed="rId4" cstate="print">
              <a:extLst>
                <a:ext uri="{28A0092B-C50C-407E-A947-70E740481C1C}">
                  <a14:useLocalDpi xmlns:a14="http://schemas.microsoft.com/office/drawing/2010/main" val="0"/>
                </a:ext>
              </a:extLst>
            </a:blip>
            <a:srcRect/>
            <a:stretch/>
          </p:blipFill>
          <p:spPr>
            <a:xfrm>
              <a:off x="0" y="6045466"/>
              <a:ext cx="12192000" cy="827536"/>
            </a:xfrm>
            <a:prstGeom prst="rect">
              <a:avLst/>
            </a:prstGeom>
          </p:spPr>
        </p:pic>
        <p:sp>
          <p:nvSpPr>
            <p:cNvPr id="8" name="Rectangle 7">
              <a:extLst>
                <a:ext uri="{FF2B5EF4-FFF2-40B4-BE49-F238E27FC236}">
                  <a16:creationId xmlns:a16="http://schemas.microsoft.com/office/drawing/2014/main" id="{A6698430-E160-456D-B1D1-DA3005465158}"/>
                </a:ext>
              </a:extLst>
            </p:cNvPr>
            <p:cNvSpPr/>
            <p:nvPr/>
          </p:nvSpPr>
          <p:spPr>
            <a:xfrm>
              <a:off x="25878" y="6099245"/>
              <a:ext cx="2278207" cy="728890"/>
            </a:xfrm>
            <a:prstGeom prst="rect">
              <a:avLst/>
            </a:prstGeom>
            <a:solidFill>
              <a:srgbClr val="00438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pic>
          <p:nvPicPr>
            <p:cNvPr id="9" name="Picture 8">
              <a:extLst>
                <a:ext uri="{FF2B5EF4-FFF2-40B4-BE49-F238E27FC236}">
                  <a16:creationId xmlns:a16="http://schemas.microsoft.com/office/drawing/2014/main" id="{BF989C6B-9922-4A70-BD2D-4C3099A78CCD}"/>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1077275" y="5880520"/>
              <a:ext cx="829163" cy="947615"/>
            </a:xfrm>
            <a:prstGeom prst="rect">
              <a:avLst/>
            </a:prstGeom>
          </p:spPr>
        </p:pic>
        <p:sp>
          <p:nvSpPr>
            <p:cNvPr id="10" name="Rectangle 9">
              <a:extLst>
                <a:ext uri="{FF2B5EF4-FFF2-40B4-BE49-F238E27FC236}">
                  <a16:creationId xmlns:a16="http://schemas.microsoft.com/office/drawing/2014/main" id="{FAF5C0FF-9958-43A3-9638-BB9BEF63BF17}"/>
                </a:ext>
              </a:extLst>
            </p:cNvPr>
            <p:cNvSpPr/>
            <p:nvPr/>
          </p:nvSpPr>
          <p:spPr>
            <a:xfrm>
              <a:off x="9029700" y="6099245"/>
              <a:ext cx="2970647" cy="72889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1" name="Picture 10" descr="Text, letter&#10;&#10;Description automatically generated">
              <a:extLst>
                <a:ext uri="{FF2B5EF4-FFF2-40B4-BE49-F238E27FC236}">
                  <a16:creationId xmlns:a16="http://schemas.microsoft.com/office/drawing/2014/main" id="{30DE5867-56A4-48BB-B559-32495EB5AF40}"/>
                </a:ext>
              </a:extLst>
            </p:cNvPr>
            <p:cNvPicPr>
              <a:picLocks noChangeAspect="1"/>
            </p:cNvPicPr>
            <p:nvPr/>
          </p:nvPicPr>
          <p:blipFill rotWithShape="1">
            <a:blip r:embed="rId6" cstate="print">
              <a:extLst>
                <a:ext uri="{28A0092B-C50C-407E-A947-70E740481C1C}">
                  <a14:useLocalDpi xmlns:a14="http://schemas.microsoft.com/office/drawing/2010/main" val="0"/>
                </a:ext>
              </a:extLst>
            </a:blip>
            <a:srcRect l="23972" t="33869" r="24538" b="34228"/>
            <a:stretch/>
          </p:blipFill>
          <p:spPr>
            <a:xfrm>
              <a:off x="9966911" y="6099245"/>
              <a:ext cx="2071341" cy="719519"/>
            </a:xfrm>
            <a:prstGeom prst="rect">
              <a:avLst/>
            </a:prstGeom>
          </p:spPr>
        </p:pic>
        <p:pic>
          <p:nvPicPr>
            <p:cNvPr id="12" name="Picture 11" descr="A picture containing text, metalware, gear&#10;&#10;Description automatically generated">
              <a:extLst>
                <a:ext uri="{FF2B5EF4-FFF2-40B4-BE49-F238E27FC236}">
                  <a16:creationId xmlns:a16="http://schemas.microsoft.com/office/drawing/2014/main" id="{EDB95797-C568-4F83-8E81-2D2E523928BD}"/>
                </a:ext>
              </a:extLst>
            </p:cNvPr>
            <p:cNvPicPr>
              <a:picLocks noChangeAspect="1"/>
            </p:cNvPicPr>
            <p:nvPr/>
          </p:nvPicPr>
          <p:blipFill>
            <a:blip r:embed="rId7" cstate="print">
              <a:extLst>
                <a:ext uri="{28A0092B-C50C-407E-A947-70E740481C1C}">
                  <a14:useLocalDpi xmlns:a14="http://schemas.microsoft.com/office/drawing/2010/main" val="0"/>
                </a:ext>
              </a:extLst>
            </a:blip>
            <a:stretch>
              <a:fillRect/>
            </a:stretch>
          </p:blipFill>
          <p:spPr>
            <a:xfrm>
              <a:off x="91485" y="5734233"/>
              <a:ext cx="1034370" cy="1240188"/>
            </a:xfrm>
            <a:prstGeom prst="rect">
              <a:avLst/>
            </a:prstGeom>
          </p:spPr>
        </p:pic>
      </p:grpSp>
      <p:sp>
        <p:nvSpPr>
          <p:cNvPr id="2" name="Scroll: Horizontal 1">
            <a:extLst>
              <a:ext uri="{FF2B5EF4-FFF2-40B4-BE49-F238E27FC236}">
                <a16:creationId xmlns:a16="http://schemas.microsoft.com/office/drawing/2014/main" id="{9338665C-500D-47E0-A6DD-AE96266E8EFA}"/>
              </a:ext>
            </a:extLst>
          </p:cNvPr>
          <p:cNvSpPr/>
          <p:nvPr/>
        </p:nvSpPr>
        <p:spPr>
          <a:xfrm>
            <a:off x="678022" y="1221291"/>
            <a:ext cx="7780177" cy="4149619"/>
          </a:xfrm>
          <a:prstGeom prst="horizontalScroll">
            <a:avLst/>
          </a:prstGeom>
          <a:solidFill>
            <a:schemeClr val="accent2">
              <a:lumMod val="40000"/>
              <a:lumOff val="6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b="1" u="sng" dirty="0">
                <a:solidFill>
                  <a:schemeClr val="tx1"/>
                </a:solidFill>
              </a:rPr>
              <a:t>Regulation of Investigatory Powers 2000 (RIPA)</a:t>
            </a:r>
          </a:p>
          <a:p>
            <a:pPr algn="ctr"/>
            <a:r>
              <a:rPr lang="en-GB" sz="2400" dirty="0">
                <a:solidFill>
                  <a:schemeClr val="tx1"/>
                </a:solidFill>
              </a:rPr>
              <a:t>The Act allows for the lawful interference with the right to respect for private &amp; family life under Article 8 of the European Convention on Human Rights, in justified circumstances where law enforcement agencies can show that such interference is necessary, proportionate &amp; in accordance with a legitimate aim</a:t>
            </a:r>
          </a:p>
        </p:txBody>
      </p:sp>
    </p:spTree>
    <p:extLst>
      <p:ext uri="{BB962C8B-B14F-4D97-AF65-F5344CB8AC3E}">
        <p14:creationId xmlns:p14="http://schemas.microsoft.com/office/powerpoint/2010/main" val="132340224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bg/>
                                          </p:spTgt>
                                        </p:tgtEl>
                                        <p:attrNameLst>
                                          <p:attrName>style.visibility</p:attrName>
                                        </p:attrNameLst>
                                      </p:cBhvr>
                                      <p:to>
                                        <p:strVal val="visible"/>
                                      </p:to>
                                    </p:set>
                                    <p:animEffect transition="in" filter="fade">
                                      <p:cBhvr>
                                        <p:cTn id="7" dur="500"/>
                                        <p:tgtEl>
                                          <p:spTgt spid="2">
                                            <p:bg/>
                                          </p:spTgt>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2">
                                            <p:txEl>
                                              <p:pRg st="0" end="0"/>
                                            </p:txEl>
                                          </p:spTgt>
                                        </p:tgtEl>
                                        <p:attrNameLst>
                                          <p:attrName>style.visibility</p:attrName>
                                        </p:attrNameLst>
                                      </p:cBhvr>
                                      <p:to>
                                        <p:strVal val="visible"/>
                                      </p:to>
                                    </p:set>
                                    <p:animEffect transition="in" filter="fade">
                                      <p:cBhvr>
                                        <p:cTn id="10" dur="500"/>
                                        <p:tgtEl>
                                          <p:spTgt spid="2">
                                            <p:txEl>
                                              <p:pRg st="0" end="0"/>
                                            </p:txEl>
                                          </p:spTgt>
                                        </p:tgtEl>
                                      </p:cBhvr>
                                    </p:animEffect>
                                  </p:childTnLst>
                                </p:cTn>
                              </p:par>
                              <p:par>
                                <p:cTn id="11" presetID="10" presetClass="entr" presetSubtype="0" fill="hold" grpId="0" nodeType="withEffect">
                                  <p:stCondLst>
                                    <p:cond delay="0"/>
                                  </p:stCondLst>
                                  <p:childTnLst>
                                    <p:set>
                                      <p:cBhvr>
                                        <p:cTn id="12" dur="1" fill="hold">
                                          <p:stCondLst>
                                            <p:cond delay="0"/>
                                          </p:stCondLst>
                                        </p:cTn>
                                        <p:tgtEl>
                                          <p:spTgt spid="2">
                                            <p:txEl>
                                              <p:pRg st="1" end="1"/>
                                            </p:txEl>
                                          </p:spTgt>
                                        </p:tgtEl>
                                        <p:attrNameLst>
                                          <p:attrName>style.visibility</p:attrName>
                                        </p:attrNameLst>
                                      </p:cBhvr>
                                      <p:to>
                                        <p:strVal val="visible"/>
                                      </p:to>
                                    </p:set>
                                    <p:animEffect transition="in" filter="fade">
                                      <p:cBhvr>
                                        <p:cTn id="13" dur="500"/>
                                        <p:tgtEl>
                                          <p:spTgt spid="2">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allAtOnce" animBg="1"/>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628650" y="457472"/>
            <a:ext cx="10801350" cy="584775"/>
          </a:xfrm>
          <a:prstGeom prst="rect">
            <a:avLst/>
          </a:prstGeom>
          <a:solidFill>
            <a:srgbClr val="002060"/>
          </a:solidFill>
        </p:spPr>
        <p:txBody>
          <a:bodyPr wrap="square" rtlCol="0">
            <a:spAutoFit/>
          </a:bodyPr>
          <a:lstStyle/>
          <a:p>
            <a:pPr algn="ctr"/>
            <a:r>
              <a:rPr lang="en-GB" sz="3200" b="1" dirty="0">
                <a:solidFill>
                  <a:schemeClr val="bg1"/>
                </a:solidFill>
              </a:rPr>
              <a:t>Human Rights Act 1998</a:t>
            </a:r>
          </a:p>
        </p:txBody>
      </p:sp>
      <p:pic>
        <p:nvPicPr>
          <p:cNvPr id="5" name="Picture 4"/>
          <p:cNvPicPr>
            <a:picLocks noChangeAspect="1"/>
          </p:cNvPicPr>
          <p:nvPr/>
        </p:nvPicPr>
        <p:blipFill>
          <a:blip r:embed="rId3"/>
          <a:stretch>
            <a:fillRect/>
          </a:stretch>
        </p:blipFill>
        <p:spPr>
          <a:xfrm>
            <a:off x="8573658" y="1544989"/>
            <a:ext cx="2786506" cy="3768021"/>
          </a:xfrm>
          <a:prstGeom prst="rect">
            <a:avLst/>
          </a:prstGeom>
        </p:spPr>
      </p:pic>
      <p:grpSp>
        <p:nvGrpSpPr>
          <p:cNvPr id="6" name="Group 5">
            <a:extLst>
              <a:ext uri="{FF2B5EF4-FFF2-40B4-BE49-F238E27FC236}">
                <a16:creationId xmlns:a16="http://schemas.microsoft.com/office/drawing/2014/main" id="{4274C459-8ADB-4578-9445-E5C3BC66DC49}"/>
              </a:ext>
            </a:extLst>
          </p:cNvPr>
          <p:cNvGrpSpPr/>
          <p:nvPr/>
        </p:nvGrpSpPr>
        <p:grpSpPr>
          <a:xfrm>
            <a:off x="0" y="5734233"/>
            <a:ext cx="12192000" cy="1240188"/>
            <a:chOff x="0" y="5734233"/>
            <a:chExt cx="12192000" cy="1240188"/>
          </a:xfrm>
        </p:grpSpPr>
        <p:pic>
          <p:nvPicPr>
            <p:cNvPr id="7" name="Picture 6">
              <a:extLst>
                <a:ext uri="{FF2B5EF4-FFF2-40B4-BE49-F238E27FC236}">
                  <a16:creationId xmlns:a16="http://schemas.microsoft.com/office/drawing/2014/main" id="{E4F8DE14-4442-4A13-95B3-16E65FFA4B1A}"/>
                </a:ext>
              </a:extLst>
            </p:cNvPr>
            <p:cNvPicPr>
              <a:picLocks noChangeAspect="1"/>
            </p:cNvPicPr>
            <p:nvPr/>
          </p:nvPicPr>
          <p:blipFill>
            <a:blip r:embed="rId4" cstate="print">
              <a:extLst>
                <a:ext uri="{28A0092B-C50C-407E-A947-70E740481C1C}">
                  <a14:useLocalDpi xmlns:a14="http://schemas.microsoft.com/office/drawing/2010/main" val="0"/>
                </a:ext>
              </a:extLst>
            </a:blip>
            <a:srcRect/>
            <a:stretch/>
          </p:blipFill>
          <p:spPr>
            <a:xfrm>
              <a:off x="0" y="6045466"/>
              <a:ext cx="12192000" cy="827536"/>
            </a:xfrm>
            <a:prstGeom prst="rect">
              <a:avLst/>
            </a:prstGeom>
          </p:spPr>
        </p:pic>
        <p:sp>
          <p:nvSpPr>
            <p:cNvPr id="8" name="Rectangle 7">
              <a:extLst>
                <a:ext uri="{FF2B5EF4-FFF2-40B4-BE49-F238E27FC236}">
                  <a16:creationId xmlns:a16="http://schemas.microsoft.com/office/drawing/2014/main" id="{831D23A5-0E10-40CF-A6F0-80ECAE2984CA}"/>
                </a:ext>
              </a:extLst>
            </p:cNvPr>
            <p:cNvSpPr/>
            <p:nvPr/>
          </p:nvSpPr>
          <p:spPr>
            <a:xfrm>
              <a:off x="25878" y="6099245"/>
              <a:ext cx="2278207" cy="728890"/>
            </a:xfrm>
            <a:prstGeom prst="rect">
              <a:avLst/>
            </a:prstGeom>
            <a:solidFill>
              <a:srgbClr val="00438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pic>
          <p:nvPicPr>
            <p:cNvPr id="9" name="Picture 8">
              <a:extLst>
                <a:ext uri="{FF2B5EF4-FFF2-40B4-BE49-F238E27FC236}">
                  <a16:creationId xmlns:a16="http://schemas.microsoft.com/office/drawing/2014/main" id="{1CC0E6CC-09F2-4950-8ECC-EBC20BEA0AFC}"/>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1077275" y="5880520"/>
              <a:ext cx="829163" cy="947615"/>
            </a:xfrm>
            <a:prstGeom prst="rect">
              <a:avLst/>
            </a:prstGeom>
          </p:spPr>
        </p:pic>
        <p:sp>
          <p:nvSpPr>
            <p:cNvPr id="10" name="Rectangle 9">
              <a:extLst>
                <a:ext uri="{FF2B5EF4-FFF2-40B4-BE49-F238E27FC236}">
                  <a16:creationId xmlns:a16="http://schemas.microsoft.com/office/drawing/2014/main" id="{B7331D28-9F82-44F8-99EF-D7F0879CEADD}"/>
                </a:ext>
              </a:extLst>
            </p:cNvPr>
            <p:cNvSpPr/>
            <p:nvPr/>
          </p:nvSpPr>
          <p:spPr>
            <a:xfrm>
              <a:off x="9029700" y="6099245"/>
              <a:ext cx="2970647" cy="72889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1" name="Picture 10" descr="Text, letter&#10;&#10;Description automatically generated">
              <a:extLst>
                <a:ext uri="{FF2B5EF4-FFF2-40B4-BE49-F238E27FC236}">
                  <a16:creationId xmlns:a16="http://schemas.microsoft.com/office/drawing/2014/main" id="{DBF78BC8-6705-403A-9629-0AE1B029C5E9}"/>
                </a:ext>
              </a:extLst>
            </p:cNvPr>
            <p:cNvPicPr>
              <a:picLocks noChangeAspect="1"/>
            </p:cNvPicPr>
            <p:nvPr/>
          </p:nvPicPr>
          <p:blipFill rotWithShape="1">
            <a:blip r:embed="rId6" cstate="print">
              <a:extLst>
                <a:ext uri="{28A0092B-C50C-407E-A947-70E740481C1C}">
                  <a14:useLocalDpi xmlns:a14="http://schemas.microsoft.com/office/drawing/2010/main" val="0"/>
                </a:ext>
              </a:extLst>
            </a:blip>
            <a:srcRect l="23972" t="33869" r="24538" b="34228"/>
            <a:stretch/>
          </p:blipFill>
          <p:spPr>
            <a:xfrm>
              <a:off x="9966911" y="6099245"/>
              <a:ext cx="2071341" cy="719519"/>
            </a:xfrm>
            <a:prstGeom prst="rect">
              <a:avLst/>
            </a:prstGeom>
          </p:spPr>
        </p:pic>
        <p:pic>
          <p:nvPicPr>
            <p:cNvPr id="12" name="Picture 11" descr="A picture containing text, metalware, gear&#10;&#10;Description automatically generated">
              <a:extLst>
                <a:ext uri="{FF2B5EF4-FFF2-40B4-BE49-F238E27FC236}">
                  <a16:creationId xmlns:a16="http://schemas.microsoft.com/office/drawing/2014/main" id="{646E9DBF-B26B-411B-804E-EB73BDA00144}"/>
                </a:ext>
              </a:extLst>
            </p:cNvPr>
            <p:cNvPicPr>
              <a:picLocks noChangeAspect="1"/>
            </p:cNvPicPr>
            <p:nvPr/>
          </p:nvPicPr>
          <p:blipFill>
            <a:blip r:embed="rId7" cstate="print">
              <a:extLst>
                <a:ext uri="{28A0092B-C50C-407E-A947-70E740481C1C}">
                  <a14:useLocalDpi xmlns:a14="http://schemas.microsoft.com/office/drawing/2010/main" val="0"/>
                </a:ext>
              </a:extLst>
            </a:blip>
            <a:stretch>
              <a:fillRect/>
            </a:stretch>
          </p:blipFill>
          <p:spPr>
            <a:xfrm>
              <a:off x="91485" y="5734233"/>
              <a:ext cx="1034370" cy="1240188"/>
            </a:xfrm>
            <a:prstGeom prst="rect">
              <a:avLst/>
            </a:prstGeom>
          </p:spPr>
        </p:pic>
      </p:grpSp>
      <p:sp>
        <p:nvSpPr>
          <p:cNvPr id="2" name="Scroll: Horizontal 1">
            <a:extLst>
              <a:ext uri="{FF2B5EF4-FFF2-40B4-BE49-F238E27FC236}">
                <a16:creationId xmlns:a16="http://schemas.microsoft.com/office/drawing/2014/main" id="{FA4B58F6-FB31-431A-8FE9-11B270ED14AD}"/>
              </a:ext>
            </a:extLst>
          </p:cNvPr>
          <p:cNvSpPr/>
          <p:nvPr/>
        </p:nvSpPr>
        <p:spPr>
          <a:xfrm>
            <a:off x="1125855" y="1774703"/>
            <a:ext cx="5922645" cy="3044946"/>
          </a:xfrm>
          <a:prstGeom prst="horizontalScroll">
            <a:avLst/>
          </a:prstGeom>
          <a:solidFill>
            <a:schemeClr val="accent2">
              <a:lumMod val="40000"/>
              <a:lumOff val="6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b="1" u="sng" dirty="0">
                <a:solidFill>
                  <a:schemeClr val="tx1"/>
                </a:solidFill>
              </a:rPr>
              <a:t>ECHR Article 8</a:t>
            </a:r>
          </a:p>
          <a:p>
            <a:pPr algn="ctr"/>
            <a:endParaRPr lang="en-GB" sz="2400" dirty="0">
              <a:solidFill>
                <a:schemeClr val="tx1"/>
              </a:solidFill>
            </a:endParaRPr>
          </a:p>
          <a:p>
            <a:pPr algn="ctr"/>
            <a:r>
              <a:rPr lang="en-GB" sz="2400" dirty="0">
                <a:solidFill>
                  <a:schemeClr val="tx1"/>
                </a:solidFill>
              </a:rPr>
              <a:t>The Right to Respect for Private &amp; Family Life</a:t>
            </a:r>
          </a:p>
        </p:txBody>
      </p:sp>
    </p:spTree>
    <p:extLst>
      <p:ext uri="{BB962C8B-B14F-4D97-AF65-F5344CB8AC3E}">
        <p14:creationId xmlns:p14="http://schemas.microsoft.com/office/powerpoint/2010/main" val="169818390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514350" y="215916"/>
            <a:ext cx="10887657" cy="584775"/>
          </a:xfrm>
          <a:prstGeom prst="rect">
            <a:avLst/>
          </a:prstGeom>
          <a:solidFill>
            <a:srgbClr val="002060"/>
          </a:solidFill>
        </p:spPr>
        <p:txBody>
          <a:bodyPr wrap="square" rtlCol="0">
            <a:spAutoFit/>
          </a:bodyPr>
          <a:lstStyle/>
          <a:p>
            <a:pPr algn="ctr"/>
            <a:r>
              <a:rPr lang="en-GB" sz="3200" b="1" dirty="0">
                <a:solidFill>
                  <a:schemeClr val="bg1"/>
                </a:solidFill>
              </a:rPr>
              <a:t>Surveillance</a:t>
            </a:r>
          </a:p>
        </p:txBody>
      </p:sp>
      <p:pic>
        <p:nvPicPr>
          <p:cNvPr id="5" name="Picture 4"/>
          <p:cNvPicPr>
            <a:picLocks noChangeAspect="1"/>
          </p:cNvPicPr>
          <p:nvPr/>
        </p:nvPicPr>
        <p:blipFill>
          <a:blip r:embed="rId3"/>
          <a:stretch>
            <a:fillRect/>
          </a:stretch>
        </p:blipFill>
        <p:spPr>
          <a:xfrm>
            <a:off x="2942856" y="4245087"/>
            <a:ext cx="6651559" cy="1698960"/>
          </a:xfrm>
          <a:prstGeom prst="rect">
            <a:avLst/>
          </a:prstGeom>
        </p:spPr>
      </p:pic>
      <p:grpSp>
        <p:nvGrpSpPr>
          <p:cNvPr id="6" name="Group 5">
            <a:extLst>
              <a:ext uri="{FF2B5EF4-FFF2-40B4-BE49-F238E27FC236}">
                <a16:creationId xmlns:a16="http://schemas.microsoft.com/office/drawing/2014/main" id="{A49CF689-55AC-434E-BAA0-36134DE76D31}"/>
              </a:ext>
            </a:extLst>
          </p:cNvPr>
          <p:cNvGrpSpPr/>
          <p:nvPr/>
        </p:nvGrpSpPr>
        <p:grpSpPr>
          <a:xfrm>
            <a:off x="0" y="5734233"/>
            <a:ext cx="12192000" cy="1240188"/>
            <a:chOff x="0" y="5734233"/>
            <a:chExt cx="12192000" cy="1240188"/>
          </a:xfrm>
        </p:grpSpPr>
        <p:pic>
          <p:nvPicPr>
            <p:cNvPr id="7" name="Picture 6">
              <a:extLst>
                <a:ext uri="{FF2B5EF4-FFF2-40B4-BE49-F238E27FC236}">
                  <a16:creationId xmlns:a16="http://schemas.microsoft.com/office/drawing/2014/main" id="{A151E2F9-5303-4CAC-B702-D14E90C81324}"/>
                </a:ext>
              </a:extLst>
            </p:cNvPr>
            <p:cNvPicPr>
              <a:picLocks noChangeAspect="1"/>
            </p:cNvPicPr>
            <p:nvPr/>
          </p:nvPicPr>
          <p:blipFill>
            <a:blip r:embed="rId4" cstate="print">
              <a:extLst>
                <a:ext uri="{28A0092B-C50C-407E-A947-70E740481C1C}">
                  <a14:useLocalDpi xmlns:a14="http://schemas.microsoft.com/office/drawing/2010/main" val="0"/>
                </a:ext>
              </a:extLst>
            </a:blip>
            <a:srcRect/>
            <a:stretch/>
          </p:blipFill>
          <p:spPr>
            <a:xfrm>
              <a:off x="0" y="6045466"/>
              <a:ext cx="12192000" cy="827536"/>
            </a:xfrm>
            <a:prstGeom prst="rect">
              <a:avLst/>
            </a:prstGeom>
          </p:spPr>
        </p:pic>
        <p:sp>
          <p:nvSpPr>
            <p:cNvPr id="8" name="Rectangle 7">
              <a:extLst>
                <a:ext uri="{FF2B5EF4-FFF2-40B4-BE49-F238E27FC236}">
                  <a16:creationId xmlns:a16="http://schemas.microsoft.com/office/drawing/2014/main" id="{64FC5CBD-A7A1-482B-8169-2A2CE3158681}"/>
                </a:ext>
              </a:extLst>
            </p:cNvPr>
            <p:cNvSpPr/>
            <p:nvPr/>
          </p:nvSpPr>
          <p:spPr>
            <a:xfrm>
              <a:off x="25878" y="6099245"/>
              <a:ext cx="2278207" cy="728890"/>
            </a:xfrm>
            <a:prstGeom prst="rect">
              <a:avLst/>
            </a:prstGeom>
            <a:solidFill>
              <a:srgbClr val="00438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pic>
          <p:nvPicPr>
            <p:cNvPr id="9" name="Picture 8">
              <a:extLst>
                <a:ext uri="{FF2B5EF4-FFF2-40B4-BE49-F238E27FC236}">
                  <a16:creationId xmlns:a16="http://schemas.microsoft.com/office/drawing/2014/main" id="{5DDF2889-0114-4241-814B-23E15E229D42}"/>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1077275" y="5880520"/>
              <a:ext cx="829163" cy="947615"/>
            </a:xfrm>
            <a:prstGeom prst="rect">
              <a:avLst/>
            </a:prstGeom>
          </p:spPr>
        </p:pic>
        <p:sp>
          <p:nvSpPr>
            <p:cNvPr id="10" name="Rectangle 9">
              <a:extLst>
                <a:ext uri="{FF2B5EF4-FFF2-40B4-BE49-F238E27FC236}">
                  <a16:creationId xmlns:a16="http://schemas.microsoft.com/office/drawing/2014/main" id="{576F9C46-0053-4941-8A07-CA748C7FD362}"/>
                </a:ext>
              </a:extLst>
            </p:cNvPr>
            <p:cNvSpPr/>
            <p:nvPr/>
          </p:nvSpPr>
          <p:spPr>
            <a:xfrm>
              <a:off x="9029700" y="6099245"/>
              <a:ext cx="2970647" cy="72889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1" name="Picture 10" descr="Text, letter&#10;&#10;Description automatically generated">
              <a:extLst>
                <a:ext uri="{FF2B5EF4-FFF2-40B4-BE49-F238E27FC236}">
                  <a16:creationId xmlns:a16="http://schemas.microsoft.com/office/drawing/2014/main" id="{F871F0CA-5381-45B6-9D77-34EC41CB16FE}"/>
                </a:ext>
              </a:extLst>
            </p:cNvPr>
            <p:cNvPicPr>
              <a:picLocks noChangeAspect="1"/>
            </p:cNvPicPr>
            <p:nvPr/>
          </p:nvPicPr>
          <p:blipFill rotWithShape="1">
            <a:blip r:embed="rId6" cstate="print">
              <a:extLst>
                <a:ext uri="{28A0092B-C50C-407E-A947-70E740481C1C}">
                  <a14:useLocalDpi xmlns:a14="http://schemas.microsoft.com/office/drawing/2010/main" val="0"/>
                </a:ext>
              </a:extLst>
            </a:blip>
            <a:srcRect l="23972" t="33869" r="24538" b="34228"/>
            <a:stretch/>
          </p:blipFill>
          <p:spPr>
            <a:xfrm>
              <a:off x="9966911" y="6099245"/>
              <a:ext cx="2071341" cy="719519"/>
            </a:xfrm>
            <a:prstGeom prst="rect">
              <a:avLst/>
            </a:prstGeom>
          </p:spPr>
        </p:pic>
        <p:pic>
          <p:nvPicPr>
            <p:cNvPr id="12" name="Picture 11" descr="A picture containing text, metalware, gear&#10;&#10;Description automatically generated">
              <a:extLst>
                <a:ext uri="{FF2B5EF4-FFF2-40B4-BE49-F238E27FC236}">
                  <a16:creationId xmlns:a16="http://schemas.microsoft.com/office/drawing/2014/main" id="{B15D8509-BF14-4557-8185-C03347625566}"/>
                </a:ext>
              </a:extLst>
            </p:cNvPr>
            <p:cNvPicPr>
              <a:picLocks noChangeAspect="1"/>
            </p:cNvPicPr>
            <p:nvPr/>
          </p:nvPicPr>
          <p:blipFill>
            <a:blip r:embed="rId7" cstate="print">
              <a:extLst>
                <a:ext uri="{28A0092B-C50C-407E-A947-70E740481C1C}">
                  <a14:useLocalDpi xmlns:a14="http://schemas.microsoft.com/office/drawing/2010/main" val="0"/>
                </a:ext>
              </a:extLst>
            </a:blip>
            <a:stretch>
              <a:fillRect/>
            </a:stretch>
          </p:blipFill>
          <p:spPr>
            <a:xfrm>
              <a:off x="91485" y="5734233"/>
              <a:ext cx="1034370" cy="1240188"/>
            </a:xfrm>
            <a:prstGeom prst="rect">
              <a:avLst/>
            </a:prstGeom>
          </p:spPr>
        </p:pic>
      </p:grpSp>
      <p:sp>
        <p:nvSpPr>
          <p:cNvPr id="2" name="Scroll: Horizontal 1">
            <a:extLst>
              <a:ext uri="{FF2B5EF4-FFF2-40B4-BE49-F238E27FC236}">
                <a16:creationId xmlns:a16="http://schemas.microsoft.com/office/drawing/2014/main" id="{D8788352-2A6D-4B76-AEBC-B72EBFFC139D}"/>
              </a:ext>
            </a:extLst>
          </p:cNvPr>
          <p:cNvSpPr/>
          <p:nvPr/>
        </p:nvSpPr>
        <p:spPr>
          <a:xfrm>
            <a:off x="1272208" y="854470"/>
            <a:ext cx="9720469" cy="3289198"/>
          </a:xfrm>
          <a:prstGeom prst="horizontalScroll">
            <a:avLst/>
          </a:prstGeom>
          <a:solidFill>
            <a:schemeClr val="accent2">
              <a:lumMod val="40000"/>
              <a:lumOff val="6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dirty="0">
                <a:solidFill>
                  <a:schemeClr val="tx1"/>
                </a:solidFill>
              </a:rPr>
              <a:t>The monitoring, observing, listening to persons, their movements, their conversations, or other activities or communications.</a:t>
            </a:r>
          </a:p>
          <a:p>
            <a:pPr algn="ctr"/>
            <a:r>
              <a:rPr lang="en-GB" sz="2400" dirty="0">
                <a:solidFill>
                  <a:schemeClr val="tx1"/>
                </a:solidFill>
              </a:rPr>
              <a:t>Recording anything monitored, observed or listened to in the course of surveillance.</a:t>
            </a:r>
          </a:p>
          <a:p>
            <a:pPr algn="ctr"/>
            <a:r>
              <a:rPr lang="en-GB" sz="2400" dirty="0">
                <a:solidFill>
                  <a:schemeClr val="tx1"/>
                </a:solidFill>
              </a:rPr>
              <a:t>Surveillance by or with the assistance of a surveillance device</a:t>
            </a:r>
          </a:p>
        </p:txBody>
      </p:sp>
    </p:spTree>
    <p:extLst>
      <p:ext uri="{BB962C8B-B14F-4D97-AF65-F5344CB8AC3E}">
        <p14:creationId xmlns:p14="http://schemas.microsoft.com/office/powerpoint/2010/main" val="29678677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bg/>
                                          </p:spTgt>
                                        </p:tgtEl>
                                        <p:attrNameLst>
                                          <p:attrName>style.visibility</p:attrName>
                                        </p:attrNameLst>
                                      </p:cBhvr>
                                      <p:to>
                                        <p:strVal val="visible"/>
                                      </p:to>
                                    </p:set>
                                    <p:animEffect transition="in" filter="fade">
                                      <p:cBhvr>
                                        <p:cTn id="7" dur="500"/>
                                        <p:tgtEl>
                                          <p:spTgt spid="2">
                                            <p:bg/>
                                          </p:spTgt>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2">
                                            <p:txEl>
                                              <p:pRg st="0" end="0"/>
                                            </p:txEl>
                                          </p:spTgt>
                                        </p:tgtEl>
                                        <p:attrNameLst>
                                          <p:attrName>style.visibility</p:attrName>
                                        </p:attrNameLst>
                                      </p:cBhvr>
                                      <p:to>
                                        <p:strVal val="visible"/>
                                      </p:to>
                                    </p:set>
                                    <p:animEffect transition="in" filter="fade">
                                      <p:cBhvr>
                                        <p:cTn id="10" dur="500"/>
                                        <p:tgtEl>
                                          <p:spTgt spid="2">
                                            <p:txEl>
                                              <p:pRg st="0" end="0"/>
                                            </p:txEl>
                                          </p:spTgt>
                                        </p:tgtEl>
                                      </p:cBhvr>
                                    </p:animEffect>
                                  </p:childTnLst>
                                </p:cTn>
                              </p:par>
                              <p:par>
                                <p:cTn id="11" presetID="10" presetClass="entr" presetSubtype="0" fill="hold" grpId="0" nodeType="withEffect">
                                  <p:stCondLst>
                                    <p:cond delay="0"/>
                                  </p:stCondLst>
                                  <p:childTnLst>
                                    <p:set>
                                      <p:cBhvr>
                                        <p:cTn id="12" dur="1" fill="hold">
                                          <p:stCondLst>
                                            <p:cond delay="0"/>
                                          </p:stCondLst>
                                        </p:cTn>
                                        <p:tgtEl>
                                          <p:spTgt spid="2">
                                            <p:txEl>
                                              <p:pRg st="1" end="1"/>
                                            </p:txEl>
                                          </p:spTgt>
                                        </p:tgtEl>
                                        <p:attrNameLst>
                                          <p:attrName>style.visibility</p:attrName>
                                        </p:attrNameLst>
                                      </p:cBhvr>
                                      <p:to>
                                        <p:strVal val="visible"/>
                                      </p:to>
                                    </p:set>
                                    <p:animEffect transition="in" filter="fade">
                                      <p:cBhvr>
                                        <p:cTn id="13" dur="500"/>
                                        <p:tgtEl>
                                          <p:spTgt spid="2">
                                            <p:txEl>
                                              <p:pRg st="1" end="1"/>
                                            </p:txEl>
                                          </p:spTgt>
                                        </p:tgtEl>
                                      </p:cBhvr>
                                    </p:animEffect>
                                  </p:childTnLst>
                                </p:cTn>
                              </p:par>
                              <p:par>
                                <p:cTn id="14" presetID="10" presetClass="entr" presetSubtype="0" fill="hold" grpId="0" nodeType="withEffect">
                                  <p:stCondLst>
                                    <p:cond delay="0"/>
                                  </p:stCondLst>
                                  <p:childTnLst>
                                    <p:set>
                                      <p:cBhvr>
                                        <p:cTn id="15" dur="1" fill="hold">
                                          <p:stCondLst>
                                            <p:cond delay="0"/>
                                          </p:stCondLst>
                                        </p:cTn>
                                        <p:tgtEl>
                                          <p:spTgt spid="2">
                                            <p:txEl>
                                              <p:pRg st="2" end="2"/>
                                            </p:txEl>
                                          </p:spTgt>
                                        </p:tgtEl>
                                        <p:attrNameLst>
                                          <p:attrName>style.visibility</p:attrName>
                                        </p:attrNameLst>
                                      </p:cBhvr>
                                      <p:to>
                                        <p:strVal val="visible"/>
                                      </p:to>
                                    </p:set>
                                    <p:animEffect transition="in" filter="fade">
                                      <p:cBhvr>
                                        <p:cTn id="16" dur="500"/>
                                        <p:tgtEl>
                                          <p:spTgt spid="2">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allAtOnce" animBg="1"/>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496956" y="223029"/>
            <a:ext cx="11072191" cy="584775"/>
          </a:xfrm>
          <a:prstGeom prst="rect">
            <a:avLst/>
          </a:prstGeom>
          <a:solidFill>
            <a:srgbClr val="002060"/>
          </a:solidFill>
        </p:spPr>
        <p:txBody>
          <a:bodyPr wrap="square" rtlCol="0">
            <a:spAutoFit/>
          </a:bodyPr>
          <a:lstStyle/>
          <a:p>
            <a:pPr algn="ctr"/>
            <a:r>
              <a:rPr lang="en-GB" sz="3200" b="1" dirty="0">
                <a:solidFill>
                  <a:schemeClr val="bg1"/>
                </a:solidFill>
              </a:rPr>
              <a:t>Regulation of Investigatory Powers Act 2000</a:t>
            </a:r>
          </a:p>
        </p:txBody>
      </p:sp>
      <p:pic>
        <p:nvPicPr>
          <p:cNvPr id="5" name="Picture 4"/>
          <p:cNvPicPr>
            <a:picLocks noChangeAspect="1"/>
          </p:cNvPicPr>
          <p:nvPr/>
        </p:nvPicPr>
        <p:blipFill>
          <a:blip r:embed="rId3"/>
          <a:stretch>
            <a:fillRect/>
          </a:stretch>
        </p:blipFill>
        <p:spPr>
          <a:xfrm>
            <a:off x="9156051" y="2615008"/>
            <a:ext cx="2345483" cy="2183228"/>
          </a:xfrm>
          <a:prstGeom prst="rect">
            <a:avLst/>
          </a:prstGeom>
        </p:spPr>
      </p:pic>
      <p:grpSp>
        <p:nvGrpSpPr>
          <p:cNvPr id="7" name="Group 6">
            <a:extLst>
              <a:ext uri="{FF2B5EF4-FFF2-40B4-BE49-F238E27FC236}">
                <a16:creationId xmlns:a16="http://schemas.microsoft.com/office/drawing/2014/main" id="{B7EE9AE1-66A0-4BE1-8A99-408C1DA4C682}"/>
              </a:ext>
            </a:extLst>
          </p:cNvPr>
          <p:cNvGrpSpPr/>
          <p:nvPr/>
        </p:nvGrpSpPr>
        <p:grpSpPr>
          <a:xfrm>
            <a:off x="0" y="5734233"/>
            <a:ext cx="12192000" cy="1240188"/>
            <a:chOff x="0" y="5734233"/>
            <a:chExt cx="12192000" cy="1240188"/>
          </a:xfrm>
        </p:grpSpPr>
        <p:pic>
          <p:nvPicPr>
            <p:cNvPr id="8" name="Picture 7">
              <a:extLst>
                <a:ext uri="{FF2B5EF4-FFF2-40B4-BE49-F238E27FC236}">
                  <a16:creationId xmlns:a16="http://schemas.microsoft.com/office/drawing/2014/main" id="{AFB7C103-74A2-4779-9B05-6D1BD304C044}"/>
                </a:ext>
              </a:extLst>
            </p:cNvPr>
            <p:cNvPicPr>
              <a:picLocks noChangeAspect="1"/>
            </p:cNvPicPr>
            <p:nvPr/>
          </p:nvPicPr>
          <p:blipFill>
            <a:blip r:embed="rId4" cstate="print">
              <a:extLst>
                <a:ext uri="{28A0092B-C50C-407E-A947-70E740481C1C}">
                  <a14:useLocalDpi xmlns:a14="http://schemas.microsoft.com/office/drawing/2010/main" val="0"/>
                </a:ext>
              </a:extLst>
            </a:blip>
            <a:srcRect/>
            <a:stretch/>
          </p:blipFill>
          <p:spPr>
            <a:xfrm>
              <a:off x="0" y="6045466"/>
              <a:ext cx="12192000" cy="827536"/>
            </a:xfrm>
            <a:prstGeom prst="rect">
              <a:avLst/>
            </a:prstGeom>
          </p:spPr>
        </p:pic>
        <p:sp>
          <p:nvSpPr>
            <p:cNvPr id="9" name="Rectangle 8">
              <a:extLst>
                <a:ext uri="{FF2B5EF4-FFF2-40B4-BE49-F238E27FC236}">
                  <a16:creationId xmlns:a16="http://schemas.microsoft.com/office/drawing/2014/main" id="{3CAE4044-BCE5-4F62-852C-1C3548942E4B}"/>
                </a:ext>
              </a:extLst>
            </p:cNvPr>
            <p:cNvSpPr/>
            <p:nvPr/>
          </p:nvSpPr>
          <p:spPr>
            <a:xfrm>
              <a:off x="25878" y="6099245"/>
              <a:ext cx="2278207" cy="728890"/>
            </a:xfrm>
            <a:prstGeom prst="rect">
              <a:avLst/>
            </a:prstGeom>
            <a:solidFill>
              <a:srgbClr val="00438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pic>
          <p:nvPicPr>
            <p:cNvPr id="10" name="Picture 9">
              <a:extLst>
                <a:ext uri="{FF2B5EF4-FFF2-40B4-BE49-F238E27FC236}">
                  <a16:creationId xmlns:a16="http://schemas.microsoft.com/office/drawing/2014/main" id="{2A52B913-5C02-4693-AC03-164E3019A20D}"/>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1077275" y="5880520"/>
              <a:ext cx="829163" cy="947615"/>
            </a:xfrm>
            <a:prstGeom prst="rect">
              <a:avLst/>
            </a:prstGeom>
          </p:spPr>
        </p:pic>
        <p:sp>
          <p:nvSpPr>
            <p:cNvPr id="11" name="Rectangle 10">
              <a:extLst>
                <a:ext uri="{FF2B5EF4-FFF2-40B4-BE49-F238E27FC236}">
                  <a16:creationId xmlns:a16="http://schemas.microsoft.com/office/drawing/2014/main" id="{6EE80486-C202-4868-B369-8A9CF60A5938}"/>
                </a:ext>
              </a:extLst>
            </p:cNvPr>
            <p:cNvSpPr/>
            <p:nvPr/>
          </p:nvSpPr>
          <p:spPr>
            <a:xfrm>
              <a:off x="9029700" y="6099245"/>
              <a:ext cx="2970647" cy="72889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2" name="Picture 11" descr="Text, letter&#10;&#10;Description automatically generated">
              <a:extLst>
                <a:ext uri="{FF2B5EF4-FFF2-40B4-BE49-F238E27FC236}">
                  <a16:creationId xmlns:a16="http://schemas.microsoft.com/office/drawing/2014/main" id="{26CEA5CA-2C1D-48A5-9DC0-4AF5805E285C}"/>
                </a:ext>
              </a:extLst>
            </p:cNvPr>
            <p:cNvPicPr>
              <a:picLocks noChangeAspect="1"/>
            </p:cNvPicPr>
            <p:nvPr/>
          </p:nvPicPr>
          <p:blipFill rotWithShape="1">
            <a:blip r:embed="rId6" cstate="print">
              <a:extLst>
                <a:ext uri="{28A0092B-C50C-407E-A947-70E740481C1C}">
                  <a14:useLocalDpi xmlns:a14="http://schemas.microsoft.com/office/drawing/2010/main" val="0"/>
                </a:ext>
              </a:extLst>
            </a:blip>
            <a:srcRect l="23972" t="33869" r="24538" b="34228"/>
            <a:stretch/>
          </p:blipFill>
          <p:spPr>
            <a:xfrm>
              <a:off x="9966911" y="6099245"/>
              <a:ext cx="2071341" cy="719519"/>
            </a:xfrm>
            <a:prstGeom prst="rect">
              <a:avLst/>
            </a:prstGeom>
          </p:spPr>
        </p:pic>
        <p:pic>
          <p:nvPicPr>
            <p:cNvPr id="13" name="Picture 12" descr="A picture containing text, metalware, gear&#10;&#10;Description automatically generated">
              <a:extLst>
                <a:ext uri="{FF2B5EF4-FFF2-40B4-BE49-F238E27FC236}">
                  <a16:creationId xmlns:a16="http://schemas.microsoft.com/office/drawing/2014/main" id="{E19CE548-874A-4964-B674-91504AF3D2D9}"/>
                </a:ext>
              </a:extLst>
            </p:cNvPr>
            <p:cNvPicPr>
              <a:picLocks noChangeAspect="1"/>
            </p:cNvPicPr>
            <p:nvPr/>
          </p:nvPicPr>
          <p:blipFill>
            <a:blip r:embed="rId7" cstate="print">
              <a:extLst>
                <a:ext uri="{28A0092B-C50C-407E-A947-70E740481C1C}">
                  <a14:useLocalDpi xmlns:a14="http://schemas.microsoft.com/office/drawing/2010/main" val="0"/>
                </a:ext>
              </a:extLst>
            </a:blip>
            <a:stretch>
              <a:fillRect/>
            </a:stretch>
          </p:blipFill>
          <p:spPr>
            <a:xfrm>
              <a:off x="91485" y="5734233"/>
              <a:ext cx="1034370" cy="1240188"/>
            </a:xfrm>
            <a:prstGeom prst="rect">
              <a:avLst/>
            </a:prstGeom>
          </p:spPr>
        </p:pic>
      </p:grpSp>
      <p:sp>
        <p:nvSpPr>
          <p:cNvPr id="2" name="Thought Bubble: Cloud 1">
            <a:extLst>
              <a:ext uri="{FF2B5EF4-FFF2-40B4-BE49-F238E27FC236}">
                <a16:creationId xmlns:a16="http://schemas.microsoft.com/office/drawing/2014/main" id="{1B5F5AF0-1A7C-40E7-9928-533B0CADCD67}"/>
              </a:ext>
            </a:extLst>
          </p:cNvPr>
          <p:cNvSpPr/>
          <p:nvPr/>
        </p:nvSpPr>
        <p:spPr>
          <a:xfrm>
            <a:off x="690466" y="1482930"/>
            <a:ext cx="3366632" cy="2881600"/>
          </a:xfrm>
          <a:prstGeom prst="cloudCallout">
            <a:avLst/>
          </a:prstGeom>
          <a:solidFill>
            <a:schemeClr val="accent2">
              <a:lumMod val="60000"/>
              <a:lumOff val="4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dirty="0">
                <a:solidFill>
                  <a:schemeClr val="tx1"/>
                </a:solidFill>
              </a:rPr>
              <a:t>What does ‘covert’ mean?</a:t>
            </a:r>
          </a:p>
        </p:txBody>
      </p:sp>
      <p:sp>
        <p:nvSpPr>
          <p:cNvPr id="15" name="Scroll: Vertical 14">
            <a:extLst>
              <a:ext uri="{FF2B5EF4-FFF2-40B4-BE49-F238E27FC236}">
                <a16:creationId xmlns:a16="http://schemas.microsoft.com/office/drawing/2014/main" id="{843447E7-8A23-42EF-AB4B-34B9E393B3F7}"/>
              </a:ext>
            </a:extLst>
          </p:cNvPr>
          <p:cNvSpPr/>
          <p:nvPr/>
        </p:nvSpPr>
        <p:spPr>
          <a:xfrm>
            <a:off x="4412974" y="1082987"/>
            <a:ext cx="4360881" cy="4122012"/>
          </a:xfrm>
          <a:prstGeom prst="verticalScroll">
            <a:avLst/>
          </a:prstGeom>
          <a:solidFill>
            <a:schemeClr val="accent2">
              <a:lumMod val="40000"/>
              <a:lumOff val="6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dirty="0">
                <a:solidFill>
                  <a:schemeClr val="tx1"/>
                </a:solidFill>
              </a:rPr>
              <a:t>Carried out in a manner that is calculated to ensure that the persons who are subject of the surveillance are unaware that it is or may be taking place</a:t>
            </a:r>
          </a:p>
        </p:txBody>
      </p:sp>
    </p:spTree>
    <p:extLst>
      <p:ext uri="{BB962C8B-B14F-4D97-AF65-F5344CB8AC3E}">
        <p14:creationId xmlns:p14="http://schemas.microsoft.com/office/powerpoint/2010/main" val="269672339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bg/>
                                          </p:spTgt>
                                        </p:tgtEl>
                                        <p:attrNameLst>
                                          <p:attrName>style.visibility</p:attrName>
                                        </p:attrNameLst>
                                      </p:cBhvr>
                                      <p:to>
                                        <p:strVal val="visible"/>
                                      </p:to>
                                    </p:set>
                                    <p:animEffect transition="in" filter="fade">
                                      <p:cBhvr>
                                        <p:cTn id="7" dur="500"/>
                                        <p:tgtEl>
                                          <p:spTgt spid="2">
                                            <p:bg/>
                                          </p:spTgt>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2">
                                            <p:txEl>
                                              <p:pRg st="0" end="0"/>
                                            </p:txEl>
                                          </p:spTgt>
                                        </p:tgtEl>
                                        <p:attrNameLst>
                                          <p:attrName>style.visibility</p:attrName>
                                        </p:attrNameLst>
                                      </p:cBhvr>
                                      <p:to>
                                        <p:strVal val="visible"/>
                                      </p:to>
                                    </p:set>
                                    <p:animEffect transition="in" filter="fade">
                                      <p:cBhvr>
                                        <p:cTn id="10" dur="500"/>
                                        <p:tgtEl>
                                          <p:spTgt spid="2">
                                            <p:txEl>
                                              <p:pRg st="0" end="0"/>
                                            </p:txEl>
                                          </p:spTgt>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0"/>
                                  </p:stCondLst>
                                  <p:childTnLst>
                                    <p:set>
                                      <p:cBhvr>
                                        <p:cTn id="14" dur="1" fill="hold">
                                          <p:stCondLst>
                                            <p:cond delay="0"/>
                                          </p:stCondLst>
                                        </p:cTn>
                                        <p:tgtEl>
                                          <p:spTgt spid="15">
                                            <p:bg/>
                                          </p:spTgt>
                                        </p:tgtEl>
                                        <p:attrNameLst>
                                          <p:attrName>style.visibility</p:attrName>
                                        </p:attrNameLst>
                                      </p:cBhvr>
                                      <p:to>
                                        <p:strVal val="visible"/>
                                      </p:to>
                                    </p:set>
                                    <p:animEffect transition="in" filter="fade">
                                      <p:cBhvr>
                                        <p:cTn id="15" dur="500"/>
                                        <p:tgtEl>
                                          <p:spTgt spid="15">
                                            <p:bg/>
                                          </p:spTgt>
                                        </p:tgtEl>
                                      </p:cBhvr>
                                    </p:animEffect>
                                  </p:childTnLst>
                                </p:cTn>
                              </p:par>
                              <p:par>
                                <p:cTn id="16" presetID="10" presetClass="entr" presetSubtype="0" fill="hold" grpId="0" nodeType="withEffect">
                                  <p:stCondLst>
                                    <p:cond delay="0"/>
                                  </p:stCondLst>
                                  <p:childTnLst>
                                    <p:set>
                                      <p:cBhvr>
                                        <p:cTn id="17" dur="1" fill="hold">
                                          <p:stCondLst>
                                            <p:cond delay="0"/>
                                          </p:stCondLst>
                                        </p:cTn>
                                        <p:tgtEl>
                                          <p:spTgt spid="15">
                                            <p:txEl>
                                              <p:pRg st="0" end="0"/>
                                            </p:txEl>
                                          </p:spTgt>
                                        </p:tgtEl>
                                        <p:attrNameLst>
                                          <p:attrName>style.visibility</p:attrName>
                                        </p:attrNameLst>
                                      </p:cBhvr>
                                      <p:to>
                                        <p:strVal val="visible"/>
                                      </p:to>
                                    </p:set>
                                    <p:animEffect transition="in" filter="fade">
                                      <p:cBhvr>
                                        <p:cTn id="18" dur="500"/>
                                        <p:tgtEl>
                                          <p:spTgt spid="15">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allAtOnce" animBg="1"/>
      <p:bldP spid="15" grpId="0" build="allAtOnce" animBg="1"/>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556591" y="223029"/>
            <a:ext cx="11092070" cy="584775"/>
          </a:xfrm>
          <a:prstGeom prst="rect">
            <a:avLst/>
          </a:prstGeom>
          <a:solidFill>
            <a:srgbClr val="002060"/>
          </a:solidFill>
        </p:spPr>
        <p:txBody>
          <a:bodyPr wrap="square" rtlCol="0">
            <a:spAutoFit/>
          </a:bodyPr>
          <a:lstStyle/>
          <a:p>
            <a:pPr algn="ctr"/>
            <a:r>
              <a:rPr lang="en-GB" sz="3200" b="1" dirty="0">
                <a:solidFill>
                  <a:schemeClr val="bg1"/>
                </a:solidFill>
              </a:rPr>
              <a:t>What is Directed Surveillance?</a:t>
            </a:r>
          </a:p>
        </p:txBody>
      </p:sp>
      <p:grpSp>
        <p:nvGrpSpPr>
          <p:cNvPr id="5" name="Group 4">
            <a:extLst>
              <a:ext uri="{FF2B5EF4-FFF2-40B4-BE49-F238E27FC236}">
                <a16:creationId xmlns:a16="http://schemas.microsoft.com/office/drawing/2014/main" id="{D899A33E-FDE8-40FE-9A94-6FF6E07D8CEE}"/>
              </a:ext>
            </a:extLst>
          </p:cNvPr>
          <p:cNvGrpSpPr/>
          <p:nvPr/>
        </p:nvGrpSpPr>
        <p:grpSpPr>
          <a:xfrm>
            <a:off x="0" y="5734233"/>
            <a:ext cx="12192000" cy="1240188"/>
            <a:chOff x="0" y="5734233"/>
            <a:chExt cx="12192000" cy="1240188"/>
          </a:xfrm>
        </p:grpSpPr>
        <p:pic>
          <p:nvPicPr>
            <p:cNvPr id="6" name="Picture 5">
              <a:extLst>
                <a:ext uri="{FF2B5EF4-FFF2-40B4-BE49-F238E27FC236}">
                  <a16:creationId xmlns:a16="http://schemas.microsoft.com/office/drawing/2014/main" id="{0D450194-D127-40DE-9F19-F5B5F22ED051}"/>
                </a:ext>
              </a:extLst>
            </p:cNvPr>
            <p:cNvPicPr>
              <a:picLocks noChangeAspect="1"/>
            </p:cNvPicPr>
            <p:nvPr/>
          </p:nvPicPr>
          <p:blipFill>
            <a:blip r:embed="rId3" cstate="print">
              <a:extLst>
                <a:ext uri="{28A0092B-C50C-407E-A947-70E740481C1C}">
                  <a14:useLocalDpi xmlns:a14="http://schemas.microsoft.com/office/drawing/2010/main" val="0"/>
                </a:ext>
              </a:extLst>
            </a:blip>
            <a:srcRect/>
            <a:stretch/>
          </p:blipFill>
          <p:spPr>
            <a:xfrm>
              <a:off x="0" y="6045466"/>
              <a:ext cx="12192000" cy="827536"/>
            </a:xfrm>
            <a:prstGeom prst="rect">
              <a:avLst/>
            </a:prstGeom>
          </p:spPr>
        </p:pic>
        <p:sp>
          <p:nvSpPr>
            <p:cNvPr id="7" name="Rectangle 6">
              <a:extLst>
                <a:ext uri="{FF2B5EF4-FFF2-40B4-BE49-F238E27FC236}">
                  <a16:creationId xmlns:a16="http://schemas.microsoft.com/office/drawing/2014/main" id="{08053C25-C57F-4F5F-8294-A1FA04BD35CE}"/>
                </a:ext>
              </a:extLst>
            </p:cNvPr>
            <p:cNvSpPr/>
            <p:nvPr/>
          </p:nvSpPr>
          <p:spPr>
            <a:xfrm>
              <a:off x="25878" y="6099245"/>
              <a:ext cx="2278207" cy="728890"/>
            </a:xfrm>
            <a:prstGeom prst="rect">
              <a:avLst/>
            </a:prstGeom>
            <a:solidFill>
              <a:srgbClr val="00438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pic>
          <p:nvPicPr>
            <p:cNvPr id="8" name="Picture 7">
              <a:extLst>
                <a:ext uri="{FF2B5EF4-FFF2-40B4-BE49-F238E27FC236}">
                  <a16:creationId xmlns:a16="http://schemas.microsoft.com/office/drawing/2014/main" id="{22BDD791-5380-4747-9460-8518EED1045E}"/>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077275" y="5880520"/>
              <a:ext cx="829163" cy="947615"/>
            </a:xfrm>
            <a:prstGeom prst="rect">
              <a:avLst/>
            </a:prstGeom>
          </p:spPr>
        </p:pic>
        <p:sp>
          <p:nvSpPr>
            <p:cNvPr id="9" name="Rectangle 8">
              <a:extLst>
                <a:ext uri="{FF2B5EF4-FFF2-40B4-BE49-F238E27FC236}">
                  <a16:creationId xmlns:a16="http://schemas.microsoft.com/office/drawing/2014/main" id="{BF598A36-B70D-40E9-94CD-6D0749DDC098}"/>
                </a:ext>
              </a:extLst>
            </p:cNvPr>
            <p:cNvSpPr/>
            <p:nvPr/>
          </p:nvSpPr>
          <p:spPr>
            <a:xfrm>
              <a:off x="9029700" y="6099245"/>
              <a:ext cx="2970647" cy="72889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0" name="Picture 9" descr="Text, letter&#10;&#10;Description automatically generated">
              <a:extLst>
                <a:ext uri="{FF2B5EF4-FFF2-40B4-BE49-F238E27FC236}">
                  <a16:creationId xmlns:a16="http://schemas.microsoft.com/office/drawing/2014/main" id="{632AC0E2-871A-4AA6-99B3-95F4969FBB1F}"/>
                </a:ext>
              </a:extLst>
            </p:cNvPr>
            <p:cNvPicPr>
              <a:picLocks noChangeAspect="1"/>
            </p:cNvPicPr>
            <p:nvPr/>
          </p:nvPicPr>
          <p:blipFill rotWithShape="1">
            <a:blip r:embed="rId5" cstate="print">
              <a:extLst>
                <a:ext uri="{28A0092B-C50C-407E-A947-70E740481C1C}">
                  <a14:useLocalDpi xmlns:a14="http://schemas.microsoft.com/office/drawing/2010/main" val="0"/>
                </a:ext>
              </a:extLst>
            </a:blip>
            <a:srcRect l="23972" t="33869" r="24538" b="34228"/>
            <a:stretch/>
          </p:blipFill>
          <p:spPr>
            <a:xfrm>
              <a:off x="9966911" y="6099245"/>
              <a:ext cx="2071341" cy="719519"/>
            </a:xfrm>
            <a:prstGeom prst="rect">
              <a:avLst/>
            </a:prstGeom>
          </p:spPr>
        </p:pic>
        <p:pic>
          <p:nvPicPr>
            <p:cNvPr id="11" name="Picture 10" descr="A picture containing text, metalware, gear&#10;&#10;Description automatically generated">
              <a:extLst>
                <a:ext uri="{FF2B5EF4-FFF2-40B4-BE49-F238E27FC236}">
                  <a16:creationId xmlns:a16="http://schemas.microsoft.com/office/drawing/2014/main" id="{EA9366F1-05D0-46BD-B7EB-77298462837F}"/>
                </a:ext>
              </a:extLst>
            </p:cNvPr>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a:off x="91485" y="5734233"/>
              <a:ext cx="1034370" cy="1240188"/>
            </a:xfrm>
            <a:prstGeom prst="rect">
              <a:avLst/>
            </a:prstGeom>
          </p:spPr>
        </p:pic>
      </p:grpSp>
      <p:graphicFrame>
        <p:nvGraphicFramePr>
          <p:cNvPr id="13" name="Diagram 12">
            <a:extLst>
              <a:ext uri="{FF2B5EF4-FFF2-40B4-BE49-F238E27FC236}">
                <a16:creationId xmlns:a16="http://schemas.microsoft.com/office/drawing/2014/main" id="{33AB8425-B448-413B-B346-8640C1B7940E}"/>
              </a:ext>
            </a:extLst>
          </p:cNvPr>
          <p:cNvGraphicFramePr/>
          <p:nvPr>
            <p:extLst>
              <p:ext uri="{D42A27DB-BD31-4B8C-83A1-F6EECF244321}">
                <p14:modId xmlns:p14="http://schemas.microsoft.com/office/powerpoint/2010/main" val="4144307497"/>
              </p:ext>
            </p:extLst>
          </p:nvPr>
        </p:nvGraphicFramePr>
        <p:xfrm>
          <a:off x="508915" y="972750"/>
          <a:ext cx="11092070" cy="4853534"/>
        </p:xfrm>
        <a:graphic>
          <a:graphicData uri="http://schemas.openxmlformats.org/drawingml/2006/diagram">
            <dgm:relIds xmlns:dgm="http://schemas.openxmlformats.org/drawingml/2006/diagram" xmlns:r="http://schemas.openxmlformats.org/officeDocument/2006/relationships" r:dm="rId7" r:lo="rId8" r:qs="rId9" r:cs="rId10"/>
          </a:graphicData>
        </a:graphic>
      </p:graphicFrame>
    </p:spTree>
    <p:extLst>
      <p:ext uri="{BB962C8B-B14F-4D97-AF65-F5344CB8AC3E}">
        <p14:creationId xmlns:p14="http://schemas.microsoft.com/office/powerpoint/2010/main" val="138444056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13">
                                            <p:graphicEl>
                                              <a:dgm id="{4B76F2BF-8AE5-441F-B7C8-4563F85EB85B}"/>
                                            </p:graphicEl>
                                          </p:spTgt>
                                        </p:tgtEl>
                                        <p:attrNameLst>
                                          <p:attrName>style.visibility</p:attrName>
                                        </p:attrNameLst>
                                      </p:cBhvr>
                                      <p:to>
                                        <p:strVal val="visible"/>
                                      </p:to>
                                    </p:set>
                                    <p:animEffect transition="in" filter="fade">
                                      <p:cBhvr>
                                        <p:cTn id="7" dur="500"/>
                                        <p:tgtEl>
                                          <p:spTgt spid="13">
                                            <p:graphicEl>
                                              <a:dgm id="{4B76F2BF-8AE5-441F-B7C8-4563F85EB85B}"/>
                                            </p:graphicEl>
                                          </p:spTgt>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13">
                                            <p:graphicEl>
                                              <a:dgm id="{77D7A43B-388B-45D8-A973-690E18F397C0}"/>
                                            </p:graphicEl>
                                          </p:spTgt>
                                        </p:tgtEl>
                                        <p:attrNameLst>
                                          <p:attrName>style.visibility</p:attrName>
                                        </p:attrNameLst>
                                      </p:cBhvr>
                                      <p:to>
                                        <p:strVal val="visible"/>
                                      </p:to>
                                    </p:set>
                                    <p:animEffect transition="in" filter="fade">
                                      <p:cBhvr>
                                        <p:cTn id="10" dur="500"/>
                                        <p:tgtEl>
                                          <p:spTgt spid="13">
                                            <p:graphicEl>
                                              <a:dgm id="{77D7A43B-388B-45D8-A973-690E18F397C0}"/>
                                            </p:graphicEl>
                                          </p:spTgt>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0"/>
                                  </p:stCondLst>
                                  <p:childTnLst>
                                    <p:set>
                                      <p:cBhvr>
                                        <p:cTn id="14" dur="1" fill="hold">
                                          <p:stCondLst>
                                            <p:cond delay="0"/>
                                          </p:stCondLst>
                                        </p:cTn>
                                        <p:tgtEl>
                                          <p:spTgt spid="13">
                                            <p:graphicEl>
                                              <a:dgm id="{89D25261-F2D8-4A54-9676-E4DE3315A5C7}"/>
                                            </p:graphicEl>
                                          </p:spTgt>
                                        </p:tgtEl>
                                        <p:attrNameLst>
                                          <p:attrName>style.visibility</p:attrName>
                                        </p:attrNameLst>
                                      </p:cBhvr>
                                      <p:to>
                                        <p:strVal val="visible"/>
                                      </p:to>
                                    </p:set>
                                    <p:animEffect transition="in" filter="fade">
                                      <p:cBhvr>
                                        <p:cTn id="15" dur="500"/>
                                        <p:tgtEl>
                                          <p:spTgt spid="13">
                                            <p:graphicEl>
                                              <a:dgm id="{89D25261-F2D8-4A54-9676-E4DE3315A5C7}"/>
                                            </p:graphic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13">
                                            <p:graphicEl>
                                              <a:dgm id="{5DDC0EAF-F965-4647-B631-783C69938E1F}"/>
                                            </p:graphicEl>
                                          </p:spTgt>
                                        </p:tgtEl>
                                        <p:attrNameLst>
                                          <p:attrName>style.visibility</p:attrName>
                                        </p:attrNameLst>
                                      </p:cBhvr>
                                      <p:to>
                                        <p:strVal val="visible"/>
                                      </p:to>
                                    </p:set>
                                    <p:animEffect transition="in" filter="fade">
                                      <p:cBhvr>
                                        <p:cTn id="20" dur="500"/>
                                        <p:tgtEl>
                                          <p:spTgt spid="13">
                                            <p:graphicEl>
                                              <a:dgm id="{5DDC0EAF-F965-4647-B631-783C69938E1F}"/>
                                            </p:graphicEl>
                                          </p:spTgt>
                                        </p:tgtEl>
                                      </p:cBhvr>
                                    </p:animEffect>
                                  </p:childTnLst>
                                </p:cTn>
                              </p:par>
                            </p:childTnLst>
                          </p:cTn>
                        </p:par>
                      </p:childTnLst>
                    </p:cTn>
                  </p:par>
                  <p:par>
                    <p:cTn id="21" fill="hold">
                      <p:stCondLst>
                        <p:cond delay="indefinite"/>
                      </p:stCondLst>
                      <p:childTnLst>
                        <p:par>
                          <p:cTn id="22" fill="hold">
                            <p:stCondLst>
                              <p:cond delay="0"/>
                            </p:stCondLst>
                            <p:childTnLst>
                              <p:par>
                                <p:cTn id="23" presetID="10" presetClass="entr" presetSubtype="0" fill="hold" grpId="0" nodeType="clickEffect">
                                  <p:stCondLst>
                                    <p:cond delay="0"/>
                                  </p:stCondLst>
                                  <p:childTnLst>
                                    <p:set>
                                      <p:cBhvr>
                                        <p:cTn id="24" dur="1" fill="hold">
                                          <p:stCondLst>
                                            <p:cond delay="0"/>
                                          </p:stCondLst>
                                        </p:cTn>
                                        <p:tgtEl>
                                          <p:spTgt spid="13">
                                            <p:graphicEl>
                                              <a:dgm id="{B210C366-A019-4B51-8020-74CDCA5E52B5}"/>
                                            </p:graphicEl>
                                          </p:spTgt>
                                        </p:tgtEl>
                                        <p:attrNameLst>
                                          <p:attrName>style.visibility</p:attrName>
                                        </p:attrNameLst>
                                      </p:cBhvr>
                                      <p:to>
                                        <p:strVal val="visible"/>
                                      </p:to>
                                    </p:set>
                                    <p:animEffect transition="in" filter="fade">
                                      <p:cBhvr>
                                        <p:cTn id="25" dur="500"/>
                                        <p:tgtEl>
                                          <p:spTgt spid="13">
                                            <p:graphicEl>
                                              <a:dgm id="{B210C366-A019-4B51-8020-74CDCA5E52B5}"/>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13" grpId="0">
        <p:bldSub>
          <a:bldDgm bld="one"/>
        </p:bldSub>
      </p:bldGraphic>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590550" y="183329"/>
            <a:ext cx="11068050" cy="584775"/>
          </a:xfrm>
          <a:prstGeom prst="rect">
            <a:avLst/>
          </a:prstGeom>
          <a:solidFill>
            <a:srgbClr val="002060"/>
          </a:solidFill>
        </p:spPr>
        <p:txBody>
          <a:bodyPr wrap="square" rtlCol="0">
            <a:spAutoFit/>
          </a:bodyPr>
          <a:lstStyle/>
          <a:p>
            <a:pPr algn="ctr"/>
            <a:r>
              <a:rPr lang="en-GB" sz="3200" b="1" dirty="0">
                <a:solidFill>
                  <a:schemeClr val="bg1"/>
                </a:solidFill>
              </a:rPr>
              <a:t>What is Intrusive Surveillance?</a:t>
            </a:r>
          </a:p>
        </p:txBody>
      </p:sp>
      <p:grpSp>
        <p:nvGrpSpPr>
          <p:cNvPr id="5" name="Group 4">
            <a:extLst>
              <a:ext uri="{FF2B5EF4-FFF2-40B4-BE49-F238E27FC236}">
                <a16:creationId xmlns:a16="http://schemas.microsoft.com/office/drawing/2014/main" id="{65B96A5D-E44F-47BB-A41D-F2F79DEAF64E}"/>
              </a:ext>
            </a:extLst>
          </p:cNvPr>
          <p:cNvGrpSpPr/>
          <p:nvPr/>
        </p:nvGrpSpPr>
        <p:grpSpPr>
          <a:xfrm>
            <a:off x="0" y="5734233"/>
            <a:ext cx="12192000" cy="1240188"/>
            <a:chOff x="0" y="5734233"/>
            <a:chExt cx="12192000" cy="1240188"/>
          </a:xfrm>
        </p:grpSpPr>
        <p:pic>
          <p:nvPicPr>
            <p:cNvPr id="6" name="Picture 5">
              <a:extLst>
                <a:ext uri="{FF2B5EF4-FFF2-40B4-BE49-F238E27FC236}">
                  <a16:creationId xmlns:a16="http://schemas.microsoft.com/office/drawing/2014/main" id="{0895F949-1537-4936-9E5F-3F2875D276F6}"/>
                </a:ext>
              </a:extLst>
            </p:cNvPr>
            <p:cNvPicPr>
              <a:picLocks noChangeAspect="1"/>
            </p:cNvPicPr>
            <p:nvPr/>
          </p:nvPicPr>
          <p:blipFill>
            <a:blip r:embed="rId3" cstate="print">
              <a:extLst>
                <a:ext uri="{28A0092B-C50C-407E-A947-70E740481C1C}">
                  <a14:useLocalDpi xmlns:a14="http://schemas.microsoft.com/office/drawing/2010/main" val="0"/>
                </a:ext>
              </a:extLst>
            </a:blip>
            <a:srcRect/>
            <a:stretch/>
          </p:blipFill>
          <p:spPr>
            <a:xfrm>
              <a:off x="0" y="6045466"/>
              <a:ext cx="12192000" cy="827536"/>
            </a:xfrm>
            <a:prstGeom prst="rect">
              <a:avLst/>
            </a:prstGeom>
          </p:spPr>
        </p:pic>
        <p:sp>
          <p:nvSpPr>
            <p:cNvPr id="7" name="Rectangle 6">
              <a:extLst>
                <a:ext uri="{FF2B5EF4-FFF2-40B4-BE49-F238E27FC236}">
                  <a16:creationId xmlns:a16="http://schemas.microsoft.com/office/drawing/2014/main" id="{EFCC9C1C-4320-45BD-ACB9-33F4ECFD7A5F}"/>
                </a:ext>
              </a:extLst>
            </p:cNvPr>
            <p:cNvSpPr/>
            <p:nvPr/>
          </p:nvSpPr>
          <p:spPr>
            <a:xfrm>
              <a:off x="25878" y="6099245"/>
              <a:ext cx="2278207" cy="728890"/>
            </a:xfrm>
            <a:prstGeom prst="rect">
              <a:avLst/>
            </a:prstGeom>
            <a:solidFill>
              <a:srgbClr val="00438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pic>
          <p:nvPicPr>
            <p:cNvPr id="8" name="Picture 7">
              <a:extLst>
                <a:ext uri="{FF2B5EF4-FFF2-40B4-BE49-F238E27FC236}">
                  <a16:creationId xmlns:a16="http://schemas.microsoft.com/office/drawing/2014/main" id="{4B27C17F-4DF7-4633-B093-C2E07DBFD99F}"/>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077275" y="5880520"/>
              <a:ext cx="829163" cy="947615"/>
            </a:xfrm>
            <a:prstGeom prst="rect">
              <a:avLst/>
            </a:prstGeom>
          </p:spPr>
        </p:pic>
        <p:sp>
          <p:nvSpPr>
            <p:cNvPr id="9" name="Rectangle 8">
              <a:extLst>
                <a:ext uri="{FF2B5EF4-FFF2-40B4-BE49-F238E27FC236}">
                  <a16:creationId xmlns:a16="http://schemas.microsoft.com/office/drawing/2014/main" id="{24B99DB8-1FCC-4971-A657-AF28DDCD041E}"/>
                </a:ext>
              </a:extLst>
            </p:cNvPr>
            <p:cNvSpPr/>
            <p:nvPr/>
          </p:nvSpPr>
          <p:spPr>
            <a:xfrm>
              <a:off x="9029700" y="6099245"/>
              <a:ext cx="2970647" cy="72889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0" name="Picture 9" descr="Text, letter&#10;&#10;Description automatically generated">
              <a:extLst>
                <a:ext uri="{FF2B5EF4-FFF2-40B4-BE49-F238E27FC236}">
                  <a16:creationId xmlns:a16="http://schemas.microsoft.com/office/drawing/2014/main" id="{90D1C219-FEC4-47BC-A0C7-41D669181C8F}"/>
                </a:ext>
              </a:extLst>
            </p:cNvPr>
            <p:cNvPicPr>
              <a:picLocks noChangeAspect="1"/>
            </p:cNvPicPr>
            <p:nvPr/>
          </p:nvPicPr>
          <p:blipFill rotWithShape="1">
            <a:blip r:embed="rId5" cstate="print">
              <a:extLst>
                <a:ext uri="{28A0092B-C50C-407E-A947-70E740481C1C}">
                  <a14:useLocalDpi xmlns:a14="http://schemas.microsoft.com/office/drawing/2010/main" val="0"/>
                </a:ext>
              </a:extLst>
            </a:blip>
            <a:srcRect l="23972" t="33869" r="24538" b="34228"/>
            <a:stretch/>
          </p:blipFill>
          <p:spPr>
            <a:xfrm>
              <a:off x="9966911" y="6099245"/>
              <a:ext cx="2071341" cy="719519"/>
            </a:xfrm>
            <a:prstGeom prst="rect">
              <a:avLst/>
            </a:prstGeom>
          </p:spPr>
        </p:pic>
        <p:pic>
          <p:nvPicPr>
            <p:cNvPr id="11" name="Picture 10" descr="A picture containing text, metalware, gear&#10;&#10;Description automatically generated">
              <a:extLst>
                <a:ext uri="{FF2B5EF4-FFF2-40B4-BE49-F238E27FC236}">
                  <a16:creationId xmlns:a16="http://schemas.microsoft.com/office/drawing/2014/main" id="{6298A65B-FC9B-4C34-84EB-B9F80B705130}"/>
                </a:ext>
              </a:extLst>
            </p:cNvPr>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a:off x="91485" y="5734233"/>
              <a:ext cx="1034370" cy="1240188"/>
            </a:xfrm>
            <a:prstGeom prst="rect">
              <a:avLst/>
            </a:prstGeom>
          </p:spPr>
        </p:pic>
      </p:grpSp>
      <p:graphicFrame>
        <p:nvGraphicFramePr>
          <p:cNvPr id="2" name="Diagram 1">
            <a:extLst>
              <a:ext uri="{FF2B5EF4-FFF2-40B4-BE49-F238E27FC236}">
                <a16:creationId xmlns:a16="http://schemas.microsoft.com/office/drawing/2014/main" id="{691879C8-032F-4D4C-A1FE-B0405D979EA6}"/>
              </a:ext>
            </a:extLst>
          </p:cNvPr>
          <p:cNvGraphicFramePr/>
          <p:nvPr>
            <p:extLst>
              <p:ext uri="{D42A27DB-BD31-4B8C-83A1-F6EECF244321}">
                <p14:modId xmlns:p14="http://schemas.microsoft.com/office/powerpoint/2010/main" val="360988707"/>
              </p:ext>
            </p:extLst>
          </p:nvPr>
        </p:nvGraphicFramePr>
        <p:xfrm>
          <a:off x="2032000" y="1027866"/>
          <a:ext cx="8128000" cy="4861983"/>
        </p:xfrm>
        <a:graphic>
          <a:graphicData uri="http://schemas.openxmlformats.org/drawingml/2006/diagram">
            <dgm:relIds xmlns:dgm="http://schemas.openxmlformats.org/drawingml/2006/diagram" xmlns:r="http://schemas.openxmlformats.org/officeDocument/2006/relationships" r:dm="rId7" r:lo="rId8" r:qs="rId9" r:cs="rId10"/>
          </a:graphicData>
        </a:graphic>
      </p:graphicFrame>
    </p:spTree>
    <p:extLst>
      <p:ext uri="{BB962C8B-B14F-4D97-AF65-F5344CB8AC3E}">
        <p14:creationId xmlns:p14="http://schemas.microsoft.com/office/powerpoint/2010/main" val="420686486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graphicEl>
                                              <a:dgm id="{C2D91754-DC3B-4216-B463-62EC066D9758}"/>
                                            </p:graphicEl>
                                          </p:spTgt>
                                        </p:tgtEl>
                                        <p:attrNameLst>
                                          <p:attrName>style.visibility</p:attrName>
                                        </p:attrNameLst>
                                      </p:cBhvr>
                                      <p:to>
                                        <p:strVal val="visible"/>
                                      </p:to>
                                    </p:set>
                                    <p:animEffect transition="in" filter="fade">
                                      <p:cBhvr>
                                        <p:cTn id="7" dur="500"/>
                                        <p:tgtEl>
                                          <p:spTgt spid="2">
                                            <p:graphicEl>
                                              <a:dgm id="{C2D91754-DC3B-4216-B463-62EC066D9758}"/>
                                            </p:graphicEl>
                                          </p:spTgt>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2">
                                            <p:graphicEl>
                                              <a:dgm id="{0AEAA656-6896-41C1-947B-922177F4E863}"/>
                                            </p:graphicEl>
                                          </p:spTgt>
                                        </p:tgtEl>
                                        <p:attrNameLst>
                                          <p:attrName>style.visibility</p:attrName>
                                        </p:attrNameLst>
                                      </p:cBhvr>
                                      <p:to>
                                        <p:strVal val="visible"/>
                                      </p:to>
                                    </p:set>
                                    <p:animEffect transition="in" filter="fade">
                                      <p:cBhvr>
                                        <p:cTn id="10" dur="500"/>
                                        <p:tgtEl>
                                          <p:spTgt spid="2">
                                            <p:graphicEl>
                                              <a:dgm id="{0AEAA656-6896-41C1-947B-922177F4E863}"/>
                                            </p:graphicEl>
                                          </p:spTgt>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0"/>
                                  </p:stCondLst>
                                  <p:childTnLst>
                                    <p:set>
                                      <p:cBhvr>
                                        <p:cTn id="14" dur="1" fill="hold">
                                          <p:stCondLst>
                                            <p:cond delay="0"/>
                                          </p:stCondLst>
                                        </p:cTn>
                                        <p:tgtEl>
                                          <p:spTgt spid="2">
                                            <p:graphicEl>
                                              <a:dgm id="{842AE6A2-A317-4995-B9EE-E4169440A861}"/>
                                            </p:graphicEl>
                                          </p:spTgt>
                                        </p:tgtEl>
                                        <p:attrNameLst>
                                          <p:attrName>style.visibility</p:attrName>
                                        </p:attrNameLst>
                                      </p:cBhvr>
                                      <p:to>
                                        <p:strVal val="visible"/>
                                      </p:to>
                                    </p:set>
                                    <p:animEffect transition="in" filter="fade">
                                      <p:cBhvr>
                                        <p:cTn id="15" dur="500"/>
                                        <p:tgtEl>
                                          <p:spTgt spid="2">
                                            <p:graphicEl>
                                              <a:dgm id="{842AE6A2-A317-4995-B9EE-E4169440A861}"/>
                                            </p:graphic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2">
                                            <p:graphicEl>
                                              <a:dgm id="{FB43EEFD-D7D4-41E3-9C46-A905092586BD}"/>
                                            </p:graphicEl>
                                          </p:spTgt>
                                        </p:tgtEl>
                                        <p:attrNameLst>
                                          <p:attrName>style.visibility</p:attrName>
                                        </p:attrNameLst>
                                      </p:cBhvr>
                                      <p:to>
                                        <p:strVal val="visible"/>
                                      </p:to>
                                    </p:set>
                                    <p:animEffect transition="in" filter="fade">
                                      <p:cBhvr>
                                        <p:cTn id="20" dur="500"/>
                                        <p:tgtEl>
                                          <p:spTgt spid="2">
                                            <p:graphicEl>
                                              <a:dgm id="{FB43EEFD-D7D4-41E3-9C46-A905092586BD}"/>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p:bldSub>
          <a:bldDgm bld="one"/>
        </p:bldSub>
      </p:bldGraphic>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rotWithShape="1">
          <a:blip r:embed="rId3"/>
          <a:srcRect t="11566" b="25219"/>
          <a:stretch/>
        </p:blipFill>
        <p:spPr>
          <a:xfrm>
            <a:off x="1583094" y="456484"/>
            <a:ext cx="8816262" cy="1604865"/>
          </a:xfrm>
          <a:prstGeom prst="rect">
            <a:avLst/>
          </a:prstGeom>
        </p:spPr>
      </p:pic>
      <p:grpSp>
        <p:nvGrpSpPr>
          <p:cNvPr id="5" name="Group 4">
            <a:extLst>
              <a:ext uri="{FF2B5EF4-FFF2-40B4-BE49-F238E27FC236}">
                <a16:creationId xmlns:a16="http://schemas.microsoft.com/office/drawing/2014/main" id="{D214526C-A502-4690-89F9-DF3E469169EE}"/>
              </a:ext>
            </a:extLst>
          </p:cNvPr>
          <p:cNvGrpSpPr/>
          <p:nvPr/>
        </p:nvGrpSpPr>
        <p:grpSpPr>
          <a:xfrm>
            <a:off x="0" y="5734233"/>
            <a:ext cx="12192000" cy="1240188"/>
            <a:chOff x="0" y="5734233"/>
            <a:chExt cx="12192000" cy="1240188"/>
          </a:xfrm>
        </p:grpSpPr>
        <p:pic>
          <p:nvPicPr>
            <p:cNvPr id="6" name="Picture 5">
              <a:extLst>
                <a:ext uri="{FF2B5EF4-FFF2-40B4-BE49-F238E27FC236}">
                  <a16:creationId xmlns:a16="http://schemas.microsoft.com/office/drawing/2014/main" id="{19B9F526-B190-417E-A8A4-8F256DFC200A}"/>
                </a:ext>
              </a:extLst>
            </p:cNvPr>
            <p:cNvPicPr>
              <a:picLocks noChangeAspect="1"/>
            </p:cNvPicPr>
            <p:nvPr/>
          </p:nvPicPr>
          <p:blipFill>
            <a:blip r:embed="rId4" cstate="print">
              <a:extLst>
                <a:ext uri="{28A0092B-C50C-407E-A947-70E740481C1C}">
                  <a14:useLocalDpi xmlns:a14="http://schemas.microsoft.com/office/drawing/2010/main" val="0"/>
                </a:ext>
              </a:extLst>
            </a:blip>
            <a:srcRect/>
            <a:stretch/>
          </p:blipFill>
          <p:spPr>
            <a:xfrm>
              <a:off x="0" y="6045466"/>
              <a:ext cx="12192000" cy="827536"/>
            </a:xfrm>
            <a:prstGeom prst="rect">
              <a:avLst/>
            </a:prstGeom>
          </p:spPr>
        </p:pic>
        <p:sp>
          <p:nvSpPr>
            <p:cNvPr id="7" name="Rectangle 6">
              <a:extLst>
                <a:ext uri="{FF2B5EF4-FFF2-40B4-BE49-F238E27FC236}">
                  <a16:creationId xmlns:a16="http://schemas.microsoft.com/office/drawing/2014/main" id="{64529F24-470D-41D5-9D68-72F4E56ADA48}"/>
                </a:ext>
              </a:extLst>
            </p:cNvPr>
            <p:cNvSpPr/>
            <p:nvPr/>
          </p:nvSpPr>
          <p:spPr>
            <a:xfrm>
              <a:off x="25878" y="6099245"/>
              <a:ext cx="2278207" cy="728890"/>
            </a:xfrm>
            <a:prstGeom prst="rect">
              <a:avLst/>
            </a:prstGeom>
            <a:solidFill>
              <a:srgbClr val="00438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pic>
          <p:nvPicPr>
            <p:cNvPr id="8" name="Picture 7">
              <a:extLst>
                <a:ext uri="{FF2B5EF4-FFF2-40B4-BE49-F238E27FC236}">
                  <a16:creationId xmlns:a16="http://schemas.microsoft.com/office/drawing/2014/main" id="{E524AF90-D1FD-4509-91CE-57CE10EEB3A5}"/>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1077275" y="5880520"/>
              <a:ext cx="829163" cy="947615"/>
            </a:xfrm>
            <a:prstGeom prst="rect">
              <a:avLst/>
            </a:prstGeom>
          </p:spPr>
        </p:pic>
        <p:sp>
          <p:nvSpPr>
            <p:cNvPr id="9" name="Rectangle 8">
              <a:extLst>
                <a:ext uri="{FF2B5EF4-FFF2-40B4-BE49-F238E27FC236}">
                  <a16:creationId xmlns:a16="http://schemas.microsoft.com/office/drawing/2014/main" id="{83187788-C05B-4B8E-B7EF-46D1F07BD788}"/>
                </a:ext>
              </a:extLst>
            </p:cNvPr>
            <p:cNvSpPr/>
            <p:nvPr/>
          </p:nvSpPr>
          <p:spPr>
            <a:xfrm>
              <a:off x="9029700" y="6099245"/>
              <a:ext cx="2970647" cy="72889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0" name="Picture 9" descr="Text, letter&#10;&#10;Description automatically generated">
              <a:extLst>
                <a:ext uri="{FF2B5EF4-FFF2-40B4-BE49-F238E27FC236}">
                  <a16:creationId xmlns:a16="http://schemas.microsoft.com/office/drawing/2014/main" id="{18D27E95-C5B8-4F9B-96F5-098C74C85180}"/>
                </a:ext>
              </a:extLst>
            </p:cNvPr>
            <p:cNvPicPr>
              <a:picLocks noChangeAspect="1"/>
            </p:cNvPicPr>
            <p:nvPr/>
          </p:nvPicPr>
          <p:blipFill rotWithShape="1">
            <a:blip r:embed="rId6" cstate="print">
              <a:extLst>
                <a:ext uri="{28A0092B-C50C-407E-A947-70E740481C1C}">
                  <a14:useLocalDpi xmlns:a14="http://schemas.microsoft.com/office/drawing/2010/main" val="0"/>
                </a:ext>
              </a:extLst>
            </a:blip>
            <a:srcRect l="23972" t="33869" r="24538" b="34228"/>
            <a:stretch/>
          </p:blipFill>
          <p:spPr>
            <a:xfrm>
              <a:off x="9966911" y="6099245"/>
              <a:ext cx="2071341" cy="719519"/>
            </a:xfrm>
            <a:prstGeom prst="rect">
              <a:avLst/>
            </a:prstGeom>
          </p:spPr>
        </p:pic>
        <p:pic>
          <p:nvPicPr>
            <p:cNvPr id="11" name="Picture 10" descr="A picture containing text, metalware, gear&#10;&#10;Description automatically generated">
              <a:extLst>
                <a:ext uri="{FF2B5EF4-FFF2-40B4-BE49-F238E27FC236}">
                  <a16:creationId xmlns:a16="http://schemas.microsoft.com/office/drawing/2014/main" id="{9247017F-C2E5-40FE-91E8-316CEA143593}"/>
                </a:ext>
              </a:extLst>
            </p:cNvPr>
            <p:cNvPicPr>
              <a:picLocks noChangeAspect="1"/>
            </p:cNvPicPr>
            <p:nvPr/>
          </p:nvPicPr>
          <p:blipFill>
            <a:blip r:embed="rId7" cstate="print">
              <a:extLst>
                <a:ext uri="{28A0092B-C50C-407E-A947-70E740481C1C}">
                  <a14:useLocalDpi xmlns:a14="http://schemas.microsoft.com/office/drawing/2010/main" val="0"/>
                </a:ext>
              </a:extLst>
            </a:blip>
            <a:stretch>
              <a:fillRect/>
            </a:stretch>
          </p:blipFill>
          <p:spPr>
            <a:xfrm>
              <a:off x="91485" y="5734233"/>
              <a:ext cx="1034370" cy="1240188"/>
            </a:xfrm>
            <a:prstGeom prst="rect">
              <a:avLst/>
            </a:prstGeom>
          </p:spPr>
        </p:pic>
      </p:grpSp>
      <p:sp>
        <p:nvSpPr>
          <p:cNvPr id="3" name="Scroll: Horizontal 2">
            <a:extLst>
              <a:ext uri="{FF2B5EF4-FFF2-40B4-BE49-F238E27FC236}">
                <a16:creationId xmlns:a16="http://schemas.microsoft.com/office/drawing/2014/main" id="{FD800A85-5B5C-4F16-AC46-2EA6B83A176C}"/>
              </a:ext>
            </a:extLst>
          </p:cNvPr>
          <p:cNvSpPr/>
          <p:nvPr/>
        </p:nvSpPr>
        <p:spPr>
          <a:xfrm>
            <a:off x="1077275" y="2344864"/>
            <a:ext cx="9925050" cy="2980469"/>
          </a:xfrm>
          <a:prstGeom prst="horizontalScroll">
            <a:avLst/>
          </a:prstGeom>
          <a:solidFill>
            <a:schemeClr val="accent2">
              <a:lumMod val="40000"/>
              <a:lumOff val="6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dirty="0">
                <a:solidFill>
                  <a:schemeClr val="tx1"/>
                </a:solidFill>
              </a:rPr>
              <a:t>It is important that the procedures surrounding RIPA are followed correctly to ensure evidence from any surveillance operation can be used at court</a:t>
            </a:r>
          </a:p>
          <a:p>
            <a:pPr algn="ctr"/>
            <a:endParaRPr lang="en-GB" sz="2400" dirty="0"/>
          </a:p>
          <a:p>
            <a:pPr algn="ctr"/>
            <a:r>
              <a:rPr lang="en-GB" sz="2800" b="1" dirty="0">
                <a:solidFill>
                  <a:schemeClr val="tx1"/>
                </a:solidFill>
              </a:rPr>
              <a:t>If in doubt – seek advice - ask</a:t>
            </a:r>
          </a:p>
        </p:txBody>
      </p:sp>
    </p:spTree>
    <p:extLst>
      <p:ext uri="{BB962C8B-B14F-4D97-AF65-F5344CB8AC3E}">
        <p14:creationId xmlns:p14="http://schemas.microsoft.com/office/powerpoint/2010/main" val="366968084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4"/>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7069100" y="1195083"/>
            <a:ext cx="2714640" cy="1811010"/>
          </a:xfrm>
          <a:prstGeom prst="rect">
            <a:avLst/>
          </a:prstGeom>
        </p:spPr>
      </p:pic>
      <p:pic>
        <p:nvPicPr>
          <p:cNvPr id="5" name="Picture 4"/>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6626489" y="3393372"/>
            <a:ext cx="3599862" cy="2398018"/>
          </a:xfrm>
          <a:prstGeom prst="rect">
            <a:avLst/>
          </a:prstGeom>
        </p:spPr>
      </p:pic>
      <p:sp>
        <p:nvSpPr>
          <p:cNvPr id="6" name="TextBox 5"/>
          <p:cNvSpPr txBox="1"/>
          <p:nvPr/>
        </p:nvSpPr>
        <p:spPr>
          <a:xfrm>
            <a:off x="1551047" y="223029"/>
            <a:ext cx="8675304" cy="584775"/>
          </a:xfrm>
          <a:prstGeom prst="rect">
            <a:avLst/>
          </a:prstGeom>
          <a:solidFill>
            <a:srgbClr val="002060"/>
          </a:solidFill>
        </p:spPr>
        <p:txBody>
          <a:bodyPr wrap="square" rtlCol="0">
            <a:spAutoFit/>
          </a:bodyPr>
          <a:lstStyle/>
          <a:p>
            <a:pPr algn="ctr"/>
            <a:r>
              <a:rPr lang="en-GB" sz="3200" b="1" dirty="0">
                <a:solidFill>
                  <a:schemeClr val="bg1"/>
                </a:solidFill>
              </a:rPr>
              <a:t>Automatic Number Plate Recognition: ANPR</a:t>
            </a:r>
          </a:p>
        </p:txBody>
      </p:sp>
      <p:grpSp>
        <p:nvGrpSpPr>
          <p:cNvPr id="7" name="Group 6">
            <a:extLst>
              <a:ext uri="{FF2B5EF4-FFF2-40B4-BE49-F238E27FC236}">
                <a16:creationId xmlns:a16="http://schemas.microsoft.com/office/drawing/2014/main" id="{067AF758-4B90-4440-B427-F9F545751EDD}"/>
              </a:ext>
            </a:extLst>
          </p:cNvPr>
          <p:cNvGrpSpPr/>
          <p:nvPr/>
        </p:nvGrpSpPr>
        <p:grpSpPr>
          <a:xfrm>
            <a:off x="0" y="5734233"/>
            <a:ext cx="12192000" cy="1240188"/>
            <a:chOff x="0" y="5734233"/>
            <a:chExt cx="12192000" cy="1240188"/>
          </a:xfrm>
        </p:grpSpPr>
        <p:pic>
          <p:nvPicPr>
            <p:cNvPr id="8" name="Picture 7">
              <a:extLst>
                <a:ext uri="{FF2B5EF4-FFF2-40B4-BE49-F238E27FC236}">
                  <a16:creationId xmlns:a16="http://schemas.microsoft.com/office/drawing/2014/main" id="{8CE5D54E-7D4D-4E7A-9D84-C6E46B7015B8}"/>
                </a:ext>
              </a:extLst>
            </p:cNvPr>
            <p:cNvPicPr>
              <a:picLocks noChangeAspect="1"/>
            </p:cNvPicPr>
            <p:nvPr/>
          </p:nvPicPr>
          <p:blipFill>
            <a:blip r:embed="rId5" cstate="print">
              <a:extLst>
                <a:ext uri="{28A0092B-C50C-407E-A947-70E740481C1C}">
                  <a14:useLocalDpi xmlns:a14="http://schemas.microsoft.com/office/drawing/2010/main" val="0"/>
                </a:ext>
              </a:extLst>
            </a:blip>
            <a:srcRect/>
            <a:stretch/>
          </p:blipFill>
          <p:spPr>
            <a:xfrm>
              <a:off x="0" y="6045466"/>
              <a:ext cx="12192000" cy="827536"/>
            </a:xfrm>
            <a:prstGeom prst="rect">
              <a:avLst/>
            </a:prstGeom>
          </p:spPr>
        </p:pic>
        <p:sp>
          <p:nvSpPr>
            <p:cNvPr id="9" name="Rectangle 8">
              <a:extLst>
                <a:ext uri="{FF2B5EF4-FFF2-40B4-BE49-F238E27FC236}">
                  <a16:creationId xmlns:a16="http://schemas.microsoft.com/office/drawing/2014/main" id="{F337D188-F02F-406D-ACC2-2AF9B8712997}"/>
                </a:ext>
              </a:extLst>
            </p:cNvPr>
            <p:cNvSpPr/>
            <p:nvPr/>
          </p:nvSpPr>
          <p:spPr>
            <a:xfrm>
              <a:off x="25878" y="6099245"/>
              <a:ext cx="2278207" cy="728890"/>
            </a:xfrm>
            <a:prstGeom prst="rect">
              <a:avLst/>
            </a:prstGeom>
            <a:solidFill>
              <a:srgbClr val="00438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pic>
          <p:nvPicPr>
            <p:cNvPr id="10" name="Picture 9">
              <a:extLst>
                <a:ext uri="{FF2B5EF4-FFF2-40B4-BE49-F238E27FC236}">
                  <a16:creationId xmlns:a16="http://schemas.microsoft.com/office/drawing/2014/main" id="{E218E835-8EDE-4182-B488-D15BDE9C20B4}"/>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1077275" y="5880520"/>
              <a:ext cx="829163" cy="947615"/>
            </a:xfrm>
            <a:prstGeom prst="rect">
              <a:avLst/>
            </a:prstGeom>
          </p:spPr>
        </p:pic>
        <p:sp>
          <p:nvSpPr>
            <p:cNvPr id="11" name="Rectangle 10">
              <a:extLst>
                <a:ext uri="{FF2B5EF4-FFF2-40B4-BE49-F238E27FC236}">
                  <a16:creationId xmlns:a16="http://schemas.microsoft.com/office/drawing/2014/main" id="{072B291B-98C9-484A-B2C3-72340C541E10}"/>
                </a:ext>
              </a:extLst>
            </p:cNvPr>
            <p:cNvSpPr/>
            <p:nvPr/>
          </p:nvSpPr>
          <p:spPr>
            <a:xfrm>
              <a:off x="9029700" y="6099245"/>
              <a:ext cx="2970647" cy="72889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2" name="Picture 11" descr="Text, letter&#10;&#10;Description automatically generated">
              <a:extLst>
                <a:ext uri="{FF2B5EF4-FFF2-40B4-BE49-F238E27FC236}">
                  <a16:creationId xmlns:a16="http://schemas.microsoft.com/office/drawing/2014/main" id="{AAA220A8-55F4-48A1-88DF-04E579CA9963}"/>
                </a:ext>
              </a:extLst>
            </p:cNvPr>
            <p:cNvPicPr>
              <a:picLocks noChangeAspect="1"/>
            </p:cNvPicPr>
            <p:nvPr/>
          </p:nvPicPr>
          <p:blipFill rotWithShape="1">
            <a:blip r:embed="rId7" cstate="print">
              <a:extLst>
                <a:ext uri="{28A0092B-C50C-407E-A947-70E740481C1C}">
                  <a14:useLocalDpi xmlns:a14="http://schemas.microsoft.com/office/drawing/2010/main" val="0"/>
                </a:ext>
              </a:extLst>
            </a:blip>
            <a:srcRect l="23972" t="33869" r="24538" b="34228"/>
            <a:stretch/>
          </p:blipFill>
          <p:spPr>
            <a:xfrm>
              <a:off x="9966911" y="6099245"/>
              <a:ext cx="2071341" cy="719519"/>
            </a:xfrm>
            <a:prstGeom prst="rect">
              <a:avLst/>
            </a:prstGeom>
          </p:spPr>
        </p:pic>
        <p:pic>
          <p:nvPicPr>
            <p:cNvPr id="13" name="Picture 12" descr="A picture containing text, metalware, gear&#10;&#10;Description automatically generated">
              <a:extLst>
                <a:ext uri="{FF2B5EF4-FFF2-40B4-BE49-F238E27FC236}">
                  <a16:creationId xmlns:a16="http://schemas.microsoft.com/office/drawing/2014/main" id="{3B396682-9B61-4BD5-8804-B67083E43168}"/>
                </a:ext>
              </a:extLst>
            </p:cNvPr>
            <p:cNvPicPr>
              <a:picLocks noChangeAspect="1"/>
            </p:cNvPicPr>
            <p:nvPr/>
          </p:nvPicPr>
          <p:blipFill>
            <a:blip r:embed="rId8" cstate="print">
              <a:extLst>
                <a:ext uri="{28A0092B-C50C-407E-A947-70E740481C1C}">
                  <a14:useLocalDpi xmlns:a14="http://schemas.microsoft.com/office/drawing/2010/main" val="0"/>
                </a:ext>
              </a:extLst>
            </a:blip>
            <a:stretch>
              <a:fillRect/>
            </a:stretch>
          </p:blipFill>
          <p:spPr>
            <a:xfrm>
              <a:off x="91485" y="5734233"/>
              <a:ext cx="1034370" cy="1240188"/>
            </a:xfrm>
            <a:prstGeom prst="rect">
              <a:avLst/>
            </a:prstGeom>
          </p:spPr>
        </p:pic>
      </p:grpSp>
      <p:graphicFrame>
        <p:nvGraphicFramePr>
          <p:cNvPr id="2" name="Diagram 1">
            <a:extLst>
              <a:ext uri="{FF2B5EF4-FFF2-40B4-BE49-F238E27FC236}">
                <a16:creationId xmlns:a16="http://schemas.microsoft.com/office/drawing/2014/main" id="{DC78F95D-E704-49C6-8EA4-01D113232C2C}"/>
              </a:ext>
            </a:extLst>
          </p:cNvPr>
          <p:cNvGraphicFramePr/>
          <p:nvPr>
            <p:extLst>
              <p:ext uri="{D42A27DB-BD31-4B8C-83A1-F6EECF244321}">
                <p14:modId xmlns:p14="http://schemas.microsoft.com/office/powerpoint/2010/main" val="3791309820"/>
              </p:ext>
            </p:extLst>
          </p:nvPr>
        </p:nvGraphicFramePr>
        <p:xfrm>
          <a:off x="427783" y="1000305"/>
          <a:ext cx="6502785" cy="4777934"/>
        </p:xfrm>
        <a:graphic>
          <a:graphicData uri="http://schemas.openxmlformats.org/drawingml/2006/diagram">
            <dgm:relIds xmlns:dgm="http://schemas.openxmlformats.org/drawingml/2006/diagram" xmlns:r="http://schemas.openxmlformats.org/officeDocument/2006/relationships" r:dm="rId9" r:lo="rId10" r:qs="rId11" r:cs="rId12"/>
          </a:graphicData>
        </a:graphic>
      </p:graphicFrame>
    </p:spTree>
    <p:extLst>
      <p:ext uri="{BB962C8B-B14F-4D97-AF65-F5344CB8AC3E}">
        <p14:creationId xmlns:p14="http://schemas.microsoft.com/office/powerpoint/2010/main" val="251483675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graphicEl>
                                              <a:dgm id="{8B860366-415A-47EE-A8AC-5ECE4BF87EF2}"/>
                                            </p:graphicEl>
                                          </p:spTgt>
                                        </p:tgtEl>
                                        <p:attrNameLst>
                                          <p:attrName>style.visibility</p:attrName>
                                        </p:attrNameLst>
                                      </p:cBhvr>
                                      <p:to>
                                        <p:strVal val="visible"/>
                                      </p:to>
                                    </p:set>
                                    <p:animEffect transition="in" filter="fade">
                                      <p:cBhvr>
                                        <p:cTn id="7" dur="500"/>
                                        <p:tgtEl>
                                          <p:spTgt spid="2">
                                            <p:graphicEl>
                                              <a:dgm id="{8B860366-415A-47EE-A8AC-5ECE4BF87EF2}"/>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
                                            <p:graphicEl>
                                              <a:dgm id="{135C3729-2DD7-4654-8D91-E294D1A6E1ED}"/>
                                            </p:graphicEl>
                                          </p:spTgt>
                                        </p:tgtEl>
                                        <p:attrNameLst>
                                          <p:attrName>style.visibility</p:attrName>
                                        </p:attrNameLst>
                                      </p:cBhvr>
                                      <p:to>
                                        <p:strVal val="visible"/>
                                      </p:to>
                                    </p:set>
                                    <p:animEffect transition="in" filter="fade">
                                      <p:cBhvr>
                                        <p:cTn id="12" dur="500"/>
                                        <p:tgtEl>
                                          <p:spTgt spid="2">
                                            <p:graphicEl>
                                              <a:dgm id="{135C3729-2DD7-4654-8D91-E294D1A6E1ED}"/>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2">
                                            <p:graphicEl>
                                              <a:dgm id="{91956316-DF14-4C69-AFB0-5F5B30F91897}"/>
                                            </p:graphicEl>
                                          </p:spTgt>
                                        </p:tgtEl>
                                        <p:attrNameLst>
                                          <p:attrName>style.visibility</p:attrName>
                                        </p:attrNameLst>
                                      </p:cBhvr>
                                      <p:to>
                                        <p:strVal val="visible"/>
                                      </p:to>
                                    </p:set>
                                    <p:animEffect transition="in" filter="fade">
                                      <p:cBhvr>
                                        <p:cTn id="15" dur="500"/>
                                        <p:tgtEl>
                                          <p:spTgt spid="2">
                                            <p:graphicEl>
                                              <a:dgm id="{91956316-DF14-4C69-AFB0-5F5B30F91897}"/>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p:bldSub>
          <a:bldDgm bld="one"/>
        </p:bldSub>
      </p:bldGraphic>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3"/>
          <p:cNvSpPr txBox="1">
            <a:spLocks/>
          </p:cNvSpPr>
          <p:nvPr/>
        </p:nvSpPr>
        <p:spPr>
          <a:xfrm>
            <a:off x="1045029" y="869360"/>
            <a:ext cx="10058400" cy="2135097"/>
          </a:xfrm>
          <a:prstGeom prst="rect">
            <a:avLst/>
          </a:prstGeom>
          <a:solidFill>
            <a:schemeClr val="accent2">
              <a:lumMod val="40000"/>
              <a:lumOff val="60000"/>
            </a:schemeClr>
          </a:solidFill>
          <a:ln>
            <a:solidFill>
              <a:schemeClr val="tx1"/>
            </a:solidFill>
          </a:ln>
        </p:spPr>
        <p:txBody>
          <a:bodyPr vert="horz" lIns="0" tIns="45720" rIns="0" bIns="45720" rtlCol="0">
            <a:noAutofit/>
          </a:bodyPr>
          <a:lstStyle>
            <a:lvl1pPr marL="91440" indent="-91440" algn="l" defTabSz="914400" rtl="0" eaLnBrk="1" latinLnBrk="0" hangingPunct="1">
              <a:lnSpc>
                <a:spcPct val="90000"/>
              </a:lnSpc>
              <a:spcBef>
                <a:spcPts val="1200"/>
              </a:spcBef>
              <a:spcAft>
                <a:spcPts val="200"/>
              </a:spcAft>
              <a:buClr>
                <a:schemeClr val="accent1"/>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90000"/>
              </a:lnSpc>
              <a:spcBef>
                <a:spcPts val="200"/>
              </a:spcBef>
              <a:spcAft>
                <a:spcPts val="400"/>
              </a:spcAft>
              <a:buClr>
                <a:schemeClr val="accent1"/>
              </a:buClr>
              <a:buFont typeface="Calibri" pitchFamily="34" charset="0"/>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a:lstStyle>
          <a:p>
            <a:pPr marL="91440" marR="0" lvl="0" indent="-91440" defTabSz="914400" rtl="0" eaLnBrk="1" fontAlgn="auto" latinLnBrk="0" hangingPunct="1">
              <a:lnSpc>
                <a:spcPct val="150000"/>
              </a:lnSpc>
              <a:spcBef>
                <a:spcPts val="1200"/>
              </a:spcBef>
              <a:spcAft>
                <a:spcPts val="200"/>
              </a:spcAft>
              <a:buClr>
                <a:srgbClr val="E48312"/>
              </a:buClr>
              <a:buSzPct val="100000"/>
              <a:buFont typeface="Calibri" panose="020F0502020204030204" pitchFamily="34" charset="0"/>
              <a:buChar char=" "/>
              <a:tabLst/>
              <a:defRPr/>
            </a:pPr>
            <a:r>
              <a:rPr kumimoji="0" lang="en-GB" i="0" u="none" strike="noStrike" kern="1200" cap="none" spc="0" normalizeH="0" baseline="0" noProof="0" dirty="0">
                <a:ln>
                  <a:noFill/>
                </a:ln>
                <a:solidFill>
                  <a:schemeClr val="tx1"/>
                </a:solidFill>
                <a:effectLst/>
                <a:uLnTx/>
                <a:uFillTx/>
                <a:latin typeface="Calibri" panose="020F0502020204030204"/>
                <a:ea typeface="+mn-ea"/>
                <a:cs typeface="+mn-cs"/>
              </a:rPr>
              <a:t>As a vehicle passes an ANPR camera, its registration number is read </a:t>
            </a:r>
            <a:r>
              <a:rPr lang="en-GB" dirty="0">
                <a:solidFill>
                  <a:schemeClr val="tx1"/>
                </a:solidFill>
                <a:latin typeface="Calibri" panose="020F0502020204030204"/>
              </a:rPr>
              <a:t>&amp;</a:t>
            </a:r>
            <a:r>
              <a:rPr kumimoji="0" lang="en-GB" i="0" u="none" strike="noStrike" kern="1200" cap="none" spc="0" normalizeH="0" baseline="0" noProof="0" dirty="0">
                <a:ln>
                  <a:noFill/>
                </a:ln>
                <a:solidFill>
                  <a:schemeClr val="tx1"/>
                </a:solidFill>
                <a:effectLst/>
                <a:uLnTx/>
                <a:uFillTx/>
                <a:latin typeface="Calibri" panose="020F0502020204030204"/>
                <a:ea typeface="+mn-ea"/>
                <a:cs typeface="+mn-cs"/>
              </a:rPr>
              <a:t> instantly checked against database records of vehicles of interest.</a:t>
            </a:r>
          </a:p>
          <a:p>
            <a:pPr marL="91440" marR="0" lvl="0" indent="-91440" defTabSz="914400" rtl="0" eaLnBrk="1" fontAlgn="auto" latinLnBrk="0" hangingPunct="1">
              <a:lnSpc>
                <a:spcPct val="150000"/>
              </a:lnSpc>
              <a:spcBef>
                <a:spcPts val="1200"/>
              </a:spcBef>
              <a:spcAft>
                <a:spcPts val="200"/>
              </a:spcAft>
              <a:buClr>
                <a:srgbClr val="E48312"/>
              </a:buClr>
              <a:buSzPct val="100000"/>
              <a:buFont typeface="Calibri" panose="020F0502020204030204" pitchFamily="34" charset="0"/>
              <a:buChar char=" "/>
              <a:tabLst/>
              <a:defRPr/>
            </a:pPr>
            <a:r>
              <a:rPr kumimoji="0" lang="en-GB" i="0" u="none" strike="noStrike" kern="1200" cap="none" spc="0" normalizeH="0" baseline="0" noProof="0" dirty="0">
                <a:ln>
                  <a:noFill/>
                </a:ln>
                <a:solidFill>
                  <a:schemeClr val="tx1"/>
                </a:solidFill>
                <a:effectLst/>
                <a:uLnTx/>
                <a:uFillTx/>
                <a:latin typeface="Calibri" panose="020F0502020204030204"/>
                <a:ea typeface="+mn-ea"/>
                <a:cs typeface="+mn-cs"/>
              </a:rPr>
              <a:t>Police officers can intercept </a:t>
            </a:r>
            <a:r>
              <a:rPr lang="en-GB" dirty="0">
                <a:solidFill>
                  <a:schemeClr val="tx1"/>
                </a:solidFill>
                <a:latin typeface="Calibri" panose="020F0502020204030204"/>
              </a:rPr>
              <a:t>&amp;</a:t>
            </a:r>
            <a:r>
              <a:rPr kumimoji="0" lang="en-GB" i="0" u="none" strike="noStrike" kern="1200" cap="none" spc="0" normalizeH="0" baseline="0" noProof="0" dirty="0">
                <a:ln>
                  <a:noFill/>
                </a:ln>
                <a:solidFill>
                  <a:schemeClr val="tx1"/>
                </a:solidFill>
                <a:effectLst/>
                <a:uLnTx/>
                <a:uFillTx/>
                <a:latin typeface="Calibri" panose="020F0502020204030204"/>
                <a:ea typeface="+mn-ea"/>
                <a:cs typeface="+mn-cs"/>
              </a:rPr>
              <a:t> stop a vehicle, check it for evidence </a:t>
            </a:r>
            <a:r>
              <a:rPr lang="en-GB" dirty="0">
                <a:solidFill>
                  <a:schemeClr val="tx1"/>
                </a:solidFill>
                <a:latin typeface="Calibri" panose="020F0502020204030204"/>
              </a:rPr>
              <a:t>&amp;</a:t>
            </a:r>
            <a:r>
              <a:rPr kumimoji="0" lang="en-GB" i="0" u="none" strike="noStrike" kern="1200" cap="none" spc="0" normalizeH="0" baseline="0" noProof="0" dirty="0">
                <a:ln>
                  <a:noFill/>
                </a:ln>
                <a:solidFill>
                  <a:schemeClr val="tx1"/>
                </a:solidFill>
                <a:effectLst/>
                <a:uLnTx/>
                <a:uFillTx/>
                <a:latin typeface="Calibri" panose="020F0502020204030204"/>
                <a:ea typeface="+mn-ea"/>
                <a:cs typeface="+mn-cs"/>
              </a:rPr>
              <a:t>, where necessary, make arrests</a:t>
            </a:r>
          </a:p>
        </p:txBody>
      </p:sp>
      <p:sp>
        <p:nvSpPr>
          <p:cNvPr id="4" name="TextBox 3"/>
          <p:cNvSpPr txBox="1"/>
          <p:nvPr/>
        </p:nvSpPr>
        <p:spPr>
          <a:xfrm>
            <a:off x="1551047" y="223029"/>
            <a:ext cx="8675304" cy="584775"/>
          </a:xfrm>
          <a:prstGeom prst="rect">
            <a:avLst/>
          </a:prstGeom>
          <a:solidFill>
            <a:srgbClr val="002060"/>
          </a:solidFill>
        </p:spPr>
        <p:txBody>
          <a:bodyPr wrap="square" rtlCol="0">
            <a:spAutoFit/>
          </a:bodyPr>
          <a:lstStyle/>
          <a:p>
            <a:pPr algn="ctr"/>
            <a:r>
              <a:rPr lang="en-GB" sz="3200" b="1" dirty="0">
                <a:solidFill>
                  <a:schemeClr val="bg1"/>
                </a:solidFill>
              </a:rPr>
              <a:t>ANPR: How it Works</a:t>
            </a:r>
          </a:p>
        </p:txBody>
      </p:sp>
      <p:pic>
        <p:nvPicPr>
          <p:cNvPr id="5" name="Picture 4"/>
          <p:cNvPicPr>
            <a:picLocks noChangeAspect="1"/>
          </p:cNvPicPr>
          <p:nvPr/>
        </p:nvPicPr>
        <p:blipFill>
          <a:blip r:embed="rId3"/>
          <a:stretch>
            <a:fillRect/>
          </a:stretch>
        </p:blipFill>
        <p:spPr>
          <a:xfrm>
            <a:off x="1045029" y="3277382"/>
            <a:ext cx="4410075" cy="2476500"/>
          </a:xfrm>
          <a:prstGeom prst="rect">
            <a:avLst/>
          </a:prstGeom>
        </p:spPr>
      </p:pic>
      <p:sp>
        <p:nvSpPr>
          <p:cNvPr id="6" name="Rectangle 5"/>
          <p:cNvSpPr/>
          <p:nvPr/>
        </p:nvSpPr>
        <p:spPr>
          <a:xfrm>
            <a:off x="5622860" y="3169403"/>
            <a:ext cx="6096000" cy="2532488"/>
          </a:xfrm>
          <a:prstGeom prst="rect">
            <a:avLst/>
          </a:prstGeom>
          <a:solidFill>
            <a:schemeClr val="accent2">
              <a:lumMod val="60000"/>
              <a:lumOff val="40000"/>
            </a:schemeClr>
          </a:solidFill>
          <a:ln>
            <a:solidFill>
              <a:schemeClr val="tx1"/>
            </a:solidFill>
          </a:ln>
        </p:spPr>
        <p:txBody>
          <a:bodyPr>
            <a:spAutoFit/>
          </a:bodyPr>
          <a:lstStyle/>
          <a:p>
            <a:pPr marL="91440" lvl="0" indent="-91440">
              <a:lnSpc>
                <a:spcPct val="150000"/>
              </a:lnSpc>
              <a:spcBef>
                <a:spcPts val="1200"/>
              </a:spcBef>
              <a:spcAft>
                <a:spcPts val="200"/>
              </a:spcAft>
              <a:buClr>
                <a:srgbClr val="E48312"/>
              </a:buClr>
              <a:buSzPct val="100000"/>
              <a:buFont typeface="Calibri" panose="020F0502020204030204" pitchFamily="34" charset="0"/>
              <a:buChar char=" "/>
              <a:defRPr/>
            </a:pPr>
            <a:r>
              <a:rPr lang="en-GB" sz="2000" dirty="0"/>
              <a:t>A record of all vehicles passing by a camera is stored, including those for vehicles that are not known to be of interest at the time of the read </a:t>
            </a:r>
          </a:p>
          <a:p>
            <a:pPr marL="91440" lvl="0" indent="-91440">
              <a:lnSpc>
                <a:spcPct val="150000"/>
              </a:lnSpc>
              <a:spcBef>
                <a:spcPts val="1200"/>
              </a:spcBef>
              <a:spcAft>
                <a:spcPts val="200"/>
              </a:spcAft>
              <a:buClr>
                <a:srgbClr val="E48312"/>
              </a:buClr>
              <a:buSzPct val="100000"/>
              <a:buFont typeface="Calibri" panose="020F0502020204030204" pitchFamily="34" charset="0"/>
              <a:buChar char=" "/>
              <a:defRPr/>
            </a:pPr>
            <a:r>
              <a:rPr lang="en-GB" sz="2000" dirty="0"/>
              <a:t>This information may in appropriate circumstances be accessed for investigative purposes</a:t>
            </a:r>
            <a:r>
              <a:rPr lang="en-GB" dirty="0"/>
              <a:t>.</a:t>
            </a:r>
          </a:p>
        </p:txBody>
      </p:sp>
      <p:grpSp>
        <p:nvGrpSpPr>
          <p:cNvPr id="7" name="Group 6">
            <a:extLst>
              <a:ext uri="{FF2B5EF4-FFF2-40B4-BE49-F238E27FC236}">
                <a16:creationId xmlns:a16="http://schemas.microsoft.com/office/drawing/2014/main" id="{BD660CC0-7C69-4D5E-8D4A-77ABDD25D41E}"/>
              </a:ext>
            </a:extLst>
          </p:cNvPr>
          <p:cNvGrpSpPr/>
          <p:nvPr/>
        </p:nvGrpSpPr>
        <p:grpSpPr>
          <a:xfrm>
            <a:off x="0" y="5734233"/>
            <a:ext cx="12192000" cy="1240188"/>
            <a:chOff x="0" y="5734233"/>
            <a:chExt cx="12192000" cy="1240188"/>
          </a:xfrm>
        </p:grpSpPr>
        <p:pic>
          <p:nvPicPr>
            <p:cNvPr id="8" name="Picture 7">
              <a:extLst>
                <a:ext uri="{FF2B5EF4-FFF2-40B4-BE49-F238E27FC236}">
                  <a16:creationId xmlns:a16="http://schemas.microsoft.com/office/drawing/2014/main" id="{987C7F0B-5D5E-4CA3-AD2C-F4F5D669DFAE}"/>
                </a:ext>
              </a:extLst>
            </p:cNvPr>
            <p:cNvPicPr>
              <a:picLocks noChangeAspect="1"/>
            </p:cNvPicPr>
            <p:nvPr/>
          </p:nvPicPr>
          <p:blipFill>
            <a:blip r:embed="rId4" cstate="print">
              <a:extLst>
                <a:ext uri="{28A0092B-C50C-407E-A947-70E740481C1C}">
                  <a14:useLocalDpi xmlns:a14="http://schemas.microsoft.com/office/drawing/2010/main" val="0"/>
                </a:ext>
              </a:extLst>
            </a:blip>
            <a:srcRect/>
            <a:stretch/>
          </p:blipFill>
          <p:spPr>
            <a:xfrm>
              <a:off x="0" y="6045466"/>
              <a:ext cx="12192000" cy="827536"/>
            </a:xfrm>
            <a:prstGeom prst="rect">
              <a:avLst/>
            </a:prstGeom>
          </p:spPr>
        </p:pic>
        <p:sp>
          <p:nvSpPr>
            <p:cNvPr id="9" name="Rectangle 8">
              <a:extLst>
                <a:ext uri="{FF2B5EF4-FFF2-40B4-BE49-F238E27FC236}">
                  <a16:creationId xmlns:a16="http://schemas.microsoft.com/office/drawing/2014/main" id="{B21F0841-CEDB-4E76-B3FD-8CEE8F622C94}"/>
                </a:ext>
              </a:extLst>
            </p:cNvPr>
            <p:cNvSpPr/>
            <p:nvPr/>
          </p:nvSpPr>
          <p:spPr>
            <a:xfrm>
              <a:off x="25878" y="6099245"/>
              <a:ext cx="2278207" cy="728890"/>
            </a:xfrm>
            <a:prstGeom prst="rect">
              <a:avLst/>
            </a:prstGeom>
            <a:solidFill>
              <a:srgbClr val="00438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pic>
          <p:nvPicPr>
            <p:cNvPr id="10" name="Picture 9">
              <a:extLst>
                <a:ext uri="{FF2B5EF4-FFF2-40B4-BE49-F238E27FC236}">
                  <a16:creationId xmlns:a16="http://schemas.microsoft.com/office/drawing/2014/main" id="{ACD4F95B-43C9-4EDF-831F-88AE3976AD1E}"/>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1077275" y="5880520"/>
              <a:ext cx="829163" cy="947615"/>
            </a:xfrm>
            <a:prstGeom prst="rect">
              <a:avLst/>
            </a:prstGeom>
          </p:spPr>
        </p:pic>
        <p:sp>
          <p:nvSpPr>
            <p:cNvPr id="11" name="Rectangle 10">
              <a:extLst>
                <a:ext uri="{FF2B5EF4-FFF2-40B4-BE49-F238E27FC236}">
                  <a16:creationId xmlns:a16="http://schemas.microsoft.com/office/drawing/2014/main" id="{984BEA1A-1222-4748-840E-953C4124049B}"/>
                </a:ext>
              </a:extLst>
            </p:cNvPr>
            <p:cNvSpPr/>
            <p:nvPr/>
          </p:nvSpPr>
          <p:spPr>
            <a:xfrm>
              <a:off x="9029700" y="6099245"/>
              <a:ext cx="2970647" cy="72889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2" name="Picture 11" descr="Text, letter&#10;&#10;Description automatically generated">
              <a:extLst>
                <a:ext uri="{FF2B5EF4-FFF2-40B4-BE49-F238E27FC236}">
                  <a16:creationId xmlns:a16="http://schemas.microsoft.com/office/drawing/2014/main" id="{787C53C2-006A-4DE0-8E43-F68CE704614D}"/>
                </a:ext>
              </a:extLst>
            </p:cNvPr>
            <p:cNvPicPr>
              <a:picLocks noChangeAspect="1"/>
            </p:cNvPicPr>
            <p:nvPr/>
          </p:nvPicPr>
          <p:blipFill rotWithShape="1">
            <a:blip r:embed="rId6" cstate="print">
              <a:extLst>
                <a:ext uri="{28A0092B-C50C-407E-A947-70E740481C1C}">
                  <a14:useLocalDpi xmlns:a14="http://schemas.microsoft.com/office/drawing/2010/main" val="0"/>
                </a:ext>
              </a:extLst>
            </a:blip>
            <a:srcRect l="23972" t="33869" r="24538" b="34228"/>
            <a:stretch/>
          </p:blipFill>
          <p:spPr>
            <a:xfrm>
              <a:off x="9966911" y="6099245"/>
              <a:ext cx="2071341" cy="719519"/>
            </a:xfrm>
            <a:prstGeom prst="rect">
              <a:avLst/>
            </a:prstGeom>
          </p:spPr>
        </p:pic>
        <p:pic>
          <p:nvPicPr>
            <p:cNvPr id="13" name="Picture 12" descr="A picture containing text, metalware, gear&#10;&#10;Description automatically generated">
              <a:extLst>
                <a:ext uri="{FF2B5EF4-FFF2-40B4-BE49-F238E27FC236}">
                  <a16:creationId xmlns:a16="http://schemas.microsoft.com/office/drawing/2014/main" id="{8560BA7D-F3A2-4A51-9D50-D5A8B07124C6}"/>
                </a:ext>
              </a:extLst>
            </p:cNvPr>
            <p:cNvPicPr>
              <a:picLocks noChangeAspect="1"/>
            </p:cNvPicPr>
            <p:nvPr/>
          </p:nvPicPr>
          <p:blipFill>
            <a:blip r:embed="rId7" cstate="print">
              <a:extLst>
                <a:ext uri="{28A0092B-C50C-407E-A947-70E740481C1C}">
                  <a14:useLocalDpi xmlns:a14="http://schemas.microsoft.com/office/drawing/2010/main" val="0"/>
                </a:ext>
              </a:extLst>
            </a:blip>
            <a:stretch>
              <a:fillRect/>
            </a:stretch>
          </p:blipFill>
          <p:spPr>
            <a:xfrm>
              <a:off x="91485" y="5734233"/>
              <a:ext cx="1034370" cy="1240188"/>
            </a:xfrm>
            <a:prstGeom prst="rect">
              <a:avLst/>
            </a:prstGeom>
          </p:spPr>
        </p:pic>
      </p:grpSp>
    </p:spTree>
    <p:extLst>
      <p:ext uri="{BB962C8B-B14F-4D97-AF65-F5344CB8AC3E}">
        <p14:creationId xmlns:p14="http://schemas.microsoft.com/office/powerpoint/2010/main" val="389013233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6">
                                            <p:txEl>
                                              <p:pRg st="0" end="0"/>
                                            </p:txEl>
                                          </p:spTgt>
                                        </p:tgtEl>
                                        <p:attrNameLst>
                                          <p:attrName>style.visibility</p:attrName>
                                        </p:attrNameLst>
                                      </p:cBhvr>
                                      <p:to>
                                        <p:strVal val="visible"/>
                                      </p:to>
                                    </p:set>
                                    <p:animEffect transition="in" filter="fade">
                                      <p:cBhvr>
                                        <p:cTn id="17" dur="500"/>
                                        <p:tgtEl>
                                          <p:spTgt spid="6">
                                            <p:txEl>
                                              <p:pRg st="0" end="0"/>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6">
                                            <p:txEl>
                                              <p:pRg st="1" end="1"/>
                                            </p:txEl>
                                          </p:spTgt>
                                        </p:tgtEl>
                                        <p:attrNameLst>
                                          <p:attrName>style.visibility</p:attrName>
                                        </p:attrNameLst>
                                      </p:cBhvr>
                                      <p:to>
                                        <p:strVal val="visible"/>
                                      </p:to>
                                    </p:set>
                                    <p:animEffect transition="in" filter="fade">
                                      <p:cBhvr>
                                        <p:cTn id="22" dur="500"/>
                                        <p:tgtEl>
                                          <p:spTgt spid="6">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3"/>
          <p:cNvSpPr txBox="1">
            <a:spLocks/>
          </p:cNvSpPr>
          <p:nvPr/>
        </p:nvSpPr>
        <p:spPr>
          <a:xfrm>
            <a:off x="1729177" y="2197468"/>
            <a:ext cx="2596912" cy="2515585"/>
          </a:xfrm>
          <a:prstGeom prst="rect">
            <a:avLst/>
          </a:prstGeom>
          <a:solidFill>
            <a:schemeClr val="accent2">
              <a:lumMod val="60000"/>
              <a:lumOff val="40000"/>
            </a:schemeClr>
          </a:solidFill>
          <a:ln>
            <a:solidFill>
              <a:schemeClr val="tx1"/>
            </a:solidFill>
          </a:ln>
        </p:spPr>
        <p:txBody>
          <a:bodyPr vert="horz" lIns="0" tIns="45720" rIns="0" bIns="45720" rtlCol="0">
            <a:normAutofit/>
          </a:bodyPr>
          <a:lstStyle>
            <a:lvl1pPr marL="91440" indent="-91440" algn="l" defTabSz="914400" rtl="0" eaLnBrk="1" latinLnBrk="0" hangingPunct="1">
              <a:lnSpc>
                <a:spcPct val="90000"/>
              </a:lnSpc>
              <a:spcBef>
                <a:spcPts val="1200"/>
              </a:spcBef>
              <a:spcAft>
                <a:spcPts val="200"/>
              </a:spcAft>
              <a:buClr>
                <a:schemeClr val="accent1"/>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90000"/>
              </a:lnSpc>
              <a:spcBef>
                <a:spcPts val="200"/>
              </a:spcBef>
              <a:spcAft>
                <a:spcPts val="400"/>
              </a:spcAft>
              <a:buClr>
                <a:schemeClr val="accent1"/>
              </a:buClr>
              <a:buFont typeface="Calibri" pitchFamily="34" charset="0"/>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a:lstStyle>
          <a:p>
            <a:pPr marL="91440" marR="0" lvl="0" indent="-91440" algn="l" defTabSz="914400" rtl="0" eaLnBrk="1" fontAlgn="auto" latinLnBrk="0" hangingPunct="1">
              <a:lnSpc>
                <a:spcPct val="150000"/>
              </a:lnSpc>
              <a:spcBef>
                <a:spcPts val="1200"/>
              </a:spcBef>
              <a:spcAft>
                <a:spcPts val="200"/>
              </a:spcAft>
              <a:buClr>
                <a:srgbClr val="E48312"/>
              </a:buClr>
              <a:buSzPct val="100000"/>
              <a:buFont typeface="Calibri" panose="020F0502020204030204" pitchFamily="34" charset="0"/>
              <a:buChar char=" "/>
              <a:tabLst/>
              <a:defRPr/>
            </a:pPr>
            <a:r>
              <a:rPr kumimoji="0" lang="en-GB" sz="2800" i="0" u="none" strike="noStrike" kern="1200" cap="none" spc="0" normalizeH="0" baseline="0" noProof="0" dirty="0">
                <a:ln>
                  <a:noFill/>
                </a:ln>
                <a:solidFill>
                  <a:schemeClr val="tx1"/>
                </a:solidFill>
                <a:effectLst/>
                <a:uLnTx/>
                <a:uFillTx/>
                <a:latin typeface="Calibri" panose="020F0502020204030204"/>
                <a:ea typeface="+mn-ea"/>
                <a:cs typeface="+mn-cs"/>
              </a:rPr>
              <a:t>Police Vehicles</a:t>
            </a:r>
          </a:p>
          <a:p>
            <a:pPr marL="91440" marR="0" lvl="0" indent="-91440" algn="l" defTabSz="914400" rtl="0" eaLnBrk="1" fontAlgn="auto" latinLnBrk="0" hangingPunct="1">
              <a:lnSpc>
                <a:spcPct val="150000"/>
              </a:lnSpc>
              <a:spcBef>
                <a:spcPts val="1200"/>
              </a:spcBef>
              <a:spcAft>
                <a:spcPts val="200"/>
              </a:spcAft>
              <a:buClr>
                <a:srgbClr val="E48312"/>
              </a:buClr>
              <a:buSzPct val="100000"/>
              <a:buFont typeface="Calibri" panose="020F0502020204030204" pitchFamily="34" charset="0"/>
              <a:buChar char=" "/>
              <a:tabLst/>
              <a:defRPr/>
            </a:pPr>
            <a:r>
              <a:rPr kumimoji="0" lang="en-GB" sz="2800" i="0" u="none" strike="noStrike" kern="1200" cap="none" spc="0" normalizeH="0" baseline="0" noProof="0" dirty="0">
                <a:ln>
                  <a:noFill/>
                </a:ln>
                <a:solidFill>
                  <a:schemeClr val="tx1"/>
                </a:solidFill>
                <a:effectLst/>
                <a:uLnTx/>
                <a:uFillTx/>
                <a:latin typeface="Calibri" panose="020F0502020204030204"/>
                <a:ea typeface="+mn-ea"/>
                <a:cs typeface="+mn-cs"/>
              </a:rPr>
              <a:t>Fixed locations</a:t>
            </a:r>
          </a:p>
          <a:p>
            <a:pPr marL="91440" marR="0" lvl="0" indent="-91440" algn="l" defTabSz="914400" rtl="0" eaLnBrk="1" fontAlgn="auto" latinLnBrk="0" hangingPunct="1">
              <a:lnSpc>
                <a:spcPct val="150000"/>
              </a:lnSpc>
              <a:spcBef>
                <a:spcPts val="1200"/>
              </a:spcBef>
              <a:spcAft>
                <a:spcPts val="200"/>
              </a:spcAft>
              <a:buClr>
                <a:srgbClr val="E48312"/>
              </a:buClr>
              <a:buSzPct val="100000"/>
              <a:buFont typeface="Calibri" panose="020F0502020204030204" pitchFamily="34" charset="0"/>
              <a:buChar char=" "/>
              <a:tabLst/>
              <a:defRPr/>
            </a:pPr>
            <a:r>
              <a:rPr kumimoji="0" lang="en-GB" sz="2800" i="0" u="none" strike="noStrike" kern="1200" cap="none" spc="0" normalizeH="0" baseline="0" noProof="0" dirty="0">
                <a:ln>
                  <a:noFill/>
                </a:ln>
                <a:solidFill>
                  <a:schemeClr val="tx1"/>
                </a:solidFill>
                <a:effectLst/>
                <a:uLnTx/>
                <a:uFillTx/>
                <a:latin typeface="Calibri" panose="020F0502020204030204"/>
                <a:ea typeface="+mn-ea"/>
                <a:cs typeface="+mn-cs"/>
              </a:rPr>
              <a:t>Mobile cameras</a:t>
            </a:r>
          </a:p>
        </p:txBody>
      </p:sp>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243804" y="2007953"/>
            <a:ext cx="4982547" cy="2705100"/>
          </a:xfrm>
          <a:prstGeom prst="rect">
            <a:avLst/>
          </a:prstGeom>
        </p:spPr>
      </p:pic>
      <p:sp>
        <p:nvSpPr>
          <p:cNvPr id="5" name="TextBox 4"/>
          <p:cNvSpPr txBox="1"/>
          <p:nvPr/>
        </p:nvSpPr>
        <p:spPr>
          <a:xfrm>
            <a:off x="1551047" y="614915"/>
            <a:ext cx="8675304" cy="584775"/>
          </a:xfrm>
          <a:prstGeom prst="rect">
            <a:avLst/>
          </a:prstGeom>
          <a:solidFill>
            <a:srgbClr val="002060"/>
          </a:solidFill>
        </p:spPr>
        <p:txBody>
          <a:bodyPr wrap="square" rtlCol="0">
            <a:spAutoFit/>
          </a:bodyPr>
          <a:lstStyle/>
          <a:p>
            <a:pPr algn="ctr"/>
            <a:r>
              <a:rPr lang="en-GB" sz="3200" b="1" dirty="0">
                <a:solidFill>
                  <a:schemeClr val="bg1"/>
                </a:solidFill>
              </a:rPr>
              <a:t>Camera Locations</a:t>
            </a:r>
          </a:p>
        </p:txBody>
      </p:sp>
      <p:grpSp>
        <p:nvGrpSpPr>
          <p:cNvPr id="6" name="Group 5">
            <a:extLst>
              <a:ext uri="{FF2B5EF4-FFF2-40B4-BE49-F238E27FC236}">
                <a16:creationId xmlns:a16="http://schemas.microsoft.com/office/drawing/2014/main" id="{CE2688C5-082C-435E-AE1E-4C826108D404}"/>
              </a:ext>
            </a:extLst>
          </p:cNvPr>
          <p:cNvGrpSpPr/>
          <p:nvPr/>
        </p:nvGrpSpPr>
        <p:grpSpPr>
          <a:xfrm>
            <a:off x="0" y="5734233"/>
            <a:ext cx="12192000" cy="1240188"/>
            <a:chOff x="0" y="5734233"/>
            <a:chExt cx="12192000" cy="1240188"/>
          </a:xfrm>
        </p:grpSpPr>
        <p:pic>
          <p:nvPicPr>
            <p:cNvPr id="7" name="Picture 6">
              <a:extLst>
                <a:ext uri="{FF2B5EF4-FFF2-40B4-BE49-F238E27FC236}">
                  <a16:creationId xmlns:a16="http://schemas.microsoft.com/office/drawing/2014/main" id="{135080A8-A356-4029-A3A4-513C64F03E3B}"/>
                </a:ext>
              </a:extLst>
            </p:cNvPr>
            <p:cNvPicPr>
              <a:picLocks noChangeAspect="1"/>
            </p:cNvPicPr>
            <p:nvPr/>
          </p:nvPicPr>
          <p:blipFill>
            <a:blip r:embed="rId4" cstate="print">
              <a:extLst>
                <a:ext uri="{28A0092B-C50C-407E-A947-70E740481C1C}">
                  <a14:useLocalDpi xmlns:a14="http://schemas.microsoft.com/office/drawing/2010/main" val="0"/>
                </a:ext>
              </a:extLst>
            </a:blip>
            <a:srcRect/>
            <a:stretch/>
          </p:blipFill>
          <p:spPr>
            <a:xfrm>
              <a:off x="0" y="6045466"/>
              <a:ext cx="12192000" cy="827536"/>
            </a:xfrm>
            <a:prstGeom prst="rect">
              <a:avLst/>
            </a:prstGeom>
          </p:spPr>
        </p:pic>
        <p:sp>
          <p:nvSpPr>
            <p:cNvPr id="8" name="Rectangle 7">
              <a:extLst>
                <a:ext uri="{FF2B5EF4-FFF2-40B4-BE49-F238E27FC236}">
                  <a16:creationId xmlns:a16="http://schemas.microsoft.com/office/drawing/2014/main" id="{B66C7511-7468-471A-8D12-FB717D355501}"/>
                </a:ext>
              </a:extLst>
            </p:cNvPr>
            <p:cNvSpPr/>
            <p:nvPr/>
          </p:nvSpPr>
          <p:spPr>
            <a:xfrm>
              <a:off x="25878" y="6099245"/>
              <a:ext cx="2278207" cy="728890"/>
            </a:xfrm>
            <a:prstGeom prst="rect">
              <a:avLst/>
            </a:prstGeom>
            <a:solidFill>
              <a:srgbClr val="00438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pic>
          <p:nvPicPr>
            <p:cNvPr id="9" name="Picture 8">
              <a:extLst>
                <a:ext uri="{FF2B5EF4-FFF2-40B4-BE49-F238E27FC236}">
                  <a16:creationId xmlns:a16="http://schemas.microsoft.com/office/drawing/2014/main" id="{1109B5F0-DC18-484A-8480-DB2DF549C7C6}"/>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1077275" y="5880520"/>
              <a:ext cx="829163" cy="947615"/>
            </a:xfrm>
            <a:prstGeom prst="rect">
              <a:avLst/>
            </a:prstGeom>
          </p:spPr>
        </p:pic>
        <p:sp>
          <p:nvSpPr>
            <p:cNvPr id="10" name="Rectangle 9">
              <a:extLst>
                <a:ext uri="{FF2B5EF4-FFF2-40B4-BE49-F238E27FC236}">
                  <a16:creationId xmlns:a16="http://schemas.microsoft.com/office/drawing/2014/main" id="{0C098632-1712-48A9-BACF-DB1293EEC2C5}"/>
                </a:ext>
              </a:extLst>
            </p:cNvPr>
            <p:cNvSpPr/>
            <p:nvPr/>
          </p:nvSpPr>
          <p:spPr>
            <a:xfrm>
              <a:off x="9029700" y="6099245"/>
              <a:ext cx="2970647" cy="72889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1" name="Picture 10" descr="Text, letter&#10;&#10;Description automatically generated">
              <a:extLst>
                <a:ext uri="{FF2B5EF4-FFF2-40B4-BE49-F238E27FC236}">
                  <a16:creationId xmlns:a16="http://schemas.microsoft.com/office/drawing/2014/main" id="{B608AE0E-ACD2-4590-9C19-578E9C181C4E}"/>
                </a:ext>
              </a:extLst>
            </p:cNvPr>
            <p:cNvPicPr>
              <a:picLocks noChangeAspect="1"/>
            </p:cNvPicPr>
            <p:nvPr/>
          </p:nvPicPr>
          <p:blipFill rotWithShape="1">
            <a:blip r:embed="rId6" cstate="print">
              <a:extLst>
                <a:ext uri="{28A0092B-C50C-407E-A947-70E740481C1C}">
                  <a14:useLocalDpi xmlns:a14="http://schemas.microsoft.com/office/drawing/2010/main" val="0"/>
                </a:ext>
              </a:extLst>
            </a:blip>
            <a:srcRect l="23972" t="33869" r="24538" b="34228"/>
            <a:stretch/>
          </p:blipFill>
          <p:spPr>
            <a:xfrm>
              <a:off x="9966911" y="6099245"/>
              <a:ext cx="2071341" cy="719519"/>
            </a:xfrm>
            <a:prstGeom prst="rect">
              <a:avLst/>
            </a:prstGeom>
          </p:spPr>
        </p:pic>
        <p:pic>
          <p:nvPicPr>
            <p:cNvPr id="12" name="Picture 11" descr="A picture containing text, metalware, gear&#10;&#10;Description automatically generated">
              <a:extLst>
                <a:ext uri="{FF2B5EF4-FFF2-40B4-BE49-F238E27FC236}">
                  <a16:creationId xmlns:a16="http://schemas.microsoft.com/office/drawing/2014/main" id="{6B02ED4E-F77A-49B9-95F7-3DBA740FCD28}"/>
                </a:ext>
              </a:extLst>
            </p:cNvPr>
            <p:cNvPicPr>
              <a:picLocks noChangeAspect="1"/>
            </p:cNvPicPr>
            <p:nvPr/>
          </p:nvPicPr>
          <p:blipFill>
            <a:blip r:embed="rId7" cstate="print">
              <a:extLst>
                <a:ext uri="{28A0092B-C50C-407E-A947-70E740481C1C}">
                  <a14:useLocalDpi xmlns:a14="http://schemas.microsoft.com/office/drawing/2010/main" val="0"/>
                </a:ext>
              </a:extLst>
            </a:blip>
            <a:stretch>
              <a:fillRect/>
            </a:stretch>
          </p:blipFill>
          <p:spPr>
            <a:xfrm>
              <a:off x="91485" y="5734233"/>
              <a:ext cx="1034370" cy="1240188"/>
            </a:xfrm>
            <a:prstGeom prst="rect">
              <a:avLst/>
            </a:prstGeom>
          </p:spPr>
        </p:pic>
      </p:grpSp>
    </p:spTree>
    <p:extLst>
      <p:ext uri="{BB962C8B-B14F-4D97-AF65-F5344CB8AC3E}">
        <p14:creationId xmlns:p14="http://schemas.microsoft.com/office/powerpoint/2010/main" val="369719976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571500" y="223029"/>
            <a:ext cx="10904107" cy="584775"/>
          </a:xfrm>
          <a:prstGeom prst="rect">
            <a:avLst/>
          </a:prstGeom>
          <a:solidFill>
            <a:srgbClr val="002060"/>
          </a:solidFill>
        </p:spPr>
        <p:txBody>
          <a:bodyPr wrap="square" rtlCol="0">
            <a:spAutoFit/>
          </a:bodyPr>
          <a:lstStyle/>
          <a:p>
            <a:pPr algn="ctr"/>
            <a:r>
              <a:rPr lang="en-GB" sz="3200" b="1" dirty="0">
                <a:solidFill>
                  <a:schemeClr val="bg1"/>
                </a:solidFill>
              </a:rPr>
              <a:t>ANPR in Investigations</a:t>
            </a:r>
          </a:p>
        </p:txBody>
      </p:sp>
      <p:pic>
        <p:nvPicPr>
          <p:cNvPr id="5" name="Picture 4"/>
          <p:cNvPicPr>
            <a:picLocks noChangeAspect="1"/>
          </p:cNvPicPr>
          <p:nvPr/>
        </p:nvPicPr>
        <p:blipFill rotWithShape="1">
          <a:blip r:embed="rId3"/>
          <a:srcRect r="51187"/>
          <a:stretch/>
        </p:blipFill>
        <p:spPr>
          <a:xfrm>
            <a:off x="8344962" y="1706561"/>
            <a:ext cx="3130646" cy="2919607"/>
          </a:xfrm>
          <a:prstGeom prst="rect">
            <a:avLst/>
          </a:prstGeom>
        </p:spPr>
      </p:pic>
      <p:grpSp>
        <p:nvGrpSpPr>
          <p:cNvPr id="6" name="Group 5">
            <a:extLst>
              <a:ext uri="{FF2B5EF4-FFF2-40B4-BE49-F238E27FC236}">
                <a16:creationId xmlns:a16="http://schemas.microsoft.com/office/drawing/2014/main" id="{594FF985-1C2E-462D-8FD8-6BD1847BF84C}"/>
              </a:ext>
            </a:extLst>
          </p:cNvPr>
          <p:cNvGrpSpPr/>
          <p:nvPr/>
        </p:nvGrpSpPr>
        <p:grpSpPr>
          <a:xfrm>
            <a:off x="0" y="5734233"/>
            <a:ext cx="12192000" cy="1240188"/>
            <a:chOff x="0" y="5734233"/>
            <a:chExt cx="12192000" cy="1240188"/>
          </a:xfrm>
        </p:grpSpPr>
        <p:pic>
          <p:nvPicPr>
            <p:cNvPr id="7" name="Picture 6">
              <a:extLst>
                <a:ext uri="{FF2B5EF4-FFF2-40B4-BE49-F238E27FC236}">
                  <a16:creationId xmlns:a16="http://schemas.microsoft.com/office/drawing/2014/main" id="{CA944535-DE65-457F-8126-FB00528777F6}"/>
                </a:ext>
              </a:extLst>
            </p:cNvPr>
            <p:cNvPicPr>
              <a:picLocks noChangeAspect="1"/>
            </p:cNvPicPr>
            <p:nvPr/>
          </p:nvPicPr>
          <p:blipFill>
            <a:blip r:embed="rId4" cstate="print">
              <a:extLst>
                <a:ext uri="{28A0092B-C50C-407E-A947-70E740481C1C}">
                  <a14:useLocalDpi xmlns:a14="http://schemas.microsoft.com/office/drawing/2010/main" val="0"/>
                </a:ext>
              </a:extLst>
            </a:blip>
            <a:srcRect/>
            <a:stretch/>
          </p:blipFill>
          <p:spPr>
            <a:xfrm>
              <a:off x="0" y="6045466"/>
              <a:ext cx="12192000" cy="827536"/>
            </a:xfrm>
            <a:prstGeom prst="rect">
              <a:avLst/>
            </a:prstGeom>
          </p:spPr>
        </p:pic>
        <p:sp>
          <p:nvSpPr>
            <p:cNvPr id="8" name="Rectangle 7">
              <a:extLst>
                <a:ext uri="{FF2B5EF4-FFF2-40B4-BE49-F238E27FC236}">
                  <a16:creationId xmlns:a16="http://schemas.microsoft.com/office/drawing/2014/main" id="{431EFB75-EC34-4097-B75E-0F3F4803A2F9}"/>
                </a:ext>
              </a:extLst>
            </p:cNvPr>
            <p:cNvSpPr/>
            <p:nvPr/>
          </p:nvSpPr>
          <p:spPr>
            <a:xfrm>
              <a:off x="25878" y="6099245"/>
              <a:ext cx="2278207" cy="728890"/>
            </a:xfrm>
            <a:prstGeom prst="rect">
              <a:avLst/>
            </a:prstGeom>
            <a:solidFill>
              <a:srgbClr val="00438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pic>
          <p:nvPicPr>
            <p:cNvPr id="9" name="Picture 8">
              <a:extLst>
                <a:ext uri="{FF2B5EF4-FFF2-40B4-BE49-F238E27FC236}">
                  <a16:creationId xmlns:a16="http://schemas.microsoft.com/office/drawing/2014/main" id="{375A45B1-7EC5-4C0D-AF02-86C5677FF269}"/>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1077275" y="5880520"/>
              <a:ext cx="829163" cy="947615"/>
            </a:xfrm>
            <a:prstGeom prst="rect">
              <a:avLst/>
            </a:prstGeom>
          </p:spPr>
        </p:pic>
        <p:sp>
          <p:nvSpPr>
            <p:cNvPr id="10" name="Rectangle 9">
              <a:extLst>
                <a:ext uri="{FF2B5EF4-FFF2-40B4-BE49-F238E27FC236}">
                  <a16:creationId xmlns:a16="http://schemas.microsoft.com/office/drawing/2014/main" id="{B4C6940D-8114-4665-B76B-02B01BED2586}"/>
                </a:ext>
              </a:extLst>
            </p:cNvPr>
            <p:cNvSpPr/>
            <p:nvPr/>
          </p:nvSpPr>
          <p:spPr>
            <a:xfrm>
              <a:off x="9029700" y="6099245"/>
              <a:ext cx="2970647" cy="72889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1" name="Picture 10" descr="Text, letter&#10;&#10;Description automatically generated">
              <a:extLst>
                <a:ext uri="{FF2B5EF4-FFF2-40B4-BE49-F238E27FC236}">
                  <a16:creationId xmlns:a16="http://schemas.microsoft.com/office/drawing/2014/main" id="{2653E824-FE3D-4C38-AC82-2C6CBA2990F9}"/>
                </a:ext>
              </a:extLst>
            </p:cNvPr>
            <p:cNvPicPr>
              <a:picLocks noChangeAspect="1"/>
            </p:cNvPicPr>
            <p:nvPr/>
          </p:nvPicPr>
          <p:blipFill rotWithShape="1">
            <a:blip r:embed="rId6" cstate="print">
              <a:extLst>
                <a:ext uri="{28A0092B-C50C-407E-A947-70E740481C1C}">
                  <a14:useLocalDpi xmlns:a14="http://schemas.microsoft.com/office/drawing/2010/main" val="0"/>
                </a:ext>
              </a:extLst>
            </a:blip>
            <a:srcRect l="23972" t="33869" r="24538" b="34228"/>
            <a:stretch/>
          </p:blipFill>
          <p:spPr>
            <a:xfrm>
              <a:off x="9966911" y="6099245"/>
              <a:ext cx="2071341" cy="719519"/>
            </a:xfrm>
            <a:prstGeom prst="rect">
              <a:avLst/>
            </a:prstGeom>
          </p:spPr>
        </p:pic>
        <p:pic>
          <p:nvPicPr>
            <p:cNvPr id="12" name="Picture 11" descr="A picture containing text, metalware, gear&#10;&#10;Description automatically generated">
              <a:extLst>
                <a:ext uri="{FF2B5EF4-FFF2-40B4-BE49-F238E27FC236}">
                  <a16:creationId xmlns:a16="http://schemas.microsoft.com/office/drawing/2014/main" id="{2985FC74-1110-4B2A-8605-E54E7F509E96}"/>
                </a:ext>
              </a:extLst>
            </p:cNvPr>
            <p:cNvPicPr>
              <a:picLocks noChangeAspect="1"/>
            </p:cNvPicPr>
            <p:nvPr/>
          </p:nvPicPr>
          <p:blipFill>
            <a:blip r:embed="rId7" cstate="print">
              <a:extLst>
                <a:ext uri="{28A0092B-C50C-407E-A947-70E740481C1C}">
                  <a14:useLocalDpi xmlns:a14="http://schemas.microsoft.com/office/drawing/2010/main" val="0"/>
                </a:ext>
              </a:extLst>
            </a:blip>
            <a:stretch>
              <a:fillRect/>
            </a:stretch>
          </p:blipFill>
          <p:spPr>
            <a:xfrm>
              <a:off x="91485" y="5734233"/>
              <a:ext cx="1034370" cy="1240188"/>
            </a:xfrm>
            <a:prstGeom prst="rect">
              <a:avLst/>
            </a:prstGeom>
          </p:spPr>
        </p:pic>
      </p:grpSp>
      <p:graphicFrame>
        <p:nvGraphicFramePr>
          <p:cNvPr id="2" name="Diagram 1">
            <a:extLst>
              <a:ext uri="{FF2B5EF4-FFF2-40B4-BE49-F238E27FC236}">
                <a16:creationId xmlns:a16="http://schemas.microsoft.com/office/drawing/2014/main" id="{D2B2DD68-08D2-4641-88F4-77E3388A3641}"/>
              </a:ext>
            </a:extLst>
          </p:cNvPr>
          <p:cNvGraphicFramePr/>
          <p:nvPr>
            <p:extLst>
              <p:ext uri="{D42A27DB-BD31-4B8C-83A1-F6EECF244321}">
                <p14:modId xmlns:p14="http://schemas.microsoft.com/office/powerpoint/2010/main" val="266147451"/>
              </p:ext>
            </p:extLst>
          </p:nvPr>
        </p:nvGraphicFramePr>
        <p:xfrm>
          <a:off x="716392" y="1119037"/>
          <a:ext cx="7151258" cy="4542052"/>
        </p:xfrm>
        <a:graphic>
          <a:graphicData uri="http://schemas.openxmlformats.org/drawingml/2006/diagram">
            <dgm:relIds xmlns:dgm="http://schemas.openxmlformats.org/drawingml/2006/diagram" xmlns:r="http://schemas.openxmlformats.org/officeDocument/2006/relationships" r:dm="rId8" r:lo="rId9" r:qs="rId10" r:cs="rId11"/>
          </a:graphicData>
        </a:graphic>
      </p:graphicFrame>
    </p:spTree>
    <p:extLst>
      <p:ext uri="{BB962C8B-B14F-4D97-AF65-F5344CB8AC3E}">
        <p14:creationId xmlns:p14="http://schemas.microsoft.com/office/powerpoint/2010/main" val="15104005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graphicEl>
                                              <a:dgm id="{FBB8CB73-E84D-42BF-8289-0C2F4B925569}"/>
                                            </p:graphicEl>
                                          </p:spTgt>
                                        </p:tgtEl>
                                        <p:attrNameLst>
                                          <p:attrName>style.visibility</p:attrName>
                                        </p:attrNameLst>
                                      </p:cBhvr>
                                      <p:to>
                                        <p:strVal val="visible"/>
                                      </p:to>
                                    </p:set>
                                    <p:animEffect transition="in" filter="fade">
                                      <p:cBhvr>
                                        <p:cTn id="7" dur="500"/>
                                        <p:tgtEl>
                                          <p:spTgt spid="2">
                                            <p:graphicEl>
                                              <a:dgm id="{FBB8CB73-E84D-42BF-8289-0C2F4B925569}"/>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
                                            <p:graphicEl>
                                              <a:dgm id="{36D828A4-1BCC-4ED9-B182-43F8F74DC86B}"/>
                                            </p:graphicEl>
                                          </p:spTgt>
                                        </p:tgtEl>
                                        <p:attrNameLst>
                                          <p:attrName>style.visibility</p:attrName>
                                        </p:attrNameLst>
                                      </p:cBhvr>
                                      <p:to>
                                        <p:strVal val="visible"/>
                                      </p:to>
                                    </p:set>
                                    <p:animEffect transition="in" filter="fade">
                                      <p:cBhvr>
                                        <p:cTn id="12" dur="500"/>
                                        <p:tgtEl>
                                          <p:spTgt spid="2">
                                            <p:graphicEl>
                                              <a:dgm id="{36D828A4-1BCC-4ED9-B182-43F8F74DC86B}"/>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p:bldSub>
          <a:bldDgm bld="one"/>
        </p:bldSub>
      </p:bldGraphic>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685800" y="223029"/>
            <a:ext cx="10849001" cy="584775"/>
          </a:xfrm>
          <a:prstGeom prst="rect">
            <a:avLst/>
          </a:prstGeom>
          <a:solidFill>
            <a:srgbClr val="002060"/>
          </a:solidFill>
        </p:spPr>
        <p:txBody>
          <a:bodyPr wrap="square" rtlCol="0">
            <a:spAutoFit/>
          </a:bodyPr>
          <a:lstStyle/>
          <a:p>
            <a:pPr algn="ctr"/>
            <a:r>
              <a:rPr lang="en-GB" sz="3200" b="1" dirty="0">
                <a:solidFill>
                  <a:schemeClr val="bg1"/>
                </a:solidFill>
              </a:rPr>
              <a:t>Reactive Investigations</a:t>
            </a:r>
          </a:p>
        </p:txBody>
      </p:sp>
      <p:pic>
        <p:nvPicPr>
          <p:cNvPr id="5" name="Picture 4"/>
          <p:cNvPicPr>
            <a:picLocks noChangeAspect="1"/>
          </p:cNvPicPr>
          <p:nvPr/>
        </p:nvPicPr>
        <p:blipFill>
          <a:blip r:embed="rId3"/>
          <a:stretch>
            <a:fillRect/>
          </a:stretch>
        </p:blipFill>
        <p:spPr>
          <a:xfrm>
            <a:off x="9717833" y="4207846"/>
            <a:ext cx="2110273" cy="1582705"/>
          </a:xfrm>
          <a:prstGeom prst="rect">
            <a:avLst/>
          </a:prstGeom>
        </p:spPr>
      </p:pic>
      <p:grpSp>
        <p:nvGrpSpPr>
          <p:cNvPr id="6" name="Group 5">
            <a:extLst>
              <a:ext uri="{FF2B5EF4-FFF2-40B4-BE49-F238E27FC236}">
                <a16:creationId xmlns:a16="http://schemas.microsoft.com/office/drawing/2014/main" id="{945BB1AD-6831-4E3B-8ABC-2418895311FE}"/>
              </a:ext>
            </a:extLst>
          </p:cNvPr>
          <p:cNvGrpSpPr/>
          <p:nvPr/>
        </p:nvGrpSpPr>
        <p:grpSpPr>
          <a:xfrm>
            <a:off x="0" y="5734233"/>
            <a:ext cx="12192000" cy="1240188"/>
            <a:chOff x="0" y="5734233"/>
            <a:chExt cx="12192000" cy="1240188"/>
          </a:xfrm>
        </p:grpSpPr>
        <p:pic>
          <p:nvPicPr>
            <p:cNvPr id="7" name="Picture 6">
              <a:extLst>
                <a:ext uri="{FF2B5EF4-FFF2-40B4-BE49-F238E27FC236}">
                  <a16:creationId xmlns:a16="http://schemas.microsoft.com/office/drawing/2014/main" id="{EE1D506E-2B88-472B-B0D2-CAF68F62FCF9}"/>
                </a:ext>
              </a:extLst>
            </p:cNvPr>
            <p:cNvPicPr>
              <a:picLocks noChangeAspect="1"/>
            </p:cNvPicPr>
            <p:nvPr/>
          </p:nvPicPr>
          <p:blipFill>
            <a:blip r:embed="rId4" cstate="print">
              <a:extLst>
                <a:ext uri="{28A0092B-C50C-407E-A947-70E740481C1C}">
                  <a14:useLocalDpi xmlns:a14="http://schemas.microsoft.com/office/drawing/2010/main" val="0"/>
                </a:ext>
              </a:extLst>
            </a:blip>
            <a:srcRect/>
            <a:stretch/>
          </p:blipFill>
          <p:spPr>
            <a:xfrm>
              <a:off x="0" y="6045466"/>
              <a:ext cx="12192000" cy="827536"/>
            </a:xfrm>
            <a:prstGeom prst="rect">
              <a:avLst/>
            </a:prstGeom>
          </p:spPr>
        </p:pic>
        <p:sp>
          <p:nvSpPr>
            <p:cNvPr id="8" name="Rectangle 7">
              <a:extLst>
                <a:ext uri="{FF2B5EF4-FFF2-40B4-BE49-F238E27FC236}">
                  <a16:creationId xmlns:a16="http://schemas.microsoft.com/office/drawing/2014/main" id="{BF4B5E42-5CF5-4382-B48E-0E2031BAEA46}"/>
                </a:ext>
              </a:extLst>
            </p:cNvPr>
            <p:cNvSpPr/>
            <p:nvPr/>
          </p:nvSpPr>
          <p:spPr>
            <a:xfrm>
              <a:off x="25878" y="6099245"/>
              <a:ext cx="2278207" cy="728890"/>
            </a:xfrm>
            <a:prstGeom prst="rect">
              <a:avLst/>
            </a:prstGeom>
            <a:solidFill>
              <a:srgbClr val="00438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pic>
          <p:nvPicPr>
            <p:cNvPr id="9" name="Picture 8">
              <a:extLst>
                <a:ext uri="{FF2B5EF4-FFF2-40B4-BE49-F238E27FC236}">
                  <a16:creationId xmlns:a16="http://schemas.microsoft.com/office/drawing/2014/main" id="{623A2387-E663-4BF3-9144-4228DCEB7C36}"/>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1077275" y="5880520"/>
              <a:ext cx="829163" cy="947615"/>
            </a:xfrm>
            <a:prstGeom prst="rect">
              <a:avLst/>
            </a:prstGeom>
          </p:spPr>
        </p:pic>
        <p:sp>
          <p:nvSpPr>
            <p:cNvPr id="10" name="Rectangle 9">
              <a:extLst>
                <a:ext uri="{FF2B5EF4-FFF2-40B4-BE49-F238E27FC236}">
                  <a16:creationId xmlns:a16="http://schemas.microsoft.com/office/drawing/2014/main" id="{F309D3FC-8BD7-4F5F-B5DC-97305A470ABB}"/>
                </a:ext>
              </a:extLst>
            </p:cNvPr>
            <p:cNvSpPr/>
            <p:nvPr/>
          </p:nvSpPr>
          <p:spPr>
            <a:xfrm>
              <a:off x="9029700" y="6099245"/>
              <a:ext cx="2970647" cy="72889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1" name="Picture 10" descr="Text, letter&#10;&#10;Description automatically generated">
              <a:extLst>
                <a:ext uri="{FF2B5EF4-FFF2-40B4-BE49-F238E27FC236}">
                  <a16:creationId xmlns:a16="http://schemas.microsoft.com/office/drawing/2014/main" id="{0E1CF23D-0D35-40A3-AD7D-80076DE71F8A}"/>
                </a:ext>
              </a:extLst>
            </p:cNvPr>
            <p:cNvPicPr>
              <a:picLocks noChangeAspect="1"/>
            </p:cNvPicPr>
            <p:nvPr/>
          </p:nvPicPr>
          <p:blipFill rotWithShape="1">
            <a:blip r:embed="rId6" cstate="print">
              <a:extLst>
                <a:ext uri="{28A0092B-C50C-407E-A947-70E740481C1C}">
                  <a14:useLocalDpi xmlns:a14="http://schemas.microsoft.com/office/drawing/2010/main" val="0"/>
                </a:ext>
              </a:extLst>
            </a:blip>
            <a:srcRect l="23972" t="33869" r="24538" b="34228"/>
            <a:stretch/>
          </p:blipFill>
          <p:spPr>
            <a:xfrm>
              <a:off x="9966911" y="6099245"/>
              <a:ext cx="2071341" cy="719519"/>
            </a:xfrm>
            <a:prstGeom prst="rect">
              <a:avLst/>
            </a:prstGeom>
          </p:spPr>
        </p:pic>
        <p:pic>
          <p:nvPicPr>
            <p:cNvPr id="12" name="Picture 11" descr="A picture containing text, metalware, gear&#10;&#10;Description automatically generated">
              <a:extLst>
                <a:ext uri="{FF2B5EF4-FFF2-40B4-BE49-F238E27FC236}">
                  <a16:creationId xmlns:a16="http://schemas.microsoft.com/office/drawing/2014/main" id="{E4C6F44E-4971-4DDE-BBD6-CAEA0D9730DB}"/>
                </a:ext>
              </a:extLst>
            </p:cNvPr>
            <p:cNvPicPr>
              <a:picLocks noChangeAspect="1"/>
            </p:cNvPicPr>
            <p:nvPr/>
          </p:nvPicPr>
          <p:blipFill>
            <a:blip r:embed="rId7" cstate="print">
              <a:extLst>
                <a:ext uri="{28A0092B-C50C-407E-A947-70E740481C1C}">
                  <a14:useLocalDpi xmlns:a14="http://schemas.microsoft.com/office/drawing/2010/main" val="0"/>
                </a:ext>
              </a:extLst>
            </a:blip>
            <a:stretch>
              <a:fillRect/>
            </a:stretch>
          </p:blipFill>
          <p:spPr>
            <a:xfrm>
              <a:off x="91485" y="5734233"/>
              <a:ext cx="1034370" cy="1240188"/>
            </a:xfrm>
            <a:prstGeom prst="rect">
              <a:avLst/>
            </a:prstGeom>
          </p:spPr>
        </p:pic>
      </p:grpSp>
      <p:sp>
        <p:nvSpPr>
          <p:cNvPr id="2" name="Rectangle 1">
            <a:extLst>
              <a:ext uri="{FF2B5EF4-FFF2-40B4-BE49-F238E27FC236}">
                <a16:creationId xmlns:a16="http://schemas.microsoft.com/office/drawing/2014/main" id="{2D57F0D5-215B-4C8B-B7F7-B5E402F279E0}"/>
              </a:ext>
            </a:extLst>
          </p:cNvPr>
          <p:cNvSpPr/>
          <p:nvPr/>
        </p:nvSpPr>
        <p:spPr>
          <a:xfrm>
            <a:off x="1314450" y="1055806"/>
            <a:ext cx="9677400" cy="1134944"/>
          </a:xfrm>
          <a:prstGeom prst="rect">
            <a:avLst/>
          </a:prstGeom>
          <a:solidFill>
            <a:schemeClr val="accent2">
              <a:lumMod val="40000"/>
              <a:lumOff val="6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dirty="0">
                <a:solidFill>
                  <a:schemeClr val="tx1"/>
                </a:solidFill>
              </a:rPr>
              <a:t>Basic searches of ANPR data can be used to assist in any investigation where a vehicle is or may be involved. It can help to :-</a:t>
            </a:r>
          </a:p>
        </p:txBody>
      </p:sp>
      <p:graphicFrame>
        <p:nvGraphicFramePr>
          <p:cNvPr id="13" name="Diagram 12">
            <a:extLst>
              <a:ext uri="{FF2B5EF4-FFF2-40B4-BE49-F238E27FC236}">
                <a16:creationId xmlns:a16="http://schemas.microsoft.com/office/drawing/2014/main" id="{77F68C6C-D9A2-4740-ABA7-A6656C6ECC55}"/>
              </a:ext>
            </a:extLst>
          </p:cNvPr>
          <p:cNvGraphicFramePr/>
          <p:nvPr>
            <p:extLst>
              <p:ext uri="{D42A27DB-BD31-4B8C-83A1-F6EECF244321}">
                <p14:modId xmlns:p14="http://schemas.microsoft.com/office/powerpoint/2010/main" val="585821861"/>
              </p:ext>
            </p:extLst>
          </p:nvPr>
        </p:nvGraphicFramePr>
        <p:xfrm>
          <a:off x="1125855" y="2365451"/>
          <a:ext cx="9283700" cy="3488179"/>
        </p:xfrm>
        <a:graphic>
          <a:graphicData uri="http://schemas.openxmlformats.org/drawingml/2006/diagram">
            <dgm:relIds xmlns:dgm="http://schemas.openxmlformats.org/drawingml/2006/diagram" xmlns:r="http://schemas.openxmlformats.org/officeDocument/2006/relationships" r:dm="rId8" r:lo="rId9" r:qs="rId10" r:cs="rId11"/>
          </a:graphicData>
        </a:graphic>
      </p:graphicFrame>
    </p:spTree>
    <p:extLst>
      <p:ext uri="{BB962C8B-B14F-4D97-AF65-F5344CB8AC3E}">
        <p14:creationId xmlns:p14="http://schemas.microsoft.com/office/powerpoint/2010/main" val="305840452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13">
                                            <p:graphicEl>
                                              <a:dgm id="{B27E4296-2E50-472C-BEED-3388FFC8B8F3}"/>
                                            </p:graphicEl>
                                          </p:spTgt>
                                        </p:tgtEl>
                                        <p:attrNameLst>
                                          <p:attrName>style.visibility</p:attrName>
                                        </p:attrNameLst>
                                      </p:cBhvr>
                                      <p:to>
                                        <p:strVal val="visible"/>
                                      </p:to>
                                    </p:set>
                                    <p:animEffect transition="in" filter="fade">
                                      <p:cBhvr>
                                        <p:cTn id="7" dur="500"/>
                                        <p:tgtEl>
                                          <p:spTgt spid="13">
                                            <p:graphicEl>
                                              <a:dgm id="{B27E4296-2E50-472C-BEED-3388FFC8B8F3}"/>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13">
                                            <p:graphicEl>
                                              <a:dgm id="{47A0883F-7C77-4245-A596-3F0867E2B3F0}"/>
                                            </p:graphicEl>
                                          </p:spTgt>
                                        </p:tgtEl>
                                        <p:attrNameLst>
                                          <p:attrName>style.visibility</p:attrName>
                                        </p:attrNameLst>
                                      </p:cBhvr>
                                      <p:to>
                                        <p:strVal val="visible"/>
                                      </p:to>
                                    </p:set>
                                    <p:animEffect transition="in" filter="fade">
                                      <p:cBhvr>
                                        <p:cTn id="12" dur="500"/>
                                        <p:tgtEl>
                                          <p:spTgt spid="13">
                                            <p:graphicEl>
                                              <a:dgm id="{47A0883F-7C77-4245-A596-3F0867E2B3F0}"/>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13">
                                            <p:graphicEl>
                                              <a:dgm id="{1FE801F7-9FB3-4180-A80C-354D58BC1977}"/>
                                            </p:graphicEl>
                                          </p:spTgt>
                                        </p:tgtEl>
                                        <p:attrNameLst>
                                          <p:attrName>style.visibility</p:attrName>
                                        </p:attrNameLst>
                                      </p:cBhvr>
                                      <p:to>
                                        <p:strVal val="visible"/>
                                      </p:to>
                                    </p:set>
                                    <p:animEffect transition="in" filter="fade">
                                      <p:cBhvr>
                                        <p:cTn id="17" dur="500"/>
                                        <p:tgtEl>
                                          <p:spTgt spid="13">
                                            <p:graphicEl>
                                              <a:dgm id="{1FE801F7-9FB3-4180-A80C-354D58BC1977}"/>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13" grpId="0">
        <p:bldSub>
          <a:bldDgm bld="one"/>
        </p:bldSub>
      </p:bldGraphic>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609600" y="223029"/>
            <a:ext cx="10820400" cy="584775"/>
          </a:xfrm>
          <a:prstGeom prst="rect">
            <a:avLst/>
          </a:prstGeom>
          <a:solidFill>
            <a:srgbClr val="002060"/>
          </a:solidFill>
        </p:spPr>
        <p:txBody>
          <a:bodyPr wrap="square" rtlCol="0">
            <a:spAutoFit/>
          </a:bodyPr>
          <a:lstStyle/>
          <a:p>
            <a:pPr algn="ctr"/>
            <a:r>
              <a:rPr lang="en-GB" sz="3200" b="1" dirty="0">
                <a:solidFill>
                  <a:schemeClr val="bg1"/>
                </a:solidFill>
              </a:rPr>
              <a:t>Proactive Investigations</a:t>
            </a:r>
          </a:p>
        </p:txBody>
      </p:sp>
      <p:pic>
        <p:nvPicPr>
          <p:cNvPr id="5" name="Picture 4"/>
          <p:cNvPicPr>
            <a:picLocks noChangeAspect="1"/>
          </p:cNvPicPr>
          <p:nvPr/>
        </p:nvPicPr>
        <p:blipFill>
          <a:blip r:embed="rId3"/>
          <a:stretch>
            <a:fillRect/>
          </a:stretch>
        </p:blipFill>
        <p:spPr>
          <a:xfrm>
            <a:off x="9890074" y="4163786"/>
            <a:ext cx="2110273" cy="1582705"/>
          </a:xfrm>
          <a:prstGeom prst="rect">
            <a:avLst/>
          </a:prstGeom>
        </p:spPr>
      </p:pic>
      <p:grpSp>
        <p:nvGrpSpPr>
          <p:cNvPr id="6" name="Group 5">
            <a:extLst>
              <a:ext uri="{FF2B5EF4-FFF2-40B4-BE49-F238E27FC236}">
                <a16:creationId xmlns:a16="http://schemas.microsoft.com/office/drawing/2014/main" id="{E66BDA3C-33BA-4CDF-8212-FDCBD12F37E1}"/>
              </a:ext>
            </a:extLst>
          </p:cNvPr>
          <p:cNvGrpSpPr/>
          <p:nvPr/>
        </p:nvGrpSpPr>
        <p:grpSpPr>
          <a:xfrm>
            <a:off x="0" y="5734233"/>
            <a:ext cx="12192000" cy="1240188"/>
            <a:chOff x="0" y="5734233"/>
            <a:chExt cx="12192000" cy="1240188"/>
          </a:xfrm>
        </p:grpSpPr>
        <p:pic>
          <p:nvPicPr>
            <p:cNvPr id="7" name="Picture 6">
              <a:extLst>
                <a:ext uri="{FF2B5EF4-FFF2-40B4-BE49-F238E27FC236}">
                  <a16:creationId xmlns:a16="http://schemas.microsoft.com/office/drawing/2014/main" id="{A2BE3C29-CCD4-4FB2-ACC4-3594A8857E38}"/>
                </a:ext>
              </a:extLst>
            </p:cNvPr>
            <p:cNvPicPr>
              <a:picLocks noChangeAspect="1"/>
            </p:cNvPicPr>
            <p:nvPr/>
          </p:nvPicPr>
          <p:blipFill>
            <a:blip r:embed="rId4" cstate="print">
              <a:extLst>
                <a:ext uri="{28A0092B-C50C-407E-A947-70E740481C1C}">
                  <a14:useLocalDpi xmlns:a14="http://schemas.microsoft.com/office/drawing/2010/main" val="0"/>
                </a:ext>
              </a:extLst>
            </a:blip>
            <a:srcRect/>
            <a:stretch/>
          </p:blipFill>
          <p:spPr>
            <a:xfrm>
              <a:off x="0" y="6045466"/>
              <a:ext cx="12192000" cy="827536"/>
            </a:xfrm>
            <a:prstGeom prst="rect">
              <a:avLst/>
            </a:prstGeom>
          </p:spPr>
        </p:pic>
        <p:sp>
          <p:nvSpPr>
            <p:cNvPr id="8" name="Rectangle 7">
              <a:extLst>
                <a:ext uri="{FF2B5EF4-FFF2-40B4-BE49-F238E27FC236}">
                  <a16:creationId xmlns:a16="http://schemas.microsoft.com/office/drawing/2014/main" id="{AE7C9FCE-0C4B-44CF-9CAB-3EAF7B2DD316}"/>
                </a:ext>
              </a:extLst>
            </p:cNvPr>
            <p:cNvSpPr/>
            <p:nvPr/>
          </p:nvSpPr>
          <p:spPr>
            <a:xfrm>
              <a:off x="25878" y="6099245"/>
              <a:ext cx="2278207" cy="728890"/>
            </a:xfrm>
            <a:prstGeom prst="rect">
              <a:avLst/>
            </a:prstGeom>
            <a:solidFill>
              <a:srgbClr val="00438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pic>
          <p:nvPicPr>
            <p:cNvPr id="9" name="Picture 8">
              <a:extLst>
                <a:ext uri="{FF2B5EF4-FFF2-40B4-BE49-F238E27FC236}">
                  <a16:creationId xmlns:a16="http://schemas.microsoft.com/office/drawing/2014/main" id="{F1AFFDE6-B47B-4D33-BD53-CBF3C2F0FFF8}"/>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1077275" y="5880520"/>
              <a:ext cx="829163" cy="947615"/>
            </a:xfrm>
            <a:prstGeom prst="rect">
              <a:avLst/>
            </a:prstGeom>
          </p:spPr>
        </p:pic>
        <p:sp>
          <p:nvSpPr>
            <p:cNvPr id="10" name="Rectangle 9">
              <a:extLst>
                <a:ext uri="{FF2B5EF4-FFF2-40B4-BE49-F238E27FC236}">
                  <a16:creationId xmlns:a16="http://schemas.microsoft.com/office/drawing/2014/main" id="{8E676483-F261-4AF0-9B45-78B179A15F34}"/>
                </a:ext>
              </a:extLst>
            </p:cNvPr>
            <p:cNvSpPr/>
            <p:nvPr/>
          </p:nvSpPr>
          <p:spPr>
            <a:xfrm>
              <a:off x="9029700" y="6099245"/>
              <a:ext cx="2970647" cy="72889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1" name="Picture 10" descr="Text, letter&#10;&#10;Description automatically generated">
              <a:extLst>
                <a:ext uri="{FF2B5EF4-FFF2-40B4-BE49-F238E27FC236}">
                  <a16:creationId xmlns:a16="http://schemas.microsoft.com/office/drawing/2014/main" id="{3CDA7E19-37BA-423B-A98A-D56B92745748}"/>
                </a:ext>
              </a:extLst>
            </p:cNvPr>
            <p:cNvPicPr>
              <a:picLocks noChangeAspect="1"/>
            </p:cNvPicPr>
            <p:nvPr/>
          </p:nvPicPr>
          <p:blipFill rotWithShape="1">
            <a:blip r:embed="rId6" cstate="print">
              <a:extLst>
                <a:ext uri="{28A0092B-C50C-407E-A947-70E740481C1C}">
                  <a14:useLocalDpi xmlns:a14="http://schemas.microsoft.com/office/drawing/2010/main" val="0"/>
                </a:ext>
              </a:extLst>
            </a:blip>
            <a:srcRect l="23972" t="33869" r="24538" b="34228"/>
            <a:stretch/>
          </p:blipFill>
          <p:spPr>
            <a:xfrm>
              <a:off x="9966911" y="6099245"/>
              <a:ext cx="2071341" cy="719519"/>
            </a:xfrm>
            <a:prstGeom prst="rect">
              <a:avLst/>
            </a:prstGeom>
          </p:spPr>
        </p:pic>
        <p:pic>
          <p:nvPicPr>
            <p:cNvPr id="12" name="Picture 11" descr="A picture containing text, metalware, gear&#10;&#10;Description automatically generated">
              <a:extLst>
                <a:ext uri="{FF2B5EF4-FFF2-40B4-BE49-F238E27FC236}">
                  <a16:creationId xmlns:a16="http://schemas.microsoft.com/office/drawing/2014/main" id="{38824747-D147-48EB-9FDB-B2528B8C467E}"/>
                </a:ext>
              </a:extLst>
            </p:cNvPr>
            <p:cNvPicPr>
              <a:picLocks noChangeAspect="1"/>
            </p:cNvPicPr>
            <p:nvPr/>
          </p:nvPicPr>
          <p:blipFill>
            <a:blip r:embed="rId7" cstate="print">
              <a:extLst>
                <a:ext uri="{28A0092B-C50C-407E-A947-70E740481C1C}">
                  <a14:useLocalDpi xmlns:a14="http://schemas.microsoft.com/office/drawing/2010/main" val="0"/>
                </a:ext>
              </a:extLst>
            </a:blip>
            <a:stretch>
              <a:fillRect/>
            </a:stretch>
          </p:blipFill>
          <p:spPr>
            <a:xfrm>
              <a:off x="91485" y="5734233"/>
              <a:ext cx="1034370" cy="1240188"/>
            </a:xfrm>
            <a:prstGeom prst="rect">
              <a:avLst/>
            </a:prstGeom>
          </p:spPr>
        </p:pic>
      </p:grpSp>
      <p:sp>
        <p:nvSpPr>
          <p:cNvPr id="2" name="Rectangle 1">
            <a:extLst>
              <a:ext uri="{FF2B5EF4-FFF2-40B4-BE49-F238E27FC236}">
                <a16:creationId xmlns:a16="http://schemas.microsoft.com/office/drawing/2014/main" id="{6694D6FE-DEC9-4C47-9A2D-67259F24445B}"/>
              </a:ext>
            </a:extLst>
          </p:cNvPr>
          <p:cNvSpPr/>
          <p:nvPr/>
        </p:nvSpPr>
        <p:spPr>
          <a:xfrm>
            <a:off x="2304085" y="887266"/>
            <a:ext cx="4686300" cy="584775"/>
          </a:xfrm>
          <a:prstGeom prst="rect">
            <a:avLst/>
          </a:prstGeom>
          <a:solidFill>
            <a:schemeClr val="accent2">
              <a:lumMod val="40000"/>
              <a:lumOff val="6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dirty="0">
                <a:solidFill>
                  <a:schemeClr val="tx1"/>
                </a:solidFill>
              </a:rPr>
              <a:t>ANPR can help to:</a:t>
            </a:r>
          </a:p>
        </p:txBody>
      </p:sp>
      <p:graphicFrame>
        <p:nvGraphicFramePr>
          <p:cNvPr id="13" name="Diagram 12">
            <a:extLst>
              <a:ext uri="{FF2B5EF4-FFF2-40B4-BE49-F238E27FC236}">
                <a16:creationId xmlns:a16="http://schemas.microsoft.com/office/drawing/2014/main" id="{34DFAE2B-2F26-45BD-B64B-41569113D0D3}"/>
              </a:ext>
            </a:extLst>
          </p:cNvPr>
          <p:cNvGraphicFramePr/>
          <p:nvPr>
            <p:extLst>
              <p:ext uri="{D42A27DB-BD31-4B8C-83A1-F6EECF244321}">
                <p14:modId xmlns:p14="http://schemas.microsoft.com/office/powerpoint/2010/main" val="706196616"/>
              </p:ext>
            </p:extLst>
          </p:nvPr>
        </p:nvGraphicFramePr>
        <p:xfrm>
          <a:off x="0" y="1771016"/>
          <a:ext cx="9292458" cy="4099941"/>
        </p:xfrm>
        <a:graphic>
          <a:graphicData uri="http://schemas.openxmlformats.org/drawingml/2006/diagram">
            <dgm:relIds xmlns:dgm="http://schemas.openxmlformats.org/drawingml/2006/diagram" xmlns:r="http://schemas.openxmlformats.org/officeDocument/2006/relationships" r:dm="rId8" r:lo="rId9" r:qs="rId10" r:cs="rId11"/>
          </a:graphicData>
        </a:graphic>
      </p:graphicFrame>
    </p:spTree>
    <p:extLst>
      <p:ext uri="{BB962C8B-B14F-4D97-AF65-F5344CB8AC3E}">
        <p14:creationId xmlns:p14="http://schemas.microsoft.com/office/powerpoint/2010/main" val="99555716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13">
                                            <p:graphicEl>
                                              <a:dgm id="{18F737E9-65EA-4306-9F8F-91A579B31946}"/>
                                            </p:graphicEl>
                                          </p:spTgt>
                                        </p:tgtEl>
                                        <p:attrNameLst>
                                          <p:attrName>style.visibility</p:attrName>
                                        </p:attrNameLst>
                                      </p:cBhvr>
                                      <p:to>
                                        <p:strVal val="visible"/>
                                      </p:to>
                                    </p:set>
                                    <p:animEffect transition="in" filter="fade">
                                      <p:cBhvr>
                                        <p:cTn id="7" dur="500"/>
                                        <p:tgtEl>
                                          <p:spTgt spid="13">
                                            <p:graphicEl>
                                              <a:dgm id="{18F737E9-65EA-4306-9F8F-91A579B31946}"/>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13">
                                            <p:graphicEl>
                                              <a:dgm id="{440B4036-3F5D-4FF4-977F-65EACC2D876F}"/>
                                            </p:graphicEl>
                                          </p:spTgt>
                                        </p:tgtEl>
                                        <p:attrNameLst>
                                          <p:attrName>style.visibility</p:attrName>
                                        </p:attrNameLst>
                                      </p:cBhvr>
                                      <p:to>
                                        <p:strVal val="visible"/>
                                      </p:to>
                                    </p:set>
                                    <p:animEffect transition="in" filter="fade">
                                      <p:cBhvr>
                                        <p:cTn id="12" dur="500"/>
                                        <p:tgtEl>
                                          <p:spTgt spid="13">
                                            <p:graphicEl>
                                              <a:dgm id="{440B4036-3F5D-4FF4-977F-65EACC2D876F}"/>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13">
                                            <p:graphicEl>
                                              <a:dgm id="{A3068312-F3CD-4671-9834-48110AF391A5}"/>
                                            </p:graphicEl>
                                          </p:spTgt>
                                        </p:tgtEl>
                                        <p:attrNameLst>
                                          <p:attrName>style.visibility</p:attrName>
                                        </p:attrNameLst>
                                      </p:cBhvr>
                                      <p:to>
                                        <p:strVal val="visible"/>
                                      </p:to>
                                    </p:set>
                                    <p:animEffect transition="in" filter="fade">
                                      <p:cBhvr>
                                        <p:cTn id="17" dur="500"/>
                                        <p:tgtEl>
                                          <p:spTgt spid="13">
                                            <p:graphicEl>
                                              <a:dgm id="{A3068312-F3CD-4671-9834-48110AF391A5}"/>
                                            </p:graphic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13">
                                            <p:graphicEl>
                                              <a:dgm id="{C8C034F8-74FB-4D78-BC60-99195BAE4463}"/>
                                            </p:graphicEl>
                                          </p:spTgt>
                                        </p:tgtEl>
                                        <p:attrNameLst>
                                          <p:attrName>style.visibility</p:attrName>
                                        </p:attrNameLst>
                                      </p:cBhvr>
                                      <p:to>
                                        <p:strVal val="visible"/>
                                      </p:to>
                                    </p:set>
                                    <p:animEffect transition="in" filter="fade">
                                      <p:cBhvr>
                                        <p:cTn id="22" dur="500"/>
                                        <p:tgtEl>
                                          <p:spTgt spid="13">
                                            <p:graphicEl>
                                              <a:dgm id="{C8C034F8-74FB-4D78-BC60-99195BAE4463}"/>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13" grpId="0">
        <p:bldSub>
          <a:bldDgm bld="one"/>
        </p:bldSub>
      </p:bldGraphic>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628650" y="223029"/>
            <a:ext cx="10839450" cy="584775"/>
          </a:xfrm>
          <a:prstGeom prst="rect">
            <a:avLst/>
          </a:prstGeom>
          <a:solidFill>
            <a:srgbClr val="002060"/>
          </a:solidFill>
        </p:spPr>
        <p:txBody>
          <a:bodyPr wrap="square" rtlCol="0">
            <a:spAutoFit/>
          </a:bodyPr>
          <a:lstStyle/>
          <a:p>
            <a:pPr algn="ctr"/>
            <a:r>
              <a:rPr lang="en-GB" sz="3200" b="1" dirty="0">
                <a:solidFill>
                  <a:schemeClr val="bg1"/>
                </a:solidFill>
              </a:rPr>
              <a:t>Typical Situation</a:t>
            </a:r>
          </a:p>
        </p:txBody>
      </p:sp>
      <p:pic>
        <p:nvPicPr>
          <p:cNvPr id="5" name="Picture 4"/>
          <p:cNvPicPr>
            <a:picLocks noChangeAspect="1"/>
          </p:cNvPicPr>
          <p:nvPr/>
        </p:nvPicPr>
        <p:blipFill rotWithShape="1">
          <a:blip r:embed="rId3"/>
          <a:srcRect l="17347" r="18510"/>
          <a:stretch/>
        </p:blipFill>
        <p:spPr>
          <a:xfrm>
            <a:off x="8278260" y="1935321"/>
            <a:ext cx="3156836" cy="2096715"/>
          </a:xfrm>
          <a:prstGeom prst="rect">
            <a:avLst/>
          </a:prstGeom>
        </p:spPr>
      </p:pic>
      <p:grpSp>
        <p:nvGrpSpPr>
          <p:cNvPr id="6" name="Group 5">
            <a:extLst>
              <a:ext uri="{FF2B5EF4-FFF2-40B4-BE49-F238E27FC236}">
                <a16:creationId xmlns:a16="http://schemas.microsoft.com/office/drawing/2014/main" id="{2213A3CA-8C2B-4199-AE09-A5360389CAC1}"/>
              </a:ext>
            </a:extLst>
          </p:cNvPr>
          <p:cNvGrpSpPr/>
          <p:nvPr/>
        </p:nvGrpSpPr>
        <p:grpSpPr>
          <a:xfrm>
            <a:off x="0" y="5734233"/>
            <a:ext cx="12192000" cy="1240188"/>
            <a:chOff x="0" y="5734233"/>
            <a:chExt cx="12192000" cy="1240188"/>
          </a:xfrm>
        </p:grpSpPr>
        <p:pic>
          <p:nvPicPr>
            <p:cNvPr id="7" name="Picture 6">
              <a:extLst>
                <a:ext uri="{FF2B5EF4-FFF2-40B4-BE49-F238E27FC236}">
                  <a16:creationId xmlns:a16="http://schemas.microsoft.com/office/drawing/2014/main" id="{826CB1E2-2B70-474F-AB8D-9696AAF8A503}"/>
                </a:ext>
              </a:extLst>
            </p:cNvPr>
            <p:cNvPicPr>
              <a:picLocks noChangeAspect="1"/>
            </p:cNvPicPr>
            <p:nvPr/>
          </p:nvPicPr>
          <p:blipFill>
            <a:blip r:embed="rId4" cstate="print">
              <a:extLst>
                <a:ext uri="{28A0092B-C50C-407E-A947-70E740481C1C}">
                  <a14:useLocalDpi xmlns:a14="http://schemas.microsoft.com/office/drawing/2010/main" val="0"/>
                </a:ext>
              </a:extLst>
            </a:blip>
            <a:srcRect/>
            <a:stretch/>
          </p:blipFill>
          <p:spPr>
            <a:xfrm>
              <a:off x="0" y="6045466"/>
              <a:ext cx="12192000" cy="827536"/>
            </a:xfrm>
            <a:prstGeom prst="rect">
              <a:avLst/>
            </a:prstGeom>
          </p:spPr>
        </p:pic>
        <p:sp>
          <p:nvSpPr>
            <p:cNvPr id="8" name="Rectangle 7">
              <a:extLst>
                <a:ext uri="{FF2B5EF4-FFF2-40B4-BE49-F238E27FC236}">
                  <a16:creationId xmlns:a16="http://schemas.microsoft.com/office/drawing/2014/main" id="{18B45462-FECE-4546-A32D-D7F9227A361F}"/>
                </a:ext>
              </a:extLst>
            </p:cNvPr>
            <p:cNvSpPr/>
            <p:nvPr/>
          </p:nvSpPr>
          <p:spPr>
            <a:xfrm>
              <a:off x="25878" y="6099245"/>
              <a:ext cx="2278207" cy="728890"/>
            </a:xfrm>
            <a:prstGeom prst="rect">
              <a:avLst/>
            </a:prstGeom>
            <a:solidFill>
              <a:srgbClr val="00438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pic>
          <p:nvPicPr>
            <p:cNvPr id="9" name="Picture 8">
              <a:extLst>
                <a:ext uri="{FF2B5EF4-FFF2-40B4-BE49-F238E27FC236}">
                  <a16:creationId xmlns:a16="http://schemas.microsoft.com/office/drawing/2014/main" id="{E74F1174-89FE-4F2C-A5E1-3E4A5F26A88D}"/>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1077275" y="5880520"/>
              <a:ext cx="829163" cy="947615"/>
            </a:xfrm>
            <a:prstGeom prst="rect">
              <a:avLst/>
            </a:prstGeom>
          </p:spPr>
        </p:pic>
        <p:sp>
          <p:nvSpPr>
            <p:cNvPr id="10" name="Rectangle 9">
              <a:extLst>
                <a:ext uri="{FF2B5EF4-FFF2-40B4-BE49-F238E27FC236}">
                  <a16:creationId xmlns:a16="http://schemas.microsoft.com/office/drawing/2014/main" id="{6EB17FBD-80B6-4B64-BF07-CFBA6C50B50D}"/>
                </a:ext>
              </a:extLst>
            </p:cNvPr>
            <p:cNvSpPr/>
            <p:nvPr/>
          </p:nvSpPr>
          <p:spPr>
            <a:xfrm>
              <a:off x="9029700" y="6099245"/>
              <a:ext cx="2970647" cy="72889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1" name="Picture 10" descr="Text, letter&#10;&#10;Description automatically generated">
              <a:extLst>
                <a:ext uri="{FF2B5EF4-FFF2-40B4-BE49-F238E27FC236}">
                  <a16:creationId xmlns:a16="http://schemas.microsoft.com/office/drawing/2014/main" id="{7DF84534-9D4C-496F-87F1-EBC68309984E}"/>
                </a:ext>
              </a:extLst>
            </p:cNvPr>
            <p:cNvPicPr>
              <a:picLocks noChangeAspect="1"/>
            </p:cNvPicPr>
            <p:nvPr/>
          </p:nvPicPr>
          <p:blipFill rotWithShape="1">
            <a:blip r:embed="rId6" cstate="print">
              <a:extLst>
                <a:ext uri="{28A0092B-C50C-407E-A947-70E740481C1C}">
                  <a14:useLocalDpi xmlns:a14="http://schemas.microsoft.com/office/drawing/2010/main" val="0"/>
                </a:ext>
              </a:extLst>
            </a:blip>
            <a:srcRect l="23972" t="33869" r="24538" b="34228"/>
            <a:stretch/>
          </p:blipFill>
          <p:spPr>
            <a:xfrm>
              <a:off x="9966911" y="6099245"/>
              <a:ext cx="2071341" cy="719519"/>
            </a:xfrm>
            <a:prstGeom prst="rect">
              <a:avLst/>
            </a:prstGeom>
          </p:spPr>
        </p:pic>
        <p:pic>
          <p:nvPicPr>
            <p:cNvPr id="12" name="Picture 11" descr="A picture containing text, metalware, gear&#10;&#10;Description automatically generated">
              <a:extLst>
                <a:ext uri="{FF2B5EF4-FFF2-40B4-BE49-F238E27FC236}">
                  <a16:creationId xmlns:a16="http://schemas.microsoft.com/office/drawing/2014/main" id="{18C77202-CA6E-488D-BA89-17042510996E}"/>
                </a:ext>
              </a:extLst>
            </p:cNvPr>
            <p:cNvPicPr>
              <a:picLocks noChangeAspect="1"/>
            </p:cNvPicPr>
            <p:nvPr/>
          </p:nvPicPr>
          <p:blipFill>
            <a:blip r:embed="rId7" cstate="print">
              <a:extLst>
                <a:ext uri="{28A0092B-C50C-407E-A947-70E740481C1C}">
                  <a14:useLocalDpi xmlns:a14="http://schemas.microsoft.com/office/drawing/2010/main" val="0"/>
                </a:ext>
              </a:extLst>
            </a:blip>
            <a:stretch>
              <a:fillRect/>
            </a:stretch>
          </p:blipFill>
          <p:spPr>
            <a:xfrm>
              <a:off x="91485" y="5734233"/>
              <a:ext cx="1034370" cy="1240188"/>
            </a:xfrm>
            <a:prstGeom prst="rect">
              <a:avLst/>
            </a:prstGeom>
          </p:spPr>
        </p:pic>
      </p:grpSp>
      <p:graphicFrame>
        <p:nvGraphicFramePr>
          <p:cNvPr id="13" name="Diagram 12">
            <a:extLst>
              <a:ext uri="{FF2B5EF4-FFF2-40B4-BE49-F238E27FC236}">
                <a16:creationId xmlns:a16="http://schemas.microsoft.com/office/drawing/2014/main" id="{E892F975-24D0-443E-A7E6-AF673FA0FB69}"/>
              </a:ext>
            </a:extLst>
          </p:cNvPr>
          <p:cNvGraphicFramePr/>
          <p:nvPr>
            <p:extLst>
              <p:ext uri="{D42A27DB-BD31-4B8C-83A1-F6EECF244321}">
                <p14:modId xmlns:p14="http://schemas.microsoft.com/office/powerpoint/2010/main" val="3266056513"/>
              </p:ext>
            </p:extLst>
          </p:nvPr>
        </p:nvGraphicFramePr>
        <p:xfrm>
          <a:off x="628650" y="917191"/>
          <a:ext cx="7139814" cy="4954204"/>
        </p:xfrm>
        <a:graphic>
          <a:graphicData uri="http://schemas.openxmlformats.org/drawingml/2006/diagram">
            <dgm:relIds xmlns:dgm="http://schemas.openxmlformats.org/drawingml/2006/diagram" xmlns:r="http://schemas.openxmlformats.org/officeDocument/2006/relationships" r:dm="rId8" r:lo="rId9" r:qs="rId10" r:cs="rId11"/>
          </a:graphicData>
        </a:graphic>
      </p:graphicFrame>
    </p:spTree>
    <p:extLst>
      <p:ext uri="{BB962C8B-B14F-4D97-AF65-F5344CB8AC3E}">
        <p14:creationId xmlns:p14="http://schemas.microsoft.com/office/powerpoint/2010/main" val="354108722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13">
                                            <p:graphicEl>
                                              <a:dgm id="{71381275-72A4-4954-80A4-DF1166257D8C}"/>
                                            </p:graphicEl>
                                          </p:spTgt>
                                        </p:tgtEl>
                                        <p:attrNameLst>
                                          <p:attrName>style.visibility</p:attrName>
                                        </p:attrNameLst>
                                      </p:cBhvr>
                                      <p:to>
                                        <p:strVal val="visible"/>
                                      </p:to>
                                    </p:set>
                                    <p:animEffect transition="in" filter="fade">
                                      <p:cBhvr>
                                        <p:cTn id="7" dur="500"/>
                                        <p:tgtEl>
                                          <p:spTgt spid="13">
                                            <p:graphicEl>
                                              <a:dgm id="{71381275-72A4-4954-80A4-DF1166257D8C}"/>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13">
                                            <p:graphicEl>
                                              <a:dgm id="{9F7533D0-D2EB-4878-BC71-0B5598E24C32}"/>
                                            </p:graphicEl>
                                          </p:spTgt>
                                        </p:tgtEl>
                                        <p:attrNameLst>
                                          <p:attrName>style.visibility</p:attrName>
                                        </p:attrNameLst>
                                      </p:cBhvr>
                                      <p:to>
                                        <p:strVal val="visible"/>
                                      </p:to>
                                    </p:set>
                                    <p:animEffect transition="in" filter="fade">
                                      <p:cBhvr>
                                        <p:cTn id="12" dur="500"/>
                                        <p:tgtEl>
                                          <p:spTgt spid="13">
                                            <p:graphicEl>
                                              <a:dgm id="{9F7533D0-D2EB-4878-BC71-0B5598E24C32}"/>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13">
                                            <p:graphicEl>
                                              <a:dgm id="{4CB143BA-CFE4-41ED-8B6F-D3277FC53B45}"/>
                                            </p:graphicEl>
                                          </p:spTgt>
                                        </p:tgtEl>
                                        <p:attrNameLst>
                                          <p:attrName>style.visibility</p:attrName>
                                        </p:attrNameLst>
                                      </p:cBhvr>
                                      <p:to>
                                        <p:strVal val="visible"/>
                                      </p:to>
                                    </p:set>
                                    <p:animEffect transition="in" filter="fade">
                                      <p:cBhvr>
                                        <p:cTn id="17" dur="500"/>
                                        <p:tgtEl>
                                          <p:spTgt spid="13">
                                            <p:graphicEl>
                                              <a:dgm id="{4CB143BA-CFE4-41ED-8B6F-D3277FC53B45}"/>
                                            </p:graphic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13">
                                            <p:graphicEl>
                                              <a:dgm id="{47542756-05F3-4980-BBE1-8C92EEA86A42}"/>
                                            </p:graphicEl>
                                          </p:spTgt>
                                        </p:tgtEl>
                                        <p:attrNameLst>
                                          <p:attrName>style.visibility</p:attrName>
                                        </p:attrNameLst>
                                      </p:cBhvr>
                                      <p:to>
                                        <p:strVal val="visible"/>
                                      </p:to>
                                    </p:set>
                                    <p:animEffect transition="in" filter="fade">
                                      <p:cBhvr>
                                        <p:cTn id="22" dur="500"/>
                                        <p:tgtEl>
                                          <p:spTgt spid="13">
                                            <p:graphicEl>
                                              <a:dgm id="{47542756-05F3-4980-BBE1-8C92EEA86A42}"/>
                                            </p:graphic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13">
                                            <p:graphicEl>
                                              <a:dgm id="{830D5560-2DB8-4FF0-8D31-782A5C85BA6D}"/>
                                            </p:graphicEl>
                                          </p:spTgt>
                                        </p:tgtEl>
                                        <p:attrNameLst>
                                          <p:attrName>style.visibility</p:attrName>
                                        </p:attrNameLst>
                                      </p:cBhvr>
                                      <p:to>
                                        <p:strVal val="visible"/>
                                      </p:to>
                                    </p:set>
                                    <p:animEffect transition="in" filter="fade">
                                      <p:cBhvr>
                                        <p:cTn id="27" dur="500"/>
                                        <p:tgtEl>
                                          <p:spTgt spid="13">
                                            <p:graphicEl>
                                              <a:dgm id="{830D5560-2DB8-4FF0-8D31-782A5C85BA6D}"/>
                                            </p:graphic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13">
                                            <p:graphicEl>
                                              <a:dgm id="{C470EBBE-F0C5-415D-AFB1-8A02D9876A4A}"/>
                                            </p:graphicEl>
                                          </p:spTgt>
                                        </p:tgtEl>
                                        <p:attrNameLst>
                                          <p:attrName>style.visibility</p:attrName>
                                        </p:attrNameLst>
                                      </p:cBhvr>
                                      <p:to>
                                        <p:strVal val="visible"/>
                                      </p:to>
                                    </p:set>
                                    <p:animEffect transition="in" filter="fade">
                                      <p:cBhvr>
                                        <p:cTn id="32" dur="500"/>
                                        <p:tgtEl>
                                          <p:spTgt spid="13">
                                            <p:graphicEl>
                                              <a:dgm id="{C470EBBE-F0C5-415D-AFB1-8A02D9876A4A}"/>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13" grpId="0">
        <p:bldSub>
          <a:bldDgm bld="lvlOne"/>
        </p:bldSub>
      </p:bldGraphic>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Content Placeholder 4"/>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682976" y="1026360"/>
            <a:ext cx="4411445" cy="2938592"/>
          </a:xfrm>
          <a:prstGeom prst="rect">
            <a:avLst/>
          </a:prstGeom>
        </p:spPr>
      </p:pic>
      <p:sp>
        <p:nvSpPr>
          <p:cNvPr id="4" name="TextBox 3"/>
          <p:cNvSpPr txBox="1"/>
          <p:nvPr/>
        </p:nvSpPr>
        <p:spPr>
          <a:xfrm>
            <a:off x="1551047" y="223029"/>
            <a:ext cx="8675304" cy="584775"/>
          </a:xfrm>
          <a:prstGeom prst="rect">
            <a:avLst/>
          </a:prstGeom>
          <a:solidFill>
            <a:srgbClr val="002060"/>
          </a:solidFill>
        </p:spPr>
        <p:txBody>
          <a:bodyPr wrap="square" rtlCol="0">
            <a:spAutoFit/>
          </a:bodyPr>
          <a:lstStyle/>
          <a:p>
            <a:pPr algn="ctr"/>
            <a:r>
              <a:rPr lang="en-GB" sz="3200" b="1" dirty="0">
                <a:solidFill>
                  <a:schemeClr val="bg1"/>
                </a:solidFill>
              </a:rPr>
              <a:t>Caution</a:t>
            </a:r>
          </a:p>
        </p:txBody>
      </p:sp>
      <p:grpSp>
        <p:nvGrpSpPr>
          <p:cNvPr id="6" name="Group 5">
            <a:extLst>
              <a:ext uri="{FF2B5EF4-FFF2-40B4-BE49-F238E27FC236}">
                <a16:creationId xmlns:a16="http://schemas.microsoft.com/office/drawing/2014/main" id="{0FAB1E17-0BF3-45EB-884E-2146D248D4F8}"/>
              </a:ext>
            </a:extLst>
          </p:cNvPr>
          <p:cNvGrpSpPr/>
          <p:nvPr/>
        </p:nvGrpSpPr>
        <p:grpSpPr>
          <a:xfrm>
            <a:off x="0" y="5734233"/>
            <a:ext cx="12192000" cy="1240188"/>
            <a:chOff x="0" y="5734233"/>
            <a:chExt cx="12192000" cy="1240188"/>
          </a:xfrm>
        </p:grpSpPr>
        <p:pic>
          <p:nvPicPr>
            <p:cNvPr id="7" name="Picture 6">
              <a:extLst>
                <a:ext uri="{FF2B5EF4-FFF2-40B4-BE49-F238E27FC236}">
                  <a16:creationId xmlns:a16="http://schemas.microsoft.com/office/drawing/2014/main" id="{73BE099C-24F5-4D37-B309-6B06C1674A35}"/>
                </a:ext>
              </a:extLst>
            </p:cNvPr>
            <p:cNvPicPr>
              <a:picLocks noChangeAspect="1"/>
            </p:cNvPicPr>
            <p:nvPr/>
          </p:nvPicPr>
          <p:blipFill>
            <a:blip r:embed="rId4" cstate="print">
              <a:extLst>
                <a:ext uri="{28A0092B-C50C-407E-A947-70E740481C1C}">
                  <a14:useLocalDpi xmlns:a14="http://schemas.microsoft.com/office/drawing/2010/main" val="0"/>
                </a:ext>
              </a:extLst>
            </a:blip>
            <a:srcRect/>
            <a:stretch/>
          </p:blipFill>
          <p:spPr>
            <a:xfrm>
              <a:off x="0" y="6045466"/>
              <a:ext cx="12192000" cy="827536"/>
            </a:xfrm>
            <a:prstGeom prst="rect">
              <a:avLst/>
            </a:prstGeom>
          </p:spPr>
        </p:pic>
        <p:sp>
          <p:nvSpPr>
            <p:cNvPr id="8" name="Rectangle 7">
              <a:extLst>
                <a:ext uri="{FF2B5EF4-FFF2-40B4-BE49-F238E27FC236}">
                  <a16:creationId xmlns:a16="http://schemas.microsoft.com/office/drawing/2014/main" id="{40EA5CE0-5BF4-4231-9075-B5EABA395351}"/>
                </a:ext>
              </a:extLst>
            </p:cNvPr>
            <p:cNvSpPr/>
            <p:nvPr/>
          </p:nvSpPr>
          <p:spPr>
            <a:xfrm>
              <a:off x="25878" y="6099245"/>
              <a:ext cx="2278207" cy="728890"/>
            </a:xfrm>
            <a:prstGeom prst="rect">
              <a:avLst/>
            </a:prstGeom>
            <a:solidFill>
              <a:srgbClr val="00438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pic>
          <p:nvPicPr>
            <p:cNvPr id="9" name="Picture 8">
              <a:extLst>
                <a:ext uri="{FF2B5EF4-FFF2-40B4-BE49-F238E27FC236}">
                  <a16:creationId xmlns:a16="http://schemas.microsoft.com/office/drawing/2014/main" id="{DCF9BC1A-A1EF-4A8D-ACDC-6835EF503B28}"/>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1077275" y="5880520"/>
              <a:ext cx="829163" cy="947615"/>
            </a:xfrm>
            <a:prstGeom prst="rect">
              <a:avLst/>
            </a:prstGeom>
          </p:spPr>
        </p:pic>
        <p:sp>
          <p:nvSpPr>
            <p:cNvPr id="10" name="Rectangle 9">
              <a:extLst>
                <a:ext uri="{FF2B5EF4-FFF2-40B4-BE49-F238E27FC236}">
                  <a16:creationId xmlns:a16="http://schemas.microsoft.com/office/drawing/2014/main" id="{E46460C8-0C79-4443-946E-966C8DF01A1B}"/>
                </a:ext>
              </a:extLst>
            </p:cNvPr>
            <p:cNvSpPr/>
            <p:nvPr/>
          </p:nvSpPr>
          <p:spPr>
            <a:xfrm>
              <a:off x="9029700" y="6099245"/>
              <a:ext cx="2970647" cy="72889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1" name="Picture 10" descr="Text, letter&#10;&#10;Description automatically generated">
              <a:extLst>
                <a:ext uri="{FF2B5EF4-FFF2-40B4-BE49-F238E27FC236}">
                  <a16:creationId xmlns:a16="http://schemas.microsoft.com/office/drawing/2014/main" id="{A627953E-BB02-4D50-8560-A7E8290330E0}"/>
                </a:ext>
              </a:extLst>
            </p:cNvPr>
            <p:cNvPicPr>
              <a:picLocks noChangeAspect="1"/>
            </p:cNvPicPr>
            <p:nvPr/>
          </p:nvPicPr>
          <p:blipFill rotWithShape="1">
            <a:blip r:embed="rId6" cstate="print">
              <a:extLst>
                <a:ext uri="{28A0092B-C50C-407E-A947-70E740481C1C}">
                  <a14:useLocalDpi xmlns:a14="http://schemas.microsoft.com/office/drawing/2010/main" val="0"/>
                </a:ext>
              </a:extLst>
            </a:blip>
            <a:srcRect l="23972" t="33869" r="24538" b="34228"/>
            <a:stretch/>
          </p:blipFill>
          <p:spPr>
            <a:xfrm>
              <a:off x="9966911" y="6099245"/>
              <a:ext cx="2071341" cy="719519"/>
            </a:xfrm>
            <a:prstGeom prst="rect">
              <a:avLst/>
            </a:prstGeom>
          </p:spPr>
        </p:pic>
        <p:pic>
          <p:nvPicPr>
            <p:cNvPr id="12" name="Picture 11" descr="A picture containing text, metalware, gear&#10;&#10;Description automatically generated">
              <a:extLst>
                <a:ext uri="{FF2B5EF4-FFF2-40B4-BE49-F238E27FC236}">
                  <a16:creationId xmlns:a16="http://schemas.microsoft.com/office/drawing/2014/main" id="{6673B3A0-55E8-476D-9685-C04AE291A4E9}"/>
                </a:ext>
              </a:extLst>
            </p:cNvPr>
            <p:cNvPicPr>
              <a:picLocks noChangeAspect="1"/>
            </p:cNvPicPr>
            <p:nvPr/>
          </p:nvPicPr>
          <p:blipFill>
            <a:blip r:embed="rId7" cstate="print">
              <a:extLst>
                <a:ext uri="{28A0092B-C50C-407E-A947-70E740481C1C}">
                  <a14:useLocalDpi xmlns:a14="http://schemas.microsoft.com/office/drawing/2010/main" val="0"/>
                </a:ext>
              </a:extLst>
            </a:blip>
            <a:stretch>
              <a:fillRect/>
            </a:stretch>
          </p:blipFill>
          <p:spPr>
            <a:xfrm>
              <a:off x="91485" y="5734233"/>
              <a:ext cx="1034370" cy="1240188"/>
            </a:xfrm>
            <a:prstGeom prst="rect">
              <a:avLst/>
            </a:prstGeom>
          </p:spPr>
        </p:pic>
      </p:grpSp>
      <p:sp>
        <p:nvSpPr>
          <p:cNvPr id="2" name="Scroll: Horizontal 1">
            <a:extLst>
              <a:ext uri="{FF2B5EF4-FFF2-40B4-BE49-F238E27FC236}">
                <a16:creationId xmlns:a16="http://schemas.microsoft.com/office/drawing/2014/main" id="{7E82DED5-9E24-4F25-88B4-31250404AB16}"/>
              </a:ext>
            </a:extLst>
          </p:cNvPr>
          <p:cNvSpPr/>
          <p:nvPr/>
        </p:nvSpPr>
        <p:spPr>
          <a:xfrm>
            <a:off x="2450860" y="3759123"/>
            <a:ext cx="7635551" cy="2203870"/>
          </a:xfrm>
          <a:prstGeom prst="horizontalScroll">
            <a:avLst/>
          </a:prstGeom>
          <a:solidFill>
            <a:schemeClr val="accent2">
              <a:lumMod val="40000"/>
              <a:lumOff val="6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dirty="0">
                <a:solidFill>
                  <a:schemeClr val="tx1"/>
                </a:solidFill>
              </a:rPr>
              <a:t>‘Some people feel that there are too many cameras around the country &amp; they feel that this impacts on the privacy of individuals.’</a:t>
            </a:r>
          </a:p>
        </p:txBody>
      </p:sp>
    </p:spTree>
    <p:extLst>
      <p:ext uri="{BB962C8B-B14F-4D97-AF65-F5344CB8AC3E}">
        <p14:creationId xmlns:p14="http://schemas.microsoft.com/office/powerpoint/2010/main" val="376931134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533400" y="223029"/>
            <a:ext cx="11106149" cy="584775"/>
          </a:xfrm>
          <a:prstGeom prst="rect">
            <a:avLst/>
          </a:prstGeom>
          <a:solidFill>
            <a:srgbClr val="002060"/>
          </a:solidFill>
        </p:spPr>
        <p:txBody>
          <a:bodyPr wrap="square" rtlCol="0">
            <a:spAutoFit/>
          </a:bodyPr>
          <a:lstStyle/>
          <a:p>
            <a:pPr algn="ctr"/>
            <a:r>
              <a:rPr lang="en-GB" sz="3200" b="1" dirty="0">
                <a:solidFill>
                  <a:schemeClr val="bg1"/>
                </a:solidFill>
              </a:rPr>
              <a:t>Examining Results</a:t>
            </a:r>
          </a:p>
        </p:txBody>
      </p:sp>
      <p:pic>
        <p:nvPicPr>
          <p:cNvPr id="5" name="Picture 4"/>
          <p:cNvPicPr>
            <a:picLocks noChangeAspect="1"/>
          </p:cNvPicPr>
          <p:nvPr/>
        </p:nvPicPr>
        <p:blipFill rotWithShape="1">
          <a:blip r:embed="rId3">
            <a:extLst>
              <a:ext uri="{28A0092B-C50C-407E-A947-70E740481C1C}">
                <a14:useLocalDpi xmlns:a14="http://schemas.microsoft.com/office/drawing/2010/main" val="0"/>
              </a:ext>
            </a:extLst>
          </a:blip>
          <a:srcRect l="18885" r="14568"/>
          <a:stretch/>
        </p:blipFill>
        <p:spPr>
          <a:xfrm>
            <a:off x="8453534" y="1056625"/>
            <a:ext cx="2780523" cy="4635500"/>
          </a:xfrm>
          <a:prstGeom prst="rect">
            <a:avLst/>
          </a:prstGeom>
        </p:spPr>
      </p:pic>
      <p:grpSp>
        <p:nvGrpSpPr>
          <p:cNvPr id="6" name="Group 5">
            <a:extLst>
              <a:ext uri="{FF2B5EF4-FFF2-40B4-BE49-F238E27FC236}">
                <a16:creationId xmlns:a16="http://schemas.microsoft.com/office/drawing/2014/main" id="{2C4641E0-64C5-4C45-81C1-108B706DEC8D}"/>
              </a:ext>
            </a:extLst>
          </p:cNvPr>
          <p:cNvGrpSpPr/>
          <p:nvPr/>
        </p:nvGrpSpPr>
        <p:grpSpPr>
          <a:xfrm>
            <a:off x="0" y="5734233"/>
            <a:ext cx="12192000" cy="1240188"/>
            <a:chOff x="0" y="5734233"/>
            <a:chExt cx="12192000" cy="1240188"/>
          </a:xfrm>
        </p:grpSpPr>
        <p:pic>
          <p:nvPicPr>
            <p:cNvPr id="7" name="Picture 6">
              <a:extLst>
                <a:ext uri="{FF2B5EF4-FFF2-40B4-BE49-F238E27FC236}">
                  <a16:creationId xmlns:a16="http://schemas.microsoft.com/office/drawing/2014/main" id="{740D0E82-5921-4BDB-86DA-3487E17F9F38}"/>
                </a:ext>
              </a:extLst>
            </p:cNvPr>
            <p:cNvPicPr>
              <a:picLocks noChangeAspect="1"/>
            </p:cNvPicPr>
            <p:nvPr/>
          </p:nvPicPr>
          <p:blipFill>
            <a:blip r:embed="rId4" cstate="print">
              <a:extLst>
                <a:ext uri="{28A0092B-C50C-407E-A947-70E740481C1C}">
                  <a14:useLocalDpi xmlns:a14="http://schemas.microsoft.com/office/drawing/2010/main" val="0"/>
                </a:ext>
              </a:extLst>
            </a:blip>
            <a:srcRect/>
            <a:stretch/>
          </p:blipFill>
          <p:spPr>
            <a:xfrm>
              <a:off x="0" y="6045466"/>
              <a:ext cx="12192000" cy="827536"/>
            </a:xfrm>
            <a:prstGeom prst="rect">
              <a:avLst/>
            </a:prstGeom>
          </p:spPr>
        </p:pic>
        <p:sp>
          <p:nvSpPr>
            <p:cNvPr id="8" name="Rectangle 7">
              <a:extLst>
                <a:ext uri="{FF2B5EF4-FFF2-40B4-BE49-F238E27FC236}">
                  <a16:creationId xmlns:a16="http://schemas.microsoft.com/office/drawing/2014/main" id="{51293AA8-DB63-42B0-BC23-D49E72CAC7B4}"/>
                </a:ext>
              </a:extLst>
            </p:cNvPr>
            <p:cNvSpPr/>
            <p:nvPr/>
          </p:nvSpPr>
          <p:spPr>
            <a:xfrm>
              <a:off x="25878" y="6099245"/>
              <a:ext cx="2278207" cy="728890"/>
            </a:xfrm>
            <a:prstGeom prst="rect">
              <a:avLst/>
            </a:prstGeom>
            <a:solidFill>
              <a:srgbClr val="00438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pic>
          <p:nvPicPr>
            <p:cNvPr id="9" name="Picture 8">
              <a:extLst>
                <a:ext uri="{FF2B5EF4-FFF2-40B4-BE49-F238E27FC236}">
                  <a16:creationId xmlns:a16="http://schemas.microsoft.com/office/drawing/2014/main" id="{F95CE43E-6557-4A25-82F3-A38E90C28A03}"/>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1077275" y="5880520"/>
              <a:ext cx="829163" cy="947615"/>
            </a:xfrm>
            <a:prstGeom prst="rect">
              <a:avLst/>
            </a:prstGeom>
          </p:spPr>
        </p:pic>
        <p:sp>
          <p:nvSpPr>
            <p:cNvPr id="10" name="Rectangle 9">
              <a:extLst>
                <a:ext uri="{FF2B5EF4-FFF2-40B4-BE49-F238E27FC236}">
                  <a16:creationId xmlns:a16="http://schemas.microsoft.com/office/drawing/2014/main" id="{AF674DD9-C336-49D2-8C28-A95A4F3CEA69}"/>
                </a:ext>
              </a:extLst>
            </p:cNvPr>
            <p:cNvSpPr/>
            <p:nvPr/>
          </p:nvSpPr>
          <p:spPr>
            <a:xfrm>
              <a:off x="9029700" y="6099245"/>
              <a:ext cx="2970647" cy="72889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1" name="Picture 10" descr="Text, letter&#10;&#10;Description automatically generated">
              <a:extLst>
                <a:ext uri="{FF2B5EF4-FFF2-40B4-BE49-F238E27FC236}">
                  <a16:creationId xmlns:a16="http://schemas.microsoft.com/office/drawing/2014/main" id="{A0FED8DE-BD41-4E68-B30A-DF8476B3C722}"/>
                </a:ext>
              </a:extLst>
            </p:cNvPr>
            <p:cNvPicPr>
              <a:picLocks noChangeAspect="1"/>
            </p:cNvPicPr>
            <p:nvPr/>
          </p:nvPicPr>
          <p:blipFill rotWithShape="1">
            <a:blip r:embed="rId6" cstate="print">
              <a:extLst>
                <a:ext uri="{28A0092B-C50C-407E-A947-70E740481C1C}">
                  <a14:useLocalDpi xmlns:a14="http://schemas.microsoft.com/office/drawing/2010/main" val="0"/>
                </a:ext>
              </a:extLst>
            </a:blip>
            <a:srcRect l="23972" t="33869" r="24538" b="34228"/>
            <a:stretch/>
          </p:blipFill>
          <p:spPr>
            <a:xfrm>
              <a:off x="9966911" y="6099245"/>
              <a:ext cx="2071341" cy="719519"/>
            </a:xfrm>
            <a:prstGeom prst="rect">
              <a:avLst/>
            </a:prstGeom>
          </p:spPr>
        </p:pic>
        <p:pic>
          <p:nvPicPr>
            <p:cNvPr id="12" name="Picture 11" descr="A picture containing text, metalware, gear&#10;&#10;Description automatically generated">
              <a:extLst>
                <a:ext uri="{FF2B5EF4-FFF2-40B4-BE49-F238E27FC236}">
                  <a16:creationId xmlns:a16="http://schemas.microsoft.com/office/drawing/2014/main" id="{1B05535E-7C0A-4C6A-936C-7686B33CAB8C}"/>
                </a:ext>
              </a:extLst>
            </p:cNvPr>
            <p:cNvPicPr>
              <a:picLocks noChangeAspect="1"/>
            </p:cNvPicPr>
            <p:nvPr/>
          </p:nvPicPr>
          <p:blipFill>
            <a:blip r:embed="rId7" cstate="print">
              <a:extLst>
                <a:ext uri="{28A0092B-C50C-407E-A947-70E740481C1C}">
                  <a14:useLocalDpi xmlns:a14="http://schemas.microsoft.com/office/drawing/2010/main" val="0"/>
                </a:ext>
              </a:extLst>
            </a:blip>
            <a:stretch>
              <a:fillRect/>
            </a:stretch>
          </p:blipFill>
          <p:spPr>
            <a:xfrm>
              <a:off x="91485" y="5734233"/>
              <a:ext cx="1034370" cy="1240188"/>
            </a:xfrm>
            <a:prstGeom prst="rect">
              <a:avLst/>
            </a:prstGeom>
          </p:spPr>
        </p:pic>
      </p:grpSp>
      <p:sp>
        <p:nvSpPr>
          <p:cNvPr id="2" name="Scroll: Horizontal 1">
            <a:extLst>
              <a:ext uri="{FF2B5EF4-FFF2-40B4-BE49-F238E27FC236}">
                <a16:creationId xmlns:a16="http://schemas.microsoft.com/office/drawing/2014/main" id="{1CBB21FF-5897-47DD-BAD4-A2A0E46CAF78}"/>
              </a:ext>
            </a:extLst>
          </p:cNvPr>
          <p:cNvSpPr/>
          <p:nvPr/>
        </p:nvSpPr>
        <p:spPr>
          <a:xfrm>
            <a:off x="957943" y="1161145"/>
            <a:ext cx="7328807" cy="4230005"/>
          </a:xfrm>
          <a:prstGeom prst="horizontalScroll">
            <a:avLst/>
          </a:prstGeom>
          <a:solidFill>
            <a:schemeClr val="accent2">
              <a:lumMod val="40000"/>
              <a:lumOff val="6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dirty="0">
                <a:solidFill>
                  <a:schemeClr val="tx1"/>
                </a:solidFill>
              </a:rPr>
              <a:t>Carefully examine results to determine their meaning</a:t>
            </a:r>
          </a:p>
          <a:p>
            <a:pPr algn="ctr"/>
            <a:r>
              <a:rPr lang="en-GB" sz="2400" dirty="0">
                <a:solidFill>
                  <a:schemeClr val="tx1"/>
                </a:solidFill>
              </a:rPr>
              <a:t>Seek advice to help with interpretation</a:t>
            </a:r>
          </a:p>
          <a:p>
            <a:pPr algn="ctr"/>
            <a:r>
              <a:rPr lang="en-GB" sz="2400" dirty="0">
                <a:solidFill>
                  <a:schemeClr val="tx1"/>
                </a:solidFill>
              </a:rPr>
              <a:t>Plan how to use them within the investigation</a:t>
            </a:r>
          </a:p>
          <a:p>
            <a:pPr algn="ctr"/>
            <a:endParaRPr lang="en-GB" sz="2400" dirty="0"/>
          </a:p>
          <a:p>
            <a:pPr algn="ctr"/>
            <a:r>
              <a:rPr lang="en-GB" sz="2800" b="1" dirty="0">
                <a:solidFill>
                  <a:schemeClr val="tx1"/>
                </a:solidFill>
              </a:rPr>
              <a:t>Remember – Record, Retain, Review, Reveal</a:t>
            </a:r>
          </a:p>
        </p:txBody>
      </p:sp>
    </p:spTree>
    <p:extLst>
      <p:ext uri="{BB962C8B-B14F-4D97-AF65-F5344CB8AC3E}">
        <p14:creationId xmlns:p14="http://schemas.microsoft.com/office/powerpoint/2010/main" val="379809259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819150" y="223029"/>
            <a:ext cx="10538021" cy="584775"/>
          </a:xfrm>
          <a:prstGeom prst="rect">
            <a:avLst/>
          </a:prstGeom>
          <a:solidFill>
            <a:srgbClr val="002060"/>
          </a:solidFill>
        </p:spPr>
        <p:txBody>
          <a:bodyPr wrap="square" rtlCol="0">
            <a:spAutoFit/>
          </a:bodyPr>
          <a:lstStyle/>
          <a:p>
            <a:pPr algn="ctr"/>
            <a:r>
              <a:rPr lang="en-GB" sz="3200" b="1" dirty="0">
                <a:solidFill>
                  <a:schemeClr val="bg1"/>
                </a:solidFill>
              </a:rPr>
              <a:t>Examining Results</a:t>
            </a:r>
          </a:p>
        </p:txBody>
      </p:sp>
      <p:pic>
        <p:nvPicPr>
          <p:cNvPr id="5" name="Picture 4"/>
          <p:cNvPicPr>
            <a:picLocks noChangeAspect="1"/>
          </p:cNvPicPr>
          <p:nvPr/>
        </p:nvPicPr>
        <p:blipFill rotWithShape="1">
          <a:blip r:embed="rId3">
            <a:extLst>
              <a:ext uri="{28A0092B-C50C-407E-A947-70E740481C1C}">
                <a14:useLocalDpi xmlns:a14="http://schemas.microsoft.com/office/drawing/2010/main" val="0"/>
              </a:ext>
            </a:extLst>
          </a:blip>
          <a:srcRect l="18885" r="14568"/>
          <a:stretch/>
        </p:blipFill>
        <p:spPr>
          <a:xfrm>
            <a:off x="8576649" y="1018748"/>
            <a:ext cx="2780523" cy="4635500"/>
          </a:xfrm>
          <a:prstGeom prst="rect">
            <a:avLst/>
          </a:prstGeom>
        </p:spPr>
      </p:pic>
      <p:grpSp>
        <p:nvGrpSpPr>
          <p:cNvPr id="6" name="Group 5">
            <a:extLst>
              <a:ext uri="{FF2B5EF4-FFF2-40B4-BE49-F238E27FC236}">
                <a16:creationId xmlns:a16="http://schemas.microsoft.com/office/drawing/2014/main" id="{F7FFF2F1-81FE-4BC6-9511-F8182AAA5E0E}"/>
              </a:ext>
            </a:extLst>
          </p:cNvPr>
          <p:cNvGrpSpPr/>
          <p:nvPr/>
        </p:nvGrpSpPr>
        <p:grpSpPr>
          <a:xfrm>
            <a:off x="0" y="5734233"/>
            <a:ext cx="12192000" cy="1240188"/>
            <a:chOff x="0" y="5734233"/>
            <a:chExt cx="12192000" cy="1240188"/>
          </a:xfrm>
        </p:grpSpPr>
        <p:pic>
          <p:nvPicPr>
            <p:cNvPr id="7" name="Picture 6">
              <a:extLst>
                <a:ext uri="{FF2B5EF4-FFF2-40B4-BE49-F238E27FC236}">
                  <a16:creationId xmlns:a16="http://schemas.microsoft.com/office/drawing/2014/main" id="{0B9EFC60-57C9-496F-802B-3C2E805CBD2D}"/>
                </a:ext>
              </a:extLst>
            </p:cNvPr>
            <p:cNvPicPr>
              <a:picLocks noChangeAspect="1"/>
            </p:cNvPicPr>
            <p:nvPr/>
          </p:nvPicPr>
          <p:blipFill>
            <a:blip r:embed="rId4" cstate="print">
              <a:extLst>
                <a:ext uri="{28A0092B-C50C-407E-A947-70E740481C1C}">
                  <a14:useLocalDpi xmlns:a14="http://schemas.microsoft.com/office/drawing/2010/main" val="0"/>
                </a:ext>
              </a:extLst>
            </a:blip>
            <a:srcRect/>
            <a:stretch/>
          </p:blipFill>
          <p:spPr>
            <a:xfrm>
              <a:off x="0" y="6045466"/>
              <a:ext cx="12192000" cy="827536"/>
            </a:xfrm>
            <a:prstGeom prst="rect">
              <a:avLst/>
            </a:prstGeom>
          </p:spPr>
        </p:pic>
        <p:sp>
          <p:nvSpPr>
            <p:cNvPr id="8" name="Rectangle 7">
              <a:extLst>
                <a:ext uri="{FF2B5EF4-FFF2-40B4-BE49-F238E27FC236}">
                  <a16:creationId xmlns:a16="http://schemas.microsoft.com/office/drawing/2014/main" id="{A66AC2AF-4B58-423B-8B5C-A3D4FA0A5344}"/>
                </a:ext>
              </a:extLst>
            </p:cNvPr>
            <p:cNvSpPr/>
            <p:nvPr/>
          </p:nvSpPr>
          <p:spPr>
            <a:xfrm>
              <a:off x="25878" y="6099245"/>
              <a:ext cx="2278207" cy="728890"/>
            </a:xfrm>
            <a:prstGeom prst="rect">
              <a:avLst/>
            </a:prstGeom>
            <a:solidFill>
              <a:srgbClr val="00438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pic>
          <p:nvPicPr>
            <p:cNvPr id="9" name="Picture 8">
              <a:extLst>
                <a:ext uri="{FF2B5EF4-FFF2-40B4-BE49-F238E27FC236}">
                  <a16:creationId xmlns:a16="http://schemas.microsoft.com/office/drawing/2014/main" id="{BFBFDDE2-2EB9-43FF-99E6-E9605A06BD44}"/>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1077275" y="5880520"/>
              <a:ext cx="829163" cy="947615"/>
            </a:xfrm>
            <a:prstGeom prst="rect">
              <a:avLst/>
            </a:prstGeom>
          </p:spPr>
        </p:pic>
        <p:sp>
          <p:nvSpPr>
            <p:cNvPr id="10" name="Rectangle 9">
              <a:extLst>
                <a:ext uri="{FF2B5EF4-FFF2-40B4-BE49-F238E27FC236}">
                  <a16:creationId xmlns:a16="http://schemas.microsoft.com/office/drawing/2014/main" id="{8AA7E862-4ADB-4D6E-8BBE-A2FDDE245F7F}"/>
                </a:ext>
              </a:extLst>
            </p:cNvPr>
            <p:cNvSpPr/>
            <p:nvPr/>
          </p:nvSpPr>
          <p:spPr>
            <a:xfrm>
              <a:off x="9029700" y="6099245"/>
              <a:ext cx="2970647" cy="72889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1" name="Picture 10" descr="Text, letter&#10;&#10;Description automatically generated">
              <a:extLst>
                <a:ext uri="{FF2B5EF4-FFF2-40B4-BE49-F238E27FC236}">
                  <a16:creationId xmlns:a16="http://schemas.microsoft.com/office/drawing/2014/main" id="{0195086C-C58E-466C-8439-819A4518D2E7}"/>
                </a:ext>
              </a:extLst>
            </p:cNvPr>
            <p:cNvPicPr>
              <a:picLocks noChangeAspect="1"/>
            </p:cNvPicPr>
            <p:nvPr/>
          </p:nvPicPr>
          <p:blipFill rotWithShape="1">
            <a:blip r:embed="rId6" cstate="print">
              <a:extLst>
                <a:ext uri="{28A0092B-C50C-407E-A947-70E740481C1C}">
                  <a14:useLocalDpi xmlns:a14="http://schemas.microsoft.com/office/drawing/2010/main" val="0"/>
                </a:ext>
              </a:extLst>
            </a:blip>
            <a:srcRect l="23972" t="33869" r="24538" b="34228"/>
            <a:stretch/>
          </p:blipFill>
          <p:spPr>
            <a:xfrm>
              <a:off x="9966911" y="6099245"/>
              <a:ext cx="2071341" cy="719519"/>
            </a:xfrm>
            <a:prstGeom prst="rect">
              <a:avLst/>
            </a:prstGeom>
          </p:spPr>
        </p:pic>
        <p:pic>
          <p:nvPicPr>
            <p:cNvPr id="12" name="Picture 11" descr="A picture containing text, metalware, gear&#10;&#10;Description automatically generated">
              <a:extLst>
                <a:ext uri="{FF2B5EF4-FFF2-40B4-BE49-F238E27FC236}">
                  <a16:creationId xmlns:a16="http://schemas.microsoft.com/office/drawing/2014/main" id="{1A389D68-82C2-4CA4-84C8-EE4EB202FD7D}"/>
                </a:ext>
              </a:extLst>
            </p:cNvPr>
            <p:cNvPicPr>
              <a:picLocks noChangeAspect="1"/>
            </p:cNvPicPr>
            <p:nvPr/>
          </p:nvPicPr>
          <p:blipFill>
            <a:blip r:embed="rId7" cstate="print">
              <a:extLst>
                <a:ext uri="{28A0092B-C50C-407E-A947-70E740481C1C}">
                  <a14:useLocalDpi xmlns:a14="http://schemas.microsoft.com/office/drawing/2010/main" val="0"/>
                </a:ext>
              </a:extLst>
            </a:blip>
            <a:stretch>
              <a:fillRect/>
            </a:stretch>
          </p:blipFill>
          <p:spPr>
            <a:xfrm>
              <a:off x="91485" y="5734233"/>
              <a:ext cx="1034370" cy="1240188"/>
            </a:xfrm>
            <a:prstGeom prst="rect">
              <a:avLst/>
            </a:prstGeom>
          </p:spPr>
        </p:pic>
      </p:grpSp>
      <p:graphicFrame>
        <p:nvGraphicFramePr>
          <p:cNvPr id="2" name="Diagram 1">
            <a:extLst>
              <a:ext uri="{FF2B5EF4-FFF2-40B4-BE49-F238E27FC236}">
                <a16:creationId xmlns:a16="http://schemas.microsoft.com/office/drawing/2014/main" id="{AAB57D4B-B370-4021-82B9-8C6B47F28D96}"/>
              </a:ext>
            </a:extLst>
          </p:cNvPr>
          <p:cNvGraphicFramePr/>
          <p:nvPr>
            <p:extLst>
              <p:ext uri="{D42A27DB-BD31-4B8C-83A1-F6EECF244321}">
                <p14:modId xmlns:p14="http://schemas.microsoft.com/office/powerpoint/2010/main" val="1388943711"/>
              </p:ext>
            </p:extLst>
          </p:nvPr>
        </p:nvGraphicFramePr>
        <p:xfrm>
          <a:off x="1811517" y="1119037"/>
          <a:ext cx="5819470" cy="4401446"/>
        </p:xfrm>
        <a:graphic>
          <a:graphicData uri="http://schemas.openxmlformats.org/drawingml/2006/diagram">
            <dgm:relIds xmlns:dgm="http://schemas.openxmlformats.org/drawingml/2006/diagram" xmlns:r="http://schemas.openxmlformats.org/officeDocument/2006/relationships" r:dm="rId8" r:lo="rId9" r:qs="rId10" r:cs="rId11"/>
          </a:graphicData>
        </a:graphic>
      </p:graphicFrame>
    </p:spTree>
    <p:extLst>
      <p:ext uri="{BB962C8B-B14F-4D97-AF65-F5344CB8AC3E}">
        <p14:creationId xmlns:p14="http://schemas.microsoft.com/office/powerpoint/2010/main" val="75658433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graphicEl>
                                              <a:dgm id="{C7EB71E2-2CA4-4666-94CA-C3FC468F9532}"/>
                                            </p:graphicEl>
                                          </p:spTgt>
                                        </p:tgtEl>
                                        <p:attrNameLst>
                                          <p:attrName>style.visibility</p:attrName>
                                        </p:attrNameLst>
                                      </p:cBhvr>
                                      <p:to>
                                        <p:strVal val="visible"/>
                                      </p:to>
                                    </p:set>
                                    <p:animEffect transition="in" filter="fade">
                                      <p:cBhvr>
                                        <p:cTn id="7" dur="500"/>
                                        <p:tgtEl>
                                          <p:spTgt spid="2">
                                            <p:graphicEl>
                                              <a:dgm id="{C7EB71E2-2CA4-4666-94CA-C3FC468F9532}"/>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
                                            <p:graphicEl>
                                              <a:dgm id="{5A49394A-CA37-4DCD-8B69-E68422D804C0}"/>
                                            </p:graphicEl>
                                          </p:spTgt>
                                        </p:tgtEl>
                                        <p:attrNameLst>
                                          <p:attrName>style.visibility</p:attrName>
                                        </p:attrNameLst>
                                      </p:cBhvr>
                                      <p:to>
                                        <p:strVal val="visible"/>
                                      </p:to>
                                    </p:set>
                                    <p:animEffect transition="in" filter="fade">
                                      <p:cBhvr>
                                        <p:cTn id="12" dur="500"/>
                                        <p:tgtEl>
                                          <p:spTgt spid="2">
                                            <p:graphicEl>
                                              <a:dgm id="{5A49394A-CA37-4DCD-8B69-E68422D804C0}"/>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2">
                                            <p:graphicEl>
                                              <a:dgm id="{7491853B-B38E-477C-8DC8-70F96EE9B5F4}"/>
                                            </p:graphicEl>
                                          </p:spTgt>
                                        </p:tgtEl>
                                        <p:attrNameLst>
                                          <p:attrName>style.visibility</p:attrName>
                                        </p:attrNameLst>
                                      </p:cBhvr>
                                      <p:to>
                                        <p:strVal val="visible"/>
                                      </p:to>
                                    </p:set>
                                    <p:animEffect transition="in" filter="fade">
                                      <p:cBhvr>
                                        <p:cTn id="15" dur="500"/>
                                        <p:tgtEl>
                                          <p:spTgt spid="2">
                                            <p:graphicEl>
                                              <a:dgm id="{7491853B-B38E-477C-8DC8-70F96EE9B5F4}"/>
                                            </p:graphic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2">
                                            <p:graphicEl>
                                              <a:dgm id="{1C77CE82-139F-4500-AFED-22C64D8C04D5}"/>
                                            </p:graphicEl>
                                          </p:spTgt>
                                        </p:tgtEl>
                                        <p:attrNameLst>
                                          <p:attrName>style.visibility</p:attrName>
                                        </p:attrNameLst>
                                      </p:cBhvr>
                                      <p:to>
                                        <p:strVal val="visible"/>
                                      </p:to>
                                    </p:set>
                                    <p:animEffect transition="in" filter="fade">
                                      <p:cBhvr>
                                        <p:cTn id="20" dur="500"/>
                                        <p:tgtEl>
                                          <p:spTgt spid="2">
                                            <p:graphicEl>
                                              <a:dgm id="{1C77CE82-139F-4500-AFED-22C64D8C04D5}"/>
                                            </p:graphicEl>
                                          </p:spTgt>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2">
                                            <p:graphicEl>
                                              <a:dgm id="{A2F71376-5108-4756-9172-B8C7CF6B13D8}"/>
                                            </p:graphicEl>
                                          </p:spTgt>
                                        </p:tgtEl>
                                        <p:attrNameLst>
                                          <p:attrName>style.visibility</p:attrName>
                                        </p:attrNameLst>
                                      </p:cBhvr>
                                      <p:to>
                                        <p:strVal val="visible"/>
                                      </p:to>
                                    </p:set>
                                    <p:animEffect transition="in" filter="fade">
                                      <p:cBhvr>
                                        <p:cTn id="23" dur="500"/>
                                        <p:tgtEl>
                                          <p:spTgt spid="2">
                                            <p:graphicEl>
                                              <a:dgm id="{A2F71376-5108-4756-9172-B8C7CF6B13D8}"/>
                                            </p:graphicEl>
                                          </p:spTgt>
                                        </p:tgtEl>
                                      </p:cBhvr>
                                    </p:animEffect>
                                  </p:childTnLst>
                                </p:cTn>
                              </p:par>
                            </p:childTnLst>
                          </p:cTn>
                        </p:par>
                      </p:childTnLst>
                    </p:cTn>
                  </p:par>
                  <p:par>
                    <p:cTn id="24" fill="hold">
                      <p:stCondLst>
                        <p:cond delay="indefinite"/>
                      </p:stCondLst>
                      <p:childTnLst>
                        <p:par>
                          <p:cTn id="25" fill="hold">
                            <p:stCondLst>
                              <p:cond delay="0"/>
                            </p:stCondLst>
                            <p:childTnLst>
                              <p:par>
                                <p:cTn id="26" presetID="10" presetClass="entr" presetSubtype="0" fill="hold" grpId="0" nodeType="clickEffect">
                                  <p:stCondLst>
                                    <p:cond delay="0"/>
                                  </p:stCondLst>
                                  <p:childTnLst>
                                    <p:set>
                                      <p:cBhvr>
                                        <p:cTn id="27" dur="1" fill="hold">
                                          <p:stCondLst>
                                            <p:cond delay="0"/>
                                          </p:stCondLst>
                                        </p:cTn>
                                        <p:tgtEl>
                                          <p:spTgt spid="2">
                                            <p:graphicEl>
                                              <a:dgm id="{303C69DE-E0F3-4A51-8EDB-623F5CCC9B82}"/>
                                            </p:graphicEl>
                                          </p:spTgt>
                                        </p:tgtEl>
                                        <p:attrNameLst>
                                          <p:attrName>style.visibility</p:attrName>
                                        </p:attrNameLst>
                                      </p:cBhvr>
                                      <p:to>
                                        <p:strVal val="visible"/>
                                      </p:to>
                                    </p:set>
                                    <p:animEffect transition="in" filter="fade">
                                      <p:cBhvr>
                                        <p:cTn id="28" dur="500"/>
                                        <p:tgtEl>
                                          <p:spTgt spid="2">
                                            <p:graphicEl>
                                              <a:dgm id="{303C69DE-E0F3-4A51-8EDB-623F5CCC9B82}"/>
                                            </p:graphicEl>
                                          </p:spTgt>
                                        </p:tgtEl>
                                      </p:cBhvr>
                                    </p:animEffect>
                                  </p:childTnLst>
                                </p:cTn>
                              </p:par>
                              <p:par>
                                <p:cTn id="29" presetID="10" presetClass="entr" presetSubtype="0" fill="hold" grpId="0" nodeType="withEffect">
                                  <p:stCondLst>
                                    <p:cond delay="0"/>
                                  </p:stCondLst>
                                  <p:childTnLst>
                                    <p:set>
                                      <p:cBhvr>
                                        <p:cTn id="30" dur="1" fill="hold">
                                          <p:stCondLst>
                                            <p:cond delay="0"/>
                                          </p:stCondLst>
                                        </p:cTn>
                                        <p:tgtEl>
                                          <p:spTgt spid="2">
                                            <p:graphicEl>
                                              <a:dgm id="{6CE9B137-6CB0-455D-83BC-59C02DC2FDFD}"/>
                                            </p:graphicEl>
                                          </p:spTgt>
                                        </p:tgtEl>
                                        <p:attrNameLst>
                                          <p:attrName>style.visibility</p:attrName>
                                        </p:attrNameLst>
                                      </p:cBhvr>
                                      <p:to>
                                        <p:strVal val="visible"/>
                                      </p:to>
                                    </p:set>
                                    <p:animEffect transition="in" filter="fade">
                                      <p:cBhvr>
                                        <p:cTn id="31" dur="500"/>
                                        <p:tgtEl>
                                          <p:spTgt spid="2">
                                            <p:graphicEl>
                                              <a:dgm id="{6CE9B137-6CB0-455D-83BC-59C02DC2FDFD}"/>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p:bldSub>
          <a:bldDgm bld="one"/>
        </p:bldSub>
      </p:bldGraphic>
    </p:bld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3"/>
          <p:cNvSpPr txBox="1">
            <a:spLocks/>
          </p:cNvSpPr>
          <p:nvPr/>
        </p:nvSpPr>
        <p:spPr>
          <a:xfrm>
            <a:off x="1082156" y="4405745"/>
            <a:ext cx="9613085" cy="558141"/>
          </a:xfrm>
          <a:prstGeom prst="rect">
            <a:avLst/>
          </a:prstGeom>
          <a:solidFill>
            <a:schemeClr val="accent2">
              <a:lumMod val="20000"/>
              <a:lumOff val="80000"/>
            </a:schemeClr>
          </a:solidFill>
          <a:ln>
            <a:solidFill>
              <a:schemeClr val="tx1"/>
            </a:solidFill>
          </a:ln>
        </p:spPr>
        <p:txBody>
          <a:bodyPr vert="horz" lIns="0" tIns="45720" rIns="0" bIns="45720" rtlCol="0">
            <a:normAutofit/>
          </a:bodyPr>
          <a:lstStyle>
            <a:lvl1pPr marL="91440" indent="-91440" algn="l" defTabSz="914400" rtl="0" eaLnBrk="1" latinLnBrk="0" hangingPunct="1">
              <a:lnSpc>
                <a:spcPct val="90000"/>
              </a:lnSpc>
              <a:spcBef>
                <a:spcPts val="1200"/>
              </a:spcBef>
              <a:spcAft>
                <a:spcPts val="200"/>
              </a:spcAft>
              <a:buClr>
                <a:schemeClr val="accent1"/>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90000"/>
              </a:lnSpc>
              <a:spcBef>
                <a:spcPts val="200"/>
              </a:spcBef>
              <a:spcAft>
                <a:spcPts val="400"/>
              </a:spcAft>
              <a:buClr>
                <a:schemeClr val="accent1"/>
              </a:buClr>
              <a:buFont typeface="Calibri" pitchFamily="34" charset="0"/>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a:lstStyle>
          <a:p>
            <a:pPr algn="ctr"/>
            <a:r>
              <a:rPr lang="en-GB" u="sng" dirty="0">
                <a:solidFill>
                  <a:schemeClr val="tx1"/>
                </a:solidFill>
                <a:hlinkClick r:id="rId3">
                  <a:extLst>
                    <a:ext uri="{A12FA001-AC4F-418D-AE19-62706E023703}">
                      <ahyp:hlinkClr xmlns:ahyp="http://schemas.microsoft.com/office/drawing/2018/hyperlinkcolor" val="tx"/>
                    </a:ext>
                  </a:extLst>
                </a:hlinkClick>
              </a:rPr>
              <a:t>https://www.app.college.police.uk/app-content/investigations/international/</a:t>
            </a:r>
            <a:endParaRPr lang="en-GB" dirty="0">
              <a:solidFill>
                <a:schemeClr val="tx1"/>
              </a:solidFill>
            </a:endParaRPr>
          </a:p>
        </p:txBody>
      </p:sp>
      <p:sp>
        <p:nvSpPr>
          <p:cNvPr id="4" name="TextBox 3"/>
          <p:cNvSpPr txBox="1"/>
          <p:nvPr/>
        </p:nvSpPr>
        <p:spPr>
          <a:xfrm>
            <a:off x="1551046" y="491901"/>
            <a:ext cx="8675304" cy="584775"/>
          </a:xfrm>
          <a:prstGeom prst="rect">
            <a:avLst/>
          </a:prstGeom>
          <a:solidFill>
            <a:srgbClr val="002060"/>
          </a:solidFill>
        </p:spPr>
        <p:txBody>
          <a:bodyPr wrap="square" rtlCol="0">
            <a:spAutoFit/>
          </a:bodyPr>
          <a:lstStyle/>
          <a:p>
            <a:pPr algn="ctr"/>
            <a:r>
              <a:rPr lang="en-GB" sz="3200" b="1" dirty="0">
                <a:solidFill>
                  <a:schemeClr val="bg1"/>
                </a:solidFill>
              </a:rPr>
              <a:t>European Investigations</a:t>
            </a:r>
          </a:p>
        </p:txBody>
      </p:sp>
      <p:pic>
        <p:nvPicPr>
          <p:cNvPr id="5" name="Picture 4"/>
          <p:cNvPicPr>
            <a:picLocks noChangeAspect="1"/>
          </p:cNvPicPr>
          <p:nvPr/>
        </p:nvPicPr>
        <p:blipFill>
          <a:blip r:embed="rId4"/>
          <a:stretch>
            <a:fillRect/>
          </a:stretch>
        </p:blipFill>
        <p:spPr>
          <a:xfrm>
            <a:off x="4269448" y="1688698"/>
            <a:ext cx="3238500" cy="2105025"/>
          </a:xfrm>
          <a:prstGeom prst="rect">
            <a:avLst/>
          </a:prstGeom>
        </p:spPr>
      </p:pic>
      <p:grpSp>
        <p:nvGrpSpPr>
          <p:cNvPr id="6" name="Group 5">
            <a:extLst>
              <a:ext uri="{FF2B5EF4-FFF2-40B4-BE49-F238E27FC236}">
                <a16:creationId xmlns:a16="http://schemas.microsoft.com/office/drawing/2014/main" id="{110F3763-7657-4CA1-9F5B-B7368917308D}"/>
              </a:ext>
            </a:extLst>
          </p:cNvPr>
          <p:cNvGrpSpPr/>
          <p:nvPr/>
        </p:nvGrpSpPr>
        <p:grpSpPr>
          <a:xfrm>
            <a:off x="0" y="5734233"/>
            <a:ext cx="12192000" cy="1240188"/>
            <a:chOff x="0" y="5734233"/>
            <a:chExt cx="12192000" cy="1240188"/>
          </a:xfrm>
        </p:grpSpPr>
        <p:pic>
          <p:nvPicPr>
            <p:cNvPr id="7" name="Picture 6">
              <a:extLst>
                <a:ext uri="{FF2B5EF4-FFF2-40B4-BE49-F238E27FC236}">
                  <a16:creationId xmlns:a16="http://schemas.microsoft.com/office/drawing/2014/main" id="{4E871F19-D364-4E78-8E5E-DDBF897DBED4}"/>
                </a:ext>
              </a:extLst>
            </p:cNvPr>
            <p:cNvPicPr>
              <a:picLocks noChangeAspect="1"/>
            </p:cNvPicPr>
            <p:nvPr/>
          </p:nvPicPr>
          <p:blipFill>
            <a:blip r:embed="rId5" cstate="print">
              <a:extLst>
                <a:ext uri="{28A0092B-C50C-407E-A947-70E740481C1C}">
                  <a14:useLocalDpi xmlns:a14="http://schemas.microsoft.com/office/drawing/2010/main" val="0"/>
                </a:ext>
              </a:extLst>
            </a:blip>
            <a:srcRect/>
            <a:stretch/>
          </p:blipFill>
          <p:spPr>
            <a:xfrm>
              <a:off x="0" y="6045466"/>
              <a:ext cx="12192000" cy="827536"/>
            </a:xfrm>
            <a:prstGeom prst="rect">
              <a:avLst/>
            </a:prstGeom>
          </p:spPr>
        </p:pic>
        <p:sp>
          <p:nvSpPr>
            <p:cNvPr id="8" name="Rectangle 7">
              <a:extLst>
                <a:ext uri="{FF2B5EF4-FFF2-40B4-BE49-F238E27FC236}">
                  <a16:creationId xmlns:a16="http://schemas.microsoft.com/office/drawing/2014/main" id="{AA94B6C9-6FF7-478D-9298-A44DFDD3955E}"/>
                </a:ext>
              </a:extLst>
            </p:cNvPr>
            <p:cNvSpPr/>
            <p:nvPr/>
          </p:nvSpPr>
          <p:spPr>
            <a:xfrm>
              <a:off x="25878" y="6099245"/>
              <a:ext cx="2278207" cy="728890"/>
            </a:xfrm>
            <a:prstGeom prst="rect">
              <a:avLst/>
            </a:prstGeom>
            <a:solidFill>
              <a:srgbClr val="00438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pic>
          <p:nvPicPr>
            <p:cNvPr id="9" name="Picture 8">
              <a:extLst>
                <a:ext uri="{FF2B5EF4-FFF2-40B4-BE49-F238E27FC236}">
                  <a16:creationId xmlns:a16="http://schemas.microsoft.com/office/drawing/2014/main" id="{8D229415-06FA-4435-8114-E93093445AFE}"/>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1077275" y="5880520"/>
              <a:ext cx="829163" cy="947615"/>
            </a:xfrm>
            <a:prstGeom prst="rect">
              <a:avLst/>
            </a:prstGeom>
          </p:spPr>
        </p:pic>
        <p:sp>
          <p:nvSpPr>
            <p:cNvPr id="10" name="Rectangle 9">
              <a:extLst>
                <a:ext uri="{FF2B5EF4-FFF2-40B4-BE49-F238E27FC236}">
                  <a16:creationId xmlns:a16="http://schemas.microsoft.com/office/drawing/2014/main" id="{F0CA358D-49C3-4E5B-BC07-83E433204C5A}"/>
                </a:ext>
              </a:extLst>
            </p:cNvPr>
            <p:cNvSpPr/>
            <p:nvPr/>
          </p:nvSpPr>
          <p:spPr>
            <a:xfrm>
              <a:off x="9029700" y="6099245"/>
              <a:ext cx="2970647" cy="72889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1" name="Picture 10" descr="Text, letter&#10;&#10;Description automatically generated">
              <a:extLst>
                <a:ext uri="{FF2B5EF4-FFF2-40B4-BE49-F238E27FC236}">
                  <a16:creationId xmlns:a16="http://schemas.microsoft.com/office/drawing/2014/main" id="{E99A6AAF-A8D3-439F-BA17-DF12CBA285A1}"/>
                </a:ext>
              </a:extLst>
            </p:cNvPr>
            <p:cNvPicPr>
              <a:picLocks noChangeAspect="1"/>
            </p:cNvPicPr>
            <p:nvPr/>
          </p:nvPicPr>
          <p:blipFill rotWithShape="1">
            <a:blip r:embed="rId7" cstate="print">
              <a:extLst>
                <a:ext uri="{28A0092B-C50C-407E-A947-70E740481C1C}">
                  <a14:useLocalDpi xmlns:a14="http://schemas.microsoft.com/office/drawing/2010/main" val="0"/>
                </a:ext>
              </a:extLst>
            </a:blip>
            <a:srcRect l="23972" t="33869" r="24538" b="34228"/>
            <a:stretch/>
          </p:blipFill>
          <p:spPr>
            <a:xfrm>
              <a:off x="9966911" y="6099245"/>
              <a:ext cx="2071341" cy="719519"/>
            </a:xfrm>
            <a:prstGeom prst="rect">
              <a:avLst/>
            </a:prstGeom>
          </p:spPr>
        </p:pic>
        <p:pic>
          <p:nvPicPr>
            <p:cNvPr id="12" name="Picture 11" descr="A picture containing text, metalware, gear&#10;&#10;Description automatically generated">
              <a:extLst>
                <a:ext uri="{FF2B5EF4-FFF2-40B4-BE49-F238E27FC236}">
                  <a16:creationId xmlns:a16="http://schemas.microsoft.com/office/drawing/2014/main" id="{D6DB3935-ECC0-4922-8030-30ED4279CF66}"/>
                </a:ext>
              </a:extLst>
            </p:cNvPr>
            <p:cNvPicPr>
              <a:picLocks noChangeAspect="1"/>
            </p:cNvPicPr>
            <p:nvPr/>
          </p:nvPicPr>
          <p:blipFill>
            <a:blip r:embed="rId8" cstate="print">
              <a:extLst>
                <a:ext uri="{28A0092B-C50C-407E-A947-70E740481C1C}">
                  <a14:useLocalDpi xmlns:a14="http://schemas.microsoft.com/office/drawing/2010/main" val="0"/>
                </a:ext>
              </a:extLst>
            </a:blip>
            <a:stretch>
              <a:fillRect/>
            </a:stretch>
          </p:blipFill>
          <p:spPr>
            <a:xfrm>
              <a:off x="91485" y="5734233"/>
              <a:ext cx="1034370" cy="1240188"/>
            </a:xfrm>
            <a:prstGeom prst="rect">
              <a:avLst/>
            </a:prstGeom>
          </p:spPr>
        </p:pic>
      </p:grpSp>
    </p:spTree>
    <p:extLst>
      <p:ext uri="{BB962C8B-B14F-4D97-AF65-F5344CB8AC3E}">
        <p14:creationId xmlns:p14="http://schemas.microsoft.com/office/powerpoint/2010/main" val="345023870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a:blip r:embed="rId2"/>
          <a:stretch>
            <a:fillRect/>
          </a:stretch>
        </p:blipFill>
        <p:spPr>
          <a:xfrm>
            <a:off x="3657600" y="1105124"/>
            <a:ext cx="5356220" cy="3906693"/>
          </a:xfrm>
          <a:prstGeom prst="rect">
            <a:avLst/>
          </a:prstGeom>
        </p:spPr>
      </p:pic>
      <p:grpSp>
        <p:nvGrpSpPr>
          <p:cNvPr id="4" name="Group 3">
            <a:extLst>
              <a:ext uri="{FF2B5EF4-FFF2-40B4-BE49-F238E27FC236}">
                <a16:creationId xmlns:a16="http://schemas.microsoft.com/office/drawing/2014/main" id="{C39C2E9A-F4B3-451E-817E-BD8DAA793550}"/>
              </a:ext>
            </a:extLst>
          </p:cNvPr>
          <p:cNvGrpSpPr/>
          <p:nvPr/>
        </p:nvGrpSpPr>
        <p:grpSpPr>
          <a:xfrm>
            <a:off x="0" y="5734233"/>
            <a:ext cx="12192000" cy="1240188"/>
            <a:chOff x="0" y="5734233"/>
            <a:chExt cx="12192000" cy="1240188"/>
          </a:xfrm>
        </p:grpSpPr>
        <p:pic>
          <p:nvPicPr>
            <p:cNvPr id="5" name="Picture 4">
              <a:extLst>
                <a:ext uri="{FF2B5EF4-FFF2-40B4-BE49-F238E27FC236}">
                  <a16:creationId xmlns:a16="http://schemas.microsoft.com/office/drawing/2014/main" id="{CA3DFFF8-B610-4173-B5A3-3C2D013A35B9}"/>
                </a:ext>
              </a:extLst>
            </p:cNvPr>
            <p:cNvPicPr>
              <a:picLocks noChangeAspect="1"/>
            </p:cNvPicPr>
            <p:nvPr/>
          </p:nvPicPr>
          <p:blipFill>
            <a:blip r:embed="rId3" cstate="print">
              <a:extLst>
                <a:ext uri="{28A0092B-C50C-407E-A947-70E740481C1C}">
                  <a14:useLocalDpi xmlns:a14="http://schemas.microsoft.com/office/drawing/2010/main" val="0"/>
                </a:ext>
              </a:extLst>
            </a:blip>
            <a:srcRect/>
            <a:stretch/>
          </p:blipFill>
          <p:spPr>
            <a:xfrm>
              <a:off x="0" y="6045466"/>
              <a:ext cx="12192000" cy="827536"/>
            </a:xfrm>
            <a:prstGeom prst="rect">
              <a:avLst/>
            </a:prstGeom>
          </p:spPr>
        </p:pic>
        <p:sp>
          <p:nvSpPr>
            <p:cNvPr id="6" name="Rectangle 5">
              <a:extLst>
                <a:ext uri="{FF2B5EF4-FFF2-40B4-BE49-F238E27FC236}">
                  <a16:creationId xmlns:a16="http://schemas.microsoft.com/office/drawing/2014/main" id="{86585FDB-4B30-499C-9428-DD392289D472}"/>
                </a:ext>
              </a:extLst>
            </p:cNvPr>
            <p:cNvSpPr/>
            <p:nvPr/>
          </p:nvSpPr>
          <p:spPr>
            <a:xfrm>
              <a:off x="25878" y="6099245"/>
              <a:ext cx="2278207" cy="728890"/>
            </a:xfrm>
            <a:prstGeom prst="rect">
              <a:avLst/>
            </a:prstGeom>
            <a:solidFill>
              <a:srgbClr val="00438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pic>
          <p:nvPicPr>
            <p:cNvPr id="7" name="Picture 6">
              <a:extLst>
                <a:ext uri="{FF2B5EF4-FFF2-40B4-BE49-F238E27FC236}">
                  <a16:creationId xmlns:a16="http://schemas.microsoft.com/office/drawing/2014/main" id="{ED2127B7-4F12-4E9D-A043-F4D9D95AE98E}"/>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077275" y="5880520"/>
              <a:ext cx="829163" cy="947615"/>
            </a:xfrm>
            <a:prstGeom prst="rect">
              <a:avLst/>
            </a:prstGeom>
          </p:spPr>
        </p:pic>
        <p:sp>
          <p:nvSpPr>
            <p:cNvPr id="8" name="Rectangle 7">
              <a:extLst>
                <a:ext uri="{FF2B5EF4-FFF2-40B4-BE49-F238E27FC236}">
                  <a16:creationId xmlns:a16="http://schemas.microsoft.com/office/drawing/2014/main" id="{877F2831-F5CF-4D13-AC45-5DEDE5A4FAD0}"/>
                </a:ext>
              </a:extLst>
            </p:cNvPr>
            <p:cNvSpPr/>
            <p:nvPr/>
          </p:nvSpPr>
          <p:spPr>
            <a:xfrm>
              <a:off x="9029700" y="6099245"/>
              <a:ext cx="2970647" cy="72889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9" name="Picture 8" descr="Text, letter&#10;&#10;Description automatically generated">
              <a:extLst>
                <a:ext uri="{FF2B5EF4-FFF2-40B4-BE49-F238E27FC236}">
                  <a16:creationId xmlns:a16="http://schemas.microsoft.com/office/drawing/2014/main" id="{E7A09512-C5F0-4B62-9372-6619745CBE95}"/>
                </a:ext>
              </a:extLst>
            </p:cNvPr>
            <p:cNvPicPr>
              <a:picLocks noChangeAspect="1"/>
            </p:cNvPicPr>
            <p:nvPr/>
          </p:nvPicPr>
          <p:blipFill rotWithShape="1">
            <a:blip r:embed="rId5" cstate="print">
              <a:extLst>
                <a:ext uri="{28A0092B-C50C-407E-A947-70E740481C1C}">
                  <a14:useLocalDpi xmlns:a14="http://schemas.microsoft.com/office/drawing/2010/main" val="0"/>
                </a:ext>
              </a:extLst>
            </a:blip>
            <a:srcRect l="23972" t="33869" r="24538" b="34228"/>
            <a:stretch/>
          </p:blipFill>
          <p:spPr>
            <a:xfrm>
              <a:off x="9966911" y="6099245"/>
              <a:ext cx="2071341" cy="719519"/>
            </a:xfrm>
            <a:prstGeom prst="rect">
              <a:avLst/>
            </a:prstGeom>
          </p:spPr>
        </p:pic>
        <p:pic>
          <p:nvPicPr>
            <p:cNvPr id="10" name="Picture 9" descr="A picture containing text, metalware, gear&#10;&#10;Description automatically generated">
              <a:extLst>
                <a:ext uri="{FF2B5EF4-FFF2-40B4-BE49-F238E27FC236}">
                  <a16:creationId xmlns:a16="http://schemas.microsoft.com/office/drawing/2014/main" id="{58B7514F-D75C-4197-9512-6F868D0FAC4A}"/>
                </a:ext>
              </a:extLst>
            </p:cNvPr>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a:off x="91485" y="5734233"/>
              <a:ext cx="1034370" cy="1240188"/>
            </a:xfrm>
            <a:prstGeom prst="rect">
              <a:avLst/>
            </a:prstGeom>
          </p:spPr>
        </p:pic>
      </p:grpSp>
    </p:spTree>
    <p:extLst>
      <p:ext uri="{BB962C8B-B14F-4D97-AF65-F5344CB8AC3E}">
        <p14:creationId xmlns:p14="http://schemas.microsoft.com/office/powerpoint/2010/main" val="298510398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theme/theme1.xml><?xml version="1.0" encoding="utf-8"?>
<a:theme xmlns:a="http://schemas.openxmlformats.org/drawingml/2006/main" name="1_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1385</TotalTime>
  <Words>5148</Words>
  <Application>Microsoft Office PowerPoint</Application>
  <PresentationFormat>Widescreen</PresentationFormat>
  <Paragraphs>357</Paragraphs>
  <Slides>27</Slides>
  <Notes>26</Notes>
  <HiddenSlides>0</HiddenSlides>
  <MMClips>0</MMClips>
  <ScaleCrop>false</ScaleCrop>
  <HeadingPairs>
    <vt:vector size="6" baseType="variant">
      <vt:variant>
        <vt:lpstr>Fonts Used</vt:lpstr>
      </vt:variant>
      <vt:variant>
        <vt:i4>9</vt:i4>
      </vt:variant>
      <vt:variant>
        <vt:lpstr>Theme</vt:lpstr>
      </vt:variant>
      <vt:variant>
        <vt:i4>2</vt:i4>
      </vt:variant>
      <vt:variant>
        <vt:lpstr>Slide Titles</vt:lpstr>
      </vt:variant>
      <vt:variant>
        <vt:i4>27</vt:i4>
      </vt:variant>
    </vt:vector>
  </HeadingPairs>
  <TitlesOfParts>
    <vt:vector size="38" baseType="lpstr">
      <vt:lpstr>Arial</vt:lpstr>
      <vt:lpstr>Arial Nova Cond</vt:lpstr>
      <vt:lpstr>Calibri</vt:lpstr>
      <vt:lpstr>Calibri Light</vt:lpstr>
      <vt:lpstr>fs-elliot</vt:lpstr>
      <vt:lpstr>Microsoft Sans Serif</vt:lpstr>
      <vt:lpstr>Symbol</vt:lpstr>
      <vt:lpstr>Tahoma</vt:lpstr>
      <vt:lpstr>Wingdings</vt:lpstr>
      <vt:lpstr>1_Office Theme</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Gwent Police</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Smith Rachel</dc:creator>
  <cp:lastModifiedBy>Neil,Sharon swp3514</cp:lastModifiedBy>
  <cp:revision>77</cp:revision>
  <dcterms:created xsi:type="dcterms:W3CDTF">2019-01-14T13:43:28Z</dcterms:created>
  <dcterms:modified xsi:type="dcterms:W3CDTF">2022-11-10T09:18:20Z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Protective Marking Classification">
    <vt:lpwstr>OFFICIAL - NO MARKING</vt:lpwstr>
  </property>
  <property fmtid="{D5CDD505-2E9C-101B-9397-08002B2CF9AE}" pid="3" name="Additional Descriptor">
    <vt:lpwstr/>
  </property>
  <property fmtid="{D5CDD505-2E9C-101B-9397-08002B2CF9AE}" pid="4" name="Impact Level">
    <vt:i4>0</vt:i4>
  </property>
  <property fmtid="{D5CDD505-2E9C-101B-9397-08002B2CF9AE}" pid="5" name="TitusGUID">
    <vt:lpwstr>156e11f6-d4e0-4971-ac67-b40b63cd2202</vt:lpwstr>
  </property>
  <property fmtid="{D5CDD505-2E9C-101B-9397-08002B2CF9AE}" pid="6" name="MSIP_Label_66cf8fe5-b7b7-4df7-b38d-1c61ac2f6639_Enabled">
    <vt:lpwstr>true</vt:lpwstr>
  </property>
  <property fmtid="{D5CDD505-2E9C-101B-9397-08002B2CF9AE}" pid="7" name="MSIP_Label_66cf8fe5-b7b7-4df7-b38d-1c61ac2f6639_SetDate">
    <vt:lpwstr>2022-06-22T08:11:27Z</vt:lpwstr>
  </property>
  <property fmtid="{D5CDD505-2E9C-101B-9397-08002B2CF9AE}" pid="8" name="MSIP_Label_66cf8fe5-b7b7-4df7-b38d-1c61ac2f6639_Method">
    <vt:lpwstr>Standard</vt:lpwstr>
  </property>
  <property fmtid="{D5CDD505-2E9C-101B-9397-08002B2CF9AE}" pid="9" name="MSIP_Label_66cf8fe5-b7b7-4df7-b38d-1c61ac2f6639_Name">
    <vt:lpwstr>66cf8fe5-b7b7-4df7-b38d-1c61ac2f6639</vt:lpwstr>
  </property>
  <property fmtid="{D5CDD505-2E9C-101B-9397-08002B2CF9AE}" pid="10" name="MSIP_Label_66cf8fe5-b7b7-4df7-b38d-1c61ac2f6639_SiteId">
    <vt:lpwstr>270c2f4d-fd0c-4f08-92a9-e5bdd8a87e09</vt:lpwstr>
  </property>
  <property fmtid="{D5CDD505-2E9C-101B-9397-08002B2CF9AE}" pid="11" name="MSIP_Label_66cf8fe5-b7b7-4df7-b38d-1c61ac2f6639_ActionId">
    <vt:lpwstr>9025013d-1d36-4eff-8b14-3a55efac3e9b</vt:lpwstr>
  </property>
  <property fmtid="{D5CDD505-2E9C-101B-9397-08002B2CF9AE}" pid="12" name="MSIP_Label_66cf8fe5-b7b7-4df7-b38d-1c61ac2f6639_ContentBits">
    <vt:lpwstr>0</vt:lpwstr>
  </property>
  <property fmtid="{D5CDD505-2E9C-101B-9397-08002B2CF9AE}" pid="13" name="Classification">
    <vt:lpwstr>OFFICIAL</vt:lpwstr>
  </property>
  <property fmtid="{D5CDD505-2E9C-101B-9397-08002B2CF9AE}" pid="14" name="Visibility">
    <vt:lpwstr>NOT VISIBLE</vt:lpwstr>
  </property>
</Properties>
</file>