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presProps.xml" ContentType="application/vnd.openxmlformats-officedocument.presentationml.presProps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Default Extension="fntdata" ContentType="application/x-fontdata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notesMasterIdLst>
    <p:notesMasterId r:id="rId29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  <p:sldId id="280" r:id="rId26"/>
    <p:sldId id="281" r:id="rId27"/>
    <p:sldId id="282" r:id="rId28"/>
  </p:sldIdLst>
  <p:sldSz cx="9144000" cy="6858000" type="screen4x3"/>
  <p:notesSz cx="6858000" cy="9144000"/>
  <p:embeddedFontLst>
    <p:embeddedFont>
      <p:font typeface="黑体" pitchFamily="49" charset="-122"/>
      <p:regular r:id="rId30"/>
    </p:embeddedFont>
    <p:embeddedFont>
      <p:font typeface="Calibri" pitchFamily="34" charset="0"/>
      <p:regular r:id="rId31"/>
      <p:bold r:id="rId32"/>
      <p:italic r:id="rId33"/>
      <p:boldItalic r:id="rId34"/>
    </p:embeddedFont>
    <p:embeddedFont>
      <p:font typeface="华文细黑" pitchFamily="2" charset="-122"/>
      <p:regular r:id="rId35"/>
    </p:embeddedFont>
    <p:embeddedFont>
      <p:font typeface="GB Pinyinok-D" pitchFamily="2" charset="-122"/>
      <p:regular r:id="rId36"/>
    </p:embeddedFont>
    <p:embeddedFont>
      <p:font typeface="华文楷体" pitchFamily="2" charset="-122"/>
      <p:regular r:id="rId37"/>
    </p:embeddedFont>
  </p:embeddedFontLst>
  <p:defaultTextStyle>
    <a:lvl1pPr>
      <a:defRPr>
        <a:latin typeface="Calibri"/>
        <a:ea typeface="Calibri"/>
        <a:cs typeface="Calibri"/>
        <a:sym typeface="Calibri"/>
      </a:defRPr>
    </a:lvl1pPr>
    <a:lvl2pPr indent="457200">
      <a:defRPr>
        <a:latin typeface="Calibri"/>
        <a:ea typeface="Calibri"/>
        <a:cs typeface="Calibri"/>
        <a:sym typeface="Calibri"/>
      </a:defRPr>
    </a:lvl2pPr>
    <a:lvl3pPr indent="914400">
      <a:defRPr>
        <a:latin typeface="Calibri"/>
        <a:ea typeface="Calibri"/>
        <a:cs typeface="Calibri"/>
        <a:sym typeface="Calibri"/>
      </a:defRPr>
    </a:lvl3pPr>
    <a:lvl4pPr indent="1371600">
      <a:defRPr>
        <a:latin typeface="Calibri"/>
        <a:ea typeface="Calibri"/>
        <a:cs typeface="Calibri"/>
        <a:sym typeface="Calibri"/>
      </a:defRPr>
    </a:lvl4pPr>
    <a:lvl5pPr indent="1828800">
      <a:defRPr>
        <a:latin typeface="Calibri"/>
        <a:ea typeface="Calibri"/>
        <a:cs typeface="Calibri"/>
        <a:sym typeface="Calibri"/>
      </a:defRPr>
    </a:lvl5pPr>
    <a:lvl6pPr>
      <a:defRPr>
        <a:latin typeface="Calibri"/>
        <a:ea typeface="Calibri"/>
        <a:cs typeface="Calibri"/>
        <a:sym typeface="Calibri"/>
      </a:defRPr>
    </a:lvl6pPr>
    <a:lvl7pPr>
      <a:defRPr>
        <a:latin typeface="Calibri"/>
        <a:ea typeface="Calibri"/>
        <a:cs typeface="Calibri"/>
        <a:sym typeface="Calibri"/>
      </a:defRPr>
    </a:lvl7pPr>
    <a:lvl8pPr>
      <a:defRPr>
        <a:latin typeface="Calibri"/>
        <a:ea typeface="Calibri"/>
        <a:cs typeface="Calibri"/>
        <a:sym typeface="Calibri"/>
      </a:defRPr>
    </a:lvl8pPr>
    <a:lvl9pPr>
      <a:defRPr>
        <a:latin typeface="Calibri"/>
        <a:ea typeface="Calibri"/>
        <a:cs typeface="Calibri"/>
        <a:sym typeface="Calibri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  <p:sldAll/>
    <p:penClr>
      <a:prstClr val="red"/>
    </p:penClr>
  </p:showPr>
</p:presentationPr>
</file>

<file path=ppt/tableStyles.xml><?xml version="1.0" encoding="utf-8"?>
<a:tblStyleLst xmlns:a="http://schemas.openxmlformats.org/drawingml/2006/main" def="{5940675A-B579-460E-94D1-54222C63F5DA}">
  <a:tblStyle styleId="{4C3C2611-4C71-4FC5-86AE-919BDF0F9419}" styleName="">
    <a:tblBg/>
    <a:wholeTbl>
      <a:tcTxStyle b="on" i="on">
        <a:font>
          <a:latin typeface="Calibri"/>
          <a:ea typeface="Calibri"/>
          <a:cs typeface="Calibri"/>
        </a:font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bevel/>
            </a:ln>
          </a:left>
          <a:right>
            <a:ln w="12700" cap="flat">
              <a:solidFill>
                <a:srgbClr val="FFFFFF"/>
              </a:solidFill>
              <a:prstDash val="solid"/>
              <a:bevel/>
            </a:ln>
          </a:right>
          <a:top>
            <a:ln w="12700" cap="flat">
              <a:solidFill>
                <a:srgbClr val="FFFFFF"/>
              </a:solidFill>
              <a:prstDash val="solid"/>
              <a:bevel/>
            </a:ln>
          </a:top>
          <a:bottom>
            <a:ln w="12700" cap="flat">
              <a:solidFill>
                <a:srgbClr val="FFFFFF"/>
              </a:solidFill>
              <a:prstDash val="solid"/>
              <a:bevel/>
            </a:ln>
          </a:bottom>
          <a:insideH>
            <a:ln w="12700" cap="flat">
              <a:solidFill>
                <a:srgbClr val="FFFFFF"/>
              </a:solidFill>
              <a:prstDash val="solid"/>
              <a:bevel/>
            </a:ln>
          </a:insideH>
          <a:insideV>
            <a:ln w="12700" cap="flat">
              <a:solidFill>
                <a:srgbClr val="FFFFFF"/>
              </a:solidFill>
              <a:prstDash val="solid"/>
              <a:bevel/>
            </a:ln>
          </a:insideV>
        </a:tcBdr>
        <a:fill>
          <a:solidFill>
            <a:srgbClr val="CFD7E7"/>
          </a:solidFill>
        </a:fill>
      </a:tcStyle>
    </a:wholeTbl>
    <a:band2H>
      <a:tcTxStyle/>
      <a:tcStyle>
        <a:tcBdr/>
        <a:fill>
          <a:solidFill>
            <a:srgbClr val="E8ECF4"/>
          </a:solidFill>
        </a:fill>
      </a:tcStyle>
    </a:band2H>
    <a:firstCol>
      <a:tcTxStyle b="on" i="on">
        <a:font>
          <a:latin typeface="Calibri"/>
          <a:ea typeface="Calibri"/>
          <a:cs typeface="Calibri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bevel/>
            </a:ln>
          </a:left>
          <a:right>
            <a:ln w="12700" cap="flat">
              <a:solidFill>
                <a:srgbClr val="FFFFFF"/>
              </a:solidFill>
              <a:prstDash val="solid"/>
              <a:bevel/>
            </a:ln>
          </a:right>
          <a:top>
            <a:ln w="12700" cap="flat">
              <a:solidFill>
                <a:srgbClr val="FFFFFF"/>
              </a:solidFill>
              <a:prstDash val="solid"/>
              <a:bevel/>
            </a:ln>
          </a:top>
          <a:bottom>
            <a:ln w="12700" cap="flat">
              <a:solidFill>
                <a:srgbClr val="FFFFFF"/>
              </a:solidFill>
              <a:prstDash val="solid"/>
              <a:bevel/>
            </a:ln>
          </a:bottom>
          <a:insideH>
            <a:ln w="12700" cap="flat">
              <a:solidFill>
                <a:srgbClr val="FFFFFF"/>
              </a:solidFill>
              <a:prstDash val="solid"/>
              <a:bevel/>
            </a:ln>
          </a:insideH>
          <a:insideV>
            <a:ln w="12700" cap="flat">
              <a:solidFill>
                <a:srgbClr val="FFFFFF"/>
              </a:solidFill>
              <a:prstDash val="solid"/>
              <a:bevel/>
            </a:ln>
          </a:insideV>
        </a:tcBdr>
        <a:fill>
          <a:solidFill>
            <a:srgbClr val="4F81BD"/>
          </a:solidFill>
        </a:fill>
      </a:tcStyle>
    </a:firstCol>
    <a:lastRow>
      <a:tcTxStyle b="on" i="on">
        <a:font>
          <a:latin typeface="Calibri"/>
          <a:ea typeface="Calibri"/>
          <a:cs typeface="Calibri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bevel/>
            </a:ln>
          </a:left>
          <a:right>
            <a:ln w="12700" cap="flat">
              <a:solidFill>
                <a:srgbClr val="FFFFFF"/>
              </a:solidFill>
              <a:prstDash val="solid"/>
              <a:bevel/>
            </a:ln>
          </a:right>
          <a:top>
            <a:ln w="38100" cap="flat">
              <a:solidFill>
                <a:srgbClr val="FFFFFF"/>
              </a:solidFill>
              <a:prstDash val="solid"/>
              <a:bevel/>
            </a:ln>
          </a:top>
          <a:bottom>
            <a:ln w="12700" cap="flat">
              <a:solidFill>
                <a:srgbClr val="FFFFFF"/>
              </a:solidFill>
              <a:prstDash val="solid"/>
              <a:bevel/>
            </a:ln>
          </a:bottom>
          <a:insideH>
            <a:ln w="12700" cap="flat">
              <a:solidFill>
                <a:srgbClr val="FFFFFF"/>
              </a:solidFill>
              <a:prstDash val="solid"/>
              <a:bevel/>
            </a:ln>
          </a:insideH>
          <a:insideV>
            <a:ln w="12700" cap="flat">
              <a:solidFill>
                <a:srgbClr val="FFFFFF"/>
              </a:solidFill>
              <a:prstDash val="solid"/>
              <a:bevel/>
            </a:ln>
          </a:insideV>
        </a:tcBdr>
        <a:fill>
          <a:solidFill>
            <a:srgbClr val="4F81BD"/>
          </a:solidFill>
        </a:fill>
      </a:tcStyle>
    </a:lastRow>
    <a:firstRow>
      <a:tcTxStyle b="on" i="on">
        <a:font>
          <a:latin typeface="Calibri"/>
          <a:ea typeface="Calibri"/>
          <a:cs typeface="Calibri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bevel/>
            </a:ln>
          </a:left>
          <a:right>
            <a:ln w="12700" cap="flat">
              <a:solidFill>
                <a:srgbClr val="FFFFFF"/>
              </a:solidFill>
              <a:prstDash val="solid"/>
              <a:bevel/>
            </a:ln>
          </a:right>
          <a:top>
            <a:ln w="12700" cap="flat">
              <a:solidFill>
                <a:srgbClr val="FFFFFF"/>
              </a:solidFill>
              <a:prstDash val="solid"/>
              <a:bevel/>
            </a:ln>
          </a:top>
          <a:bottom>
            <a:ln w="38100" cap="flat">
              <a:solidFill>
                <a:srgbClr val="FFFFFF"/>
              </a:solidFill>
              <a:prstDash val="solid"/>
              <a:bevel/>
            </a:ln>
          </a:bottom>
          <a:insideH>
            <a:ln w="12700" cap="flat">
              <a:solidFill>
                <a:srgbClr val="FFFFFF"/>
              </a:solidFill>
              <a:prstDash val="solid"/>
              <a:bevel/>
            </a:ln>
          </a:insideH>
          <a:insideV>
            <a:ln w="12700" cap="flat">
              <a:solidFill>
                <a:srgbClr val="FFFFFF"/>
              </a:solidFill>
              <a:prstDash val="solid"/>
              <a:bevel/>
            </a:ln>
          </a:insideV>
        </a:tcBdr>
        <a:fill>
          <a:solidFill>
            <a:srgbClr val="4F81BD"/>
          </a:solidFill>
        </a:fill>
      </a:tcStyle>
    </a:firstRow>
  </a:tblStyle>
  <a:tblStyle styleId="{C7B018BB-80A7-4F77-B60F-C8B233D01FF8}" styleName="">
    <a:tblBg/>
    <a:wholeTbl>
      <a:tcTxStyle b="on" i="on">
        <a:font>
          <a:latin typeface="Calibri"/>
          <a:ea typeface="Calibri"/>
          <a:cs typeface="Calibri"/>
        </a:font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bevel/>
            </a:ln>
          </a:left>
          <a:right>
            <a:ln w="12700" cap="flat">
              <a:solidFill>
                <a:srgbClr val="FFFFFF"/>
              </a:solidFill>
              <a:prstDash val="solid"/>
              <a:bevel/>
            </a:ln>
          </a:right>
          <a:top>
            <a:ln w="12700" cap="flat">
              <a:solidFill>
                <a:srgbClr val="FFFFFF"/>
              </a:solidFill>
              <a:prstDash val="solid"/>
              <a:bevel/>
            </a:ln>
          </a:top>
          <a:bottom>
            <a:ln w="12700" cap="flat">
              <a:solidFill>
                <a:srgbClr val="FFFFFF"/>
              </a:solidFill>
              <a:prstDash val="solid"/>
              <a:bevel/>
            </a:ln>
          </a:bottom>
          <a:insideH>
            <a:ln w="12700" cap="flat">
              <a:solidFill>
                <a:srgbClr val="FFFFFF"/>
              </a:solidFill>
              <a:prstDash val="solid"/>
              <a:bevel/>
            </a:ln>
          </a:insideH>
          <a:insideV>
            <a:ln w="12700" cap="flat">
              <a:solidFill>
                <a:srgbClr val="FFFFFF"/>
              </a:solidFill>
              <a:prstDash val="solid"/>
              <a:bevel/>
            </a:ln>
          </a:insideV>
        </a:tcBdr>
        <a:fill>
          <a:solidFill>
            <a:srgbClr val="FFFFFF"/>
          </a:solidFill>
        </a:fill>
      </a:tcStyle>
    </a:wholeTbl>
    <a:band2H>
      <a:tcTxStyle/>
      <a:tcStyle>
        <a:tcBdr/>
        <a:fill>
          <a:solidFill>
            <a:srgbClr val="FFFFFF"/>
          </a:solidFill>
        </a:fill>
      </a:tcStyle>
    </a:band2H>
    <a:firstCol>
      <a:tcTxStyle b="on" i="on">
        <a:font>
          <a:latin typeface="Calibri"/>
          <a:ea typeface="Calibri"/>
          <a:cs typeface="Calibri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bevel/>
            </a:ln>
          </a:left>
          <a:right>
            <a:ln w="12700" cap="flat">
              <a:solidFill>
                <a:srgbClr val="FFFFFF"/>
              </a:solidFill>
              <a:prstDash val="solid"/>
              <a:bevel/>
            </a:ln>
          </a:right>
          <a:top>
            <a:ln w="12700" cap="flat">
              <a:solidFill>
                <a:srgbClr val="FFFFFF"/>
              </a:solidFill>
              <a:prstDash val="solid"/>
              <a:bevel/>
            </a:ln>
          </a:top>
          <a:bottom>
            <a:ln w="12700" cap="flat">
              <a:solidFill>
                <a:srgbClr val="FFFFFF"/>
              </a:solidFill>
              <a:prstDash val="solid"/>
              <a:bevel/>
            </a:ln>
          </a:bottom>
          <a:insideH>
            <a:ln w="12700" cap="flat">
              <a:solidFill>
                <a:srgbClr val="FFFFFF"/>
              </a:solidFill>
              <a:prstDash val="solid"/>
              <a:bevel/>
            </a:ln>
          </a:insideH>
          <a:insideV>
            <a:ln w="12700" cap="flat">
              <a:solidFill>
                <a:srgbClr val="FFFFFF"/>
              </a:solidFill>
              <a:prstDash val="solid"/>
              <a:bevel/>
            </a:ln>
          </a:insideV>
        </a:tcBdr>
        <a:fill>
          <a:solidFill>
            <a:srgbClr val="FFFFFF"/>
          </a:solidFill>
        </a:fill>
      </a:tcStyle>
    </a:firstCol>
    <a:lastRow>
      <a:tcTxStyle b="on" i="on">
        <a:font>
          <a:latin typeface="Calibri"/>
          <a:ea typeface="Calibri"/>
          <a:cs typeface="Calibri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bevel/>
            </a:ln>
          </a:left>
          <a:right>
            <a:ln w="12700" cap="flat">
              <a:solidFill>
                <a:srgbClr val="FFFFFF"/>
              </a:solidFill>
              <a:prstDash val="solid"/>
              <a:bevel/>
            </a:ln>
          </a:right>
          <a:top>
            <a:ln w="38100" cap="flat">
              <a:solidFill>
                <a:srgbClr val="FFFFFF"/>
              </a:solidFill>
              <a:prstDash val="solid"/>
              <a:bevel/>
            </a:ln>
          </a:top>
          <a:bottom>
            <a:ln w="12700" cap="flat">
              <a:solidFill>
                <a:srgbClr val="FFFFFF"/>
              </a:solidFill>
              <a:prstDash val="solid"/>
              <a:bevel/>
            </a:ln>
          </a:bottom>
          <a:insideH>
            <a:ln w="12700" cap="flat">
              <a:solidFill>
                <a:srgbClr val="FFFFFF"/>
              </a:solidFill>
              <a:prstDash val="solid"/>
              <a:bevel/>
            </a:ln>
          </a:insideH>
          <a:insideV>
            <a:ln w="12700" cap="flat">
              <a:solidFill>
                <a:srgbClr val="FFFFFF"/>
              </a:solidFill>
              <a:prstDash val="solid"/>
              <a:bevel/>
            </a:ln>
          </a:insideV>
        </a:tcBdr>
        <a:fill>
          <a:solidFill>
            <a:srgbClr val="FFFFFF"/>
          </a:solidFill>
        </a:fill>
      </a:tcStyle>
    </a:lastRow>
    <a:firstRow>
      <a:tcTxStyle b="on" i="on">
        <a:font>
          <a:latin typeface="Calibri"/>
          <a:ea typeface="Calibri"/>
          <a:cs typeface="Calibri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bevel/>
            </a:ln>
          </a:left>
          <a:right>
            <a:ln w="12700" cap="flat">
              <a:solidFill>
                <a:srgbClr val="FFFFFF"/>
              </a:solidFill>
              <a:prstDash val="solid"/>
              <a:bevel/>
            </a:ln>
          </a:right>
          <a:top>
            <a:ln w="12700" cap="flat">
              <a:solidFill>
                <a:srgbClr val="FFFFFF"/>
              </a:solidFill>
              <a:prstDash val="solid"/>
              <a:bevel/>
            </a:ln>
          </a:top>
          <a:bottom>
            <a:ln w="38100" cap="flat">
              <a:solidFill>
                <a:srgbClr val="FFFFFF"/>
              </a:solidFill>
              <a:prstDash val="solid"/>
              <a:bevel/>
            </a:ln>
          </a:bottom>
          <a:insideH>
            <a:ln w="12700" cap="flat">
              <a:solidFill>
                <a:srgbClr val="FFFFFF"/>
              </a:solidFill>
              <a:prstDash val="solid"/>
              <a:bevel/>
            </a:ln>
          </a:insideH>
          <a:insideV>
            <a:ln w="12700" cap="flat">
              <a:solidFill>
                <a:srgbClr val="FFFFFF"/>
              </a:solidFill>
              <a:prstDash val="solid"/>
              <a:bevel/>
            </a:ln>
          </a:insideV>
        </a:tcBdr>
        <a:fill>
          <a:solidFill>
            <a:srgbClr val="FFFFFF"/>
          </a:solidFill>
        </a:fill>
      </a:tcStyle>
    </a:firstRow>
  </a:tblStyle>
  <a:tblStyle styleId="{EEE7283C-3CF3-47DC-8721-378D4A62B228}" styleName="">
    <a:tblBg/>
    <a:wholeTbl>
      <a:tcTxStyle b="on" i="on">
        <a:font>
          <a:latin typeface="Calibri"/>
          <a:ea typeface="Calibri"/>
          <a:cs typeface="Calibri"/>
        </a:font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bevel/>
            </a:ln>
          </a:left>
          <a:right>
            <a:ln w="12700" cap="flat">
              <a:solidFill>
                <a:srgbClr val="FFFFFF"/>
              </a:solidFill>
              <a:prstDash val="solid"/>
              <a:bevel/>
            </a:ln>
          </a:right>
          <a:top>
            <a:ln w="12700" cap="flat">
              <a:solidFill>
                <a:srgbClr val="FFFFFF"/>
              </a:solidFill>
              <a:prstDash val="solid"/>
              <a:bevel/>
            </a:ln>
          </a:top>
          <a:bottom>
            <a:ln w="12700" cap="flat">
              <a:solidFill>
                <a:srgbClr val="FFFFFF"/>
              </a:solidFill>
              <a:prstDash val="solid"/>
              <a:bevel/>
            </a:ln>
          </a:bottom>
          <a:insideH>
            <a:ln w="12700" cap="flat">
              <a:solidFill>
                <a:srgbClr val="FFFFFF"/>
              </a:solidFill>
              <a:prstDash val="solid"/>
              <a:bevel/>
            </a:ln>
          </a:insideH>
          <a:insideV>
            <a:ln w="12700" cap="flat">
              <a:solidFill>
                <a:srgbClr val="FFFFFF"/>
              </a:solidFill>
              <a:prstDash val="solid"/>
              <a:bevel/>
            </a:ln>
          </a:insideV>
        </a:tcBdr>
        <a:fill>
          <a:solidFill>
            <a:srgbClr val="E3CECE"/>
          </a:solidFill>
        </a:fill>
      </a:tcStyle>
    </a:wholeTbl>
    <a:band2H>
      <a:tcTxStyle/>
      <a:tcStyle>
        <a:tcBdr/>
        <a:fill>
          <a:solidFill>
            <a:srgbClr val="F1E8E8"/>
          </a:solidFill>
        </a:fill>
      </a:tcStyle>
    </a:band2H>
    <a:firstCol>
      <a:tcTxStyle b="on" i="on">
        <a:font>
          <a:latin typeface="Calibri"/>
          <a:ea typeface="Calibri"/>
          <a:cs typeface="Calibri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bevel/>
            </a:ln>
          </a:left>
          <a:right>
            <a:ln w="12700" cap="flat">
              <a:solidFill>
                <a:srgbClr val="FFFFFF"/>
              </a:solidFill>
              <a:prstDash val="solid"/>
              <a:bevel/>
            </a:ln>
          </a:right>
          <a:top>
            <a:ln w="12700" cap="flat">
              <a:solidFill>
                <a:srgbClr val="FFFFFF"/>
              </a:solidFill>
              <a:prstDash val="solid"/>
              <a:bevel/>
            </a:ln>
          </a:top>
          <a:bottom>
            <a:ln w="12700" cap="flat">
              <a:solidFill>
                <a:srgbClr val="FFFFFF"/>
              </a:solidFill>
              <a:prstDash val="solid"/>
              <a:bevel/>
            </a:ln>
          </a:bottom>
          <a:insideH>
            <a:ln w="12700" cap="flat">
              <a:solidFill>
                <a:srgbClr val="FFFFFF"/>
              </a:solidFill>
              <a:prstDash val="solid"/>
              <a:bevel/>
            </a:ln>
          </a:insideH>
          <a:insideV>
            <a:ln w="12700" cap="flat">
              <a:solidFill>
                <a:srgbClr val="FFFFFF"/>
              </a:solidFill>
              <a:prstDash val="solid"/>
              <a:bevel/>
            </a:ln>
          </a:insideV>
        </a:tcBdr>
        <a:fill>
          <a:solidFill>
            <a:srgbClr val="AE4846"/>
          </a:solidFill>
        </a:fill>
      </a:tcStyle>
    </a:firstCol>
    <a:lastRow>
      <a:tcTxStyle b="on" i="on">
        <a:font>
          <a:latin typeface="Calibri"/>
          <a:ea typeface="Calibri"/>
          <a:cs typeface="Calibri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bevel/>
            </a:ln>
          </a:left>
          <a:right>
            <a:ln w="12700" cap="flat">
              <a:solidFill>
                <a:srgbClr val="FFFFFF"/>
              </a:solidFill>
              <a:prstDash val="solid"/>
              <a:bevel/>
            </a:ln>
          </a:right>
          <a:top>
            <a:ln w="38100" cap="flat">
              <a:solidFill>
                <a:srgbClr val="FFFFFF"/>
              </a:solidFill>
              <a:prstDash val="solid"/>
              <a:bevel/>
            </a:ln>
          </a:top>
          <a:bottom>
            <a:ln w="12700" cap="flat">
              <a:solidFill>
                <a:srgbClr val="FFFFFF"/>
              </a:solidFill>
              <a:prstDash val="solid"/>
              <a:bevel/>
            </a:ln>
          </a:bottom>
          <a:insideH>
            <a:ln w="12700" cap="flat">
              <a:solidFill>
                <a:srgbClr val="FFFFFF"/>
              </a:solidFill>
              <a:prstDash val="solid"/>
              <a:bevel/>
            </a:ln>
          </a:insideH>
          <a:insideV>
            <a:ln w="12700" cap="flat">
              <a:solidFill>
                <a:srgbClr val="FFFFFF"/>
              </a:solidFill>
              <a:prstDash val="solid"/>
              <a:bevel/>
            </a:ln>
          </a:insideV>
        </a:tcBdr>
        <a:fill>
          <a:solidFill>
            <a:srgbClr val="AE4846"/>
          </a:solidFill>
        </a:fill>
      </a:tcStyle>
    </a:lastRow>
    <a:firstRow>
      <a:tcTxStyle b="on" i="on">
        <a:font>
          <a:latin typeface="Calibri"/>
          <a:ea typeface="Calibri"/>
          <a:cs typeface="Calibri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bevel/>
            </a:ln>
          </a:left>
          <a:right>
            <a:ln w="12700" cap="flat">
              <a:solidFill>
                <a:srgbClr val="FFFFFF"/>
              </a:solidFill>
              <a:prstDash val="solid"/>
              <a:bevel/>
            </a:ln>
          </a:right>
          <a:top>
            <a:ln w="12700" cap="flat">
              <a:solidFill>
                <a:srgbClr val="FFFFFF"/>
              </a:solidFill>
              <a:prstDash val="solid"/>
              <a:bevel/>
            </a:ln>
          </a:top>
          <a:bottom>
            <a:ln w="38100" cap="flat">
              <a:solidFill>
                <a:srgbClr val="FFFFFF"/>
              </a:solidFill>
              <a:prstDash val="solid"/>
              <a:bevel/>
            </a:ln>
          </a:bottom>
          <a:insideH>
            <a:ln w="12700" cap="flat">
              <a:solidFill>
                <a:srgbClr val="FFFFFF"/>
              </a:solidFill>
              <a:prstDash val="solid"/>
              <a:bevel/>
            </a:ln>
          </a:insideH>
          <a:insideV>
            <a:ln w="12700" cap="flat">
              <a:solidFill>
                <a:srgbClr val="FFFFFF"/>
              </a:solidFill>
              <a:prstDash val="solid"/>
              <a:bevel/>
            </a:ln>
          </a:insideV>
        </a:tcBdr>
        <a:fill>
          <a:solidFill>
            <a:srgbClr val="AE4846"/>
          </a:solidFill>
        </a:fill>
      </a:tcStyle>
    </a:firstRow>
  </a:tblStyle>
  <a:tblStyle styleId="{CF821DB8-F4EB-4A41-A1BA-3FCAFE7338EE}" styleName="">
    <a:tblBg/>
    <a:wholeTbl>
      <a:tcTxStyle b="on" i="on">
        <a:font>
          <a:latin typeface="Calibri"/>
          <a:ea typeface="Calibri"/>
          <a:cs typeface="Calibri"/>
        </a:font>
        <a:srgbClr val="000000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E6E6E6"/>
          </a:solidFill>
        </a:fill>
      </a:tcStyle>
    </a:wholeTbl>
    <a:band2H>
      <a:tcTxStyle/>
      <a:tcStyle>
        <a:tcBdr/>
        <a:fill>
          <a:solidFill>
            <a:srgbClr val="FFFFFF"/>
          </a:solidFill>
        </a:fill>
      </a:tcStyle>
    </a:band2H>
    <a:firstCol>
      <a:tcTxStyle b="on" i="on">
        <a:font>
          <a:latin typeface="Calibri"/>
          <a:ea typeface="Calibri"/>
          <a:cs typeface="Calibri"/>
        </a:font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4F81BD"/>
          </a:solidFill>
        </a:fill>
      </a:tcStyle>
    </a:firstCol>
    <a:lastRow>
      <a:tcTxStyle b="on" i="on">
        <a:font>
          <a:latin typeface="Calibri"/>
          <a:ea typeface="Calibri"/>
          <a:cs typeface="Calibri"/>
        </a:font>
        <a:srgbClr val="000000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50800" cap="flat">
              <a:solidFill>
                <a:srgbClr val="000000"/>
              </a:solidFill>
              <a:prstDash val="solid"/>
              <a:bevel/>
            </a:ln>
          </a:top>
          <a:bottom>
            <a:ln w="25400" cap="flat">
              <a:solidFill>
                <a:srgbClr val="000000"/>
              </a:solidFill>
              <a:prstDash val="solid"/>
              <a:bevel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FFFFFF"/>
          </a:solidFill>
        </a:fill>
      </a:tcStyle>
    </a:lastRow>
    <a:firstRow>
      <a:tcTxStyle b="on" i="on">
        <a:font>
          <a:latin typeface="Calibri"/>
          <a:ea typeface="Calibri"/>
          <a:cs typeface="Calibri"/>
        </a:font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25400" cap="flat">
              <a:solidFill>
                <a:srgbClr val="000000"/>
              </a:solidFill>
              <a:prstDash val="solid"/>
              <a:bevel/>
            </a:ln>
          </a:top>
          <a:bottom>
            <a:ln w="25400" cap="flat">
              <a:solidFill>
                <a:srgbClr val="000000"/>
              </a:solidFill>
              <a:prstDash val="solid"/>
              <a:bevel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4F81BD"/>
          </a:solidFill>
        </a:fill>
      </a:tcStyle>
    </a:firstRow>
  </a:tblStyle>
  <a:tblStyle styleId="{33BA23B1-9221-436E-865A-0063620EA4FD}" styleName="">
    <a:tblBg/>
    <a:wholeTbl>
      <a:tcTxStyle b="on" i="on">
        <a:font>
          <a:latin typeface="Calibri"/>
          <a:ea typeface="Calibri"/>
          <a:cs typeface="Calibri"/>
        </a:font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bevel/>
            </a:ln>
          </a:left>
          <a:right>
            <a:ln w="12700" cap="flat">
              <a:solidFill>
                <a:srgbClr val="FFFFFF"/>
              </a:solidFill>
              <a:prstDash val="solid"/>
              <a:bevel/>
            </a:ln>
          </a:right>
          <a:top>
            <a:ln w="12700" cap="flat">
              <a:solidFill>
                <a:srgbClr val="FFFFFF"/>
              </a:solidFill>
              <a:prstDash val="solid"/>
              <a:bevel/>
            </a:ln>
          </a:top>
          <a:bottom>
            <a:ln w="12700" cap="flat">
              <a:solidFill>
                <a:srgbClr val="FFFFFF"/>
              </a:solidFill>
              <a:prstDash val="solid"/>
              <a:bevel/>
            </a:ln>
          </a:bottom>
          <a:insideH>
            <a:ln w="12700" cap="flat">
              <a:solidFill>
                <a:srgbClr val="FFFFFF"/>
              </a:solidFill>
              <a:prstDash val="solid"/>
              <a:bevel/>
            </a:ln>
          </a:insideH>
          <a:insideV>
            <a:ln w="12700" cap="flat">
              <a:solidFill>
                <a:srgbClr val="FFFFFF"/>
              </a:solidFill>
              <a:prstDash val="solid"/>
              <a:bevel/>
            </a:ln>
          </a:insideV>
        </a:tcBdr>
        <a:fill>
          <a:solidFill>
            <a:srgbClr val="CACACA"/>
          </a:solidFill>
        </a:fill>
      </a:tcStyle>
    </a:wholeTbl>
    <a:band2H>
      <a:tcTxStyle/>
      <a:tcStyle>
        <a:tcBdr/>
        <a:fill>
          <a:solidFill>
            <a:srgbClr val="E6E6E6"/>
          </a:solidFill>
        </a:fill>
      </a:tcStyle>
    </a:band2H>
    <a:firstCol>
      <a:tcTxStyle b="on" i="on">
        <a:font>
          <a:latin typeface="Calibri"/>
          <a:ea typeface="Calibri"/>
          <a:cs typeface="Calibri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bevel/>
            </a:ln>
          </a:left>
          <a:right>
            <a:ln w="12700" cap="flat">
              <a:solidFill>
                <a:srgbClr val="FFFFFF"/>
              </a:solidFill>
              <a:prstDash val="solid"/>
              <a:bevel/>
            </a:ln>
          </a:right>
          <a:top>
            <a:ln w="12700" cap="flat">
              <a:solidFill>
                <a:srgbClr val="FFFFFF"/>
              </a:solidFill>
              <a:prstDash val="solid"/>
              <a:bevel/>
            </a:ln>
          </a:top>
          <a:bottom>
            <a:ln w="12700" cap="flat">
              <a:solidFill>
                <a:srgbClr val="FFFFFF"/>
              </a:solidFill>
              <a:prstDash val="solid"/>
              <a:bevel/>
            </a:ln>
          </a:bottom>
          <a:insideH>
            <a:ln w="12700" cap="flat">
              <a:solidFill>
                <a:srgbClr val="FFFFFF"/>
              </a:solidFill>
              <a:prstDash val="solid"/>
              <a:bevel/>
            </a:ln>
          </a:insideH>
          <a:insideV>
            <a:ln w="12700" cap="flat">
              <a:solidFill>
                <a:srgbClr val="FFFFFF"/>
              </a:solidFill>
              <a:prstDash val="solid"/>
              <a:bevel/>
            </a:ln>
          </a:insideV>
        </a:tcBdr>
        <a:fill>
          <a:solidFill/>
        </a:fill>
      </a:tcStyle>
    </a:firstCol>
    <a:lastRow>
      <a:tcTxStyle b="on" i="on">
        <a:font>
          <a:latin typeface="Calibri"/>
          <a:ea typeface="Calibri"/>
          <a:cs typeface="Calibri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bevel/>
            </a:ln>
          </a:left>
          <a:right>
            <a:ln w="12700" cap="flat">
              <a:solidFill>
                <a:srgbClr val="FFFFFF"/>
              </a:solidFill>
              <a:prstDash val="solid"/>
              <a:bevel/>
            </a:ln>
          </a:right>
          <a:top>
            <a:ln w="38100" cap="flat">
              <a:solidFill>
                <a:srgbClr val="FFFFFF"/>
              </a:solidFill>
              <a:prstDash val="solid"/>
              <a:bevel/>
            </a:ln>
          </a:top>
          <a:bottom>
            <a:ln w="12700" cap="flat">
              <a:solidFill>
                <a:srgbClr val="FFFFFF"/>
              </a:solidFill>
              <a:prstDash val="solid"/>
              <a:bevel/>
            </a:ln>
          </a:bottom>
          <a:insideH>
            <a:ln w="12700" cap="flat">
              <a:solidFill>
                <a:srgbClr val="FFFFFF"/>
              </a:solidFill>
              <a:prstDash val="solid"/>
              <a:bevel/>
            </a:ln>
          </a:insideH>
          <a:insideV>
            <a:ln w="12700" cap="flat">
              <a:solidFill>
                <a:srgbClr val="FFFFFF"/>
              </a:solidFill>
              <a:prstDash val="solid"/>
              <a:bevel/>
            </a:ln>
          </a:insideV>
        </a:tcBdr>
        <a:fill>
          <a:solidFill/>
        </a:fill>
      </a:tcStyle>
    </a:lastRow>
    <a:firstRow>
      <a:tcTxStyle b="on" i="on">
        <a:font>
          <a:latin typeface="Calibri"/>
          <a:ea typeface="Calibri"/>
          <a:cs typeface="Calibri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bevel/>
            </a:ln>
          </a:left>
          <a:right>
            <a:ln w="12700" cap="flat">
              <a:solidFill>
                <a:srgbClr val="FFFFFF"/>
              </a:solidFill>
              <a:prstDash val="solid"/>
              <a:bevel/>
            </a:ln>
          </a:right>
          <a:top>
            <a:ln w="12700" cap="flat">
              <a:solidFill>
                <a:srgbClr val="FFFFFF"/>
              </a:solidFill>
              <a:prstDash val="solid"/>
              <a:bevel/>
            </a:ln>
          </a:top>
          <a:bottom>
            <a:ln w="38100" cap="flat">
              <a:solidFill>
                <a:srgbClr val="FFFFFF"/>
              </a:solidFill>
              <a:prstDash val="solid"/>
              <a:bevel/>
            </a:ln>
          </a:bottom>
          <a:insideH>
            <a:ln w="12700" cap="flat">
              <a:solidFill>
                <a:srgbClr val="FFFFFF"/>
              </a:solidFill>
              <a:prstDash val="solid"/>
              <a:bevel/>
            </a:ln>
          </a:insideH>
          <a:insideV>
            <a:ln w="12700" cap="flat">
              <a:solidFill>
                <a:srgbClr val="FFFFFF"/>
              </a:solidFill>
              <a:prstDash val="solid"/>
              <a:bevel/>
            </a:ln>
          </a:insideV>
        </a:tcBdr>
        <a:fill>
          <a:solidFill/>
        </a:fill>
      </a:tcStyle>
    </a:firstRow>
  </a:tblStyle>
  <a:tblStyle styleId="{2708684C-4D16-4618-839F-0558EEFCDFE6}" styleName="">
    <a:tblBg/>
    <a:wholeTbl>
      <a:tcTxStyle b="on" i="on">
        <a:font>
          <a:latin typeface="Calibri"/>
          <a:ea typeface="Calibri"/>
          <a:cs typeface="Calibri"/>
        </a:font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bevel/>
            </a:ln>
          </a:left>
          <a:right>
            <a:ln w="12700" cap="flat">
              <a:solidFill>
                <a:srgbClr val="000000"/>
              </a:solidFill>
              <a:prstDash val="solid"/>
              <a:bevel/>
            </a:ln>
          </a:right>
          <a:top>
            <a:ln w="12700" cap="flat">
              <a:solidFill>
                <a:srgbClr val="000000"/>
              </a:solidFill>
              <a:prstDash val="solid"/>
              <a:bevel/>
            </a:ln>
          </a:top>
          <a:bottom>
            <a:ln w="12700" cap="flat">
              <a:solidFill>
                <a:srgbClr val="000000"/>
              </a:solidFill>
              <a:prstDash val="solid"/>
              <a:bevel/>
            </a:ln>
          </a:bottom>
          <a:insideH>
            <a:ln w="12700" cap="flat">
              <a:solidFill>
                <a:srgbClr val="000000"/>
              </a:solidFill>
              <a:prstDash val="solid"/>
              <a:bevel/>
            </a:ln>
          </a:insideH>
          <a:insideV>
            <a:ln w="12700" cap="flat">
              <a:solidFill>
                <a:srgbClr val="000000"/>
              </a:solidFill>
              <a:prstDash val="solid"/>
              <a:bevel/>
            </a:ln>
          </a:insideV>
        </a:tcBdr>
        <a:fill>
          <a:solidFill>
            <a:srgbClr val="000000">
              <a:alpha val="20000"/>
            </a:srgbClr>
          </a:solidFill>
        </a:fill>
      </a:tcStyle>
    </a:wholeTbl>
    <a:band2H>
      <a:tcTxStyle/>
      <a:tcStyle>
        <a:tcBdr/>
        <a:fill>
          <a:solidFill>
            <a:srgbClr val="FFFFFF"/>
          </a:solidFill>
        </a:fill>
      </a:tcStyle>
    </a:band2H>
    <a:firstCol>
      <a:tcTxStyle b="on" i="on">
        <a:font>
          <a:latin typeface="Calibri"/>
          <a:ea typeface="Calibri"/>
          <a:cs typeface="Calibri"/>
        </a:font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bevel/>
            </a:ln>
          </a:left>
          <a:right>
            <a:ln w="12700" cap="flat">
              <a:solidFill>
                <a:srgbClr val="000000"/>
              </a:solidFill>
              <a:prstDash val="solid"/>
              <a:bevel/>
            </a:ln>
          </a:right>
          <a:top>
            <a:ln w="12700" cap="flat">
              <a:solidFill>
                <a:srgbClr val="000000"/>
              </a:solidFill>
              <a:prstDash val="solid"/>
              <a:bevel/>
            </a:ln>
          </a:top>
          <a:bottom>
            <a:ln w="12700" cap="flat">
              <a:solidFill>
                <a:srgbClr val="000000"/>
              </a:solidFill>
              <a:prstDash val="solid"/>
              <a:bevel/>
            </a:ln>
          </a:bottom>
          <a:insideH>
            <a:ln w="12700" cap="flat">
              <a:solidFill>
                <a:srgbClr val="000000"/>
              </a:solidFill>
              <a:prstDash val="solid"/>
              <a:bevel/>
            </a:ln>
          </a:insideH>
          <a:insideV>
            <a:ln w="12700" cap="flat">
              <a:solidFill>
                <a:srgbClr val="000000"/>
              </a:solidFill>
              <a:prstDash val="solid"/>
              <a:bevel/>
            </a:ln>
          </a:insideV>
        </a:tcBdr>
        <a:fill>
          <a:solidFill>
            <a:srgbClr val="000000">
              <a:alpha val="20000"/>
            </a:srgbClr>
          </a:solidFill>
        </a:fill>
      </a:tcStyle>
    </a:firstCol>
    <a:lastRow>
      <a:tcTxStyle b="on" i="on">
        <a:font>
          <a:latin typeface="Calibri"/>
          <a:ea typeface="Calibri"/>
          <a:cs typeface="Calibri"/>
        </a:font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bevel/>
            </a:ln>
          </a:left>
          <a:right>
            <a:ln w="12700" cap="flat">
              <a:solidFill>
                <a:srgbClr val="000000"/>
              </a:solidFill>
              <a:prstDash val="solid"/>
              <a:bevel/>
            </a:ln>
          </a:right>
          <a:top>
            <a:ln w="50800" cap="flat">
              <a:solidFill>
                <a:srgbClr val="000000"/>
              </a:solidFill>
              <a:prstDash val="solid"/>
              <a:bevel/>
            </a:ln>
          </a:top>
          <a:bottom>
            <a:ln w="12700" cap="flat">
              <a:solidFill>
                <a:srgbClr val="000000"/>
              </a:solidFill>
              <a:prstDash val="solid"/>
              <a:bevel/>
            </a:ln>
          </a:bottom>
          <a:insideH>
            <a:ln w="12700" cap="flat">
              <a:solidFill>
                <a:srgbClr val="000000"/>
              </a:solidFill>
              <a:prstDash val="solid"/>
              <a:bevel/>
            </a:ln>
          </a:insideH>
          <a:insideV>
            <a:ln w="12700" cap="flat">
              <a:solidFill>
                <a:srgbClr val="000000"/>
              </a:solidFill>
              <a:prstDash val="solid"/>
              <a:bevel/>
            </a:ln>
          </a:insideV>
        </a:tcBdr>
        <a:fill>
          <a:noFill/>
        </a:fill>
      </a:tcStyle>
    </a:lastRow>
    <a:firstRow>
      <a:tcTxStyle b="on" i="on">
        <a:font>
          <a:latin typeface="Calibri"/>
          <a:ea typeface="Calibri"/>
          <a:cs typeface="Calibri"/>
        </a:font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bevel/>
            </a:ln>
          </a:left>
          <a:right>
            <a:ln w="12700" cap="flat">
              <a:solidFill>
                <a:srgbClr val="000000"/>
              </a:solidFill>
              <a:prstDash val="solid"/>
              <a:bevel/>
            </a:ln>
          </a:right>
          <a:top>
            <a:ln w="12700" cap="flat">
              <a:solidFill>
                <a:srgbClr val="000000"/>
              </a:solidFill>
              <a:prstDash val="solid"/>
              <a:bevel/>
            </a:ln>
          </a:top>
          <a:bottom>
            <a:ln w="25400" cap="flat">
              <a:solidFill>
                <a:srgbClr val="000000"/>
              </a:solidFill>
              <a:prstDash val="solid"/>
              <a:bevel/>
            </a:ln>
          </a:bottom>
          <a:insideH>
            <a:ln w="12700" cap="flat">
              <a:solidFill>
                <a:srgbClr val="000000"/>
              </a:solidFill>
              <a:prstDash val="solid"/>
              <a:bevel/>
            </a:ln>
          </a:insideH>
          <a:insideV>
            <a:ln w="12700" cap="flat">
              <a:solidFill>
                <a:srgbClr val="000000"/>
              </a:solidFill>
              <a:prstDash val="solid"/>
              <a:bevel/>
            </a:ln>
          </a:insideV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1" d="100"/>
          <a:sy n="101" d="100"/>
        </p:scale>
        <p:origin x="-264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font" Target="fonts/font5.fntdata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font" Target="fonts/font4.fntdata"/><Relationship Id="rId38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notesMaster" Target="notesMasters/notesMaster1.xml"/><Relationship Id="rId41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font" Target="fonts/font3.fntdata"/><Relationship Id="rId37" Type="http://schemas.openxmlformats.org/officeDocument/2006/relationships/font" Target="fonts/font8.fntdata"/><Relationship Id="rId40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font" Target="fonts/font7.fntdata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font" Target="fonts/font2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font" Target="fonts/font1.fntdata"/><Relationship Id="rId35" Type="http://schemas.openxmlformats.org/officeDocument/2006/relationships/font" Target="fonts/font6.fntdata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hape 5"/>
          <p:cNvSpPr>
            <a:spLocks noGrp="1" noRot="1" noChangeAspect="1"/>
          </p:cNvSpPr>
          <p:nvPr>
            <p:ph type="sldImg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</p:spPr>
        <p:txBody>
          <a:bodyPr/>
          <a:lstStyle/>
          <a:p>
            <a:pPr lvl="0"/>
            <a:endParaRPr/>
          </a:p>
        </p:txBody>
      </p:sp>
      <p:sp>
        <p:nvSpPr>
          <p:cNvPr id="6" name="Shape 6"/>
          <p:cNvSpPr>
            <a:spLocks noGrp="1"/>
          </p:cNvSpPr>
          <p:nvPr>
            <p:ph type="body" sz="quarter" idx="1"/>
          </p:nvPr>
        </p:nvSpPr>
        <p:spPr>
          <a:xfrm>
            <a:off x="914400" y="4343400"/>
            <a:ext cx="5029200" cy="4114800"/>
          </a:xfrm>
          <a:prstGeom prst="rect">
            <a:avLst/>
          </a:prstGeom>
        </p:spPr>
        <p:txBody>
          <a:bodyPr/>
          <a:lstStyle/>
          <a:p>
            <a:pPr lvl="0"/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defTabSz="457200">
      <a:lnSpc>
        <a:spcPct val="117999"/>
      </a:lnSpc>
      <a:defRPr sz="2200">
        <a:latin typeface="+mn-lt"/>
        <a:ea typeface="+mn-ea"/>
        <a:cs typeface="+mn-cs"/>
        <a:sym typeface="Helvetica Neue"/>
      </a:defRPr>
    </a:lvl1pPr>
    <a:lvl2pPr indent="228600" defTabSz="457200">
      <a:lnSpc>
        <a:spcPct val="117999"/>
      </a:lnSpc>
      <a:defRPr sz="2200">
        <a:latin typeface="+mn-lt"/>
        <a:ea typeface="+mn-ea"/>
        <a:cs typeface="+mn-cs"/>
        <a:sym typeface="Helvetica Neue"/>
      </a:defRPr>
    </a:lvl2pPr>
    <a:lvl3pPr indent="457200" defTabSz="457200">
      <a:lnSpc>
        <a:spcPct val="117999"/>
      </a:lnSpc>
      <a:defRPr sz="2200">
        <a:latin typeface="+mn-lt"/>
        <a:ea typeface="+mn-ea"/>
        <a:cs typeface="+mn-cs"/>
        <a:sym typeface="Helvetica Neue"/>
      </a:defRPr>
    </a:lvl3pPr>
    <a:lvl4pPr indent="685800" defTabSz="457200">
      <a:lnSpc>
        <a:spcPct val="117999"/>
      </a:lnSpc>
      <a:defRPr sz="2200">
        <a:latin typeface="+mn-lt"/>
        <a:ea typeface="+mn-ea"/>
        <a:cs typeface="+mn-cs"/>
        <a:sym typeface="Helvetica Neue"/>
      </a:defRPr>
    </a:lvl4pPr>
    <a:lvl5pPr indent="914400" defTabSz="457200">
      <a:lnSpc>
        <a:spcPct val="117999"/>
      </a:lnSpc>
      <a:defRPr sz="2200">
        <a:latin typeface="+mn-lt"/>
        <a:ea typeface="+mn-ea"/>
        <a:cs typeface="+mn-cs"/>
        <a:sym typeface="Helvetica Neue"/>
      </a:defRPr>
    </a:lvl5pPr>
    <a:lvl6pPr indent="1143000" defTabSz="457200">
      <a:lnSpc>
        <a:spcPct val="117999"/>
      </a:lnSpc>
      <a:defRPr sz="2200">
        <a:latin typeface="+mn-lt"/>
        <a:ea typeface="+mn-ea"/>
        <a:cs typeface="+mn-cs"/>
        <a:sym typeface="Helvetica Neue"/>
      </a:defRPr>
    </a:lvl6pPr>
    <a:lvl7pPr indent="1371600" defTabSz="457200">
      <a:lnSpc>
        <a:spcPct val="117999"/>
      </a:lnSpc>
      <a:defRPr sz="2200">
        <a:latin typeface="+mn-lt"/>
        <a:ea typeface="+mn-ea"/>
        <a:cs typeface="+mn-cs"/>
        <a:sym typeface="Helvetica Neue"/>
      </a:defRPr>
    </a:lvl7pPr>
    <a:lvl8pPr indent="1600200" defTabSz="457200">
      <a:lnSpc>
        <a:spcPct val="117999"/>
      </a:lnSpc>
      <a:defRPr sz="2200">
        <a:latin typeface="+mn-lt"/>
        <a:ea typeface="+mn-ea"/>
        <a:cs typeface="+mn-cs"/>
        <a:sym typeface="Helvetica Neue"/>
      </a:defRPr>
    </a:lvl8pPr>
    <a:lvl9pPr indent="1828800" defTabSz="457200">
      <a:lnSpc>
        <a:spcPct val="117999"/>
      </a:lnSpc>
      <a:defRPr sz="2200">
        <a:latin typeface="+mn-lt"/>
        <a:ea typeface="+mn-ea"/>
        <a:cs typeface="+mn-cs"/>
        <a:sym typeface="Helvetica Neue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Defaul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hape 4"/>
          <p:cNvSpPr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 lvl="0"/>
            <a:fld id="{86CB4B4D-7CA3-9044-876B-883B54F8677D}" type="slidenum">
              <a:rPr/>
              <a:pPr lvl="0"/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2"/>
          <p:cNvSpPr>
            <a:spLocks noGrp="1"/>
          </p:cNvSpPr>
          <p:nvPr>
            <p:ph type="sldNum" sz="quarter" idx="2"/>
          </p:nvPr>
        </p:nvSpPr>
        <p:spPr>
          <a:xfrm>
            <a:off x="6553200" y="6404292"/>
            <a:ext cx="2133600" cy="269241"/>
          </a:xfrm>
          <a:prstGeom prst="rect">
            <a:avLst/>
          </a:prstGeom>
          <a:ln w="12700">
            <a:miter lim="400000"/>
          </a:ln>
        </p:spPr>
        <p:txBody>
          <a:bodyPr lIns="45719" rIns="45719" anchor="ctr">
            <a:spAutoFit/>
          </a:bodyPr>
          <a:lstStyle>
            <a:lvl1pPr algn="r">
              <a:defRPr sz="1200">
                <a:solidFill>
                  <a:srgbClr val="898989"/>
                </a:solidFill>
              </a:defRPr>
            </a:lvl1pPr>
          </a:lstStyle>
          <a:p>
            <a:pPr lvl="0"/>
            <a:fld id="{86CB4B4D-7CA3-9044-876B-883B54F8677D}" type="slidenum">
              <a:rPr/>
              <a:pPr lvl="0"/>
              <a:t>‹#›</a:t>
            </a:fld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transition spd="med"/>
  <p:txStyles>
    <p:titleStyle>
      <a:lvl1pPr algn="ctr">
        <a:defRPr sz="4400">
          <a:latin typeface="Calibri"/>
          <a:ea typeface="Calibri"/>
          <a:cs typeface="Calibri"/>
          <a:sym typeface="Calibri"/>
        </a:defRPr>
      </a:lvl1pPr>
      <a:lvl2pPr algn="ctr">
        <a:defRPr sz="4400">
          <a:latin typeface="Calibri"/>
          <a:ea typeface="Calibri"/>
          <a:cs typeface="Calibri"/>
          <a:sym typeface="Calibri"/>
        </a:defRPr>
      </a:lvl2pPr>
      <a:lvl3pPr algn="ctr">
        <a:defRPr sz="4400">
          <a:latin typeface="Calibri"/>
          <a:ea typeface="Calibri"/>
          <a:cs typeface="Calibri"/>
          <a:sym typeface="Calibri"/>
        </a:defRPr>
      </a:lvl3pPr>
      <a:lvl4pPr algn="ctr">
        <a:defRPr sz="4400">
          <a:latin typeface="Calibri"/>
          <a:ea typeface="Calibri"/>
          <a:cs typeface="Calibri"/>
          <a:sym typeface="Calibri"/>
        </a:defRPr>
      </a:lvl4pPr>
      <a:lvl5pPr algn="ctr">
        <a:defRPr sz="4400">
          <a:latin typeface="Calibri"/>
          <a:ea typeface="Calibri"/>
          <a:cs typeface="Calibri"/>
          <a:sym typeface="Calibri"/>
        </a:defRPr>
      </a:lvl5pPr>
      <a:lvl6pPr indent="457200" algn="ctr">
        <a:defRPr sz="4400">
          <a:latin typeface="Calibri"/>
          <a:ea typeface="Calibri"/>
          <a:cs typeface="Calibri"/>
          <a:sym typeface="Calibri"/>
        </a:defRPr>
      </a:lvl6pPr>
      <a:lvl7pPr indent="914400" algn="ctr">
        <a:defRPr sz="4400">
          <a:latin typeface="Calibri"/>
          <a:ea typeface="Calibri"/>
          <a:cs typeface="Calibri"/>
          <a:sym typeface="Calibri"/>
        </a:defRPr>
      </a:lvl7pPr>
      <a:lvl8pPr indent="1371600" algn="ctr">
        <a:defRPr sz="4400">
          <a:latin typeface="Calibri"/>
          <a:ea typeface="Calibri"/>
          <a:cs typeface="Calibri"/>
          <a:sym typeface="Calibri"/>
        </a:defRPr>
      </a:lvl8pPr>
      <a:lvl9pPr indent="1828800" algn="ctr">
        <a:defRPr sz="4400">
          <a:latin typeface="Calibri"/>
          <a:ea typeface="Calibri"/>
          <a:cs typeface="Calibri"/>
          <a:sym typeface="Calibri"/>
        </a:defRPr>
      </a:lvl9pPr>
    </p:titleStyle>
    <p:bodyStyle>
      <a:lvl1pPr marL="342900" indent="-342900">
        <a:spcBef>
          <a:spcPts val="700"/>
        </a:spcBef>
        <a:buSzPct val="100000"/>
        <a:buFont typeface="Arial"/>
        <a:buChar char="»"/>
        <a:defRPr sz="3200">
          <a:latin typeface="Calibri"/>
          <a:ea typeface="Calibri"/>
          <a:cs typeface="Calibri"/>
          <a:sym typeface="Calibri"/>
        </a:defRPr>
      </a:lvl1pPr>
      <a:lvl2pPr marL="783771" indent="-326571">
        <a:spcBef>
          <a:spcPts val="700"/>
        </a:spcBef>
        <a:buSzPct val="100000"/>
        <a:buFont typeface="Arial"/>
        <a:buChar char="–"/>
        <a:defRPr sz="3200">
          <a:latin typeface="Calibri"/>
          <a:ea typeface="Calibri"/>
          <a:cs typeface="Calibri"/>
          <a:sym typeface="Calibri"/>
        </a:defRPr>
      </a:lvl2pPr>
      <a:lvl3pPr marL="1219200" indent="-304800">
        <a:spcBef>
          <a:spcPts val="700"/>
        </a:spcBef>
        <a:buSzPct val="100000"/>
        <a:buFont typeface="Arial"/>
        <a:buChar char="•"/>
        <a:defRPr sz="3200">
          <a:latin typeface="Calibri"/>
          <a:ea typeface="Calibri"/>
          <a:cs typeface="Calibri"/>
          <a:sym typeface="Calibri"/>
        </a:defRPr>
      </a:lvl3pPr>
      <a:lvl4pPr marL="1737360" indent="-365760">
        <a:spcBef>
          <a:spcPts val="700"/>
        </a:spcBef>
        <a:buSzPct val="100000"/>
        <a:buFont typeface="Arial"/>
        <a:buChar char="–"/>
        <a:defRPr sz="3200">
          <a:latin typeface="Calibri"/>
          <a:ea typeface="Calibri"/>
          <a:cs typeface="Calibri"/>
          <a:sym typeface="Calibri"/>
        </a:defRPr>
      </a:lvl4pPr>
      <a:lvl5pPr marL="2235200" indent="-406400">
        <a:spcBef>
          <a:spcPts val="700"/>
        </a:spcBef>
        <a:buSzPct val="100000"/>
        <a:buFont typeface="Arial"/>
        <a:buChar char="»"/>
        <a:defRPr sz="3200">
          <a:latin typeface="Calibri"/>
          <a:ea typeface="Calibri"/>
          <a:cs typeface="Calibri"/>
          <a:sym typeface="Calibri"/>
        </a:defRPr>
      </a:lvl5pPr>
      <a:lvl6pPr marL="2692400" indent="-406400">
        <a:spcBef>
          <a:spcPts val="700"/>
        </a:spcBef>
        <a:buSzPct val="100000"/>
        <a:buFont typeface="Arial"/>
        <a:buChar char="•"/>
        <a:defRPr sz="3200">
          <a:latin typeface="Calibri"/>
          <a:ea typeface="Calibri"/>
          <a:cs typeface="Calibri"/>
          <a:sym typeface="Calibri"/>
        </a:defRPr>
      </a:lvl6pPr>
      <a:lvl7pPr marL="3149600" indent="-406400">
        <a:spcBef>
          <a:spcPts val="700"/>
        </a:spcBef>
        <a:buSzPct val="100000"/>
        <a:buFont typeface="Arial"/>
        <a:buChar char="•"/>
        <a:defRPr sz="3200">
          <a:latin typeface="Calibri"/>
          <a:ea typeface="Calibri"/>
          <a:cs typeface="Calibri"/>
          <a:sym typeface="Calibri"/>
        </a:defRPr>
      </a:lvl7pPr>
      <a:lvl8pPr marL="3606800" indent="-406400">
        <a:spcBef>
          <a:spcPts val="700"/>
        </a:spcBef>
        <a:buSzPct val="100000"/>
        <a:buFont typeface="Arial"/>
        <a:buChar char="•"/>
        <a:defRPr sz="3200">
          <a:latin typeface="Calibri"/>
          <a:ea typeface="Calibri"/>
          <a:cs typeface="Calibri"/>
          <a:sym typeface="Calibri"/>
        </a:defRPr>
      </a:lvl8pPr>
      <a:lvl9pPr marL="4064000" indent="-406400">
        <a:spcBef>
          <a:spcPts val="700"/>
        </a:spcBef>
        <a:buSzPct val="100000"/>
        <a:buFont typeface="Arial"/>
        <a:buChar char="•"/>
        <a:defRPr sz="3200">
          <a:latin typeface="Calibri"/>
          <a:ea typeface="Calibri"/>
          <a:cs typeface="Calibri"/>
          <a:sym typeface="Calibri"/>
        </a:defRPr>
      </a:lvl9pPr>
    </p:bodyStyle>
    <p:otherStyle>
      <a:lvl1pPr algn="r">
        <a:defRPr sz="1200">
          <a:solidFill>
            <a:schemeClr val="tx1"/>
          </a:solidFill>
          <a:latin typeface="+mn-lt"/>
          <a:ea typeface="+mn-ea"/>
          <a:cs typeface="+mn-cs"/>
          <a:sym typeface="Calibri"/>
        </a:defRPr>
      </a:lvl1pPr>
      <a:lvl2pPr indent="457200" algn="r">
        <a:defRPr sz="1200">
          <a:solidFill>
            <a:schemeClr val="tx1"/>
          </a:solidFill>
          <a:latin typeface="+mn-lt"/>
          <a:ea typeface="+mn-ea"/>
          <a:cs typeface="+mn-cs"/>
          <a:sym typeface="Calibri"/>
        </a:defRPr>
      </a:lvl2pPr>
      <a:lvl3pPr indent="914400" algn="r">
        <a:defRPr sz="1200">
          <a:solidFill>
            <a:schemeClr val="tx1"/>
          </a:solidFill>
          <a:latin typeface="+mn-lt"/>
          <a:ea typeface="+mn-ea"/>
          <a:cs typeface="+mn-cs"/>
          <a:sym typeface="Calibri"/>
        </a:defRPr>
      </a:lvl3pPr>
      <a:lvl4pPr indent="1371600" algn="r">
        <a:defRPr sz="1200">
          <a:solidFill>
            <a:schemeClr val="tx1"/>
          </a:solidFill>
          <a:latin typeface="+mn-lt"/>
          <a:ea typeface="+mn-ea"/>
          <a:cs typeface="+mn-cs"/>
          <a:sym typeface="Calibri"/>
        </a:defRPr>
      </a:lvl4pPr>
      <a:lvl5pPr indent="1828800" algn="r">
        <a:defRPr sz="1200">
          <a:solidFill>
            <a:schemeClr val="tx1"/>
          </a:solidFill>
          <a:latin typeface="+mn-lt"/>
          <a:ea typeface="+mn-ea"/>
          <a:cs typeface="+mn-cs"/>
          <a:sym typeface="Calibri"/>
        </a:defRPr>
      </a:lvl5pPr>
      <a:lvl6pPr algn="r">
        <a:defRPr sz="1200">
          <a:solidFill>
            <a:schemeClr val="tx1"/>
          </a:solidFill>
          <a:latin typeface="+mn-lt"/>
          <a:ea typeface="+mn-ea"/>
          <a:cs typeface="+mn-cs"/>
          <a:sym typeface="Calibri"/>
        </a:defRPr>
      </a:lvl6pPr>
      <a:lvl7pPr algn="r">
        <a:defRPr sz="1200">
          <a:solidFill>
            <a:schemeClr val="tx1"/>
          </a:solidFill>
          <a:latin typeface="+mn-lt"/>
          <a:ea typeface="+mn-ea"/>
          <a:cs typeface="+mn-cs"/>
          <a:sym typeface="Calibri"/>
        </a:defRPr>
      </a:lvl7pPr>
      <a:lvl8pPr algn="r">
        <a:defRPr sz="1200">
          <a:solidFill>
            <a:schemeClr val="tx1"/>
          </a:solidFill>
          <a:latin typeface="+mn-lt"/>
          <a:ea typeface="+mn-ea"/>
          <a:cs typeface="+mn-cs"/>
          <a:sym typeface="Calibri"/>
        </a:defRPr>
      </a:lvl8pPr>
      <a:lvl9pPr algn="r">
        <a:defRPr sz="1200">
          <a:solidFill>
            <a:schemeClr val="tx1"/>
          </a:solidFill>
          <a:latin typeface="+mn-lt"/>
          <a:ea typeface="+mn-ea"/>
          <a:cs typeface="+mn-cs"/>
          <a:sym typeface="Calibri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jpe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7.jpeg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Shape 8"/>
          <p:cNvSpPr>
            <a:spLocks noGrp="1"/>
          </p:cNvSpPr>
          <p:nvPr>
            <p:ph type="title" idx="4294967295"/>
          </p:nvPr>
        </p:nvSpPr>
        <p:spPr>
          <a:xfrm>
            <a:off x="-1" y="2916237"/>
            <a:ext cx="9144002" cy="79851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0" tIns="0" rIns="0" bIns="0">
            <a:normAutofit fontScale="90000"/>
          </a:bodyPr>
          <a:lstStyle>
            <a:lvl1pPr defTabSz="813816">
              <a:defRPr sz="4272">
                <a:latin typeface="黑体"/>
                <a:ea typeface="黑体"/>
                <a:cs typeface="黑体"/>
                <a:sym typeface="黑体"/>
              </a:defRPr>
            </a:lvl1pPr>
          </a:lstStyle>
          <a:p>
            <a:pPr lvl="0">
              <a:defRPr sz="1800"/>
            </a:pPr>
            <a:r>
              <a:rPr sz="4272"/>
              <a:t>第九课  她的汉语说得跟中国人一样好</a:t>
            </a:r>
          </a:p>
        </p:txBody>
      </p:sp>
      <p:sp>
        <p:nvSpPr>
          <p:cNvPr id="9" name="Shape 9"/>
          <p:cNvSpPr/>
          <p:nvPr/>
        </p:nvSpPr>
        <p:spPr>
          <a:xfrm>
            <a:off x="-1" y="1111567"/>
            <a:ext cx="9144002" cy="125349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0" tIns="0" rIns="0" bIns="0" anchor="ctr">
            <a:spAutoFit/>
          </a:bodyPr>
          <a:lstStyle/>
          <a:p>
            <a:pPr lvl="0" algn="ctr">
              <a:lnSpc>
                <a:spcPct val="110000"/>
              </a:lnSpc>
            </a:pPr>
            <a:r>
              <a:rPr sz="4000">
                <a:solidFill>
                  <a:srgbClr val="FEBDBE"/>
                </a:solidFill>
              </a:rPr>
              <a:t>STANDARD COURSE </a:t>
            </a:r>
          </a:p>
          <a:p>
            <a:pPr lvl="0" algn="ctr">
              <a:lnSpc>
                <a:spcPct val="110000"/>
              </a:lnSpc>
            </a:pPr>
            <a:r>
              <a:rPr sz="4000">
                <a:solidFill>
                  <a:srgbClr val="FEBDBE"/>
                </a:solidFill>
              </a:rPr>
              <a:t>HSK 3</a:t>
            </a:r>
          </a:p>
        </p:txBody>
      </p:sp>
      <p:sp>
        <p:nvSpPr>
          <p:cNvPr id="10" name="Shape 10"/>
          <p:cNvSpPr/>
          <p:nvPr/>
        </p:nvSpPr>
        <p:spPr>
          <a:xfrm>
            <a:off x="-1" y="4521200"/>
            <a:ext cx="9144002" cy="58477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/>
          <a:p>
            <a:pPr lvl="0" algn="ctr"/>
            <a:r>
              <a:rPr sz="3200" dirty="0" smtClean="0">
                <a:solidFill>
                  <a:srgbClr val="A6A6A6"/>
                </a:solidFill>
              </a:rPr>
              <a:t>Part</a:t>
            </a:r>
            <a:r>
              <a:rPr lang="en-US" sz="3200" dirty="0" smtClean="0">
                <a:solidFill>
                  <a:srgbClr val="A6A6A6"/>
                </a:solidFill>
              </a:rPr>
              <a:t> 1 </a:t>
            </a:r>
            <a:r>
              <a:rPr sz="3200" dirty="0" smtClean="0">
                <a:solidFill>
                  <a:srgbClr val="A6A6A6"/>
                </a:solidFill>
              </a:rPr>
              <a:t> </a:t>
            </a:r>
            <a:r>
              <a:rPr sz="3200" dirty="0" err="1">
                <a:solidFill>
                  <a:srgbClr val="A6A6A6"/>
                </a:solidFill>
                <a:latin typeface="黑体"/>
                <a:ea typeface="黑体"/>
                <a:cs typeface="黑体"/>
                <a:sym typeface="黑体"/>
              </a:rPr>
              <a:t>课文</a:t>
            </a:r>
            <a:r>
              <a:rPr sz="3200" dirty="0">
                <a:solidFill>
                  <a:srgbClr val="A6A6A6"/>
                </a:solidFill>
              </a:rPr>
              <a:t> 1</a:t>
            </a:r>
            <a:r>
              <a:rPr sz="3200" dirty="0">
                <a:solidFill>
                  <a:srgbClr val="A6A6A6"/>
                </a:solidFill>
                <a:latin typeface="黑体"/>
                <a:ea typeface="黑体"/>
                <a:cs typeface="黑体"/>
                <a:sym typeface="黑体"/>
              </a:rPr>
              <a:t>、</a:t>
            </a:r>
            <a:r>
              <a:rPr sz="3200" dirty="0">
                <a:solidFill>
                  <a:srgbClr val="A6A6A6"/>
                </a:solidFill>
              </a:rPr>
              <a:t>2</a:t>
            </a:r>
          </a:p>
        </p:txBody>
      </p:sp>
    </p:spTree>
  </p:cSld>
  <p:clrMapOvr>
    <a:masterClrMapping/>
  </p:clrMapOvr>
  <p:transition spd="med"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Shape 12"/>
          <p:cNvSpPr/>
          <p:nvPr/>
        </p:nvSpPr>
        <p:spPr>
          <a:xfrm>
            <a:off x="1071562" y="487362"/>
            <a:ext cx="8072438" cy="59690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>
            <a:lvl1pPr>
              <a:defRPr sz="4000">
                <a:solidFill>
                  <a:srgbClr val="A6A6A6"/>
                </a:solidFill>
                <a:latin typeface="黑体"/>
                <a:ea typeface="黑体"/>
                <a:cs typeface="黑体"/>
                <a:sym typeface="黑体"/>
              </a:defRPr>
            </a:lvl1pPr>
          </a:lstStyle>
          <a:p>
            <a:pPr lvl="0">
              <a:defRPr sz="1800">
                <a:solidFill>
                  <a:srgbClr val="000000"/>
                </a:solidFill>
              </a:defRPr>
            </a:pPr>
            <a:r>
              <a:rPr sz="4000">
                <a:solidFill>
                  <a:srgbClr val="A6A6A6"/>
                </a:solidFill>
              </a:rPr>
              <a:t>热身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287923" y="227733"/>
            <a:ext cx="607428" cy="920484"/>
            <a:chOff x="0" y="0"/>
            <a:chExt cx="607426" cy="920482"/>
          </a:xfrm>
        </p:grpSpPr>
        <p:sp>
          <p:nvSpPr>
            <p:cNvPr id="13" name="Shape 13"/>
            <p:cNvSpPr/>
            <p:nvPr/>
          </p:nvSpPr>
          <p:spPr>
            <a:xfrm>
              <a:off x="0" y="0"/>
              <a:ext cx="607427" cy="920483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0786" y="21600"/>
                  </a:moveTo>
                  <a:lnTo>
                    <a:pt x="11178" y="21600"/>
                  </a:lnTo>
                  <a:lnTo>
                    <a:pt x="11516" y="21565"/>
                  </a:lnTo>
                  <a:lnTo>
                    <a:pt x="11881" y="21495"/>
                  </a:lnTo>
                  <a:lnTo>
                    <a:pt x="12220" y="21425"/>
                  </a:lnTo>
                  <a:lnTo>
                    <a:pt x="12585" y="21319"/>
                  </a:lnTo>
                  <a:lnTo>
                    <a:pt x="12871" y="21196"/>
                  </a:lnTo>
                  <a:lnTo>
                    <a:pt x="13132" y="21056"/>
                  </a:lnTo>
                  <a:lnTo>
                    <a:pt x="13367" y="20881"/>
                  </a:lnTo>
                  <a:lnTo>
                    <a:pt x="13627" y="20722"/>
                  </a:lnTo>
                  <a:lnTo>
                    <a:pt x="13835" y="20511"/>
                  </a:lnTo>
                  <a:lnTo>
                    <a:pt x="14018" y="20318"/>
                  </a:lnTo>
                  <a:lnTo>
                    <a:pt x="14174" y="20107"/>
                  </a:lnTo>
                  <a:lnTo>
                    <a:pt x="14330" y="19879"/>
                  </a:lnTo>
                  <a:lnTo>
                    <a:pt x="14434" y="19634"/>
                  </a:lnTo>
                  <a:lnTo>
                    <a:pt x="14487" y="19370"/>
                  </a:lnTo>
                  <a:lnTo>
                    <a:pt x="14487" y="15664"/>
                  </a:lnTo>
                  <a:lnTo>
                    <a:pt x="14591" y="15454"/>
                  </a:lnTo>
                  <a:lnTo>
                    <a:pt x="14669" y="15260"/>
                  </a:lnTo>
                  <a:lnTo>
                    <a:pt x="14774" y="15050"/>
                  </a:lnTo>
                  <a:lnTo>
                    <a:pt x="15138" y="14646"/>
                  </a:lnTo>
                  <a:lnTo>
                    <a:pt x="15581" y="14242"/>
                  </a:lnTo>
                  <a:lnTo>
                    <a:pt x="16728" y="13469"/>
                  </a:lnTo>
                  <a:lnTo>
                    <a:pt x="18030" y="12591"/>
                  </a:lnTo>
                  <a:lnTo>
                    <a:pt x="18734" y="12118"/>
                  </a:lnTo>
                  <a:lnTo>
                    <a:pt x="19333" y="11573"/>
                  </a:lnTo>
                  <a:lnTo>
                    <a:pt x="19932" y="11028"/>
                  </a:lnTo>
                  <a:lnTo>
                    <a:pt x="20479" y="10396"/>
                  </a:lnTo>
                  <a:lnTo>
                    <a:pt x="20740" y="10097"/>
                  </a:lnTo>
                  <a:lnTo>
                    <a:pt x="20948" y="9729"/>
                  </a:lnTo>
                  <a:lnTo>
                    <a:pt x="21130" y="9378"/>
                  </a:lnTo>
                  <a:lnTo>
                    <a:pt x="21287" y="8974"/>
                  </a:lnTo>
                  <a:lnTo>
                    <a:pt x="21443" y="8605"/>
                  </a:lnTo>
                  <a:lnTo>
                    <a:pt x="21548" y="8166"/>
                  </a:lnTo>
                  <a:lnTo>
                    <a:pt x="21600" y="7727"/>
                  </a:lnTo>
                  <a:lnTo>
                    <a:pt x="21600" y="6884"/>
                  </a:lnTo>
                  <a:lnTo>
                    <a:pt x="21548" y="6515"/>
                  </a:lnTo>
                  <a:lnTo>
                    <a:pt x="21496" y="6182"/>
                  </a:lnTo>
                  <a:lnTo>
                    <a:pt x="21391" y="5812"/>
                  </a:lnTo>
                  <a:lnTo>
                    <a:pt x="21287" y="5479"/>
                  </a:lnTo>
                  <a:lnTo>
                    <a:pt x="21130" y="5093"/>
                  </a:lnTo>
                  <a:lnTo>
                    <a:pt x="20948" y="4760"/>
                  </a:lnTo>
                  <a:lnTo>
                    <a:pt x="20740" y="4425"/>
                  </a:lnTo>
                  <a:lnTo>
                    <a:pt x="20531" y="4127"/>
                  </a:lnTo>
                  <a:lnTo>
                    <a:pt x="20296" y="3811"/>
                  </a:lnTo>
                  <a:lnTo>
                    <a:pt x="20036" y="3513"/>
                  </a:lnTo>
                  <a:lnTo>
                    <a:pt x="19775" y="3214"/>
                  </a:lnTo>
                  <a:lnTo>
                    <a:pt x="19124" y="2634"/>
                  </a:lnTo>
                  <a:lnTo>
                    <a:pt x="18447" y="2125"/>
                  </a:lnTo>
                  <a:lnTo>
                    <a:pt x="17691" y="1669"/>
                  </a:lnTo>
                  <a:lnTo>
                    <a:pt x="16832" y="1229"/>
                  </a:lnTo>
                  <a:lnTo>
                    <a:pt x="16388" y="1054"/>
                  </a:lnTo>
                  <a:lnTo>
                    <a:pt x="15920" y="879"/>
                  </a:lnTo>
                  <a:lnTo>
                    <a:pt x="15477" y="720"/>
                  </a:lnTo>
                  <a:lnTo>
                    <a:pt x="15034" y="580"/>
                  </a:lnTo>
                  <a:lnTo>
                    <a:pt x="14539" y="439"/>
                  </a:lnTo>
                  <a:lnTo>
                    <a:pt x="14018" y="316"/>
                  </a:lnTo>
                  <a:lnTo>
                    <a:pt x="13471" y="211"/>
                  </a:lnTo>
                  <a:lnTo>
                    <a:pt x="12975" y="140"/>
                  </a:lnTo>
                  <a:lnTo>
                    <a:pt x="12428" y="71"/>
                  </a:lnTo>
                  <a:lnTo>
                    <a:pt x="11934" y="35"/>
                  </a:lnTo>
                  <a:lnTo>
                    <a:pt x="11387" y="0"/>
                  </a:lnTo>
                  <a:lnTo>
                    <a:pt x="10213" y="0"/>
                  </a:lnTo>
                  <a:lnTo>
                    <a:pt x="9666" y="35"/>
                  </a:lnTo>
                  <a:lnTo>
                    <a:pt x="9172" y="71"/>
                  </a:lnTo>
                  <a:lnTo>
                    <a:pt x="8625" y="140"/>
                  </a:lnTo>
                  <a:lnTo>
                    <a:pt x="8129" y="211"/>
                  </a:lnTo>
                  <a:lnTo>
                    <a:pt x="7582" y="316"/>
                  </a:lnTo>
                  <a:lnTo>
                    <a:pt x="7061" y="439"/>
                  </a:lnTo>
                  <a:lnTo>
                    <a:pt x="6566" y="580"/>
                  </a:lnTo>
                  <a:lnTo>
                    <a:pt x="6123" y="720"/>
                  </a:lnTo>
                  <a:lnTo>
                    <a:pt x="5680" y="879"/>
                  </a:lnTo>
                  <a:lnTo>
                    <a:pt x="5212" y="1054"/>
                  </a:lnTo>
                  <a:lnTo>
                    <a:pt x="4768" y="1229"/>
                  </a:lnTo>
                  <a:lnTo>
                    <a:pt x="3909" y="1669"/>
                  </a:lnTo>
                  <a:lnTo>
                    <a:pt x="3153" y="2125"/>
                  </a:lnTo>
                  <a:lnTo>
                    <a:pt x="2476" y="2634"/>
                  </a:lnTo>
                  <a:lnTo>
                    <a:pt x="1825" y="3214"/>
                  </a:lnTo>
                  <a:lnTo>
                    <a:pt x="1303" y="3811"/>
                  </a:lnTo>
                  <a:lnTo>
                    <a:pt x="1069" y="4127"/>
                  </a:lnTo>
                  <a:lnTo>
                    <a:pt x="860" y="4425"/>
                  </a:lnTo>
                  <a:lnTo>
                    <a:pt x="651" y="4760"/>
                  </a:lnTo>
                  <a:lnTo>
                    <a:pt x="470" y="5093"/>
                  </a:lnTo>
                  <a:lnTo>
                    <a:pt x="313" y="5479"/>
                  </a:lnTo>
                  <a:lnTo>
                    <a:pt x="209" y="5812"/>
                  </a:lnTo>
                  <a:lnTo>
                    <a:pt x="104" y="6182"/>
                  </a:lnTo>
                  <a:lnTo>
                    <a:pt x="52" y="6515"/>
                  </a:lnTo>
                  <a:lnTo>
                    <a:pt x="0" y="6884"/>
                  </a:lnTo>
                  <a:lnTo>
                    <a:pt x="0" y="7727"/>
                  </a:lnTo>
                  <a:lnTo>
                    <a:pt x="52" y="8166"/>
                  </a:lnTo>
                  <a:lnTo>
                    <a:pt x="157" y="8605"/>
                  </a:lnTo>
                  <a:lnTo>
                    <a:pt x="313" y="8974"/>
                  </a:lnTo>
                  <a:lnTo>
                    <a:pt x="470" y="9378"/>
                  </a:lnTo>
                  <a:lnTo>
                    <a:pt x="651" y="9729"/>
                  </a:lnTo>
                  <a:lnTo>
                    <a:pt x="860" y="10097"/>
                  </a:lnTo>
                  <a:lnTo>
                    <a:pt x="1121" y="10396"/>
                  </a:lnTo>
                  <a:lnTo>
                    <a:pt x="1668" y="11028"/>
                  </a:lnTo>
                  <a:lnTo>
                    <a:pt x="2267" y="11573"/>
                  </a:lnTo>
                  <a:lnTo>
                    <a:pt x="2866" y="12118"/>
                  </a:lnTo>
                  <a:lnTo>
                    <a:pt x="3570" y="12591"/>
                  </a:lnTo>
                  <a:lnTo>
                    <a:pt x="4872" y="13469"/>
                  </a:lnTo>
                  <a:lnTo>
                    <a:pt x="6019" y="14242"/>
                  </a:lnTo>
                  <a:lnTo>
                    <a:pt x="6462" y="14646"/>
                  </a:lnTo>
                  <a:lnTo>
                    <a:pt x="6826" y="15050"/>
                  </a:lnTo>
                  <a:lnTo>
                    <a:pt x="6931" y="15260"/>
                  </a:lnTo>
                  <a:lnTo>
                    <a:pt x="7009" y="15454"/>
                  </a:lnTo>
                  <a:lnTo>
                    <a:pt x="7113" y="15664"/>
                  </a:lnTo>
                  <a:lnTo>
                    <a:pt x="7113" y="19370"/>
                  </a:lnTo>
                  <a:lnTo>
                    <a:pt x="7166" y="19634"/>
                  </a:lnTo>
                  <a:lnTo>
                    <a:pt x="7270" y="19879"/>
                  </a:lnTo>
                  <a:lnTo>
                    <a:pt x="7425" y="20107"/>
                  </a:lnTo>
                  <a:lnTo>
                    <a:pt x="7582" y="20318"/>
                  </a:lnTo>
                  <a:lnTo>
                    <a:pt x="7765" y="20511"/>
                  </a:lnTo>
                  <a:lnTo>
                    <a:pt x="7973" y="20722"/>
                  </a:lnTo>
                  <a:lnTo>
                    <a:pt x="8233" y="20881"/>
                  </a:lnTo>
                  <a:lnTo>
                    <a:pt x="8468" y="21056"/>
                  </a:lnTo>
                  <a:lnTo>
                    <a:pt x="8729" y="21196"/>
                  </a:lnTo>
                  <a:lnTo>
                    <a:pt x="9015" y="21319"/>
                  </a:lnTo>
                  <a:lnTo>
                    <a:pt x="9380" y="21425"/>
                  </a:lnTo>
                  <a:lnTo>
                    <a:pt x="9719" y="21495"/>
                  </a:lnTo>
                  <a:lnTo>
                    <a:pt x="10084" y="21565"/>
                  </a:lnTo>
                  <a:lnTo>
                    <a:pt x="10422" y="21600"/>
                  </a:lnTo>
                  <a:lnTo>
                    <a:pt x="10786" y="21600"/>
                  </a:lnTo>
                  <a:close/>
                </a:path>
              </a:pathLst>
            </a:custGeom>
            <a:solidFill>
              <a:srgbClr val="FFFFCC"/>
            </a:solidFill>
            <a:ln w="57150" cap="flat">
              <a:solidFill>
                <a:srgbClr val="000000"/>
              </a:solidFill>
              <a:prstDash val="solid"/>
              <a:round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/>
              <a:endParaRPr/>
            </a:p>
          </p:txBody>
        </p:sp>
        <p:sp>
          <p:nvSpPr>
            <p:cNvPr id="14" name="Shape 14"/>
            <p:cNvSpPr/>
            <p:nvPr/>
          </p:nvSpPr>
          <p:spPr>
            <a:xfrm>
              <a:off x="192701" y="404137"/>
              <a:ext cx="224226" cy="408590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6354" y="10918"/>
                  </a:moveTo>
                  <a:lnTo>
                    <a:pt x="4448" y="5578"/>
                  </a:lnTo>
                  <a:lnTo>
                    <a:pt x="1060" y="1305"/>
                  </a:lnTo>
                  <a:lnTo>
                    <a:pt x="0" y="235"/>
                  </a:lnTo>
                  <a:lnTo>
                    <a:pt x="4448" y="1424"/>
                  </a:lnTo>
                  <a:lnTo>
                    <a:pt x="7835" y="0"/>
                  </a:lnTo>
                  <a:lnTo>
                    <a:pt x="11647" y="1305"/>
                  </a:lnTo>
                  <a:lnTo>
                    <a:pt x="14610" y="0"/>
                  </a:lnTo>
                  <a:lnTo>
                    <a:pt x="17576" y="1186"/>
                  </a:lnTo>
                  <a:lnTo>
                    <a:pt x="21600" y="235"/>
                  </a:lnTo>
                  <a:lnTo>
                    <a:pt x="16304" y="6053"/>
                  </a:lnTo>
                  <a:lnTo>
                    <a:pt x="14822" y="10918"/>
                  </a:lnTo>
                  <a:moveTo>
                    <a:pt x="778" y="14359"/>
                  </a:moveTo>
                  <a:lnTo>
                    <a:pt x="20681" y="14359"/>
                  </a:lnTo>
                  <a:lnTo>
                    <a:pt x="20681" y="16852"/>
                  </a:lnTo>
                  <a:lnTo>
                    <a:pt x="778" y="16814"/>
                  </a:lnTo>
                  <a:lnTo>
                    <a:pt x="778" y="19226"/>
                  </a:lnTo>
                  <a:lnTo>
                    <a:pt x="20681" y="19304"/>
                  </a:lnTo>
                  <a:lnTo>
                    <a:pt x="20752" y="21600"/>
                  </a:lnTo>
                  <a:lnTo>
                    <a:pt x="848" y="21600"/>
                  </a:lnTo>
                </a:path>
              </a:pathLst>
            </a:custGeom>
            <a:noFill/>
            <a:ln w="57150" cap="flat">
              <a:solidFill>
                <a:srgbClr val="000000"/>
              </a:solidFill>
              <a:prstDash val="solid"/>
              <a:round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/>
              <a:endParaRPr/>
            </a:p>
          </p:txBody>
        </p:sp>
      </p:grpSp>
      <p:sp>
        <p:nvSpPr>
          <p:cNvPr id="16" name="Shape 16"/>
          <p:cNvSpPr/>
          <p:nvPr/>
        </p:nvSpPr>
        <p:spPr>
          <a:xfrm>
            <a:off x="3148329" y="1628775"/>
            <a:ext cx="3456941" cy="39624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 algn="ctr">
              <a:defRPr sz="24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400"/>
              <a:t>你知道这句话的意思吗？</a:t>
            </a:r>
          </a:p>
        </p:txBody>
      </p:sp>
      <p:sp>
        <p:nvSpPr>
          <p:cNvPr id="17" name="Shape 17"/>
          <p:cNvSpPr/>
          <p:nvPr/>
        </p:nvSpPr>
        <p:spPr>
          <a:xfrm>
            <a:off x="2509837" y="5477429"/>
            <a:ext cx="6657976" cy="70788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/>
          <a:p>
            <a:pPr lvl="0"/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     </a:t>
            </a:r>
            <a:r>
              <a:rPr lang="en-US" sz="2000" dirty="0" err="1" smtClean="0">
                <a:latin typeface="GB Pinyinok-D" pitchFamily="2" charset="-122"/>
                <a:ea typeface="GB Pinyinok-D" pitchFamily="2" charset="-122"/>
                <a:cs typeface="华文细黑"/>
                <a:sym typeface="华文细黑"/>
              </a:rPr>
              <a:t>s</a:t>
            </a:r>
            <a:r>
              <a:rPr sz="2000" dirty="0" err="1" smtClean="0">
                <a:latin typeface="GB Pinyinok-D" pitchFamily="2" charset="-122"/>
                <a:ea typeface="GB Pinyinok-D" pitchFamily="2" charset="-122"/>
                <a:cs typeface="华文细黑"/>
                <a:sym typeface="华文细黑"/>
              </a:rPr>
              <a:t>ān</a:t>
            </a:r>
            <a:r>
              <a:rPr sz="2000" dirty="0" smtClean="0">
                <a:latin typeface="GB Pinyinok-D" pitchFamily="2" charset="-122"/>
                <a:ea typeface="GB Pinyinok-D" pitchFamily="2" charset="-122"/>
                <a:cs typeface="华文细黑"/>
                <a:sym typeface="华文细黑"/>
              </a:rPr>
              <a:t> </a:t>
            </a:r>
            <a:r>
              <a:rPr sz="2000" dirty="0" err="1">
                <a:latin typeface="GB Pinyinok-D" pitchFamily="2" charset="-122"/>
                <a:ea typeface="GB Pinyinok-D" pitchFamily="2" charset="-122"/>
                <a:cs typeface="华文细黑"/>
                <a:sym typeface="华文细黑"/>
              </a:rPr>
              <a:t>rén</a:t>
            </a:r>
            <a:r>
              <a:rPr sz="2000" dirty="0">
                <a:latin typeface="GB Pinyinok-D" pitchFamily="2" charset="-122"/>
                <a:ea typeface="GB Pinyinok-D" pitchFamily="2" charset="-122"/>
                <a:cs typeface="华文细黑"/>
                <a:sym typeface="华文细黑"/>
              </a:rPr>
              <a:t> </a:t>
            </a:r>
            <a:r>
              <a:rPr sz="2000" dirty="0" err="1" smtClean="0">
                <a:latin typeface="GB Pinyinok-D" pitchFamily="2" charset="-122"/>
                <a:ea typeface="GB Pinyinok-D" pitchFamily="2" charset="-122"/>
                <a:cs typeface="华文细黑"/>
                <a:sym typeface="华文细黑"/>
              </a:rPr>
              <a:t>xínɡ</a:t>
            </a:r>
            <a:r>
              <a:rPr lang="en-US" sz="2000" dirty="0" smtClean="0">
                <a:latin typeface="GB Pinyinok-D" pitchFamily="2" charset="-122"/>
                <a:ea typeface="GB Pinyinok-D" pitchFamily="2" charset="-122"/>
                <a:cs typeface="华文细黑"/>
                <a:sym typeface="华文细黑"/>
              </a:rPr>
              <a:t>    </a:t>
            </a:r>
            <a:r>
              <a:rPr sz="2000" dirty="0" err="1" smtClean="0">
                <a:latin typeface="GB Pinyinok-D" pitchFamily="2" charset="-122"/>
                <a:ea typeface="GB Pinyinok-D" pitchFamily="2" charset="-122"/>
                <a:cs typeface="华文细黑"/>
                <a:sym typeface="华文细黑"/>
              </a:rPr>
              <a:t>bì</a:t>
            </a:r>
            <a:r>
              <a:rPr sz="2000" dirty="0" smtClean="0">
                <a:latin typeface="GB Pinyinok-D" pitchFamily="2" charset="-122"/>
                <a:ea typeface="GB Pinyinok-D" pitchFamily="2" charset="-122"/>
                <a:cs typeface="华文细黑"/>
                <a:sym typeface="华文细黑"/>
              </a:rPr>
              <a:t> </a:t>
            </a:r>
            <a:r>
              <a:rPr sz="2000" dirty="0" err="1">
                <a:latin typeface="GB Pinyinok-D" pitchFamily="2" charset="-122"/>
                <a:ea typeface="GB Pinyinok-D" pitchFamily="2" charset="-122"/>
                <a:cs typeface="华文细黑"/>
                <a:sym typeface="华文细黑"/>
              </a:rPr>
              <a:t>yǒu</a:t>
            </a:r>
            <a:r>
              <a:rPr sz="2000" dirty="0">
                <a:latin typeface="GB Pinyinok-D" pitchFamily="2" charset="-122"/>
                <a:ea typeface="GB Pinyinok-D" pitchFamily="2" charset="-122"/>
                <a:cs typeface="华文细黑"/>
                <a:sym typeface="华文细黑"/>
              </a:rPr>
              <a:t> </a:t>
            </a:r>
            <a:r>
              <a:rPr sz="2000" dirty="0" err="1">
                <a:latin typeface="GB Pinyinok-D" pitchFamily="2" charset="-122"/>
                <a:ea typeface="GB Pinyinok-D" pitchFamily="2" charset="-122"/>
                <a:cs typeface="华文细黑"/>
                <a:sym typeface="华文细黑"/>
              </a:rPr>
              <a:t>wǒ</a:t>
            </a:r>
            <a:r>
              <a:rPr sz="2000" dirty="0">
                <a:latin typeface="GB Pinyinok-D" pitchFamily="2" charset="-122"/>
                <a:ea typeface="GB Pinyinok-D" pitchFamily="2" charset="-122"/>
                <a:cs typeface="华文细黑"/>
                <a:sym typeface="华文细黑"/>
              </a:rPr>
              <a:t> </a:t>
            </a:r>
            <a:r>
              <a:rPr sz="2000" dirty="0" err="1">
                <a:latin typeface="GB Pinyinok-D" pitchFamily="2" charset="-122"/>
                <a:ea typeface="GB Pinyinok-D" pitchFamily="2" charset="-122"/>
                <a:cs typeface="华文细黑"/>
                <a:sym typeface="华文细黑"/>
              </a:rPr>
              <a:t>shī</a:t>
            </a:r>
            <a:endParaRPr sz="2000" dirty="0">
              <a:latin typeface="GB Pinyinok-D" pitchFamily="2" charset="-122"/>
              <a:ea typeface="GB Pinyinok-D" pitchFamily="2" charset="-122"/>
              <a:cs typeface="华文细黑"/>
              <a:sym typeface="华文细黑"/>
            </a:endParaRPr>
          </a:p>
          <a:p>
            <a:pPr lvl="0"/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      三   </a:t>
            </a:r>
            <a:r>
              <a:rPr sz="2000" dirty="0" smtClean="0">
                <a:latin typeface="华文细黑"/>
                <a:ea typeface="华文细黑"/>
                <a:cs typeface="华文细黑"/>
                <a:sym typeface="华文细黑"/>
              </a:rPr>
              <a:t>人   </a:t>
            </a:r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行，  必  有 </a:t>
            </a:r>
            <a:r>
              <a:rPr sz="2000" dirty="0" smtClean="0">
                <a:latin typeface="华文细黑"/>
                <a:ea typeface="华文细黑"/>
                <a:cs typeface="华文细黑"/>
                <a:sym typeface="华文细黑"/>
              </a:rPr>
              <a:t> </a:t>
            </a:r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我  师。</a:t>
            </a:r>
          </a:p>
        </p:txBody>
      </p:sp>
      <p:pic>
        <p:nvPicPr>
          <p:cNvPr id="18" name="u=576526152,1008884213&amp;fm=21&amp;gp=0.jpg"/>
          <p:cNvPicPr/>
          <p:nvPr/>
        </p:nvPicPr>
        <p:blipFill>
          <a:blip r:embed="rId2" cstate="print">
            <a:extLst/>
          </a:blip>
          <a:srcRect l="236" t="393" r="236" b="11047"/>
          <a:stretch>
            <a:fillRect/>
          </a:stretch>
        </p:blipFill>
        <p:spPr>
          <a:xfrm>
            <a:off x="2186334" y="2163126"/>
            <a:ext cx="5126932" cy="3176093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  <p:timing>
    <p:tnLst>
      <p:par>
        <p:cTn id="1" dur="indefinite" restart="never" fill="hold" nodeType="tmRoot">
          <p:childTnLst>
            <p:seq concurrent="1" prevAc="none" nextAc="seek">
              <p:cTn id="2" dur="indefinite" fill="hold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6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1" animBg="1" advAuto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Shape 20"/>
          <p:cNvSpPr/>
          <p:nvPr/>
        </p:nvSpPr>
        <p:spPr>
          <a:xfrm>
            <a:off x="1071562" y="487362"/>
            <a:ext cx="8072438" cy="59690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>
            <a:lvl1pPr>
              <a:defRPr sz="4000">
                <a:solidFill>
                  <a:srgbClr val="A6A6A6"/>
                </a:solidFill>
                <a:latin typeface="黑体"/>
                <a:ea typeface="黑体"/>
                <a:cs typeface="黑体"/>
                <a:sym typeface="黑体"/>
              </a:defRPr>
            </a:lvl1pPr>
          </a:lstStyle>
          <a:p>
            <a:pPr lvl="0">
              <a:defRPr sz="1800">
                <a:solidFill>
                  <a:srgbClr val="000000"/>
                </a:solidFill>
              </a:defRPr>
            </a:pPr>
            <a:r>
              <a:rPr sz="4000">
                <a:solidFill>
                  <a:srgbClr val="A6A6A6"/>
                </a:solidFill>
              </a:rPr>
              <a:t>词汇</a:t>
            </a:r>
          </a:p>
        </p:txBody>
      </p:sp>
      <p:grpSp>
        <p:nvGrpSpPr>
          <p:cNvPr id="23" name="Group 23"/>
          <p:cNvGrpSpPr/>
          <p:nvPr/>
        </p:nvGrpSpPr>
        <p:grpSpPr>
          <a:xfrm>
            <a:off x="287923" y="227733"/>
            <a:ext cx="607428" cy="920484"/>
            <a:chOff x="0" y="0"/>
            <a:chExt cx="607426" cy="920482"/>
          </a:xfrm>
        </p:grpSpPr>
        <p:sp>
          <p:nvSpPr>
            <p:cNvPr id="21" name="Shape 21"/>
            <p:cNvSpPr/>
            <p:nvPr/>
          </p:nvSpPr>
          <p:spPr>
            <a:xfrm>
              <a:off x="0" y="0"/>
              <a:ext cx="607427" cy="920483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0786" y="21600"/>
                  </a:moveTo>
                  <a:lnTo>
                    <a:pt x="11178" y="21600"/>
                  </a:lnTo>
                  <a:lnTo>
                    <a:pt x="11516" y="21565"/>
                  </a:lnTo>
                  <a:lnTo>
                    <a:pt x="11881" y="21495"/>
                  </a:lnTo>
                  <a:lnTo>
                    <a:pt x="12220" y="21425"/>
                  </a:lnTo>
                  <a:lnTo>
                    <a:pt x="12585" y="21319"/>
                  </a:lnTo>
                  <a:lnTo>
                    <a:pt x="12871" y="21196"/>
                  </a:lnTo>
                  <a:lnTo>
                    <a:pt x="13132" y="21056"/>
                  </a:lnTo>
                  <a:lnTo>
                    <a:pt x="13367" y="20881"/>
                  </a:lnTo>
                  <a:lnTo>
                    <a:pt x="13627" y="20722"/>
                  </a:lnTo>
                  <a:lnTo>
                    <a:pt x="13835" y="20511"/>
                  </a:lnTo>
                  <a:lnTo>
                    <a:pt x="14018" y="20318"/>
                  </a:lnTo>
                  <a:lnTo>
                    <a:pt x="14174" y="20107"/>
                  </a:lnTo>
                  <a:lnTo>
                    <a:pt x="14330" y="19879"/>
                  </a:lnTo>
                  <a:lnTo>
                    <a:pt x="14434" y="19634"/>
                  </a:lnTo>
                  <a:lnTo>
                    <a:pt x="14487" y="19370"/>
                  </a:lnTo>
                  <a:lnTo>
                    <a:pt x="14487" y="15664"/>
                  </a:lnTo>
                  <a:lnTo>
                    <a:pt x="14591" y="15454"/>
                  </a:lnTo>
                  <a:lnTo>
                    <a:pt x="14669" y="15260"/>
                  </a:lnTo>
                  <a:lnTo>
                    <a:pt x="14774" y="15050"/>
                  </a:lnTo>
                  <a:lnTo>
                    <a:pt x="15138" y="14646"/>
                  </a:lnTo>
                  <a:lnTo>
                    <a:pt x="15581" y="14242"/>
                  </a:lnTo>
                  <a:lnTo>
                    <a:pt x="16728" y="13469"/>
                  </a:lnTo>
                  <a:lnTo>
                    <a:pt x="18030" y="12591"/>
                  </a:lnTo>
                  <a:lnTo>
                    <a:pt x="18734" y="12118"/>
                  </a:lnTo>
                  <a:lnTo>
                    <a:pt x="19333" y="11573"/>
                  </a:lnTo>
                  <a:lnTo>
                    <a:pt x="19932" y="11028"/>
                  </a:lnTo>
                  <a:lnTo>
                    <a:pt x="20479" y="10396"/>
                  </a:lnTo>
                  <a:lnTo>
                    <a:pt x="20740" y="10097"/>
                  </a:lnTo>
                  <a:lnTo>
                    <a:pt x="20948" y="9729"/>
                  </a:lnTo>
                  <a:lnTo>
                    <a:pt x="21130" y="9378"/>
                  </a:lnTo>
                  <a:lnTo>
                    <a:pt x="21287" y="8974"/>
                  </a:lnTo>
                  <a:lnTo>
                    <a:pt x="21443" y="8605"/>
                  </a:lnTo>
                  <a:lnTo>
                    <a:pt x="21548" y="8166"/>
                  </a:lnTo>
                  <a:lnTo>
                    <a:pt x="21600" y="7727"/>
                  </a:lnTo>
                  <a:lnTo>
                    <a:pt x="21600" y="6884"/>
                  </a:lnTo>
                  <a:lnTo>
                    <a:pt x="21548" y="6515"/>
                  </a:lnTo>
                  <a:lnTo>
                    <a:pt x="21496" y="6182"/>
                  </a:lnTo>
                  <a:lnTo>
                    <a:pt x="21391" y="5812"/>
                  </a:lnTo>
                  <a:lnTo>
                    <a:pt x="21287" y="5479"/>
                  </a:lnTo>
                  <a:lnTo>
                    <a:pt x="21130" y="5093"/>
                  </a:lnTo>
                  <a:lnTo>
                    <a:pt x="20948" y="4760"/>
                  </a:lnTo>
                  <a:lnTo>
                    <a:pt x="20740" y="4425"/>
                  </a:lnTo>
                  <a:lnTo>
                    <a:pt x="20531" y="4127"/>
                  </a:lnTo>
                  <a:lnTo>
                    <a:pt x="20296" y="3811"/>
                  </a:lnTo>
                  <a:lnTo>
                    <a:pt x="20036" y="3513"/>
                  </a:lnTo>
                  <a:lnTo>
                    <a:pt x="19775" y="3214"/>
                  </a:lnTo>
                  <a:lnTo>
                    <a:pt x="19124" y="2634"/>
                  </a:lnTo>
                  <a:lnTo>
                    <a:pt x="18447" y="2125"/>
                  </a:lnTo>
                  <a:lnTo>
                    <a:pt x="17691" y="1669"/>
                  </a:lnTo>
                  <a:lnTo>
                    <a:pt x="16832" y="1229"/>
                  </a:lnTo>
                  <a:lnTo>
                    <a:pt x="16388" y="1054"/>
                  </a:lnTo>
                  <a:lnTo>
                    <a:pt x="15920" y="879"/>
                  </a:lnTo>
                  <a:lnTo>
                    <a:pt x="15477" y="720"/>
                  </a:lnTo>
                  <a:lnTo>
                    <a:pt x="15034" y="580"/>
                  </a:lnTo>
                  <a:lnTo>
                    <a:pt x="14539" y="439"/>
                  </a:lnTo>
                  <a:lnTo>
                    <a:pt x="14018" y="316"/>
                  </a:lnTo>
                  <a:lnTo>
                    <a:pt x="13471" y="211"/>
                  </a:lnTo>
                  <a:lnTo>
                    <a:pt x="12975" y="140"/>
                  </a:lnTo>
                  <a:lnTo>
                    <a:pt x="12428" y="71"/>
                  </a:lnTo>
                  <a:lnTo>
                    <a:pt x="11934" y="35"/>
                  </a:lnTo>
                  <a:lnTo>
                    <a:pt x="11387" y="0"/>
                  </a:lnTo>
                  <a:lnTo>
                    <a:pt x="10213" y="0"/>
                  </a:lnTo>
                  <a:lnTo>
                    <a:pt x="9666" y="35"/>
                  </a:lnTo>
                  <a:lnTo>
                    <a:pt x="9172" y="71"/>
                  </a:lnTo>
                  <a:lnTo>
                    <a:pt x="8625" y="140"/>
                  </a:lnTo>
                  <a:lnTo>
                    <a:pt x="8129" y="211"/>
                  </a:lnTo>
                  <a:lnTo>
                    <a:pt x="7582" y="316"/>
                  </a:lnTo>
                  <a:lnTo>
                    <a:pt x="7061" y="439"/>
                  </a:lnTo>
                  <a:lnTo>
                    <a:pt x="6566" y="580"/>
                  </a:lnTo>
                  <a:lnTo>
                    <a:pt x="6123" y="720"/>
                  </a:lnTo>
                  <a:lnTo>
                    <a:pt x="5680" y="879"/>
                  </a:lnTo>
                  <a:lnTo>
                    <a:pt x="5212" y="1054"/>
                  </a:lnTo>
                  <a:lnTo>
                    <a:pt x="4768" y="1229"/>
                  </a:lnTo>
                  <a:lnTo>
                    <a:pt x="3909" y="1669"/>
                  </a:lnTo>
                  <a:lnTo>
                    <a:pt x="3153" y="2125"/>
                  </a:lnTo>
                  <a:lnTo>
                    <a:pt x="2476" y="2634"/>
                  </a:lnTo>
                  <a:lnTo>
                    <a:pt x="1825" y="3214"/>
                  </a:lnTo>
                  <a:lnTo>
                    <a:pt x="1303" y="3811"/>
                  </a:lnTo>
                  <a:lnTo>
                    <a:pt x="1069" y="4127"/>
                  </a:lnTo>
                  <a:lnTo>
                    <a:pt x="860" y="4425"/>
                  </a:lnTo>
                  <a:lnTo>
                    <a:pt x="651" y="4760"/>
                  </a:lnTo>
                  <a:lnTo>
                    <a:pt x="470" y="5093"/>
                  </a:lnTo>
                  <a:lnTo>
                    <a:pt x="313" y="5479"/>
                  </a:lnTo>
                  <a:lnTo>
                    <a:pt x="209" y="5812"/>
                  </a:lnTo>
                  <a:lnTo>
                    <a:pt x="104" y="6182"/>
                  </a:lnTo>
                  <a:lnTo>
                    <a:pt x="52" y="6515"/>
                  </a:lnTo>
                  <a:lnTo>
                    <a:pt x="0" y="6884"/>
                  </a:lnTo>
                  <a:lnTo>
                    <a:pt x="0" y="7727"/>
                  </a:lnTo>
                  <a:lnTo>
                    <a:pt x="52" y="8166"/>
                  </a:lnTo>
                  <a:lnTo>
                    <a:pt x="157" y="8605"/>
                  </a:lnTo>
                  <a:lnTo>
                    <a:pt x="313" y="8974"/>
                  </a:lnTo>
                  <a:lnTo>
                    <a:pt x="470" y="9378"/>
                  </a:lnTo>
                  <a:lnTo>
                    <a:pt x="651" y="9729"/>
                  </a:lnTo>
                  <a:lnTo>
                    <a:pt x="860" y="10097"/>
                  </a:lnTo>
                  <a:lnTo>
                    <a:pt x="1121" y="10396"/>
                  </a:lnTo>
                  <a:lnTo>
                    <a:pt x="1668" y="11028"/>
                  </a:lnTo>
                  <a:lnTo>
                    <a:pt x="2267" y="11573"/>
                  </a:lnTo>
                  <a:lnTo>
                    <a:pt x="2866" y="12118"/>
                  </a:lnTo>
                  <a:lnTo>
                    <a:pt x="3570" y="12591"/>
                  </a:lnTo>
                  <a:lnTo>
                    <a:pt x="4872" y="13469"/>
                  </a:lnTo>
                  <a:lnTo>
                    <a:pt x="6019" y="14242"/>
                  </a:lnTo>
                  <a:lnTo>
                    <a:pt x="6462" y="14646"/>
                  </a:lnTo>
                  <a:lnTo>
                    <a:pt x="6826" y="15050"/>
                  </a:lnTo>
                  <a:lnTo>
                    <a:pt x="6931" y="15260"/>
                  </a:lnTo>
                  <a:lnTo>
                    <a:pt x="7009" y="15454"/>
                  </a:lnTo>
                  <a:lnTo>
                    <a:pt x="7113" y="15664"/>
                  </a:lnTo>
                  <a:lnTo>
                    <a:pt x="7113" y="19370"/>
                  </a:lnTo>
                  <a:lnTo>
                    <a:pt x="7166" y="19634"/>
                  </a:lnTo>
                  <a:lnTo>
                    <a:pt x="7270" y="19879"/>
                  </a:lnTo>
                  <a:lnTo>
                    <a:pt x="7425" y="20107"/>
                  </a:lnTo>
                  <a:lnTo>
                    <a:pt x="7582" y="20318"/>
                  </a:lnTo>
                  <a:lnTo>
                    <a:pt x="7765" y="20511"/>
                  </a:lnTo>
                  <a:lnTo>
                    <a:pt x="7973" y="20722"/>
                  </a:lnTo>
                  <a:lnTo>
                    <a:pt x="8233" y="20881"/>
                  </a:lnTo>
                  <a:lnTo>
                    <a:pt x="8468" y="21056"/>
                  </a:lnTo>
                  <a:lnTo>
                    <a:pt x="8729" y="21196"/>
                  </a:lnTo>
                  <a:lnTo>
                    <a:pt x="9015" y="21319"/>
                  </a:lnTo>
                  <a:lnTo>
                    <a:pt x="9380" y="21425"/>
                  </a:lnTo>
                  <a:lnTo>
                    <a:pt x="9719" y="21495"/>
                  </a:lnTo>
                  <a:lnTo>
                    <a:pt x="10084" y="21565"/>
                  </a:lnTo>
                  <a:lnTo>
                    <a:pt x="10422" y="21600"/>
                  </a:lnTo>
                  <a:lnTo>
                    <a:pt x="10786" y="21600"/>
                  </a:lnTo>
                  <a:close/>
                </a:path>
              </a:pathLst>
            </a:custGeom>
            <a:solidFill>
              <a:srgbClr val="FFFFCC"/>
            </a:solidFill>
            <a:ln w="57150" cap="flat">
              <a:solidFill>
                <a:srgbClr val="000000"/>
              </a:solidFill>
              <a:prstDash val="solid"/>
              <a:round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/>
              <a:endParaRPr/>
            </a:p>
          </p:txBody>
        </p:sp>
        <p:sp>
          <p:nvSpPr>
            <p:cNvPr id="22" name="Shape 22"/>
            <p:cNvSpPr/>
            <p:nvPr/>
          </p:nvSpPr>
          <p:spPr>
            <a:xfrm>
              <a:off x="192701" y="404137"/>
              <a:ext cx="224226" cy="408590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6354" y="10918"/>
                  </a:moveTo>
                  <a:lnTo>
                    <a:pt x="4448" y="5578"/>
                  </a:lnTo>
                  <a:lnTo>
                    <a:pt x="1060" y="1305"/>
                  </a:lnTo>
                  <a:lnTo>
                    <a:pt x="0" y="235"/>
                  </a:lnTo>
                  <a:lnTo>
                    <a:pt x="4448" y="1424"/>
                  </a:lnTo>
                  <a:lnTo>
                    <a:pt x="7835" y="0"/>
                  </a:lnTo>
                  <a:lnTo>
                    <a:pt x="11647" y="1305"/>
                  </a:lnTo>
                  <a:lnTo>
                    <a:pt x="14610" y="0"/>
                  </a:lnTo>
                  <a:lnTo>
                    <a:pt x="17576" y="1186"/>
                  </a:lnTo>
                  <a:lnTo>
                    <a:pt x="21600" y="235"/>
                  </a:lnTo>
                  <a:lnTo>
                    <a:pt x="16304" y="6053"/>
                  </a:lnTo>
                  <a:lnTo>
                    <a:pt x="14822" y="10918"/>
                  </a:lnTo>
                  <a:moveTo>
                    <a:pt x="778" y="14359"/>
                  </a:moveTo>
                  <a:lnTo>
                    <a:pt x="20681" y="14359"/>
                  </a:lnTo>
                  <a:lnTo>
                    <a:pt x="20681" y="16852"/>
                  </a:lnTo>
                  <a:lnTo>
                    <a:pt x="778" y="16814"/>
                  </a:lnTo>
                  <a:lnTo>
                    <a:pt x="778" y="19226"/>
                  </a:lnTo>
                  <a:lnTo>
                    <a:pt x="20681" y="19304"/>
                  </a:lnTo>
                  <a:lnTo>
                    <a:pt x="20752" y="21600"/>
                  </a:lnTo>
                  <a:lnTo>
                    <a:pt x="848" y="21600"/>
                  </a:lnTo>
                </a:path>
              </a:pathLst>
            </a:custGeom>
            <a:noFill/>
            <a:ln w="57150" cap="flat">
              <a:solidFill>
                <a:srgbClr val="000000"/>
              </a:solidFill>
              <a:prstDash val="solid"/>
              <a:round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/>
              <a:endParaRPr/>
            </a:p>
          </p:txBody>
        </p:sp>
      </p:grpSp>
      <p:sp>
        <p:nvSpPr>
          <p:cNvPr id="24" name="Shape 24"/>
          <p:cNvSpPr/>
          <p:nvPr/>
        </p:nvSpPr>
        <p:spPr>
          <a:xfrm>
            <a:off x="4381018" y="1676400"/>
            <a:ext cx="2567246" cy="42139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400"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pPr lvl="0">
              <a:defRPr sz="1800"/>
            </a:pPr>
            <a:r>
              <a:rPr sz="2400" dirty="0"/>
              <a:t>n. Chinese language</a:t>
            </a:r>
          </a:p>
        </p:txBody>
      </p:sp>
      <p:sp>
        <p:nvSpPr>
          <p:cNvPr id="25" name="Shape 25"/>
          <p:cNvSpPr/>
          <p:nvPr/>
        </p:nvSpPr>
        <p:spPr>
          <a:xfrm>
            <a:off x="1049337" y="1676400"/>
            <a:ext cx="1008063" cy="39624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>
            <a:lvl1pPr>
              <a:defRPr sz="24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400"/>
              <a:t>中文</a:t>
            </a:r>
          </a:p>
        </p:txBody>
      </p:sp>
      <p:sp>
        <p:nvSpPr>
          <p:cNvPr id="26" name="Shape 26"/>
          <p:cNvSpPr/>
          <p:nvPr/>
        </p:nvSpPr>
        <p:spPr>
          <a:xfrm>
            <a:off x="4333875" y="2357437"/>
            <a:ext cx="1001425" cy="42139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400"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pPr lvl="0">
              <a:defRPr sz="1800"/>
            </a:pPr>
            <a:r>
              <a:rPr sz="2400"/>
              <a:t>n. class</a:t>
            </a:r>
          </a:p>
        </p:txBody>
      </p:sp>
      <p:sp>
        <p:nvSpPr>
          <p:cNvPr id="27" name="Shape 27"/>
          <p:cNvSpPr/>
          <p:nvPr/>
        </p:nvSpPr>
        <p:spPr>
          <a:xfrm>
            <a:off x="1049337" y="2428875"/>
            <a:ext cx="930276" cy="39624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>
            <a:lvl1pPr>
              <a:defRPr sz="24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400"/>
              <a:t>班</a:t>
            </a:r>
          </a:p>
        </p:txBody>
      </p:sp>
      <p:sp>
        <p:nvSpPr>
          <p:cNvPr id="28" name="Shape 28"/>
          <p:cNvSpPr/>
          <p:nvPr/>
        </p:nvSpPr>
        <p:spPr>
          <a:xfrm>
            <a:off x="1042987" y="3143250"/>
            <a:ext cx="930276" cy="39624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>
            <a:lvl1pPr>
              <a:defRPr sz="24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400"/>
              <a:t>一样</a:t>
            </a:r>
          </a:p>
        </p:txBody>
      </p:sp>
      <p:sp>
        <p:nvSpPr>
          <p:cNvPr id="29" name="Shape 29"/>
          <p:cNvSpPr/>
          <p:nvPr/>
        </p:nvSpPr>
        <p:spPr>
          <a:xfrm>
            <a:off x="4357687" y="3929062"/>
            <a:ext cx="1873261" cy="42139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400"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pPr lvl="0">
              <a:defRPr sz="1800"/>
            </a:pPr>
            <a:r>
              <a:rPr sz="2400"/>
              <a:t>n.  the last one</a:t>
            </a:r>
          </a:p>
        </p:txBody>
      </p:sp>
      <p:sp>
        <p:nvSpPr>
          <p:cNvPr id="30" name="Shape 30"/>
          <p:cNvSpPr/>
          <p:nvPr/>
        </p:nvSpPr>
        <p:spPr>
          <a:xfrm>
            <a:off x="1000125" y="3857625"/>
            <a:ext cx="957263" cy="39624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>
            <a:lvl1pPr>
              <a:defRPr sz="24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400"/>
              <a:t>最后</a:t>
            </a:r>
          </a:p>
        </p:txBody>
      </p:sp>
      <p:sp>
        <p:nvSpPr>
          <p:cNvPr id="31" name="Shape 31"/>
          <p:cNvSpPr/>
          <p:nvPr/>
        </p:nvSpPr>
        <p:spPr>
          <a:xfrm>
            <a:off x="2519362" y="1676400"/>
            <a:ext cx="1909763" cy="46166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>
            <a:lvl1pPr>
              <a:defRPr sz="24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lang="en-US" sz="2400" dirty="0" err="1" smtClean="0">
                <a:latin typeface="GB Pinyinok-D" pitchFamily="2" charset="-122"/>
                <a:ea typeface="GB Pinyinok-D" pitchFamily="2" charset="-122"/>
              </a:rPr>
              <a:t>z</a:t>
            </a:r>
            <a:r>
              <a:rPr sz="2400" dirty="0" err="1" smtClean="0">
                <a:latin typeface="GB Pinyinok-D" pitchFamily="2" charset="-122"/>
                <a:ea typeface="GB Pinyinok-D" pitchFamily="2" charset="-122"/>
              </a:rPr>
              <a:t>hōnɡwén</a:t>
            </a:r>
            <a:endParaRPr sz="2400" dirty="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32" name="Shape 32"/>
          <p:cNvSpPr/>
          <p:nvPr/>
        </p:nvSpPr>
        <p:spPr>
          <a:xfrm>
            <a:off x="2514600" y="2428875"/>
            <a:ext cx="1900238" cy="46166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>
            <a:lvl1pPr>
              <a:defRPr sz="24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400" dirty="0" err="1">
                <a:latin typeface="GB Pinyinok-D" pitchFamily="2" charset="-122"/>
                <a:ea typeface="GB Pinyinok-D" pitchFamily="2" charset="-122"/>
              </a:rPr>
              <a:t>bān</a:t>
            </a:r>
            <a:endParaRPr sz="2400" dirty="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33" name="Shape 33"/>
          <p:cNvSpPr/>
          <p:nvPr/>
        </p:nvSpPr>
        <p:spPr>
          <a:xfrm>
            <a:off x="2484437" y="3143250"/>
            <a:ext cx="1900238" cy="46166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>
            <a:lvl1pPr>
              <a:defRPr sz="24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400" dirty="0" err="1">
                <a:latin typeface="GB Pinyinok-D" pitchFamily="2" charset="-122"/>
                <a:ea typeface="GB Pinyinok-D" pitchFamily="2" charset="-122"/>
              </a:rPr>
              <a:t>yíyànɡ</a:t>
            </a:r>
            <a:endParaRPr sz="2400" dirty="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34" name="Shape 34"/>
          <p:cNvSpPr/>
          <p:nvPr/>
        </p:nvSpPr>
        <p:spPr>
          <a:xfrm>
            <a:off x="2484437" y="3857625"/>
            <a:ext cx="1900238" cy="46166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/>
          <a:p>
            <a:pPr lvl="0"/>
            <a:r>
              <a:rPr sz="2400" dirty="0" err="1" smtClean="0">
                <a:latin typeface="GB Pinyinok-D" pitchFamily="2" charset="-122"/>
                <a:ea typeface="GB Pinyinok-D" pitchFamily="2" charset="-122"/>
                <a:cs typeface="华文细黑"/>
                <a:sym typeface="华文细黑"/>
              </a:rPr>
              <a:t>zuìhòu</a:t>
            </a:r>
            <a:r>
              <a:rPr sz="2400" dirty="0" smtClean="0">
                <a:latin typeface="华文细黑"/>
                <a:ea typeface="华文细黑"/>
                <a:cs typeface="华文细黑"/>
                <a:sym typeface="华文细黑"/>
              </a:rPr>
              <a:t>  </a:t>
            </a:r>
            <a:r>
              <a:rPr dirty="0" smtClean="0">
                <a:latin typeface="华文细黑"/>
                <a:ea typeface="华文细黑"/>
                <a:cs typeface="华文细黑"/>
                <a:sym typeface="华文细黑"/>
              </a:rPr>
              <a:t> </a:t>
            </a:r>
            <a:endParaRPr dirty="0">
              <a:latin typeface="华文细黑"/>
              <a:ea typeface="华文细黑"/>
              <a:cs typeface="华文细黑"/>
              <a:sym typeface="华文细黑"/>
            </a:endParaRPr>
          </a:p>
        </p:txBody>
      </p:sp>
      <p:sp>
        <p:nvSpPr>
          <p:cNvPr id="35" name="Shape 35"/>
          <p:cNvSpPr/>
          <p:nvPr/>
        </p:nvSpPr>
        <p:spPr>
          <a:xfrm>
            <a:off x="1000125" y="4572000"/>
            <a:ext cx="928688" cy="39624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>
            <a:lvl1pPr>
              <a:defRPr sz="24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400"/>
              <a:t>放心</a:t>
            </a:r>
          </a:p>
        </p:txBody>
      </p:sp>
      <p:sp>
        <p:nvSpPr>
          <p:cNvPr id="36" name="Shape 36"/>
          <p:cNvSpPr/>
          <p:nvPr/>
        </p:nvSpPr>
        <p:spPr>
          <a:xfrm>
            <a:off x="2500312" y="4572000"/>
            <a:ext cx="1900238" cy="46166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>
            <a:lvl1pPr>
              <a:defRPr sz="24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400" dirty="0" err="1">
                <a:latin typeface="GB Pinyinok-D" pitchFamily="2" charset="-122"/>
                <a:ea typeface="GB Pinyinok-D" pitchFamily="2" charset="-122"/>
              </a:rPr>
              <a:t>fànɡ</a:t>
            </a:r>
            <a:r>
              <a:rPr sz="2400" dirty="0">
                <a:latin typeface="GB Pinyinok-D" pitchFamily="2" charset="-122"/>
                <a:ea typeface="GB Pinyinok-D" pitchFamily="2" charset="-122"/>
              </a:rPr>
              <a:t> </a:t>
            </a:r>
            <a:r>
              <a:rPr sz="2400" dirty="0" err="1">
                <a:latin typeface="GB Pinyinok-D" pitchFamily="2" charset="-122"/>
                <a:ea typeface="GB Pinyinok-D" pitchFamily="2" charset="-122"/>
              </a:rPr>
              <a:t>xīn</a:t>
            </a:r>
            <a:endParaRPr sz="2400" dirty="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37" name="Shape 37"/>
          <p:cNvSpPr/>
          <p:nvPr/>
        </p:nvSpPr>
        <p:spPr>
          <a:xfrm>
            <a:off x="1000125" y="5286375"/>
            <a:ext cx="1071563" cy="39624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>
            <a:lvl1pPr>
              <a:defRPr sz="24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400"/>
              <a:t>一定</a:t>
            </a:r>
          </a:p>
        </p:txBody>
      </p:sp>
      <p:sp>
        <p:nvSpPr>
          <p:cNvPr id="38" name="Shape 38"/>
          <p:cNvSpPr/>
          <p:nvPr/>
        </p:nvSpPr>
        <p:spPr>
          <a:xfrm>
            <a:off x="2441575" y="5286375"/>
            <a:ext cx="1900238" cy="46166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>
            <a:lvl1pPr>
              <a:defRPr sz="24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400" dirty="0" err="1">
                <a:latin typeface="GB Pinyinok-D" pitchFamily="2" charset="-122"/>
                <a:ea typeface="GB Pinyinok-D" pitchFamily="2" charset="-122"/>
              </a:rPr>
              <a:t>yídìnɡ</a:t>
            </a:r>
            <a:endParaRPr sz="2400" dirty="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39" name="Shape 39"/>
          <p:cNvSpPr/>
          <p:nvPr/>
        </p:nvSpPr>
        <p:spPr>
          <a:xfrm>
            <a:off x="4333875" y="3143250"/>
            <a:ext cx="3134579" cy="42139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400"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pPr lvl="0">
              <a:defRPr sz="1800"/>
            </a:pPr>
            <a:r>
              <a:rPr sz="2400"/>
              <a:t>adj. same, as……as……</a:t>
            </a:r>
          </a:p>
        </p:txBody>
      </p:sp>
      <p:sp>
        <p:nvSpPr>
          <p:cNvPr id="40" name="Shape 40"/>
          <p:cNvSpPr/>
          <p:nvPr/>
        </p:nvSpPr>
        <p:spPr>
          <a:xfrm>
            <a:off x="4333875" y="4572000"/>
            <a:ext cx="4621521" cy="42139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400"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pPr lvl="0">
              <a:defRPr sz="1800"/>
            </a:pPr>
            <a:r>
              <a:rPr sz="2400"/>
              <a:t>v.  to ease one’s mind, to rest assured</a:t>
            </a:r>
          </a:p>
        </p:txBody>
      </p:sp>
      <p:sp>
        <p:nvSpPr>
          <p:cNvPr id="41" name="Shape 41"/>
          <p:cNvSpPr/>
          <p:nvPr/>
        </p:nvSpPr>
        <p:spPr>
          <a:xfrm>
            <a:off x="4356100" y="5357812"/>
            <a:ext cx="3119845" cy="42139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400"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pPr lvl="0">
              <a:defRPr sz="1800"/>
            </a:pPr>
            <a:r>
              <a:rPr sz="2400"/>
              <a:t>adv.  definitely, certainly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fill="hold" nodeType="tmRoot">
          <p:childTnLst>
            <p:seq concurrent="1" prevAc="none" nextAc="seek">
              <p:cTn id="2" dur="indefinite" fill="hold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1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6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2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1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3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6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4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21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5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26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grpId="6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31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" grpId="1" animBg="1" advAuto="0"/>
      <p:bldP spid="26" grpId="2" animBg="1" advAuto="0"/>
      <p:bldP spid="29" grpId="3" animBg="1" advAuto="0"/>
      <p:bldP spid="39" grpId="4" animBg="1" advAuto="0"/>
      <p:bldP spid="40" grpId="5" animBg="1" advAuto="0"/>
      <p:bldP spid="41" grpId="6" animBg="1" advAuto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" name="Shape 43"/>
          <p:cNvSpPr/>
          <p:nvPr/>
        </p:nvSpPr>
        <p:spPr>
          <a:xfrm>
            <a:off x="990600" y="487362"/>
            <a:ext cx="7786688" cy="59690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>
            <a:lvl1pPr>
              <a:defRPr sz="4000">
                <a:solidFill>
                  <a:srgbClr val="A6A6A6"/>
                </a:solidFill>
                <a:latin typeface="黑体"/>
                <a:ea typeface="黑体"/>
                <a:cs typeface="黑体"/>
                <a:sym typeface="黑体"/>
              </a:defRPr>
            </a:lvl1pPr>
          </a:lstStyle>
          <a:p>
            <a:pPr lvl="0">
              <a:defRPr sz="1800">
                <a:solidFill>
                  <a:srgbClr val="000000"/>
                </a:solidFill>
              </a:defRPr>
            </a:pPr>
            <a:r>
              <a:rPr sz="4000">
                <a:solidFill>
                  <a:srgbClr val="A6A6A6"/>
                </a:solidFill>
              </a:rPr>
              <a:t>练习</a:t>
            </a:r>
          </a:p>
        </p:txBody>
      </p:sp>
      <p:grpSp>
        <p:nvGrpSpPr>
          <p:cNvPr id="46" name="Group 46"/>
          <p:cNvGrpSpPr/>
          <p:nvPr/>
        </p:nvGrpSpPr>
        <p:grpSpPr>
          <a:xfrm>
            <a:off x="287923" y="227733"/>
            <a:ext cx="607428" cy="920484"/>
            <a:chOff x="0" y="0"/>
            <a:chExt cx="607426" cy="920482"/>
          </a:xfrm>
        </p:grpSpPr>
        <p:sp>
          <p:nvSpPr>
            <p:cNvPr id="44" name="Shape 44"/>
            <p:cNvSpPr/>
            <p:nvPr/>
          </p:nvSpPr>
          <p:spPr>
            <a:xfrm>
              <a:off x="0" y="0"/>
              <a:ext cx="607427" cy="920483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0786" y="21600"/>
                  </a:moveTo>
                  <a:lnTo>
                    <a:pt x="11178" y="21600"/>
                  </a:lnTo>
                  <a:lnTo>
                    <a:pt x="11516" y="21565"/>
                  </a:lnTo>
                  <a:lnTo>
                    <a:pt x="11881" y="21495"/>
                  </a:lnTo>
                  <a:lnTo>
                    <a:pt x="12220" y="21425"/>
                  </a:lnTo>
                  <a:lnTo>
                    <a:pt x="12585" y="21319"/>
                  </a:lnTo>
                  <a:lnTo>
                    <a:pt x="12871" y="21196"/>
                  </a:lnTo>
                  <a:lnTo>
                    <a:pt x="13132" y="21056"/>
                  </a:lnTo>
                  <a:lnTo>
                    <a:pt x="13367" y="20881"/>
                  </a:lnTo>
                  <a:lnTo>
                    <a:pt x="13627" y="20722"/>
                  </a:lnTo>
                  <a:lnTo>
                    <a:pt x="13835" y="20511"/>
                  </a:lnTo>
                  <a:lnTo>
                    <a:pt x="14018" y="20318"/>
                  </a:lnTo>
                  <a:lnTo>
                    <a:pt x="14174" y="20107"/>
                  </a:lnTo>
                  <a:lnTo>
                    <a:pt x="14330" y="19879"/>
                  </a:lnTo>
                  <a:lnTo>
                    <a:pt x="14434" y="19634"/>
                  </a:lnTo>
                  <a:lnTo>
                    <a:pt x="14487" y="19370"/>
                  </a:lnTo>
                  <a:lnTo>
                    <a:pt x="14487" y="15664"/>
                  </a:lnTo>
                  <a:lnTo>
                    <a:pt x="14591" y="15454"/>
                  </a:lnTo>
                  <a:lnTo>
                    <a:pt x="14669" y="15260"/>
                  </a:lnTo>
                  <a:lnTo>
                    <a:pt x="14774" y="15050"/>
                  </a:lnTo>
                  <a:lnTo>
                    <a:pt x="15138" y="14646"/>
                  </a:lnTo>
                  <a:lnTo>
                    <a:pt x="15581" y="14242"/>
                  </a:lnTo>
                  <a:lnTo>
                    <a:pt x="16728" y="13469"/>
                  </a:lnTo>
                  <a:lnTo>
                    <a:pt x="18030" y="12591"/>
                  </a:lnTo>
                  <a:lnTo>
                    <a:pt x="18734" y="12118"/>
                  </a:lnTo>
                  <a:lnTo>
                    <a:pt x="19333" y="11573"/>
                  </a:lnTo>
                  <a:lnTo>
                    <a:pt x="19932" y="11028"/>
                  </a:lnTo>
                  <a:lnTo>
                    <a:pt x="20479" y="10396"/>
                  </a:lnTo>
                  <a:lnTo>
                    <a:pt x="20740" y="10097"/>
                  </a:lnTo>
                  <a:lnTo>
                    <a:pt x="20948" y="9729"/>
                  </a:lnTo>
                  <a:lnTo>
                    <a:pt x="21130" y="9378"/>
                  </a:lnTo>
                  <a:lnTo>
                    <a:pt x="21287" y="8974"/>
                  </a:lnTo>
                  <a:lnTo>
                    <a:pt x="21443" y="8605"/>
                  </a:lnTo>
                  <a:lnTo>
                    <a:pt x="21548" y="8166"/>
                  </a:lnTo>
                  <a:lnTo>
                    <a:pt x="21600" y="7727"/>
                  </a:lnTo>
                  <a:lnTo>
                    <a:pt x="21600" y="6884"/>
                  </a:lnTo>
                  <a:lnTo>
                    <a:pt x="21548" y="6515"/>
                  </a:lnTo>
                  <a:lnTo>
                    <a:pt x="21496" y="6182"/>
                  </a:lnTo>
                  <a:lnTo>
                    <a:pt x="21391" y="5812"/>
                  </a:lnTo>
                  <a:lnTo>
                    <a:pt x="21287" y="5479"/>
                  </a:lnTo>
                  <a:lnTo>
                    <a:pt x="21130" y="5093"/>
                  </a:lnTo>
                  <a:lnTo>
                    <a:pt x="20948" y="4760"/>
                  </a:lnTo>
                  <a:lnTo>
                    <a:pt x="20740" y="4425"/>
                  </a:lnTo>
                  <a:lnTo>
                    <a:pt x="20531" y="4127"/>
                  </a:lnTo>
                  <a:lnTo>
                    <a:pt x="20296" y="3811"/>
                  </a:lnTo>
                  <a:lnTo>
                    <a:pt x="20036" y="3513"/>
                  </a:lnTo>
                  <a:lnTo>
                    <a:pt x="19775" y="3214"/>
                  </a:lnTo>
                  <a:lnTo>
                    <a:pt x="19124" y="2634"/>
                  </a:lnTo>
                  <a:lnTo>
                    <a:pt x="18447" y="2125"/>
                  </a:lnTo>
                  <a:lnTo>
                    <a:pt x="17691" y="1669"/>
                  </a:lnTo>
                  <a:lnTo>
                    <a:pt x="16832" y="1229"/>
                  </a:lnTo>
                  <a:lnTo>
                    <a:pt x="16388" y="1054"/>
                  </a:lnTo>
                  <a:lnTo>
                    <a:pt x="15920" y="879"/>
                  </a:lnTo>
                  <a:lnTo>
                    <a:pt x="15477" y="720"/>
                  </a:lnTo>
                  <a:lnTo>
                    <a:pt x="15034" y="580"/>
                  </a:lnTo>
                  <a:lnTo>
                    <a:pt x="14539" y="439"/>
                  </a:lnTo>
                  <a:lnTo>
                    <a:pt x="14018" y="316"/>
                  </a:lnTo>
                  <a:lnTo>
                    <a:pt x="13471" y="211"/>
                  </a:lnTo>
                  <a:lnTo>
                    <a:pt x="12975" y="140"/>
                  </a:lnTo>
                  <a:lnTo>
                    <a:pt x="12428" y="71"/>
                  </a:lnTo>
                  <a:lnTo>
                    <a:pt x="11934" y="35"/>
                  </a:lnTo>
                  <a:lnTo>
                    <a:pt x="11387" y="0"/>
                  </a:lnTo>
                  <a:lnTo>
                    <a:pt x="10213" y="0"/>
                  </a:lnTo>
                  <a:lnTo>
                    <a:pt x="9666" y="35"/>
                  </a:lnTo>
                  <a:lnTo>
                    <a:pt x="9172" y="71"/>
                  </a:lnTo>
                  <a:lnTo>
                    <a:pt x="8625" y="140"/>
                  </a:lnTo>
                  <a:lnTo>
                    <a:pt x="8129" y="211"/>
                  </a:lnTo>
                  <a:lnTo>
                    <a:pt x="7582" y="316"/>
                  </a:lnTo>
                  <a:lnTo>
                    <a:pt x="7061" y="439"/>
                  </a:lnTo>
                  <a:lnTo>
                    <a:pt x="6566" y="580"/>
                  </a:lnTo>
                  <a:lnTo>
                    <a:pt x="6123" y="720"/>
                  </a:lnTo>
                  <a:lnTo>
                    <a:pt x="5680" y="879"/>
                  </a:lnTo>
                  <a:lnTo>
                    <a:pt x="5212" y="1054"/>
                  </a:lnTo>
                  <a:lnTo>
                    <a:pt x="4768" y="1229"/>
                  </a:lnTo>
                  <a:lnTo>
                    <a:pt x="3909" y="1669"/>
                  </a:lnTo>
                  <a:lnTo>
                    <a:pt x="3153" y="2125"/>
                  </a:lnTo>
                  <a:lnTo>
                    <a:pt x="2476" y="2634"/>
                  </a:lnTo>
                  <a:lnTo>
                    <a:pt x="1825" y="3214"/>
                  </a:lnTo>
                  <a:lnTo>
                    <a:pt x="1303" y="3811"/>
                  </a:lnTo>
                  <a:lnTo>
                    <a:pt x="1069" y="4127"/>
                  </a:lnTo>
                  <a:lnTo>
                    <a:pt x="860" y="4425"/>
                  </a:lnTo>
                  <a:lnTo>
                    <a:pt x="651" y="4760"/>
                  </a:lnTo>
                  <a:lnTo>
                    <a:pt x="470" y="5093"/>
                  </a:lnTo>
                  <a:lnTo>
                    <a:pt x="313" y="5479"/>
                  </a:lnTo>
                  <a:lnTo>
                    <a:pt x="209" y="5812"/>
                  </a:lnTo>
                  <a:lnTo>
                    <a:pt x="104" y="6182"/>
                  </a:lnTo>
                  <a:lnTo>
                    <a:pt x="52" y="6515"/>
                  </a:lnTo>
                  <a:lnTo>
                    <a:pt x="0" y="6884"/>
                  </a:lnTo>
                  <a:lnTo>
                    <a:pt x="0" y="7727"/>
                  </a:lnTo>
                  <a:lnTo>
                    <a:pt x="52" y="8166"/>
                  </a:lnTo>
                  <a:lnTo>
                    <a:pt x="157" y="8605"/>
                  </a:lnTo>
                  <a:lnTo>
                    <a:pt x="313" y="8974"/>
                  </a:lnTo>
                  <a:lnTo>
                    <a:pt x="470" y="9378"/>
                  </a:lnTo>
                  <a:lnTo>
                    <a:pt x="651" y="9729"/>
                  </a:lnTo>
                  <a:lnTo>
                    <a:pt x="860" y="10097"/>
                  </a:lnTo>
                  <a:lnTo>
                    <a:pt x="1121" y="10396"/>
                  </a:lnTo>
                  <a:lnTo>
                    <a:pt x="1668" y="11028"/>
                  </a:lnTo>
                  <a:lnTo>
                    <a:pt x="2267" y="11573"/>
                  </a:lnTo>
                  <a:lnTo>
                    <a:pt x="2866" y="12118"/>
                  </a:lnTo>
                  <a:lnTo>
                    <a:pt x="3570" y="12591"/>
                  </a:lnTo>
                  <a:lnTo>
                    <a:pt x="4872" y="13469"/>
                  </a:lnTo>
                  <a:lnTo>
                    <a:pt x="6019" y="14242"/>
                  </a:lnTo>
                  <a:lnTo>
                    <a:pt x="6462" y="14646"/>
                  </a:lnTo>
                  <a:lnTo>
                    <a:pt x="6826" y="15050"/>
                  </a:lnTo>
                  <a:lnTo>
                    <a:pt x="6931" y="15260"/>
                  </a:lnTo>
                  <a:lnTo>
                    <a:pt x="7009" y="15454"/>
                  </a:lnTo>
                  <a:lnTo>
                    <a:pt x="7113" y="15664"/>
                  </a:lnTo>
                  <a:lnTo>
                    <a:pt x="7113" y="19370"/>
                  </a:lnTo>
                  <a:lnTo>
                    <a:pt x="7166" y="19634"/>
                  </a:lnTo>
                  <a:lnTo>
                    <a:pt x="7270" y="19879"/>
                  </a:lnTo>
                  <a:lnTo>
                    <a:pt x="7425" y="20107"/>
                  </a:lnTo>
                  <a:lnTo>
                    <a:pt x="7582" y="20318"/>
                  </a:lnTo>
                  <a:lnTo>
                    <a:pt x="7765" y="20511"/>
                  </a:lnTo>
                  <a:lnTo>
                    <a:pt x="7973" y="20722"/>
                  </a:lnTo>
                  <a:lnTo>
                    <a:pt x="8233" y="20881"/>
                  </a:lnTo>
                  <a:lnTo>
                    <a:pt x="8468" y="21056"/>
                  </a:lnTo>
                  <a:lnTo>
                    <a:pt x="8729" y="21196"/>
                  </a:lnTo>
                  <a:lnTo>
                    <a:pt x="9015" y="21319"/>
                  </a:lnTo>
                  <a:lnTo>
                    <a:pt x="9380" y="21425"/>
                  </a:lnTo>
                  <a:lnTo>
                    <a:pt x="9719" y="21495"/>
                  </a:lnTo>
                  <a:lnTo>
                    <a:pt x="10084" y="21565"/>
                  </a:lnTo>
                  <a:lnTo>
                    <a:pt x="10422" y="21600"/>
                  </a:lnTo>
                  <a:lnTo>
                    <a:pt x="10786" y="21600"/>
                  </a:lnTo>
                  <a:close/>
                </a:path>
              </a:pathLst>
            </a:custGeom>
            <a:solidFill>
              <a:srgbClr val="FFFFCC"/>
            </a:solidFill>
            <a:ln w="57150" cap="flat">
              <a:solidFill>
                <a:srgbClr val="000000"/>
              </a:solidFill>
              <a:prstDash val="solid"/>
              <a:round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/>
              <a:endParaRPr/>
            </a:p>
          </p:txBody>
        </p:sp>
        <p:sp>
          <p:nvSpPr>
            <p:cNvPr id="45" name="Shape 45"/>
            <p:cNvSpPr/>
            <p:nvPr/>
          </p:nvSpPr>
          <p:spPr>
            <a:xfrm>
              <a:off x="192701" y="404137"/>
              <a:ext cx="224226" cy="408590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6354" y="10918"/>
                  </a:moveTo>
                  <a:lnTo>
                    <a:pt x="4448" y="5578"/>
                  </a:lnTo>
                  <a:lnTo>
                    <a:pt x="1060" y="1305"/>
                  </a:lnTo>
                  <a:lnTo>
                    <a:pt x="0" y="235"/>
                  </a:lnTo>
                  <a:lnTo>
                    <a:pt x="4448" y="1424"/>
                  </a:lnTo>
                  <a:lnTo>
                    <a:pt x="7835" y="0"/>
                  </a:lnTo>
                  <a:lnTo>
                    <a:pt x="11647" y="1305"/>
                  </a:lnTo>
                  <a:lnTo>
                    <a:pt x="14610" y="0"/>
                  </a:lnTo>
                  <a:lnTo>
                    <a:pt x="17576" y="1186"/>
                  </a:lnTo>
                  <a:lnTo>
                    <a:pt x="21600" y="235"/>
                  </a:lnTo>
                  <a:lnTo>
                    <a:pt x="16304" y="6053"/>
                  </a:lnTo>
                  <a:lnTo>
                    <a:pt x="14822" y="10918"/>
                  </a:lnTo>
                  <a:moveTo>
                    <a:pt x="778" y="14359"/>
                  </a:moveTo>
                  <a:lnTo>
                    <a:pt x="20681" y="14359"/>
                  </a:lnTo>
                  <a:lnTo>
                    <a:pt x="20681" y="16852"/>
                  </a:lnTo>
                  <a:lnTo>
                    <a:pt x="778" y="16814"/>
                  </a:lnTo>
                  <a:lnTo>
                    <a:pt x="778" y="19226"/>
                  </a:lnTo>
                  <a:lnTo>
                    <a:pt x="20681" y="19304"/>
                  </a:lnTo>
                  <a:lnTo>
                    <a:pt x="20752" y="21600"/>
                  </a:lnTo>
                  <a:lnTo>
                    <a:pt x="848" y="21600"/>
                  </a:lnTo>
                </a:path>
              </a:pathLst>
            </a:custGeom>
            <a:noFill/>
            <a:ln w="57150" cap="flat">
              <a:solidFill>
                <a:srgbClr val="000000"/>
              </a:solidFill>
              <a:prstDash val="solid"/>
              <a:round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/>
              <a:endParaRPr/>
            </a:p>
          </p:txBody>
        </p:sp>
      </p:grpSp>
      <p:sp>
        <p:nvSpPr>
          <p:cNvPr id="47" name="Shape 47"/>
          <p:cNvSpPr/>
          <p:nvPr/>
        </p:nvSpPr>
        <p:spPr>
          <a:xfrm>
            <a:off x="1001712" y="1360487"/>
            <a:ext cx="5438141" cy="35052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黑体"/>
                <a:ea typeface="黑体"/>
                <a:cs typeface="黑体"/>
                <a:sym typeface="黑体"/>
              </a:defRPr>
            </a:lvl1pPr>
          </a:lstStyle>
          <a:p>
            <a:pPr lvl="0">
              <a:defRPr sz="1800"/>
            </a:pPr>
            <a:r>
              <a:rPr sz="2000"/>
              <a:t>将下列词语的汉字、拼音、英文解释正确连接：</a:t>
            </a:r>
          </a:p>
        </p:txBody>
      </p:sp>
      <p:sp>
        <p:nvSpPr>
          <p:cNvPr id="48" name="Shape 48"/>
          <p:cNvSpPr/>
          <p:nvPr/>
        </p:nvSpPr>
        <p:spPr>
          <a:xfrm>
            <a:off x="4459287" y="5529262"/>
            <a:ext cx="2156729" cy="37275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pPr lvl="0">
              <a:defRPr sz="1800"/>
            </a:pPr>
            <a:r>
              <a:rPr sz="2000"/>
              <a:t>n. Chinese language</a:t>
            </a:r>
          </a:p>
        </p:txBody>
      </p:sp>
      <p:sp>
        <p:nvSpPr>
          <p:cNvPr id="49" name="Shape 49"/>
          <p:cNvSpPr/>
          <p:nvPr/>
        </p:nvSpPr>
        <p:spPr>
          <a:xfrm>
            <a:off x="1049337" y="1857375"/>
            <a:ext cx="1008063" cy="34544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中文</a:t>
            </a:r>
          </a:p>
        </p:txBody>
      </p:sp>
      <p:sp>
        <p:nvSpPr>
          <p:cNvPr id="50" name="Shape 50"/>
          <p:cNvSpPr/>
          <p:nvPr/>
        </p:nvSpPr>
        <p:spPr>
          <a:xfrm>
            <a:off x="4429125" y="1844824"/>
            <a:ext cx="851878" cy="37275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pPr lvl="0">
              <a:defRPr sz="1800"/>
            </a:pPr>
            <a:r>
              <a:rPr sz="2000" dirty="0"/>
              <a:t>n. class</a:t>
            </a:r>
          </a:p>
        </p:txBody>
      </p:sp>
      <p:sp>
        <p:nvSpPr>
          <p:cNvPr id="51" name="Shape 51"/>
          <p:cNvSpPr/>
          <p:nvPr/>
        </p:nvSpPr>
        <p:spPr>
          <a:xfrm>
            <a:off x="1049337" y="2609850"/>
            <a:ext cx="930276" cy="34544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班</a:t>
            </a:r>
          </a:p>
        </p:txBody>
      </p:sp>
      <p:sp>
        <p:nvSpPr>
          <p:cNvPr id="52" name="Shape 52"/>
          <p:cNvSpPr/>
          <p:nvPr/>
        </p:nvSpPr>
        <p:spPr>
          <a:xfrm>
            <a:off x="1042987" y="3324225"/>
            <a:ext cx="930276" cy="34544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一样</a:t>
            </a:r>
          </a:p>
        </p:txBody>
      </p:sp>
      <p:sp>
        <p:nvSpPr>
          <p:cNvPr id="53" name="Shape 53"/>
          <p:cNvSpPr/>
          <p:nvPr/>
        </p:nvSpPr>
        <p:spPr>
          <a:xfrm>
            <a:off x="4429125" y="2571750"/>
            <a:ext cx="1578407" cy="37275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pPr lvl="0">
              <a:defRPr sz="1800"/>
            </a:pPr>
            <a:r>
              <a:rPr sz="2000"/>
              <a:t>n.  the last one</a:t>
            </a:r>
          </a:p>
        </p:txBody>
      </p:sp>
      <p:sp>
        <p:nvSpPr>
          <p:cNvPr id="54" name="Shape 54"/>
          <p:cNvSpPr/>
          <p:nvPr/>
        </p:nvSpPr>
        <p:spPr>
          <a:xfrm>
            <a:off x="1000125" y="4038600"/>
            <a:ext cx="957263" cy="34544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最后</a:t>
            </a:r>
          </a:p>
        </p:txBody>
      </p:sp>
      <p:sp>
        <p:nvSpPr>
          <p:cNvPr id="55" name="Shape 55"/>
          <p:cNvSpPr/>
          <p:nvPr/>
        </p:nvSpPr>
        <p:spPr>
          <a:xfrm>
            <a:off x="2428875" y="5529262"/>
            <a:ext cx="1909763" cy="46166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lang="en-US" sz="2400" dirty="0" err="1" smtClean="0">
                <a:latin typeface="GB Pinyinok-D" pitchFamily="2" charset="-122"/>
                <a:ea typeface="GB Pinyinok-D" pitchFamily="2" charset="-122"/>
              </a:rPr>
              <a:t>z</a:t>
            </a:r>
            <a:r>
              <a:rPr sz="2400" dirty="0" err="1" smtClean="0">
                <a:latin typeface="GB Pinyinok-D" pitchFamily="2" charset="-122"/>
                <a:ea typeface="GB Pinyinok-D" pitchFamily="2" charset="-122"/>
              </a:rPr>
              <a:t>hōnɡwén</a:t>
            </a:r>
            <a:endParaRPr sz="2400" dirty="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56" name="Shape 56"/>
          <p:cNvSpPr/>
          <p:nvPr/>
        </p:nvSpPr>
        <p:spPr>
          <a:xfrm>
            <a:off x="2514600" y="2571750"/>
            <a:ext cx="1900238" cy="40011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 dirty="0" err="1">
                <a:latin typeface="GB Pinyinok-D" pitchFamily="2" charset="-122"/>
                <a:ea typeface="GB Pinyinok-D" pitchFamily="2" charset="-122"/>
              </a:rPr>
              <a:t>bān</a:t>
            </a:r>
            <a:endParaRPr sz="2000" dirty="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57" name="Shape 57"/>
          <p:cNvSpPr/>
          <p:nvPr/>
        </p:nvSpPr>
        <p:spPr>
          <a:xfrm>
            <a:off x="2457450" y="4071937"/>
            <a:ext cx="1900238" cy="40011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 dirty="0" err="1">
                <a:latin typeface="GB Pinyinok-D" pitchFamily="2" charset="-122"/>
                <a:ea typeface="GB Pinyinok-D" pitchFamily="2" charset="-122"/>
              </a:rPr>
              <a:t>yíyànɡ</a:t>
            </a:r>
            <a:endParaRPr sz="2000" dirty="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58" name="Shape 58"/>
          <p:cNvSpPr/>
          <p:nvPr/>
        </p:nvSpPr>
        <p:spPr>
          <a:xfrm>
            <a:off x="2457450" y="4792662"/>
            <a:ext cx="1900238" cy="40011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/>
          <a:p>
            <a:pPr lvl="0"/>
            <a:r>
              <a:rPr sz="2000" dirty="0" err="1" smtClean="0">
                <a:latin typeface="GB Pinyinok-D" pitchFamily="2" charset="-122"/>
                <a:ea typeface="GB Pinyinok-D" pitchFamily="2" charset="-122"/>
                <a:cs typeface="华文细黑"/>
                <a:sym typeface="华文细黑"/>
              </a:rPr>
              <a:t>zuìhòu</a:t>
            </a:r>
            <a:r>
              <a:rPr sz="2000" dirty="0" smtClean="0">
                <a:latin typeface="华文细黑"/>
                <a:ea typeface="华文细黑"/>
                <a:cs typeface="华文细黑"/>
                <a:sym typeface="华文细黑"/>
              </a:rPr>
              <a:t>  </a:t>
            </a:r>
            <a:r>
              <a:rPr sz="1600" dirty="0" smtClean="0">
                <a:latin typeface="华文细黑"/>
                <a:ea typeface="华文细黑"/>
                <a:cs typeface="华文细黑"/>
                <a:sym typeface="华文细黑"/>
              </a:rPr>
              <a:t> </a:t>
            </a:r>
            <a:endParaRPr sz="1600" dirty="0">
              <a:latin typeface="华文细黑"/>
              <a:ea typeface="华文细黑"/>
              <a:cs typeface="华文细黑"/>
              <a:sym typeface="华文细黑"/>
            </a:endParaRPr>
          </a:p>
        </p:txBody>
      </p:sp>
      <p:sp>
        <p:nvSpPr>
          <p:cNvPr id="59" name="Shape 59"/>
          <p:cNvSpPr/>
          <p:nvPr/>
        </p:nvSpPr>
        <p:spPr>
          <a:xfrm>
            <a:off x="1000125" y="4752975"/>
            <a:ext cx="928688" cy="34544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放心</a:t>
            </a:r>
          </a:p>
        </p:txBody>
      </p:sp>
      <p:sp>
        <p:nvSpPr>
          <p:cNvPr id="60" name="Shape 60"/>
          <p:cNvSpPr/>
          <p:nvPr/>
        </p:nvSpPr>
        <p:spPr>
          <a:xfrm>
            <a:off x="2428875" y="3286125"/>
            <a:ext cx="1900238" cy="40011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 dirty="0" err="1">
                <a:latin typeface="GB Pinyinok-D" pitchFamily="2" charset="-122"/>
                <a:ea typeface="GB Pinyinok-D" pitchFamily="2" charset="-122"/>
              </a:rPr>
              <a:t>fànɡ</a:t>
            </a:r>
            <a:r>
              <a:rPr sz="2000" dirty="0">
                <a:latin typeface="GB Pinyinok-D" pitchFamily="2" charset="-122"/>
                <a:ea typeface="GB Pinyinok-D" pitchFamily="2" charset="-122"/>
              </a:rPr>
              <a:t> </a:t>
            </a:r>
            <a:r>
              <a:rPr sz="2000" dirty="0" err="1">
                <a:latin typeface="GB Pinyinok-D" pitchFamily="2" charset="-122"/>
                <a:ea typeface="GB Pinyinok-D" pitchFamily="2" charset="-122"/>
              </a:rPr>
              <a:t>xīn</a:t>
            </a:r>
            <a:endParaRPr sz="2000" dirty="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61" name="Shape 61"/>
          <p:cNvSpPr/>
          <p:nvPr/>
        </p:nvSpPr>
        <p:spPr>
          <a:xfrm>
            <a:off x="1000125" y="5467350"/>
            <a:ext cx="1071563" cy="34544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一定</a:t>
            </a:r>
          </a:p>
        </p:txBody>
      </p:sp>
      <p:sp>
        <p:nvSpPr>
          <p:cNvPr id="62" name="Shape 62"/>
          <p:cNvSpPr/>
          <p:nvPr/>
        </p:nvSpPr>
        <p:spPr>
          <a:xfrm>
            <a:off x="2428875" y="1857375"/>
            <a:ext cx="1900238" cy="40011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 dirty="0" err="1">
                <a:latin typeface="GB Pinyinok-D" pitchFamily="2" charset="-122"/>
                <a:ea typeface="GB Pinyinok-D" pitchFamily="2" charset="-122"/>
              </a:rPr>
              <a:t>yídìnɡ</a:t>
            </a:r>
            <a:endParaRPr sz="2000" dirty="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63" name="Shape 63"/>
          <p:cNvSpPr/>
          <p:nvPr/>
        </p:nvSpPr>
        <p:spPr>
          <a:xfrm>
            <a:off x="4429125" y="4143375"/>
            <a:ext cx="2629506" cy="37275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pPr lvl="0">
              <a:defRPr sz="1800"/>
            </a:pPr>
            <a:r>
              <a:rPr sz="2000"/>
              <a:t>adj. same, as……as……</a:t>
            </a:r>
          </a:p>
        </p:txBody>
      </p:sp>
      <p:sp>
        <p:nvSpPr>
          <p:cNvPr id="64" name="Shape 64"/>
          <p:cNvSpPr/>
          <p:nvPr/>
        </p:nvSpPr>
        <p:spPr>
          <a:xfrm>
            <a:off x="4333875" y="4752975"/>
            <a:ext cx="3868624" cy="37275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pPr lvl="0">
              <a:defRPr sz="1800"/>
            </a:pPr>
            <a:r>
              <a:rPr sz="2000"/>
              <a:t>v.  to ease one’s mind, to rest assured</a:t>
            </a:r>
          </a:p>
        </p:txBody>
      </p:sp>
      <p:sp>
        <p:nvSpPr>
          <p:cNvPr id="65" name="Shape 65"/>
          <p:cNvSpPr/>
          <p:nvPr/>
        </p:nvSpPr>
        <p:spPr>
          <a:xfrm>
            <a:off x="4429125" y="3357562"/>
            <a:ext cx="2617227" cy="37275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pPr lvl="0">
              <a:defRPr sz="1800"/>
            </a:pPr>
            <a:r>
              <a:rPr sz="2000"/>
              <a:t>adv.  definitely, certainly</a:t>
            </a:r>
          </a:p>
        </p:txBody>
      </p:sp>
    </p:spTree>
  </p:cSld>
  <p:clrMapOvr>
    <a:masterClrMapping/>
  </p:clrMapOvr>
  <p:transition spd="med"/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" name="Shape 67"/>
          <p:cNvSpPr/>
          <p:nvPr/>
        </p:nvSpPr>
        <p:spPr>
          <a:xfrm>
            <a:off x="1071562" y="487362"/>
            <a:ext cx="8072438" cy="59690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>
            <a:lvl1pPr>
              <a:defRPr sz="4000">
                <a:solidFill>
                  <a:srgbClr val="A6A6A6"/>
                </a:solidFill>
                <a:latin typeface="黑体"/>
                <a:ea typeface="黑体"/>
                <a:cs typeface="黑体"/>
                <a:sym typeface="黑体"/>
              </a:defRPr>
            </a:lvl1pPr>
          </a:lstStyle>
          <a:p>
            <a:pPr lvl="0">
              <a:defRPr sz="1800">
                <a:solidFill>
                  <a:srgbClr val="000000"/>
                </a:solidFill>
              </a:defRPr>
            </a:pPr>
            <a:r>
              <a:rPr sz="4000">
                <a:solidFill>
                  <a:srgbClr val="A6A6A6"/>
                </a:solidFill>
              </a:rPr>
              <a:t>语言点</a:t>
            </a:r>
          </a:p>
        </p:txBody>
      </p:sp>
      <p:grpSp>
        <p:nvGrpSpPr>
          <p:cNvPr id="70" name="Group 70"/>
          <p:cNvGrpSpPr/>
          <p:nvPr/>
        </p:nvGrpSpPr>
        <p:grpSpPr>
          <a:xfrm>
            <a:off x="287923" y="227733"/>
            <a:ext cx="607428" cy="920484"/>
            <a:chOff x="0" y="0"/>
            <a:chExt cx="607426" cy="920482"/>
          </a:xfrm>
        </p:grpSpPr>
        <p:sp>
          <p:nvSpPr>
            <p:cNvPr id="68" name="Shape 68"/>
            <p:cNvSpPr/>
            <p:nvPr/>
          </p:nvSpPr>
          <p:spPr>
            <a:xfrm>
              <a:off x="0" y="0"/>
              <a:ext cx="607427" cy="920483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0786" y="21600"/>
                  </a:moveTo>
                  <a:lnTo>
                    <a:pt x="11178" y="21600"/>
                  </a:lnTo>
                  <a:lnTo>
                    <a:pt x="11516" y="21565"/>
                  </a:lnTo>
                  <a:lnTo>
                    <a:pt x="11881" y="21495"/>
                  </a:lnTo>
                  <a:lnTo>
                    <a:pt x="12220" y="21425"/>
                  </a:lnTo>
                  <a:lnTo>
                    <a:pt x="12585" y="21319"/>
                  </a:lnTo>
                  <a:lnTo>
                    <a:pt x="12871" y="21196"/>
                  </a:lnTo>
                  <a:lnTo>
                    <a:pt x="13132" y="21056"/>
                  </a:lnTo>
                  <a:lnTo>
                    <a:pt x="13367" y="20881"/>
                  </a:lnTo>
                  <a:lnTo>
                    <a:pt x="13627" y="20722"/>
                  </a:lnTo>
                  <a:lnTo>
                    <a:pt x="13835" y="20511"/>
                  </a:lnTo>
                  <a:lnTo>
                    <a:pt x="14018" y="20318"/>
                  </a:lnTo>
                  <a:lnTo>
                    <a:pt x="14174" y="20107"/>
                  </a:lnTo>
                  <a:lnTo>
                    <a:pt x="14330" y="19879"/>
                  </a:lnTo>
                  <a:lnTo>
                    <a:pt x="14434" y="19634"/>
                  </a:lnTo>
                  <a:lnTo>
                    <a:pt x="14487" y="19370"/>
                  </a:lnTo>
                  <a:lnTo>
                    <a:pt x="14487" y="15664"/>
                  </a:lnTo>
                  <a:lnTo>
                    <a:pt x="14591" y="15454"/>
                  </a:lnTo>
                  <a:lnTo>
                    <a:pt x="14669" y="15260"/>
                  </a:lnTo>
                  <a:lnTo>
                    <a:pt x="14774" y="15050"/>
                  </a:lnTo>
                  <a:lnTo>
                    <a:pt x="15138" y="14646"/>
                  </a:lnTo>
                  <a:lnTo>
                    <a:pt x="15581" y="14242"/>
                  </a:lnTo>
                  <a:lnTo>
                    <a:pt x="16728" y="13469"/>
                  </a:lnTo>
                  <a:lnTo>
                    <a:pt x="18030" y="12591"/>
                  </a:lnTo>
                  <a:lnTo>
                    <a:pt x="18734" y="12118"/>
                  </a:lnTo>
                  <a:lnTo>
                    <a:pt x="19333" y="11573"/>
                  </a:lnTo>
                  <a:lnTo>
                    <a:pt x="19932" y="11028"/>
                  </a:lnTo>
                  <a:lnTo>
                    <a:pt x="20479" y="10396"/>
                  </a:lnTo>
                  <a:lnTo>
                    <a:pt x="20740" y="10097"/>
                  </a:lnTo>
                  <a:lnTo>
                    <a:pt x="20948" y="9729"/>
                  </a:lnTo>
                  <a:lnTo>
                    <a:pt x="21130" y="9378"/>
                  </a:lnTo>
                  <a:lnTo>
                    <a:pt x="21287" y="8974"/>
                  </a:lnTo>
                  <a:lnTo>
                    <a:pt x="21443" y="8605"/>
                  </a:lnTo>
                  <a:lnTo>
                    <a:pt x="21548" y="8166"/>
                  </a:lnTo>
                  <a:lnTo>
                    <a:pt x="21600" y="7727"/>
                  </a:lnTo>
                  <a:lnTo>
                    <a:pt x="21600" y="6884"/>
                  </a:lnTo>
                  <a:lnTo>
                    <a:pt x="21548" y="6515"/>
                  </a:lnTo>
                  <a:lnTo>
                    <a:pt x="21496" y="6182"/>
                  </a:lnTo>
                  <a:lnTo>
                    <a:pt x="21391" y="5812"/>
                  </a:lnTo>
                  <a:lnTo>
                    <a:pt x="21287" y="5479"/>
                  </a:lnTo>
                  <a:lnTo>
                    <a:pt x="21130" y="5093"/>
                  </a:lnTo>
                  <a:lnTo>
                    <a:pt x="20948" y="4760"/>
                  </a:lnTo>
                  <a:lnTo>
                    <a:pt x="20740" y="4425"/>
                  </a:lnTo>
                  <a:lnTo>
                    <a:pt x="20531" y="4127"/>
                  </a:lnTo>
                  <a:lnTo>
                    <a:pt x="20296" y="3811"/>
                  </a:lnTo>
                  <a:lnTo>
                    <a:pt x="20036" y="3513"/>
                  </a:lnTo>
                  <a:lnTo>
                    <a:pt x="19775" y="3214"/>
                  </a:lnTo>
                  <a:lnTo>
                    <a:pt x="19124" y="2634"/>
                  </a:lnTo>
                  <a:lnTo>
                    <a:pt x="18447" y="2125"/>
                  </a:lnTo>
                  <a:lnTo>
                    <a:pt x="17691" y="1669"/>
                  </a:lnTo>
                  <a:lnTo>
                    <a:pt x="16832" y="1229"/>
                  </a:lnTo>
                  <a:lnTo>
                    <a:pt x="16388" y="1054"/>
                  </a:lnTo>
                  <a:lnTo>
                    <a:pt x="15920" y="879"/>
                  </a:lnTo>
                  <a:lnTo>
                    <a:pt x="15477" y="720"/>
                  </a:lnTo>
                  <a:lnTo>
                    <a:pt x="15034" y="580"/>
                  </a:lnTo>
                  <a:lnTo>
                    <a:pt x="14539" y="439"/>
                  </a:lnTo>
                  <a:lnTo>
                    <a:pt x="14018" y="316"/>
                  </a:lnTo>
                  <a:lnTo>
                    <a:pt x="13471" y="211"/>
                  </a:lnTo>
                  <a:lnTo>
                    <a:pt x="12975" y="140"/>
                  </a:lnTo>
                  <a:lnTo>
                    <a:pt x="12428" y="71"/>
                  </a:lnTo>
                  <a:lnTo>
                    <a:pt x="11934" y="35"/>
                  </a:lnTo>
                  <a:lnTo>
                    <a:pt x="11387" y="0"/>
                  </a:lnTo>
                  <a:lnTo>
                    <a:pt x="10213" y="0"/>
                  </a:lnTo>
                  <a:lnTo>
                    <a:pt x="9666" y="35"/>
                  </a:lnTo>
                  <a:lnTo>
                    <a:pt x="9172" y="71"/>
                  </a:lnTo>
                  <a:lnTo>
                    <a:pt x="8625" y="140"/>
                  </a:lnTo>
                  <a:lnTo>
                    <a:pt x="8129" y="211"/>
                  </a:lnTo>
                  <a:lnTo>
                    <a:pt x="7582" y="316"/>
                  </a:lnTo>
                  <a:lnTo>
                    <a:pt x="7061" y="439"/>
                  </a:lnTo>
                  <a:lnTo>
                    <a:pt x="6566" y="580"/>
                  </a:lnTo>
                  <a:lnTo>
                    <a:pt x="6123" y="720"/>
                  </a:lnTo>
                  <a:lnTo>
                    <a:pt x="5680" y="879"/>
                  </a:lnTo>
                  <a:lnTo>
                    <a:pt x="5212" y="1054"/>
                  </a:lnTo>
                  <a:lnTo>
                    <a:pt x="4768" y="1229"/>
                  </a:lnTo>
                  <a:lnTo>
                    <a:pt x="3909" y="1669"/>
                  </a:lnTo>
                  <a:lnTo>
                    <a:pt x="3153" y="2125"/>
                  </a:lnTo>
                  <a:lnTo>
                    <a:pt x="2476" y="2634"/>
                  </a:lnTo>
                  <a:lnTo>
                    <a:pt x="1825" y="3214"/>
                  </a:lnTo>
                  <a:lnTo>
                    <a:pt x="1303" y="3811"/>
                  </a:lnTo>
                  <a:lnTo>
                    <a:pt x="1069" y="4127"/>
                  </a:lnTo>
                  <a:lnTo>
                    <a:pt x="860" y="4425"/>
                  </a:lnTo>
                  <a:lnTo>
                    <a:pt x="651" y="4760"/>
                  </a:lnTo>
                  <a:lnTo>
                    <a:pt x="470" y="5093"/>
                  </a:lnTo>
                  <a:lnTo>
                    <a:pt x="313" y="5479"/>
                  </a:lnTo>
                  <a:lnTo>
                    <a:pt x="209" y="5812"/>
                  </a:lnTo>
                  <a:lnTo>
                    <a:pt x="104" y="6182"/>
                  </a:lnTo>
                  <a:lnTo>
                    <a:pt x="52" y="6515"/>
                  </a:lnTo>
                  <a:lnTo>
                    <a:pt x="0" y="6884"/>
                  </a:lnTo>
                  <a:lnTo>
                    <a:pt x="0" y="7727"/>
                  </a:lnTo>
                  <a:lnTo>
                    <a:pt x="52" y="8166"/>
                  </a:lnTo>
                  <a:lnTo>
                    <a:pt x="157" y="8605"/>
                  </a:lnTo>
                  <a:lnTo>
                    <a:pt x="313" y="8974"/>
                  </a:lnTo>
                  <a:lnTo>
                    <a:pt x="470" y="9378"/>
                  </a:lnTo>
                  <a:lnTo>
                    <a:pt x="651" y="9729"/>
                  </a:lnTo>
                  <a:lnTo>
                    <a:pt x="860" y="10097"/>
                  </a:lnTo>
                  <a:lnTo>
                    <a:pt x="1121" y="10396"/>
                  </a:lnTo>
                  <a:lnTo>
                    <a:pt x="1668" y="11028"/>
                  </a:lnTo>
                  <a:lnTo>
                    <a:pt x="2267" y="11573"/>
                  </a:lnTo>
                  <a:lnTo>
                    <a:pt x="2866" y="12118"/>
                  </a:lnTo>
                  <a:lnTo>
                    <a:pt x="3570" y="12591"/>
                  </a:lnTo>
                  <a:lnTo>
                    <a:pt x="4872" y="13469"/>
                  </a:lnTo>
                  <a:lnTo>
                    <a:pt x="6019" y="14242"/>
                  </a:lnTo>
                  <a:lnTo>
                    <a:pt x="6462" y="14646"/>
                  </a:lnTo>
                  <a:lnTo>
                    <a:pt x="6826" y="15050"/>
                  </a:lnTo>
                  <a:lnTo>
                    <a:pt x="6931" y="15260"/>
                  </a:lnTo>
                  <a:lnTo>
                    <a:pt x="7009" y="15454"/>
                  </a:lnTo>
                  <a:lnTo>
                    <a:pt x="7113" y="15664"/>
                  </a:lnTo>
                  <a:lnTo>
                    <a:pt x="7113" y="19370"/>
                  </a:lnTo>
                  <a:lnTo>
                    <a:pt x="7166" y="19634"/>
                  </a:lnTo>
                  <a:lnTo>
                    <a:pt x="7270" y="19879"/>
                  </a:lnTo>
                  <a:lnTo>
                    <a:pt x="7425" y="20107"/>
                  </a:lnTo>
                  <a:lnTo>
                    <a:pt x="7582" y="20318"/>
                  </a:lnTo>
                  <a:lnTo>
                    <a:pt x="7765" y="20511"/>
                  </a:lnTo>
                  <a:lnTo>
                    <a:pt x="7973" y="20722"/>
                  </a:lnTo>
                  <a:lnTo>
                    <a:pt x="8233" y="20881"/>
                  </a:lnTo>
                  <a:lnTo>
                    <a:pt x="8468" y="21056"/>
                  </a:lnTo>
                  <a:lnTo>
                    <a:pt x="8729" y="21196"/>
                  </a:lnTo>
                  <a:lnTo>
                    <a:pt x="9015" y="21319"/>
                  </a:lnTo>
                  <a:lnTo>
                    <a:pt x="9380" y="21425"/>
                  </a:lnTo>
                  <a:lnTo>
                    <a:pt x="9719" y="21495"/>
                  </a:lnTo>
                  <a:lnTo>
                    <a:pt x="10084" y="21565"/>
                  </a:lnTo>
                  <a:lnTo>
                    <a:pt x="10422" y="21600"/>
                  </a:lnTo>
                  <a:lnTo>
                    <a:pt x="10786" y="21600"/>
                  </a:lnTo>
                  <a:close/>
                </a:path>
              </a:pathLst>
            </a:custGeom>
            <a:solidFill>
              <a:srgbClr val="FFFFCC"/>
            </a:solidFill>
            <a:ln w="57150" cap="flat">
              <a:solidFill>
                <a:srgbClr val="000000"/>
              </a:solidFill>
              <a:prstDash val="solid"/>
              <a:round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/>
              <a:endParaRPr/>
            </a:p>
          </p:txBody>
        </p:sp>
        <p:sp>
          <p:nvSpPr>
            <p:cNvPr id="69" name="Shape 69"/>
            <p:cNvSpPr/>
            <p:nvPr/>
          </p:nvSpPr>
          <p:spPr>
            <a:xfrm>
              <a:off x="192701" y="404137"/>
              <a:ext cx="224226" cy="408590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6354" y="10918"/>
                  </a:moveTo>
                  <a:lnTo>
                    <a:pt x="4448" y="5578"/>
                  </a:lnTo>
                  <a:lnTo>
                    <a:pt x="1060" y="1305"/>
                  </a:lnTo>
                  <a:lnTo>
                    <a:pt x="0" y="235"/>
                  </a:lnTo>
                  <a:lnTo>
                    <a:pt x="4448" y="1424"/>
                  </a:lnTo>
                  <a:lnTo>
                    <a:pt x="7835" y="0"/>
                  </a:lnTo>
                  <a:lnTo>
                    <a:pt x="11647" y="1305"/>
                  </a:lnTo>
                  <a:lnTo>
                    <a:pt x="14610" y="0"/>
                  </a:lnTo>
                  <a:lnTo>
                    <a:pt x="17576" y="1186"/>
                  </a:lnTo>
                  <a:lnTo>
                    <a:pt x="21600" y="235"/>
                  </a:lnTo>
                  <a:lnTo>
                    <a:pt x="16304" y="6053"/>
                  </a:lnTo>
                  <a:lnTo>
                    <a:pt x="14822" y="10918"/>
                  </a:lnTo>
                  <a:moveTo>
                    <a:pt x="778" y="14359"/>
                  </a:moveTo>
                  <a:lnTo>
                    <a:pt x="20681" y="14359"/>
                  </a:lnTo>
                  <a:lnTo>
                    <a:pt x="20681" y="16852"/>
                  </a:lnTo>
                  <a:lnTo>
                    <a:pt x="778" y="16814"/>
                  </a:lnTo>
                  <a:lnTo>
                    <a:pt x="778" y="19226"/>
                  </a:lnTo>
                  <a:lnTo>
                    <a:pt x="20681" y="19304"/>
                  </a:lnTo>
                  <a:lnTo>
                    <a:pt x="20752" y="21600"/>
                  </a:lnTo>
                  <a:lnTo>
                    <a:pt x="848" y="21600"/>
                  </a:lnTo>
                </a:path>
              </a:pathLst>
            </a:custGeom>
            <a:noFill/>
            <a:ln w="57150" cap="flat">
              <a:solidFill>
                <a:srgbClr val="000000"/>
              </a:solidFill>
              <a:prstDash val="solid"/>
              <a:round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/>
              <a:endParaRPr/>
            </a:p>
          </p:txBody>
        </p:sp>
      </p:grpSp>
      <p:sp>
        <p:nvSpPr>
          <p:cNvPr id="71" name="Shape 71"/>
          <p:cNvSpPr/>
          <p:nvPr/>
        </p:nvSpPr>
        <p:spPr>
          <a:xfrm>
            <a:off x="3179165" y="1733073"/>
            <a:ext cx="2544370" cy="3962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 anchor="ctr">
            <a:spAutoFit/>
          </a:bodyPr>
          <a:lstStyle/>
          <a:p>
            <a:pPr lvl="0" algn="ctr"/>
            <a:r>
              <a:rPr sz="2400">
                <a:latin typeface="华文细黑"/>
                <a:ea typeface="华文细黑"/>
                <a:cs typeface="华文细黑"/>
                <a:sym typeface="华文细黑"/>
              </a:rPr>
              <a:t>A</a:t>
            </a:r>
            <a:r>
              <a:rPr sz="2400">
                <a:solidFill>
                  <a:srgbClr val="4F81BD"/>
                </a:solidFill>
                <a:latin typeface="华文细黑"/>
                <a:ea typeface="华文细黑"/>
                <a:cs typeface="华文细黑"/>
                <a:sym typeface="华文细黑"/>
              </a:rPr>
              <a:t>跟</a:t>
            </a:r>
            <a:r>
              <a:rPr sz="2400">
                <a:latin typeface="华文细黑"/>
                <a:ea typeface="华文细黑"/>
                <a:cs typeface="华文细黑"/>
                <a:sym typeface="华文细黑"/>
              </a:rPr>
              <a:t>B</a:t>
            </a:r>
            <a:r>
              <a:rPr sz="2400">
                <a:solidFill>
                  <a:srgbClr val="FF0000"/>
                </a:solidFill>
                <a:latin typeface="华文细黑"/>
                <a:ea typeface="华文细黑"/>
                <a:cs typeface="华文细黑"/>
                <a:sym typeface="华文细黑"/>
              </a:rPr>
              <a:t>一样</a:t>
            </a:r>
            <a:r>
              <a:rPr sz="2400">
                <a:latin typeface="华文细黑"/>
                <a:ea typeface="华文细黑"/>
                <a:cs typeface="华文细黑"/>
                <a:sym typeface="华文细黑"/>
              </a:rPr>
              <a:t> </a:t>
            </a:r>
            <a:r>
              <a:rPr sz="2400">
                <a:solidFill>
                  <a:srgbClr val="4F81BD"/>
                </a:solidFill>
                <a:latin typeface="华文细黑"/>
                <a:ea typeface="华文细黑"/>
                <a:cs typeface="华文细黑"/>
                <a:sym typeface="华文细黑"/>
              </a:rPr>
              <a:t>(+</a:t>
            </a:r>
            <a:r>
              <a:rPr sz="2400">
                <a:solidFill>
                  <a:srgbClr val="558ED5"/>
                </a:solidFill>
                <a:latin typeface="华文细黑"/>
                <a:ea typeface="华文细黑"/>
                <a:cs typeface="华文细黑"/>
                <a:sym typeface="华文细黑"/>
              </a:rPr>
              <a:t>adj. )</a:t>
            </a:r>
          </a:p>
        </p:txBody>
      </p:sp>
      <p:sp>
        <p:nvSpPr>
          <p:cNvPr id="72" name="Shape 72"/>
          <p:cNvSpPr/>
          <p:nvPr/>
        </p:nvSpPr>
        <p:spPr>
          <a:xfrm>
            <a:off x="2000250" y="3533298"/>
            <a:ext cx="2847340" cy="3962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 anchor="ctr">
            <a:spAutoFit/>
          </a:bodyPr>
          <a:lstStyle/>
          <a:p>
            <a:pPr lvl="0"/>
            <a:r>
              <a:rPr sz="2400">
                <a:latin typeface="华文细黑"/>
                <a:ea typeface="华文细黑"/>
                <a:cs typeface="华文细黑"/>
                <a:sym typeface="华文细黑"/>
              </a:rPr>
              <a:t>儿子</a:t>
            </a:r>
            <a:r>
              <a:rPr sz="2400">
                <a:solidFill>
                  <a:srgbClr val="4F81BD"/>
                </a:solidFill>
                <a:latin typeface="华文细黑"/>
                <a:ea typeface="华文细黑"/>
                <a:cs typeface="华文细黑"/>
                <a:sym typeface="华文细黑"/>
              </a:rPr>
              <a:t>跟</a:t>
            </a:r>
            <a:r>
              <a:rPr sz="2400">
                <a:latin typeface="华文细黑"/>
                <a:ea typeface="华文细黑"/>
                <a:cs typeface="华文细黑"/>
                <a:sym typeface="华文细黑"/>
              </a:rPr>
              <a:t>爸爸</a:t>
            </a:r>
            <a:r>
              <a:rPr sz="2400">
                <a:solidFill>
                  <a:srgbClr val="FF0000"/>
                </a:solidFill>
                <a:latin typeface="华文细黑"/>
                <a:ea typeface="华文细黑"/>
                <a:cs typeface="华文细黑"/>
                <a:sym typeface="华文细黑"/>
              </a:rPr>
              <a:t>一样</a:t>
            </a:r>
            <a:r>
              <a:rPr sz="2400">
                <a:solidFill>
                  <a:srgbClr val="4F81BD"/>
                </a:solidFill>
                <a:latin typeface="华文细黑"/>
                <a:ea typeface="华文细黑"/>
                <a:cs typeface="华文细黑"/>
                <a:sym typeface="华文细黑"/>
              </a:rPr>
              <a:t>高</a:t>
            </a:r>
            <a:r>
              <a:rPr sz="2400">
                <a:latin typeface="华文细黑"/>
                <a:ea typeface="华文细黑"/>
                <a:cs typeface="华文细黑"/>
                <a:sym typeface="华文细黑"/>
              </a:rPr>
              <a:t>。</a:t>
            </a:r>
          </a:p>
        </p:txBody>
      </p:sp>
      <p:sp>
        <p:nvSpPr>
          <p:cNvPr id="73" name="Shape 73"/>
          <p:cNvSpPr/>
          <p:nvPr/>
        </p:nvSpPr>
        <p:spPr>
          <a:xfrm>
            <a:off x="2000250" y="2747486"/>
            <a:ext cx="4371340" cy="3962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 anchor="ctr">
            <a:spAutoFit/>
          </a:bodyPr>
          <a:lstStyle/>
          <a:p>
            <a:pPr lvl="0"/>
            <a:r>
              <a:rPr sz="2400">
                <a:latin typeface="华文细黑"/>
                <a:ea typeface="华文细黑"/>
                <a:cs typeface="华文细黑"/>
                <a:sym typeface="华文细黑"/>
              </a:rPr>
              <a:t>这辆车的颜色</a:t>
            </a:r>
            <a:r>
              <a:rPr sz="2400">
                <a:solidFill>
                  <a:srgbClr val="4F81BD"/>
                </a:solidFill>
                <a:latin typeface="华文细黑"/>
                <a:ea typeface="华文细黑"/>
                <a:cs typeface="华文细黑"/>
                <a:sym typeface="华文细黑"/>
              </a:rPr>
              <a:t>跟</a:t>
            </a:r>
            <a:r>
              <a:rPr sz="2400">
                <a:latin typeface="华文细黑"/>
                <a:ea typeface="华文细黑"/>
                <a:cs typeface="华文细黑"/>
                <a:sym typeface="华文细黑"/>
              </a:rPr>
              <a:t>那辆车不</a:t>
            </a:r>
            <a:r>
              <a:rPr sz="2400">
                <a:solidFill>
                  <a:srgbClr val="FF0000"/>
                </a:solidFill>
                <a:latin typeface="华文细黑"/>
                <a:ea typeface="华文细黑"/>
                <a:cs typeface="华文细黑"/>
                <a:sym typeface="华文细黑"/>
              </a:rPr>
              <a:t>一样</a:t>
            </a:r>
            <a:r>
              <a:rPr sz="2400">
                <a:latin typeface="华文细黑"/>
                <a:ea typeface="华文细黑"/>
                <a:cs typeface="华文细黑"/>
                <a:sym typeface="华文细黑"/>
              </a:rPr>
              <a:t>。</a:t>
            </a:r>
          </a:p>
        </p:txBody>
      </p:sp>
      <p:sp>
        <p:nvSpPr>
          <p:cNvPr id="74" name="Shape 74"/>
          <p:cNvSpPr/>
          <p:nvPr/>
        </p:nvSpPr>
        <p:spPr>
          <a:xfrm>
            <a:off x="2000250" y="4357211"/>
            <a:ext cx="4371340" cy="3962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 anchor="ctr">
            <a:spAutoFit/>
          </a:bodyPr>
          <a:lstStyle/>
          <a:p>
            <a:pPr lvl="0"/>
            <a:r>
              <a:rPr sz="2400">
                <a:latin typeface="华文细黑"/>
                <a:ea typeface="华文细黑"/>
                <a:cs typeface="华文细黑"/>
                <a:sym typeface="华文细黑"/>
              </a:rPr>
              <a:t>她的汉语说得</a:t>
            </a:r>
            <a:r>
              <a:rPr sz="2400">
                <a:solidFill>
                  <a:srgbClr val="4F81BD"/>
                </a:solidFill>
                <a:latin typeface="华文细黑"/>
                <a:ea typeface="华文细黑"/>
                <a:cs typeface="华文细黑"/>
                <a:sym typeface="华文细黑"/>
              </a:rPr>
              <a:t>跟</a:t>
            </a:r>
            <a:r>
              <a:rPr sz="2400">
                <a:latin typeface="华文细黑"/>
                <a:ea typeface="华文细黑"/>
                <a:cs typeface="华文细黑"/>
                <a:sym typeface="华文细黑"/>
              </a:rPr>
              <a:t>中国人</a:t>
            </a:r>
            <a:r>
              <a:rPr sz="2400">
                <a:solidFill>
                  <a:srgbClr val="FF0000"/>
                </a:solidFill>
                <a:latin typeface="华文细黑"/>
                <a:ea typeface="华文细黑"/>
                <a:cs typeface="华文细黑"/>
                <a:sym typeface="华文细黑"/>
              </a:rPr>
              <a:t>一样</a:t>
            </a:r>
            <a:r>
              <a:rPr sz="2400">
                <a:solidFill>
                  <a:srgbClr val="4F81BD"/>
                </a:solidFill>
                <a:latin typeface="华文细黑"/>
                <a:ea typeface="华文细黑"/>
                <a:cs typeface="华文细黑"/>
                <a:sym typeface="华文细黑"/>
              </a:rPr>
              <a:t>好</a:t>
            </a:r>
            <a:r>
              <a:rPr sz="2400">
                <a:latin typeface="华文细黑"/>
                <a:ea typeface="华文细黑"/>
                <a:cs typeface="华文细黑"/>
                <a:sym typeface="华文细黑"/>
              </a:rPr>
              <a:t>。</a:t>
            </a:r>
          </a:p>
        </p:txBody>
      </p:sp>
    </p:spTree>
  </p:cSld>
  <p:clrMapOvr>
    <a:masterClrMapping/>
  </p:clrMapOvr>
  <p:transition spd="med"/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" name="Shape 76"/>
          <p:cNvSpPr/>
          <p:nvPr/>
        </p:nvSpPr>
        <p:spPr>
          <a:xfrm>
            <a:off x="2541587" y="862012"/>
            <a:ext cx="2390141" cy="345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选择恰当的词语填空</a:t>
            </a:r>
          </a:p>
        </p:txBody>
      </p:sp>
      <p:grpSp>
        <p:nvGrpSpPr>
          <p:cNvPr id="81" name="Group 81"/>
          <p:cNvGrpSpPr/>
          <p:nvPr/>
        </p:nvGrpSpPr>
        <p:grpSpPr>
          <a:xfrm>
            <a:off x="470022" y="305519"/>
            <a:ext cx="8359654" cy="919241"/>
            <a:chOff x="0" y="0"/>
            <a:chExt cx="8359652" cy="919239"/>
          </a:xfrm>
        </p:grpSpPr>
        <p:grpSp>
          <p:nvGrpSpPr>
            <p:cNvPr id="79" name="Group 79"/>
            <p:cNvGrpSpPr/>
            <p:nvPr/>
          </p:nvGrpSpPr>
          <p:grpSpPr>
            <a:xfrm>
              <a:off x="0" y="0"/>
              <a:ext cx="607351" cy="919240"/>
              <a:chOff x="0" y="0"/>
              <a:chExt cx="607350" cy="919239"/>
            </a:xfrm>
          </p:grpSpPr>
          <p:sp>
            <p:nvSpPr>
              <p:cNvPr id="77" name="Shape 77"/>
              <p:cNvSpPr/>
              <p:nvPr/>
            </p:nvSpPr>
            <p:spPr>
              <a:xfrm>
                <a:off x="0" y="0"/>
                <a:ext cx="607351" cy="919240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10786" y="21600"/>
                    </a:moveTo>
                    <a:lnTo>
                      <a:pt x="11178" y="21600"/>
                    </a:lnTo>
                    <a:lnTo>
                      <a:pt x="11516" y="21565"/>
                    </a:lnTo>
                    <a:lnTo>
                      <a:pt x="11881" y="21495"/>
                    </a:lnTo>
                    <a:lnTo>
                      <a:pt x="12220" y="21425"/>
                    </a:lnTo>
                    <a:lnTo>
                      <a:pt x="12585" y="21319"/>
                    </a:lnTo>
                    <a:lnTo>
                      <a:pt x="12871" y="21196"/>
                    </a:lnTo>
                    <a:lnTo>
                      <a:pt x="13132" y="21056"/>
                    </a:lnTo>
                    <a:lnTo>
                      <a:pt x="13367" y="20881"/>
                    </a:lnTo>
                    <a:lnTo>
                      <a:pt x="13627" y="20722"/>
                    </a:lnTo>
                    <a:lnTo>
                      <a:pt x="13835" y="20511"/>
                    </a:lnTo>
                    <a:lnTo>
                      <a:pt x="14018" y="20318"/>
                    </a:lnTo>
                    <a:lnTo>
                      <a:pt x="14174" y="20107"/>
                    </a:lnTo>
                    <a:lnTo>
                      <a:pt x="14330" y="19879"/>
                    </a:lnTo>
                    <a:lnTo>
                      <a:pt x="14434" y="19634"/>
                    </a:lnTo>
                    <a:lnTo>
                      <a:pt x="14487" y="19370"/>
                    </a:lnTo>
                    <a:lnTo>
                      <a:pt x="14487" y="15664"/>
                    </a:lnTo>
                    <a:lnTo>
                      <a:pt x="14591" y="15454"/>
                    </a:lnTo>
                    <a:lnTo>
                      <a:pt x="14669" y="15260"/>
                    </a:lnTo>
                    <a:lnTo>
                      <a:pt x="14774" y="15050"/>
                    </a:lnTo>
                    <a:lnTo>
                      <a:pt x="15138" y="14646"/>
                    </a:lnTo>
                    <a:lnTo>
                      <a:pt x="15581" y="14242"/>
                    </a:lnTo>
                    <a:lnTo>
                      <a:pt x="16728" y="13469"/>
                    </a:lnTo>
                    <a:lnTo>
                      <a:pt x="18030" y="12591"/>
                    </a:lnTo>
                    <a:lnTo>
                      <a:pt x="18734" y="12118"/>
                    </a:lnTo>
                    <a:lnTo>
                      <a:pt x="19333" y="11573"/>
                    </a:lnTo>
                    <a:lnTo>
                      <a:pt x="19932" y="11028"/>
                    </a:lnTo>
                    <a:lnTo>
                      <a:pt x="20479" y="10396"/>
                    </a:lnTo>
                    <a:lnTo>
                      <a:pt x="20740" y="10097"/>
                    </a:lnTo>
                    <a:lnTo>
                      <a:pt x="20948" y="9729"/>
                    </a:lnTo>
                    <a:lnTo>
                      <a:pt x="21130" y="9378"/>
                    </a:lnTo>
                    <a:lnTo>
                      <a:pt x="21287" y="8974"/>
                    </a:lnTo>
                    <a:lnTo>
                      <a:pt x="21443" y="8605"/>
                    </a:lnTo>
                    <a:lnTo>
                      <a:pt x="21548" y="8166"/>
                    </a:lnTo>
                    <a:lnTo>
                      <a:pt x="21600" y="7727"/>
                    </a:lnTo>
                    <a:lnTo>
                      <a:pt x="21600" y="6884"/>
                    </a:lnTo>
                    <a:lnTo>
                      <a:pt x="21548" y="6515"/>
                    </a:lnTo>
                    <a:lnTo>
                      <a:pt x="21496" y="6182"/>
                    </a:lnTo>
                    <a:lnTo>
                      <a:pt x="21391" y="5812"/>
                    </a:lnTo>
                    <a:lnTo>
                      <a:pt x="21287" y="5479"/>
                    </a:lnTo>
                    <a:lnTo>
                      <a:pt x="21130" y="5093"/>
                    </a:lnTo>
                    <a:lnTo>
                      <a:pt x="20948" y="4760"/>
                    </a:lnTo>
                    <a:lnTo>
                      <a:pt x="20740" y="4425"/>
                    </a:lnTo>
                    <a:lnTo>
                      <a:pt x="20531" y="4127"/>
                    </a:lnTo>
                    <a:lnTo>
                      <a:pt x="20296" y="3811"/>
                    </a:lnTo>
                    <a:lnTo>
                      <a:pt x="20036" y="3513"/>
                    </a:lnTo>
                    <a:lnTo>
                      <a:pt x="19775" y="3214"/>
                    </a:lnTo>
                    <a:lnTo>
                      <a:pt x="19124" y="2634"/>
                    </a:lnTo>
                    <a:lnTo>
                      <a:pt x="18447" y="2125"/>
                    </a:lnTo>
                    <a:lnTo>
                      <a:pt x="17691" y="1669"/>
                    </a:lnTo>
                    <a:lnTo>
                      <a:pt x="16832" y="1229"/>
                    </a:lnTo>
                    <a:lnTo>
                      <a:pt x="16388" y="1054"/>
                    </a:lnTo>
                    <a:lnTo>
                      <a:pt x="15920" y="879"/>
                    </a:lnTo>
                    <a:lnTo>
                      <a:pt x="15477" y="720"/>
                    </a:lnTo>
                    <a:lnTo>
                      <a:pt x="15034" y="580"/>
                    </a:lnTo>
                    <a:lnTo>
                      <a:pt x="14539" y="439"/>
                    </a:lnTo>
                    <a:lnTo>
                      <a:pt x="14018" y="316"/>
                    </a:lnTo>
                    <a:lnTo>
                      <a:pt x="13471" y="211"/>
                    </a:lnTo>
                    <a:lnTo>
                      <a:pt x="12975" y="140"/>
                    </a:lnTo>
                    <a:lnTo>
                      <a:pt x="12428" y="71"/>
                    </a:lnTo>
                    <a:lnTo>
                      <a:pt x="11934" y="35"/>
                    </a:lnTo>
                    <a:lnTo>
                      <a:pt x="11387" y="0"/>
                    </a:lnTo>
                    <a:lnTo>
                      <a:pt x="10213" y="0"/>
                    </a:lnTo>
                    <a:lnTo>
                      <a:pt x="9666" y="35"/>
                    </a:lnTo>
                    <a:lnTo>
                      <a:pt x="9172" y="71"/>
                    </a:lnTo>
                    <a:lnTo>
                      <a:pt x="8625" y="140"/>
                    </a:lnTo>
                    <a:lnTo>
                      <a:pt x="8129" y="211"/>
                    </a:lnTo>
                    <a:lnTo>
                      <a:pt x="7582" y="316"/>
                    </a:lnTo>
                    <a:lnTo>
                      <a:pt x="7061" y="439"/>
                    </a:lnTo>
                    <a:lnTo>
                      <a:pt x="6566" y="580"/>
                    </a:lnTo>
                    <a:lnTo>
                      <a:pt x="6123" y="720"/>
                    </a:lnTo>
                    <a:lnTo>
                      <a:pt x="5680" y="879"/>
                    </a:lnTo>
                    <a:lnTo>
                      <a:pt x="5212" y="1054"/>
                    </a:lnTo>
                    <a:lnTo>
                      <a:pt x="4768" y="1229"/>
                    </a:lnTo>
                    <a:lnTo>
                      <a:pt x="3909" y="1669"/>
                    </a:lnTo>
                    <a:lnTo>
                      <a:pt x="3153" y="2125"/>
                    </a:lnTo>
                    <a:lnTo>
                      <a:pt x="2476" y="2634"/>
                    </a:lnTo>
                    <a:lnTo>
                      <a:pt x="1825" y="3214"/>
                    </a:lnTo>
                    <a:lnTo>
                      <a:pt x="1303" y="3811"/>
                    </a:lnTo>
                    <a:lnTo>
                      <a:pt x="1069" y="4127"/>
                    </a:lnTo>
                    <a:lnTo>
                      <a:pt x="860" y="4425"/>
                    </a:lnTo>
                    <a:lnTo>
                      <a:pt x="651" y="4760"/>
                    </a:lnTo>
                    <a:lnTo>
                      <a:pt x="470" y="5093"/>
                    </a:lnTo>
                    <a:lnTo>
                      <a:pt x="313" y="5479"/>
                    </a:lnTo>
                    <a:lnTo>
                      <a:pt x="209" y="5812"/>
                    </a:lnTo>
                    <a:lnTo>
                      <a:pt x="104" y="6182"/>
                    </a:lnTo>
                    <a:lnTo>
                      <a:pt x="52" y="6515"/>
                    </a:lnTo>
                    <a:lnTo>
                      <a:pt x="0" y="6884"/>
                    </a:lnTo>
                    <a:lnTo>
                      <a:pt x="0" y="7727"/>
                    </a:lnTo>
                    <a:lnTo>
                      <a:pt x="52" y="8166"/>
                    </a:lnTo>
                    <a:lnTo>
                      <a:pt x="157" y="8605"/>
                    </a:lnTo>
                    <a:lnTo>
                      <a:pt x="313" y="8974"/>
                    </a:lnTo>
                    <a:lnTo>
                      <a:pt x="470" y="9378"/>
                    </a:lnTo>
                    <a:lnTo>
                      <a:pt x="651" y="9729"/>
                    </a:lnTo>
                    <a:lnTo>
                      <a:pt x="860" y="10097"/>
                    </a:lnTo>
                    <a:lnTo>
                      <a:pt x="1121" y="10396"/>
                    </a:lnTo>
                    <a:lnTo>
                      <a:pt x="1668" y="11028"/>
                    </a:lnTo>
                    <a:lnTo>
                      <a:pt x="2267" y="11573"/>
                    </a:lnTo>
                    <a:lnTo>
                      <a:pt x="2866" y="12118"/>
                    </a:lnTo>
                    <a:lnTo>
                      <a:pt x="3570" y="12591"/>
                    </a:lnTo>
                    <a:lnTo>
                      <a:pt x="4872" y="13469"/>
                    </a:lnTo>
                    <a:lnTo>
                      <a:pt x="6019" y="14242"/>
                    </a:lnTo>
                    <a:lnTo>
                      <a:pt x="6462" y="14646"/>
                    </a:lnTo>
                    <a:lnTo>
                      <a:pt x="6826" y="15050"/>
                    </a:lnTo>
                    <a:lnTo>
                      <a:pt x="6931" y="15260"/>
                    </a:lnTo>
                    <a:lnTo>
                      <a:pt x="7009" y="15454"/>
                    </a:lnTo>
                    <a:lnTo>
                      <a:pt x="7113" y="15664"/>
                    </a:lnTo>
                    <a:lnTo>
                      <a:pt x="7113" y="19370"/>
                    </a:lnTo>
                    <a:lnTo>
                      <a:pt x="7166" y="19634"/>
                    </a:lnTo>
                    <a:lnTo>
                      <a:pt x="7270" y="19879"/>
                    </a:lnTo>
                    <a:lnTo>
                      <a:pt x="7425" y="20107"/>
                    </a:lnTo>
                    <a:lnTo>
                      <a:pt x="7582" y="20318"/>
                    </a:lnTo>
                    <a:lnTo>
                      <a:pt x="7765" y="20511"/>
                    </a:lnTo>
                    <a:lnTo>
                      <a:pt x="7973" y="20722"/>
                    </a:lnTo>
                    <a:lnTo>
                      <a:pt x="8233" y="20881"/>
                    </a:lnTo>
                    <a:lnTo>
                      <a:pt x="8468" y="21056"/>
                    </a:lnTo>
                    <a:lnTo>
                      <a:pt x="8729" y="21196"/>
                    </a:lnTo>
                    <a:lnTo>
                      <a:pt x="9015" y="21319"/>
                    </a:lnTo>
                    <a:lnTo>
                      <a:pt x="9380" y="21425"/>
                    </a:lnTo>
                    <a:lnTo>
                      <a:pt x="9719" y="21495"/>
                    </a:lnTo>
                    <a:lnTo>
                      <a:pt x="10084" y="21565"/>
                    </a:lnTo>
                    <a:lnTo>
                      <a:pt x="10422" y="21600"/>
                    </a:lnTo>
                    <a:lnTo>
                      <a:pt x="10786" y="21600"/>
                    </a:lnTo>
                    <a:close/>
                  </a:path>
                </a:pathLst>
              </a:custGeom>
              <a:solidFill>
                <a:srgbClr val="FFFFCC"/>
              </a:solidFill>
              <a:ln w="57150" cap="flat">
                <a:solidFill>
                  <a:srgbClr val="000000"/>
                </a:solidFill>
                <a:prstDash val="solid"/>
                <a:round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/>
                <a:endParaRPr/>
              </a:p>
            </p:txBody>
          </p:sp>
          <p:sp>
            <p:nvSpPr>
              <p:cNvPr id="78" name="Shape 78"/>
              <p:cNvSpPr/>
              <p:nvPr/>
            </p:nvSpPr>
            <p:spPr>
              <a:xfrm>
                <a:off x="192677" y="403591"/>
                <a:ext cx="224198" cy="408039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6354" y="10918"/>
                    </a:moveTo>
                    <a:lnTo>
                      <a:pt x="4448" y="5578"/>
                    </a:lnTo>
                    <a:lnTo>
                      <a:pt x="1060" y="1305"/>
                    </a:lnTo>
                    <a:lnTo>
                      <a:pt x="0" y="235"/>
                    </a:lnTo>
                    <a:lnTo>
                      <a:pt x="4448" y="1424"/>
                    </a:lnTo>
                    <a:lnTo>
                      <a:pt x="7835" y="0"/>
                    </a:lnTo>
                    <a:lnTo>
                      <a:pt x="11647" y="1305"/>
                    </a:lnTo>
                    <a:lnTo>
                      <a:pt x="14610" y="0"/>
                    </a:lnTo>
                    <a:lnTo>
                      <a:pt x="17576" y="1186"/>
                    </a:lnTo>
                    <a:lnTo>
                      <a:pt x="21600" y="235"/>
                    </a:lnTo>
                    <a:lnTo>
                      <a:pt x="16304" y="6053"/>
                    </a:lnTo>
                    <a:lnTo>
                      <a:pt x="14822" y="10918"/>
                    </a:lnTo>
                    <a:moveTo>
                      <a:pt x="778" y="14359"/>
                    </a:moveTo>
                    <a:lnTo>
                      <a:pt x="20681" y="14359"/>
                    </a:lnTo>
                    <a:lnTo>
                      <a:pt x="20681" y="16852"/>
                    </a:lnTo>
                    <a:lnTo>
                      <a:pt x="778" y="16814"/>
                    </a:lnTo>
                    <a:lnTo>
                      <a:pt x="778" y="19226"/>
                    </a:lnTo>
                    <a:lnTo>
                      <a:pt x="20681" y="19304"/>
                    </a:lnTo>
                    <a:lnTo>
                      <a:pt x="20752" y="21600"/>
                    </a:lnTo>
                    <a:lnTo>
                      <a:pt x="848" y="21600"/>
                    </a:lnTo>
                  </a:path>
                </a:pathLst>
              </a:custGeom>
              <a:noFill/>
              <a:ln w="57150" cap="flat">
                <a:solidFill>
                  <a:srgbClr val="000000"/>
                </a:solidFill>
                <a:prstDash val="solid"/>
                <a:round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/>
                <a:endParaRPr/>
              </a:p>
            </p:txBody>
          </p:sp>
        </p:grpSp>
        <p:sp>
          <p:nvSpPr>
            <p:cNvPr id="80" name="Shape 80"/>
            <p:cNvSpPr/>
            <p:nvPr/>
          </p:nvSpPr>
          <p:spPr>
            <a:xfrm>
              <a:off x="574552" y="286618"/>
              <a:ext cx="7785101" cy="596901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xmlns="" val="1"/>
              </a:ext>
            </a:extLst>
          </p:spPr>
          <p:txBody>
            <a:bodyPr wrap="square" lIns="45719" tIns="45719" rIns="45719" bIns="45719" numCol="1" anchor="t">
              <a:spAutoFit/>
            </a:bodyPr>
            <a:lstStyle>
              <a:lvl1pPr>
                <a:defRPr sz="4000">
                  <a:solidFill>
                    <a:srgbClr val="A6A6A6"/>
                  </a:solidFill>
                  <a:latin typeface="黑体"/>
                  <a:ea typeface="黑体"/>
                  <a:cs typeface="黑体"/>
                  <a:sym typeface="黑体"/>
                </a:defRPr>
              </a:lvl1pPr>
            </a:lstStyle>
            <a:p>
              <a:pPr lvl="0">
                <a:defRPr sz="1800">
                  <a:solidFill>
                    <a:srgbClr val="000000"/>
                  </a:solidFill>
                </a:defRPr>
              </a:pPr>
              <a:r>
                <a:rPr sz="4000">
                  <a:solidFill>
                    <a:srgbClr val="A6A6A6"/>
                  </a:solidFill>
                </a:rPr>
                <a:t>练习</a:t>
              </a:r>
            </a:p>
          </p:txBody>
        </p:sp>
      </p:grpSp>
      <p:sp>
        <p:nvSpPr>
          <p:cNvPr id="82" name="Shape 82"/>
          <p:cNvSpPr/>
          <p:nvPr/>
        </p:nvSpPr>
        <p:spPr>
          <a:xfrm>
            <a:off x="2555875" y="1700212"/>
            <a:ext cx="2721256" cy="40011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 dirty="0">
                <a:latin typeface="华文楷体" pitchFamily="2" charset="-122"/>
                <a:ea typeface="华文楷体" pitchFamily="2" charset="-122"/>
              </a:rPr>
              <a:t>班   </a:t>
            </a:r>
            <a:r>
              <a:rPr sz="2000" dirty="0" err="1">
                <a:latin typeface="华文楷体" pitchFamily="2" charset="-122"/>
                <a:ea typeface="华文楷体" pitchFamily="2" charset="-122"/>
              </a:rPr>
              <a:t>放心</a:t>
            </a:r>
            <a:r>
              <a:rPr sz="2000" dirty="0">
                <a:latin typeface="华文楷体" pitchFamily="2" charset="-122"/>
                <a:ea typeface="华文楷体" pitchFamily="2" charset="-122"/>
              </a:rPr>
              <a:t>    </a:t>
            </a:r>
            <a:r>
              <a:rPr sz="2000" dirty="0" err="1">
                <a:latin typeface="华文楷体" pitchFamily="2" charset="-122"/>
                <a:ea typeface="华文楷体" pitchFamily="2" charset="-122"/>
              </a:rPr>
              <a:t>最后</a:t>
            </a:r>
            <a:r>
              <a:rPr sz="2000" dirty="0">
                <a:latin typeface="华文楷体" pitchFamily="2" charset="-122"/>
                <a:ea typeface="华文楷体" pitchFamily="2" charset="-122"/>
              </a:rPr>
              <a:t>   </a:t>
            </a:r>
            <a:r>
              <a:rPr sz="2000" dirty="0" err="1">
                <a:latin typeface="华文楷体" pitchFamily="2" charset="-122"/>
                <a:ea typeface="华文楷体" pitchFamily="2" charset="-122"/>
              </a:rPr>
              <a:t>一样</a:t>
            </a:r>
            <a:r>
              <a:rPr sz="2000" dirty="0">
                <a:latin typeface="华文楷体" pitchFamily="2" charset="-122"/>
                <a:ea typeface="华文楷体" pitchFamily="2" charset="-122"/>
              </a:rPr>
              <a:t>   </a:t>
            </a:r>
          </a:p>
        </p:txBody>
      </p:sp>
      <p:sp>
        <p:nvSpPr>
          <p:cNvPr id="83" name="Shape 83"/>
          <p:cNvSpPr/>
          <p:nvPr/>
        </p:nvSpPr>
        <p:spPr>
          <a:xfrm>
            <a:off x="1835150" y="2708275"/>
            <a:ext cx="5839714" cy="34544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/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1.   对不起，这是＿＿一次，以后一定不会迟到了。</a:t>
            </a:r>
          </a:p>
        </p:txBody>
      </p:sp>
      <p:sp>
        <p:nvSpPr>
          <p:cNvPr id="84" name="Shape 84"/>
          <p:cNvSpPr/>
          <p:nvPr/>
        </p:nvSpPr>
        <p:spPr>
          <a:xfrm>
            <a:off x="1835149" y="3573462"/>
            <a:ext cx="4114801" cy="599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/>
          <a:p>
            <a:pPr marL="508000" lvl="0" indent="-508000">
              <a:buSzPct val="100000"/>
              <a:buFont typeface="华文细黑"/>
              <a:buAutoNum type="arabicPeriod" startAt="2"/>
            </a:pP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A：你吃那么多，会越吃越胖。</a:t>
            </a:r>
          </a:p>
          <a:p>
            <a:pPr marL="457200" lvl="0" indent="-45720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       B：＿＿，我每天都在运动。</a:t>
            </a:r>
          </a:p>
        </p:txBody>
      </p:sp>
      <p:sp>
        <p:nvSpPr>
          <p:cNvPr id="85" name="Shape 85"/>
          <p:cNvSpPr/>
          <p:nvPr/>
        </p:nvSpPr>
        <p:spPr>
          <a:xfrm>
            <a:off x="1819275" y="4508500"/>
            <a:ext cx="4895850" cy="59944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/>
          <a:p>
            <a:pPr marL="342900" lvl="0" indent="-34290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3. 你的书包颜色跟我的＿＿。</a:t>
            </a:r>
          </a:p>
          <a:p>
            <a:pPr marL="342900" lvl="0" indent="-34290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   </a:t>
            </a:r>
          </a:p>
        </p:txBody>
      </p:sp>
      <p:sp>
        <p:nvSpPr>
          <p:cNvPr id="86" name="Shape 86"/>
          <p:cNvSpPr/>
          <p:nvPr/>
        </p:nvSpPr>
        <p:spPr>
          <a:xfrm>
            <a:off x="1785937" y="5243512"/>
            <a:ext cx="3172715" cy="345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/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4. 你在哪个＿＿学习汉语？</a:t>
            </a:r>
          </a:p>
        </p:txBody>
      </p:sp>
    </p:spTree>
  </p:cSld>
  <p:clrMapOvr>
    <a:masterClrMapping/>
  </p:clrMapOvr>
  <p:transition spd="med"/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2" name="Group 92"/>
          <p:cNvGrpSpPr/>
          <p:nvPr/>
        </p:nvGrpSpPr>
        <p:grpSpPr>
          <a:xfrm>
            <a:off x="287923" y="227733"/>
            <a:ext cx="8698915" cy="920848"/>
            <a:chOff x="0" y="0"/>
            <a:chExt cx="8698914" cy="920847"/>
          </a:xfrm>
        </p:grpSpPr>
        <p:sp>
          <p:nvSpPr>
            <p:cNvPr id="88" name="Shape 88"/>
            <p:cNvSpPr/>
            <p:nvPr/>
          </p:nvSpPr>
          <p:spPr>
            <a:xfrm>
              <a:off x="626477" y="307253"/>
              <a:ext cx="8072438" cy="596902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xmlns="" val="1"/>
              </a:ext>
            </a:extLst>
          </p:spPr>
          <p:txBody>
            <a:bodyPr wrap="square" lIns="45719" tIns="45719" rIns="45719" bIns="45719" numCol="1" anchor="t">
              <a:spAutoFit/>
            </a:bodyPr>
            <a:lstStyle>
              <a:lvl1pPr>
                <a:defRPr sz="4000">
                  <a:solidFill>
                    <a:srgbClr val="A6A6A6"/>
                  </a:solidFill>
                  <a:latin typeface="黑体"/>
                  <a:ea typeface="黑体"/>
                  <a:cs typeface="黑体"/>
                  <a:sym typeface="黑体"/>
                </a:defRPr>
              </a:lvl1pPr>
            </a:lstStyle>
            <a:p>
              <a:pPr lvl="0">
                <a:defRPr sz="1800">
                  <a:solidFill>
                    <a:srgbClr val="000000"/>
                  </a:solidFill>
                </a:defRPr>
              </a:pPr>
              <a:r>
                <a:rPr sz="4000">
                  <a:solidFill>
                    <a:srgbClr val="A6A6A6"/>
                  </a:solidFill>
                </a:rPr>
                <a:t>课文</a:t>
              </a:r>
            </a:p>
          </p:txBody>
        </p:sp>
        <p:grpSp>
          <p:nvGrpSpPr>
            <p:cNvPr id="91" name="Group 91"/>
            <p:cNvGrpSpPr/>
            <p:nvPr/>
          </p:nvGrpSpPr>
          <p:grpSpPr>
            <a:xfrm>
              <a:off x="0" y="0"/>
              <a:ext cx="607419" cy="920848"/>
              <a:chOff x="0" y="0"/>
              <a:chExt cx="607418" cy="920847"/>
            </a:xfrm>
          </p:grpSpPr>
          <p:sp>
            <p:nvSpPr>
              <p:cNvPr id="89" name="Shape 89"/>
              <p:cNvSpPr/>
              <p:nvPr/>
            </p:nvSpPr>
            <p:spPr>
              <a:xfrm>
                <a:off x="0" y="0"/>
                <a:ext cx="607419" cy="920848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10786" y="21600"/>
                    </a:moveTo>
                    <a:lnTo>
                      <a:pt x="11178" y="21600"/>
                    </a:lnTo>
                    <a:lnTo>
                      <a:pt x="11516" y="21565"/>
                    </a:lnTo>
                    <a:lnTo>
                      <a:pt x="11881" y="21495"/>
                    </a:lnTo>
                    <a:lnTo>
                      <a:pt x="12220" y="21425"/>
                    </a:lnTo>
                    <a:lnTo>
                      <a:pt x="12585" y="21319"/>
                    </a:lnTo>
                    <a:lnTo>
                      <a:pt x="12871" y="21196"/>
                    </a:lnTo>
                    <a:lnTo>
                      <a:pt x="13132" y="21056"/>
                    </a:lnTo>
                    <a:lnTo>
                      <a:pt x="13367" y="20881"/>
                    </a:lnTo>
                    <a:lnTo>
                      <a:pt x="13627" y="20722"/>
                    </a:lnTo>
                    <a:lnTo>
                      <a:pt x="13835" y="20511"/>
                    </a:lnTo>
                    <a:lnTo>
                      <a:pt x="14018" y="20318"/>
                    </a:lnTo>
                    <a:lnTo>
                      <a:pt x="14174" y="20107"/>
                    </a:lnTo>
                    <a:lnTo>
                      <a:pt x="14330" y="19879"/>
                    </a:lnTo>
                    <a:lnTo>
                      <a:pt x="14434" y="19634"/>
                    </a:lnTo>
                    <a:lnTo>
                      <a:pt x="14487" y="19370"/>
                    </a:lnTo>
                    <a:lnTo>
                      <a:pt x="14487" y="15664"/>
                    </a:lnTo>
                    <a:lnTo>
                      <a:pt x="14591" y="15454"/>
                    </a:lnTo>
                    <a:lnTo>
                      <a:pt x="14669" y="15260"/>
                    </a:lnTo>
                    <a:lnTo>
                      <a:pt x="14774" y="15050"/>
                    </a:lnTo>
                    <a:lnTo>
                      <a:pt x="15138" y="14646"/>
                    </a:lnTo>
                    <a:lnTo>
                      <a:pt x="15581" y="14242"/>
                    </a:lnTo>
                    <a:lnTo>
                      <a:pt x="16728" y="13469"/>
                    </a:lnTo>
                    <a:lnTo>
                      <a:pt x="18030" y="12591"/>
                    </a:lnTo>
                    <a:lnTo>
                      <a:pt x="18734" y="12118"/>
                    </a:lnTo>
                    <a:lnTo>
                      <a:pt x="19333" y="11573"/>
                    </a:lnTo>
                    <a:lnTo>
                      <a:pt x="19932" y="11028"/>
                    </a:lnTo>
                    <a:lnTo>
                      <a:pt x="20479" y="10396"/>
                    </a:lnTo>
                    <a:lnTo>
                      <a:pt x="20740" y="10097"/>
                    </a:lnTo>
                    <a:lnTo>
                      <a:pt x="20948" y="9729"/>
                    </a:lnTo>
                    <a:lnTo>
                      <a:pt x="21130" y="9378"/>
                    </a:lnTo>
                    <a:lnTo>
                      <a:pt x="21287" y="8974"/>
                    </a:lnTo>
                    <a:lnTo>
                      <a:pt x="21443" y="8605"/>
                    </a:lnTo>
                    <a:lnTo>
                      <a:pt x="21548" y="8166"/>
                    </a:lnTo>
                    <a:lnTo>
                      <a:pt x="21600" y="7727"/>
                    </a:lnTo>
                    <a:lnTo>
                      <a:pt x="21600" y="6884"/>
                    </a:lnTo>
                    <a:lnTo>
                      <a:pt x="21548" y="6515"/>
                    </a:lnTo>
                    <a:lnTo>
                      <a:pt x="21496" y="6182"/>
                    </a:lnTo>
                    <a:lnTo>
                      <a:pt x="21391" y="5812"/>
                    </a:lnTo>
                    <a:lnTo>
                      <a:pt x="21287" y="5479"/>
                    </a:lnTo>
                    <a:lnTo>
                      <a:pt x="21130" y="5093"/>
                    </a:lnTo>
                    <a:lnTo>
                      <a:pt x="20948" y="4760"/>
                    </a:lnTo>
                    <a:lnTo>
                      <a:pt x="20740" y="4425"/>
                    </a:lnTo>
                    <a:lnTo>
                      <a:pt x="20531" y="4127"/>
                    </a:lnTo>
                    <a:lnTo>
                      <a:pt x="20296" y="3811"/>
                    </a:lnTo>
                    <a:lnTo>
                      <a:pt x="20036" y="3513"/>
                    </a:lnTo>
                    <a:lnTo>
                      <a:pt x="19775" y="3214"/>
                    </a:lnTo>
                    <a:lnTo>
                      <a:pt x="19124" y="2634"/>
                    </a:lnTo>
                    <a:lnTo>
                      <a:pt x="18447" y="2125"/>
                    </a:lnTo>
                    <a:lnTo>
                      <a:pt x="17691" y="1669"/>
                    </a:lnTo>
                    <a:lnTo>
                      <a:pt x="16832" y="1229"/>
                    </a:lnTo>
                    <a:lnTo>
                      <a:pt x="16388" y="1054"/>
                    </a:lnTo>
                    <a:lnTo>
                      <a:pt x="15920" y="879"/>
                    </a:lnTo>
                    <a:lnTo>
                      <a:pt x="15477" y="720"/>
                    </a:lnTo>
                    <a:lnTo>
                      <a:pt x="15034" y="580"/>
                    </a:lnTo>
                    <a:lnTo>
                      <a:pt x="14539" y="439"/>
                    </a:lnTo>
                    <a:lnTo>
                      <a:pt x="14018" y="316"/>
                    </a:lnTo>
                    <a:lnTo>
                      <a:pt x="13471" y="211"/>
                    </a:lnTo>
                    <a:lnTo>
                      <a:pt x="12975" y="140"/>
                    </a:lnTo>
                    <a:lnTo>
                      <a:pt x="12428" y="71"/>
                    </a:lnTo>
                    <a:lnTo>
                      <a:pt x="11934" y="35"/>
                    </a:lnTo>
                    <a:lnTo>
                      <a:pt x="11387" y="0"/>
                    </a:lnTo>
                    <a:lnTo>
                      <a:pt x="10213" y="0"/>
                    </a:lnTo>
                    <a:lnTo>
                      <a:pt x="9666" y="35"/>
                    </a:lnTo>
                    <a:lnTo>
                      <a:pt x="9172" y="71"/>
                    </a:lnTo>
                    <a:lnTo>
                      <a:pt x="8625" y="140"/>
                    </a:lnTo>
                    <a:lnTo>
                      <a:pt x="8129" y="211"/>
                    </a:lnTo>
                    <a:lnTo>
                      <a:pt x="7582" y="316"/>
                    </a:lnTo>
                    <a:lnTo>
                      <a:pt x="7061" y="439"/>
                    </a:lnTo>
                    <a:lnTo>
                      <a:pt x="6566" y="580"/>
                    </a:lnTo>
                    <a:lnTo>
                      <a:pt x="6123" y="720"/>
                    </a:lnTo>
                    <a:lnTo>
                      <a:pt x="5680" y="879"/>
                    </a:lnTo>
                    <a:lnTo>
                      <a:pt x="5212" y="1054"/>
                    </a:lnTo>
                    <a:lnTo>
                      <a:pt x="4768" y="1229"/>
                    </a:lnTo>
                    <a:lnTo>
                      <a:pt x="3909" y="1669"/>
                    </a:lnTo>
                    <a:lnTo>
                      <a:pt x="3153" y="2125"/>
                    </a:lnTo>
                    <a:lnTo>
                      <a:pt x="2476" y="2634"/>
                    </a:lnTo>
                    <a:lnTo>
                      <a:pt x="1825" y="3214"/>
                    </a:lnTo>
                    <a:lnTo>
                      <a:pt x="1303" y="3811"/>
                    </a:lnTo>
                    <a:lnTo>
                      <a:pt x="1069" y="4127"/>
                    </a:lnTo>
                    <a:lnTo>
                      <a:pt x="860" y="4425"/>
                    </a:lnTo>
                    <a:lnTo>
                      <a:pt x="651" y="4760"/>
                    </a:lnTo>
                    <a:lnTo>
                      <a:pt x="470" y="5093"/>
                    </a:lnTo>
                    <a:lnTo>
                      <a:pt x="313" y="5479"/>
                    </a:lnTo>
                    <a:lnTo>
                      <a:pt x="209" y="5812"/>
                    </a:lnTo>
                    <a:lnTo>
                      <a:pt x="104" y="6182"/>
                    </a:lnTo>
                    <a:lnTo>
                      <a:pt x="52" y="6515"/>
                    </a:lnTo>
                    <a:lnTo>
                      <a:pt x="0" y="6884"/>
                    </a:lnTo>
                    <a:lnTo>
                      <a:pt x="0" y="7727"/>
                    </a:lnTo>
                    <a:lnTo>
                      <a:pt x="52" y="8166"/>
                    </a:lnTo>
                    <a:lnTo>
                      <a:pt x="157" y="8605"/>
                    </a:lnTo>
                    <a:lnTo>
                      <a:pt x="313" y="8974"/>
                    </a:lnTo>
                    <a:lnTo>
                      <a:pt x="470" y="9378"/>
                    </a:lnTo>
                    <a:lnTo>
                      <a:pt x="651" y="9729"/>
                    </a:lnTo>
                    <a:lnTo>
                      <a:pt x="860" y="10097"/>
                    </a:lnTo>
                    <a:lnTo>
                      <a:pt x="1121" y="10396"/>
                    </a:lnTo>
                    <a:lnTo>
                      <a:pt x="1668" y="11028"/>
                    </a:lnTo>
                    <a:lnTo>
                      <a:pt x="2267" y="11573"/>
                    </a:lnTo>
                    <a:lnTo>
                      <a:pt x="2866" y="12118"/>
                    </a:lnTo>
                    <a:lnTo>
                      <a:pt x="3570" y="12591"/>
                    </a:lnTo>
                    <a:lnTo>
                      <a:pt x="4872" y="13469"/>
                    </a:lnTo>
                    <a:lnTo>
                      <a:pt x="6019" y="14242"/>
                    </a:lnTo>
                    <a:lnTo>
                      <a:pt x="6462" y="14646"/>
                    </a:lnTo>
                    <a:lnTo>
                      <a:pt x="6826" y="15050"/>
                    </a:lnTo>
                    <a:lnTo>
                      <a:pt x="6931" y="15260"/>
                    </a:lnTo>
                    <a:lnTo>
                      <a:pt x="7009" y="15454"/>
                    </a:lnTo>
                    <a:lnTo>
                      <a:pt x="7113" y="15664"/>
                    </a:lnTo>
                    <a:lnTo>
                      <a:pt x="7113" y="19370"/>
                    </a:lnTo>
                    <a:lnTo>
                      <a:pt x="7166" y="19634"/>
                    </a:lnTo>
                    <a:lnTo>
                      <a:pt x="7270" y="19879"/>
                    </a:lnTo>
                    <a:lnTo>
                      <a:pt x="7425" y="20107"/>
                    </a:lnTo>
                    <a:lnTo>
                      <a:pt x="7582" y="20318"/>
                    </a:lnTo>
                    <a:lnTo>
                      <a:pt x="7765" y="20511"/>
                    </a:lnTo>
                    <a:lnTo>
                      <a:pt x="7973" y="20722"/>
                    </a:lnTo>
                    <a:lnTo>
                      <a:pt x="8233" y="20881"/>
                    </a:lnTo>
                    <a:lnTo>
                      <a:pt x="8468" y="21056"/>
                    </a:lnTo>
                    <a:lnTo>
                      <a:pt x="8729" y="21196"/>
                    </a:lnTo>
                    <a:lnTo>
                      <a:pt x="9015" y="21319"/>
                    </a:lnTo>
                    <a:lnTo>
                      <a:pt x="9380" y="21425"/>
                    </a:lnTo>
                    <a:lnTo>
                      <a:pt x="9719" y="21495"/>
                    </a:lnTo>
                    <a:lnTo>
                      <a:pt x="10084" y="21565"/>
                    </a:lnTo>
                    <a:lnTo>
                      <a:pt x="10422" y="21600"/>
                    </a:lnTo>
                    <a:lnTo>
                      <a:pt x="10786" y="21600"/>
                    </a:lnTo>
                    <a:close/>
                  </a:path>
                </a:pathLst>
              </a:custGeom>
              <a:solidFill>
                <a:srgbClr val="FFFFCC"/>
              </a:solidFill>
              <a:ln w="57150" cap="flat">
                <a:solidFill>
                  <a:srgbClr val="000000"/>
                </a:solidFill>
                <a:prstDash val="solid"/>
                <a:round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/>
                <a:endParaRPr/>
              </a:p>
            </p:txBody>
          </p:sp>
          <p:sp>
            <p:nvSpPr>
              <p:cNvPr id="90" name="Shape 90"/>
              <p:cNvSpPr/>
              <p:nvPr/>
            </p:nvSpPr>
            <p:spPr>
              <a:xfrm>
                <a:off x="192698" y="404297"/>
                <a:ext cx="224224" cy="408752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6354" y="10918"/>
                    </a:moveTo>
                    <a:lnTo>
                      <a:pt x="4448" y="5578"/>
                    </a:lnTo>
                    <a:lnTo>
                      <a:pt x="1060" y="1305"/>
                    </a:lnTo>
                    <a:lnTo>
                      <a:pt x="0" y="235"/>
                    </a:lnTo>
                    <a:lnTo>
                      <a:pt x="4448" y="1424"/>
                    </a:lnTo>
                    <a:lnTo>
                      <a:pt x="7835" y="0"/>
                    </a:lnTo>
                    <a:lnTo>
                      <a:pt x="11647" y="1305"/>
                    </a:lnTo>
                    <a:lnTo>
                      <a:pt x="14610" y="0"/>
                    </a:lnTo>
                    <a:lnTo>
                      <a:pt x="17576" y="1186"/>
                    </a:lnTo>
                    <a:lnTo>
                      <a:pt x="21600" y="235"/>
                    </a:lnTo>
                    <a:lnTo>
                      <a:pt x="16304" y="6053"/>
                    </a:lnTo>
                    <a:lnTo>
                      <a:pt x="14822" y="10918"/>
                    </a:lnTo>
                    <a:moveTo>
                      <a:pt x="778" y="14359"/>
                    </a:moveTo>
                    <a:lnTo>
                      <a:pt x="20681" y="14359"/>
                    </a:lnTo>
                    <a:lnTo>
                      <a:pt x="20681" y="16852"/>
                    </a:lnTo>
                    <a:lnTo>
                      <a:pt x="778" y="16814"/>
                    </a:lnTo>
                    <a:lnTo>
                      <a:pt x="778" y="19226"/>
                    </a:lnTo>
                    <a:lnTo>
                      <a:pt x="20681" y="19304"/>
                    </a:lnTo>
                    <a:lnTo>
                      <a:pt x="20752" y="21600"/>
                    </a:lnTo>
                    <a:lnTo>
                      <a:pt x="848" y="21600"/>
                    </a:lnTo>
                  </a:path>
                </a:pathLst>
              </a:custGeom>
              <a:noFill/>
              <a:ln w="57150" cap="flat">
                <a:solidFill>
                  <a:srgbClr val="000000"/>
                </a:solidFill>
                <a:prstDash val="solid"/>
                <a:round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/>
                <a:endParaRPr/>
              </a:p>
            </p:txBody>
          </p:sp>
        </p:grpSp>
      </p:grpSp>
      <p:sp>
        <p:nvSpPr>
          <p:cNvPr id="93" name="Shape 93"/>
          <p:cNvSpPr/>
          <p:nvPr/>
        </p:nvSpPr>
        <p:spPr>
          <a:xfrm>
            <a:off x="3048000" y="1381442"/>
            <a:ext cx="866140" cy="345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 anchor="ctr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在教室</a:t>
            </a:r>
          </a:p>
        </p:txBody>
      </p:sp>
      <p:sp>
        <p:nvSpPr>
          <p:cNvPr id="94" name="Shape 94"/>
          <p:cNvSpPr/>
          <p:nvPr/>
        </p:nvSpPr>
        <p:spPr>
          <a:xfrm>
            <a:off x="838200" y="2057400"/>
            <a:ext cx="4177665" cy="354965"/>
          </a:xfrm>
          <a:prstGeom prst="rect">
            <a:avLst/>
          </a:prstGeom>
          <a:ln>
            <a:solidFill>
              <a:srgbClr val="4A7EBB"/>
            </a:solidFill>
            <a:round/>
          </a:ln>
          <a:effectLst>
            <a:outerShdw blurRad="63500" dist="20000" dir="5400000" rotWithShape="0">
              <a:srgbClr val="FFFFFF">
                <a:alpha val="37998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大山：马可，你的中文越说越好了。</a:t>
            </a:r>
          </a:p>
        </p:txBody>
      </p:sp>
      <p:sp>
        <p:nvSpPr>
          <p:cNvPr id="95" name="Shape 95"/>
          <p:cNvSpPr/>
          <p:nvPr/>
        </p:nvSpPr>
        <p:spPr>
          <a:xfrm>
            <a:off x="827087" y="2806700"/>
            <a:ext cx="4685666" cy="354965"/>
          </a:xfrm>
          <a:prstGeom prst="rect">
            <a:avLst/>
          </a:prstGeom>
          <a:ln>
            <a:solidFill>
              <a:srgbClr val="BE4B48"/>
            </a:solidFill>
            <a:round/>
          </a:ln>
          <a:effectLst>
            <a:outerShdw blurRad="63500" dist="20000" dir="5400000" rotWithShape="0">
              <a:srgbClr val="FFFFFF">
                <a:alpha val="37998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马可：哪里哪里，我们班李静说得更好。</a:t>
            </a:r>
          </a:p>
        </p:txBody>
      </p:sp>
      <p:sp>
        <p:nvSpPr>
          <p:cNvPr id="96" name="Shape 96"/>
          <p:cNvSpPr/>
          <p:nvPr/>
        </p:nvSpPr>
        <p:spPr>
          <a:xfrm>
            <a:off x="827087" y="3527425"/>
            <a:ext cx="1891666" cy="354965"/>
          </a:xfrm>
          <a:prstGeom prst="rect">
            <a:avLst/>
          </a:prstGeom>
          <a:ln>
            <a:solidFill>
              <a:srgbClr val="4A7EBB"/>
            </a:solidFill>
            <a:round/>
          </a:ln>
          <a:effectLst>
            <a:outerShdw blurRad="63500" dist="20000" dir="5400000" rotWithShape="0">
              <a:srgbClr val="FFFFFF">
                <a:alpha val="37998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大山：怎么好？</a:t>
            </a:r>
          </a:p>
        </p:txBody>
      </p:sp>
      <p:sp>
        <p:nvSpPr>
          <p:cNvPr id="97" name="Shape 97"/>
          <p:cNvSpPr/>
          <p:nvPr/>
        </p:nvSpPr>
        <p:spPr>
          <a:xfrm>
            <a:off x="827087" y="4246562"/>
            <a:ext cx="4431666" cy="354966"/>
          </a:xfrm>
          <a:prstGeom prst="rect">
            <a:avLst/>
          </a:prstGeom>
          <a:ln>
            <a:solidFill>
              <a:srgbClr val="BE4B48"/>
            </a:solidFill>
            <a:round/>
          </a:ln>
          <a:effectLst>
            <a:outerShdw blurRad="63500" dist="20000" dir="5400000" rotWithShape="0">
              <a:srgbClr val="FFFFFF">
                <a:alpha val="37998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马可：她的汉语说的跟中国人一样好。</a:t>
            </a:r>
          </a:p>
        </p:txBody>
      </p:sp>
      <p:sp>
        <p:nvSpPr>
          <p:cNvPr id="98" name="Shape 98"/>
          <p:cNvSpPr/>
          <p:nvPr/>
        </p:nvSpPr>
        <p:spPr>
          <a:xfrm>
            <a:off x="827087" y="5013325"/>
            <a:ext cx="4685666" cy="354965"/>
          </a:xfrm>
          <a:prstGeom prst="rect">
            <a:avLst/>
          </a:prstGeom>
          <a:ln>
            <a:solidFill>
              <a:srgbClr val="4A7EBB"/>
            </a:solidFill>
            <a:round/>
          </a:ln>
          <a:effectLst>
            <a:outerShdw blurRad="63500" dist="20000" dir="5400000" rotWithShape="0">
              <a:srgbClr val="FFFFFF">
                <a:alpha val="37998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大山：李静？我怎么没听说过这个名字？</a:t>
            </a:r>
          </a:p>
        </p:txBody>
      </p:sp>
      <p:sp>
        <p:nvSpPr>
          <p:cNvPr id="99" name="Shape 99"/>
          <p:cNvSpPr/>
          <p:nvPr/>
        </p:nvSpPr>
        <p:spPr>
          <a:xfrm>
            <a:off x="785812" y="5743575"/>
            <a:ext cx="3415666" cy="354965"/>
          </a:xfrm>
          <a:prstGeom prst="rect">
            <a:avLst/>
          </a:prstGeom>
          <a:ln>
            <a:solidFill>
              <a:srgbClr val="BE4B48"/>
            </a:solidFill>
            <a:round/>
          </a:ln>
          <a:effectLst>
            <a:outerShdw blurRad="63500" dist="20000" dir="5400000" rotWithShape="0">
              <a:srgbClr val="FFFFFF">
                <a:alpha val="37998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马可：她是我们的汉语老师。</a:t>
            </a:r>
          </a:p>
        </p:txBody>
      </p:sp>
    </p:spTree>
  </p:cSld>
  <p:clrMapOvr>
    <a:masterClrMapping/>
  </p:clrMapOvr>
  <p:transition spd="med"/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5" name="Group 105"/>
          <p:cNvGrpSpPr/>
          <p:nvPr/>
        </p:nvGrpSpPr>
        <p:grpSpPr>
          <a:xfrm>
            <a:off x="287923" y="227733"/>
            <a:ext cx="8698915" cy="920848"/>
            <a:chOff x="0" y="0"/>
            <a:chExt cx="8698914" cy="920847"/>
          </a:xfrm>
        </p:grpSpPr>
        <p:sp>
          <p:nvSpPr>
            <p:cNvPr id="101" name="Shape 101"/>
            <p:cNvSpPr/>
            <p:nvPr/>
          </p:nvSpPr>
          <p:spPr>
            <a:xfrm>
              <a:off x="626477" y="307253"/>
              <a:ext cx="8072438" cy="596902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xmlns="" val="1"/>
              </a:ext>
            </a:extLst>
          </p:spPr>
          <p:txBody>
            <a:bodyPr wrap="square" lIns="45719" tIns="45719" rIns="45719" bIns="45719" numCol="1" anchor="t">
              <a:spAutoFit/>
            </a:bodyPr>
            <a:lstStyle>
              <a:lvl1pPr>
                <a:defRPr sz="4000">
                  <a:solidFill>
                    <a:srgbClr val="A6A6A6"/>
                  </a:solidFill>
                  <a:latin typeface="黑体"/>
                  <a:ea typeface="黑体"/>
                  <a:cs typeface="黑体"/>
                  <a:sym typeface="黑体"/>
                </a:defRPr>
              </a:lvl1pPr>
            </a:lstStyle>
            <a:p>
              <a:pPr lvl="0">
                <a:defRPr sz="1800">
                  <a:solidFill>
                    <a:srgbClr val="000000"/>
                  </a:solidFill>
                </a:defRPr>
              </a:pPr>
              <a:r>
                <a:rPr sz="4000">
                  <a:solidFill>
                    <a:srgbClr val="A6A6A6"/>
                  </a:solidFill>
                </a:rPr>
                <a:t>课文</a:t>
              </a:r>
            </a:p>
          </p:txBody>
        </p:sp>
        <p:grpSp>
          <p:nvGrpSpPr>
            <p:cNvPr id="104" name="Group 104"/>
            <p:cNvGrpSpPr/>
            <p:nvPr/>
          </p:nvGrpSpPr>
          <p:grpSpPr>
            <a:xfrm>
              <a:off x="0" y="0"/>
              <a:ext cx="607419" cy="920848"/>
              <a:chOff x="0" y="0"/>
              <a:chExt cx="607418" cy="920847"/>
            </a:xfrm>
          </p:grpSpPr>
          <p:sp>
            <p:nvSpPr>
              <p:cNvPr id="102" name="Shape 102"/>
              <p:cNvSpPr/>
              <p:nvPr/>
            </p:nvSpPr>
            <p:spPr>
              <a:xfrm>
                <a:off x="0" y="0"/>
                <a:ext cx="607419" cy="920848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10786" y="21600"/>
                    </a:moveTo>
                    <a:lnTo>
                      <a:pt x="11178" y="21600"/>
                    </a:lnTo>
                    <a:lnTo>
                      <a:pt x="11516" y="21565"/>
                    </a:lnTo>
                    <a:lnTo>
                      <a:pt x="11881" y="21495"/>
                    </a:lnTo>
                    <a:lnTo>
                      <a:pt x="12220" y="21425"/>
                    </a:lnTo>
                    <a:lnTo>
                      <a:pt x="12585" y="21319"/>
                    </a:lnTo>
                    <a:lnTo>
                      <a:pt x="12871" y="21196"/>
                    </a:lnTo>
                    <a:lnTo>
                      <a:pt x="13132" y="21056"/>
                    </a:lnTo>
                    <a:lnTo>
                      <a:pt x="13367" y="20881"/>
                    </a:lnTo>
                    <a:lnTo>
                      <a:pt x="13627" y="20722"/>
                    </a:lnTo>
                    <a:lnTo>
                      <a:pt x="13835" y="20511"/>
                    </a:lnTo>
                    <a:lnTo>
                      <a:pt x="14018" y="20318"/>
                    </a:lnTo>
                    <a:lnTo>
                      <a:pt x="14174" y="20107"/>
                    </a:lnTo>
                    <a:lnTo>
                      <a:pt x="14330" y="19879"/>
                    </a:lnTo>
                    <a:lnTo>
                      <a:pt x="14434" y="19634"/>
                    </a:lnTo>
                    <a:lnTo>
                      <a:pt x="14487" y="19370"/>
                    </a:lnTo>
                    <a:lnTo>
                      <a:pt x="14487" y="15664"/>
                    </a:lnTo>
                    <a:lnTo>
                      <a:pt x="14591" y="15454"/>
                    </a:lnTo>
                    <a:lnTo>
                      <a:pt x="14669" y="15260"/>
                    </a:lnTo>
                    <a:lnTo>
                      <a:pt x="14774" y="15050"/>
                    </a:lnTo>
                    <a:lnTo>
                      <a:pt x="15138" y="14646"/>
                    </a:lnTo>
                    <a:lnTo>
                      <a:pt x="15581" y="14242"/>
                    </a:lnTo>
                    <a:lnTo>
                      <a:pt x="16728" y="13469"/>
                    </a:lnTo>
                    <a:lnTo>
                      <a:pt x="18030" y="12591"/>
                    </a:lnTo>
                    <a:lnTo>
                      <a:pt x="18734" y="12118"/>
                    </a:lnTo>
                    <a:lnTo>
                      <a:pt x="19333" y="11573"/>
                    </a:lnTo>
                    <a:lnTo>
                      <a:pt x="19932" y="11028"/>
                    </a:lnTo>
                    <a:lnTo>
                      <a:pt x="20479" y="10396"/>
                    </a:lnTo>
                    <a:lnTo>
                      <a:pt x="20740" y="10097"/>
                    </a:lnTo>
                    <a:lnTo>
                      <a:pt x="20948" y="9729"/>
                    </a:lnTo>
                    <a:lnTo>
                      <a:pt x="21130" y="9378"/>
                    </a:lnTo>
                    <a:lnTo>
                      <a:pt x="21287" y="8974"/>
                    </a:lnTo>
                    <a:lnTo>
                      <a:pt x="21443" y="8605"/>
                    </a:lnTo>
                    <a:lnTo>
                      <a:pt x="21548" y="8166"/>
                    </a:lnTo>
                    <a:lnTo>
                      <a:pt x="21600" y="7727"/>
                    </a:lnTo>
                    <a:lnTo>
                      <a:pt x="21600" y="6884"/>
                    </a:lnTo>
                    <a:lnTo>
                      <a:pt x="21548" y="6515"/>
                    </a:lnTo>
                    <a:lnTo>
                      <a:pt x="21496" y="6182"/>
                    </a:lnTo>
                    <a:lnTo>
                      <a:pt x="21391" y="5812"/>
                    </a:lnTo>
                    <a:lnTo>
                      <a:pt x="21287" y="5479"/>
                    </a:lnTo>
                    <a:lnTo>
                      <a:pt x="21130" y="5093"/>
                    </a:lnTo>
                    <a:lnTo>
                      <a:pt x="20948" y="4760"/>
                    </a:lnTo>
                    <a:lnTo>
                      <a:pt x="20740" y="4425"/>
                    </a:lnTo>
                    <a:lnTo>
                      <a:pt x="20531" y="4127"/>
                    </a:lnTo>
                    <a:lnTo>
                      <a:pt x="20296" y="3811"/>
                    </a:lnTo>
                    <a:lnTo>
                      <a:pt x="20036" y="3513"/>
                    </a:lnTo>
                    <a:lnTo>
                      <a:pt x="19775" y="3214"/>
                    </a:lnTo>
                    <a:lnTo>
                      <a:pt x="19124" y="2634"/>
                    </a:lnTo>
                    <a:lnTo>
                      <a:pt x="18447" y="2125"/>
                    </a:lnTo>
                    <a:lnTo>
                      <a:pt x="17691" y="1669"/>
                    </a:lnTo>
                    <a:lnTo>
                      <a:pt x="16832" y="1229"/>
                    </a:lnTo>
                    <a:lnTo>
                      <a:pt x="16388" y="1054"/>
                    </a:lnTo>
                    <a:lnTo>
                      <a:pt x="15920" y="879"/>
                    </a:lnTo>
                    <a:lnTo>
                      <a:pt x="15477" y="720"/>
                    </a:lnTo>
                    <a:lnTo>
                      <a:pt x="15034" y="580"/>
                    </a:lnTo>
                    <a:lnTo>
                      <a:pt x="14539" y="439"/>
                    </a:lnTo>
                    <a:lnTo>
                      <a:pt x="14018" y="316"/>
                    </a:lnTo>
                    <a:lnTo>
                      <a:pt x="13471" y="211"/>
                    </a:lnTo>
                    <a:lnTo>
                      <a:pt x="12975" y="140"/>
                    </a:lnTo>
                    <a:lnTo>
                      <a:pt x="12428" y="71"/>
                    </a:lnTo>
                    <a:lnTo>
                      <a:pt x="11934" y="35"/>
                    </a:lnTo>
                    <a:lnTo>
                      <a:pt x="11387" y="0"/>
                    </a:lnTo>
                    <a:lnTo>
                      <a:pt x="10213" y="0"/>
                    </a:lnTo>
                    <a:lnTo>
                      <a:pt x="9666" y="35"/>
                    </a:lnTo>
                    <a:lnTo>
                      <a:pt x="9172" y="71"/>
                    </a:lnTo>
                    <a:lnTo>
                      <a:pt x="8625" y="140"/>
                    </a:lnTo>
                    <a:lnTo>
                      <a:pt x="8129" y="211"/>
                    </a:lnTo>
                    <a:lnTo>
                      <a:pt x="7582" y="316"/>
                    </a:lnTo>
                    <a:lnTo>
                      <a:pt x="7061" y="439"/>
                    </a:lnTo>
                    <a:lnTo>
                      <a:pt x="6566" y="580"/>
                    </a:lnTo>
                    <a:lnTo>
                      <a:pt x="6123" y="720"/>
                    </a:lnTo>
                    <a:lnTo>
                      <a:pt x="5680" y="879"/>
                    </a:lnTo>
                    <a:lnTo>
                      <a:pt x="5212" y="1054"/>
                    </a:lnTo>
                    <a:lnTo>
                      <a:pt x="4768" y="1229"/>
                    </a:lnTo>
                    <a:lnTo>
                      <a:pt x="3909" y="1669"/>
                    </a:lnTo>
                    <a:lnTo>
                      <a:pt x="3153" y="2125"/>
                    </a:lnTo>
                    <a:lnTo>
                      <a:pt x="2476" y="2634"/>
                    </a:lnTo>
                    <a:lnTo>
                      <a:pt x="1825" y="3214"/>
                    </a:lnTo>
                    <a:lnTo>
                      <a:pt x="1303" y="3811"/>
                    </a:lnTo>
                    <a:lnTo>
                      <a:pt x="1069" y="4127"/>
                    </a:lnTo>
                    <a:lnTo>
                      <a:pt x="860" y="4425"/>
                    </a:lnTo>
                    <a:lnTo>
                      <a:pt x="651" y="4760"/>
                    </a:lnTo>
                    <a:lnTo>
                      <a:pt x="470" y="5093"/>
                    </a:lnTo>
                    <a:lnTo>
                      <a:pt x="313" y="5479"/>
                    </a:lnTo>
                    <a:lnTo>
                      <a:pt x="209" y="5812"/>
                    </a:lnTo>
                    <a:lnTo>
                      <a:pt x="104" y="6182"/>
                    </a:lnTo>
                    <a:lnTo>
                      <a:pt x="52" y="6515"/>
                    </a:lnTo>
                    <a:lnTo>
                      <a:pt x="0" y="6884"/>
                    </a:lnTo>
                    <a:lnTo>
                      <a:pt x="0" y="7727"/>
                    </a:lnTo>
                    <a:lnTo>
                      <a:pt x="52" y="8166"/>
                    </a:lnTo>
                    <a:lnTo>
                      <a:pt x="157" y="8605"/>
                    </a:lnTo>
                    <a:lnTo>
                      <a:pt x="313" y="8974"/>
                    </a:lnTo>
                    <a:lnTo>
                      <a:pt x="470" y="9378"/>
                    </a:lnTo>
                    <a:lnTo>
                      <a:pt x="651" y="9729"/>
                    </a:lnTo>
                    <a:lnTo>
                      <a:pt x="860" y="10097"/>
                    </a:lnTo>
                    <a:lnTo>
                      <a:pt x="1121" y="10396"/>
                    </a:lnTo>
                    <a:lnTo>
                      <a:pt x="1668" y="11028"/>
                    </a:lnTo>
                    <a:lnTo>
                      <a:pt x="2267" y="11573"/>
                    </a:lnTo>
                    <a:lnTo>
                      <a:pt x="2866" y="12118"/>
                    </a:lnTo>
                    <a:lnTo>
                      <a:pt x="3570" y="12591"/>
                    </a:lnTo>
                    <a:lnTo>
                      <a:pt x="4872" y="13469"/>
                    </a:lnTo>
                    <a:lnTo>
                      <a:pt x="6019" y="14242"/>
                    </a:lnTo>
                    <a:lnTo>
                      <a:pt x="6462" y="14646"/>
                    </a:lnTo>
                    <a:lnTo>
                      <a:pt x="6826" y="15050"/>
                    </a:lnTo>
                    <a:lnTo>
                      <a:pt x="6931" y="15260"/>
                    </a:lnTo>
                    <a:lnTo>
                      <a:pt x="7009" y="15454"/>
                    </a:lnTo>
                    <a:lnTo>
                      <a:pt x="7113" y="15664"/>
                    </a:lnTo>
                    <a:lnTo>
                      <a:pt x="7113" y="19370"/>
                    </a:lnTo>
                    <a:lnTo>
                      <a:pt x="7166" y="19634"/>
                    </a:lnTo>
                    <a:lnTo>
                      <a:pt x="7270" y="19879"/>
                    </a:lnTo>
                    <a:lnTo>
                      <a:pt x="7425" y="20107"/>
                    </a:lnTo>
                    <a:lnTo>
                      <a:pt x="7582" y="20318"/>
                    </a:lnTo>
                    <a:lnTo>
                      <a:pt x="7765" y="20511"/>
                    </a:lnTo>
                    <a:lnTo>
                      <a:pt x="7973" y="20722"/>
                    </a:lnTo>
                    <a:lnTo>
                      <a:pt x="8233" y="20881"/>
                    </a:lnTo>
                    <a:lnTo>
                      <a:pt x="8468" y="21056"/>
                    </a:lnTo>
                    <a:lnTo>
                      <a:pt x="8729" y="21196"/>
                    </a:lnTo>
                    <a:lnTo>
                      <a:pt x="9015" y="21319"/>
                    </a:lnTo>
                    <a:lnTo>
                      <a:pt x="9380" y="21425"/>
                    </a:lnTo>
                    <a:lnTo>
                      <a:pt x="9719" y="21495"/>
                    </a:lnTo>
                    <a:lnTo>
                      <a:pt x="10084" y="21565"/>
                    </a:lnTo>
                    <a:lnTo>
                      <a:pt x="10422" y="21600"/>
                    </a:lnTo>
                    <a:lnTo>
                      <a:pt x="10786" y="21600"/>
                    </a:lnTo>
                    <a:close/>
                  </a:path>
                </a:pathLst>
              </a:custGeom>
              <a:solidFill>
                <a:srgbClr val="FFFFCC"/>
              </a:solidFill>
              <a:ln w="57150" cap="flat">
                <a:solidFill>
                  <a:srgbClr val="000000"/>
                </a:solidFill>
                <a:prstDash val="solid"/>
                <a:round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/>
                <a:endParaRPr/>
              </a:p>
            </p:txBody>
          </p:sp>
          <p:sp>
            <p:nvSpPr>
              <p:cNvPr id="103" name="Shape 103"/>
              <p:cNvSpPr/>
              <p:nvPr/>
            </p:nvSpPr>
            <p:spPr>
              <a:xfrm>
                <a:off x="192698" y="404297"/>
                <a:ext cx="224224" cy="408752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6354" y="10918"/>
                    </a:moveTo>
                    <a:lnTo>
                      <a:pt x="4448" y="5578"/>
                    </a:lnTo>
                    <a:lnTo>
                      <a:pt x="1060" y="1305"/>
                    </a:lnTo>
                    <a:lnTo>
                      <a:pt x="0" y="235"/>
                    </a:lnTo>
                    <a:lnTo>
                      <a:pt x="4448" y="1424"/>
                    </a:lnTo>
                    <a:lnTo>
                      <a:pt x="7835" y="0"/>
                    </a:lnTo>
                    <a:lnTo>
                      <a:pt x="11647" y="1305"/>
                    </a:lnTo>
                    <a:lnTo>
                      <a:pt x="14610" y="0"/>
                    </a:lnTo>
                    <a:lnTo>
                      <a:pt x="17576" y="1186"/>
                    </a:lnTo>
                    <a:lnTo>
                      <a:pt x="21600" y="235"/>
                    </a:lnTo>
                    <a:lnTo>
                      <a:pt x="16304" y="6053"/>
                    </a:lnTo>
                    <a:lnTo>
                      <a:pt x="14822" y="10918"/>
                    </a:lnTo>
                    <a:moveTo>
                      <a:pt x="778" y="14359"/>
                    </a:moveTo>
                    <a:lnTo>
                      <a:pt x="20681" y="14359"/>
                    </a:lnTo>
                    <a:lnTo>
                      <a:pt x="20681" y="16852"/>
                    </a:lnTo>
                    <a:lnTo>
                      <a:pt x="778" y="16814"/>
                    </a:lnTo>
                    <a:lnTo>
                      <a:pt x="778" y="19226"/>
                    </a:lnTo>
                    <a:lnTo>
                      <a:pt x="20681" y="19304"/>
                    </a:lnTo>
                    <a:lnTo>
                      <a:pt x="20752" y="21600"/>
                    </a:lnTo>
                    <a:lnTo>
                      <a:pt x="848" y="21600"/>
                    </a:lnTo>
                  </a:path>
                </a:pathLst>
              </a:custGeom>
              <a:noFill/>
              <a:ln w="57150" cap="flat">
                <a:solidFill>
                  <a:srgbClr val="000000"/>
                </a:solidFill>
                <a:prstDash val="solid"/>
                <a:round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/>
                <a:endParaRPr/>
              </a:p>
            </p:txBody>
          </p:sp>
        </p:grpSp>
      </p:grpSp>
      <p:sp>
        <p:nvSpPr>
          <p:cNvPr id="106" name="Shape 106"/>
          <p:cNvSpPr/>
          <p:nvPr/>
        </p:nvSpPr>
        <p:spPr>
          <a:xfrm>
            <a:off x="3048000" y="1381442"/>
            <a:ext cx="1120140" cy="345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 anchor="ctr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在蛋糕店</a:t>
            </a:r>
          </a:p>
        </p:txBody>
      </p:sp>
      <p:sp>
        <p:nvSpPr>
          <p:cNvPr id="107" name="Shape 107"/>
          <p:cNvSpPr/>
          <p:nvPr/>
        </p:nvSpPr>
        <p:spPr>
          <a:xfrm>
            <a:off x="838200" y="2057400"/>
            <a:ext cx="4685665" cy="354965"/>
          </a:xfrm>
          <a:prstGeom prst="rect">
            <a:avLst/>
          </a:prstGeom>
          <a:ln>
            <a:solidFill>
              <a:srgbClr val="4A7EBB"/>
            </a:solidFill>
            <a:round/>
          </a:ln>
          <a:effectLst>
            <a:outerShdw blurRad="63500" dist="20000" dir="5400000" rotWithShape="0">
              <a:srgbClr val="FFFFFF">
                <a:alpha val="37998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小丽：别吃了，你已经吃了三块蛋糕了。</a:t>
            </a:r>
          </a:p>
        </p:txBody>
      </p:sp>
      <p:sp>
        <p:nvSpPr>
          <p:cNvPr id="108" name="Shape 108"/>
          <p:cNvSpPr/>
          <p:nvPr/>
        </p:nvSpPr>
        <p:spPr>
          <a:xfrm>
            <a:off x="827087" y="2806700"/>
            <a:ext cx="2653666" cy="354965"/>
          </a:xfrm>
          <a:prstGeom prst="rect">
            <a:avLst/>
          </a:prstGeom>
          <a:ln>
            <a:solidFill>
              <a:srgbClr val="BE4B48"/>
            </a:solidFill>
            <a:round/>
          </a:ln>
          <a:effectLst>
            <a:outerShdw blurRad="63500" dist="20000" dir="5400000" rotWithShape="0">
              <a:srgbClr val="FFFFFF">
                <a:alpha val="37998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小刚：这是最后一块。</a:t>
            </a:r>
          </a:p>
        </p:txBody>
      </p:sp>
      <p:sp>
        <p:nvSpPr>
          <p:cNvPr id="109" name="Shape 109"/>
          <p:cNvSpPr/>
          <p:nvPr/>
        </p:nvSpPr>
        <p:spPr>
          <a:xfrm>
            <a:off x="827087" y="3527425"/>
            <a:ext cx="4685666" cy="354965"/>
          </a:xfrm>
          <a:prstGeom prst="rect">
            <a:avLst/>
          </a:prstGeom>
          <a:ln>
            <a:solidFill>
              <a:srgbClr val="4A7EBB"/>
            </a:solidFill>
            <a:round/>
          </a:ln>
          <a:effectLst>
            <a:outerShdw blurRad="63500" dist="20000" dir="5400000" rotWithShape="0">
              <a:srgbClr val="FFFFFF">
                <a:alpha val="37998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小丽：你总是吃甜的东西，会越吃越胖。</a:t>
            </a:r>
          </a:p>
        </p:txBody>
      </p:sp>
      <p:sp>
        <p:nvSpPr>
          <p:cNvPr id="110" name="Shape 110"/>
          <p:cNvSpPr/>
          <p:nvPr/>
        </p:nvSpPr>
        <p:spPr>
          <a:xfrm>
            <a:off x="827087" y="4246562"/>
            <a:ext cx="3923666" cy="354966"/>
          </a:xfrm>
          <a:prstGeom prst="rect">
            <a:avLst/>
          </a:prstGeom>
          <a:ln>
            <a:solidFill>
              <a:srgbClr val="BE4B48"/>
            </a:solidFill>
            <a:round/>
          </a:ln>
          <a:effectLst>
            <a:outerShdw blurRad="63500" dist="20000" dir="5400000" rotWithShape="0">
              <a:srgbClr val="FFFFFF">
                <a:alpha val="37998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小刚：你放心，我一定不会变胖。</a:t>
            </a:r>
          </a:p>
        </p:txBody>
      </p:sp>
      <p:sp>
        <p:nvSpPr>
          <p:cNvPr id="111" name="Shape 111"/>
          <p:cNvSpPr/>
          <p:nvPr/>
        </p:nvSpPr>
        <p:spPr>
          <a:xfrm>
            <a:off x="827087" y="5013325"/>
            <a:ext cx="1891666" cy="354965"/>
          </a:xfrm>
          <a:prstGeom prst="rect">
            <a:avLst/>
          </a:prstGeom>
          <a:ln>
            <a:solidFill>
              <a:srgbClr val="4A7EBB"/>
            </a:solidFill>
            <a:round/>
          </a:ln>
          <a:effectLst>
            <a:outerShdw blurRad="63500" dist="20000" dir="5400000" rotWithShape="0">
              <a:srgbClr val="FFFFFF">
                <a:alpha val="37998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小丽：为什么？</a:t>
            </a:r>
          </a:p>
        </p:txBody>
      </p:sp>
      <p:sp>
        <p:nvSpPr>
          <p:cNvPr id="112" name="Shape 112"/>
          <p:cNvSpPr/>
          <p:nvPr/>
        </p:nvSpPr>
        <p:spPr>
          <a:xfrm>
            <a:off x="785812" y="5743575"/>
            <a:ext cx="4177666" cy="354965"/>
          </a:xfrm>
          <a:prstGeom prst="rect">
            <a:avLst/>
          </a:prstGeom>
          <a:ln>
            <a:solidFill>
              <a:srgbClr val="BE4B48"/>
            </a:solidFill>
            <a:round/>
          </a:ln>
          <a:effectLst>
            <a:outerShdw blurRad="63500" dist="20000" dir="5400000" rotWithShape="0">
              <a:srgbClr val="FFFFFF">
                <a:alpha val="37998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小刚：我们家的人都很瘦，吃不胖。</a:t>
            </a:r>
          </a:p>
        </p:txBody>
      </p:sp>
    </p:spTree>
  </p:cSld>
  <p:clrMapOvr>
    <a:masterClrMapping/>
  </p:clrMapOvr>
  <p:transition spd="med"/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4" name="Shape 114"/>
          <p:cNvSpPr/>
          <p:nvPr/>
        </p:nvSpPr>
        <p:spPr>
          <a:xfrm>
            <a:off x="2541587" y="1143000"/>
            <a:ext cx="2390141" cy="44704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pPr lvl="0">
              <a:defRPr sz="1800"/>
            </a:pPr>
            <a:r>
              <a:rPr sz="2000"/>
              <a:t>根据课文判断对错：</a:t>
            </a:r>
          </a:p>
        </p:txBody>
      </p:sp>
      <p:grpSp>
        <p:nvGrpSpPr>
          <p:cNvPr id="119" name="Group 119"/>
          <p:cNvGrpSpPr/>
          <p:nvPr/>
        </p:nvGrpSpPr>
        <p:grpSpPr>
          <a:xfrm>
            <a:off x="470022" y="405532"/>
            <a:ext cx="8359654" cy="919241"/>
            <a:chOff x="0" y="0"/>
            <a:chExt cx="8359652" cy="919239"/>
          </a:xfrm>
        </p:grpSpPr>
        <p:grpSp>
          <p:nvGrpSpPr>
            <p:cNvPr id="117" name="Group 117"/>
            <p:cNvGrpSpPr/>
            <p:nvPr/>
          </p:nvGrpSpPr>
          <p:grpSpPr>
            <a:xfrm>
              <a:off x="0" y="0"/>
              <a:ext cx="607351" cy="919240"/>
              <a:chOff x="0" y="0"/>
              <a:chExt cx="607350" cy="919239"/>
            </a:xfrm>
          </p:grpSpPr>
          <p:sp>
            <p:nvSpPr>
              <p:cNvPr id="115" name="Shape 115"/>
              <p:cNvSpPr/>
              <p:nvPr/>
            </p:nvSpPr>
            <p:spPr>
              <a:xfrm>
                <a:off x="0" y="0"/>
                <a:ext cx="607351" cy="919240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10786" y="21600"/>
                    </a:moveTo>
                    <a:lnTo>
                      <a:pt x="11178" y="21600"/>
                    </a:lnTo>
                    <a:lnTo>
                      <a:pt x="11516" y="21565"/>
                    </a:lnTo>
                    <a:lnTo>
                      <a:pt x="11881" y="21495"/>
                    </a:lnTo>
                    <a:lnTo>
                      <a:pt x="12220" y="21425"/>
                    </a:lnTo>
                    <a:lnTo>
                      <a:pt x="12585" y="21319"/>
                    </a:lnTo>
                    <a:lnTo>
                      <a:pt x="12871" y="21196"/>
                    </a:lnTo>
                    <a:lnTo>
                      <a:pt x="13132" y="21056"/>
                    </a:lnTo>
                    <a:lnTo>
                      <a:pt x="13367" y="20881"/>
                    </a:lnTo>
                    <a:lnTo>
                      <a:pt x="13627" y="20722"/>
                    </a:lnTo>
                    <a:lnTo>
                      <a:pt x="13835" y="20511"/>
                    </a:lnTo>
                    <a:lnTo>
                      <a:pt x="14018" y="20318"/>
                    </a:lnTo>
                    <a:lnTo>
                      <a:pt x="14174" y="20107"/>
                    </a:lnTo>
                    <a:lnTo>
                      <a:pt x="14330" y="19879"/>
                    </a:lnTo>
                    <a:lnTo>
                      <a:pt x="14434" y="19634"/>
                    </a:lnTo>
                    <a:lnTo>
                      <a:pt x="14487" y="19370"/>
                    </a:lnTo>
                    <a:lnTo>
                      <a:pt x="14487" y="15664"/>
                    </a:lnTo>
                    <a:lnTo>
                      <a:pt x="14591" y="15454"/>
                    </a:lnTo>
                    <a:lnTo>
                      <a:pt x="14669" y="15260"/>
                    </a:lnTo>
                    <a:lnTo>
                      <a:pt x="14774" y="15050"/>
                    </a:lnTo>
                    <a:lnTo>
                      <a:pt x="15138" y="14646"/>
                    </a:lnTo>
                    <a:lnTo>
                      <a:pt x="15581" y="14242"/>
                    </a:lnTo>
                    <a:lnTo>
                      <a:pt x="16728" y="13469"/>
                    </a:lnTo>
                    <a:lnTo>
                      <a:pt x="18030" y="12591"/>
                    </a:lnTo>
                    <a:lnTo>
                      <a:pt x="18734" y="12118"/>
                    </a:lnTo>
                    <a:lnTo>
                      <a:pt x="19333" y="11573"/>
                    </a:lnTo>
                    <a:lnTo>
                      <a:pt x="19932" y="11028"/>
                    </a:lnTo>
                    <a:lnTo>
                      <a:pt x="20479" y="10396"/>
                    </a:lnTo>
                    <a:lnTo>
                      <a:pt x="20740" y="10097"/>
                    </a:lnTo>
                    <a:lnTo>
                      <a:pt x="20948" y="9729"/>
                    </a:lnTo>
                    <a:lnTo>
                      <a:pt x="21130" y="9378"/>
                    </a:lnTo>
                    <a:lnTo>
                      <a:pt x="21287" y="8974"/>
                    </a:lnTo>
                    <a:lnTo>
                      <a:pt x="21443" y="8605"/>
                    </a:lnTo>
                    <a:lnTo>
                      <a:pt x="21548" y="8166"/>
                    </a:lnTo>
                    <a:lnTo>
                      <a:pt x="21600" y="7727"/>
                    </a:lnTo>
                    <a:lnTo>
                      <a:pt x="21600" y="6884"/>
                    </a:lnTo>
                    <a:lnTo>
                      <a:pt x="21548" y="6515"/>
                    </a:lnTo>
                    <a:lnTo>
                      <a:pt x="21496" y="6182"/>
                    </a:lnTo>
                    <a:lnTo>
                      <a:pt x="21391" y="5812"/>
                    </a:lnTo>
                    <a:lnTo>
                      <a:pt x="21287" y="5479"/>
                    </a:lnTo>
                    <a:lnTo>
                      <a:pt x="21130" y="5093"/>
                    </a:lnTo>
                    <a:lnTo>
                      <a:pt x="20948" y="4760"/>
                    </a:lnTo>
                    <a:lnTo>
                      <a:pt x="20740" y="4425"/>
                    </a:lnTo>
                    <a:lnTo>
                      <a:pt x="20531" y="4127"/>
                    </a:lnTo>
                    <a:lnTo>
                      <a:pt x="20296" y="3811"/>
                    </a:lnTo>
                    <a:lnTo>
                      <a:pt x="20036" y="3513"/>
                    </a:lnTo>
                    <a:lnTo>
                      <a:pt x="19775" y="3214"/>
                    </a:lnTo>
                    <a:lnTo>
                      <a:pt x="19124" y="2634"/>
                    </a:lnTo>
                    <a:lnTo>
                      <a:pt x="18447" y="2125"/>
                    </a:lnTo>
                    <a:lnTo>
                      <a:pt x="17691" y="1669"/>
                    </a:lnTo>
                    <a:lnTo>
                      <a:pt x="16832" y="1229"/>
                    </a:lnTo>
                    <a:lnTo>
                      <a:pt x="16388" y="1054"/>
                    </a:lnTo>
                    <a:lnTo>
                      <a:pt x="15920" y="879"/>
                    </a:lnTo>
                    <a:lnTo>
                      <a:pt x="15477" y="720"/>
                    </a:lnTo>
                    <a:lnTo>
                      <a:pt x="15034" y="580"/>
                    </a:lnTo>
                    <a:lnTo>
                      <a:pt x="14539" y="439"/>
                    </a:lnTo>
                    <a:lnTo>
                      <a:pt x="14018" y="316"/>
                    </a:lnTo>
                    <a:lnTo>
                      <a:pt x="13471" y="211"/>
                    </a:lnTo>
                    <a:lnTo>
                      <a:pt x="12975" y="140"/>
                    </a:lnTo>
                    <a:lnTo>
                      <a:pt x="12428" y="71"/>
                    </a:lnTo>
                    <a:lnTo>
                      <a:pt x="11934" y="35"/>
                    </a:lnTo>
                    <a:lnTo>
                      <a:pt x="11387" y="0"/>
                    </a:lnTo>
                    <a:lnTo>
                      <a:pt x="10213" y="0"/>
                    </a:lnTo>
                    <a:lnTo>
                      <a:pt x="9666" y="35"/>
                    </a:lnTo>
                    <a:lnTo>
                      <a:pt x="9172" y="71"/>
                    </a:lnTo>
                    <a:lnTo>
                      <a:pt x="8625" y="140"/>
                    </a:lnTo>
                    <a:lnTo>
                      <a:pt x="8129" y="211"/>
                    </a:lnTo>
                    <a:lnTo>
                      <a:pt x="7582" y="316"/>
                    </a:lnTo>
                    <a:lnTo>
                      <a:pt x="7061" y="439"/>
                    </a:lnTo>
                    <a:lnTo>
                      <a:pt x="6566" y="580"/>
                    </a:lnTo>
                    <a:lnTo>
                      <a:pt x="6123" y="720"/>
                    </a:lnTo>
                    <a:lnTo>
                      <a:pt x="5680" y="879"/>
                    </a:lnTo>
                    <a:lnTo>
                      <a:pt x="5212" y="1054"/>
                    </a:lnTo>
                    <a:lnTo>
                      <a:pt x="4768" y="1229"/>
                    </a:lnTo>
                    <a:lnTo>
                      <a:pt x="3909" y="1669"/>
                    </a:lnTo>
                    <a:lnTo>
                      <a:pt x="3153" y="2125"/>
                    </a:lnTo>
                    <a:lnTo>
                      <a:pt x="2476" y="2634"/>
                    </a:lnTo>
                    <a:lnTo>
                      <a:pt x="1825" y="3214"/>
                    </a:lnTo>
                    <a:lnTo>
                      <a:pt x="1303" y="3811"/>
                    </a:lnTo>
                    <a:lnTo>
                      <a:pt x="1069" y="4127"/>
                    </a:lnTo>
                    <a:lnTo>
                      <a:pt x="860" y="4425"/>
                    </a:lnTo>
                    <a:lnTo>
                      <a:pt x="651" y="4760"/>
                    </a:lnTo>
                    <a:lnTo>
                      <a:pt x="470" y="5093"/>
                    </a:lnTo>
                    <a:lnTo>
                      <a:pt x="313" y="5479"/>
                    </a:lnTo>
                    <a:lnTo>
                      <a:pt x="209" y="5812"/>
                    </a:lnTo>
                    <a:lnTo>
                      <a:pt x="104" y="6182"/>
                    </a:lnTo>
                    <a:lnTo>
                      <a:pt x="52" y="6515"/>
                    </a:lnTo>
                    <a:lnTo>
                      <a:pt x="0" y="6884"/>
                    </a:lnTo>
                    <a:lnTo>
                      <a:pt x="0" y="7727"/>
                    </a:lnTo>
                    <a:lnTo>
                      <a:pt x="52" y="8166"/>
                    </a:lnTo>
                    <a:lnTo>
                      <a:pt x="157" y="8605"/>
                    </a:lnTo>
                    <a:lnTo>
                      <a:pt x="313" y="8974"/>
                    </a:lnTo>
                    <a:lnTo>
                      <a:pt x="470" y="9378"/>
                    </a:lnTo>
                    <a:lnTo>
                      <a:pt x="651" y="9729"/>
                    </a:lnTo>
                    <a:lnTo>
                      <a:pt x="860" y="10097"/>
                    </a:lnTo>
                    <a:lnTo>
                      <a:pt x="1121" y="10396"/>
                    </a:lnTo>
                    <a:lnTo>
                      <a:pt x="1668" y="11028"/>
                    </a:lnTo>
                    <a:lnTo>
                      <a:pt x="2267" y="11573"/>
                    </a:lnTo>
                    <a:lnTo>
                      <a:pt x="2866" y="12118"/>
                    </a:lnTo>
                    <a:lnTo>
                      <a:pt x="3570" y="12591"/>
                    </a:lnTo>
                    <a:lnTo>
                      <a:pt x="4872" y="13469"/>
                    </a:lnTo>
                    <a:lnTo>
                      <a:pt x="6019" y="14242"/>
                    </a:lnTo>
                    <a:lnTo>
                      <a:pt x="6462" y="14646"/>
                    </a:lnTo>
                    <a:lnTo>
                      <a:pt x="6826" y="15050"/>
                    </a:lnTo>
                    <a:lnTo>
                      <a:pt x="6931" y="15260"/>
                    </a:lnTo>
                    <a:lnTo>
                      <a:pt x="7009" y="15454"/>
                    </a:lnTo>
                    <a:lnTo>
                      <a:pt x="7113" y="15664"/>
                    </a:lnTo>
                    <a:lnTo>
                      <a:pt x="7113" y="19370"/>
                    </a:lnTo>
                    <a:lnTo>
                      <a:pt x="7166" y="19634"/>
                    </a:lnTo>
                    <a:lnTo>
                      <a:pt x="7270" y="19879"/>
                    </a:lnTo>
                    <a:lnTo>
                      <a:pt x="7425" y="20107"/>
                    </a:lnTo>
                    <a:lnTo>
                      <a:pt x="7582" y="20318"/>
                    </a:lnTo>
                    <a:lnTo>
                      <a:pt x="7765" y="20511"/>
                    </a:lnTo>
                    <a:lnTo>
                      <a:pt x="7973" y="20722"/>
                    </a:lnTo>
                    <a:lnTo>
                      <a:pt x="8233" y="20881"/>
                    </a:lnTo>
                    <a:lnTo>
                      <a:pt x="8468" y="21056"/>
                    </a:lnTo>
                    <a:lnTo>
                      <a:pt x="8729" y="21196"/>
                    </a:lnTo>
                    <a:lnTo>
                      <a:pt x="9015" y="21319"/>
                    </a:lnTo>
                    <a:lnTo>
                      <a:pt x="9380" y="21425"/>
                    </a:lnTo>
                    <a:lnTo>
                      <a:pt x="9719" y="21495"/>
                    </a:lnTo>
                    <a:lnTo>
                      <a:pt x="10084" y="21565"/>
                    </a:lnTo>
                    <a:lnTo>
                      <a:pt x="10422" y="21600"/>
                    </a:lnTo>
                    <a:lnTo>
                      <a:pt x="10786" y="21600"/>
                    </a:lnTo>
                    <a:close/>
                  </a:path>
                </a:pathLst>
              </a:custGeom>
              <a:solidFill>
                <a:srgbClr val="FFFFCC"/>
              </a:solidFill>
              <a:ln w="57150" cap="flat">
                <a:solidFill>
                  <a:srgbClr val="000000"/>
                </a:solidFill>
                <a:prstDash val="solid"/>
                <a:round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/>
                <a:endParaRPr/>
              </a:p>
            </p:txBody>
          </p:sp>
          <p:sp>
            <p:nvSpPr>
              <p:cNvPr id="116" name="Shape 116"/>
              <p:cNvSpPr/>
              <p:nvPr/>
            </p:nvSpPr>
            <p:spPr>
              <a:xfrm>
                <a:off x="192677" y="403591"/>
                <a:ext cx="224198" cy="408039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6354" y="10918"/>
                    </a:moveTo>
                    <a:lnTo>
                      <a:pt x="4448" y="5578"/>
                    </a:lnTo>
                    <a:lnTo>
                      <a:pt x="1060" y="1305"/>
                    </a:lnTo>
                    <a:lnTo>
                      <a:pt x="0" y="235"/>
                    </a:lnTo>
                    <a:lnTo>
                      <a:pt x="4448" y="1424"/>
                    </a:lnTo>
                    <a:lnTo>
                      <a:pt x="7835" y="0"/>
                    </a:lnTo>
                    <a:lnTo>
                      <a:pt x="11647" y="1305"/>
                    </a:lnTo>
                    <a:lnTo>
                      <a:pt x="14610" y="0"/>
                    </a:lnTo>
                    <a:lnTo>
                      <a:pt x="17576" y="1186"/>
                    </a:lnTo>
                    <a:lnTo>
                      <a:pt x="21600" y="235"/>
                    </a:lnTo>
                    <a:lnTo>
                      <a:pt x="16304" y="6053"/>
                    </a:lnTo>
                    <a:lnTo>
                      <a:pt x="14822" y="10918"/>
                    </a:lnTo>
                    <a:moveTo>
                      <a:pt x="778" y="14359"/>
                    </a:moveTo>
                    <a:lnTo>
                      <a:pt x="20681" y="14359"/>
                    </a:lnTo>
                    <a:lnTo>
                      <a:pt x="20681" y="16852"/>
                    </a:lnTo>
                    <a:lnTo>
                      <a:pt x="778" y="16814"/>
                    </a:lnTo>
                    <a:lnTo>
                      <a:pt x="778" y="19226"/>
                    </a:lnTo>
                    <a:lnTo>
                      <a:pt x="20681" y="19304"/>
                    </a:lnTo>
                    <a:lnTo>
                      <a:pt x="20752" y="21600"/>
                    </a:lnTo>
                    <a:lnTo>
                      <a:pt x="848" y="21600"/>
                    </a:lnTo>
                  </a:path>
                </a:pathLst>
              </a:custGeom>
              <a:noFill/>
              <a:ln w="57150" cap="flat">
                <a:solidFill>
                  <a:srgbClr val="000000"/>
                </a:solidFill>
                <a:prstDash val="solid"/>
                <a:round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/>
                <a:endParaRPr/>
              </a:p>
            </p:txBody>
          </p:sp>
        </p:grpSp>
        <p:sp>
          <p:nvSpPr>
            <p:cNvPr id="118" name="Shape 118"/>
            <p:cNvSpPr/>
            <p:nvPr/>
          </p:nvSpPr>
          <p:spPr>
            <a:xfrm>
              <a:off x="574552" y="286617"/>
              <a:ext cx="7785101" cy="596901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xmlns="" val="1"/>
              </a:ext>
            </a:extLst>
          </p:spPr>
          <p:txBody>
            <a:bodyPr wrap="square" lIns="45719" tIns="45719" rIns="45719" bIns="45719" numCol="1" anchor="t">
              <a:spAutoFit/>
            </a:bodyPr>
            <a:lstStyle>
              <a:lvl1pPr>
                <a:defRPr sz="4000">
                  <a:solidFill>
                    <a:srgbClr val="A6A6A6"/>
                  </a:solidFill>
                  <a:latin typeface="黑体"/>
                  <a:ea typeface="黑体"/>
                  <a:cs typeface="黑体"/>
                  <a:sym typeface="黑体"/>
                </a:defRPr>
              </a:lvl1pPr>
            </a:lstStyle>
            <a:p>
              <a:pPr lvl="0">
                <a:defRPr sz="1800">
                  <a:solidFill>
                    <a:srgbClr val="000000"/>
                  </a:solidFill>
                </a:defRPr>
              </a:pPr>
              <a:r>
                <a:rPr sz="4000">
                  <a:solidFill>
                    <a:srgbClr val="A6A6A6"/>
                  </a:solidFill>
                </a:rPr>
                <a:t>练习</a:t>
              </a:r>
            </a:p>
          </p:txBody>
        </p:sp>
      </p:grpSp>
      <p:sp>
        <p:nvSpPr>
          <p:cNvPr id="120" name="Shape 120"/>
          <p:cNvSpPr/>
          <p:nvPr/>
        </p:nvSpPr>
        <p:spPr>
          <a:xfrm>
            <a:off x="1676400" y="2105025"/>
            <a:ext cx="2898140" cy="34544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马可的中文越说越好了。</a:t>
            </a:r>
          </a:p>
        </p:txBody>
      </p:sp>
      <p:sp>
        <p:nvSpPr>
          <p:cNvPr id="121" name="Shape 121"/>
          <p:cNvSpPr/>
          <p:nvPr/>
        </p:nvSpPr>
        <p:spPr>
          <a:xfrm>
            <a:off x="1143000" y="2103437"/>
            <a:ext cx="457200" cy="345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1.</a:t>
            </a:r>
          </a:p>
        </p:txBody>
      </p:sp>
      <p:sp>
        <p:nvSpPr>
          <p:cNvPr id="122" name="Shape 122"/>
          <p:cNvSpPr/>
          <p:nvPr/>
        </p:nvSpPr>
        <p:spPr>
          <a:xfrm>
            <a:off x="1143000" y="2911475"/>
            <a:ext cx="457200" cy="345440"/>
          </a:xfrm>
          <a:prstGeom prst="rect">
            <a:avLst/>
          </a:prstGeom>
          <a:ln w="12700">
            <a:miter lim="400000"/>
          </a:ln>
          <a:effectLst>
            <a:outerShdw blurRad="63500" dist="20000" dir="5400000" rotWithShape="0">
              <a:srgbClr val="FFFFFF">
                <a:alpha val="37998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2.</a:t>
            </a:r>
          </a:p>
        </p:txBody>
      </p:sp>
      <p:sp>
        <p:nvSpPr>
          <p:cNvPr id="123" name="Shape 123"/>
          <p:cNvSpPr/>
          <p:nvPr/>
        </p:nvSpPr>
        <p:spPr>
          <a:xfrm>
            <a:off x="1676400" y="2897187"/>
            <a:ext cx="3152140" cy="345441"/>
          </a:xfrm>
          <a:prstGeom prst="rect">
            <a:avLst/>
          </a:prstGeom>
          <a:ln w="12700">
            <a:miter lim="400000"/>
          </a:ln>
          <a:effectLst>
            <a:outerShdw blurRad="63500" dist="20000" dir="5400000" rotWithShape="0">
              <a:srgbClr val="FFFFFF">
                <a:alpha val="37998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李静是马可他们班的同学。</a:t>
            </a:r>
          </a:p>
        </p:txBody>
      </p:sp>
      <p:sp>
        <p:nvSpPr>
          <p:cNvPr id="124" name="Shape 124"/>
          <p:cNvSpPr/>
          <p:nvPr/>
        </p:nvSpPr>
        <p:spPr>
          <a:xfrm>
            <a:off x="1143000" y="3749675"/>
            <a:ext cx="457200" cy="345440"/>
          </a:xfrm>
          <a:prstGeom prst="rect">
            <a:avLst/>
          </a:prstGeom>
          <a:ln w="12700">
            <a:miter lim="400000"/>
          </a:ln>
          <a:effectLst>
            <a:outerShdw blurRad="63500" dist="20000" dir="5400000" rotWithShape="0">
              <a:srgbClr val="FFFFFF">
                <a:alpha val="37998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3.</a:t>
            </a:r>
          </a:p>
        </p:txBody>
      </p:sp>
      <p:sp>
        <p:nvSpPr>
          <p:cNvPr id="125" name="Shape 125"/>
          <p:cNvSpPr/>
          <p:nvPr/>
        </p:nvSpPr>
        <p:spPr>
          <a:xfrm>
            <a:off x="1676400" y="3735387"/>
            <a:ext cx="2136140" cy="345441"/>
          </a:xfrm>
          <a:prstGeom prst="rect">
            <a:avLst/>
          </a:prstGeom>
          <a:ln w="12700">
            <a:miter lim="400000"/>
          </a:ln>
          <a:effectLst>
            <a:outerShdw blurRad="63500" dist="20000" dir="5400000" rotWithShape="0">
              <a:srgbClr val="FFFFFF">
                <a:alpha val="37998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小刚喜欢吃甜的。</a:t>
            </a:r>
          </a:p>
        </p:txBody>
      </p:sp>
      <p:sp>
        <p:nvSpPr>
          <p:cNvPr id="126" name="Shape 126"/>
          <p:cNvSpPr/>
          <p:nvPr/>
        </p:nvSpPr>
        <p:spPr>
          <a:xfrm>
            <a:off x="1143000" y="4576762"/>
            <a:ext cx="457200" cy="345441"/>
          </a:xfrm>
          <a:prstGeom prst="rect">
            <a:avLst/>
          </a:prstGeom>
          <a:ln w="12700">
            <a:miter lim="400000"/>
          </a:ln>
          <a:effectLst>
            <a:outerShdw blurRad="63500" dist="20000" dir="5400000" rotWithShape="0">
              <a:srgbClr val="FFFFFF">
                <a:alpha val="37998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4.</a:t>
            </a:r>
          </a:p>
        </p:txBody>
      </p:sp>
      <p:sp>
        <p:nvSpPr>
          <p:cNvPr id="127" name="Shape 127"/>
          <p:cNvSpPr/>
          <p:nvPr/>
        </p:nvSpPr>
        <p:spPr>
          <a:xfrm>
            <a:off x="1676400" y="4560887"/>
            <a:ext cx="2644140" cy="345441"/>
          </a:xfrm>
          <a:prstGeom prst="rect">
            <a:avLst/>
          </a:prstGeom>
          <a:ln w="12700">
            <a:miter lim="400000"/>
          </a:ln>
          <a:effectLst>
            <a:outerShdw blurRad="63500" dist="20000" dir="5400000" rotWithShape="0">
              <a:srgbClr val="FFFFFF">
                <a:alpha val="37998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小刚他们家人都很瘦。</a:t>
            </a:r>
          </a:p>
        </p:txBody>
      </p:sp>
    </p:spTree>
  </p:cSld>
  <p:clrMapOvr>
    <a:masterClrMapping/>
  </p:clrMapOvr>
  <p:transition spd="med"/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Shape 8"/>
          <p:cNvSpPr>
            <a:spLocks noGrp="1"/>
          </p:cNvSpPr>
          <p:nvPr>
            <p:ph type="title" idx="4294967295"/>
          </p:nvPr>
        </p:nvSpPr>
        <p:spPr>
          <a:xfrm>
            <a:off x="-1" y="2916237"/>
            <a:ext cx="9144002" cy="79851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0" tIns="0" rIns="0" bIns="0">
            <a:normAutofit fontScale="90000"/>
          </a:bodyPr>
          <a:lstStyle>
            <a:lvl1pPr defTabSz="813816">
              <a:defRPr sz="4272">
                <a:latin typeface="黑体"/>
                <a:ea typeface="黑体"/>
                <a:cs typeface="黑体"/>
                <a:sym typeface="黑体"/>
              </a:defRPr>
            </a:lvl1pPr>
          </a:lstStyle>
          <a:p>
            <a:pPr lvl="0">
              <a:defRPr sz="1800"/>
            </a:pPr>
            <a:r>
              <a:rPr sz="4272"/>
              <a:t>第九课  她的汉语说得跟中国人一样好</a:t>
            </a:r>
          </a:p>
        </p:txBody>
      </p:sp>
      <p:sp>
        <p:nvSpPr>
          <p:cNvPr id="9" name="Shape 9"/>
          <p:cNvSpPr/>
          <p:nvPr/>
        </p:nvSpPr>
        <p:spPr>
          <a:xfrm>
            <a:off x="-1" y="1111567"/>
            <a:ext cx="9144002" cy="125349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0" tIns="0" rIns="0" bIns="0" anchor="ctr">
            <a:spAutoFit/>
          </a:bodyPr>
          <a:lstStyle/>
          <a:p>
            <a:pPr lvl="0" algn="ctr">
              <a:lnSpc>
                <a:spcPct val="110000"/>
              </a:lnSpc>
            </a:pPr>
            <a:r>
              <a:rPr sz="4000">
                <a:solidFill>
                  <a:srgbClr val="FEBDBE"/>
                </a:solidFill>
              </a:rPr>
              <a:t>STANDARD COURSE </a:t>
            </a:r>
          </a:p>
          <a:p>
            <a:pPr lvl="0" algn="ctr">
              <a:lnSpc>
                <a:spcPct val="110000"/>
              </a:lnSpc>
            </a:pPr>
            <a:r>
              <a:rPr sz="4000">
                <a:solidFill>
                  <a:srgbClr val="FEBDBE"/>
                </a:solidFill>
              </a:rPr>
              <a:t>HSK 3</a:t>
            </a:r>
          </a:p>
        </p:txBody>
      </p:sp>
      <p:sp>
        <p:nvSpPr>
          <p:cNvPr id="10" name="Shape 10"/>
          <p:cNvSpPr/>
          <p:nvPr/>
        </p:nvSpPr>
        <p:spPr>
          <a:xfrm>
            <a:off x="-1" y="4521200"/>
            <a:ext cx="9144002" cy="56134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/>
          <a:p>
            <a:pPr lvl="0" algn="ctr"/>
            <a:r>
              <a:rPr sz="3200">
                <a:solidFill>
                  <a:srgbClr val="A6A6A6"/>
                </a:solidFill>
              </a:rPr>
              <a:t>Part 2  </a:t>
            </a:r>
            <a:r>
              <a:rPr sz="3200">
                <a:solidFill>
                  <a:srgbClr val="A6A6A6"/>
                </a:solidFill>
                <a:latin typeface="黑体"/>
                <a:ea typeface="黑体"/>
                <a:cs typeface="黑体"/>
                <a:sym typeface="黑体"/>
              </a:rPr>
              <a:t>课文</a:t>
            </a:r>
            <a:r>
              <a:rPr sz="3200">
                <a:solidFill>
                  <a:srgbClr val="A6A6A6"/>
                </a:solidFill>
              </a:rPr>
              <a:t> 3</a:t>
            </a:r>
          </a:p>
        </p:txBody>
      </p:sp>
    </p:spTree>
  </p:cSld>
  <p:clrMapOvr>
    <a:masterClrMapping/>
  </p:clrMapOvr>
  <p:transition spd="med"/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u=315156293,3336407632&amp;fm=21&amp;gp=0.jpg"/>
          <p:cNvPicPr/>
          <p:nvPr/>
        </p:nvPicPr>
        <p:blipFill>
          <a:blip r:embed="rId2" cstate="print">
            <a:extLst/>
          </a:blip>
          <a:stretch>
            <a:fillRect/>
          </a:stretch>
        </p:blipFill>
        <p:spPr>
          <a:xfrm>
            <a:off x="874662" y="2544762"/>
            <a:ext cx="2540001" cy="1905001"/>
          </a:xfrm>
          <a:prstGeom prst="rect">
            <a:avLst/>
          </a:prstGeom>
          <a:ln w="12700">
            <a:miter lim="400000"/>
          </a:ln>
        </p:spPr>
      </p:pic>
      <p:pic>
        <p:nvPicPr>
          <p:cNvPr id="13" name="u=4265576834,404824311&amp;fm=21&amp;gp=0.jpg"/>
          <p:cNvPicPr/>
          <p:nvPr/>
        </p:nvPicPr>
        <p:blipFill>
          <a:blip r:embed="rId3" cstate="print">
            <a:extLst/>
          </a:blip>
          <a:stretch>
            <a:fillRect/>
          </a:stretch>
        </p:blipFill>
        <p:spPr>
          <a:xfrm>
            <a:off x="3500338" y="2544762"/>
            <a:ext cx="2540001" cy="1905001"/>
          </a:xfrm>
          <a:prstGeom prst="rect">
            <a:avLst/>
          </a:prstGeom>
          <a:ln w="12700">
            <a:miter lim="400000"/>
          </a:ln>
        </p:spPr>
      </p:pic>
      <p:pic>
        <p:nvPicPr>
          <p:cNvPr id="14" name="u=123025969,3608086108&amp;fm=21&amp;gp=0.jpg"/>
          <p:cNvPicPr/>
          <p:nvPr/>
        </p:nvPicPr>
        <p:blipFill>
          <a:blip r:embed="rId4" cstate="print">
            <a:extLst/>
          </a:blip>
          <a:srcRect t="519" b="4175"/>
          <a:stretch>
            <a:fillRect/>
          </a:stretch>
        </p:blipFill>
        <p:spPr>
          <a:xfrm>
            <a:off x="6126056" y="2544762"/>
            <a:ext cx="2539916" cy="1905001"/>
          </a:xfrm>
          <a:prstGeom prst="rect">
            <a:avLst/>
          </a:prstGeom>
          <a:ln w="12700">
            <a:miter lim="400000"/>
          </a:ln>
        </p:spPr>
      </p:pic>
      <p:sp>
        <p:nvSpPr>
          <p:cNvPr id="15" name="Shape 15"/>
          <p:cNvSpPr/>
          <p:nvPr/>
        </p:nvSpPr>
        <p:spPr>
          <a:xfrm>
            <a:off x="1071562" y="487362"/>
            <a:ext cx="8072438" cy="59690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>
            <a:lvl1pPr>
              <a:defRPr sz="4000">
                <a:solidFill>
                  <a:srgbClr val="A6A6A6"/>
                </a:solidFill>
                <a:latin typeface="黑体"/>
                <a:ea typeface="黑体"/>
                <a:cs typeface="黑体"/>
                <a:sym typeface="黑体"/>
              </a:defRPr>
            </a:lvl1pPr>
          </a:lstStyle>
          <a:p>
            <a:pPr lvl="0">
              <a:defRPr sz="1800">
                <a:solidFill>
                  <a:srgbClr val="000000"/>
                </a:solidFill>
              </a:defRPr>
            </a:pPr>
            <a:r>
              <a:rPr sz="4000">
                <a:solidFill>
                  <a:srgbClr val="A6A6A6"/>
                </a:solidFill>
              </a:rPr>
              <a:t>热身</a:t>
            </a:r>
          </a:p>
        </p:txBody>
      </p:sp>
      <p:grpSp>
        <p:nvGrpSpPr>
          <p:cNvPr id="2" name="Group 18"/>
          <p:cNvGrpSpPr/>
          <p:nvPr/>
        </p:nvGrpSpPr>
        <p:grpSpPr>
          <a:xfrm>
            <a:off x="287923" y="227733"/>
            <a:ext cx="607428" cy="920484"/>
            <a:chOff x="0" y="0"/>
            <a:chExt cx="607426" cy="920482"/>
          </a:xfrm>
        </p:grpSpPr>
        <p:sp>
          <p:nvSpPr>
            <p:cNvPr id="16" name="Shape 16"/>
            <p:cNvSpPr/>
            <p:nvPr/>
          </p:nvSpPr>
          <p:spPr>
            <a:xfrm>
              <a:off x="0" y="0"/>
              <a:ext cx="607427" cy="920483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0786" y="21600"/>
                  </a:moveTo>
                  <a:lnTo>
                    <a:pt x="11178" y="21600"/>
                  </a:lnTo>
                  <a:lnTo>
                    <a:pt x="11516" y="21565"/>
                  </a:lnTo>
                  <a:lnTo>
                    <a:pt x="11881" y="21495"/>
                  </a:lnTo>
                  <a:lnTo>
                    <a:pt x="12220" y="21425"/>
                  </a:lnTo>
                  <a:lnTo>
                    <a:pt x="12585" y="21319"/>
                  </a:lnTo>
                  <a:lnTo>
                    <a:pt x="12871" y="21196"/>
                  </a:lnTo>
                  <a:lnTo>
                    <a:pt x="13132" y="21056"/>
                  </a:lnTo>
                  <a:lnTo>
                    <a:pt x="13367" y="20881"/>
                  </a:lnTo>
                  <a:lnTo>
                    <a:pt x="13627" y="20722"/>
                  </a:lnTo>
                  <a:lnTo>
                    <a:pt x="13835" y="20511"/>
                  </a:lnTo>
                  <a:lnTo>
                    <a:pt x="14018" y="20318"/>
                  </a:lnTo>
                  <a:lnTo>
                    <a:pt x="14174" y="20107"/>
                  </a:lnTo>
                  <a:lnTo>
                    <a:pt x="14330" y="19879"/>
                  </a:lnTo>
                  <a:lnTo>
                    <a:pt x="14434" y="19634"/>
                  </a:lnTo>
                  <a:lnTo>
                    <a:pt x="14487" y="19370"/>
                  </a:lnTo>
                  <a:lnTo>
                    <a:pt x="14487" y="15664"/>
                  </a:lnTo>
                  <a:lnTo>
                    <a:pt x="14591" y="15454"/>
                  </a:lnTo>
                  <a:lnTo>
                    <a:pt x="14669" y="15260"/>
                  </a:lnTo>
                  <a:lnTo>
                    <a:pt x="14774" y="15050"/>
                  </a:lnTo>
                  <a:lnTo>
                    <a:pt x="15138" y="14646"/>
                  </a:lnTo>
                  <a:lnTo>
                    <a:pt x="15581" y="14242"/>
                  </a:lnTo>
                  <a:lnTo>
                    <a:pt x="16728" y="13469"/>
                  </a:lnTo>
                  <a:lnTo>
                    <a:pt x="18030" y="12591"/>
                  </a:lnTo>
                  <a:lnTo>
                    <a:pt x="18734" y="12118"/>
                  </a:lnTo>
                  <a:lnTo>
                    <a:pt x="19333" y="11573"/>
                  </a:lnTo>
                  <a:lnTo>
                    <a:pt x="19932" y="11028"/>
                  </a:lnTo>
                  <a:lnTo>
                    <a:pt x="20479" y="10396"/>
                  </a:lnTo>
                  <a:lnTo>
                    <a:pt x="20740" y="10097"/>
                  </a:lnTo>
                  <a:lnTo>
                    <a:pt x="20948" y="9729"/>
                  </a:lnTo>
                  <a:lnTo>
                    <a:pt x="21130" y="9378"/>
                  </a:lnTo>
                  <a:lnTo>
                    <a:pt x="21287" y="8974"/>
                  </a:lnTo>
                  <a:lnTo>
                    <a:pt x="21443" y="8605"/>
                  </a:lnTo>
                  <a:lnTo>
                    <a:pt x="21548" y="8166"/>
                  </a:lnTo>
                  <a:lnTo>
                    <a:pt x="21600" y="7727"/>
                  </a:lnTo>
                  <a:lnTo>
                    <a:pt x="21600" y="6884"/>
                  </a:lnTo>
                  <a:lnTo>
                    <a:pt x="21548" y="6515"/>
                  </a:lnTo>
                  <a:lnTo>
                    <a:pt x="21496" y="6182"/>
                  </a:lnTo>
                  <a:lnTo>
                    <a:pt x="21391" y="5812"/>
                  </a:lnTo>
                  <a:lnTo>
                    <a:pt x="21287" y="5479"/>
                  </a:lnTo>
                  <a:lnTo>
                    <a:pt x="21130" y="5093"/>
                  </a:lnTo>
                  <a:lnTo>
                    <a:pt x="20948" y="4760"/>
                  </a:lnTo>
                  <a:lnTo>
                    <a:pt x="20740" y="4425"/>
                  </a:lnTo>
                  <a:lnTo>
                    <a:pt x="20531" y="4127"/>
                  </a:lnTo>
                  <a:lnTo>
                    <a:pt x="20296" y="3811"/>
                  </a:lnTo>
                  <a:lnTo>
                    <a:pt x="20036" y="3513"/>
                  </a:lnTo>
                  <a:lnTo>
                    <a:pt x="19775" y="3214"/>
                  </a:lnTo>
                  <a:lnTo>
                    <a:pt x="19124" y="2634"/>
                  </a:lnTo>
                  <a:lnTo>
                    <a:pt x="18447" y="2125"/>
                  </a:lnTo>
                  <a:lnTo>
                    <a:pt x="17691" y="1669"/>
                  </a:lnTo>
                  <a:lnTo>
                    <a:pt x="16832" y="1229"/>
                  </a:lnTo>
                  <a:lnTo>
                    <a:pt x="16388" y="1054"/>
                  </a:lnTo>
                  <a:lnTo>
                    <a:pt x="15920" y="879"/>
                  </a:lnTo>
                  <a:lnTo>
                    <a:pt x="15477" y="720"/>
                  </a:lnTo>
                  <a:lnTo>
                    <a:pt x="15034" y="580"/>
                  </a:lnTo>
                  <a:lnTo>
                    <a:pt x="14539" y="439"/>
                  </a:lnTo>
                  <a:lnTo>
                    <a:pt x="14018" y="316"/>
                  </a:lnTo>
                  <a:lnTo>
                    <a:pt x="13471" y="211"/>
                  </a:lnTo>
                  <a:lnTo>
                    <a:pt x="12975" y="140"/>
                  </a:lnTo>
                  <a:lnTo>
                    <a:pt x="12428" y="71"/>
                  </a:lnTo>
                  <a:lnTo>
                    <a:pt x="11934" y="35"/>
                  </a:lnTo>
                  <a:lnTo>
                    <a:pt x="11387" y="0"/>
                  </a:lnTo>
                  <a:lnTo>
                    <a:pt x="10213" y="0"/>
                  </a:lnTo>
                  <a:lnTo>
                    <a:pt x="9666" y="35"/>
                  </a:lnTo>
                  <a:lnTo>
                    <a:pt x="9172" y="71"/>
                  </a:lnTo>
                  <a:lnTo>
                    <a:pt x="8625" y="140"/>
                  </a:lnTo>
                  <a:lnTo>
                    <a:pt x="8129" y="211"/>
                  </a:lnTo>
                  <a:lnTo>
                    <a:pt x="7582" y="316"/>
                  </a:lnTo>
                  <a:lnTo>
                    <a:pt x="7061" y="439"/>
                  </a:lnTo>
                  <a:lnTo>
                    <a:pt x="6566" y="580"/>
                  </a:lnTo>
                  <a:lnTo>
                    <a:pt x="6123" y="720"/>
                  </a:lnTo>
                  <a:lnTo>
                    <a:pt x="5680" y="879"/>
                  </a:lnTo>
                  <a:lnTo>
                    <a:pt x="5212" y="1054"/>
                  </a:lnTo>
                  <a:lnTo>
                    <a:pt x="4768" y="1229"/>
                  </a:lnTo>
                  <a:lnTo>
                    <a:pt x="3909" y="1669"/>
                  </a:lnTo>
                  <a:lnTo>
                    <a:pt x="3153" y="2125"/>
                  </a:lnTo>
                  <a:lnTo>
                    <a:pt x="2476" y="2634"/>
                  </a:lnTo>
                  <a:lnTo>
                    <a:pt x="1825" y="3214"/>
                  </a:lnTo>
                  <a:lnTo>
                    <a:pt x="1303" y="3811"/>
                  </a:lnTo>
                  <a:lnTo>
                    <a:pt x="1069" y="4127"/>
                  </a:lnTo>
                  <a:lnTo>
                    <a:pt x="860" y="4425"/>
                  </a:lnTo>
                  <a:lnTo>
                    <a:pt x="651" y="4760"/>
                  </a:lnTo>
                  <a:lnTo>
                    <a:pt x="470" y="5093"/>
                  </a:lnTo>
                  <a:lnTo>
                    <a:pt x="313" y="5479"/>
                  </a:lnTo>
                  <a:lnTo>
                    <a:pt x="209" y="5812"/>
                  </a:lnTo>
                  <a:lnTo>
                    <a:pt x="104" y="6182"/>
                  </a:lnTo>
                  <a:lnTo>
                    <a:pt x="52" y="6515"/>
                  </a:lnTo>
                  <a:lnTo>
                    <a:pt x="0" y="6884"/>
                  </a:lnTo>
                  <a:lnTo>
                    <a:pt x="0" y="7727"/>
                  </a:lnTo>
                  <a:lnTo>
                    <a:pt x="52" y="8166"/>
                  </a:lnTo>
                  <a:lnTo>
                    <a:pt x="157" y="8605"/>
                  </a:lnTo>
                  <a:lnTo>
                    <a:pt x="313" y="8974"/>
                  </a:lnTo>
                  <a:lnTo>
                    <a:pt x="470" y="9378"/>
                  </a:lnTo>
                  <a:lnTo>
                    <a:pt x="651" y="9729"/>
                  </a:lnTo>
                  <a:lnTo>
                    <a:pt x="860" y="10097"/>
                  </a:lnTo>
                  <a:lnTo>
                    <a:pt x="1121" y="10396"/>
                  </a:lnTo>
                  <a:lnTo>
                    <a:pt x="1668" y="11028"/>
                  </a:lnTo>
                  <a:lnTo>
                    <a:pt x="2267" y="11573"/>
                  </a:lnTo>
                  <a:lnTo>
                    <a:pt x="2866" y="12118"/>
                  </a:lnTo>
                  <a:lnTo>
                    <a:pt x="3570" y="12591"/>
                  </a:lnTo>
                  <a:lnTo>
                    <a:pt x="4872" y="13469"/>
                  </a:lnTo>
                  <a:lnTo>
                    <a:pt x="6019" y="14242"/>
                  </a:lnTo>
                  <a:lnTo>
                    <a:pt x="6462" y="14646"/>
                  </a:lnTo>
                  <a:lnTo>
                    <a:pt x="6826" y="15050"/>
                  </a:lnTo>
                  <a:lnTo>
                    <a:pt x="6931" y="15260"/>
                  </a:lnTo>
                  <a:lnTo>
                    <a:pt x="7009" y="15454"/>
                  </a:lnTo>
                  <a:lnTo>
                    <a:pt x="7113" y="15664"/>
                  </a:lnTo>
                  <a:lnTo>
                    <a:pt x="7113" y="19370"/>
                  </a:lnTo>
                  <a:lnTo>
                    <a:pt x="7166" y="19634"/>
                  </a:lnTo>
                  <a:lnTo>
                    <a:pt x="7270" y="19879"/>
                  </a:lnTo>
                  <a:lnTo>
                    <a:pt x="7425" y="20107"/>
                  </a:lnTo>
                  <a:lnTo>
                    <a:pt x="7582" y="20318"/>
                  </a:lnTo>
                  <a:lnTo>
                    <a:pt x="7765" y="20511"/>
                  </a:lnTo>
                  <a:lnTo>
                    <a:pt x="7973" y="20722"/>
                  </a:lnTo>
                  <a:lnTo>
                    <a:pt x="8233" y="20881"/>
                  </a:lnTo>
                  <a:lnTo>
                    <a:pt x="8468" y="21056"/>
                  </a:lnTo>
                  <a:lnTo>
                    <a:pt x="8729" y="21196"/>
                  </a:lnTo>
                  <a:lnTo>
                    <a:pt x="9015" y="21319"/>
                  </a:lnTo>
                  <a:lnTo>
                    <a:pt x="9380" y="21425"/>
                  </a:lnTo>
                  <a:lnTo>
                    <a:pt x="9719" y="21495"/>
                  </a:lnTo>
                  <a:lnTo>
                    <a:pt x="10084" y="21565"/>
                  </a:lnTo>
                  <a:lnTo>
                    <a:pt x="10422" y="21600"/>
                  </a:lnTo>
                  <a:lnTo>
                    <a:pt x="10786" y="21600"/>
                  </a:lnTo>
                  <a:close/>
                </a:path>
              </a:pathLst>
            </a:custGeom>
            <a:solidFill>
              <a:srgbClr val="FFFFCC"/>
            </a:solidFill>
            <a:ln w="57150" cap="flat">
              <a:solidFill>
                <a:srgbClr val="000000"/>
              </a:solidFill>
              <a:prstDash val="solid"/>
              <a:round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/>
              <a:endParaRPr/>
            </a:p>
          </p:txBody>
        </p:sp>
        <p:sp>
          <p:nvSpPr>
            <p:cNvPr id="17" name="Shape 17"/>
            <p:cNvSpPr/>
            <p:nvPr/>
          </p:nvSpPr>
          <p:spPr>
            <a:xfrm>
              <a:off x="192701" y="404137"/>
              <a:ext cx="224226" cy="408590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6354" y="10918"/>
                  </a:moveTo>
                  <a:lnTo>
                    <a:pt x="4448" y="5578"/>
                  </a:lnTo>
                  <a:lnTo>
                    <a:pt x="1060" y="1305"/>
                  </a:lnTo>
                  <a:lnTo>
                    <a:pt x="0" y="235"/>
                  </a:lnTo>
                  <a:lnTo>
                    <a:pt x="4448" y="1424"/>
                  </a:lnTo>
                  <a:lnTo>
                    <a:pt x="7835" y="0"/>
                  </a:lnTo>
                  <a:lnTo>
                    <a:pt x="11647" y="1305"/>
                  </a:lnTo>
                  <a:lnTo>
                    <a:pt x="14610" y="0"/>
                  </a:lnTo>
                  <a:lnTo>
                    <a:pt x="17576" y="1186"/>
                  </a:lnTo>
                  <a:lnTo>
                    <a:pt x="21600" y="235"/>
                  </a:lnTo>
                  <a:lnTo>
                    <a:pt x="16304" y="6053"/>
                  </a:lnTo>
                  <a:lnTo>
                    <a:pt x="14822" y="10918"/>
                  </a:lnTo>
                  <a:moveTo>
                    <a:pt x="778" y="14359"/>
                  </a:moveTo>
                  <a:lnTo>
                    <a:pt x="20681" y="14359"/>
                  </a:lnTo>
                  <a:lnTo>
                    <a:pt x="20681" y="16852"/>
                  </a:lnTo>
                  <a:lnTo>
                    <a:pt x="778" y="16814"/>
                  </a:lnTo>
                  <a:lnTo>
                    <a:pt x="778" y="19226"/>
                  </a:lnTo>
                  <a:lnTo>
                    <a:pt x="20681" y="19304"/>
                  </a:lnTo>
                  <a:lnTo>
                    <a:pt x="20752" y="21600"/>
                  </a:lnTo>
                  <a:lnTo>
                    <a:pt x="848" y="21600"/>
                  </a:lnTo>
                </a:path>
              </a:pathLst>
            </a:custGeom>
            <a:noFill/>
            <a:ln w="57150" cap="flat">
              <a:solidFill>
                <a:srgbClr val="000000"/>
              </a:solidFill>
              <a:prstDash val="solid"/>
              <a:round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/>
              <a:endParaRPr/>
            </a:p>
          </p:txBody>
        </p:sp>
      </p:grpSp>
      <p:sp>
        <p:nvSpPr>
          <p:cNvPr id="19" name="Shape 19"/>
          <p:cNvSpPr/>
          <p:nvPr/>
        </p:nvSpPr>
        <p:spPr>
          <a:xfrm>
            <a:off x="2995929" y="1700847"/>
            <a:ext cx="3152141" cy="3962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 algn="ctr">
              <a:defRPr sz="24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400"/>
              <a:t>将下列图片与单词配对</a:t>
            </a:r>
          </a:p>
        </p:txBody>
      </p:sp>
      <p:sp>
        <p:nvSpPr>
          <p:cNvPr id="20" name="Shape 20"/>
          <p:cNvSpPr/>
          <p:nvPr/>
        </p:nvSpPr>
        <p:spPr>
          <a:xfrm>
            <a:off x="874662" y="2540031"/>
            <a:ext cx="360364" cy="358141"/>
          </a:xfrm>
          <a:prstGeom prst="rect">
            <a:avLst/>
          </a:prstGeom>
          <a:solidFill>
            <a:srgbClr val="FFFFFF"/>
          </a:solidFill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0" tIns="0" rIns="0" bIns="0">
            <a:spAutoFit/>
          </a:bodyPr>
          <a:lstStyle/>
          <a:p>
            <a:pPr lvl="0"/>
            <a:r>
              <a:rPr dirty="0"/>
              <a:t>A</a:t>
            </a:r>
          </a:p>
        </p:txBody>
      </p:sp>
      <p:sp>
        <p:nvSpPr>
          <p:cNvPr id="21" name="Shape 21"/>
          <p:cNvSpPr/>
          <p:nvPr/>
        </p:nvSpPr>
        <p:spPr>
          <a:xfrm>
            <a:off x="3500338" y="2522537"/>
            <a:ext cx="360363" cy="358141"/>
          </a:xfrm>
          <a:prstGeom prst="rect">
            <a:avLst/>
          </a:prstGeom>
          <a:solidFill>
            <a:srgbClr val="FFFFFF"/>
          </a:solidFill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0" tIns="0" rIns="0" bIns="0">
            <a:spAutoFit/>
          </a:bodyPr>
          <a:lstStyle/>
          <a:p>
            <a:pPr lvl="0"/>
            <a:r>
              <a:t>B</a:t>
            </a:r>
          </a:p>
        </p:txBody>
      </p:sp>
      <p:sp>
        <p:nvSpPr>
          <p:cNvPr id="22" name="Shape 22"/>
          <p:cNvSpPr/>
          <p:nvPr/>
        </p:nvSpPr>
        <p:spPr>
          <a:xfrm>
            <a:off x="1537022" y="4897437"/>
            <a:ext cx="2514600" cy="70788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/>
          <a:p>
            <a:pPr lvl="0"/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    </a:t>
            </a:r>
            <a:r>
              <a:rPr sz="2000" dirty="0" err="1">
                <a:latin typeface="GB Pinyinok-D" pitchFamily="2" charset="-122"/>
                <a:ea typeface="GB Pinyinok-D" pitchFamily="2" charset="-122"/>
                <a:cs typeface="华文细黑"/>
                <a:sym typeface="华文细黑"/>
              </a:rPr>
              <a:t>yīfu</a:t>
            </a:r>
            <a:endParaRPr sz="2000" dirty="0">
              <a:latin typeface="GB Pinyinok-D" pitchFamily="2" charset="-122"/>
              <a:ea typeface="GB Pinyinok-D" pitchFamily="2" charset="-122"/>
              <a:cs typeface="华文细黑"/>
              <a:sym typeface="华文细黑"/>
            </a:endParaRPr>
          </a:p>
          <a:p>
            <a:pPr lvl="0"/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1.衣服</a:t>
            </a:r>
          </a:p>
        </p:txBody>
      </p:sp>
      <p:sp>
        <p:nvSpPr>
          <p:cNvPr id="23" name="Shape 23"/>
          <p:cNvSpPr/>
          <p:nvPr/>
        </p:nvSpPr>
        <p:spPr>
          <a:xfrm>
            <a:off x="4274591" y="4897437"/>
            <a:ext cx="3033713" cy="70788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/>
          <a:p>
            <a:pPr lvl="0"/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  </a:t>
            </a:r>
            <a:r>
              <a:rPr sz="2000" dirty="0" err="1">
                <a:latin typeface="GB Pinyinok-D" pitchFamily="2" charset="-122"/>
                <a:ea typeface="GB Pinyinok-D" pitchFamily="2" charset="-122"/>
                <a:cs typeface="华文细黑"/>
                <a:sym typeface="华文细黑"/>
              </a:rPr>
              <a:t>yánsè</a:t>
            </a:r>
            <a:endParaRPr sz="2000" dirty="0">
              <a:latin typeface="GB Pinyinok-D" pitchFamily="2" charset="-122"/>
              <a:ea typeface="GB Pinyinok-D" pitchFamily="2" charset="-122"/>
              <a:cs typeface="华文细黑"/>
              <a:sym typeface="华文细黑"/>
            </a:endParaRPr>
          </a:p>
          <a:p>
            <a:pPr lvl="0"/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2.颜 色</a:t>
            </a:r>
          </a:p>
        </p:txBody>
      </p:sp>
      <p:sp>
        <p:nvSpPr>
          <p:cNvPr id="24" name="Shape 24"/>
          <p:cNvSpPr/>
          <p:nvPr/>
        </p:nvSpPr>
        <p:spPr>
          <a:xfrm>
            <a:off x="6126013" y="2522537"/>
            <a:ext cx="360364" cy="358141"/>
          </a:xfrm>
          <a:prstGeom prst="rect">
            <a:avLst/>
          </a:prstGeom>
          <a:solidFill>
            <a:srgbClr val="FFFFFF"/>
          </a:solidFill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0" tIns="0" rIns="0" bIns="0">
            <a:spAutoFit/>
          </a:bodyPr>
          <a:lstStyle/>
          <a:p>
            <a:pPr lvl="0"/>
            <a:r>
              <a:t>C</a:t>
            </a:r>
          </a:p>
        </p:txBody>
      </p:sp>
      <p:sp>
        <p:nvSpPr>
          <p:cNvPr id="25" name="Shape 25"/>
          <p:cNvSpPr/>
          <p:nvPr/>
        </p:nvSpPr>
        <p:spPr>
          <a:xfrm>
            <a:off x="6753100" y="4897437"/>
            <a:ext cx="2211388" cy="70788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/>
          <a:p>
            <a:pPr lvl="0"/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 </a:t>
            </a:r>
            <a:r>
              <a:rPr lang="en-US" sz="2000" dirty="0" smtClean="0">
                <a:latin typeface="华文细黑"/>
                <a:ea typeface="华文细黑"/>
                <a:cs typeface="华文细黑"/>
                <a:sym typeface="华文细黑"/>
              </a:rPr>
              <a:t>  </a:t>
            </a:r>
            <a:r>
              <a:rPr sz="2000" dirty="0" smtClean="0">
                <a:latin typeface="华文细黑"/>
                <a:ea typeface="华文细黑"/>
                <a:cs typeface="华文细黑"/>
                <a:sym typeface="华文细黑"/>
              </a:rPr>
              <a:t> </a:t>
            </a:r>
            <a:r>
              <a:rPr sz="2000" dirty="0" err="1">
                <a:latin typeface="GB Pinyinok-D" pitchFamily="2" charset="-122"/>
                <a:ea typeface="GB Pinyinok-D" pitchFamily="2" charset="-122"/>
                <a:cs typeface="华文细黑"/>
                <a:sym typeface="华文细黑"/>
              </a:rPr>
              <a:t>fánɡzi</a:t>
            </a:r>
            <a:endParaRPr sz="2000" dirty="0">
              <a:latin typeface="GB Pinyinok-D" pitchFamily="2" charset="-122"/>
              <a:ea typeface="GB Pinyinok-D" pitchFamily="2" charset="-122"/>
              <a:cs typeface="华文细黑"/>
              <a:sym typeface="华文细黑"/>
            </a:endParaRPr>
          </a:p>
          <a:p>
            <a:pPr lvl="0"/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3. 房  子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fill="hold" nodeType="tmRoot">
          <p:childTnLst>
            <p:seq concurrent="1" prevAc="none" nextAc="seek">
              <p:cTn id="2" dur="indefinite" fill="hold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6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4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 animBg="1" advAuto="0"/>
      <p:bldP spid="23" grpId="0" animBg="1" advAuto="0"/>
      <p:bldP spid="25" grpId="0" animBg="1" advAuto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Shape 27"/>
          <p:cNvSpPr/>
          <p:nvPr/>
        </p:nvSpPr>
        <p:spPr>
          <a:xfrm>
            <a:off x="1071562" y="487362"/>
            <a:ext cx="8072438" cy="59690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>
            <a:lvl1pPr>
              <a:defRPr sz="4000">
                <a:solidFill>
                  <a:srgbClr val="A6A6A6"/>
                </a:solidFill>
                <a:latin typeface="黑体"/>
                <a:ea typeface="黑体"/>
                <a:cs typeface="黑体"/>
                <a:sym typeface="黑体"/>
              </a:defRPr>
            </a:lvl1pPr>
          </a:lstStyle>
          <a:p>
            <a:pPr lvl="0">
              <a:defRPr sz="1800">
                <a:solidFill>
                  <a:srgbClr val="000000"/>
                </a:solidFill>
              </a:defRPr>
            </a:pPr>
            <a:r>
              <a:rPr sz="4000">
                <a:solidFill>
                  <a:srgbClr val="A6A6A6"/>
                </a:solidFill>
              </a:rPr>
              <a:t>词汇</a:t>
            </a:r>
          </a:p>
        </p:txBody>
      </p:sp>
      <p:grpSp>
        <p:nvGrpSpPr>
          <p:cNvPr id="2" name="Group 30"/>
          <p:cNvGrpSpPr/>
          <p:nvPr/>
        </p:nvGrpSpPr>
        <p:grpSpPr>
          <a:xfrm>
            <a:off x="287923" y="227733"/>
            <a:ext cx="607428" cy="920484"/>
            <a:chOff x="0" y="0"/>
            <a:chExt cx="607426" cy="920482"/>
          </a:xfrm>
        </p:grpSpPr>
        <p:sp>
          <p:nvSpPr>
            <p:cNvPr id="28" name="Shape 28"/>
            <p:cNvSpPr/>
            <p:nvPr/>
          </p:nvSpPr>
          <p:spPr>
            <a:xfrm>
              <a:off x="0" y="0"/>
              <a:ext cx="607427" cy="920483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0786" y="21600"/>
                  </a:moveTo>
                  <a:lnTo>
                    <a:pt x="11178" y="21600"/>
                  </a:lnTo>
                  <a:lnTo>
                    <a:pt x="11516" y="21565"/>
                  </a:lnTo>
                  <a:lnTo>
                    <a:pt x="11881" y="21495"/>
                  </a:lnTo>
                  <a:lnTo>
                    <a:pt x="12220" y="21425"/>
                  </a:lnTo>
                  <a:lnTo>
                    <a:pt x="12585" y="21319"/>
                  </a:lnTo>
                  <a:lnTo>
                    <a:pt x="12871" y="21196"/>
                  </a:lnTo>
                  <a:lnTo>
                    <a:pt x="13132" y="21056"/>
                  </a:lnTo>
                  <a:lnTo>
                    <a:pt x="13367" y="20881"/>
                  </a:lnTo>
                  <a:lnTo>
                    <a:pt x="13627" y="20722"/>
                  </a:lnTo>
                  <a:lnTo>
                    <a:pt x="13835" y="20511"/>
                  </a:lnTo>
                  <a:lnTo>
                    <a:pt x="14018" y="20318"/>
                  </a:lnTo>
                  <a:lnTo>
                    <a:pt x="14174" y="20107"/>
                  </a:lnTo>
                  <a:lnTo>
                    <a:pt x="14330" y="19879"/>
                  </a:lnTo>
                  <a:lnTo>
                    <a:pt x="14434" y="19634"/>
                  </a:lnTo>
                  <a:lnTo>
                    <a:pt x="14487" y="19370"/>
                  </a:lnTo>
                  <a:lnTo>
                    <a:pt x="14487" y="15664"/>
                  </a:lnTo>
                  <a:lnTo>
                    <a:pt x="14591" y="15454"/>
                  </a:lnTo>
                  <a:lnTo>
                    <a:pt x="14669" y="15260"/>
                  </a:lnTo>
                  <a:lnTo>
                    <a:pt x="14774" y="15050"/>
                  </a:lnTo>
                  <a:lnTo>
                    <a:pt x="15138" y="14646"/>
                  </a:lnTo>
                  <a:lnTo>
                    <a:pt x="15581" y="14242"/>
                  </a:lnTo>
                  <a:lnTo>
                    <a:pt x="16728" y="13469"/>
                  </a:lnTo>
                  <a:lnTo>
                    <a:pt x="18030" y="12591"/>
                  </a:lnTo>
                  <a:lnTo>
                    <a:pt x="18734" y="12118"/>
                  </a:lnTo>
                  <a:lnTo>
                    <a:pt x="19333" y="11573"/>
                  </a:lnTo>
                  <a:lnTo>
                    <a:pt x="19932" y="11028"/>
                  </a:lnTo>
                  <a:lnTo>
                    <a:pt x="20479" y="10396"/>
                  </a:lnTo>
                  <a:lnTo>
                    <a:pt x="20740" y="10097"/>
                  </a:lnTo>
                  <a:lnTo>
                    <a:pt x="20948" y="9729"/>
                  </a:lnTo>
                  <a:lnTo>
                    <a:pt x="21130" y="9378"/>
                  </a:lnTo>
                  <a:lnTo>
                    <a:pt x="21287" y="8974"/>
                  </a:lnTo>
                  <a:lnTo>
                    <a:pt x="21443" y="8605"/>
                  </a:lnTo>
                  <a:lnTo>
                    <a:pt x="21548" y="8166"/>
                  </a:lnTo>
                  <a:lnTo>
                    <a:pt x="21600" y="7727"/>
                  </a:lnTo>
                  <a:lnTo>
                    <a:pt x="21600" y="6884"/>
                  </a:lnTo>
                  <a:lnTo>
                    <a:pt x="21548" y="6515"/>
                  </a:lnTo>
                  <a:lnTo>
                    <a:pt x="21496" y="6182"/>
                  </a:lnTo>
                  <a:lnTo>
                    <a:pt x="21391" y="5812"/>
                  </a:lnTo>
                  <a:lnTo>
                    <a:pt x="21287" y="5479"/>
                  </a:lnTo>
                  <a:lnTo>
                    <a:pt x="21130" y="5093"/>
                  </a:lnTo>
                  <a:lnTo>
                    <a:pt x="20948" y="4760"/>
                  </a:lnTo>
                  <a:lnTo>
                    <a:pt x="20740" y="4425"/>
                  </a:lnTo>
                  <a:lnTo>
                    <a:pt x="20531" y="4127"/>
                  </a:lnTo>
                  <a:lnTo>
                    <a:pt x="20296" y="3811"/>
                  </a:lnTo>
                  <a:lnTo>
                    <a:pt x="20036" y="3513"/>
                  </a:lnTo>
                  <a:lnTo>
                    <a:pt x="19775" y="3214"/>
                  </a:lnTo>
                  <a:lnTo>
                    <a:pt x="19124" y="2634"/>
                  </a:lnTo>
                  <a:lnTo>
                    <a:pt x="18447" y="2125"/>
                  </a:lnTo>
                  <a:lnTo>
                    <a:pt x="17691" y="1669"/>
                  </a:lnTo>
                  <a:lnTo>
                    <a:pt x="16832" y="1229"/>
                  </a:lnTo>
                  <a:lnTo>
                    <a:pt x="16388" y="1054"/>
                  </a:lnTo>
                  <a:lnTo>
                    <a:pt x="15920" y="879"/>
                  </a:lnTo>
                  <a:lnTo>
                    <a:pt x="15477" y="720"/>
                  </a:lnTo>
                  <a:lnTo>
                    <a:pt x="15034" y="580"/>
                  </a:lnTo>
                  <a:lnTo>
                    <a:pt x="14539" y="439"/>
                  </a:lnTo>
                  <a:lnTo>
                    <a:pt x="14018" y="316"/>
                  </a:lnTo>
                  <a:lnTo>
                    <a:pt x="13471" y="211"/>
                  </a:lnTo>
                  <a:lnTo>
                    <a:pt x="12975" y="140"/>
                  </a:lnTo>
                  <a:lnTo>
                    <a:pt x="12428" y="71"/>
                  </a:lnTo>
                  <a:lnTo>
                    <a:pt x="11934" y="35"/>
                  </a:lnTo>
                  <a:lnTo>
                    <a:pt x="11387" y="0"/>
                  </a:lnTo>
                  <a:lnTo>
                    <a:pt x="10213" y="0"/>
                  </a:lnTo>
                  <a:lnTo>
                    <a:pt x="9666" y="35"/>
                  </a:lnTo>
                  <a:lnTo>
                    <a:pt x="9172" y="71"/>
                  </a:lnTo>
                  <a:lnTo>
                    <a:pt x="8625" y="140"/>
                  </a:lnTo>
                  <a:lnTo>
                    <a:pt x="8129" y="211"/>
                  </a:lnTo>
                  <a:lnTo>
                    <a:pt x="7582" y="316"/>
                  </a:lnTo>
                  <a:lnTo>
                    <a:pt x="7061" y="439"/>
                  </a:lnTo>
                  <a:lnTo>
                    <a:pt x="6566" y="580"/>
                  </a:lnTo>
                  <a:lnTo>
                    <a:pt x="6123" y="720"/>
                  </a:lnTo>
                  <a:lnTo>
                    <a:pt x="5680" y="879"/>
                  </a:lnTo>
                  <a:lnTo>
                    <a:pt x="5212" y="1054"/>
                  </a:lnTo>
                  <a:lnTo>
                    <a:pt x="4768" y="1229"/>
                  </a:lnTo>
                  <a:lnTo>
                    <a:pt x="3909" y="1669"/>
                  </a:lnTo>
                  <a:lnTo>
                    <a:pt x="3153" y="2125"/>
                  </a:lnTo>
                  <a:lnTo>
                    <a:pt x="2476" y="2634"/>
                  </a:lnTo>
                  <a:lnTo>
                    <a:pt x="1825" y="3214"/>
                  </a:lnTo>
                  <a:lnTo>
                    <a:pt x="1303" y="3811"/>
                  </a:lnTo>
                  <a:lnTo>
                    <a:pt x="1069" y="4127"/>
                  </a:lnTo>
                  <a:lnTo>
                    <a:pt x="860" y="4425"/>
                  </a:lnTo>
                  <a:lnTo>
                    <a:pt x="651" y="4760"/>
                  </a:lnTo>
                  <a:lnTo>
                    <a:pt x="470" y="5093"/>
                  </a:lnTo>
                  <a:lnTo>
                    <a:pt x="313" y="5479"/>
                  </a:lnTo>
                  <a:lnTo>
                    <a:pt x="209" y="5812"/>
                  </a:lnTo>
                  <a:lnTo>
                    <a:pt x="104" y="6182"/>
                  </a:lnTo>
                  <a:lnTo>
                    <a:pt x="52" y="6515"/>
                  </a:lnTo>
                  <a:lnTo>
                    <a:pt x="0" y="6884"/>
                  </a:lnTo>
                  <a:lnTo>
                    <a:pt x="0" y="7727"/>
                  </a:lnTo>
                  <a:lnTo>
                    <a:pt x="52" y="8166"/>
                  </a:lnTo>
                  <a:lnTo>
                    <a:pt x="157" y="8605"/>
                  </a:lnTo>
                  <a:lnTo>
                    <a:pt x="313" y="8974"/>
                  </a:lnTo>
                  <a:lnTo>
                    <a:pt x="470" y="9378"/>
                  </a:lnTo>
                  <a:lnTo>
                    <a:pt x="651" y="9729"/>
                  </a:lnTo>
                  <a:lnTo>
                    <a:pt x="860" y="10097"/>
                  </a:lnTo>
                  <a:lnTo>
                    <a:pt x="1121" y="10396"/>
                  </a:lnTo>
                  <a:lnTo>
                    <a:pt x="1668" y="11028"/>
                  </a:lnTo>
                  <a:lnTo>
                    <a:pt x="2267" y="11573"/>
                  </a:lnTo>
                  <a:lnTo>
                    <a:pt x="2866" y="12118"/>
                  </a:lnTo>
                  <a:lnTo>
                    <a:pt x="3570" y="12591"/>
                  </a:lnTo>
                  <a:lnTo>
                    <a:pt x="4872" y="13469"/>
                  </a:lnTo>
                  <a:lnTo>
                    <a:pt x="6019" y="14242"/>
                  </a:lnTo>
                  <a:lnTo>
                    <a:pt x="6462" y="14646"/>
                  </a:lnTo>
                  <a:lnTo>
                    <a:pt x="6826" y="15050"/>
                  </a:lnTo>
                  <a:lnTo>
                    <a:pt x="6931" y="15260"/>
                  </a:lnTo>
                  <a:lnTo>
                    <a:pt x="7009" y="15454"/>
                  </a:lnTo>
                  <a:lnTo>
                    <a:pt x="7113" y="15664"/>
                  </a:lnTo>
                  <a:lnTo>
                    <a:pt x="7113" y="19370"/>
                  </a:lnTo>
                  <a:lnTo>
                    <a:pt x="7166" y="19634"/>
                  </a:lnTo>
                  <a:lnTo>
                    <a:pt x="7270" y="19879"/>
                  </a:lnTo>
                  <a:lnTo>
                    <a:pt x="7425" y="20107"/>
                  </a:lnTo>
                  <a:lnTo>
                    <a:pt x="7582" y="20318"/>
                  </a:lnTo>
                  <a:lnTo>
                    <a:pt x="7765" y="20511"/>
                  </a:lnTo>
                  <a:lnTo>
                    <a:pt x="7973" y="20722"/>
                  </a:lnTo>
                  <a:lnTo>
                    <a:pt x="8233" y="20881"/>
                  </a:lnTo>
                  <a:lnTo>
                    <a:pt x="8468" y="21056"/>
                  </a:lnTo>
                  <a:lnTo>
                    <a:pt x="8729" y="21196"/>
                  </a:lnTo>
                  <a:lnTo>
                    <a:pt x="9015" y="21319"/>
                  </a:lnTo>
                  <a:lnTo>
                    <a:pt x="9380" y="21425"/>
                  </a:lnTo>
                  <a:lnTo>
                    <a:pt x="9719" y="21495"/>
                  </a:lnTo>
                  <a:lnTo>
                    <a:pt x="10084" y="21565"/>
                  </a:lnTo>
                  <a:lnTo>
                    <a:pt x="10422" y="21600"/>
                  </a:lnTo>
                  <a:lnTo>
                    <a:pt x="10786" y="21600"/>
                  </a:lnTo>
                  <a:close/>
                </a:path>
              </a:pathLst>
            </a:custGeom>
            <a:solidFill>
              <a:srgbClr val="FFFFCC"/>
            </a:solidFill>
            <a:ln w="57150" cap="flat">
              <a:solidFill>
                <a:srgbClr val="000000"/>
              </a:solidFill>
              <a:prstDash val="solid"/>
              <a:round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/>
              <a:endParaRPr/>
            </a:p>
          </p:txBody>
        </p:sp>
        <p:sp>
          <p:nvSpPr>
            <p:cNvPr id="29" name="Shape 29"/>
            <p:cNvSpPr/>
            <p:nvPr/>
          </p:nvSpPr>
          <p:spPr>
            <a:xfrm>
              <a:off x="192701" y="404137"/>
              <a:ext cx="224226" cy="408590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6354" y="10918"/>
                  </a:moveTo>
                  <a:lnTo>
                    <a:pt x="4448" y="5578"/>
                  </a:lnTo>
                  <a:lnTo>
                    <a:pt x="1060" y="1305"/>
                  </a:lnTo>
                  <a:lnTo>
                    <a:pt x="0" y="235"/>
                  </a:lnTo>
                  <a:lnTo>
                    <a:pt x="4448" y="1424"/>
                  </a:lnTo>
                  <a:lnTo>
                    <a:pt x="7835" y="0"/>
                  </a:lnTo>
                  <a:lnTo>
                    <a:pt x="11647" y="1305"/>
                  </a:lnTo>
                  <a:lnTo>
                    <a:pt x="14610" y="0"/>
                  </a:lnTo>
                  <a:lnTo>
                    <a:pt x="17576" y="1186"/>
                  </a:lnTo>
                  <a:lnTo>
                    <a:pt x="21600" y="235"/>
                  </a:lnTo>
                  <a:lnTo>
                    <a:pt x="16304" y="6053"/>
                  </a:lnTo>
                  <a:lnTo>
                    <a:pt x="14822" y="10918"/>
                  </a:lnTo>
                  <a:moveTo>
                    <a:pt x="778" y="14359"/>
                  </a:moveTo>
                  <a:lnTo>
                    <a:pt x="20681" y="14359"/>
                  </a:lnTo>
                  <a:lnTo>
                    <a:pt x="20681" y="16852"/>
                  </a:lnTo>
                  <a:lnTo>
                    <a:pt x="778" y="16814"/>
                  </a:lnTo>
                  <a:lnTo>
                    <a:pt x="778" y="19226"/>
                  </a:lnTo>
                  <a:lnTo>
                    <a:pt x="20681" y="19304"/>
                  </a:lnTo>
                  <a:lnTo>
                    <a:pt x="20752" y="21600"/>
                  </a:lnTo>
                  <a:lnTo>
                    <a:pt x="848" y="21600"/>
                  </a:lnTo>
                </a:path>
              </a:pathLst>
            </a:custGeom>
            <a:noFill/>
            <a:ln w="57150" cap="flat">
              <a:solidFill>
                <a:srgbClr val="000000"/>
              </a:solidFill>
              <a:prstDash val="solid"/>
              <a:round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/>
              <a:endParaRPr/>
            </a:p>
          </p:txBody>
        </p:sp>
      </p:grpSp>
      <p:sp>
        <p:nvSpPr>
          <p:cNvPr id="31" name="Shape 31"/>
          <p:cNvSpPr/>
          <p:nvPr/>
        </p:nvSpPr>
        <p:spPr>
          <a:xfrm>
            <a:off x="5022850" y="1739900"/>
            <a:ext cx="1430348" cy="42139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400"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pPr lvl="0">
              <a:defRPr sz="1800"/>
            </a:pPr>
            <a:r>
              <a:rPr sz="2400"/>
              <a:t>v. to worry</a:t>
            </a:r>
          </a:p>
        </p:txBody>
      </p:sp>
      <p:sp>
        <p:nvSpPr>
          <p:cNvPr id="32" name="Shape 32"/>
          <p:cNvSpPr/>
          <p:nvPr/>
        </p:nvSpPr>
        <p:spPr>
          <a:xfrm>
            <a:off x="1049337" y="1747837"/>
            <a:ext cx="789941" cy="3962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4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400"/>
              <a:t>担心 </a:t>
            </a:r>
          </a:p>
        </p:txBody>
      </p:sp>
      <p:sp>
        <p:nvSpPr>
          <p:cNvPr id="33" name="Shape 33"/>
          <p:cNvSpPr/>
          <p:nvPr/>
        </p:nvSpPr>
        <p:spPr>
          <a:xfrm>
            <a:off x="5038725" y="2497137"/>
            <a:ext cx="2180144" cy="42139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400"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pPr lvl="0">
              <a:defRPr sz="1800"/>
            </a:pPr>
            <a:r>
              <a:rPr sz="2400"/>
              <a:t>adv. fairly, rather</a:t>
            </a:r>
          </a:p>
        </p:txBody>
      </p:sp>
      <p:sp>
        <p:nvSpPr>
          <p:cNvPr id="34" name="Shape 34"/>
          <p:cNvSpPr/>
          <p:nvPr/>
        </p:nvSpPr>
        <p:spPr>
          <a:xfrm>
            <a:off x="1049337" y="2509837"/>
            <a:ext cx="713741" cy="3962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4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400"/>
              <a:t>比较</a:t>
            </a:r>
          </a:p>
        </p:txBody>
      </p:sp>
      <p:sp>
        <p:nvSpPr>
          <p:cNvPr id="35" name="Shape 35"/>
          <p:cNvSpPr/>
          <p:nvPr/>
        </p:nvSpPr>
        <p:spPr>
          <a:xfrm>
            <a:off x="5038725" y="3263900"/>
            <a:ext cx="1532146" cy="42139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400"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pPr lvl="0">
              <a:defRPr sz="1800"/>
            </a:pPr>
            <a:r>
              <a:rPr sz="2400"/>
              <a:t>v. to know  </a:t>
            </a:r>
          </a:p>
        </p:txBody>
      </p:sp>
      <p:sp>
        <p:nvSpPr>
          <p:cNvPr id="36" name="Shape 36"/>
          <p:cNvSpPr/>
          <p:nvPr/>
        </p:nvSpPr>
        <p:spPr>
          <a:xfrm>
            <a:off x="1049337" y="3271837"/>
            <a:ext cx="713741" cy="3962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4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400"/>
              <a:t>了解</a:t>
            </a:r>
          </a:p>
        </p:txBody>
      </p:sp>
      <p:sp>
        <p:nvSpPr>
          <p:cNvPr id="37" name="Shape 37"/>
          <p:cNvSpPr/>
          <p:nvPr/>
        </p:nvSpPr>
        <p:spPr>
          <a:xfrm>
            <a:off x="5038725" y="4025900"/>
            <a:ext cx="2631837" cy="42139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400"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pPr lvl="0">
              <a:defRPr sz="1800"/>
            </a:pPr>
            <a:r>
              <a:rPr sz="2400"/>
              <a:t>adv. first, in advance</a:t>
            </a:r>
          </a:p>
        </p:txBody>
      </p:sp>
      <p:sp>
        <p:nvSpPr>
          <p:cNvPr id="38" name="Shape 38"/>
          <p:cNvSpPr/>
          <p:nvPr/>
        </p:nvSpPr>
        <p:spPr>
          <a:xfrm>
            <a:off x="1049337" y="4033837"/>
            <a:ext cx="561341" cy="3962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4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400"/>
              <a:t>先  </a:t>
            </a:r>
          </a:p>
        </p:txBody>
      </p:sp>
      <p:sp>
        <p:nvSpPr>
          <p:cNvPr id="39" name="Shape 39"/>
          <p:cNvSpPr/>
          <p:nvPr/>
        </p:nvSpPr>
        <p:spPr>
          <a:xfrm>
            <a:off x="2519362" y="1751012"/>
            <a:ext cx="1063751" cy="46166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4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400" dirty="0" err="1">
                <a:latin typeface="GB Pinyinok-D" pitchFamily="2" charset="-122"/>
                <a:ea typeface="GB Pinyinok-D" pitchFamily="2" charset="-122"/>
              </a:rPr>
              <a:t>dān</a:t>
            </a:r>
            <a:r>
              <a:rPr sz="2400" dirty="0">
                <a:latin typeface="GB Pinyinok-D" pitchFamily="2" charset="-122"/>
                <a:ea typeface="GB Pinyinok-D" pitchFamily="2" charset="-122"/>
              </a:rPr>
              <a:t> </a:t>
            </a:r>
            <a:r>
              <a:rPr sz="2400" dirty="0" err="1">
                <a:latin typeface="GB Pinyinok-D" pitchFamily="2" charset="-122"/>
                <a:ea typeface="GB Pinyinok-D" pitchFamily="2" charset="-122"/>
              </a:rPr>
              <a:t>xīn</a:t>
            </a:r>
            <a:endParaRPr sz="2400" dirty="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40" name="Shape 40"/>
          <p:cNvSpPr/>
          <p:nvPr/>
        </p:nvSpPr>
        <p:spPr>
          <a:xfrm>
            <a:off x="2514600" y="2501900"/>
            <a:ext cx="879406" cy="46166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/>
          <a:p>
            <a:pPr lvl="0"/>
            <a:r>
              <a:rPr sz="2400" dirty="0" err="1">
                <a:latin typeface="GB Pinyinok-D" pitchFamily="2" charset="-122"/>
                <a:ea typeface="GB Pinyinok-D" pitchFamily="2" charset="-122"/>
                <a:cs typeface="华文细黑"/>
                <a:sym typeface="华文细黑"/>
              </a:rPr>
              <a:t>bǐjiào</a:t>
            </a:r>
            <a:r>
              <a:rPr dirty="0">
                <a:latin typeface="华文细黑"/>
                <a:ea typeface="华文细黑"/>
                <a:cs typeface="华文细黑"/>
                <a:sym typeface="华文细黑"/>
              </a:rPr>
              <a:t> </a:t>
            </a:r>
          </a:p>
        </p:txBody>
      </p:sp>
      <p:sp>
        <p:nvSpPr>
          <p:cNvPr id="41" name="Shape 41"/>
          <p:cNvSpPr/>
          <p:nvPr/>
        </p:nvSpPr>
        <p:spPr>
          <a:xfrm>
            <a:off x="2514600" y="3263900"/>
            <a:ext cx="863376" cy="46166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4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400" dirty="0" err="1">
                <a:latin typeface="GB Pinyinok-D" pitchFamily="2" charset="-122"/>
                <a:ea typeface="GB Pinyinok-D" pitchFamily="2" charset="-122"/>
              </a:rPr>
              <a:t>liáojiě</a:t>
            </a:r>
            <a:endParaRPr sz="2400" dirty="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42" name="Shape 42"/>
          <p:cNvSpPr/>
          <p:nvPr/>
        </p:nvSpPr>
        <p:spPr>
          <a:xfrm>
            <a:off x="2514600" y="4025900"/>
            <a:ext cx="624528" cy="46166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4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400" dirty="0" err="1">
                <a:latin typeface="GB Pinyinok-D" pitchFamily="2" charset="-122"/>
                <a:ea typeface="GB Pinyinok-D" pitchFamily="2" charset="-122"/>
              </a:rPr>
              <a:t>xiān</a:t>
            </a:r>
            <a:endParaRPr sz="2400" dirty="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43" name="Shape 43"/>
          <p:cNvSpPr/>
          <p:nvPr/>
        </p:nvSpPr>
        <p:spPr>
          <a:xfrm>
            <a:off x="5060950" y="4887912"/>
            <a:ext cx="1255475" cy="42139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400"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pPr lvl="0">
              <a:defRPr sz="1800"/>
            </a:pPr>
            <a:r>
              <a:rPr sz="2400"/>
              <a:t>n. middle</a:t>
            </a:r>
          </a:p>
        </p:txBody>
      </p:sp>
      <p:sp>
        <p:nvSpPr>
          <p:cNvPr id="44" name="Shape 44"/>
          <p:cNvSpPr/>
          <p:nvPr/>
        </p:nvSpPr>
        <p:spPr>
          <a:xfrm>
            <a:off x="1071562" y="4895850"/>
            <a:ext cx="866141" cy="39624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4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400"/>
              <a:t>中间  </a:t>
            </a:r>
          </a:p>
        </p:txBody>
      </p:sp>
      <p:sp>
        <p:nvSpPr>
          <p:cNvPr id="45" name="Shape 45"/>
          <p:cNvSpPr/>
          <p:nvPr/>
        </p:nvSpPr>
        <p:spPr>
          <a:xfrm>
            <a:off x="2536825" y="4887912"/>
            <a:ext cx="1344277" cy="46166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4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400" dirty="0" err="1">
                <a:latin typeface="GB Pinyinok-D" pitchFamily="2" charset="-122"/>
                <a:ea typeface="GB Pinyinok-D" pitchFamily="2" charset="-122"/>
              </a:rPr>
              <a:t>zhōnɡjiān</a:t>
            </a:r>
            <a:endParaRPr sz="2400" dirty="0">
              <a:latin typeface="GB Pinyinok-D" pitchFamily="2" charset="-122"/>
              <a:ea typeface="GB Pinyinok-D" pitchFamily="2" charset="-122"/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fill="hold" nodeType="tmRoot">
          <p:childTnLst>
            <p:seq concurrent="1" prevAc="none" nextAc="seek">
              <p:cTn id="2" dur="indefinite" fill="hold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6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1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6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21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26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" grpId="0" animBg="1" advAuto="0"/>
      <p:bldP spid="33" grpId="0" animBg="1" advAuto="0"/>
      <p:bldP spid="35" grpId="0" animBg="1" advAuto="0"/>
      <p:bldP spid="37" grpId="0" animBg="1" advAuto="0"/>
      <p:bldP spid="43" grpId="0" animBg="1" advAuto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" name="Shape 47"/>
          <p:cNvSpPr/>
          <p:nvPr/>
        </p:nvSpPr>
        <p:spPr>
          <a:xfrm>
            <a:off x="990600" y="487362"/>
            <a:ext cx="7786688" cy="59690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>
            <a:lvl1pPr>
              <a:defRPr sz="4000">
                <a:solidFill>
                  <a:srgbClr val="A6A6A6"/>
                </a:solidFill>
                <a:latin typeface="黑体"/>
                <a:ea typeface="黑体"/>
                <a:cs typeface="黑体"/>
                <a:sym typeface="黑体"/>
              </a:defRPr>
            </a:lvl1pPr>
          </a:lstStyle>
          <a:p>
            <a:pPr lvl="0">
              <a:defRPr sz="1800">
                <a:solidFill>
                  <a:srgbClr val="000000"/>
                </a:solidFill>
              </a:defRPr>
            </a:pPr>
            <a:r>
              <a:rPr sz="4000">
                <a:solidFill>
                  <a:srgbClr val="A6A6A6"/>
                </a:solidFill>
              </a:rPr>
              <a:t>练习</a:t>
            </a:r>
          </a:p>
        </p:txBody>
      </p:sp>
      <p:grpSp>
        <p:nvGrpSpPr>
          <p:cNvPr id="2" name="Group 50"/>
          <p:cNvGrpSpPr/>
          <p:nvPr/>
        </p:nvGrpSpPr>
        <p:grpSpPr>
          <a:xfrm>
            <a:off x="287923" y="227733"/>
            <a:ext cx="607428" cy="920484"/>
            <a:chOff x="0" y="0"/>
            <a:chExt cx="607426" cy="920482"/>
          </a:xfrm>
        </p:grpSpPr>
        <p:sp>
          <p:nvSpPr>
            <p:cNvPr id="48" name="Shape 48"/>
            <p:cNvSpPr/>
            <p:nvPr/>
          </p:nvSpPr>
          <p:spPr>
            <a:xfrm>
              <a:off x="0" y="0"/>
              <a:ext cx="607427" cy="920483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0786" y="21600"/>
                  </a:moveTo>
                  <a:lnTo>
                    <a:pt x="11178" y="21600"/>
                  </a:lnTo>
                  <a:lnTo>
                    <a:pt x="11516" y="21565"/>
                  </a:lnTo>
                  <a:lnTo>
                    <a:pt x="11881" y="21495"/>
                  </a:lnTo>
                  <a:lnTo>
                    <a:pt x="12220" y="21425"/>
                  </a:lnTo>
                  <a:lnTo>
                    <a:pt x="12585" y="21319"/>
                  </a:lnTo>
                  <a:lnTo>
                    <a:pt x="12871" y="21196"/>
                  </a:lnTo>
                  <a:lnTo>
                    <a:pt x="13132" y="21056"/>
                  </a:lnTo>
                  <a:lnTo>
                    <a:pt x="13367" y="20881"/>
                  </a:lnTo>
                  <a:lnTo>
                    <a:pt x="13627" y="20722"/>
                  </a:lnTo>
                  <a:lnTo>
                    <a:pt x="13835" y="20511"/>
                  </a:lnTo>
                  <a:lnTo>
                    <a:pt x="14018" y="20318"/>
                  </a:lnTo>
                  <a:lnTo>
                    <a:pt x="14174" y="20107"/>
                  </a:lnTo>
                  <a:lnTo>
                    <a:pt x="14330" y="19879"/>
                  </a:lnTo>
                  <a:lnTo>
                    <a:pt x="14434" y="19634"/>
                  </a:lnTo>
                  <a:lnTo>
                    <a:pt x="14487" y="19370"/>
                  </a:lnTo>
                  <a:lnTo>
                    <a:pt x="14487" y="15664"/>
                  </a:lnTo>
                  <a:lnTo>
                    <a:pt x="14591" y="15454"/>
                  </a:lnTo>
                  <a:lnTo>
                    <a:pt x="14669" y="15260"/>
                  </a:lnTo>
                  <a:lnTo>
                    <a:pt x="14774" y="15050"/>
                  </a:lnTo>
                  <a:lnTo>
                    <a:pt x="15138" y="14646"/>
                  </a:lnTo>
                  <a:lnTo>
                    <a:pt x="15581" y="14242"/>
                  </a:lnTo>
                  <a:lnTo>
                    <a:pt x="16728" y="13469"/>
                  </a:lnTo>
                  <a:lnTo>
                    <a:pt x="18030" y="12591"/>
                  </a:lnTo>
                  <a:lnTo>
                    <a:pt x="18734" y="12118"/>
                  </a:lnTo>
                  <a:lnTo>
                    <a:pt x="19333" y="11573"/>
                  </a:lnTo>
                  <a:lnTo>
                    <a:pt x="19932" y="11028"/>
                  </a:lnTo>
                  <a:lnTo>
                    <a:pt x="20479" y="10396"/>
                  </a:lnTo>
                  <a:lnTo>
                    <a:pt x="20740" y="10097"/>
                  </a:lnTo>
                  <a:lnTo>
                    <a:pt x="20948" y="9729"/>
                  </a:lnTo>
                  <a:lnTo>
                    <a:pt x="21130" y="9378"/>
                  </a:lnTo>
                  <a:lnTo>
                    <a:pt x="21287" y="8974"/>
                  </a:lnTo>
                  <a:lnTo>
                    <a:pt x="21443" y="8605"/>
                  </a:lnTo>
                  <a:lnTo>
                    <a:pt x="21548" y="8166"/>
                  </a:lnTo>
                  <a:lnTo>
                    <a:pt x="21600" y="7727"/>
                  </a:lnTo>
                  <a:lnTo>
                    <a:pt x="21600" y="6884"/>
                  </a:lnTo>
                  <a:lnTo>
                    <a:pt x="21548" y="6515"/>
                  </a:lnTo>
                  <a:lnTo>
                    <a:pt x="21496" y="6182"/>
                  </a:lnTo>
                  <a:lnTo>
                    <a:pt x="21391" y="5812"/>
                  </a:lnTo>
                  <a:lnTo>
                    <a:pt x="21287" y="5479"/>
                  </a:lnTo>
                  <a:lnTo>
                    <a:pt x="21130" y="5093"/>
                  </a:lnTo>
                  <a:lnTo>
                    <a:pt x="20948" y="4760"/>
                  </a:lnTo>
                  <a:lnTo>
                    <a:pt x="20740" y="4425"/>
                  </a:lnTo>
                  <a:lnTo>
                    <a:pt x="20531" y="4127"/>
                  </a:lnTo>
                  <a:lnTo>
                    <a:pt x="20296" y="3811"/>
                  </a:lnTo>
                  <a:lnTo>
                    <a:pt x="20036" y="3513"/>
                  </a:lnTo>
                  <a:lnTo>
                    <a:pt x="19775" y="3214"/>
                  </a:lnTo>
                  <a:lnTo>
                    <a:pt x="19124" y="2634"/>
                  </a:lnTo>
                  <a:lnTo>
                    <a:pt x="18447" y="2125"/>
                  </a:lnTo>
                  <a:lnTo>
                    <a:pt x="17691" y="1669"/>
                  </a:lnTo>
                  <a:lnTo>
                    <a:pt x="16832" y="1229"/>
                  </a:lnTo>
                  <a:lnTo>
                    <a:pt x="16388" y="1054"/>
                  </a:lnTo>
                  <a:lnTo>
                    <a:pt x="15920" y="879"/>
                  </a:lnTo>
                  <a:lnTo>
                    <a:pt x="15477" y="720"/>
                  </a:lnTo>
                  <a:lnTo>
                    <a:pt x="15034" y="580"/>
                  </a:lnTo>
                  <a:lnTo>
                    <a:pt x="14539" y="439"/>
                  </a:lnTo>
                  <a:lnTo>
                    <a:pt x="14018" y="316"/>
                  </a:lnTo>
                  <a:lnTo>
                    <a:pt x="13471" y="211"/>
                  </a:lnTo>
                  <a:lnTo>
                    <a:pt x="12975" y="140"/>
                  </a:lnTo>
                  <a:lnTo>
                    <a:pt x="12428" y="71"/>
                  </a:lnTo>
                  <a:lnTo>
                    <a:pt x="11934" y="35"/>
                  </a:lnTo>
                  <a:lnTo>
                    <a:pt x="11387" y="0"/>
                  </a:lnTo>
                  <a:lnTo>
                    <a:pt x="10213" y="0"/>
                  </a:lnTo>
                  <a:lnTo>
                    <a:pt x="9666" y="35"/>
                  </a:lnTo>
                  <a:lnTo>
                    <a:pt x="9172" y="71"/>
                  </a:lnTo>
                  <a:lnTo>
                    <a:pt x="8625" y="140"/>
                  </a:lnTo>
                  <a:lnTo>
                    <a:pt x="8129" y="211"/>
                  </a:lnTo>
                  <a:lnTo>
                    <a:pt x="7582" y="316"/>
                  </a:lnTo>
                  <a:lnTo>
                    <a:pt x="7061" y="439"/>
                  </a:lnTo>
                  <a:lnTo>
                    <a:pt x="6566" y="580"/>
                  </a:lnTo>
                  <a:lnTo>
                    <a:pt x="6123" y="720"/>
                  </a:lnTo>
                  <a:lnTo>
                    <a:pt x="5680" y="879"/>
                  </a:lnTo>
                  <a:lnTo>
                    <a:pt x="5212" y="1054"/>
                  </a:lnTo>
                  <a:lnTo>
                    <a:pt x="4768" y="1229"/>
                  </a:lnTo>
                  <a:lnTo>
                    <a:pt x="3909" y="1669"/>
                  </a:lnTo>
                  <a:lnTo>
                    <a:pt x="3153" y="2125"/>
                  </a:lnTo>
                  <a:lnTo>
                    <a:pt x="2476" y="2634"/>
                  </a:lnTo>
                  <a:lnTo>
                    <a:pt x="1825" y="3214"/>
                  </a:lnTo>
                  <a:lnTo>
                    <a:pt x="1303" y="3811"/>
                  </a:lnTo>
                  <a:lnTo>
                    <a:pt x="1069" y="4127"/>
                  </a:lnTo>
                  <a:lnTo>
                    <a:pt x="860" y="4425"/>
                  </a:lnTo>
                  <a:lnTo>
                    <a:pt x="651" y="4760"/>
                  </a:lnTo>
                  <a:lnTo>
                    <a:pt x="470" y="5093"/>
                  </a:lnTo>
                  <a:lnTo>
                    <a:pt x="313" y="5479"/>
                  </a:lnTo>
                  <a:lnTo>
                    <a:pt x="209" y="5812"/>
                  </a:lnTo>
                  <a:lnTo>
                    <a:pt x="104" y="6182"/>
                  </a:lnTo>
                  <a:lnTo>
                    <a:pt x="52" y="6515"/>
                  </a:lnTo>
                  <a:lnTo>
                    <a:pt x="0" y="6884"/>
                  </a:lnTo>
                  <a:lnTo>
                    <a:pt x="0" y="7727"/>
                  </a:lnTo>
                  <a:lnTo>
                    <a:pt x="52" y="8166"/>
                  </a:lnTo>
                  <a:lnTo>
                    <a:pt x="157" y="8605"/>
                  </a:lnTo>
                  <a:lnTo>
                    <a:pt x="313" y="8974"/>
                  </a:lnTo>
                  <a:lnTo>
                    <a:pt x="470" y="9378"/>
                  </a:lnTo>
                  <a:lnTo>
                    <a:pt x="651" y="9729"/>
                  </a:lnTo>
                  <a:lnTo>
                    <a:pt x="860" y="10097"/>
                  </a:lnTo>
                  <a:lnTo>
                    <a:pt x="1121" y="10396"/>
                  </a:lnTo>
                  <a:lnTo>
                    <a:pt x="1668" y="11028"/>
                  </a:lnTo>
                  <a:lnTo>
                    <a:pt x="2267" y="11573"/>
                  </a:lnTo>
                  <a:lnTo>
                    <a:pt x="2866" y="12118"/>
                  </a:lnTo>
                  <a:lnTo>
                    <a:pt x="3570" y="12591"/>
                  </a:lnTo>
                  <a:lnTo>
                    <a:pt x="4872" y="13469"/>
                  </a:lnTo>
                  <a:lnTo>
                    <a:pt x="6019" y="14242"/>
                  </a:lnTo>
                  <a:lnTo>
                    <a:pt x="6462" y="14646"/>
                  </a:lnTo>
                  <a:lnTo>
                    <a:pt x="6826" y="15050"/>
                  </a:lnTo>
                  <a:lnTo>
                    <a:pt x="6931" y="15260"/>
                  </a:lnTo>
                  <a:lnTo>
                    <a:pt x="7009" y="15454"/>
                  </a:lnTo>
                  <a:lnTo>
                    <a:pt x="7113" y="15664"/>
                  </a:lnTo>
                  <a:lnTo>
                    <a:pt x="7113" y="19370"/>
                  </a:lnTo>
                  <a:lnTo>
                    <a:pt x="7166" y="19634"/>
                  </a:lnTo>
                  <a:lnTo>
                    <a:pt x="7270" y="19879"/>
                  </a:lnTo>
                  <a:lnTo>
                    <a:pt x="7425" y="20107"/>
                  </a:lnTo>
                  <a:lnTo>
                    <a:pt x="7582" y="20318"/>
                  </a:lnTo>
                  <a:lnTo>
                    <a:pt x="7765" y="20511"/>
                  </a:lnTo>
                  <a:lnTo>
                    <a:pt x="7973" y="20722"/>
                  </a:lnTo>
                  <a:lnTo>
                    <a:pt x="8233" y="20881"/>
                  </a:lnTo>
                  <a:lnTo>
                    <a:pt x="8468" y="21056"/>
                  </a:lnTo>
                  <a:lnTo>
                    <a:pt x="8729" y="21196"/>
                  </a:lnTo>
                  <a:lnTo>
                    <a:pt x="9015" y="21319"/>
                  </a:lnTo>
                  <a:lnTo>
                    <a:pt x="9380" y="21425"/>
                  </a:lnTo>
                  <a:lnTo>
                    <a:pt x="9719" y="21495"/>
                  </a:lnTo>
                  <a:lnTo>
                    <a:pt x="10084" y="21565"/>
                  </a:lnTo>
                  <a:lnTo>
                    <a:pt x="10422" y="21600"/>
                  </a:lnTo>
                  <a:lnTo>
                    <a:pt x="10786" y="21600"/>
                  </a:lnTo>
                  <a:close/>
                </a:path>
              </a:pathLst>
            </a:custGeom>
            <a:solidFill>
              <a:srgbClr val="FFFFCC"/>
            </a:solidFill>
            <a:ln w="57150" cap="flat">
              <a:solidFill>
                <a:srgbClr val="000000"/>
              </a:solidFill>
              <a:prstDash val="solid"/>
              <a:round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/>
              <a:endParaRPr/>
            </a:p>
          </p:txBody>
        </p:sp>
        <p:sp>
          <p:nvSpPr>
            <p:cNvPr id="49" name="Shape 49"/>
            <p:cNvSpPr/>
            <p:nvPr/>
          </p:nvSpPr>
          <p:spPr>
            <a:xfrm>
              <a:off x="192701" y="404137"/>
              <a:ext cx="224226" cy="408590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6354" y="10918"/>
                  </a:moveTo>
                  <a:lnTo>
                    <a:pt x="4448" y="5578"/>
                  </a:lnTo>
                  <a:lnTo>
                    <a:pt x="1060" y="1305"/>
                  </a:lnTo>
                  <a:lnTo>
                    <a:pt x="0" y="235"/>
                  </a:lnTo>
                  <a:lnTo>
                    <a:pt x="4448" y="1424"/>
                  </a:lnTo>
                  <a:lnTo>
                    <a:pt x="7835" y="0"/>
                  </a:lnTo>
                  <a:lnTo>
                    <a:pt x="11647" y="1305"/>
                  </a:lnTo>
                  <a:lnTo>
                    <a:pt x="14610" y="0"/>
                  </a:lnTo>
                  <a:lnTo>
                    <a:pt x="17576" y="1186"/>
                  </a:lnTo>
                  <a:lnTo>
                    <a:pt x="21600" y="235"/>
                  </a:lnTo>
                  <a:lnTo>
                    <a:pt x="16304" y="6053"/>
                  </a:lnTo>
                  <a:lnTo>
                    <a:pt x="14822" y="10918"/>
                  </a:lnTo>
                  <a:moveTo>
                    <a:pt x="778" y="14359"/>
                  </a:moveTo>
                  <a:lnTo>
                    <a:pt x="20681" y="14359"/>
                  </a:lnTo>
                  <a:lnTo>
                    <a:pt x="20681" y="16852"/>
                  </a:lnTo>
                  <a:lnTo>
                    <a:pt x="778" y="16814"/>
                  </a:lnTo>
                  <a:lnTo>
                    <a:pt x="778" y="19226"/>
                  </a:lnTo>
                  <a:lnTo>
                    <a:pt x="20681" y="19304"/>
                  </a:lnTo>
                  <a:lnTo>
                    <a:pt x="20752" y="21600"/>
                  </a:lnTo>
                  <a:lnTo>
                    <a:pt x="848" y="21600"/>
                  </a:lnTo>
                </a:path>
              </a:pathLst>
            </a:custGeom>
            <a:noFill/>
            <a:ln w="57150" cap="flat">
              <a:solidFill>
                <a:srgbClr val="000000"/>
              </a:solidFill>
              <a:prstDash val="solid"/>
              <a:round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/>
              <a:endParaRPr/>
            </a:p>
          </p:txBody>
        </p:sp>
      </p:grpSp>
      <p:sp>
        <p:nvSpPr>
          <p:cNvPr id="51" name="Shape 51"/>
          <p:cNvSpPr/>
          <p:nvPr/>
        </p:nvSpPr>
        <p:spPr>
          <a:xfrm>
            <a:off x="1001712" y="1360487"/>
            <a:ext cx="5438141" cy="35052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黑体"/>
                <a:ea typeface="黑体"/>
                <a:cs typeface="黑体"/>
                <a:sym typeface="黑体"/>
              </a:defRPr>
            </a:lvl1pPr>
          </a:lstStyle>
          <a:p>
            <a:pPr lvl="0">
              <a:defRPr sz="1800"/>
            </a:pPr>
            <a:r>
              <a:rPr sz="2000"/>
              <a:t>将下列词语的汉字、拼音、英文解释正确连接：</a:t>
            </a:r>
          </a:p>
        </p:txBody>
      </p:sp>
      <p:sp>
        <p:nvSpPr>
          <p:cNvPr id="52" name="Shape 52"/>
          <p:cNvSpPr/>
          <p:nvPr/>
        </p:nvSpPr>
        <p:spPr>
          <a:xfrm>
            <a:off x="5214937" y="4572000"/>
            <a:ext cx="1209314" cy="37275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pPr lvl="0">
              <a:defRPr sz="1800"/>
            </a:pPr>
            <a:r>
              <a:rPr sz="2000"/>
              <a:t>v. to worry</a:t>
            </a:r>
          </a:p>
        </p:txBody>
      </p:sp>
      <p:sp>
        <p:nvSpPr>
          <p:cNvPr id="53" name="Shape 53"/>
          <p:cNvSpPr/>
          <p:nvPr/>
        </p:nvSpPr>
        <p:spPr>
          <a:xfrm>
            <a:off x="1049337" y="2105025"/>
            <a:ext cx="675641" cy="34544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担心 </a:t>
            </a:r>
          </a:p>
        </p:txBody>
      </p:sp>
      <p:sp>
        <p:nvSpPr>
          <p:cNvPr id="54" name="Shape 54"/>
          <p:cNvSpPr/>
          <p:nvPr/>
        </p:nvSpPr>
        <p:spPr>
          <a:xfrm>
            <a:off x="5000625" y="2143125"/>
            <a:ext cx="1834143" cy="37275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pPr lvl="0">
              <a:defRPr sz="1800"/>
            </a:pPr>
            <a:r>
              <a:rPr sz="2000"/>
              <a:t>adv. fairly, rather</a:t>
            </a:r>
          </a:p>
        </p:txBody>
      </p:sp>
      <p:sp>
        <p:nvSpPr>
          <p:cNvPr id="55" name="Shape 55"/>
          <p:cNvSpPr/>
          <p:nvPr/>
        </p:nvSpPr>
        <p:spPr>
          <a:xfrm>
            <a:off x="1049337" y="2867025"/>
            <a:ext cx="612141" cy="34544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比较</a:t>
            </a:r>
          </a:p>
        </p:txBody>
      </p:sp>
      <p:sp>
        <p:nvSpPr>
          <p:cNvPr id="56" name="Shape 56"/>
          <p:cNvSpPr/>
          <p:nvPr/>
        </p:nvSpPr>
        <p:spPr>
          <a:xfrm>
            <a:off x="5072062" y="2928937"/>
            <a:ext cx="1294146" cy="37275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pPr lvl="0">
              <a:defRPr sz="1800"/>
            </a:pPr>
            <a:r>
              <a:rPr sz="2000"/>
              <a:t>v. to know  </a:t>
            </a:r>
          </a:p>
        </p:txBody>
      </p:sp>
      <p:sp>
        <p:nvSpPr>
          <p:cNvPr id="57" name="Shape 57"/>
          <p:cNvSpPr/>
          <p:nvPr/>
        </p:nvSpPr>
        <p:spPr>
          <a:xfrm>
            <a:off x="1049337" y="3629025"/>
            <a:ext cx="612141" cy="34544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了解</a:t>
            </a:r>
          </a:p>
        </p:txBody>
      </p:sp>
      <p:sp>
        <p:nvSpPr>
          <p:cNvPr id="58" name="Shape 58"/>
          <p:cNvSpPr/>
          <p:nvPr/>
        </p:nvSpPr>
        <p:spPr>
          <a:xfrm>
            <a:off x="5072062" y="5357812"/>
            <a:ext cx="2210555" cy="37275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pPr lvl="0">
              <a:defRPr sz="1800"/>
            </a:pPr>
            <a:r>
              <a:rPr sz="2000"/>
              <a:t>adv. first, in advance</a:t>
            </a:r>
          </a:p>
        </p:txBody>
      </p:sp>
      <p:sp>
        <p:nvSpPr>
          <p:cNvPr id="59" name="Shape 59"/>
          <p:cNvSpPr/>
          <p:nvPr/>
        </p:nvSpPr>
        <p:spPr>
          <a:xfrm>
            <a:off x="1049337" y="4391025"/>
            <a:ext cx="485141" cy="34544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先  </a:t>
            </a:r>
          </a:p>
        </p:txBody>
      </p:sp>
      <p:sp>
        <p:nvSpPr>
          <p:cNvPr id="60" name="Shape 60"/>
          <p:cNvSpPr/>
          <p:nvPr/>
        </p:nvSpPr>
        <p:spPr>
          <a:xfrm>
            <a:off x="2500312" y="5286375"/>
            <a:ext cx="898642" cy="40011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 dirty="0" err="1">
                <a:latin typeface="GB Pinyinok-D" pitchFamily="2" charset="-122"/>
                <a:ea typeface="GB Pinyinok-D" pitchFamily="2" charset="-122"/>
              </a:rPr>
              <a:t>dān</a:t>
            </a:r>
            <a:r>
              <a:rPr sz="2000" dirty="0">
                <a:latin typeface="GB Pinyinok-D" pitchFamily="2" charset="-122"/>
                <a:ea typeface="GB Pinyinok-D" pitchFamily="2" charset="-122"/>
              </a:rPr>
              <a:t> </a:t>
            </a:r>
            <a:r>
              <a:rPr sz="2000" dirty="0" err="1">
                <a:latin typeface="GB Pinyinok-D" pitchFamily="2" charset="-122"/>
                <a:ea typeface="GB Pinyinok-D" pitchFamily="2" charset="-122"/>
              </a:rPr>
              <a:t>xīn</a:t>
            </a:r>
            <a:endParaRPr sz="2000" dirty="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61" name="Shape 61"/>
          <p:cNvSpPr/>
          <p:nvPr/>
        </p:nvSpPr>
        <p:spPr>
          <a:xfrm>
            <a:off x="2571750" y="3714750"/>
            <a:ext cx="762386" cy="40011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 dirty="0" err="1">
                <a:latin typeface="GB Pinyinok-D" pitchFamily="2" charset="-122"/>
                <a:ea typeface="GB Pinyinok-D" pitchFamily="2" charset="-122"/>
              </a:rPr>
              <a:t>bǐjiào</a:t>
            </a:r>
            <a:r>
              <a:rPr sz="2000" dirty="0"/>
              <a:t> </a:t>
            </a:r>
          </a:p>
        </p:txBody>
      </p:sp>
      <p:sp>
        <p:nvSpPr>
          <p:cNvPr id="62" name="Shape 62"/>
          <p:cNvSpPr/>
          <p:nvPr/>
        </p:nvSpPr>
        <p:spPr>
          <a:xfrm>
            <a:off x="2528887" y="4429125"/>
            <a:ext cx="731930" cy="40011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 dirty="0" err="1">
                <a:latin typeface="GB Pinyinok-D" pitchFamily="2" charset="-122"/>
                <a:ea typeface="GB Pinyinok-D" pitchFamily="2" charset="-122"/>
              </a:rPr>
              <a:t>liáojiě</a:t>
            </a:r>
            <a:endParaRPr sz="2000" dirty="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63" name="Shape 63"/>
          <p:cNvSpPr/>
          <p:nvPr/>
        </p:nvSpPr>
        <p:spPr>
          <a:xfrm>
            <a:off x="2571750" y="2928937"/>
            <a:ext cx="534760" cy="40011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 dirty="0" err="1">
                <a:latin typeface="GB Pinyinok-D" pitchFamily="2" charset="-122"/>
                <a:ea typeface="GB Pinyinok-D" pitchFamily="2" charset="-122"/>
              </a:rPr>
              <a:t>xiān</a:t>
            </a:r>
            <a:endParaRPr sz="2000" dirty="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64" name="Shape 64"/>
          <p:cNvSpPr/>
          <p:nvPr/>
        </p:nvSpPr>
        <p:spPr>
          <a:xfrm>
            <a:off x="5143500" y="3714750"/>
            <a:ext cx="1063586" cy="37275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pPr lvl="0">
              <a:defRPr sz="1800"/>
            </a:pPr>
            <a:r>
              <a:rPr sz="2000"/>
              <a:t>n. middle</a:t>
            </a:r>
          </a:p>
        </p:txBody>
      </p:sp>
      <p:sp>
        <p:nvSpPr>
          <p:cNvPr id="65" name="Shape 65"/>
          <p:cNvSpPr/>
          <p:nvPr/>
        </p:nvSpPr>
        <p:spPr>
          <a:xfrm>
            <a:off x="1043608" y="5253037"/>
            <a:ext cx="739141" cy="345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 dirty="0" err="1"/>
              <a:t>中间</a:t>
            </a:r>
            <a:r>
              <a:rPr sz="2000" dirty="0"/>
              <a:t>  </a:t>
            </a:r>
          </a:p>
        </p:txBody>
      </p:sp>
      <p:sp>
        <p:nvSpPr>
          <p:cNvPr id="66" name="Shape 66"/>
          <p:cNvSpPr/>
          <p:nvPr/>
        </p:nvSpPr>
        <p:spPr>
          <a:xfrm>
            <a:off x="2578100" y="2143125"/>
            <a:ext cx="1132680" cy="40011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 dirty="0" err="1">
                <a:latin typeface="GB Pinyinok-D" pitchFamily="2" charset="-122"/>
                <a:ea typeface="GB Pinyinok-D" pitchFamily="2" charset="-122"/>
              </a:rPr>
              <a:t>zhōnɡjiān</a:t>
            </a:r>
            <a:endParaRPr sz="2000" dirty="0">
              <a:latin typeface="GB Pinyinok-D" pitchFamily="2" charset="-122"/>
              <a:ea typeface="GB Pinyinok-D" pitchFamily="2" charset="-122"/>
            </a:endParaRPr>
          </a:p>
        </p:txBody>
      </p:sp>
    </p:spTree>
  </p:cSld>
  <p:clrMapOvr>
    <a:masterClrMapping/>
  </p:clrMapOvr>
  <p:transition spd="med"/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" name="Shape 68"/>
          <p:cNvSpPr/>
          <p:nvPr/>
        </p:nvSpPr>
        <p:spPr>
          <a:xfrm>
            <a:off x="1071562" y="487362"/>
            <a:ext cx="8072438" cy="59690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>
            <a:lvl1pPr>
              <a:defRPr sz="4000">
                <a:solidFill>
                  <a:srgbClr val="A6A6A6"/>
                </a:solidFill>
                <a:latin typeface="黑体"/>
                <a:ea typeface="黑体"/>
                <a:cs typeface="黑体"/>
                <a:sym typeface="黑体"/>
              </a:defRPr>
            </a:lvl1pPr>
          </a:lstStyle>
          <a:p>
            <a:pPr lvl="0">
              <a:defRPr sz="1800">
                <a:solidFill>
                  <a:srgbClr val="000000"/>
                </a:solidFill>
              </a:defRPr>
            </a:pPr>
            <a:r>
              <a:rPr sz="4000">
                <a:solidFill>
                  <a:srgbClr val="A6A6A6"/>
                </a:solidFill>
              </a:rPr>
              <a:t>语言点</a:t>
            </a:r>
          </a:p>
        </p:txBody>
      </p:sp>
      <p:grpSp>
        <p:nvGrpSpPr>
          <p:cNvPr id="2" name="Group 71"/>
          <p:cNvGrpSpPr/>
          <p:nvPr/>
        </p:nvGrpSpPr>
        <p:grpSpPr>
          <a:xfrm>
            <a:off x="287923" y="227733"/>
            <a:ext cx="607428" cy="920484"/>
            <a:chOff x="0" y="0"/>
            <a:chExt cx="607426" cy="920482"/>
          </a:xfrm>
        </p:grpSpPr>
        <p:sp>
          <p:nvSpPr>
            <p:cNvPr id="69" name="Shape 69"/>
            <p:cNvSpPr/>
            <p:nvPr/>
          </p:nvSpPr>
          <p:spPr>
            <a:xfrm>
              <a:off x="0" y="0"/>
              <a:ext cx="607427" cy="920483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0786" y="21600"/>
                  </a:moveTo>
                  <a:lnTo>
                    <a:pt x="11178" y="21600"/>
                  </a:lnTo>
                  <a:lnTo>
                    <a:pt x="11516" y="21565"/>
                  </a:lnTo>
                  <a:lnTo>
                    <a:pt x="11881" y="21495"/>
                  </a:lnTo>
                  <a:lnTo>
                    <a:pt x="12220" y="21425"/>
                  </a:lnTo>
                  <a:lnTo>
                    <a:pt x="12585" y="21319"/>
                  </a:lnTo>
                  <a:lnTo>
                    <a:pt x="12871" y="21196"/>
                  </a:lnTo>
                  <a:lnTo>
                    <a:pt x="13132" y="21056"/>
                  </a:lnTo>
                  <a:lnTo>
                    <a:pt x="13367" y="20881"/>
                  </a:lnTo>
                  <a:lnTo>
                    <a:pt x="13627" y="20722"/>
                  </a:lnTo>
                  <a:lnTo>
                    <a:pt x="13835" y="20511"/>
                  </a:lnTo>
                  <a:lnTo>
                    <a:pt x="14018" y="20318"/>
                  </a:lnTo>
                  <a:lnTo>
                    <a:pt x="14174" y="20107"/>
                  </a:lnTo>
                  <a:lnTo>
                    <a:pt x="14330" y="19879"/>
                  </a:lnTo>
                  <a:lnTo>
                    <a:pt x="14434" y="19634"/>
                  </a:lnTo>
                  <a:lnTo>
                    <a:pt x="14487" y="19370"/>
                  </a:lnTo>
                  <a:lnTo>
                    <a:pt x="14487" y="15664"/>
                  </a:lnTo>
                  <a:lnTo>
                    <a:pt x="14591" y="15454"/>
                  </a:lnTo>
                  <a:lnTo>
                    <a:pt x="14669" y="15260"/>
                  </a:lnTo>
                  <a:lnTo>
                    <a:pt x="14774" y="15050"/>
                  </a:lnTo>
                  <a:lnTo>
                    <a:pt x="15138" y="14646"/>
                  </a:lnTo>
                  <a:lnTo>
                    <a:pt x="15581" y="14242"/>
                  </a:lnTo>
                  <a:lnTo>
                    <a:pt x="16728" y="13469"/>
                  </a:lnTo>
                  <a:lnTo>
                    <a:pt x="18030" y="12591"/>
                  </a:lnTo>
                  <a:lnTo>
                    <a:pt x="18734" y="12118"/>
                  </a:lnTo>
                  <a:lnTo>
                    <a:pt x="19333" y="11573"/>
                  </a:lnTo>
                  <a:lnTo>
                    <a:pt x="19932" y="11028"/>
                  </a:lnTo>
                  <a:lnTo>
                    <a:pt x="20479" y="10396"/>
                  </a:lnTo>
                  <a:lnTo>
                    <a:pt x="20740" y="10097"/>
                  </a:lnTo>
                  <a:lnTo>
                    <a:pt x="20948" y="9729"/>
                  </a:lnTo>
                  <a:lnTo>
                    <a:pt x="21130" y="9378"/>
                  </a:lnTo>
                  <a:lnTo>
                    <a:pt x="21287" y="8974"/>
                  </a:lnTo>
                  <a:lnTo>
                    <a:pt x="21443" y="8605"/>
                  </a:lnTo>
                  <a:lnTo>
                    <a:pt x="21548" y="8166"/>
                  </a:lnTo>
                  <a:lnTo>
                    <a:pt x="21600" y="7727"/>
                  </a:lnTo>
                  <a:lnTo>
                    <a:pt x="21600" y="6884"/>
                  </a:lnTo>
                  <a:lnTo>
                    <a:pt x="21548" y="6515"/>
                  </a:lnTo>
                  <a:lnTo>
                    <a:pt x="21496" y="6182"/>
                  </a:lnTo>
                  <a:lnTo>
                    <a:pt x="21391" y="5812"/>
                  </a:lnTo>
                  <a:lnTo>
                    <a:pt x="21287" y="5479"/>
                  </a:lnTo>
                  <a:lnTo>
                    <a:pt x="21130" y="5093"/>
                  </a:lnTo>
                  <a:lnTo>
                    <a:pt x="20948" y="4760"/>
                  </a:lnTo>
                  <a:lnTo>
                    <a:pt x="20740" y="4425"/>
                  </a:lnTo>
                  <a:lnTo>
                    <a:pt x="20531" y="4127"/>
                  </a:lnTo>
                  <a:lnTo>
                    <a:pt x="20296" y="3811"/>
                  </a:lnTo>
                  <a:lnTo>
                    <a:pt x="20036" y="3513"/>
                  </a:lnTo>
                  <a:lnTo>
                    <a:pt x="19775" y="3214"/>
                  </a:lnTo>
                  <a:lnTo>
                    <a:pt x="19124" y="2634"/>
                  </a:lnTo>
                  <a:lnTo>
                    <a:pt x="18447" y="2125"/>
                  </a:lnTo>
                  <a:lnTo>
                    <a:pt x="17691" y="1669"/>
                  </a:lnTo>
                  <a:lnTo>
                    <a:pt x="16832" y="1229"/>
                  </a:lnTo>
                  <a:lnTo>
                    <a:pt x="16388" y="1054"/>
                  </a:lnTo>
                  <a:lnTo>
                    <a:pt x="15920" y="879"/>
                  </a:lnTo>
                  <a:lnTo>
                    <a:pt x="15477" y="720"/>
                  </a:lnTo>
                  <a:lnTo>
                    <a:pt x="15034" y="580"/>
                  </a:lnTo>
                  <a:lnTo>
                    <a:pt x="14539" y="439"/>
                  </a:lnTo>
                  <a:lnTo>
                    <a:pt x="14018" y="316"/>
                  </a:lnTo>
                  <a:lnTo>
                    <a:pt x="13471" y="211"/>
                  </a:lnTo>
                  <a:lnTo>
                    <a:pt x="12975" y="140"/>
                  </a:lnTo>
                  <a:lnTo>
                    <a:pt x="12428" y="71"/>
                  </a:lnTo>
                  <a:lnTo>
                    <a:pt x="11934" y="35"/>
                  </a:lnTo>
                  <a:lnTo>
                    <a:pt x="11387" y="0"/>
                  </a:lnTo>
                  <a:lnTo>
                    <a:pt x="10213" y="0"/>
                  </a:lnTo>
                  <a:lnTo>
                    <a:pt x="9666" y="35"/>
                  </a:lnTo>
                  <a:lnTo>
                    <a:pt x="9172" y="71"/>
                  </a:lnTo>
                  <a:lnTo>
                    <a:pt x="8625" y="140"/>
                  </a:lnTo>
                  <a:lnTo>
                    <a:pt x="8129" y="211"/>
                  </a:lnTo>
                  <a:lnTo>
                    <a:pt x="7582" y="316"/>
                  </a:lnTo>
                  <a:lnTo>
                    <a:pt x="7061" y="439"/>
                  </a:lnTo>
                  <a:lnTo>
                    <a:pt x="6566" y="580"/>
                  </a:lnTo>
                  <a:lnTo>
                    <a:pt x="6123" y="720"/>
                  </a:lnTo>
                  <a:lnTo>
                    <a:pt x="5680" y="879"/>
                  </a:lnTo>
                  <a:lnTo>
                    <a:pt x="5212" y="1054"/>
                  </a:lnTo>
                  <a:lnTo>
                    <a:pt x="4768" y="1229"/>
                  </a:lnTo>
                  <a:lnTo>
                    <a:pt x="3909" y="1669"/>
                  </a:lnTo>
                  <a:lnTo>
                    <a:pt x="3153" y="2125"/>
                  </a:lnTo>
                  <a:lnTo>
                    <a:pt x="2476" y="2634"/>
                  </a:lnTo>
                  <a:lnTo>
                    <a:pt x="1825" y="3214"/>
                  </a:lnTo>
                  <a:lnTo>
                    <a:pt x="1303" y="3811"/>
                  </a:lnTo>
                  <a:lnTo>
                    <a:pt x="1069" y="4127"/>
                  </a:lnTo>
                  <a:lnTo>
                    <a:pt x="860" y="4425"/>
                  </a:lnTo>
                  <a:lnTo>
                    <a:pt x="651" y="4760"/>
                  </a:lnTo>
                  <a:lnTo>
                    <a:pt x="470" y="5093"/>
                  </a:lnTo>
                  <a:lnTo>
                    <a:pt x="313" y="5479"/>
                  </a:lnTo>
                  <a:lnTo>
                    <a:pt x="209" y="5812"/>
                  </a:lnTo>
                  <a:lnTo>
                    <a:pt x="104" y="6182"/>
                  </a:lnTo>
                  <a:lnTo>
                    <a:pt x="52" y="6515"/>
                  </a:lnTo>
                  <a:lnTo>
                    <a:pt x="0" y="6884"/>
                  </a:lnTo>
                  <a:lnTo>
                    <a:pt x="0" y="7727"/>
                  </a:lnTo>
                  <a:lnTo>
                    <a:pt x="52" y="8166"/>
                  </a:lnTo>
                  <a:lnTo>
                    <a:pt x="157" y="8605"/>
                  </a:lnTo>
                  <a:lnTo>
                    <a:pt x="313" y="8974"/>
                  </a:lnTo>
                  <a:lnTo>
                    <a:pt x="470" y="9378"/>
                  </a:lnTo>
                  <a:lnTo>
                    <a:pt x="651" y="9729"/>
                  </a:lnTo>
                  <a:lnTo>
                    <a:pt x="860" y="10097"/>
                  </a:lnTo>
                  <a:lnTo>
                    <a:pt x="1121" y="10396"/>
                  </a:lnTo>
                  <a:lnTo>
                    <a:pt x="1668" y="11028"/>
                  </a:lnTo>
                  <a:lnTo>
                    <a:pt x="2267" y="11573"/>
                  </a:lnTo>
                  <a:lnTo>
                    <a:pt x="2866" y="12118"/>
                  </a:lnTo>
                  <a:lnTo>
                    <a:pt x="3570" y="12591"/>
                  </a:lnTo>
                  <a:lnTo>
                    <a:pt x="4872" y="13469"/>
                  </a:lnTo>
                  <a:lnTo>
                    <a:pt x="6019" y="14242"/>
                  </a:lnTo>
                  <a:lnTo>
                    <a:pt x="6462" y="14646"/>
                  </a:lnTo>
                  <a:lnTo>
                    <a:pt x="6826" y="15050"/>
                  </a:lnTo>
                  <a:lnTo>
                    <a:pt x="6931" y="15260"/>
                  </a:lnTo>
                  <a:lnTo>
                    <a:pt x="7009" y="15454"/>
                  </a:lnTo>
                  <a:lnTo>
                    <a:pt x="7113" y="15664"/>
                  </a:lnTo>
                  <a:lnTo>
                    <a:pt x="7113" y="19370"/>
                  </a:lnTo>
                  <a:lnTo>
                    <a:pt x="7166" y="19634"/>
                  </a:lnTo>
                  <a:lnTo>
                    <a:pt x="7270" y="19879"/>
                  </a:lnTo>
                  <a:lnTo>
                    <a:pt x="7425" y="20107"/>
                  </a:lnTo>
                  <a:lnTo>
                    <a:pt x="7582" y="20318"/>
                  </a:lnTo>
                  <a:lnTo>
                    <a:pt x="7765" y="20511"/>
                  </a:lnTo>
                  <a:lnTo>
                    <a:pt x="7973" y="20722"/>
                  </a:lnTo>
                  <a:lnTo>
                    <a:pt x="8233" y="20881"/>
                  </a:lnTo>
                  <a:lnTo>
                    <a:pt x="8468" y="21056"/>
                  </a:lnTo>
                  <a:lnTo>
                    <a:pt x="8729" y="21196"/>
                  </a:lnTo>
                  <a:lnTo>
                    <a:pt x="9015" y="21319"/>
                  </a:lnTo>
                  <a:lnTo>
                    <a:pt x="9380" y="21425"/>
                  </a:lnTo>
                  <a:lnTo>
                    <a:pt x="9719" y="21495"/>
                  </a:lnTo>
                  <a:lnTo>
                    <a:pt x="10084" y="21565"/>
                  </a:lnTo>
                  <a:lnTo>
                    <a:pt x="10422" y="21600"/>
                  </a:lnTo>
                  <a:lnTo>
                    <a:pt x="10786" y="21600"/>
                  </a:lnTo>
                  <a:close/>
                </a:path>
              </a:pathLst>
            </a:custGeom>
            <a:solidFill>
              <a:srgbClr val="FFFFCC"/>
            </a:solidFill>
            <a:ln w="57150" cap="flat">
              <a:solidFill>
                <a:srgbClr val="000000"/>
              </a:solidFill>
              <a:prstDash val="solid"/>
              <a:round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/>
              <a:endParaRPr/>
            </a:p>
          </p:txBody>
        </p:sp>
        <p:sp>
          <p:nvSpPr>
            <p:cNvPr id="70" name="Shape 70"/>
            <p:cNvSpPr/>
            <p:nvPr/>
          </p:nvSpPr>
          <p:spPr>
            <a:xfrm>
              <a:off x="192701" y="404137"/>
              <a:ext cx="224226" cy="408590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6354" y="10918"/>
                  </a:moveTo>
                  <a:lnTo>
                    <a:pt x="4448" y="5578"/>
                  </a:lnTo>
                  <a:lnTo>
                    <a:pt x="1060" y="1305"/>
                  </a:lnTo>
                  <a:lnTo>
                    <a:pt x="0" y="235"/>
                  </a:lnTo>
                  <a:lnTo>
                    <a:pt x="4448" y="1424"/>
                  </a:lnTo>
                  <a:lnTo>
                    <a:pt x="7835" y="0"/>
                  </a:lnTo>
                  <a:lnTo>
                    <a:pt x="11647" y="1305"/>
                  </a:lnTo>
                  <a:lnTo>
                    <a:pt x="14610" y="0"/>
                  </a:lnTo>
                  <a:lnTo>
                    <a:pt x="17576" y="1186"/>
                  </a:lnTo>
                  <a:lnTo>
                    <a:pt x="21600" y="235"/>
                  </a:lnTo>
                  <a:lnTo>
                    <a:pt x="16304" y="6053"/>
                  </a:lnTo>
                  <a:lnTo>
                    <a:pt x="14822" y="10918"/>
                  </a:lnTo>
                  <a:moveTo>
                    <a:pt x="778" y="14359"/>
                  </a:moveTo>
                  <a:lnTo>
                    <a:pt x="20681" y="14359"/>
                  </a:lnTo>
                  <a:lnTo>
                    <a:pt x="20681" y="16852"/>
                  </a:lnTo>
                  <a:lnTo>
                    <a:pt x="778" y="16814"/>
                  </a:lnTo>
                  <a:lnTo>
                    <a:pt x="778" y="19226"/>
                  </a:lnTo>
                  <a:lnTo>
                    <a:pt x="20681" y="19304"/>
                  </a:lnTo>
                  <a:lnTo>
                    <a:pt x="20752" y="21600"/>
                  </a:lnTo>
                  <a:lnTo>
                    <a:pt x="848" y="21600"/>
                  </a:lnTo>
                </a:path>
              </a:pathLst>
            </a:custGeom>
            <a:noFill/>
            <a:ln w="57150" cap="flat">
              <a:solidFill>
                <a:srgbClr val="000000"/>
              </a:solidFill>
              <a:prstDash val="solid"/>
              <a:round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/>
              <a:endParaRPr/>
            </a:p>
          </p:txBody>
        </p:sp>
      </p:grpSp>
      <p:sp>
        <p:nvSpPr>
          <p:cNvPr id="72" name="Shape 72"/>
          <p:cNvSpPr/>
          <p:nvPr/>
        </p:nvSpPr>
        <p:spPr>
          <a:xfrm>
            <a:off x="3177825" y="1733073"/>
            <a:ext cx="2281937" cy="3962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 anchor="ctr">
            <a:spAutoFit/>
          </a:bodyPr>
          <a:lstStyle/>
          <a:p>
            <a:pPr lvl="0" algn="ctr"/>
            <a:r>
              <a:rPr sz="2400">
                <a:solidFill>
                  <a:srgbClr val="FF0000"/>
                </a:solidFill>
                <a:latin typeface="华文细黑"/>
                <a:ea typeface="华文细黑"/>
                <a:cs typeface="华文细黑"/>
                <a:sym typeface="华文细黑"/>
              </a:rPr>
              <a:t>越</a:t>
            </a:r>
            <a:r>
              <a:rPr sz="2400">
                <a:latin typeface="华文细黑"/>
                <a:ea typeface="华文细黑"/>
                <a:cs typeface="华文细黑"/>
                <a:sym typeface="华文细黑"/>
              </a:rPr>
              <a:t>+</a:t>
            </a:r>
            <a:r>
              <a:rPr sz="2400">
                <a:solidFill>
                  <a:srgbClr val="4F81BD"/>
                </a:solidFill>
                <a:latin typeface="华文细黑"/>
                <a:ea typeface="华文细黑"/>
                <a:cs typeface="华文细黑"/>
                <a:sym typeface="华文细黑"/>
              </a:rPr>
              <a:t>V. +</a:t>
            </a:r>
            <a:r>
              <a:rPr sz="2400">
                <a:solidFill>
                  <a:srgbClr val="FF0000"/>
                </a:solidFill>
                <a:latin typeface="华文细黑"/>
                <a:ea typeface="华文细黑"/>
                <a:cs typeface="华文细黑"/>
                <a:sym typeface="华文细黑"/>
              </a:rPr>
              <a:t>越</a:t>
            </a:r>
            <a:r>
              <a:rPr sz="2400">
                <a:latin typeface="华文细黑"/>
                <a:ea typeface="华文细黑"/>
                <a:cs typeface="华文细黑"/>
                <a:sym typeface="华文细黑"/>
              </a:rPr>
              <a:t>+</a:t>
            </a:r>
            <a:r>
              <a:rPr sz="2400">
                <a:solidFill>
                  <a:srgbClr val="558ED5"/>
                </a:solidFill>
                <a:latin typeface="华文细黑"/>
                <a:ea typeface="华文细黑"/>
                <a:cs typeface="华文细黑"/>
                <a:sym typeface="华文细黑"/>
              </a:rPr>
              <a:t>adj. </a:t>
            </a:r>
          </a:p>
        </p:txBody>
      </p:sp>
      <p:sp>
        <p:nvSpPr>
          <p:cNvPr id="73" name="Shape 73"/>
          <p:cNvSpPr/>
          <p:nvPr/>
        </p:nvSpPr>
        <p:spPr>
          <a:xfrm>
            <a:off x="2143125" y="2604611"/>
            <a:ext cx="4447540" cy="3962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 anchor="ctr">
            <a:spAutoFit/>
          </a:bodyPr>
          <a:lstStyle/>
          <a:p>
            <a:pPr lvl="0"/>
            <a:r>
              <a:rPr sz="2400">
                <a:solidFill>
                  <a:srgbClr val="FF0000"/>
                </a:solidFill>
                <a:latin typeface="华文细黑"/>
                <a:ea typeface="华文细黑"/>
                <a:cs typeface="华文细黑"/>
                <a:sym typeface="华文细黑"/>
              </a:rPr>
              <a:t>越</a:t>
            </a:r>
            <a:r>
              <a:rPr sz="2400">
                <a:solidFill>
                  <a:srgbClr val="4F81BD"/>
                </a:solidFill>
                <a:latin typeface="华文细黑"/>
                <a:ea typeface="华文细黑"/>
                <a:cs typeface="华文细黑"/>
                <a:sym typeface="华文细黑"/>
              </a:rPr>
              <a:t>跳</a:t>
            </a:r>
            <a:r>
              <a:rPr sz="2400">
                <a:solidFill>
                  <a:srgbClr val="FF0000"/>
                </a:solidFill>
                <a:latin typeface="华文细黑"/>
                <a:ea typeface="华文细黑"/>
                <a:cs typeface="华文细黑"/>
                <a:sym typeface="华文细黑"/>
              </a:rPr>
              <a:t>越</a:t>
            </a:r>
            <a:r>
              <a:rPr sz="2400">
                <a:solidFill>
                  <a:srgbClr val="4F81BD"/>
                </a:solidFill>
                <a:latin typeface="华文细黑"/>
                <a:ea typeface="华文细黑"/>
                <a:cs typeface="华文细黑"/>
                <a:sym typeface="华文细黑"/>
              </a:rPr>
              <a:t>高 </a:t>
            </a:r>
            <a:r>
              <a:rPr sz="2400">
                <a:latin typeface="华文细黑"/>
                <a:ea typeface="华文细黑"/>
                <a:cs typeface="华文细黑"/>
                <a:sym typeface="华文细黑"/>
              </a:rPr>
              <a:t> </a:t>
            </a:r>
            <a:r>
              <a:rPr sz="2400">
                <a:solidFill>
                  <a:srgbClr val="FF0000"/>
                </a:solidFill>
                <a:latin typeface="华文细黑"/>
                <a:ea typeface="华文细黑"/>
                <a:cs typeface="华文细黑"/>
                <a:sym typeface="华文细黑"/>
              </a:rPr>
              <a:t>  越</a:t>
            </a:r>
            <a:r>
              <a:rPr sz="2400">
                <a:solidFill>
                  <a:srgbClr val="4F81BD"/>
                </a:solidFill>
                <a:latin typeface="华文细黑"/>
                <a:ea typeface="华文细黑"/>
                <a:cs typeface="华文细黑"/>
                <a:sym typeface="华文细黑"/>
              </a:rPr>
              <a:t>飞</a:t>
            </a:r>
            <a:r>
              <a:rPr sz="2400">
                <a:solidFill>
                  <a:srgbClr val="FF0000"/>
                </a:solidFill>
                <a:latin typeface="华文细黑"/>
                <a:ea typeface="华文细黑"/>
                <a:cs typeface="华文细黑"/>
                <a:sym typeface="华文细黑"/>
              </a:rPr>
              <a:t>越</a:t>
            </a:r>
            <a:r>
              <a:rPr sz="2400">
                <a:solidFill>
                  <a:srgbClr val="4F81BD"/>
                </a:solidFill>
                <a:latin typeface="华文细黑"/>
                <a:ea typeface="华文细黑"/>
                <a:cs typeface="华文细黑"/>
                <a:sym typeface="华文细黑"/>
              </a:rPr>
              <a:t>远 </a:t>
            </a:r>
            <a:r>
              <a:rPr sz="2400">
                <a:latin typeface="华文细黑"/>
                <a:ea typeface="华文细黑"/>
                <a:cs typeface="华文细黑"/>
                <a:sym typeface="华文细黑"/>
              </a:rPr>
              <a:t>    </a:t>
            </a:r>
            <a:r>
              <a:rPr sz="2400">
                <a:solidFill>
                  <a:srgbClr val="FF0000"/>
                </a:solidFill>
                <a:latin typeface="华文细黑"/>
                <a:ea typeface="华文细黑"/>
                <a:cs typeface="华文细黑"/>
                <a:sym typeface="华文细黑"/>
              </a:rPr>
              <a:t>越</a:t>
            </a:r>
            <a:r>
              <a:rPr sz="2400">
                <a:solidFill>
                  <a:srgbClr val="4F81BD"/>
                </a:solidFill>
                <a:latin typeface="华文细黑"/>
                <a:ea typeface="华文细黑"/>
                <a:cs typeface="华文细黑"/>
                <a:sym typeface="华文细黑"/>
              </a:rPr>
              <a:t>走</a:t>
            </a:r>
            <a:r>
              <a:rPr sz="2400">
                <a:solidFill>
                  <a:srgbClr val="FF0000"/>
                </a:solidFill>
                <a:latin typeface="华文细黑"/>
                <a:ea typeface="华文细黑"/>
                <a:cs typeface="华文细黑"/>
                <a:sym typeface="华文细黑"/>
              </a:rPr>
              <a:t>越</a:t>
            </a:r>
            <a:r>
              <a:rPr sz="2400">
                <a:solidFill>
                  <a:srgbClr val="4F81BD"/>
                </a:solidFill>
                <a:latin typeface="华文细黑"/>
                <a:ea typeface="华文细黑"/>
                <a:cs typeface="华文细黑"/>
                <a:sym typeface="华文细黑"/>
              </a:rPr>
              <a:t>累</a:t>
            </a:r>
          </a:p>
        </p:txBody>
      </p:sp>
      <p:sp>
        <p:nvSpPr>
          <p:cNvPr id="74" name="Shape 74"/>
          <p:cNvSpPr/>
          <p:nvPr/>
        </p:nvSpPr>
        <p:spPr>
          <a:xfrm>
            <a:off x="2071687" y="3461861"/>
            <a:ext cx="4676141" cy="3962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 anchor="ctr">
            <a:spAutoFit/>
          </a:bodyPr>
          <a:lstStyle/>
          <a:p>
            <a:pPr lvl="0"/>
            <a:r>
              <a:rPr sz="2400">
                <a:latin typeface="华文细黑"/>
                <a:ea typeface="华文细黑"/>
                <a:cs typeface="华文细黑"/>
                <a:sym typeface="华文细黑"/>
              </a:rPr>
              <a:t>你总是吃甜的食物，会</a:t>
            </a:r>
            <a:r>
              <a:rPr sz="2400">
                <a:solidFill>
                  <a:srgbClr val="FF0000"/>
                </a:solidFill>
                <a:latin typeface="华文细黑"/>
                <a:ea typeface="华文细黑"/>
                <a:cs typeface="华文细黑"/>
                <a:sym typeface="华文细黑"/>
              </a:rPr>
              <a:t>越</a:t>
            </a:r>
            <a:r>
              <a:rPr sz="2400">
                <a:solidFill>
                  <a:srgbClr val="4F81BD"/>
                </a:solidFill>
                <a:latin typeface="华文细黑"/>
                <a:ea typeface="华文细黑"/>
                <a:cs typeface="华文细黑"/>
                <a:sym typeface="华文细黑"/>
              </a:rPr>
              <a:t>吃</a:t>
            </a:r>
            <a:r>
              <a:rPr sz="2400">
                <a:solidFill>
                  <a:srgbClr val="FF0000"/>
                </a:solidFill>
                <a:latin typeface="华文细黑"/>
                <a:ea typeface="华文细黑"/>
                <a:cs typeface="华文细黑"/>
                <a:sym typeface="华文细黑"/>
              </a:rPr>
              <a:t>越</a:t>
            </a:r>
            <a:r>
              <a:rPr sz="2400">
                <a:solidFill>
                  <a:srgbClr val="4F81BD"/>
                </a:solidFill>
                <a:latin typeface="华文细黑"/>
                <a:ea typeface="华文细黑"/>
                <a:cs typeface="华文细黑"/>
                <a:sym typeface="华文细黑"/>
              </a:rPr>
              <a:t>胖</a:t>
            </a:r>
            <a:r>
              <a:rPr sz="2400">
                <a:latin typeface="华文细黑"/>
                <a:ea typeface="华文细黑"/>
                <a:cs typeface="华文细黑"/>
                <a:sym typeface="华文细黑"/>
              </a:rPr>
              <a:t>。</a:t>
            </a:r>
          </a:p>
        </p:txBody>
      </p:sp>
      <p:sp>
        <p:nvSpPr>
          <p:cNvPr id="75" name="Shape 75"/>
          <p:cNvSpPr/>
          <p:nvPr/>
        </p:nvSpPr>
        <p:spPr>
          <a:xfrm>
            <a:off x="2000250" y="4357211"/>
            <a:ext cx="4980940" cy="3962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 anchor="ctr">
            <a:spAutoFit/>
          </a:bodyPr>
          <a:lstStyle/>
          <a:p>
            <a:pPr lvl="0"/>
            <a:r>
              <a:rPr sz="2400">
                <a:latin typeface="华文细黑"/>
                <a:ea typeface="华文细黑"/>
                <a:cs typeface="华文细黑"/>
                <a:sym typeface="华文细黑"/>
              </a:rPr>
              <a:t>山越高，路越难走，我也</a:t>
            </a:r>
            <a:r>
              <a:rPr sz="2400">
                <a:solidFill>
                  <a:srgbClr val="FF0000"/>
                </a:solidFill>
                <a:latin typeface="华文细黑"/>
                <a:ea typeface="华文细黑"/>
                <a:cs typeface="华文细黑"/>
                <a:sym typeface="华文细黑"/>
              </a:rPr>
              <a:t>越</a:t>
            </a:r>
            <a:r>
              <a:rPr sz="2400">
                <a:solidFill>
                  <a:srgbClr val="4F81BD"/>
                </a:solidFill>
                <a:latin typeface="华文细黑"/>
                <a:ea typeface="华文细黑"/>
                <a:cs typeface="华文细黑"/>
                <a:sym typeface="华文细黑"/>
              </a:rPr>
              <a:t>爬</a:t>
            </a:r>
            <a:r>
              <a:rPr sz="2400">
                <a:solidFill>
                  <a:srgbClr val="FF0000"/>
                </a:solidFill>
                <a:latin typeface="华文细黑"/>
                <a:ea typeface="华文细黑"/>
                <a:cs typeface="华文细黑"/>
                <a:sym typeface="华文细黑"/>
              </a:rPr>
              <a:t>越</a:t>
            </a:r>
            <a:r>
              <a:rPr sz="2400">
                <a:solidFill>
                  <a:srgbClr val="4F81BD"/>
                </a:solidFill>
                <a:latin typeface="华文细黑"/>
                <a:ea typeface="华文细黑"/>
                <a:cs typeface="华文细黑"/>
                <a:sym typeface="华文细黑"/>
              </a:rPr>
              <a:t>冷</a:t>
            </a:r>
            <a:r>
              <a:rPr sz="2400">
                <a:latin typeface="华文细黑"/>
                <a:ea typeface="华文细黑"/>
                <a:cs typeface="华文细黑"/>
                <a:sym typeface="华文细黑"/>
              </a:rPr>
              <a:t>。</a:t>
            </a:r>
          </a:p>
        </p:txBody>
      </p:sp>
    </p:spTree>
  </p:cSld>
  <p:clrMapOvr>
    <a:masterClrMapping/>
  </p:clrMapOvr>
  <p:transition spd="med"/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" name="Shape 77"/>
          <p:cNvSpPr/>
          <p:nvPr/>
        </p:nvSpPr>
        <p:spPr>
          <a:xfrm>
            <a:off x="2541587" y="862012"/>
            <a:ext cx="1628141" cy="345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配对完成句子</a:t>
            </a:r>
          </a:p>
        </p:txBody>
      </p:sp>
      <p:grpSp>
        <p:nvGrpSpPr>
          <p:cNvPr id="2" name="Group 82"/>
          <p:cNvGrpSpPr/>
          <p:nvPr/>
        </p:nvGrpSpPr>
        <p:grpSpPr>
          <a:xfrm>
            <a:off x="470022" y="305519"/>
            <a:ext cx="8359654" cy="919241"/>
            <a:chOff x="0" y="0"/>
            <a:chExt cx="8359652" cy="919239"/>
          </a:xfrm>
        </p:grpSpPr>
        <p:grpSp>
          <p:nvGrpSpPr>
            <p:cNvPr id="3" name="Group 80"/>
            <p:cNvGrpSpPr/>
            <p:nvPr/>
          </p:nvGrpSpPr>
          <p:grpSpPr>
            <a:xfrm>
              <a:off x="0" y="0"/>
              <a:ext cx="607351" cy="919240"/>
              <a:chOff x="0" y="0"/>
              <a:chExt cx="607350" cy="919239"/>
            </a:xfrm>
          </p:grpSpPr>
          <p:sp>
            <p:nvSpPr>
              <p:cNvPr id="78" name="Shape 78"/>
              <p:cNvSpPr/>
              <p:nvPr/>
            </p:nvSpPr>
            <p:spPr>
              <a:xfrm>
                <a:off x="0" y="0"/>
                <a:ext cx="607351" cy="919240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10786" y="21600"/>
                    </a:moveTo>
                    <a:lnTo>
                      <a:pt x="11178" y="21600"/>
                    </a:lnTo>
                    <a:lnTo>
                      <a:pt x="11516" y="21565"/>
                    </a:lnTo>
                    <a:lnTo>
                      <a:pt x="11881" y="21495"/>
                    </a:lnTo>
                    <a:lnTo>
                      <a:pt x="12220" y="21425"/>
                    </a:lnTo>
                    <a:lnTo>
                      <a:pt x="12585" y="21319"/>
                    </a:lnTo>
                    <a:lnTo>
                      <a:pt x="12871" y="21196"/>
                    </a:lnTo>
                    <a:lnTo>
                      <a:pt x="13132" y="21056"/>
                    </a:lnTo>
                    <a:lnTo>
                      <a:pt x="13367" y="20881"/>
                    </a:lnTo>
                    <a:lnTo>
                      <a:pt x="13627" y="20722"/>
                    </a:lnTo>
                    <a:lnTo>
                      <a:pt x="13835" y="20511"/>
                    </a:lnTo>
                    <a:lnTo>
                      <a:pt x="14018" y="20318"/>
                    </a:lnTo>
                    <a:lnTo>
                      <a:pt x="14174" y="20107"/>
                    </a:lnTo>
                    <a:lnTo>
                      <a:pt x="14330" y="19879"/>
                    </a:lnTo>
                    <a:lnTo>
                      <a:pt x="14434" y="19634"/>
                    </a:lnTo>
                    <a:lnTo>
                      <a:pt x="14487" y="19370"/>
                    </a:lnTo>
                    <a:lnTo>
                      <a:pt x="14487" y="15664"/>
                    </a:lnTo>
                    <a:lnTo>
                      <a:pt x="14591" y="15454"/>
                    </a:lnTo>
                    <a:lnTo>
                      <a:pt x="14669" y="15260"/>
                    </a:lnTo>
                    <a:lnTo>
                      <a:pt x="14774" y="15050"/>
                    </a:lnTo>
                    <a:lnTo>
                      <a:pt x="15138" y="14646"/>
                    </a:lnTo>
                    <a:lnTo>
                      <a:pt x="15581" y="14242"/>
                    </a:lnTo>
                    <a:lnTo>
                      <a:pt x="16728" y="13469"/>
                    </a:lnTo>
                    <a:lnTo>
                      <a:pt x="18030" y="12591"/>
                    </a:lnTo>
                    <a:lnTo>
                      <a:pt x="18734" y="12118"/>
                    </a:lnTo>
                    <a:lnTo>
                      <a:pt x="19333" y="11573"/>
                    </a:lnTo>
                    <a:lnTo>
                      <a:pt x="19932" y="11028"/>
                    </a:lnTo>
                    <a:lnTo>
                      <a:pt x="20479" y="10396"/>
                    </a:lnTo>
                    <a:lnTo>
                      <a:pt x="20740" y="10097"/>
                    </a:lnTo>
                    <a:lnTo>
                      <a:pt x="20948" y="9729"/>
                    </a:lnTo>
                    <a:lnTo>
                      <a:pt x="21130" y="9378"/>
                    </a:lnTo>
                    <a:lnTo>
                      <a:pt x="21287" y="8974"/>
                    </a:lnTo>
                    <a:lnTo>
                      <a:pt x="21443" y="8605"/>
                    </a:lnTo>
                    <a:lnTo>
                      <a:pt x="21548" y="8166"/>
                    </a:lnTo>
                    <a:lnTo>
                      <a:pt x="21600" y="7727"/>
                    </a:lnTo>
                    <a:lnTo>
                      <a:pt x="21600" y="6884"/>
                    </a:lnTo>
                    <a:lnTo>
                      <a:pt x="21548" y="6515"/>
                    </a:lnTo>
                    <a:lnTo>
                      <a:pt x="21496" y="6182"/>
                    </a:lnTo>
                    <a:lnTo>
                      <a:pt x="21391" y="5812"/>
                    </a:lnTo>
                    <a:lnTo>
                      <a:pt x="21287" y="5479"/>
                    </a:lnTo>
                    <a:lnTo>
                      <a:pt x="21130" y="5093"/>
                    </a:lnTo>
                    <a:lnTo>
                      <a:pt x="20948" y="4760"/>
                    </a:lnTo>
                    <a:lnTo>
                      <a:pt x="20740" y="4425"/>
                    </a:lnTo>
                    <a:lnTo>
                      <a:pt x="20531" y="4127"/>
                    </a:lnTo>
                    <a:lnTo>
                      <a:pt x="20296" y="3811"/>
                    </a:lnTo>
                    <a:lnTo>
                      <a:pt x="20036" y="3513"/>
                    </a:lnTo>
                    <a:lnTo>
                      <a:pt x="19775" y="3214"/>
                    </a:lnTo>
                    <a:lnTo>
                      <a:pt x="19124" y="2634"/>
                    </a:lnTo>
                    <a:lnTo>
                      <a:pt x="18447" y="2125"/>
                    </a:lnTo>
                    <a:lnTo>
                      <a:pt x="17691" y="1669"/>
                    </a:lnTo>
                    <a:lnTo>
                      <a:pt x="16832" y="1229"/>
                    </a:lnTo>
                    <a:lnTo>
                      <a:pt x="16388" y="1054"/>
                    </a:lnTo>
                    <a:lnTo>
                      <a:pt x="15920" y="879"/>
                    </a:lnTo>
                    <a:lnTo>
                      <a:pt x="15477" y="720"/>
                    </a:lnTo>
                    <a:lnTo>
                      <a:pt x="15034" y="580"/>
                    </a:lnTo>
                    <a:lnTo>
                      <a:pt x="14539" y="439"/>
                    </a:lnTo>
                    <a:lnTo>
                      <a:pt x="14018" y="316"/>
                    </a:lnTo>
                    <a:lnTo>
                      <a:pt x="13471" y="211"/>
                    </a:lnTo>
                    <a:lnTo>
                      <a:pt x="12975" y="140"/>
                    </a:lnTo>
                    <a:lnTo>
                      <a:pt x="12428" y="71"/>
                    </a:lnTo>
                    <a:lnTo>
                      <a:pt x="11934" y="35"/>
                    </a:lnTo>
                    <a:lnTo>
                      <a:pt x="11387" y="0"/>
                    </a:lnTo>
                    <a:lnTo>
                      <a:pt x="10213" y="0"/>
                    </a:lnTo>
                    <a:lnTo>
                      <a:pt x="9666" y="35"/>
                    </a:lnTo>
                    <a:lnTo>
                      <a:pt x="9172" y="71"/>
                    </a:lnTo>
                    <a:lnTo>
                      <a:pt x="8625" y="140"/>
                    </a:lnTo>
                    <a:lnTo>
                      <a:pt x="8129" y="211"/>
                    </a:lnTo>
                    <a:lnTo>
                      <a:pt x="7582" y="316"/>
                    </a:lnTo>
                    <a:lnTo>
                      <a:pt x="7061" y="439"/>
                    </a:lnTo>
                    <a:lnTo>
                      <a:pt x="6566" y="580"/>
                    </a:lnTo>
                    <a:lnTo>
                      <a:pt x="6123" y="720"/>
                    </a:lnTo>
                    <a:lnTo>
                      <a:pt x="5680" y="879"/>
                    </a:lnTo>
                    <a:lnTo>
                      <a:pt x="5212" y="1054"/>
                    </a:lnTo>
                    <a:lnTo>
                      <a:pt x="4768" y="1229"/>
                    </a:lnTo>
                    <a:lnTo>
                      <a:pt x="3909" y="1669"/>
                    </a:lnTo>
                    <a:lnTo>
                      <a:pt x="3153" y="2125"/>
                    </a:lnTo>
                    <a:lnTo>
                      <a:pt x="2476" y="2634"/>
                    </a:lnTo>
                    <a:lnTo>
                      <a:pt x="1825" y="3214"/>
                    </a:lnTo>
                    <a:lnTo>
                      <a:pt x="1303" y="3811"/>
                    </a:lnTo>
                    <a:lnTo>
                      <a:pt x="1069" y="4127"/>
                    </a:lnTo>
                    <a:lnTo>
                      <a:pt x="860" y="4425"/>
                    </a:lnTo>
                    <a:lnTo>
                      <a:pt x="651" y="4760"/>
                    </a:lnTo>
                    <a:lnTo>
                      <a:pt x="470" y="5093"/>
                    </a:lnTo>
                    <a:lnTo>
                      <a:pt x="313" y="5479"/>
                    </a:lnTo>
                    <a:lnTo>
                      <a:pt x="209" y="5812"/>
                    </a:lnTo>
                    <a:lnTo>
                      <a:pt x="104" y="6182"/>
                    </a:lnTo>
                    <a:lnTo>
                      <a:pt x="52" y="6515"/>
                    </a:lnTo>
                    <a:lnTo>
                      <a:pt x="0" y="6884"/>
                    </a:lnTo>
                    <a:lnTo>
                      <a:pt x="0" y="7727"/>
                    </a:lnTo>
                    <a:lnTo>
                      <a:pt x="52" y="8166"/>
                    </a:lnTo>
                    <a:lnTo>
                      <a:pt x="157" y="8605"/>
                    </a:lnTo>
                    <a:lnTo>
                      <a:pt x="313" y="8974"/>
                    </a:lnTo>
                    <a:lnTo>
                      <a:pt x="470" y="9378"/>
                    </a:lnTo>
                    <a:lnTo>
                      <a:pt x="651" y="9729"/>
                    </a:lnTo>
                    <a:lnTo>
                      <a:pt x="860" y="10097"/>
                    </a:lnTo>
                    <a:lnTo>
                      <a:pt x="1121" y="10396"/>
                    </a:lnTo>
                    <a:lnTo>
                      <a:pt x="1668" y="11028"/>
                    </a:lnTo>
                    <a:lnTo>
                      <a:pt x="2267" y="11573"/>
                    </a:lnTo>
                    <a:lnTo>
                      <a:pt x="2866" y="12118"/>
                    </a:lnTo>
                    <a:lnTo>
                      <a:pt x="3570" y="12591"/>
                    </a:lnTo>
                    <a:lnTo>
                      <a:pt x="4872" y="13469"/>
                    </a:lnTo>
                    <a:lnTo>
                      <a:pt x="6019" y="14242"/>
                    </a:lnTo>
                    <a:lnTo>
                      <a:pt x="6462" y="14646"/>
                    </a:lnTo>
                    <a:lnTo>
                      <a:pt x="6826" y="15050"/>
                    </a:lnTo>
                    <a:lnTo>
                      <a:pt x="6931" y="15260"/>
                    </a:lnTo>
                    <a:lnTo>
                      <a:pt x="7009" y="15454"/>
                    </a:lnTo>
                    <a:lnTo>
                      <a:pt x="7113" y="15664"/>
                    </a:lnTo>
                    <a:lnTo>
                      <a:pt x="7113" y="19370"/>
                    </a:lnTo>
                    <a:lnTo>
                      <a:pt x="7166" y="19634"/>
                    </a:lnTo>
                    <a:lnTo>
                      <a:pt x="7270" y="19879"/>
                    </a:lnTo>
                    <a:lnTo>
                      <a:pt x="7425" y="20107"/>
                    </a:lnTo>
                    <a:lnTo>
                      <a:pt x="7582" y="20318"/>
                    </a:lnTo>
                    <a:lnTo>
                      <a:pt x="7765" y="20511"/>
                    </a:lnTo>
                    <a:lnTo>
                      <a:pt x="7973" y="20722"/>
                    </a:lnTo>
                    <a:lnTo>
                      <a:pt x="8233" y="20881"/>
                    </a:lnTo>
                    <a:lnTo>
                      <a:pt x="8468" y="21056"/>
                    </a:lnTo>
                    <a:lnTo>
                      <a:pt x="8729" y="21196"/>
                    </a:lnTo>
                    <a:lnTo>
                      <a:pt x="9015" y="21319"/>
                    </a:lnTo>
                    <a:lnTo>
                      <a:pt x="9380" y="21425"/>
                    </a:lnTo>
                    <a:lnTo>
                      <a:pt x="9719" y="21495"/>
                    </a:lnTo>
                    <a:lnTo>
                      <a:pt x="10084" y="21565"/>
                    </a:lnTo>
                    <a:lnTo>
                      <a:pt x="10422" y="21600"/>
                    </a:lnTo>
                    <a:lnTo>
                      <a:pt x="10786" y="21600"/>
                    </a:lnTo>
                    <a:close/>
                  </a:path>
                </a:pathLst>
              </a:custGeom>
              <a:solidFill>
                <a:srgbClr val="FFFFCC"/>
              </a:solidFill>
              <a:ln w="57150" cap="flat">
                <a:solidFill>
                  <a:srgbClr val="000000"/>
                </a:solidFill>
                <a:prstDash val="solid"/>
                <a:round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/>
                <a:endParaRPr/>
              </a:p>
            </p:txBody>
          </p:sp>
          <p:sp>
            <p:nvSpPr>
              <p:cNvPr id="79" name="Shape 79"/>
              <p:cNvSpPr/>
              <p:nvPr/>
            </p:nvSpPr>
            <p:spPr>
              <a:xfrm>
                <a:off x="192677" y="403591"/>
                <a:ext cx="224198" cy="408039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6354" y="10918"/>
                    </a:moveTo>
                    <a:lnTo>
                      <a:pt x="4448" y="5578"/>
                    </a:lnTo>
                    <a:lnTo>
                      <a:pt x="1060" y="1305"/>
                    </a:lnTo>
                    <a:lnTo>
                      <a:pt x="0" y="235"/>
                    </a:lnTo>
                    <a:lnTo>
                      <a:pt x="4448" y="1424"/>
                    </a:lnTo>
                    <a:lnTo>
                      <a:pt x="7835" y="0"/>
                    </a:lnTo>
                    <a:lnTo>
                      <a:pt x="11647" y="1305"/>
                    </a:lnTo>
                    <a:lnTo>
                      <a:pt x="14610" y="0"/>
                    </a:lnTo>
                    <a:lnTo>
                      <a:pt x="17576" y="1186"/>
                    </a:lnTo>
                    <a:lnTo>
                      <a:pt x="21600" y="235"/>
                    </a:lnTo>
                    <a:lnTo>
                      <a:pt x="16304" y="6053"/>
                    </a:lnTo>
                    <a:lnTo>
                      <a:pt x="14822" y="10918"/>
                    </a:lnTo>
                    <a:moveTo>
                      <a:pt x="778" y="14359"/>
                    </a:moveTo>
                    <a:lnTo>
                      <a:pt x="20681" y="14359"/>
                    </a:lnTo>
                    <a:lnTo>
                      <a:pt x="20681" y="16852"/>
                    </a:lnTo>
                    <a:lnTo>
                      <a:pt x="778" y="16814"/>
                    </a:lnTo>
                    <a:lnTo>
                      <a:pt x="778" y="19226"/>
                    </a:lnTo>
                    <a:lnTo>
                      <a:pt x="20681" y="19304"/>
                    </a:lnTo>
                    <a:lnTo>
                      <a:pt x="20752" y="21600"/>
                    </a:lnTo>
                    <a:lnTo>
                      <a:pt x="848" y="21600"/>
                    </a:lnTo>
                  </a:path>
                </a:pathLst>
              </a:custGeom>
              <a:noFill/>
              <a:ln w="57150" cap="flat">
                <a:solidFill>
                  <a:srgbClr val="000000"/>
                </a:solidFill>
                <a:prstDash val="solid"/>
                <a:round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/>
                <a:endParaRPr/>
              </a:p>
            </p:txBody>
          </p:sp>
        </p:grpSp>
        <p:sp>
          <p:nvSpPr>
            <p:cNvPr id="81" name="Shape 81"/>
            <p:cNvSpPr/>
            <p:nvPr/>
          </p:nvSpPr>
          <p:spPr>
            <a:xfrm>
              <a:off x="574552" y="286618"/>
              <a:ext cx="7785101" cy="596901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xmlns="" val="1"/>
              </a:ext>
            </a:extLst>
          </p:spPr>
          <p:txBody>
            <a:bodyPr wrap="square" lIns="45719" tIns="45719" rIns="45719" bIns="45719" numCol="1" anchor="t">
              <a:spAutoFit/>
            </a:bodyPr>
            <a:lstStyle>
              <a:lvl1pPr>
                <a:defRPr sz="4000">
                  <a:solidFill>
                    <a:srgbClr val="A6A6A6"/>
                  </a:solidFill>
                  <a:latin typeface="黑体"/>
                  <a:ea typeface="黑体"/>
                  <a:cs typeface="黑体"/>
                  <a:sym typeface="黑体"/>
                </a:defRPr>
              </a:lvl1pPr>
            </a:lstStyle>
            <a:p>
              <a:pPr lvl="0">
                <a:defRPr sz="1800">
                  <a:solidFill>
                    <a:srgbClr val="000000"/>
                  </a:solidFill>
                </a:defRPr>
              </a:pPr>
              <a:r>
                <a:rPr sz="4000">
                  <a:solidFill>
                    <a:srgbClr val="A6A6A6"/>
                  </a:solidFill>
                </a:rPr>
                <a:t>练习</a:t>
              </a:r>
            </a:p>
          </p:txBody>
        </p:sp>
      </p:grpSp>
      <p:sp>
        <p:nvSpPr>
          <p:cNvPr id="83" name="Shape 83"/>
          <p:cNvSpPr/>
          <p:nvPr/>
        </p:nvSpPr>
        <p:spPr>
          <a:xfrm>
            <a:off x="2411412" y="1773237"/>
            <a:ext cx="4284663" cy="40011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>
            <a:lvl1pPr>
              <a:spcBef>
                <a:spcPts val="1200"/>
              </a:spcBef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 dirty="0">
                <a:latin typeface="华文楷体" pitchFamily="2" charset="-122"/>
                <a:ea typeface="华文楷体" pitchFamily="2" charset="-122"/>
              </a:rPr>
              <a:t>先         </a:t>
            </a:r>
            <a:r>
              <a:rPr sz="2000" dirty="0" err="1">
                <a:latin typeface="华文楷体" pitchFamily="2" charset="-122"/>
                <a:ea typeface="华文楷体" pitchFamily="2" charset="-122"/>
              </a:rPr>
              <a:t>中间</a:t>
            </a:r>
            <a:r>
              <a:rPr sz="2000" dirty="0">
                <a:latin typeface="华文楷体" pitchFamily="2" charset="-122"/>
                <a:ea typeface="华文楷体" pitchFamily="2" charset="-122"/>
              </a:rPr>
              <a:t>           </a:t>
            </a:r>
            <a:r>
              <a:rPr sz="2000" dirty="0" err="1">
                <a:latin typeface="华文楷体" pitchFamily="2" charset="-122"/>
                <a:ea typeface="华文楷体" pitchFamily="2" charset="-122"/>
              </a:rPr>
              <a:t>了解</a:t>
            </a:r>
            <a:r>
              <a:rPr sz="2000" dirty="0">
                <a:latin typeface="华文楷体" pitchFamily="2" charset="-122"/>
                <a:ea typeface="华文楷体" pitchFamily="2" charset="-122"/>
              </a:rPr>
              <a:t>        </a:t>
            </a:r>
            <a:r>
              <a:rPr sz="2000" dirty="0" err="1">
                <a:latin typeface="华文楷体" pitchFamily="2" charset="-122"/>
                <a:ea typeface="华文楷体" pitchFamily="2" charset="-122"/>
              </a:rPr>
              <a:t>比较</a:t>
            </a:r>
            <a:endParaRPr sz="2000" dirty="0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84" name="Shape 84"/>
          <p:cNvSpPr/>
          <p:nvPr/>
        </p:nvSpPr>
        <p:spPr>
          <a:xfrm>
            <a:off x="1908175" y="2781300"/>
            <a:ext cx="4885437" cy="59944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/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1. A：你怎么知道她会来？</a:t>
            </a:r>
          </a:p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     B：我很＿＿她，她每天都在这儿吃饭。</a:t>
            </a:r>
          </a:p>
        </p:txBody>
      </p:sp>
      <p:sp>
        <p:nvSpPr>
          <p:cNvPr id="85" name="Shape 85"/>
          <p:cNvSpPr/>
          <p:nvPr/>
        </p:nvSpPr>
        <p:spPr>
          <a:xfrm>
            <a:off x="1908175" y="3743325"/>
            <a:ext cx="4696715" cy="34544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/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2. 这件事＿＿难，你再给我几天时间吧。</a:t>
            </a:r>
          </a:p>
        </p:txBody>
      </p:sp>
      <p:sp>
        <p:nvSpPr>
          <p:cNvPr id="86" name="Shape 86"/>
          <p:cNvSpPr/>
          <p:nvPr/>
        </p:nvSpPr>
        <p:spPr>
          <a:xfrm>
            <a:off x="1908175" y="4379704"/>
            <a:ext cx="4506214" cy="34544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/>
          <a:p>
            <a:pPr lvl="0"/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3.  </a:t>
            </a:r>
            <a:r>
              <a:rPr sz="2000" dirty="0" err="1">
                <a:latin typeface="华文细黑"/>
                <a:ea typeface="华文细黑"/>
                <a:cs typeface="华文细黑"/>
                <a:sym typeface="华文细黑"/>
              </a:rPr>
              <a:t>我想</a:t>
            </a:r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＿＿</a:t>
            </a:r>
            <a:r>
              <a:rPr sz="2000" dirty="0" err="1">
                <a:latin typeface="华文细黑"/>
                <a:ea typeface="华文细黑"/>
                <a:cs typeface="华文细黑"/>
                <a:sym typeface="华文细黑"/>
              </a:rPr>
              <a:t>去火车站接她，再去吃饭</a:t>
            </a:r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。</a:t>
            </a:r>
          </a:p>
        </p:txBody>
      </p:sp>
      <p:sp>
        <p:nvSpPr>
          <p:cNvPr id="87" name="Shape 87"/>
          <p:cNvSpPr/>
          <p:nvPr/>
        </p:nvSpPr>
        <p:spPr>
          <a:xfrm>
            <a:off x="1916112" y="5085184"/>
            <a:ext cx="2789175" cy="70788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square" lIns="45719" rIns="45719">
            <a:spAutoFit/>
          </a:bodyPr>
          <a:lstStyle/>
          <a:p>
            <a:pPr lvl="0"/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4. </a:t>
            </a:r>
            <a:r>
              <a:rPr sz="2000" dirty="0" err="1">
                <a:latin typeface="华文细黑"/>
                <a:ea typeface="华文细黑"/>
                <a:cs typeface="华文细黑"/>
                <a:sym typeface="华文细黑"/>
              </a:rPr>
              <a:t>A：你想要哪本书</a:t>
            </a:r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、  </a:t>
            </a:r>
          </a:p>
          <a:p>
            <a:pPr lvl="0"/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     B：＿＿</a:t>
            </a:r>
            <a:r>
              <a:rPr sz="2000" dirty="0" err="1">
                <a:latin typeface="华文细黑"/>
                <a:ea typeface="华文细黑"/>
                <a:cs typeface="华文细黑"/>
                <a:sym typeface="华文细黑"/>
              </a:rPr>
              <a:t>的那本</a:t>
            </a:r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。</a:t>
            </a:r>
          </a:p>
        </p:txBody>
      </p:sp>
    </p:spTree>
  </p:cSld>
  <p:clrMapOvr>
    <a:masterClrMapping/>
  </p:clrMapOvr>
  <p:transition spd="med"/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93"/>
          <p:cNvGrpSpPr/>
          <p:nvPr/>
        </p:nvGrpSpPr>
        <p:grpSpPr>
          <a:xfrm>
            <a:off x="287923" y="227733"/>
            <a:ext cx="8698915" cy="920848"/>
            <a:chOff x="0" y="0"/>
            <a:chExt cx="8698914" cy="920847"/>
          </a:xfrm>
        </p:grpSpPr>
        <p:sp>
          <p:nvSpPr>
            <p:cNvPr id="89" name="Shape 89"/>
            <p:cNvSpPr/>
            <p:nvPr/>
          </p:nvSpPr>
          <p:spPr>
            <a:xfrm>
              <a:off x="626477" y="307253"/>
              <a:ext cx="8072438" cy="596902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xmlns="" val="1"/>
              </a:ext>
            </a:extLst>
          </p:spPr>
          <p:txBody>
            <a:bodyPr wrap="square" lIns="45719" tIns="45719" rIns="45719" bIns="45719" numCol="1" anchor="t">
              <a:spAutoFit/>
            </a:bodyPr>
            <a:lstStyle>
              <a:lvl1pPr>
                <a:defRPr sz="4000">
                  <a:solidFill>
                    <a:srgbClr val="A6A6A6"/>
                  </a:solidFill>
                  <a:latin typeface="黑体"/>
                  <a:ea typeface="黑体"/>
                  <a:cs typeface="黑体"/>
                  <a:sym typeface="黑体"/>
                </a:defRPr>
              </a:lvl1pPr>
            </a:lstStyle>
            <a:p>
              <a:pPr lvl="0">
                <a:defRPr sz="1800">
                  <a:solidFill>
                    <a:srgbClr val="000000"/>
                  </a:solidFill>
                </a:defRPr>
              </a:pPr>
              <a:r>
                <a:rPr sz="4000">
                  <a:solidFill>
                    <a:srgbClr val="A6A6A6"/>
                  </a:solidFill>
                </a:rPr>
                <a:t>课文</a:t>
              </a:r>
            </a:p>
          </p:txBody>
        </p:sp>
        <p:grpSp>
          <p:nvGrpSpPr>
            <p:cNvPr id="3" name="Group 92"/>
            <p:cNvGrpSpPr/>
            <p:nvPr/>
          </p:nvGrpSpPr>
          <p:grpSpPr>
            <a:xfrm>
              <a:off x="0" y="0"/>
              <a:ext cx="607419" cy="920848"/>
              <a:chOff x="0" y="0"/>
              <a:chExt cx="607418" cy="920847"/>
            </a:xfrm>
          </p:grpSpPr>
          <p:sp>
            <p:nvSpPr>
              <p:cNvPr id="90" name="Shape 90"/>
              <p:cNvSpPr/>
              <p:nvPr/>
            </p:nvSpPr>
            <p:spPr>
              <a:xfrm>
                <a:off x="0" y="0"/>
                <a:ext cx="607419" cy="920848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10786" y="21600"/>
                    </a:moveTo>
                    <a:lnTo>
                      <a:pt x="11178" y="21600"/>
                    </a:lnTo>
                    <a:lnTo>
                      <a:pt x="11516" y="21565"/>
                    </a:lnTo>
                    <a:lnTo>
                      <a:pt x="11881" y="21495"/>
                    </a:lnTo>
                    <a:lnTo>
                      <a:pt x="12220" y="21425"/>
                    </a:lnTo>
                    <a:lnTo>
                      <a:pt x="12585" y="21319"/>
                    </a:lnTo>
                    <a:lnTo>
                      <a:pt x="12871" y="21196"/>
                    </a:lnTo>
                    <a:lnTo>
                      <a:pt x="13132" y="21056"/>
                    </a:lnTo>
                    <a:lnTo>
                      <a:pt x="13367" y="20881"/>
                    </a:lnTo>
                    <a:lnTo>
                      <a:pt x="13627" y="20722"/>
                    </a:lnTo>
                    <a:lnTo>
                      <a:pt x="13835" y="20511"/>
                    </a:lnTo>
                    <a:lnTo>
                      <a:pt x="14018" y="20318"/>
                    </a:lnTo>
                    <a:lnTo>
                      <a:pt x="14174" y="20107"/>
                    </a:lnTo>
                    <a:lnTo>
                      <a:pt x="14330" y="19879"/>
                    </a:lnTo>
                    <a:lnTo>
                      <a:pt x="14434" y="19634"/>
                    </a:lnTo>
                    <a:lnTo>
                      <a:pt x="14487" y="19370"/>
                    </a:lnTo>
                    <a:lnTo>
                      <a:pt x="14487" y="15664"/>
                    </a:lnTo>
                    <a:lnTo>
                      <a:pt x="14591" y="15454"/>
                    </a:lnTo>
                    <a:lnTo>
                      <a:pt x="14669" y="15260"/>
                    </a:lnTo>
                    <a:lnTo>
                      <a:pt x="14774" y="15050"/>
                    </a:lnTo>
                    <a:lnTo>
                      <a:pt x="15138" y="14646"/>
                    </a:lnTo>
                    <a:lnTo>
                      <a:pt x="15581" y="14242"/>
                    </a:lnTo>
                    <a:lnTo>
                      <a:pt x="16728" y="13469"/>
                    </a:lnTo>
                    <a:lnTo>
                      <a:pt x="18030" y="12591"/>
                    </a:lnTo>
                    <a:lnTo>
                      <a:pt x="18734" y="12118"/>
                    </a:lnTo>
                    <a:lnTo>
                      <a:pt x="19333" y="11573"/>
                    </a:lnTo>
                    <a:lnTo>
                      <a:pt x="19932" y="11028"/>
                    </a:lnTo>
                    <a:lnTo>
                      <a:pt x="20479" y="10396"/>
                    </a:lnTo>
                    <a:lnTo>
                      <a:pt x="20740" y="10097"/>
                    </a:lnTo>
                    <a:lnTo>
                      <a:pt x="20948" y="9729"/>
                    </a:lnTo>
                    <a:lnTo>
                      <a:pt x="21130" y="9378"/>
                    </a:lnTo>
                    <a:lnTo>
                      <a:pt x="21287" y="8974"/>
                    </a:lnTo>
                    <a:lnTo>
                      <a:pt x="21443" y="8605"/>
                    </a:lnTo>
                    <a:lnTo>
                      <a:pt x="21548" y="8166"/>
                    </a:lnTo>
                    <a:lnTo>
                      <a:pt x="21600" y="7727"/>
                    </a:lnTo>
                    <a:lnTo>
                      <a:pt x="21600" y="6884"/>
                    </a:lnTo>
                    <a:lnTo>
                      <a:pt x="21548" y="6515"/>
                    </a:lnTo>
                    <a:lnTo>
                      <a:pt x="21496" y="6182"/>
                    </a:lnTo>
                    <a:lnTo>
                      <a:pt x="21391" y="5812"/>
                    </a:lnTo>
                    <a:lnTo>
                      <a:pt x="21287" y="5479"/>
                    </a:lnTo>
                    <a:lnTo>
                      <a:pt x="21130" y="5093"/>
                    </a:lnTo>
                    <a:lnTo>
                      <a:pt x="20948" y="4760"/>
                    </a:lnTo>
                    <a:lnTo>
                      <a:pt x="20740" y="4425"/>
                    </a:lnTo>
                    <a:lnTo>
                      <a:pt x="20531" y="4127"/>
                    </a:lnTo>
                    <a:lnTo>
                      <a:pt x="20296" y="3811"/>
                    </a:lnTo>
                    <a:lnTo>
                      <a:pt x="20036" y="3513"/>
                    </a:lnTo>
                    <a:lnTo>
                      <a:pt x="19775" y="3214"/>
                    </a:lnTo>
                    <a:lnTo>
                      <a:pt x="19124" y="2634"/>
                    </a:lnTo>
                    <a:lnTo>
                      <a:pt x="18447" y="2125"/>
                    </a:lnTo>
                    <a:lnTo>
                      <a:pt x="17691" y="1669"/>
                    </a:lnTo>
                    <a:lnTo>
                      <a:pt x="16832" y="1229"/>
                    </a:lnTo>
                    <a:lnTo>
                      <a:pt x="16388" y="1054"/>
                    </a:lnTo>
                    <a:lnTo>
                      <a:pt x="15920" y="879"/>
                    </a:lnTo>
                    <a:lnTo>
                      <a:pt x="15477" y="720"/>
                    </a:lnTo>
                    <a:lnTo>
                      <a:pt x="15034" y="580"/>
                    </a:lnTo>
                    <a:lnTo>
                      <a:pt x="14539" y="439"/>
                    </a:lnTo>
                    <a:lnTo>
                      <a:pt x="14018" y="316"/>
                    </a:lnTo>
                    <a:lnTo>
                      <a:pt x="13471" y="211"/>
                    </a:lnTo>
                    <a:lnTo>
                      <a:pt x="12975" y="140"/>
                    </a:lnTo>
                    <a:lnTo>
                      <a:pt x="12428" y="71"/>
                    </a:lnTo>
                    <a:lnTo>
                      <a:pt x="11934" y="35"/>
                    </a:lnTo>
                    <a:lnTo>
                      <a:pt x="11387" y="0"/>
                    </a:lnTo>
                    <a:lnTo>
                      <a:pt x="10213" y="0"/>
                    </a:lnTo>
                    <a:lnTo>
                      <a:pt x="9666" y="35"/>
                    </a:lnTo>
                    <a:lnTo>
                      <a:pt x="9172" y="71"/>
                    </a:lnTo>
                    <a:lnTo>
                      <a:pt x="8625" y="140"/>
                    </a:lnTo>
                    <a:lnTo>
                      <a:pt x="8129" y="211"/>
                    </a:lnTo>
                    <a:lnTo>
                      <a:pt x="7582" y="316"/>
                    </a:lnTo>
                    <a:lnTo>
                      <a:pt x="7061" y="439"/>
                    </a:lnTo>
                    <a:lnTo>
                      <a:pt x="6566" y="580"/>
                    </a:lnTo>
                    <a:lnTo>
                      <a:pt x="6123" y="720"/>
                    </a:lnTo>
                    <a:lnTo>
                      <a:pt x="5680" y="879"/>
                    </a:lnTo>
                    <a:lnTo>
                      <a:pt x="5212" y="1054"/>
                    </a:lnTo>
                    <a:lnTo>
                      <a:pt x="4768" y="1229"/>
                    </a:lnTo>
                    <a:lnTo>
                      <a:pt x="3909" y="1669"/>
                    </a:lnTo>
                    <a:lnTo>
                      <a:pt x="3153" y="2125"/>
                    </a:lnTo>
                    <a:lnTo>
                      <a:pt x="2476" y="2634"/>
                    </a:lnTo>
                    <a:lnTo>
                      <a:pt x="1825" y="3214"/>
                    </a:lnTo>
                    <a:lnTo>
                      <a:pt x="1303" y="3811"/>
                    </a:lnTo>
                    <a:lnTo>
                      <a:pt x="1069" y="4127"/>
                    </a:lnTo>
                    <a:lnTo>
                      <a:pt x="860" y="4425"/>
                    </a:lnTo>
                    <a:lnTo>
                      <a:pt x="651" y="4760"/>
                    </a:lnTo>
                    <a:lnTo>
                      <a:pt x="470" y="5093"/>
                    </a:lnTo>
                    <a:lnTo>
                      <a:pt x="313" y="5479"/>
                    </a:lnTo>
                    <a:lnTo>
                      <a:pt x="209" y="5812"/>
                    </a:lnTo>
                    <a:lnTo>
                      <a:pt x="104" y="6182"/>
                    </a:lnTo>
                    <a:lnTo>
                      <a:pt x="52" y="6515"/>
                    </a:lnTo>
                    <a:lnTo>
                      <a:pt x="0" y="6884"/>
                    </a:lnTo>
                    <a:lnTo>
                      <a:pt x="0" y="7727"/>
                    </a:lnTo>
                    <a:lnTo>
                      <a:pt x="52" y="8166"/>
                    </a:lnTo>
                    <a:lnTo>
                      <a:pt x="157" y="8605"/>
                    </a:lnTo>
                    <a:lnTo>
                      <a:pt x="313" y="8974"/>
                    </a:lnTo>
                    <a:lnTo>
                      <a:pt x="470" y="9378"/>
                    </a:lnTo>
                    <a:lnTo>
                      <a:pt x="651" y="9729"/>
                    </a:lnTo>
                    <a:lnTo>
                      <a:pt x="860" y="10097"/>
                    </a:lnTo>
                    <a:lnTo>
                      <a:pt x="1121" y="10396"/>
                    </a:lnTo>
                    <a:lnTo>
                      <a:pt x="1668" y="11028"/>
                    </a:lnTo>
                    <a:lnTo>
                      <a:pt x="2267" y="11573"/>
                    </a:lnTo>
                    <a:lnTo>
                      <a:pt x="2866" y="12118"/>
                    </a:lnTo>
                    <a:lnTo>
                      <a:pt x="3570" y="12591"/>
                    </a:lnTo>
                    <a:lnTo>
                      <a:pt x="4872" y="13469"/>
                    </a:lnTo>
                    <a:lnTo>
                      <a:pt x="6019" y="14242"/>
                    </a:lnTo>
                    <a:lnTo>
                      <a:pt x="6462" y="14646"/>
                    </a:lnTo>
                    <a:lnTo>
                      <a:pt x="6826" y="15050"/>
                    </a:lnTo>
                    <a:lnTo>
                      <a:pt x="6931" y="15260"/>
                    </a:lnTo>
                    <a:lnTo>
                      <a:pt x="7009" y="15454"/>
                    </a:lnTo>
                    <a:lnTo>
                      <a:pt x="7113" y="15664"/>
                    </a:lnTo>
                    <a:lnTo>
                      <a:pt x="7113" y="19370"/>
                    </a:lnTo>
                    <a:lnTo>
                      <a:pt x="7166" y="19634"/>
                    </a:lnTo>
                    <a:lnTo>
                      <a:pt x="7270" y="19879"/>
                    </a:lnTo>
                    <a:lnTo>
                      <a:pt x="7425" y="20107"/>
                    </a:lnTo>
                    <a:lnTo>
                      <a:pt x="7582" y="20318"/>
                    </a:lnTo>
                    <a:lnTo>
                      <a:pt x="7765" y="20511"/>
                    </a:lnTo>
                    <a:lnTo>
                      <a:pt x="7973" y="20722"/>
                    </a:lnTo>
                    <a:lnTo>
                      <a:pt x="8233" y="20881"/>
                    </a:lnTo>
                    <a:lnTo>
                      <a:pt x="8468" y="21056"/>
                    </a:lnTo>
                    <a:lnTo>
                      <a:pt x="8729" y="21196"/>
                    </a:lnTo>
                    <a:lnTo>
                      <a:pt x="9015" y="21319"/>
                    </a:lnTo>
                    <a:lnTo>
                      <a:pt x="9380" y="21425"/>
                    </a:lnTo>
                    <a:lnTo>
                      <a:pt x="9719" y="21495"/>
                    </a:lnTo>
                    <a:lnTo>
                      <a:pt x="10084" y="21565"/>
                    </a:lnTo>
                    <a:lnTo>
                      <a:pt x="10422" y="21600"/>
                    </a:lnTo>
                    <a:lnTo>
                      <a:pt x="10786" y="21600"/>
                    </a:lnTo>
                    <a:close/>
                  </a:path>
                </a:pathLst>
              </a:custGeom>
              <a:solidFill>
                <a:srgbClr val="FFFFCC"/>
              </a:solidFill>
              <a:ln w="57150" cap="flat">
                <a:solidFill>
                  <a:srgbClr val="000000"/>
                </a:solidFill>
                <a:prstDash val="solid"/>
                <a:round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/>
                <a:endParaRPr/>
              </a:p>
            </p:txBody>
          </p:sp>
          <p:sp>
            <p:nvSpPr>
              <p:cNvPr id="91" name="Shape 91"/>
              <p:cNvSpPr/>
              <p:nvPr/>
            </p:nvSpPr>
            <p:spPr>
              <a:xfrm>
                <a:off x="192698" y="404297"/>
                <a:ext cx="224224" cy="408752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6354" y="10918"/>
                    </a:moveTo>
                    <a:lnTo>
                      <a:pt x="4448" y="5578"/>
                    </a:lnTo>
                    <a:lnTo>
                      <a:pt x="1060" y="1305"/>
                    </a:lnTo>
                    <a:lnTo>
                      <a:pt x="0" y="235"/>
                    </a:lnTo>
                    <a:lnTo>
                      <a:pt x="4448" y="1424"/>
                    </a:lnTo>
                    <a:lnTo>
                      <a:pt x="7835" y="0"/>
                    </a:lnTo>
                    <a:lnTo>
                      <a:pt x="11647" y="1305"/>
                    </a:lnTo>
                    <a:lnTo>
                      <a:pt x="14610" y="0"/>
                    </a:lnTo>
                    <a:lnTo>
                      <a:pt x="17576" y="1186"/>
                    </a:lnTo>
                    <a:lnTo>
                      <a:pt x="21600" y="235"/>
                    </a:lnTo>
                    <a:lnTo>
                      <a:pt x="16304" y="6053"/>
                    </a:lnTo>
                    <a:lnTo>
                      <a:pt x="14822" y="10918"/>
                    </a:lnTo>
                    <a:moveTo>
                      <a:pt x="778" y="14359"/>
                    </a:moveTo>
                    <a:lnTo>
                      <a:pt x="20681" y="14359"/>
                    </a:lnTo>
                    <a:lnTo>
                      <a:pt x="20681" y="16852"/>
                    </a:lnTo>
                    <a:lnTo>
                      <a:pt x="778" y="16814"/>
                    </a:lnTo>
                    <a:lnTo>
                      <a:pt x="778" y="19226"/>
                    </a:lnTo>
                    <a:lnTo>
                      <a:pt x="20681" y="19304"/>
                    </a:lnTo>
                    <a:lnTo>
                      <a:pt x="20752" y="21600"/>
                    </a:lnTo>
                    <a:lnTo>
                      <a:pt x="848" y="21600"/>
                    </a:lnTo>
                  </a:path>
                </a:pathLst>
              </a:custGeom>
              <a:noFill/>
              <a:ln w="57150" cap="flat">
                <a:solidFill>
                  <a:srgbClr val="000000"/>
                </a:solidFill>
                <a:prstDash val="solid"/>
                <a:round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/>
                <a:endParaRPr/>
              </a:p>
            </p:txBody>
          </p:sp>
        </p:grpSp>
      </p:grpSp>
      <p:sp>
        <p:nvSpPr>
          <p:cNvPr id="94" name="Shape 94"/>
          <p:cNvSpPr/>
          <p:nvPr/>
        </p:nvSpPr>
        <p:spPr>
          <a:xfrm>
            <a:off x="-1" y="1508442"/>
            <a:ext cx="9144002" cy="345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0" tIns="0" rIns="0" bIns="0" anchor="ctr">
            <a:spAutoFit/>
          </a:bodyPr>
          <a:lstStyle>
            <a:lvl1pPr algn="ctr"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在山上</a:t>
            </a:r>
          </a:p>
        </p:txBody>
      </p:sp>
      <p:sp>
        <p:nvSpPr>
          <p:cNvPr id="95" name="Shape 95"/>
          <p:cNvSpPr/>
          <p:nvPr/>
        </p:nvSpPr>
        <p:spPr>
          <a:xfrm>
            <a:off x="838200" y="2057400"/>
            <a:ext cx="2653665" cy="354965"/>
          </a:xfrm>
          <a:prstGeom prst="rect">
            <a:avLst/>
          </a:prstGeom>
          <a:ln>
            <a:solidFill>
              <a:srgbClr val="4A7EBB"/>
            </a:solidFill>
            <a:round/>
          </a:ln>
          <a:effectLst>
            <a:outerShdw blurRad="63500" dist="20000" dir="5400000" rotWithShape="0">
              <a:srgbClr val="FFFFFF">
                <a:alpha val="37998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小丽：我有点儿害怕。</a:t>
            </a:r>
          </a:p>
        </p:txBody>
      </p:sp>
      <p:sp>
        <p:nvSpPr>
          <p:cNvPr id="96" name="Shape 96"/>
          <p:cNvSpPr/>
          <p:nvPr/>
        </p:nvSpPr>
        <p:spPr>
          <a:xfrm>
            <a:off x="827087" y="2806700"/>
            <a:ext cx="1891666" cy="354965"/>
          </a:xfrm>
          <a:prstGeom prst="rect">
            <a:avLst/>
          </a:prstGeom>
          <a:ln>
            <a:solidFill>
              <a:srgbClr val="BE4B48"/>
            </a:solidFill>
            <a:round/>
          </a:ln>
          <a:effectLst>
            <a:outerShdw blurRad="63500" dist="20000" dir="5400000" rotWithShape="0">
              <a:srgbClr val="FFFFFF">
                <a:alpha val="37998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小刚：怎么了？</a:t>
            </a:r>
          </a:p>
        </p:txBody>
      </p:sp>
      <p:sp>
        <p:nvSpPr>
          <p:cNvPr id="97" name="Shape 97"/>
          <p:cNvSpPr/>
          <p:nvPr/>
        </p:nvSpPr>
        <p:spPr>
          <a:xfrm>
            <a:off x="827087" y="3527425"/>
            <a:ext cx="4939666" cy="354965"/>
          </a:xfrm>
          <a:prstGeom prst="rect">
            <a:avLst/>
          </a:prstGeom>
          <a:ln>
            <a:solidFill>
              <a:srgbClr val="4A7EBB"/>
            </a:solidFill>
            <a:round/>
          </a:ln>
          <a:effectLst>
            <a:outerShdw blurRad="63500" dist="20000" dir="5400000" rotWithShape="0">
              <a:srgbClr val="FFFFFF">
                <a:alpha val="37998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小丽：山越高，路越难走，我也越爬越冷。</a:t>
            </a:r>
          </a:p>
        </p:txBody>
      </p:sp>
      <p:sp>
        <p:nvSpPr>
          <p:cNvPr id="98" name="Shape 98"/>
          <p:cNvSpPr/>
          <p:nvPr/>
        </p:nvSpPr>
        <p:spPr>
          <a:xfrm>
            <a:off x="827087" y="5013325"/>
            <a:ext cx="4685666" cy="354965"/>
          </a:xfrm>
          <a:prstGeom prst="rect">
            <a:avLst/>
          </a:prstGeom>
          <a:ln>
            <a:solidFill>
              <a:srgbClr val="4A7EBB"/>
            </a:solidFill>
            <a:round/>
          </a:ln>
          <a:effectLst>
            <a:outerShdw blurRad="63500" dist="20000" dir="5400000" rotWithShape="0">
              <a:srgbClr val="FFFFFF">
                <a:alpha val="37998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小丽：那我们先休息一下，一会儿再爬。</a:t>
            </a:r>
          </a:p>
        </p:txBody>
      </p:sp>
      <p:sp>
        <p:nvSpPr>
          <p:cNvPr id="99" name="Shape 99"/>
          <p:cNvSpPr/>
          <p:nvPr/>
        </p:nvSpPr>
        <p:spPr>
          <a:xfrm>
            <a:off x="827087" y="4221162"/>
            <a:ext cx="5959476" cy="354966"/>
          </a:xfrm>
          <a:prstGeom prst="rect">
            <a:avLst/>
          </a:prstGeom>
          <a:ln>
            <a:solidFill>
              <a:srgbClr val="BE4B48"/>
            </a:solidFill>
            <a:round/>
          </a:ln>
          <a:effectLst>
            <a:outerShdw blurRad="63500" dist="20000" dir="5400000" rotWithShape="0">
              <a:srgbClr val="FFFFFF">
                <a:alpha val="37998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小刚：不用担心，有我呢，我对这儿比较了解。</a:t>
            </a:r>
          </a:p>
        </p:txBody>
      </p:sp>
      <p:sp>
        <p:nvSpPr>
          <p:cNvPr id="100" name="Shape 100"/>
          <p:cNvSpPr/>
          <p:nvPr/>
        </p:nvSpPr>
        <p:spPr>
          <a:xfrm>
            <a:off x="827087" y="5786437"/>
            <a:ext cx="5959476" cy="354966"/>
          </a:xfrm>
          <a:prstGeom prst="rect">
            <a:avLst/>
          </a:prstGeom>
          <a:ln>
            <a:solidFill>
              <a:srgbClr val="BE4B48"/>
            </a:solidFill>
            <a:round/>
          </a:ln>
          <a:effectLst>
            <a:outerShdw blurRad="63500" dist="20000" dir="5400000" rotWithShape="0">
              <a:srgbClr val="FFFFFF">
                <a:alpha val="37998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小刚：好，一会儿我们可以从中间那条路上去。</a:t>
            </a:r>
          </a:p>
        </p:txBody>
      </p:sp>
    </p:spTree>
  </p:cSld>
  <p:clrMapOvr>
    <a:masterClrMapping/>
  </p:clrMapOvr>
  <p:transition spd="med"/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" name="Shape 102"/>
          <p:cNvSpPr/>
          <p:nvPr/>
        </p:nvSpPr>
        <p:spPr>
          <a:xfrm>
            <a:off x="2541587" y="862012"/>
            <a:ext cx="2136141" cy="345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根据课文判断对错</a:t>
            </a:r>
          </a:p>
        </p:txBody>
      </p:sp>
      <p:grpSp>
        <p:nvGrpSpPr>
          <p:cNvPr id="2" name="Group 107"/>
          <p:cNvGrpSpPr/>
          <p:nvPr/>
        </p:nvGrpSpPr>
        <p:grpSpPr>
          <a:xfrm>
            <a:off x="470022" y="305519"/>
            <a:ext cx="8359654" cy="919241"/>
            <a:chOff x="0" y="0"/>
            <a:chExt cx="8359652" cy="919239"/>
          </a:xfrm>
        </p:grpSpPr>
        <p:grpSp>
          <p:nvGrpSpPr>
            <p:cNvPr id="3" name="Group 105"/>
            <p:cNvGrpSpPr/>
            <p:nvPr/>
          </p:nvGrpSpPr>
          <p:grpSpPr>
            <a:xfrm>
              <a:off x="0" y="0"/>
              <a:ext cx="607351" cy="919240"/>
              <a:chOff x="0" y="0"/>
              <a:chExt cx="607350" cy="919239"/>
            </a:xfrm>
          </p:grpSpPr>
          <p:sp>
            <p:nvSpPr>
              <p:cNvPr id="103" name="Shape 103"/>
              <p:cNvSpPr/>
              <p:nvPr/>
            </p:nvSpPr>
            <p:spPr>
              <a:xfrm>
                <a:off x="0" y="0"/>
                <a:ext cx="607351" cy="919240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10786" y="21600"/>
                    </a:moveTo>
                    <a:lnTo>
                      <a:pt x="11178" y="21600"/>
                    </a:lnTo>
                    <a:lnTo>
                      <a:pt x="11516" y="21565"/>
                    </a:lnTo>
                    <a:lnTo>
                      <a:pt x="11881" y="21495"/>
                    </a:lnTo>
                    <a:lnTo>
                      <a:pt x="12220" y="21425"/>
                    </a:lnTo>
                    <a:lnTo>
                      <a:pt x="12585" y="21319"/>
                    </a:lnTo>
                    <a:lnTo>
                      <a:pt x="12871" y="21196"/>
                    </a:lnTo>
                    <a:lnTo>
                      <a:pt x="13132" y="21056"/>
                    </a:lnTo>
                    <a:lnTo>
                      <a:pt x="13367" y="20881"/>
                    </a:lnTo>
                    <a:lnTo>
                      <a:pt x="13627" y="20722"/>
                    </a:lnTo>
                    <a:lnTo>
                      <a:pt x="13835" y="20511"/>
                    </a:lnTo>
                    <a:lnTo>
                      <a:pt x="14018" y="20318"/>
                    </a:lnTo>
                    <a:lnTo>
                      <a:pt x="14174" y="20107"/>
                    </a:lnTo>
                    <a:lnTo>
                      <a:pt x="14330" y="19879"/>
                    </a:lnTo>
                    <a:lnTo>
                      <a:pt x="14434" y="19634"/>
                    </a:lnTo>
                    <a:lnTo>
                      <a:pt x="14487" y="19370"/>
                    </a:lnTo>
                    <a:lnTo>
                      <a:pt x="14487" y="15664"/>
                    </a:lnTo>
                    <a:lnTo>
                      <a:pt x="14591" y="15454"/>
                    </a:lnTo>
                    <a:lnTo>
                      <a:pt x="14669" y="15260"/>
                    </a:lnTo>
                    <a:lnTo>
                      <a:pt x="14774" y="15050"/>
                    </a:lnTo>
                    <a:lnTo>
                      <a:pt x="15138" y="14646"/>
                    </a:lnTo>
                    <a:lnTo>
                      <a:pt x="15581" y="14242"/>
                    </a:lnTo>
                    <a:lnTo>
                      <a:pt x="16728" y="13469"/>
                    </a:lnTo>
                    <a:lnTo>
                      <a:pt x="18030" y="12591"/>
                    </a:lnTo>
                    <a:lnTo>
                      <a:pt x="18734" y="12118"/>
                    </a:lnTo>
                    <a:lnTo>
                      <a:pt x="19333" y="11573"/>
                    </a:lnTo>
                    <a:lnTo>
                      <a:pt x="19932" y="11028"/>
                    </a:lnTo>
                    <a:lnTo>
                      <a:pt x="20479" y="10396"/>
                    </a:lnTo>
                    <a:lnTo>
                      <a:pt x="20740" y="10097"/>
                    </a:lnTo>
                    <a:lnTo>
                      <a:pt x="20948" y="9729"/>
                    </a:lnTo>
                    <a:lnTo>
                      <a:pt x="21130" y="9378"/>
                    </a:lnTo>
                    <a:lnTo>
                      <a:pt x="21287" y="8974"/>
                    </a:lnTo>
                    <a:lnTo>
                      <a:pt x="21443" y="8605"/>
                    </a:lnTo>
                    <a:lnTo>
                      <a:pt x="21548" y="8166"/>
                    </a:lnTo>
                    <a:lnTo>
                      <a:pt x="21600" y="7727"/>
                    </a:lnTo>
                    <a:lnTo>
                      <a:pt x="21600" y="6884"/>
                    </a:lnTo>
                    <a:lnTo>
                      <a:pt x="21548" y="6515"/>
                    </a:lnTo>
                    <a:lnTo>
                      <a:pt x="21496" y="6182"/>
                    </a:lnTo>
                    <a:lnTo>
                      <a:pt x="21391" y="5812"/>
                    </a:lnTo>
                    <a:lnTo>
                      <a:pt x="21287" y="5479"/>
                    </a:lnTo>
                    <a:lnTo>
                      <a:pt x="21130" y="5093"/>
                    </a:lnTo>
                    <a:lnTo>
                      <a:pt x="20948" y="4760"/>
                    </a:lnTo>
                    <a:lnTo>
                      <a:pt x="20740" y="4425"/>
                    </a:lnTo>
                    <a:lnTo>
                      <a:pt x="20531" y="4127"/>
                    </a:lnTo>
                    <a:lnTo>
                      <a:pt x="20296" y="3811"/>
                    </a:lnTo>
                    <a:lnTo>
                      <a:pt x="20036" y="3513"/>
                    </a:lnTo>
                    <a:lnTo>
                      <a:pt x="19775" y="3214"/>
                    </a:lnTo>
                    <a:lnTo>
                      <a:pt x="19124" y="2634"/>
                    </a:lnTo>
                    <a:lnTo>
                      <a:pt x="18447" y="2125"/>
                    </a:lnTo>
                    <a:lnTo>
                      <a:pt x="17691" y="1669"/>
                    </a:lnTo>
                    <a:lnTo>
                      <a:pt x="16832" y="1229"/>
                    </a:lnTo>
                    <a:lnTo>
                      <a:pt x="16388" y="1054"/>
                    </a:lnTo>
                    <a:lnTo>
                      <a:pt x="15920" y="879"/>
                    </a:lnTo>
                    <a:lnTo>
                      <a:pt x="15477" y="720"/>
                    </a:lnTo>
                    <a:lnTo>
                      <a:pt x="15034" y="580"/>
                    </a:lnTo>
                    <a:lnTo>
                      <a:pt x="14539" y="439"/>
                    </a:lnTo>
                    <a:lnTo>
                      <a:pt x="14018" y="316"/>
                    </a:lnTo>
                    <a:lnTo>
                      <a:pt x="13471" y="211"/>
                    </a:lnTo>
                    <a:lnTo>
                      <a:pt x="12975" y="140"/>
                    </a:lnTo>
                    <a:lnTo>
                      <a:pt x="12428" y="71"/>
                    </a:lnTo>
                    <a:lnTo>
                      <a:pt x="11934" y="35"/>
                    </a:lnTo>
                    <a:lnTo>
                      <a:pt x="11387" y="0"/>
                    </a:lnTo>
                    <a:lnTo>
                      <a:pt x="10213" y="0"/>
                    </a:lnTo>
                    <a:lnTo>
                      <a:pt x="9666" y="35"/>
                    </a:lnTo>
                    <a:lnTo>
                      <a:pt x="9172" y="71"/>
                    </a:lnTo>
                    <a:lnTo>
                      <a:pt x="8625" y="140"/>
                    </a:lnTo>
                    <a:lnTo>
                      <a:pt x="8129" y="211"/>
                    </a:lnTo>
                    <a:lnTo>
                      <a:pt x="7582" y="316"/>
                    </a:lnTo>
                    <a:lnTo>
                      <a:pt x="7061" y="439"/>
                    </a:lnTo>
                    <a:lnTo>
                      <a:pt x="6566" y="580"/>
                    </a:lnTo>
                    <a:lnTo>
                      <a:pt x="6123" y="720"/>
                    </a:lnTo>
                    <a:lnTo>
                      <a:pt x="5680" y="879"/>
                    </a:lnTo>
                    <a:lnTo>
                      <a:pt x="5212" y="1054"/>
                    </a:lnTo>
                    <a:lnTo>
                      <a:pt x="4768" y="1229"/>
                    </a:lnTo>
                    <a:lnTo>
                      <a:pt x="3909" y="1669"/>
                    </a:lnTo>
                    <a:lnTo>
                      <a:pt x="3153" y="2125"/>
                    </a:lnTo>
                    <a:lnTo>
                      <a:pt x="2476" y="2634"/>
                    </a:lnTo>
                    <a:lnTo>
                      <a:pt x="1825" y="3214"/>
                    </a:lnTo>
                    <a:lnTo>
                      <a:pt x="1303" y="3811"/>
                    </a:lnTo>
                    <a:lnTo>
                      <a:pt x="1069" y="4127"/>
                    </a:lnTo>
                    <a:lnTo>
                      <a:pt x="860" y="4425"/>
                    </a:lnTo>
                    <a:lnTo>
                      <a:pt x="651" y="4760"/>
                    </a:lnTo>
                    <a:lnTo>
                      <a:pt x="470" y="5093"/>
                    </a:lnTo>
                    <a:lnTo>
                      <a:pt x="313" y="5479"/>
                    </a:lnTo>
                    <a:lnTo>
                      <a:pt x="209" y="5812"/>
                    </a:lnTo>
                    <a:lnTo>
                      <a:pt x="104" y="6182"/>
                    </a:lnTo>
                    <a:lnTo>
                      <a:pt x="52" y="6515"/>
                    </a:lnTo>
                    <a:lnTo>
                      <a:pt x="0" y="6884"/>
                    </a:lnTo>
                    <a:lnTo>
                      <a:pt x="0" y="7727"/>
                    </a:lnTo>
                    <a:lnTo>
                      <a:pt x="52" y="8166"/>
                    </a:lnTo>
                    <a:lnTo>
                      <a:pt x="157" y="8605"/>
                    </a:lnTo>
                    <a:lnTo>
                      <a:pt x="313" y="8974"/>
                    </a:lnTo>
                    <a:lnTo>
                      <a:pt x="470" y="9378"/>
                    </a:lnTo>
                    <a:lnTo>
                      <a:pt x="651" y="9729"/>
                    </a:lnTo>
                    <a:lnTo>
                      <a:pt x="860" y="10097"/>
                    </a:lnTo>
                    <a:lnTo>
                      <a:pt x="1121" y="10396"/>
                    </a:lnTo>
                    <a:lnTo>
                      <a:pt x="1668" y="11028"/>
                    </a:lnTo>
                    <a:lnTo>
                      <a:pt x="2267" y="11573"/>
                    </a:lnTo>
                    <a:lnTo>
                      <a:pt x="2866" y="12118"/>
                    </a:lnTo>
                    <a:lnTo>
                      <a:pt x="3570" y="12591"/>
                    </a:lnTo>
                    <a:lnTo>
                      <a:pt x="4872" y="13469"/>
                    </a:lnTo>
                    <a:lnTo>
                      <a:pt x="6019" y="14242"/>
                    </a:lnTo>
                    <a:lnTo>
                      <a:pt x="6462" y="14646"/>
                    </a:lnTo>
                    <a:lnTo>
                      <a:pt x="6826" y="15050"/>
                    </a:lnTo>
                    <a:lnTo>
                      <a:pt x="6931" y="15260"/>
                    </a:lnTo>
                    <a:lnTo>
                      <a:pt x="7009" y="15454"/>
                    </a:lnTo>
                    <a:lnTo>
                      <a:pt x="7113" y="15664"/>
                    </a:lnTo>
                    <a:lnTo>
                      <a:pt x="7113" y="19370"/>
                    </a:lnTo>
                    <a:lnTo>
                      <a:pt x="7166" y="19634"/>
                    </a:lnTo>
                    <a:lnTo>
                      <a:pt x="7270" y="19879"/>
                    </a:lnTo>
                    <a:lnTo>
                      <a:pt x="7425" y="20107"/>
                    </a:lnTo>
                    <a:lnTo>
                      <a:pt x="7582" y="20318"/>
                    </a:lnTo>
                    <a:lnTo>
                      <a:pt x="7765" y="20511"/>
                    </a:lnTo>
                    <a:lnTo>
                      <a:pt x="7973" y="20722"/>
                    </a:lnTo>
                    <a:lnTo>
                      <a:pt x="8233" y="20881"/>
                    </a:lnTo>
                    <a:lnTo>
                      <a:pt x="8468" y="21056"/>
                    </a:lnTo>
                    <a:lnTo>
                      <a:pt x="8729" y="21196"/>
                    </a:lnTo>
                    <a:lnTo>
                      <a:pt x="9015" y="21319"/>
                    </a:lnTo>
                    <a:lnTo>
                      <a:pt x="9380" y="21425"/>
                    </a:lnTo>
                    <a:lnTo>
                      <a:pt x="9719" y="21495"/>
                    </a:lnTo>
                    <a:lnTo>
                      <a:pt x="10084" y="21565"/>
                    </a:lnTo>
                    <a:lnTo>
                      <a:pt x="10422" y="21600"/>
                    </a:lnTo>
                    <a:lnTo>
                      <a:pt x="10786" y="21600"/>
                    </a:lnTo>
                    <a:close/>
                  </a:path>
                </a:pathLst>
              </a:custGeom>
              <a:solidFill>
                <a:srgbClr val="FFFFCC"/>
              </a:solidFill>
              <a:ln w="57150" cap="flat">
                <a:solidFill>
                  <a:srgbClr val="000000"/>
                </a:solidFill>
                <a:prstDash val="solid"/>
                <a:round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/>
                <a:endParaRPr/>
              </a:p>
            </p:txBody>
          </p:sp>
          <p:sp>
            <p:nvSpPr>
              <p:cNvPr id="104" name="Shape 104"/>
              <p:cNvSpPr/>
              <p:nvPr/>
            </p:nvSpPr>
            <p:spPr>
              <a:xfrm>
                <a:off x="192677" y="403591"/>
                <a:ext cx="224198" cy="408039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6354" y="10918"/>
                    </a:moveTo>
                    <a:lnTo>
                      <a:pt x="4448" y="5578"/>
                    </a:lnTo>
                    <a:lnTo>
                      <a:pt x="1060" y="1305"/>
                    </a:lnTo>
                    <a:lnTo>
                      <a:pt x="0" y="235"/>
                    </a:lnTo>
                    <a:lnTo>
                      <a:pt x="4448" y="1424"/>
                    </a:lnTo>
                    <a:lnTo>
                      <a:pt x="7835" y="0"/>
                    </a:lnTo>
                    <a:lnTo>
                      <a:pt x="11647" y="1305"/>
                    </a:lnTo>
                    <a:lnTo>
                      <a:pt x="14610" y="0"/>
                    </a:lnTo>
                    <a:lnTo>
                      <a:pt x="17576" y="1186"/>
                    </a:lnTo>
                    <a:lnTo>
                      <a:pt x="21600" y="235"/>
                    </a:lnTo>
                    <a:lnTo>
                      <a:pt x="16304" y="6053"/>
                    </a:lnTo>
                    <a:lnTo>
                      <a:pt x="14822" y="10918"/>
                    </a:lnTo>
                    <a:moveTo>
                      <a:pt x="778" y="14359"/>
                    </a:moveTo>
                    <a:lnTo>
                      <a:pt x="20681" y="14359"/>
                    </a:lnTo>
                    <a:lnTo>
                      <a:pt x="20681" y="16852"/>
                    </a:lnTo>
                    <a:lnTo>
                      <a:pt x="778" y="16814"/>
                    </a:lnTo>
                    <a:lnTo>
                      <a:pt x="778" y="19226"/>
                    </a:lnTo>
                    <a:lnTo>
                      <a:pt x="20681" y="19304"/>
                    </a:lnTo>
                    <a:lnTo>
                      <a:pt x="20752" y="21600"/>
                    </a:lnTo>
                    <a:lnTo>
                      <a:pt x="848" y="21600"/>
                    </a:lnTo>
                  </a:path>
                </a:pathLst>
              </a:custGeom>
              <a:noFill/>
              <a:ln w="57150" cap="flat">
                <a:solidFill>
                  <a:srgbClr val="000000"/>
                </a:solidFill>
                <a:prstDash val="solid"/>
                <a:round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/>
                <a:endParaRPr/>
              </a:p>
            </p:txBody>
          </p:sp>
        </p:grpSp>
        <p:sp>
          <p:nvSpPr>
            <p:cNvPr id="106" name="Shape 106"/>
            <p:cNvSpPr/>
            <p:nvPr/>
          </p:nvSpPr>
          <p:spPr>
            <a:xfrm>
              <a:off x="574552" y="286618"/>
              <a:ext cx="7785101" cy="596901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xmlns="" val="1"/>
              </a:ext>
            </a:extLst>
          </p:spPr>
          <p:txBody>
            <a:bodyPr wrap="square" lIns="45719" tIns="45719" rIns="45719" bIns="45719" numCol="1" anchor="t">
              <a:spAutoFit/>
            </a:bodyPr>
            <a:lstStyle>
              <a:lvl1pPr>
                <a:defRPr sz="4000">
                  <a:solidFill>
                    <a:srgbClr val="A6A6A6"/>
                  </a:solidFill>
                  <a:latin typeface="黑体"/>
                  <a:ea typeface="黑体"/>
                  <a:cs typeface="黑体"/>
                  <a:sym typeface="黑体"/>
                </a:defRPr>
              </a:lvl1pPr>
            </a:lstStyle>
            <a:p>
              <a:pPr lvl="0">
                <a:defRPr sz="1800">
                  <a:solidFill>
                    <a:srgbClr val="000000"/>
                  </a:solidFill>
                </a:defRPr>
              </a:pPr>
              <a:r>
                <a:rPr sz="4000">
                  <a:solidFill>
                    <a:srgbClr val="A6A6A6"/>
                  </a:solidFill>
                </a:rPr>
                <a:t>练习</a:t>
              </a:r>
            </a:p>
          </p:txBody>
        </p:sp>
      </p:grpSp>
      <p:sp>
        <p:nvSpPr>
          <p:cNvPr id="108" name="Shape 108"/>
          <p:cNvSpPr/>
          <p:nvPr/>
        </p:nvSpPr>
        <p:spPr>
          <a:xfrm>
            <a:off x="1692275" y="2060575"/>
            <a:ext cx="2145665" cy="354965"/>
          </a:xfrm>
          <a:prstGeom prst="rect">
            <a:avLst/>
          </a:prstGeom>
          <a:ln>
            <a:solidFill>
              <a:srgbClr val="FFFFFF"/>
            </a:solidFill>
            <a:round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 marL="342900" indent="-342900"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小丽有点儿害怕。</a:t>
            </a:r>
          </a:p>
        </p:txBody>
      </p:sp>
      <p:sp>
        <p:nvSpPr>
          <p:cNvPr id="109" name="Shape 109"/>
          <p:cNvSpPr/>
          <p:nvPr/>
        </p:nvSpPr>
        <p:spPr>
          <a:xfrm>
            <a:off x="1116012" y="2060575"/>
            <a:ext cx="324740" cy="354965"/>
          </a:xfrm>
          <a:prstGeom prst="rect">
            <a:avLst/>
          </a:prstGeom>
          <a:ln>
            <a:solidFill>
              <a:srgbClr val="FFFFFF"/>
            </a:solidFill>
            <a:round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1.</a:t>
            </a:r>
          </a:p>
        </p:txBody>
      </p:sp>
      <p:sp>
        <p:nvSpPr>
          <p:cNvPr id="110" name="Shape 110"/>
          <p:cNvSpPr/>
          <p:nvPr/>
        </p:nvSpPr>
        <p:spPr>
          <a:xfrm>
            <a:off x="1116012" y="2852737"/>
            <a:ext cx="324740" cy="354966"/>
          </a:xfrm>
          <a:prstGeom prst="rect">
            <a:avLst/>
          </a:prstGeom>
          <a:ln>
            <a:solidFill>
              <a:srgbClr val="FFFFFF"/>
            </a:solidFill>
            <a:round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2.</a:t>
            </a:r>
          </a:p>
        </p:txBody>
      </p:sp>
      <p:sp>
        <p:nvSpPr>
          <p:cNvPr id="111" name="Shape 111"/>
          <p:cNvSpPr/>
          <p:nvPr/>
        </p:nvSpPr>
        <p:spPr>
          <a:xfrm>
            <a:off x="1692275" y="2852737"/>
            <a:ext cx="3669665" cy="354966"/>
          </a:xfrm>
          <a:prstGeom prst="rect">
            <a:avLst/>
          </a:prstGeom>
          <a:ln>
            <a:solidFill>
              <a:srgbClr val="FFFFFF"/>
            </a:solidFill>
            <a:round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小刚和小丽都是第一次来爬山。</a:t>
            </a:r>
          </a:p>
        </p:txBody>
      </p:sp>
      <p:sp>
        <p:nvSpPr>
          <p:cNvPr id="112" name="Shape 112"/>
          <p:cNvSpPr/>
          <p:nvPr/>
        </p:nvSpPr>
        <p:spPr>
          <a:xfrm>
            <a:off x="1116012" y="3573462"/>
            <a:ext cx="324740" cy="354966"/>
          </a:xfrm>
          <a:prstGeom prst="rect">
            <a:avLst/>
          </a:prstGeom>
          <a:ln>
            <a:solidFill>
              <a:srgbClr val="FFFFFF"/>
            </a:solidFill>
            <a:round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3.</a:t>
            </a:r>
          </a:p>
        </p:txBody>
      </p:sp>
      <p:sp>
        <p:nvSpPr>
          <p:cNvPr id="113" name="Shape 113"/>
          <p:cNvSpPr/>
          <p:nvPr/>
        </p:nvSpPr>
        <p:spPr>
          <a:xfrm>
            <a:off x="1692275" y="3573462"/>
            <a:ext cx="3923665" cy="354966"/>
          </a:xfrm>
          <a:prstGeom prst="rect">
            <a:avLst/>
          </a:prstGeom>
          <a:ln>
            <a:solidFill>
              <a:srgbClr val="FFFFFF"/>
            </a:solidFill>
            <a:round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最后小丽和小刚会走中间那条路。</a:t>
            </a:r>
          </a:p>
        </p:txBody>
      </p:sp>
    </p:spTree>
  </p:cSld>
  <p:clrMapOvr>
    <a:masterClrMapping/>
  </p:clrMapOvr>
  <p:transition spd="med"/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Shape 8"/>
          <p:cNvSpPr>
            <a:spLocks noGrp="1"/>
          </p:cNvSpPr>
          <p:nvPr>
            <p:ph type="title" idx="4294967295"/>
          </p:nvPr>
        </p:nvSpPr>
        <p:spPr>
          <a:xfrm>
            <a:off x="-1" y="2916237"/>
            <a:ext cx="9144002" cy="79851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0" tIns="0" rIns="0" bIns="0">
            <a:normAutofit fontScale="90000"/>
          </a:bodyPr>
          <a:lstStyle>
            <a:lvl1pPr defTabSz="813816">
              <a:defRPr sz="4272">
                <a:latin typeface="黑体"/>
                <a:ea typeface="黑体"/>
                <a:cs typeface="黑体"/>
                <a:sym typeface="黑体"/>
              </a:defRPr>
            </a:lvl1pPr>
          </a:lstStyle>
          <a:p>
            <a:pPr lvl="0">
              <a:defRPr sz="1800"/>
            </a:pPr>
            <a:r>
              <a:rPr sz="4272"/>
              <a:t>第九课  她的汉语说得跟中国人一样好</a:t>
            </a:r>
          </a:p>
        </p:txBody>
      </p:sp>
      <p:sp>
        <p:nvSpPr>
          <p:cNvPr id="9" name="Shape 9"/>
          <p:cNvSpPr/>
          <p:nvPr/>
        </p:nvSpPr>
        <p:spPr>
          <a:xfrm>
            <a:off x="-1" y="1111567"/>
            <a:ext cx="9144002" cy="125349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0" tIns="0" rIns="0" bIns="0" anchor="ctr">
            <a:spAutoFit/>
          </a:bodyPr>
          <a:lstStyle/>
          <a:p>
            <a:pPr lvl="0" algn="ctr">
              <a:lnSpc>
                <a:spcPct val="110000"/>
              </a:lnSpc>
            </a:pPr>
            <a:r>
              <a:rPr sz="4000">
                <a:solidFill>
                  <a:srgbClr val="FEBDBE"/>
                </a:solidFill>
              </a:rPr>
              <a:t>STANDARD COURSE </a:t>
            </a:r>
          </a:p>
          <a:p>
            <a:pPr lvl="0" algn="ctr">
              <a:lnSpc>
                <a:spcPct val="110000"/>
              </a:lnSpc>
            </a:pPr>
            <a:r>
              <a:rPr sz="4000">
                <a:solidFill>
                  <a:srgbClr val="FEBDBE"/>
                </a:solidFill>
              </a:rPr>
              <a:t>HSK 3</a:t>
            </a:r>
          </a:p>
        </p:txBody>
      </p:sp>
      <p:sp>
        <p:nvSpPr>
          <p:cNvPr id="10" name="Shape 10"/>
          <p:cNvSpPr/>
          <p:nvPr/>
        </p:nvSpPr>
        <p:spPr>
          <a:xfrm>
            <a:off x="-1" y="4521200"/>
            <a:ext cx="9144002" cy="56134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/>
          <a:p>
            <a:pPr lvl="0" algn="ctr"/>
            <a:r>
              <a:rPr sz="3200">
                <a:solidFill>
                  <a:srgbClr val="A6A6A6"/>
                </a:solidFill>
              </a:rPr>
              <a:t>Part 3  </a:t>
            </a:r>
            <a:r>
              <a:rPr sz="3200">
                <a:solidFill>
                  <a:srgbClr val="A6A6A6"/>
                </a:solidFill>
                <a:latin typeface="黑体"/>
                <a:ea typeface="黑体"/>
                <a:cs typeface="黑体"/>
                <a:sym typeface="黑体"/>
              </a:rPr>
              <a:t>课文</a:t>
            </a:r>
            <a:r>
              <a:rPr sz="3200">
                <a:solidFill>
                  <a:srgbClr val="A6A6A6"/>
                </a:solidFill>
              </a:rPr>
              <a:t> 4</a:t>
            </a:r>
          </a:p>
        </p:txBody>
      </p:sp>
    </p:spTree>
  </p:cSld>
  <p:clrMapOvr>
    <a:masterClrMapping/>
  </p:clrMapOvr>
  <p:transition spd="med"/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u=233762763,3146260502&amp;fm=21&amp;gp=0.jpg"/>
          <p:cNvPicPr/>
          <p:nvPr/>
        </p:nvPicPr>
        <p:blipFill>
          <a:blip r:embed="rId2" cstate="print">
            <a:extLst/>
          </a:blip>
          <a:srcRect l="242" t="240" r="242" b="11860"/>
          <a:stretch>
            <a:fillRect/>
          </a:stretch>
        </p:blipFill>
        <p:spPr>
          <a:xfrm>
            <a:off x="690562" y="2316162"/>
            <a:ext cx="2540001" cy="1905001"/>
          </a:xfrm>
          <a:prstGeom prst="rect">
            <a:avLst/>
          </a:prstGeom>
          <a:ln w="12700">
            <a:miter lim="400000"/>
          </a:ln>
        </p:spPr>
      </p:pic>
      <p:pic>
        <p:nvPicPr>
          <p:cNvPr id="13" name="u=3889087630,3687015010&amp;fm=21&amp;gp=0.jpg"/>
          <p:cNvPicPr/>
          <p:nvPr/>
        </p:nvPicPr>
        <p:blipFill>
          <a:blip r:embed="rId3" cstate="print">
            <a:extLst/>
          </a:blip>
          <a:srcRect l="381" t="181" r="381" b="3688"/>
          <a:stretch>
            <a:fillRect/>
          </a:stretch>
        </p:blipFill>
        <p:spPr>
          <a:xfrm>
            <a:off x="5813028" y="2316162"/>
            <a:ext cx="2540001" cy="1905001"/>
          </a:xfrm>
          <a:prstGeom prst="rect">
            <a:avLst/>
          </a:prstGeom>
          <a:ln w="12700">
            <a:miter lim="400000"/>
          </a:ln>
        </p:spPr>
      </p:pic>
      <p:pic>
        <p:nvPicPr>
          <p:cNvPr id="14" name="u=840915050,1913133496&amp;fm=21&amp;gp=0.jpg"/>
          <p:cNvPicPr/>
          <p:nvPr/>
        </p:nvPicPr>
        <p:blipFill>
          <a:blip r:embed="rId4" cstate="print">
            <a:extLst/>
          </a:blip>
          <a:stretch>
            <a:fillRect/>
          </a:stretch>
        </p:blipFill>
        <p:spPr>
          <a:xfrm>
            <a:off x="3245445" y="2316162"/>
            <a:ext cx="2540001" cy="1905001"/>
          </a:xfrm>
          <a:prstGeom prst="rect">
            <a:avLst/>
          </a:prstGeom>
          <a:ln w="12700">
            <a:miter lim="400000"/>
          </a:ln>
        </p:spPr>
      </p:pic>
      <p:sp>
        <p:nvSpPr>
          <p:cNvPr id="15" name="Shape 15"/>
          <p:cNvSpPr/>
          <p:nvPr/>
        </p:nvSpPr>
        <p:spPr>
          <a:xfrm>
            <a:off x="1071562" y="487362"/>
            <a:ext cx="8072438" cy="59690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>
            <a:lvl1pPr>
              <a:defRPr sz="4000">
                <a:solidFill>
                  <a:srgbClr val="A6A6A6"/>
                </a:solidFill>
                <a:latin typeface="黑体"/>
                <a:ea typeface="黑体"/>
                <a:cs typeface="黑体"/>
                <a:sym typeface="黑体"/>
              </a:defRPr>
            </a:lvl1pPr>
          </a:lstStyle>
          <a:p>
            <a:pPr lvl="0">
              <a:defRPr sz="1800">
                <a:solidFill>
                  <a:srgbClr val="000000"/>
                </a:solidFill>
              </a:defRPr>
            </a:pPr>
            <a:r>
              <a:rPr sz="4000">
                <a:solidFill>
                  <a:srgbClr val="A6A6A6"/>
                </a:solidFill>
              </a:rPr>
              <a:t>热身</a:t>
            </a:r>
          </a:p>
        </p:txBody>
      </p:sp>
      <p:grpSp>
        <p:nvGrpSpPr>
          <p:cNvPr id="2" name="Group 18"/>
          <p:cNvGrpSpPr/>
          <p:nvPr/>
        </p:nvGrpSpPr>
        <p:grpSpPr>
          <a:xfrm>
            <a:off x="287923" y="227733"/>
            <a:ext cx="607428" cy="920484"/>
            <a:chOff x="0" y="0"/>
            <a:chExt cx="607426" cy="920482"/>
          </a:xfrm>
        </p:grpSpPr>
        <p:sp>
          <p:nvSpPr>
            <p:cNvPr id="16" name="Shape 16"/>
            <p:cNvSpPr/>
            <p:nvPr/>
          </p:nvSpPr>
          <p:spPr>
            <a:xfrm>
              <a:off x="0" y="0"/>
              <a:ext cx="607427" cy="920483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0786" y="21600"/>
                  </a:moveTo>
                  <a:lnTo>
                    <a:pt x="11178" y="21600"/>
                  </a:lnTo>
                  <a:lnTo>
                    <a:pt x="11516" y="21565"/>
                  </a:lnTo>
                  <a:lnTo>
                    <a:pt x="11881" y="21495"/>
                  </a:lnTo>
                  <a:lnTo>
                    <a:pt x="12220" y="21425"/>
                  </a:lnTo>
                  <a:lnTo>
                    <a:pt x="12585" y="21319"/>
                  </a:lnTo>
                  <a:lnTo>
                    <a:pt x="12871" y="21196"/>
                  </a:lnTo>
                  <a:lnTo>
                    <a:pt x="13132" y="21056"/>
                  </a:lnTo>
                  <a:lnTo>
                    <a:pt x="13367" y="20881"/>
                  </a:lnTo>
                  <a:lnTo>
                    <a:pt x="13627" y="20722"/>
                  </a:lnTo>
                  <a:lnTo>
                    <a:pt x="13835" y="20511"/>
                  </a:lnTo>
                  <a:lnTo>
                    <a:pt x="14018" y="20318"/>
                  </a:lnTo>
                  <a:lnTo>
                    <a:pt x="14174" y="20107"/>
                  </a:lnTo>
                  <a:lnTo>
                    <a:pt x="14330" y="19879"/>
                  </a:lnTo>
                  <a:lnTo>
                    <a:pt x="14434" y="19634"/>
                  </a:lnTo>
                  <a:lnTo>
                    <a:pt x="14487" y="19370"/>
                  </a:lnTo>
                  <a:lnTo>
                    <a:pt x="14487" y="15664"/>
                  </a:lnTo>
                  <a:lnTo>
                    <a:pt x="14591" y="15454"/>
                  </a:lnTo>
                  <a:lnTo>
                    <a:pt x="14669" y="15260"/>
                  </a:lnTo>
                  <a:lnTo>
                    <a:pt x="14774" y="15050"/>
                  </a:lnTo>
                  <a:lnTo>
                    <a:pt x="15138" y="14646"/>
                  </a:lnTo>
                  <a:lnTo>
                    <a:pt x="15581" y="14242"/>
                  </a:lnTo>
                  <a:lnTo>
                    <a:pt x="16728" y="13469"/>
                  </a:lnTo>
                  <a:lnTo>
                    <a:pt x="18030" y="12591"/>
                  </a:lnTo>
                  <a:lnTo>
                    <a:pt x="18734" y="12118"/>
                  </a:lnTo>
                  <a:lnTo>
                    <a:pt x="19333" y="11573"/>
                  </a:lnTo>
                  <a:lnTo>
                    <a:pt x="19932" y="11028"/>
                  </a:lnTo>
                  <a:lnTo>
                    <a:pt x="20479" y="10396"/>
                  </a:lnTo>
                  <a:lnTo>
                    <a:pt x="20740" y="10097"/>
                  </a:lnTo>
                  <a:lnTo>
                    <a:pt x="20948" y="9729"/>
                  </a:lnTo>
                  <a:lnTo>
                    <a:pt x="21130" y="9378"/>
                  </a:lnTo>
                  <a:lnTo>
                    <a:pt x="21287" y="8974"/>
                  </a:lnTo>
                  <a:lnTo>
                    <a:pt x="21443" y="8605"/>
                  </a:lnTo>
                  <a:lnTo>
                    <a:pt x="21548" y="8166"/>
                  </a:lnTo>
                  <a:lnTo>
                    <a:pt x="21600" y="7727"/>
                  </a:lnTo>
                  <a:lnTo>
                    <a:pt x="21600" y="6884"/>
                  </a:lnTo>
                  <a:lnTo>
                    <a:pt x="21548" y="6515"/>
                  </a:lnTo>
                  <a:lnTo>
                    <a:pt x="21496" y="6182"/>
                  </a:lnTo>
                  <a:lnTo>
                    <a:pt x="21391" y="5812"/>
                  </a:lnTo>
                  <a:lnTo>
                    <a:pt x="21287" y="5479"/>
                  </a:lnTo>
                  <a:lnTo>
                    <a:pt x="21130" y="5093"/>
                  </a:lnTo>
                  <a:lnTo>
                    <a:pt x="20948" y="4760"/>
                  </a:lnTo>
                  <a:lnTo>
                    <a:pt x="20740" y="4425"/>
                  </a:lnTo>
                  <a:lnTo>
                    <a:pt x="20531" y="4127"/>
                  </a:lnTo>
                  <a:lnTo>
                    <a:pt x="20296" y="3811"/>
                  </a:lnTo>
                  <a:lnTo>
                    <a:pt x="20036" y="3513"/>
                  </a:lnTo>
                  <a:lnTo>
                    <a:pt x="19775" y="3214"/>
                  </a:lnTo>
                  <a:lnTo>
                    <a:pt x="19124" y="2634"/>
                  </a:lnTo>
                  <a:lnTo>
                    <a:pt x="18447" y="2125"/>
                  </a:lnTo>
                  <a:lnTo>
                    <a:pt x="17691" y="1669"/>
                  </a:lnTo>
                  <a:lnTo>
                    <a:pt x="16832" y="1229"/>
                  </a:lnTo>
                  <a:lnTo>
                    <a:pt x="16388" y="1054"/>
                  </a:lnTo>
                  <a:lnTo>
                    <a:pt x="15920" y="879"/>
                  </a:lnTo>
                  <a:lnTo>
                    <a:pt x="15477" y="720"/>
                  </a:lnTo>
                  <a:lnTo>
                    <a:pt x="15034" y="580"/>
                  </a:lnTo>
                  <a:lnTo>
                    <a:pt x="14539" y="439"/>
                  </a:lnTo>
                  <a:lnTo>
                    <a:pt x="14018" y="316"/>
                  </a:lnTo>
                  <a:lnTo>
                    <a:pt x="13471" y="211"/>
                  </a:lnTo>
                  <a:lnTo>
                    <a:pt x="12975" y="140"/>
                  </a:lnTo>
                  <a:lnTo>
                    <a:pt x="12428" y="71"/>
                  </a:lnTo>
                  <a:lnTo>
                    <a:pt x="11934" y="35"/>
                  </a:lnTo>
                  <a:lnTo>
                    <a:pt x="11387" y="0"/>
                  </a:lnTo>
                  <a:lnTo>
                    <a:pt x="10213" y="0"/>
                  </a:lnTo>
                  <a:lnTo>
                    <a:pt x="9666" y="35"/>
                  </a:lnTo>
                  <a:lnTo>
                    <a:pt x="9172" y="71"/>
                  </a:lnTo>
                  <a:lnTo>
                    <a:pt x="8625" y="140"/>
                  </a:lnTo>
                  <a:lnTo>
                    <a:pt x="8129" y="211"/>
                  </a:lnTo>
                  <a:lnTo>
                    <a:pt x="7582" y="316"/>
                  </a:lnTo>
                  <a:lnTo>
                    <a:pt x="7061" y="439"/>
                  </a:lnTo>
                  <a:lnTo>
                    <a:pt x="6566" y="580"/>
                  </a:lnTo>
                  <a:lnTo>
                    <a:pt x="6123" y="720"/>
                  </a:lnTo>
                  <a:lnTo>
                    <a:pt x="5680" y="879"/>
                  </a:lnTo>
                  <a:lnTo>
                    <a:pt x="5212" y="1054"/>
                  </a:lnTo>
                  <a:lnTo>
                    <a:pt x="4768" y="1229"/>
                  </a:lnTo>
                  <a:lnTo>
                    <a:pt x="3909" y="1669"/>
                  </a:lnTo>
                  <a:lnTo>
                    <a:pt x="3153" y="2125"/>
                  </a:lnTo>
                  <a:lnTo>
                    <a:pt x="2476" y="2634"/>
                  </a:lnTo>
                  <a:lnTo>
                    <a:pt x="1825" y="3214"/>
                  </a:lnTo>
                  <a:lnTo>
                    <a:pt x="1303" y="3811"/>
                  </a:lnTo>
                  <a:lnTo>
                    <a:pt x="1069" y="4127"/>
                  </a:lnTo>
                  <a:lnTo>
                    <a:pt x="860" y="4425"/>
                  </a:lnTo>
                  <a:lnTo>
                    <a:pt x="651" y="4760"/>
                  </a:lnTo>
                  <a:lnTo>
                    <a:pt x="470" y="5093"/>
                  </a:lnTo>
                  <a:lnTo>
                    <a:pt x="313" y="5479"/>
                  </a:lnTo>
                  <a:lnTo>
                    <a:pt x="209" y="5812"/>
                  </a:lnTo>
                  <a:lnTo>
                    <a:pt x="104" y="6182"/>
                  </a:lnTo>
                  <a:lnTo>
                    <a:pt x="52" y="6515"/>
                  </a:lnTo>
                  <a:lnTo>
                    <a:pt x="0" y="6884"/>
                  </a:lnTo>
                  <a:lnTo>
                    <a:pt x="0" y="7727"/>
                  </a:lnTo>
                  <a:lnTo>
                    <a:pt x="52" y="8166"/>
                  </a:lnTo>
                  <a:lnTo>
                    <a:pt x="157" y="8605"/>
                  </a:lnTo>
                  <a:lnTo>
                    <a:pt x="313" y="8974"/>
                  </a:lnTo>
                  <a:lnTo>
                    <a:pt x="470" y="9378"/>
                  </a:lnTo>
                  <a:lnTo>
                    <a:pt x="651" y="9729"/>
                  </a:lnTo>
                  <a:lnTo>
                    <a:pt x="860" y="10097"/>
                  </a:lnTo>
                  <a:lnTo>
                    <a:pt x="1121" y="10396"/>
                  </a:lnTo>
                  <a:lnTo>
                    <a:pt x="1668" y="11028"/>
                  </a:lnTo>
                  <a:lnTo>
                    <a:pt x="2267" y="11573"/>
                  </a:lnTo>
                  <a:lnTo>
                    <a:pt x="2866" y="12118"/>
                  </a:lnTo>
                  <a:lnTo>
                    <a:pt x="3570" y="12591"/>
                  </a:lnTo>
                  <a:lnTo>
                    <a:pt x="4872" y="13469"/>
                  </a:lnTo>
                  <a:lnTo>
                    <a:pt x="6019" y="14242"/>
                  </a:lnTo>
                  <a:lnTo>
                    <a:pt x="6462" y="14646"/>
                  </a:lnTo>
                  <a:lnTo>
                    <a:pt x="6826" y="15050"/>
                  </a:lnTo>
                  <a:lnTo>
                    <a:pt x="6931" y="15260"/>
                  </a:lnTo>
                  <a:lnTo>
                    <a:pt x="7009" y="15454"/>
                  </a:lnTo>
                  <a:lnTo>
                    <a:pt x="7113" y="15664"/>
                  </a:lnTo>
                  <a:lnTo>
                    <a:pt x="7113" y="19370"/>
                  </a:lnTo>
                  <a:lnTo>
                    <a:pt x="7166" y="19634"/>
                  </a:lnTo>
                  <a:lnTo>
                    <a:pt x="7270" y="19879"/>
                  </a:lnTo>
                  <a:lnTo>
                    <a:pt x="7425" y="20107"/>
                  </a:lnTo>
                  <a:lnTo>
                    <a:pt x="7582" y="20318"/>
                  </a:lnTo>
                  <a:lnTo>
                    <a:pt x="7765" y="20511"/>
                  </a:lnTo>
                  <a:lnTo>
                    <a:pt x="7973" y="20722"/>
                  </a:lnTo>
                  <a:lnTo>
                    <a:pt x="8233" y="20881"/>
                  </a:lnTo>
                  <a:lnTo>
                    <a:pt x="8468" y="21056"/>
                  </a:lnTo>
                  <a:lnTo>
                    <a:pt x="8729" y="21196"/>
                  </a:lnTo>
                  <a:lnTo>
                    <a:pt x="9015" y="21319"/>
                  </a:lnTo>
                  <a:lnTo>
                    <a:pt x="9380" y="21425"/>
                  </a:lnTo>
                  <a:lnTo>
                    <a:pt x="9719" y="21495"/>
                  </a:lnTo>
                  <a:lnTo>
                    <a:pt x="10084" y="21565"/>
                  </a:lnTo>
                  <a:lnTo>
                    <a:pt x="10422" y="21600"/>
                  </a:lnTo>
                  <a:lnTo>
                    <a:pt x="10786" y="21600"/>
                  </a:lnTo>
                  <a:close/>
                </a:path>
              </a:pathLst>
            </a:custGeom>
            <a:solidFill>
              <a:srgbClr val="FFFFCC"/>
            </a:solidFill>
            <a:ln w="57150" cap="flat">
              <a:solidFill>
                <a:srgbClr val="000000"/>
              </a:solidFill>
              <a:prstDash val="solid"/>
              <a:round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/>
              <a:endParaRPr/>
            </a:p>
          </p:txBody>
        </p:sp>
        <p:sp>
          <p:nvSpPr>
            <p:cNvPr id="17" name="Shape 17"/>
            <p:cNvSpPr/>
            <p:nvPr/>
          </p:nvSpPr>
          <p:spPr>
            <a:xfrm>
              <a:off x="192701" y="404137"/>
              <a:ext cx="224226" cy="408590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6354" y="10918"/>
                  </a:moveTo>
                  <a:lnTo>
                    <a:pt x="4448" y="5578"/>
                  </a:lnTo>
                  <a:lnTo>
                    <a:pt x="1060" y="1305"/>
                  </a:lnTo>
                  <a:lnTo>
                    <a:pt x="0" y="235"/>
                  </a:lnTo>
                  <a:lnTo>
                    <a:pt x="4448" y="1424"/>
                  </a:lnTo>
                  <a:lnTo>
                    <a:pt x="7835" y="0"/>
                  </a:lnTo>
                  <a:lnTo>
                    <a:pt x="11647" y="1305"/>
                  </a:lnTo>
                  <a:lnTo>
                    <a:pt x="14610" y="0"/>
                  </a:lnTo>
                  <a:lnTo>
                    <a:pt x="17576" y="1186"/>
                  </a:lnTo>
                  <a:lnTo>
                    <a:pt x="21600" y="235"/>
                  </a:lnTo>
                  <a:lnTo>
                    <a:pt x="16304" y="6053"/>
                  </a:lnTo>
                  <a:lnTo>
                    <a:pt x="14822" y="10918"/>
                  </a:lnTo>
                  <a:moveTo>
                    <a:pt x="778" y="14359"/>
                  </a:moveTo>
                  <a:lnTo>
                    <a:pt x="20681" y="14359"/>
                  </a:lnTo>
                  <a:lnTo>
                    <a:pt x="20681" y="16852"/>
                  </a:lnTo>
                  <a:lnTo>
                    <a:pt x="778" y="16814"/>
                  </a:lnTo>
                  <a:lnTo>
                    <a:pt x="778" y="19226"/>
                  </a:lnTo>
                  <a:lnTo>
                    <a:pt x="20681" y="19304"/>
                  </a:lnTo>
                  <a:lnTo>
                    <a:pt x="20752" y="21600"/>
                  </a:lnTo>
                  <a:lnTo>
                    <a:pt x="848" y="21600"/>
                  </a:lnTo>
                </a:path>
              </a:pathLst>
            </a:custGeom>
            <a:noFill/>
            <a:ln w="57150" cap="flat">
              <a:solidFill>
                <a:srgbClr val="000000"/>
              </a:solidFill>
              <a:prstDash val="solid"/>
              <a:round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/>
              <a:endParaRPr/>
            </a:p>
          </p:txBody>
        </p:sp>
      </p:grpSp>
      <p:sp>
        <p:nvSpPr>
          <p:cNvPr id="19" name="Shape 19"/>
          <p:cNvSpPr/>
          <p:nvPr/>
        </p:nvSpPr>
        <p:spPr>
          <a:xfrm>
            <a:off x="2995929" y="1336675"/>
            <a:ext cx="3152141" cy="39624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 algn="ctr">
              <a:defRPr sz="24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400"/>
              <a:t>将下列图片与单词配对</a:t>
            </a:r>
          </a:p>
        </p:txBody>
      </p:sp>
      <p:sp>
        <p:nvSpPr>
          <p:cNvPr id="20" name="Shape 20"/>
          <p:cNvSpPr/>
          <p:nvPr/>
        </p:nvSpPr>
        <p:spPr>
          <a:xfrm>
            <a:off x="689371" y="2290762"/>
            <a:ext cx="360364" cy="358141"/>
          </a:xfrm>
          <a:prstGeom prst="rect">
            <a:avLst/>
          </a:prstGeom>
          <a:solidFill>
            <a:srgbClr val="FFFFFF"/>
          </a:solidFill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0" tIns="0" rIns="0" bIns="0">
            <a:spAutoFit/>
          </a:bodyPr>
          <a:lstStyle/>
          <a:p>
            <a:pPr lvl="0"/>
            <a:r>
              <a:t>A</a:t>
            </a:r>
          </a:p>
        </p:txBody>
      </p:sp>
      <p:sp>
        <p:nvSpPr>
          <p:cNvPr id="21" name="Shape 21"/>
          <p:cNvSpPr/>
          <p:nvPr/>
        </p:nvSpPr>
        <p:spPr>
          <a:xfrm>
            <a:off x="3241773" y="2265362"/>
            <a:ext cx="360363" cy="358141"/>
          </a:xfrm>
          <a:prstGeom prst="rect">
            <a:avLst/>
          </a:prstGeom>
          <a:solidFill>
            <a:srgbClr val="FFFFFF"/>
          </a:solidFill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0" tIns="0" rIns="0" bIns="0">
            <a:spAutoFit/>
          </a:bodyPr>
          <a:lstStyle/>
          <a:p>
            <a:pPr lvl="0"/>
            <a:r>
              <a:t>B</a:t>
            </a:r>
          </a:p>
        </p:txBody>
      </p:sp>
      <p:sp>
        <p:nvSpPr>
          <p:cNvPr id="22" name="Shape 22"/>
          <p:cNvSpPr/>
          <p:nvPr/>
        </p:nvSpPr>
        <p:spPr>
          <a:xfrm>
            <a:off x="1409328" y="4592637"/>
            <a:ext cx="2514600" cy="70788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/>
          <a:p>
            <a:pPr lvl="0"/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   </a:t>
            </a:r>
            <a:r>
              <a:rPr sz="2000" dirty="0" err="1" smtClean="0">
                <a:latin typeface="GB Pinyinok-D" pitchFamily="2" charset="-122"/>
                <a:ea typeface="GB Pinyinok-D" pitchFamily="2" charset="-122"/>
                <a:cs typeface="华文细黑"/>
                <a:sym typeface="华文细黑"/>
              </a:rPr>
              <a:t>tiānqì</a:t>
            </a:r>
            <a:endParaRPr sz="2000" dirty="0">
              <a:latin typeface="GB Pinyinok-D" pitchFamily="2" charset="-122"/>
              <a:ea typeface="GB Pinyinok-D" pitchFamily="2" charset="-122"/>
              <a:cs typeface="华文细黑"/>
              <a:sym typeface="华文细黑"/>
            </a:endParaRPr>
          </a:p>
          <a:p>
            <a:pPr lvl="0"/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1.天 </a:t>
            </a:r>
            <a:r>
              <a:rPr sz="2000" dirty="0" smtClean="0">
                <a:latin typeface="华文细黑"/>
                <a:ea typeface="华文细黑"/>
                <a:cs typeface="华文细黑"/>
                <a:sym typeface="华文细黑"/>
              </a:rPr>
              <a:t>气</a:t>
            </a:r>
            <a:endParaRPr sz="2000" dirty="0">
              <a:latin typeface="华文细黑"/>
              <a:ea typeface="华文细黑"/>
              <a:cs typeface="华文细黑"/>
              <a:sym typeface="华文细黑"/>
            </a:endParaRPr>
          </a:p>
        </p:txBody>
      </p:sp>
      <p:sp>
        <p:nvSpPr>
          <p:cNvPr id="23" name="Shape 23"/>
          <p:cNvSpPr/>
          <p:nvPr/>
        </p:nvSpPr>
        <p:spPr>
          <a:xfrm>
            <a:off x="4130575" y="4592637"/>
            <a:ext cx="3033713" cy="70788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/>
          <a:p>
            <a:pPr lvl="0"/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   </a:t>
            </a:r>
            <a:r>
              <a:rPr sz="2000" dirty="0" err="1" smtClean="0">
                <a:latin typeface="GB Pinyinok-D" pitchFamily="2" charset="-122"/>
                <a:ea typeface="GB Pinyinok-D" pitchFamily="2" charset="-122"/>
                <a:cs typeface="华文细黑"/>
                <a:sym typeface="华文细黑"/>
              </a:rPr>
              <a:t>bēizi</a:t>
            </a:r>
            <a:endParaRPr sz="2000" dirty="0">
              <a:latin typeface="GB Pinyinok-D" pitchFamily="2" charset="-122"/>
              <a:ea typeface="GB Pinyinok-D" pitchFamily="2" charset="-122"/>
              <a:cs typeface="华文细黑"/>
              <a:sym typeface="华文细黑"/>
            </a:endParaRPr>
          </a:p>
          <a:p>
            <a:pPr lvl="0"/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2.</a:t>
            </a:r>
            <a:r>
              <a:rPr sz="2000" dirty="0" smtClean="0">
                <a:latin typeface="华文细黑"/>
                <a:ea typeface="华文细黑"/>
                <a:cs typeface="华文细黑"/>
                <a:sym typeface="华文细黑"/>
              </a:rPr>
              <a:t>杯子</a:t>
            </a:r>
            <a:endParaRPr sz="2000" dirty="0">
              <a:latin typeface="华文细黑"/>
              <a:ea typeface="华文细黑"/>
              <a:cs typeface="华文细黑"/>
              <a:sym typeface="华文细黑"/>
            </a:endParaRPr>
          </a:p>
        </p:txBody>
      </p:sp>
      <p:sp>
        <p:nvSpPr>
          <p:cNvPr id="24" name="Shape 24"/>
          <p:cNvSpPr/>
          <p:nvPr/>
        </p:nvSpPr>
        <p:spPr>
          <a:xfrm>
            <a:off x="5807075" y="2278062"/>
            <a:ext cx="433388" cy="358141"/>
          </a:xfrm>
          <a:prstGeom prst="rect">
            <a:avLst/>
          </a:prstGeom>
          <a:solidFill>
            <a:srgbClr val="FFFFFF"/>
          </a:solidFill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0" tIns="0" rIns="0" bIns="0">
            <a:spAutoFit/>
          </a:bodyPr>
          <a:lstStyle/>
          <a:p>
            <a:pPr lvl="0"/>
            <a:r>
              <a:t>C</a:t>
            </a:r>
          </a:p>
        </p:txBody>
      </p:sp>
      <p:sp>
        <p:nvSpPr>
          <p:cNvPr id="25" name="Shape 25"/>
          <p:cNvSpPr/>
          <p:nvPr/>
        </p:nvSpPr>
        <p:spPr>
          <a:xfrm>
            <a:off x="6537076" y="4592637"/>
            <a:ext cx="2211388" cy="70788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/>
          <a:p>
            <a:pPr lvl="0"/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  </a:t>
            </a:r>
            <a:r>
              <a:rPr sz="2000" dirty="0" err="1">
                <a:latin typeface="GB Pinyinok-D" pitchFamily="2" charset="-122"/>
                <a:ea typeface="GB Pinyinok-D" pitchFamily="2" charset="-122"/>
                <a:cs typeface="华文细黑"/>
                <a:sym typeface="华文细黑"/>
              </a:rPr>
              <a:t>pànɡshòu</a:t>
            </a:r>
            <a:endParaRPr sz="2000" dirty="0">
              <a:latin typeface="GB Pinyinok-D" pitchFamily="2" charset="-122"/>
              <a:ea typeface="GB Pinyinok-D" pitchFamily="2" charset="-122"/>
              <a:cs typeface="华文细黑"/>
              <a:sym typeface="华文细黑"/>
            </a:endParaRPr>
          </a:p>
          <a:p>
            <a:pPr lvl="0"/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3.  胖  瘦 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fill="hold" nodeType="tmRoot">
          <p:childTnLst>
            <p:seq concurrent="1" prevAc="none" nextAc="seek">
              <p:cTn id="2" dur="indefinite" fill="hold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6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4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 animBg="1" advAuto="0"/>
      <p:bldP spid="23" grpId="0" animBg="1" advAuto="0"/>
      <p:bldP spid="25" grpId="0" animBg="1" advAuto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Shape 27"/>
          <p:cNvSpPr/>
          <p:nvPr/>
        </p:nvSpPr>
        <p:spPr>
          <a:xfrm>
            <a:off x="1071562" y="487362"/>
            <a:ext cx="8072438" cy="59690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>
            <a:lvl1pPr>
              <a:defRPr sz="4000">
                <a:solidFill>
                  <a:srgbClr val="A6A6A6"/>
                </a:solidFill>
                <a:latin typeface="黑体"/>
                <a:ea typeface="黑体"/>
                <a:cs typeface="黑体"/>
                <a:sym typeface="黑体"/>
              </a:defRPr>
            </a:lvl1pPr>
          </a:lstStyle>
          <a:p>
            <a:pPr lvl="0">
              <a:defRPr sz="1800">
                <a:solidFill>
                  <a:srgbClr val="000000"/>
                </a:solidFill>
              </a:defRPr>
            </a:pPr>
            <a:r>
              <a:rPr sz="4000">
                <a:solidFill>
                  <a:srgbClr val="A6A6A6"/>
                </a:solidFill>
              </a:rPr>
              <a:t>词汇</a:t>
            </a:r>
          </a:p>
        </p:txBody>
      </p:sp>
      <p:grpSp>
        <p:nvGrpSpPr>
          <p:cNvPr id="2" name="Group 30"/>
          <p:cNvGrpSpPr/>
          <p:nvPr/>
        </p:nvGrpSpPr>
        <p:grpSpPr>
          <a:xfrm>
            <a:off x="287923" y="227733"/>
            <a:ext cx="607428" cy="920484"/>
            <a:chOff x="0" y="0"/>
            <a:chExt cx="607426" cy="920482"/>
          </a:xfrm>
        </p:grpSpPr>
        <p:sp>
          <p:nvSpPr>
            <p:cNvPr id="28" name="Shape 28"/>
            <p:cNvSpPr/>
            <p:nvPr/>
          </p:nvSpPr>
          <p:spPr>
            <a:xfrm>
              <a:off x="0" y="0"/>
              <a:ext cx="607427" cy="920483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0786" y="21600"/>
                  </a:moveTo>
                  <a:lnTo>
                    <a:pt x="11178" y="21600"/>
                  </a:lnTo>
                  <a:lnTo>
                    <a:pt x="11516" y="21565"/>
                  </a:lnTo>
                  <a:lnTo>
                    <a:pt x="11881" y="21495"/>
                  </a:lnTo>
                  <a:lnTo>
                    <a:pt x="12220" y="21425"/>
                  </a:lnTo>
                  <a:lnTo>
                    <a:pt x="12585" y="21319"/>
                  </a:lnTo>
                  <a:lnTo>
                    <a:pt x="12871" y="21196"/>
                  </a:lnTo>
                  <a:lnTo>
                    <a:pt x="13132" y="21056"/>
                  </a:lnTo>
                  <a:lnTo>
                    <a:pt x="13367" y="20881"/>
                  </a:lnTo>
                  <a:lnTo>
                    <a:pt x="13627" y="20722"/>
                  </a:lnTo>
                  <a:lnTo>
                    <a:pt x="13835" y="20511"/>
                  </a:lnTo>
                  <a:lnTo>
                    <a:pt x="14018" y="20318"/>
                  </a:lnTo>
                  <a:lnTo>
                    <a:pt x="14174" y="20107"/>
                  </a:lnTo>
                  <a:lnTo>
                    <a:pt x="14330" y="19879"/>
                  </a:lnTo>
                  <a:lnTo>
                    <a:pt x="14434" y="19634"/>
                  </a:lnTo>
                  <a:lnTo>
                    <a:pt x="14487" y="19370"/>
                  </a:lnTo>
                  <a:lnTo>
                    <a:pt x="14487" y="15664"/>
                  </a:lnTo>
                  <a:lnTo>
                    <a:pt x="14591" y="15454"/>
                  </a:lnTo>
                  <a:lnTo>
                    <a:pt x="14669" y="15260"/>
                  </a:lnTo>
                  <a:lnTo>
                    <a:pt x="14774" y="15050"/>
                  </a:lnTo>
                  <a:lnTo>
                    <a:pt x="15138" y="14646"/>
                  </a:lnTo>
                  <a:lnTo>
                    <a:pt x="15581" y="14242"/>
                  </a:lnTo>
                  <a:lnTo>
                    <a:pt x="16728" y="13469"/>
                  </a:lnTo>
                  <a:lnTo>
                    <a:pt x="18030" y="12591"/>
                  </a:lnTo>
                  <a:lnTo>
                    <a:pt x="18734" y="12118"/>
                  </a:lnTo>
                  <a:lnTo>
                    <a:pt x="19333" y="11573"/>
                  </a:lnTo>
                  <a:lnTo>
                    <a:pt x="19932" y="11028"/>
                  </a:lnTo>
                  <a:lnTo>
                    <a:pt x="20479" y="10396"/>
                  </a:lnTo>
                  <a:lnTo>
                    <a:pt x="20740" y="10097"/>
                  </a:lnTo>
                  <a:lnTo>
                    <a:pt x="20948" y="9729"/>
                  </a:lnTo>
                  <a:lnTo>
                    <a:pt x="21130" y="9378"/>
                  </a:lnTo>
                  <a:lnTo>
                    <a:pt x="21287" y="8974"/>
                  </a:lnTo>
                  <a:lnTo>
                    <a:pt x="21443" y="8605"/>
                  </a:lnTo>
                  <a:lnTo>
                    <a:pt x="21548" y="8166"/>
                  </a:lnTo>
                  <a:lnTo>
                    <a:pt x="21600" y="7727"/>
                  </a:lnTo>
                  <a:lnTo>
                    <a:pt x="21600" y="6884"/>
                  </a:lnTo>
                  <a:lnTo>
                    <a:pt x="21548" y="6515"/>
                  </a:lnTo>
                  <a:lnTo>
                    <a:pt x="21496" y="6182"/>
                  </a:lnTo>
                  <a:lnTo>
                    <a:pt x="21391" y="5812"/>
                  </a:lnTo>
                  <a:lnTo>
                    <a:pt x="21287" y="5479"/>
                  </a:lnTo>
                  <a:lnTo>
                    <a:pt x="21130" y="5093"/>
                  </a:lnTo>
                  <a:lnTo>
                    <a:pt x="20948" y="4760"/>
                  </a:lnTo>
                  <a:lnTo>
                    <a:pt x="20740" y="4425"/>
                  </a:lnTo>
                  <a:lnTo>
                    <a:pt x="20531" y="4127"/>
                  </a:lnTo>
                  <a:lnTo>
                    <a:pt x="20296" y="3811"/>
                  </a:lnTo>
                  <a:lnTo>
                    <a:pt x="20036" y="3513"/>
                  </a:lnTo>
                  <a:lnTo>
                    <a:pt x="19775" y="3214"/>
                  </a:lnTo>
                  <a:lnTo>
                    <a:pt x="19124" y="2634"/>
                  </a:lnTo>
                  <a:lnTo>
                    <a:pt x="18447" y="2125"/>
                  </a:lnTo>
                  <a:lnTo>
                    <a:pt x="17691" y="1669"/>
                  </a:lnTo>
                  <a:lnTo>
                    <a:pt x="16832" y="1229"/>
                  </a:lnTo>
                  <a:lnTo>
                    <a:pt x="16388" y="1054"/>
                  </a:lnTo>
                  <a:lnTo>
                    <a:pt x="15920" y="879"/>
                  </a:lnTo>
                  <a:lnTo>
                    <a:pt x="15477" y="720"/>
                  </a:lnTo>
                  <a:lnTo>
                    <a:pt x="15034" y="580"/>
                  </a:lnTo>
                  <a:lnTo>
                    <a:pt x="14539" y="439"/>
                  </a:lnTo>
                  <a:lnTo>
                    <a:pt x="14018" y="316"/>
                  </a:lnTo>
                  <a:lnTo>
                    <a:pt x="13471" y="211"/>
                  </a:lnTo>
                  <a:lnTo>
                    <a:pt x="12975" y="140"/>
                  </a:lnTo>
                  <a:lnTo>
                    <a:pt x="12428" y="71"/>
                  </a:lnTo>
                  <a:lnTo>
                    <a:pt x="11934" y="35"/>
                  </a:lnTo>
                  <a:lnTo>
                    <a:pt x="11387" y="0"/>
                  </a:lnTo>
                  <a:lnTo>
                    <a:pt x="10213" y="0"/>
                  </a:lnTo>
                  <a:lnTo>
                    <a:pt x="9666" y="35"/>
                  </a:lnTo>
                  <a:lnTo>
                    <a:pt x="9172" y="71"/>
                  </a:lnTo>
                  <a:lnTo>
                    <a:pt x="8625" y="140"/>
                  </a:lnTo>
                  <a:lnTo>
                    <a:pt x="8129" y="211"/>
                  </a:lnTo>
                  <a:lnTo>
                    <a:pt x="7582" y="316"/>
                  </a:lnTo>
                  <a:lnTo>
                    <a:pt x="7061" y="439"/>
                  </a:lnTo>
                  <a:lnTo>
                    <a:pt x="6566" y="580"/>
                  </a:lnTo>
                  <a:lnTo>
                    <a:pt x="6123" y="720"/>
                  </a:lnTo>
                  <a:lnTo>
                    <a:pt x="5680" y="879"/>
                  </a:lnTo>
                  <a:lnTo>
                    <a:pt x="5212" y="1054"/>
                  </a:lnTo>
                  <a:lnTo>
                    <a:pt x="4768" y="1229"/>
                  </a:lnTo>
                  <a:lnTo>
                    <a:pt x="3909" y="1669"/>
                  </a:lnTo>
                  <a:lnTo>
                    <a:pt x="3153" y="2125"/>
                  </a:lnTo>
                  <a:lnTo>
                    <a:pt x="2476" y="2634"/>
                  </a:lnTo>
                  <a:lnTo>
                    <a:pt x="1825" y="3214"/>
                  </a:lnTo>
                  <a:lnTo>
                    <a:pt x="1303" y="3811"/>
                  </a:lnTo>
                  <a:lnTo>
                    <a:pt x="1069" y="4127"/>
                  </a:lnTo>
                  <a:lnTo>
                    <a:pt x="860" y="4425"/>
                  </a:lnTo>
                  <a:lnTo>
                    <a:pt x="651" y="4760"/>
                  </a:lnTo>
                  <a:lnTo>
                    <a:pt x="470" y="5093"/>
                  </a:lnTo>
                  <a:lnTo>
                    <a:pt x="313" y="5479"/>
                  </a:lnTo>
                  <a:lnTo>
                    <a:pt x="209" y="5812"/>
                  </a:lnTo>
                  <a:lnTo>
                    <a:pt x="104" y="6182"/>
                  </a:lnTo>
                  <a:lnTo>
                    <a:pt x="52" y="6515"/>
                  </a:lnTo>
                  <a:lnTo>
                    <a:pt x="0" y="6884"/>
                  </a:lnTo>
                  <a:lnTo>
                    <a:pt x="0" y="7727"/>
                  </a:lnTo>
                  <a:lnTo>
                    <a:pt x="52" y="8166"/>
                  </a:lnTo>
                  <a:lnTo>
                    <a:pt x="157" y="8605"/>
                  </a:lnTo>
                  <a:lnTo>
                    <a:pt x="313" y="8974"/>
                  </a:lnTo>
                  <a:lnTo>
                    <a:pt x="470" y="9378"/>
                  </a:lnTo>
                  <a:lnTo>
                    <a:pt x="651" y="9729"/>
                  </a:lnTo>
                  <a:lnTo>
                    <a:pt x="860" y="10097"/>
                  </a:lnTo>
                  <a:lnTo>
                    <a:pt x="1121" y="10396"/>
                  </a:lnTo>
                  <a:lnTo>
                    <a:pt x="1668" y="11028"/>
                  </a:lnTo>
                  <a:lnTo>
                    <a:pt x="2267" y="11573"/>
                  </a:lnTo>
                  <a:lnTo>
                    <a:pt x="2866" y="12118"/>
                  </a:lnTo>
                  <a:lnTo>
                    <a:pt x="3570" y="12591"/>
                  </a:lnTo>
                  <a:lnTo>
                    <a:pt x="4872" y="13469"/>
                  </a:lnTo>
                  <a:lnTo>
                    <a:pt x="6019" y="14242"/>
                  </a:lnTo>
                  <a:lnTo>
                    <a:pt x="6462" y="14646"/>
                  </a:lnTo>
                  <a:lnTo>
                    <a:pt x="6826" y="15050"/>
                  </a:lnTo>
                  <a:lnTo>
                    <a:pt x="6931" y="15260"/>
                  </a:lnTo>
                  <a:lnTo>
                    <a:pt x="7009" y="15454"/>
                  </a:lnTo>
                  <a:lnTo>
                    <a:pt x="7113" y="15664"/>
                  </a:lnTo>
                  <a:lnTo>
                    <a:pt x="7113" y="19370"/>
                  </a:lnTo>
                  <a:lnTo>
                    <a:pt x="7166" y="19634"/>
                  </a:lnTo>
                  <a:lnTo>
                    <a:pt x="7270" y="19879"/>
                  </a:lnTo>
                  <a:lnTo>
                    <a:pt x="7425" y="20107"/>
                  </a:lnTo>
                  <a:lnTo>
                    <a:pt x="7582" y="20318"/>
                  </a:lnTo>
                  <a:lnTo>
                    <a:pt x="7765" y="20511"/>
                  </a:lnTo>
                  <a:lnTo>
                    <a:pt x="7973" y="20722"/>
                  </a:lnTo>
                  <a:lnTo>
                    <a:pt x="8233" y="20881"/>
                  </a:lnTo>
                  <a:lnTo>
                    <a:pt x="8468" y="21056"/>
                  </a:lnTo>
                  <a:lnTo>
                    <a:pt x="8729" y="21196"/>
                  </a:lnTo>
                  <a:lnTo>
                    <a:pt x="9015" y="21319"/>
                  </a:lnTo>
                  <a:lnTo>
                    <a:pt x="9380" y="21425"/>
                  </a:lnTo>
                  <a:lnTo>
                    <a:pt x="9719" y="21495"/>
                  </a:lnTo>
                  <a:lnTo>
                    <a:pt x="10084" y="21565"/>
                  </a:lnTo>
                  <a:lnTo>
                    <a:pt x="10422" y="21600"/>
                  </a:lnTo>
                  <a:lnTo>
                    <a:pt x="10786" y="21600"/>
                  </a:lnTo>
                  <a:close/>
                </a:path>
              </a:pathLst>
            </a:custGeom>
            <a:solidFill>
              <a:srgbClr val="FFFFCC"/>
            </a:solidFill>
            <a:ln w="57150" cap="flat">
              <a:solidFill>
                <a:srgbClr val="000000"/>
              </a:solidFill>
              <a:prstDash val="solid"/>
              <a:round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/>
              <a:endParaRPr/>
            </a:p>
          </p:txBody>
        </p:sp>
        <p:sp>
          <p:nvSpPr>
            <p:cNvPr id="29" name="Shape 29"/>
            <p:cNvSpPr/>
            <p:nvPr/>
          </p:nvSpPr>
          <p:spPr>
            <a:xfrm>
              <a:off x="192701" y="404137"/>
              <a:ext cx="224226" cy="408590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6354" y="10918"/>
                  </a:moveTo>
                  <a:lnTo>
                    <a:pt x="4448" y="5578"/>
                  </a:lnTo>
                  <a:lnTo>
                    <a:pt x="1060" y="1305"/>
                  </a:lnTo>
                  <a:lnTo>
                    <a:pt x="0" y="235"/>
                  </a:lnTo>
                  <a:lnTo>
                    <a:pt x="4448" y="1424"/>
                  </a:lnTo>
                  <a:lnTo>
                    <a:pt x="7835" y="0"/>
                  </a:lnTo>
                  <a:lnTo>
                    <a:pt x="11647" y="1305"/>
                  </a:lnTo>
                  <a:lnTo>
                    <a:pt x="14610" y="0"/>
                  </a:lnTo>
                  <a:lnTo>
                    <a:pt x="17576" y="1186"/>
                  </a:lnTo>
                  <a:lnTo>
                    <a:pt x="21600" y="235"/>
                  </a:lnTo>
                  <a:lnTo>
                    <a:pt x="16304" y="6053"/>
                  </a:lnTo>
                  <a:lnTo>
                    <a:pt x="14822" y="10918"/>
                  </a:lnTo>
                  <a:moveTo>
                    <a:pt x="778" y="14359"/>
                  </a:moveTo>
                  <a:lnTo>
                    <a:pt x="20681" y="14359"/>
                  </a:lnTo>
                  <a:lnTo>
                    <a:pt x="20681" y="16852"/>
                  </a:lnTo>
                  <a:lnTo>
                    <a:pt x="778" y="16814"/>
                  </a:lnTo>
                  <a:lnTo>
                    <a:pt x="778" y="19226"/>
                  </a:lnTo>
                  <a:lnTo>
                    <a:pt x="20681" y="19304"/>
                  </a:lnTo>
                  <a:lnTo>
                    <a:pt x="20752" y="21600"/>
                  </a:lnTo>
                  <a:lnTo>
                    <a:pt x="848" y="21600"/>
                  </a:lnTo>
                </a:path>
              </a:pathLst>
            </a:custGeom>
            <a:noFill/>
            <a:ln w="57150" cap="flat">
              <a:solidFill>
                <a:srgbClr val="000000"/>
              </a:solidFill>
              <a:prstDash val="solid"/>
              <a:round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/>
              <a:endParaRPr/>
            </a:p>
          </p:txBody>
        </p:sp>
      </p:grpSp>
      <p:sp>
        <p:nvSpPr>
          <p:cNvPr id="31" name="Shape 31"/>
          <p:cNvSpPr/>
          <p:nvPr/>
        </p:nvSpPr>
        <p:spPr>
          <a:xfrm>
            <a:off x="5003800" y="1772816"/>
            <a:ext cx="1988602" cy="42139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400"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pPr lvl="0">
              <a:defRPr sz="1800"/>
            </a:pPr>
            <a:r>
              <a:rPr sz="2400" dirty="0"/>
              <a:t>v. to participate</a:t>
            </a:r>
          </a:p>
        </p:txBody>
      </p:sp>
      <p:sp>
        <p:nvSpPr>
          <p:cNvPr id="32" name="Shape 32"/>
          <p:cNvSpPr/>
          <p:nvPr/>
        </p:nvSpPr>
        <p:spPr>
          <a:xfrm>
            <a:off x="1117763" y="1785937"/>
            <a:ext cx="789941" cy="3962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4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400" dirty="0" err="1"/>
              <a:t>参加</a:t>
            </a:r>
            <a:r>
              <a:rPr sz="2400" dirty="0"/>
              <a:t> </a:t>
            </a:r>
          </a:p>
        </p:txBody>
      </p:sp>
      <p:sp>
        <p:nvSpPr>
          <p:cNvPr id="33" name="Shape 33"/>
          <p:cNvSpPr/>
          <p:nvPr/>
        </p:nvSpPr>
        <p:spPr>
          <a:xfrm>
            <a:off x="5003800" y="2865437"/>
            <a:ext cx="1542862" cy="42139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400"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pPr lvl="0">
              <a:defRPr sz="1800"/>
            </a:pPr>
            <a:r>
              <a:rPr sz="2400"/>
              <a:t>n. influence</a:t>
            </a:r>
          </a:p>
        </p:txBody>
      </p:sp>
      <p:sp>
        <p:nvSpPr>
          <p:cNvPr id="34" name="Shape 34"/>
          <p:cNvSpPr/>
          <p:nvPr/>
        </p:nvSpPr>
        <p:spPr>
          <a:xfrm>
            <a:off x="1116012" y="2865437"/>
            <a:ext cx="713741" cy="3962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4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400"/>
              <a:t>影响</a:t>
            </a:r>
          </a:p>
        </p:txBody>
      </p:sp>
      <p:sp>
        <p:nvSpPr>
          <p:cNvPr id="35" name="Shape 35"/>
          <p:cNvSpPr/>
          <p:nvPr/>
        </p:nvSpPr>
        <p:spPr>
          <a:xfrm>
            <a:off x="2581275" y="1785937"/>
            <a:ext cx="863376" cy="46166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4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400" dirty="0" err="1">
                <a:latin typeface="GB Pinyinok-D" pitchFamily="2" charset="-122"/>
                <a:ea typeface="GB Pinyinok-D" pitchFamily="2" charset="-122"/>
              </a:rPr>
              <a:t>cānjiā</a:t>
            </a:r>
            <a:endParaRPr sz="2400" dirty="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36" name="Shape 36"/>
          <p:cNvSpPr/>
          <p:nvPr/>
        </p:nvSpPr>
        <p:spPr>
          <a:xfrm>
            <a:off x="2555875" y="2865437"/>
            <a:ext cx="1371527" cy="46166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4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400" dirty="0" err="1">
                <a:latin typeface="GB Pinyinok-D" pitchFamily="2" charset="-122"/>
                <a:ea typeface="GB Pinyinok-D" pitchFamily="2" charset="-122"/>
              </a:rPr>
              <a:t>yínɡxiǎnɡ</a:t>
            </a:r>
            <a:endParaRPr sz="2400" dirty="0">
              <a:latin typeface="GB Pinyinok-D" pitchFamily="2" charset="-122"/>
              <a:ea typeface="GB Pinyinok-D" pitchFamily="2" charset="-122"/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fill="hold" nodeType="tmRoot">
          <p:childTnLst>
            <p:seq concurrent="1" prevAc="none" nextAc="seek">
              <p:cTn id="2" dur="indefinite" fill="hold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6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1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" grpId="0" animBg="1" advAuto="0"/>
      <p:bldP spid="33" grpId="0" animBg="1" advAuto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" name="Shape 38"/>
          <p:cNvSpPr/>
          <p:nvPr/>
        </p:nvSpPr>
        <p:spPr>
          <a:xfrm>
            <a:off x="990600" y="487362"/>
            <a:ext cx="7786688" cy="59690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>
            <a:lvl1pPr>
              <a:defRPr sz="4000">
                <a:solidFill>
                  <a:srgbClr val="A6A6A6"/>
                </a:solidFill>
                <a:latin typeface="黑体"/>
                <a:ea typeface="黑体"/>
                <a:cs typeface="黑体"/>
                <a:sym typeface="黑体"/>
              </a:defRPr>
            </a:lvl1pPr>
          </a:lstStyle>
          <a:p>
            <a:pPr lvl="0">
              <a:defRPr sz="1800">
                <a:solidFill>
                  <a:srgbClr val="000000"/>
                </a:solidFill>
              </a:defRPr>
            </a:pPr>
            <a:r>
              <a:rPr sz="4000">
                <a:solidFill>
                  <a:srgbClr val="A6A6A6"/>
                </a:solidFill>
              </a:rPr>
              <a:t>练习</a:t>
            </a:r>
          </a:p>
        </p:txBody>
      </p:sp>
      <p:grpSp>
        <p:nvGrpSpPr>
          <p:cNvPr id="2" name="Group 41"/>
          <p:cNvGrpSpPr/>
          <p:nvPr/>
        </p:nvGrpSpPr>
        <p:grpSpPr>
          <a:xfrm>
            <a:off x="287923" y="227733"/>
            <a:ext cx="607428" cy="920484"/>
            <a:chOff x="0" y="0"/>
            <a:chExt cx="607426" cy="920482"/>
          </a:xfrm>
        </p:grpSpPr>
        <p:sp>
          <p:nvSpPr>
            <p:cNvPr id="39" name="Shape 39"/>
            <p:cNvSpPr/>
            <p:nvPr/>
          </p:nvSpPr>
          <p:spPr>
            <a:xfrm>
              <a:off x="0" y="0"/>
              <a:ext cx="607427" cy="920483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0786" y="21600"/>
                  </a:moveTo>
                  <a:lnTo>
                    <a:pt x="11178" y="21600"/>
                  </a:lnTo>
                  <a:lnTo>
                    <a:pt x="11516" y="21565"/>
                  </a:lnTo>
                  <a:lnTo>
                    <a:pt x="11881" y="21495"/>
                  </a:lnTo>
                  <a:lnTo>
                    <a:pt x="12220" y="21425"/>
                  </a:lnTo>
                  <a:lnTo>
                    <a:pt x="12585" y="21319"/>
                  </a:lnTo>
                  <a:lnTo>
                    <a:pt x="12871" y="21196"/>
                  </a:lnTo>
                  <a:lnTo>
                    <a:pt x="13132" y="21056"/>
                  </a:lnTo>
                  <a:lnTo>
                    <a:pt x="13367" y="20881"/>
                  </a:lnTo>
                  <a:lnTo>
                    <a:pt x="13627" y="20722"/>
                  </a:lnTo>
                  <a:lnTo>
                    <a:pt x="13835" y="20511"/>
                  </a:lnTo>
                  <a:lnTo>
                    <a:pt x="14018" y="20318"/>
                  </a:lnTo>
                  <a:lnTo>
                    <a:pt x="14174" y="20107"/>
                  </a:lnTo>
                  <a:lnTo>
                    <a:pt x="14330" y="19879"/>
                  </a:lnTo>
                  <a:lnTo>
                    <a:pt x="14434" y="19634"/>
                  </a:lnTo>
                  <a:lnTo>
                    <a:pt x="14487" y="19370"/>
                  </a:lnTo>
                  <a:lnTo>
                    <a:pt x="14487" y="15664"/>
                  </a:lnTo>
                  <a:lnTo>
                    <a:pt x="14591" y="15454"/>
                  </a:lnTo>
                  <a:lnTo>
                    <a:pt x="14669" y="15260"/>
                  </a:lnTo>
                  <a:lnTo>
                    <a:pt x="14774" y="15050"/>
                  </a:lnTo>
                  <a:lnTo>
                    <a:pt x="15138" y="14646"/>
                  </a:lnTo>
                  <a:lnTo>
                    <a:pt x="15581" y="14242"/>
                  </a:lnTo>
                  <a:lnTo>
                    <a:pt x="16728" y="13469"/>
                  </a:lnTo>
                  <a:lnTo>
                    <a:pt x="18030" y="12591"/>
                  </a:lnTo>
                  <a:lnTo>
                    <a:pt x="18734" y="12118"/>
                  </a:lnTo>
                  <a:lnTo>
                    <a:pt x="19333" y="11573"/>
                  </a:lnTo>
                  <a:lnTo>
                    <a:pt x="19932" y="11028"/>
                  </a:lnTo>
                  <a:lnTo>
                    <a:pt x="20479" y="10396"/>
                  </a:lnTo>
                  <a:lnTo>
                    <a:pt x="20740" y="10097"/>
                  </a:lnTo>
                  <a:lnTo>
                    <a:pt x="20948" y="9729"/>
                  </a:lnTo>
                  <a:lnTo>
                    <a:pt x="21130" y="9378"/>
                  </a:lnTo>
                  <a:lnTo>
                    <a:pt x="21287" y="8974"/>
                  </a:lnTo>
                  <a:lnTo>
                    <a:pt x="21443" y="8605"/>
                  </a:lnTo>
                  <a:lnTo>
                    <a:pt x="21548" y="8166"/>
                  </a:lnTo>
                  <a:lnTo>
                    <a:pt x="21600" y="7727"/>
                  </a:lnTo>
                  <a:lnTo>
                    <a:pt x="21600" y="6884"/>
                  </a:lnTo>
                  <a:lnTo>
                    <a:pt x="21548" y="6515"/>
                  </a:lnTo>
                  <a:lnTo>
                    <a:pt x="21496" y="6182"/>
                  </a:lnTo>
                  <a:lnTo>
                    <a:pt x="21391" y="5812"/>
                  </a:lnTo>
                  <a:lnTo>
                    <a:pt x="21287" y="5479"/>
                  </a:lnTo>
                  <a:lnTo>
                    <a:pt x="21130" y="5093"/>
                  </a:lnTo>
                  <a:lnTo>
                    <a:pt x="20948" y="4760"/>
                  </a:lnTo>
                  <a:lnTo>
                    <a:pt x="20740" y="4425"/>
                  </a:lnTo>
                  <a:lnTo>
                    <a:pt x="20531" y="4127"/>
                  </a:lnTo>
                  <a:lnTo>
                    <a:pt x="20296" y="3811"/>
                  </a:lnTo>
                  <a:lnTo>
                    <a:pt x="20036" y="3513"/>
                  </a:lnTo>
                  <a:lnTo>
                    <a:pt x="19775" y="3214"/>
                  </a:lnTo>
                  <a:lnTo>
                    <a:pt x="19124" y="2634"/>
                  </a:lnTo>
                  <a:lnTo>
                    <a:pt x="18447" y="2125"/>
                  </a:lnTo>
                  <a:lnTo>
                    <a:pt x="17691" y="1669"/>
                  </a:lnTo>
                  <a:lnTo>
                    <a:pt x="16832" y="1229"/>
                  </a:lnTo>
                  <a:lnTo>
                    <a:pt x="16388" y="1054"/>
                  </a:lnTo>
                  <a:lnTo>
                    <a:pt x="15920" y="879"/>
                  </a:lnTo>
                  <a:lnTo>
                    <a:pt x="15477" y="720"/>
                  </a:lnTo>
                  <a:lnTo>
                    <a:pt x="15034" y="580"/>
                  </a:lnTo>
                  <a:lnTo>
                    <a:pt x="14539" y="439"/>
                  </a:lnTo>
                  <a:lnTo>
                    <a:pt x="14018" y="316"/>
                  </a:lnTo>
                  <a:lnTo>
                    <a:pt x="13471" y="211"/>
                  </a:lnTo>
                  <a:lnTo>
                    <a:pt x="12975" y="140"/>
                  </a:lnTo>
                  <a:lnTo>
                    <a:pt x="12428" y="71"/>
                  </a:lnTo>
                  <a:lnTo>
                    <a:pt x="11934" y="35"/>
                  </a:lnTo>
                  <a:lnTo>
                    <a:pt x="11387" y="0"/>
                  </a:lnTo>
                  <a:lnTo>
                    <a:pt x="10213" y="0"/>
                  </a:lnTo>
                  <a:lnTo>
                    <a:pt x="9666" y="35"/>
                  </a:lnTo>
                  <a:lnTo>
                    <a:pt x="9172" y="71"/>
                  </a:lnTo>
                  <a:lnTo>
                    <a:pt x="8625" y="140"/>
                  </a:lnTo>
                  <a:lnTo>
                    <a:pt x="8129" y="211"/>
                  </a:lnTo>
                  <a:lnTo>
                    <a:pt x="7582" y="316"/>
                  </a:lnTo>
                  <a:lnTo>
                    <a:pt x="7061" y="439"/>
                  </a:lnTo>
                  <a:lnTo>
                    <a:pt x="6566" y="580"/>
                  </a:lnTo>
                  <a:lnTo>
                    <a:pt x="6123" y="720"/>
                  </a:lnTo>
                  <a:lnTo>
                    <a:pt x="5680" y="879"/>
                  </a:lnTo>
                  <a:lnTo>
                    <a:pt x="5212" y="1054"/>
                  </a:lnTo>
                  <a:lnTo>
                    <a:pt x="4768" y="1229"/>
                  </a:lnTo>
                  <a:lnTo>
                    <a:pt x="3909" y="1669"/>
                  </a:lnTo>
                  <a:lnTo>
                    <a:pt x="3153" y="2125"/>
                  </a:lnTo>
                  <a:lnTo>
                    <a:pt x="2476" y="2634"/>
                  </a:lnTo>
                  <a:lnTo>
                    <a:pt x="1825" y="3214"/>
                  </a:lnTo>
                  <a:lnTo>
                    <a:pt x="1303" y="3811"/>
                  </a:lnTo>
                  <a:lnTo>
                    <a:pt x="1069" y="4127"/>
                  </a:lnTo>
                  <a:lnTo>
                    <a:pt x="860" y="4425"/>
                  </a:lnTo>
                  <a:lnTo>
                    <a:pt x="651" y="4760"/>
                  </a:lnTo>
                  <a:lnTo>
                    <a:pt x="470" y="5093"/>
                  </a:lnTo>
                  <a:lnTo>
                    <a:pt x="313" y="5479"/>
                  </a:lnTo>
                  <a:lnTo>
                    <a:pt x="209" y="5812"/>
                  </a:lnTo>
                  <a:lnTo>
                    <a:pt x="104" y="6182"/>
                  </a:lnTo>
                  <a:lnTo>
                    <a:pt x="52" y="6515"/>
                  </a:lnTo>
                  <a:lnTo>
                    <a:pt x="0" y="6884"/>
                  </a:lnTo>
                  <a:lnTo>
                    <a:pt x="0" y="7727"/>
                  </a:lnTo>
                  <a:lnTo>
                    <a:pt x="52" y="8166"/>
                  </a:lnTo>
                  <a:lnTo>
                    <a:pt x="157" y="8605"/>
                  </a:lnTo>
                  <a:lnTo>
                    <a:pt x="313" y="8974"/>
                  </a:lnTo>
                  <a:lnTo>
                    <a:pt x="470" y="9378"/>
                  </a:lnTo>
                  <a:lnTo>
                    <a:pt x="651" y="9729"/>
                  </a:lnTo>
                  <a:lnTo>
                    <a:pt x="860" y="10097"/>
                  </a:lnTo>
                  <a:lnTo>
                    <a:pt x="1121" y="10396"/>
                  </a:lnTo>
                  <a:lnTo>
                    <a:pt x="1668" y="11028"/>
                  </a:lnTo>
                  <a:lnTo>
                    <a:pt x="2267" y="11573"/>
                  </a:lnTo>
                  <a:lnTo>
                    <a:pt x="2866" y="12118"/>
                  </a:lnTo>
                  <a:lnTo>
                    <a:pt x="3570" y="12591"/>
                  </a:lnTo>
                  <a:lnTo>
                    <a:pt x="4872" y="13469"/>
                  </a:lnTo>
                  <a:lnTo>
                    <a:pt x="6019" y="14242"/>
                  </a:lnTo>
                  <a:lnTo>
                    <a:pt x="6462" y="14646"/>
                  </a:lnTo>
                  <a:lnTo>
                    <a:pt x="6826" y="15050"/>
                  </a:lnTo>
                  <a:lnTo>
                    <a:pt x="6931" y="15260"/>
                  </a:lnTo>
                  <a:lnTo>
                    <a:pt x="7009" y="15454"/>
                  </a:lnTo>
                  <a:lnTo>
                    <a:pt x="7113" y="15664"/>
                  </a:lnTo>
                  <a:lnTo>
                    <a:pt x="7113" y="19370"/>
                  </a:lnTo>
                  <a:lnTo>
                    <a:pt x="7166" y="19634"/>
                  </a:lnTo>
                  <a:lnTo>
                    <a:pt x="7270" y="19879"/>
                  </a:lnTo>
                  <a:lnTo>
                    <a:pt x="7425" y="20107"/>
                  </a:lnTo>
                  <a:lnTo>
                    <a:pt x="7582" y="20318"/>
                  </a:lnTo>
                  <a:lnTo>
                    <a:pt x="7765" y="20511"/>
                  </a:lnTo>
                  <a:lnTo>
                    <a:pt x="7973" y="20722"/>
                  </a:lnTo>
                  <a:lnTo>
                    <a:pt x="8233" y="20881"/>
                  </a:lnTo>
                  <a:lnTo>
                    <a:pt x="8468" y="21056"/>
                  </a:lnTo>
                  <a:lnTo>
                    <a:pt x="8729" y="21196"/>
                  </a:lnTo>
                  <a:lnTo>
                    <a:pt x="9015" y="21319"/>
                  </a:lnTo>
                  <a:lnTo>
                    <a:pt x="9380" y="21425"/>
                  </a:lnTo>
                  <a:lnTo>
                    <a:pt x="9719" y="21495"/>
                  </a:lnTo>
                  <a:lnTo>
                    <a:pt x="10084" y="21565"/>
                  </a:lnTo>
                  <a:lnTo>
                    <a:pt x="10422" y="21600"/>
                  </a:lnTo>
                  <a:lnTo>
                    <a:pt x="10786" y="21600"/>
                  </a:lnTo>
                  <a:close/>
                </a:path>
              </a:pathLst>
            </a:custGeom>
            <a:solidFill>
              <a:srgbClr val="FFFFCC"/>
            </a:solidFill>
            <a:ln w="57150" cap="flat">
              <a:solidFill>
                <a:srgbClr val="000000"/>
              </a:solidFill>
              <a:prstDash val="solid"/>
              <a:round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/>
              <a:endParaRPr/>
            </a:p>
          </p:txBody>
        </p:sp>
        <p:sp>
          <p:nvSpPr>
            <p:cNvPr id="40" name="Shape 40"/>
            <p:cNvSpPr/>
            <p:nvPr/>
          </p:nvSpPr>
          <p:spPr>
            <a:xfrm>
              <a:off x="192701" y="404137"/>
              <a:ext cx="224226" cy="408590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6354" y="10918"/>
                  </a:moveTo>
                  <a:lnTo>
                    <a:pt x="4448" y="5578"/>
                  </a:lnTo>
                  <a:lnTo>
                    <a:pt x="1060" y="1305"/>
                  </a:lnTo>
                  <a:lnTo>
                    <a:pt x="0" y="235"/>
                  </a:lnTo>
                  <a:lnTo>
                    <a:pt x="4448" y="1424"/>
                  </a:lnTo>
                  <a:lnTo>
                    <a:pt x="7835" y="0"/>
                  </a:lnTo>
                  <a:lnTo>
                    <a:pt x="11647" y="1305"/>
                  </a:lnTo>
                  <a:lnTo>
                    <a:pt x="14610" y="0"/>
                  </a:lnTo>
                  <a:lnTo>
                    <a:pt x="17576" y="1186"/>
                  </a:lnTo>
                  <a:lnTo>
                    <a:pt x="21600" y="235"/>
                  </a:lnTo>
                  <a:lnTo>
                    <a:pt x="16304" y="6053"/>
                  </a:lnTo>
                  <a:lnTo>
                    <a:pt x="14822" y="10918"/>
                  </a:lnTo>
                  <a:moveTo>
                    <a:pt x="778" y="14359"/>
                  </a:moveTo>
                  <a:lnTo>
                    <a:pt x="20681" y="14359"/>
                  </a:lnTo>
                  <a:lnTo>
                    <a:pt x="20681" y="16852"/>
                  </a:lnTo>
                  <a:lnTo>
                    <a:pt x="778" y="16814"/>
                  </a:lnTo>
                  <a:lnTo>
                    <a:pt x="778" y="19226"/>
                  </a:lnTo>
                  <a:lnTo>
                    <a:pt x="20681" y="19304"/>
                  </a:lnTo>
                  <a:lnTo>
                    <a:pt x="20752" y="21600"/>
                  </a:lnTo>
                  <a:lnTo>
                    <a:pt x="848" y="21600"/>
                  </a:lnTo>
                </a:path>
              </a:pathLst>
            </a:custGeom>
            <a:noFill/>
            <a:ln w="57150" cap="flat">
              <a:solidFill>
                <a:srgbClr val="000000"/>
              </a:solidFill>
              <a:prstDash val="solid"/>
              <a:round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/>
              <a:endParaRPr/>
            </a:p>
          </p:txBody>
        </p:sp>
      </p:grpSp>
      <p:sp>
        <p:nvSpPr>
          <p:cNvPr id="42" name="Shape 42"/>
          <p:cNvSpPr/>
          <p:nvPr/>
        </p:nvSpPr>
        <p:spPr>
          <a:xfrm>
            <a:off x="1001712" y="1360487"/>
            <a:ext cx="6784976" cy="35052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>
            <a:lvl1pPr>
              <a:defRPr sz="2000">
                <a:latin typeface="黑体"/>
                <a:ea typeface="黑体"/>
                <a:cs typeface="黑体"/>
                <a:sym typeface="黑体"/>
              </a:defRPr>
            </a:lvl1pPr>
          </a:lstStyle>
          <a:p>
            <a:pPr lvl="0">
              <a:defRPr sz="1800"/>
            </a:pPr>
            <a:r>
              <a:rPr sz="2000"/>
              <a:t>将下列词语的汉字、拼音、英文解释正确连接：</a:t>
            </a:r>
          </a:p>
        </p:txBody>
      </p:sp>
      <p:sp>
        <p:nvSpPr>
          <p:cNvPr id="43" name="Shape 43"/>
          <p:cNvSpPr/>
          <p:nvPr/>
        </p:nvSpPr>
        <p:spPr>
          <a:xfrm>
            <a:off x="5003800" y="2428875"/>
            <a:ext cx="1674525" cy="37275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pPr lvl="0">
              <a:defRPr sz="1800"/>
            </a:pPr>
            <a:r>
              <a:rPr sz="2000"/>
              <a:t>v. to participate</a:t>
            </a:r>
          </a:p>
        </p:txBody>
      </p:sp>
      <p:sp>
        <p:nvSpPr>
          <p:cNvPr id="44" name="Shape 44"/>
          <p:cNvSpPr/>
          <p:nvPr/>
        </p:nvSpPr>
        <p:spPr>
          <a:xfrm>
            <a:off x="1115616" y="2428875"/>
            <a:ext cx="675641" cy="34544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 dirty="0" err="1"/>
              <a:t>参加</a:t>
            </a:r>
            <a:r>
              <a:rPr sz="2000" dirty="0"/>
              <a:t> </a:t>
            </a:r>
          </a:p>
        </p:txBody>
      </p:sp>
      <p:sp>
        <p:nvSpPr>
          <p:cNvPr id="45" name="Shape 45"/>
          <p:cNvSpPr/>
          <p:nvPr/>
        </p:nvSpPr>
        <p:spPr>
          <a:xfrm>
            <a:off x="5003800" y="3436937"/>
            <a:ext cx="1303075" cy="37275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pPr lvl="0">
              <a:defRPr sz="1800"/>
            </a:pPr>
            <a:r>
              <a:rPr sz="2000"/>
              <a:t>n. influence</a:t>
            </a:r>
          </a:p>
        </p:txBody>
      </p:sp>
      <p:sp>
        <p:nvSpPr>
          <p:cNvPr id="46" name="Shape 46"/>
          <p:cNvSpPr/>
          <p:nvPr/>
        </p:nvSpPr>
        <p:spPr>
          <a:xfrm>
            <a:off x="1116012" y="3508375"/>
            <a:ext cx="612141" cy="34544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影响</a:t>
            </a:r>
          </a:p>
        </p:txBody>
      </p:sp>
      <p:sp>
        <p:nvSpPr>
          <p:cNvPr id="47" name="Shape 47"/>
          <p:cNvSpPr/>
          <p:nvPr/>
        </p:nvSpPr>
        <p:spPr>
          <a:xfrm>
            <a:off x="2857500" y="3500437"/>
            <a:ext cx="733532" cy="40011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 dirty="0" err="1">
                <a:latin typeface="GB Pinyinok-D" pitchFamily="2" charset="-122"/>
                <a:ea typeface="GB Pinyinok-D" pitchFamily="2" charset="-122"/>
              </a:rPr>
              <a:t>cānjiā</a:t>
            </a:r>
            <a:endParaRPr sz="2000" dirty="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48" name="Shape 48"/>
          <p:cNvSpPr/>
          <p:nvPr/>
        </p:nvSpPr>
        <p:spPr>
          <a:xfrm>
            <a:off x="2842417" y="2420888"/>
            <a:ext cx="1153519" cy="40011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 dirty="0" err="1">
                <a:latin typeface="GB Pinyinok-D" pitchFamily="2" charset="-122"/>
                <a:ea typeface="GB Pinyinok-D" pitchFamily="2" charset="-122"/>
              </a:rPr>
              <a:t>yínɡxiǎnɡ</a:t>
            </a:r>
            <a:endParaRPr sz="2000" dirty="0">
              <a:latin typeface="GB Pinyinok-D" pitchFamily="2" charset="-122"/>
              <a:ea typeface="GB Pinyinok-D" pitchFamily="2" charset="-122"/>
            </a:endParaRPr>
          </a:p>
        </p:txBody>
      </p:sp>
    </p:spTree>
  </p:cSld>
  <p:clrMapOvr>
    <a:masterClrMapping/>
  </p:clrMapOvr>
  <p:transition spd="med"/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" name="Shape 50"/>
          <p:cNvSpPr/>
          <p:nvPr/>
        </p:nvSpPr>
        <p:spPr>
          <a:xfrm>
            <a:off x="1071562" y="487362"/>
            <a:ext cx="8072438" cy="59690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>
            <a:lvl1pPr>
              <a:defRPr sz="4000">
                <a:solidFill>
                  <a:srgbClr val="A6A6A6"/>
                </a:solidFill>
                <a:latin typeface="黑体"/>
                <a:ea typeface="黑体"/>
                <a:cs typeface="黑体"/>
                <a:sym typeface="黑体"/>
              </a:defRPr>
            </a:lvl1pPr>
          </a:lstStyle>
          <a:p>
            <a:pPr lvl="0">
              <a:defRPr sz="1800">
                <a:solidFill>
                  <a:srgbClr val="000000"/>
                </a:solidFill>
              </a:defRPr>
            </a:pPr>
            <a:r>
              <a:rPr sz="4000">
                <a:solidFill>
                  <a:srgbClr val="A6A6A6"/>
                </a:solidFill>
              </a:rPr>
              <a:t>语言点</a:t>
            </a:r>
          </a:p>
        </p:txBody>
      </p:sp>
      <p:grpSp>
        <p:nvGrpSpPr>
          <p:cNvPr id="2" name="Group 53"/>
          <p:cNvGrpSpPr/>
          <p:nvPr/>
        </p:nvGrpSpPr>
        <p:grpSpPr>
          <a:xfrm>
            <a:off x="287923" y="227733"/>
            <a:ext cx="607428" cy="920484"/>
            <a:chOff x="0" y="0"/>
            <a:chExt cx="607426" cy="920482"/>
          </a:xfrm>
        </p:grpSpPr>
        <p:sp>
          <p:nvSpPr>
            <p:cNvPr id="51" name="Shape 51"/>
            <p:cNvSpPr/>
            <p:nvPr/>
          </p:nvSpPr>
          <p:spPr>
            <a:xfrm>
              <a:off x="0" y="0"/>
              <a:ext cx="607427" cy="920483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0786" y="21600"/>
                  </a:moveTo>
                  <a:lnTo>
                    <a:pt x="11178" y="21600"/>
                  </a:lnTo>
                  <a:lnTo>
                    <a:pt x="11516" y="21565"/>
                  </a:lnTo>
                  <a:lnTo>
                    <a:pt x="11881" y="21495"/>
                  </a:lnTo>
                  <a:lnTo>
                    <a:pt x="12220" y="21425"/>
                  </a:lnTo>
                  <a:lnTo>
                    <a:pt x="12585" y="21319"/>
                  </a:lnTo>
                  <a:lnTo>
                    <a:pt x="12871" y="21196"/>
                  </a:lnTo>
                  <a:lnTo>
                    <a:pt x="13132" y="21056"/>
                  </a:lnTo>
                  <a:lnTo>
                    <a:pt x="13367" y="20881"/>
                  </a:lnTo>
                  <a:lnTo>
                    <a:pt x="13627" y="20722"/>
                  </a:lnTo>
                  <a:lnTo>
                    <a:pt x="13835" y="20511"/>
                  </a:lnTo>
                  <a:lnTo>
                    <a:pt x="14018" y="20318"/>
                  </a:lnTo>
                  <a:lnTo>
                    <a:pt x="14174" y="20107"/>
                  </a:lnTo>
                  <a:lnTo>
                    <a:pt x="14330" y="19879"/>
                  </a:lnTo>
                  <a:lnTo>
                    <a:pt x="14434" y="19634"/>
                  </a:lnTo>
                  <a:lnTo>
                    <a:pt x="14487" y="19370"/>
                  </a:lnTo>
                  <a:lnTo>
                    <a:pt x="14487" y="15664"/>
                  </a:lnTo>
                  <a:lnTo>
                    <a:pt x="14591" y="15454"/>
                  </a:lnTo>
                  <a:lnTo>
                    <a:pt x="14669" y="15260"/>
                  </a:lnTo>
                  <a:lnTo>
                    <a:pt x="14774" y="15050"/>
                  </a:lnTo>
                  <a:lnTo>
                    <a:pt x="15138" y="14646"/>
                  </a:lnTo>
                  <a:lnTo>
                    <a:pt x="15581" y="14242"/>
                  </a:lnTo>
                  <a:lnTo>
                    <a:pt x="16728" y="13469"/>
                  </a:lnTo>
                  <a:lnTo>
                    <a:pt x="18030" y="12591"/>
                  </a:lnTo>
                  <a:lnTo>
                    <a:pt x="18734" y="12118"/>
                  </a:lnTo>
                  <a:lnTo>
                    <a:pt x="19333" y="11573"/>
                  </a:lnTo>
                  <a:lnTo>
                    <a:pt x="19932" y="11028"/>
                  </a:lnTo>
                  <a:lnTo>
                    <a:pt x="20479" y="10396"/>
                  </a:lnTo>
                  <a:lnTo>
                    <a:pt x="20740" y="10097"/>
                  </a:lnTo>
                  <a:lnTo>
                    <a:pt x="20948" y="9729"/>
                  </a:lnTo>
                  <a:lnTo>
                    <a:pt x="21130" y="9378"/>
                  </a:lnTo>
                  <a:lnTo>
                    <a:pt x="21287" y="8974"/>
                  </a:lnTo>
                  <a:lnTo>
                    <a:pt x="21443" y="8605"/>
                  </a:lnTo>
                  <a:lnTo>
                    <a:pt x="21548" y="8166"/>
                  </a:lnTo>
                  <a:lnTo>
                    <a:pt x="21600" y="7727"/>
                  </a:lnTo>
                  <a:lnTo>
                    <a:pt x="21600" y="6884"/>
                  </a:lnTo>
                  <a:lnTo>
                    <a:pt x="21548" y="6515"/>
                  </a:lnTo>
                  <a:lnTo>
                    <a:pt x="21496" y="6182"/>
                  </a:lnTo>
                  <a:lnTo>
                    <a:pt x="21391" y="5812"/>
                  </a:lnTo>
                  <a:lnTo>
                    <a:pt x="21287" y="5479"/>
                  </a:lnTo>
                  <a:lnTo>
                    <a:pt x="21130" y="5093"/>
                  </a:lnTo>
                  <a:lnTo>
                    <a:pt x="20948" y="4760"/>
                  </a:lnTo>
                  <a:lnTo>
                    <a:pt x="20740" y="4425"/>
                  </a:lnTo>
                  <a:lnTo>
                    <a:pt x="20531" y="4127"/>
                  </a:lnTo>
                  <a:lnTo>
                    <a:pt x="20296" y="3811"/>
                  </a:lnTo>
                  <a:lnTo>
                    <a:pt x="20036" y="3513"/>
                  </a:lnTo>
                  <a:lnTo>
                    <a:pt x="19775" y="3214"/>
                  </a:lnTo>
                  <a:lnTo>
                    <a:pt x="19124" y="2634"/>
                  </a:lnTo>
                  <a:lnTo>
                    <a:pt x="18447" y="2125"/>
                  </a:lnTo>
                  <a:lnTo>
                    <a:pt x="17691" y="1669"/>
                  </a:lnTo>
                  <a:lnTo>
                    <a:pt x="16832" y="1229"/>
                  </a:lnTo>
                  <a:lnTo>
                    <a:pt x="16388" y="1054"/>
                  </a:lnTo>
                  <a:lnTo>
                    <a:pt x="15920" y="879"/>
                  </a:lnTo>
                  <a:lnTo>
                    <a:pt x="15477" y="720"/>
                  </a:lnTo>
                  <a:lnTo>
                    <a:pt x="15034" y="580"/>
                  </a:lnTo>
                  <a:lnTo>
                    <a:pt x="14539" y="439"/>
                  </a:lnTo>
                  <a:lnTo>
                    <a:pt x="14018" y="316"/>
                  </a:lnTo>
                  <a:lnTo>
                    <a:pt x="13471" y="211"/>
                  </a:lnTo>
                  <a:lnTo>
                    <a:pt x="12975" y="140"/>
                  </a:lnTo>
                  <a:lnTo>
                    <a:pt x="12428" y="71"/>
                  </a:lnTo>
                  <a:lnTo>
                    <a:pt x="11934" y="35"/>
                  </a:lnTo>
                  <a:lnTo>
                    <a:pt x="11387" y="0"/>
                  </a:lnTo>
                  <a:lnTo>
                    <a:pt x="10213" y="0"/>
                  </a:lnTo>
                  <a:lnTo>
                    <a:pt x="9666" y="35"/>
                  </a:lnTo>
                  <a:lnTo>
                    <a:pt x="9172" y="71"/>
                  </a:lnTo>
                  <a:lnTo>
                    <a:pt x="8625" y="140"/>
                  </a:lnTo>
                  <a:lnTo>
                    <a:pt x="8129" y="211"/>
                  </a:lnTo>
                  <a:lnTo>
                    <a:pt x="7582" y="316"/>
                  </a:lnTo>
                  <a:lnTo>
                    <a:pt x="7061" y="439"/>
                  </a:lnTo>
                  <a:lnTo>
                    <a:pt x="6566" y="580"/>
                  </a:lnTo>
                  <a:lnTo>
                    <a:pt x="6123" y="720"/>
                  </a:lnTo>
                  <a:lnTo>
                    <a:pt x="5680" y="879"/>
                  </a:lnTo>
                  <a:lnTo>
                    <a:pt x="5212" y="1054"/>
                  </a:lnTo>
                  <a:lnTo>
                    <a:pt x="4768" y="1229"/>
                  </a:lnTo>
                  <a:lnTo>
                    <a:pt x="3909" y="1669"/>
                  </a:lnTo>
                  <a:lnTo>
                    <a:pt x="3153" y="2125"/>
                  </a:lnTo>
                  <a:lnTo>
                    <a:pt x="2476" y="2634"/>
                  </a:lnTo>
                  <a:lnTo>
                    <a:pt x="1825" y="3214"/>
                  </a:lnTo>
                  <a:lnTo>
                    <a:pt x="1303" y="3811"/>
                  </a:lnTo>
                  <a:lnTo>
                    <a:pt x="1069" y="4127"/>
                  </a:lnTo>
                  <a:lnTo>
                    <a:pt x="860" y="4425"/>
                  </a:lnTo>
                  <a:lnTo>
                    <a:pt x="651" y="4760"/>
                  </a:lnTo>
                  <a:lnTo>
                    <a:pt x="470" y="5093"/>
                  </a:lnTo>
                  <a:lnTo>
                    <a:pt x="313" y="5479"/>
                  </a:lnTo>
                  <a:lnTo>
                    <a:pt x="209" y="5812"/>
                  </a:lnTo>
                  <a:lnTo>
                    <a:pt x="104" y="6182"/>
                  </a:lnTo>
                  <a:lnTo>
                    <a:pt x="52" y="6515"/>
                  </a:lnTo>
                  <a:lnTo>
                    <a:pt x="0" y="6884"/>
                  </a:lnTo>
                  <a:lnTo>
                    <a:pt x="0" y="7727"/>
                  </a:lnTo>
                  <a:lnTo>
                    <a:pt x="52" y="8166"/>
                  </a:lnTo>
                  <a:lnTo>
                    <a:pt x="157" y="8605"/>
                  </a:lnTo>
                  <a:lnTo>
                    <a:pt x="313" y="8974"/>
                  </a:lnTo>
                  <a:lnTo>
                    <a:pt x="470" y="9378"/>
                  </a:lnTo>
                  <a:lnTo>
                    <a:pt x="651" y="9729"/>
                  </a:lnTo>
                  <a:lnTo>
                    <a:pt x="860" y="10097"/>
                  </a:lnTo>
                  <a:lnTo>
                    <a:pt x="1121" y="10396"/>
                  </a:lnTo>
                  <a:lnTo>
                    <a:pt x="1668" y="11028"/>
                  </a:lnTo>
                  <a:lnTo>
                    <a:pt x="2267" y="11573"/>
                  </a:lnTo>
                  <a:lnTo>
                    <a:pt x="2866" y="12118"/>
                  </a:lnTo>
                  <a:lnTo>
                    <a:pt x="3570" y="12591"/>
                  </a:lnTo>
                  <a:lnTo>
                    <a:pt x="4872" y="13469"/>
                  </a:lnTo>
                  <a:lnTo>
                    <a:pt x="6019" y="14242"/>
                  </a:lnTo>
                  <a:lnTo>
                    <a:pt x="6462" y="14646"/>
                  </a:lnTo>
                  <a:lnTo>
                    <a:pt x="6826" y="15050"/>
                  </a:lnTo>
                  <a:lnTo>
                    <a:pt x="6931" y="15260"/>
                  </a:lnTo>
                  <a:lnTo>
                    <a:pt x="7009" y="15454"/>
                  </a:lnTo>
                  <a:lnTo>
                    <a:pt x="7113" y="15664"/>
                  </a:lnTo>
                  <a:lnTo>
                    <a:pt x="7113" y="19370"/>
                  </a:lnTo>
                  <a:lnTo>
                    <a:pt x="7166" y="19634"/>
                  </a:lnTo>
                  <a:lnTo>
                    <a:pt x="7270" y="19879"/>
                  </a:lnTo>
                  <a:lnTo>
                    <a:pt x="7425" y="20107"/>
                  </a:lnTo>
                  <a:lnTo>
                    <a:pt x="7582" y="20318"/>
                  </a:lnTo>
                  <a:lnTo>
                    <a:pt x="7765" y="20511"/>
                  </a:lnTo>
                  <a:lnTo>
                    <a:pt x="7973" y="20722"/>
                  </a:lnTo>
                  <a:lnTo>
                    <a:pt x="8233" y="20881"/>
                  </a:lnTo>
                  <a:lnTo>
                    <a:pt x="8468" y="21056"/>
                  </a:lnTo>
                  <a:lnTo>
                    <a:pt x="8729" y="21196"/>
                  </a:lnTo>
                  <a:lnTo>
                    <a:pt x="9015" y="21319"/>
                  </a:lnTo>
                  <a:lnTo>
                    <a:pt x="9380" y="21425"/>
                  </a:lnTo>
                  <a:lnTo>
                    <a:pt x="9719" y="21495"/>
                  </a:lnTo>
                  <a:lnTo>
                    <a:pt x="10084" y="21565"/>
                  </a:lnTo>
                  <a:lnTo>
                    <a:pt x="10422" y="21600"/>
                  </a:lnTo>
                  <a:lnTo>
                    <a:pt x="10786" y="21600"/>
                  </a:lnTo>
                  <a:close/>
                </a:path>
              </a:pathLst>
            </a:custGeom>
            <a:solidFill>
              <a:srgbClr val="FFFFCC"/>
            </a:solidFill>
            <a:ln w="57150" cap="flat">
              <a:solidFill>
                <a:srgbClr val="000000"/>
              </a:solidFill>
              <a:prstDash val="solid"/>
              <a:round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/>
              <a:endParaRPr/>
            </a:p>
          </p:txBody>
        </p:sp>
        <p:sp>
          <p:nvSpPr>
            <p:cNvPr id="52" name="Shape 52"/>
            <p:cNvSpPr/>
            <p:nvPr/>
          </p:nvSpPr>
          <p:spPr>
            <a:xfrm>
              <a:off x="192701" y="404137"/>
              <a:ext cx="224226" cy="408590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6354" y="10918"/>
                  </a:moveTo>
                  <a:lnTo>
                    <a:pt x="4448" y="5578"/>
                  </a:lnTo>
                  <a:lnTo>
                    <a:pt x="1060" y="1305"/>
                  </a:lnTo>
                  <a:lnTo>
                    <a:pt x="0" y="235"/>
                  </a:lnTo>
                  <a:lnTo>
                    <a:pt x="4448" y="1424"/>
                  </a:lnTo>
                  <a:lnTo>
                    <a:pt x="7835" y="0"/>
                  </a:lnTo>
                  <a:lnTo>
                    <a:pt x="11647" y="1305"/>
                  </a:lnTo>
                  <a:lnTo>
                    <a:pt x="14610" y="0"/>
                  </a:lnTo>
                  <a:lnTo>
                    <a:pt x="17576" y="1186"/>
                  </a:lnTo>
                  <a:lnTo>
                    <a:pt x="21600" y="235"/>
                  </a:lnTo>
                  <a:lnTo>
                    <a:pt x="16304" y="6053"/>
                  </a:lnTo>
                  <a:lnTo>
                    <a:pt x="14822" y="10918"/>
                  </a:lnTo>
                  <a:moveTo>
                    <a:pt x="778" y="14359"/>
                  </a:moveTo>
                  <a:lnTo>
                    <a:pt x="20681" y="14359"/>
                  </a:lnTo>
                  <a:lnTo>
                    <a:pt x="20681" y="16852"/>
                  </a:lnTo>
                  <a:lnTo>
                    <a:pt x="778" y="16814"/>
                  </a:lnTo>
                  <a:lnTo>
                    <a:pt x="778" y="19226"/>
                  </a:lnTo>
                  <a:lnTo>
                    <a:pt x="20681" y="19304"/>
                  </a:lnTo>
                  <a:lnTo>
                    <a:pt x="20752" y="21600"/>
                  </a:lnTo>
                  <a:lnTo>
                    <a:pt x="848" y="21600"/>
                  </a:lnTo>
                </a:path>
              </a:pathLst>
            </a:custGeom>
            <a:noFill/>
            <a:ln w="57150" cap="flat">
              <a:solidFill>
                <a:srgbClr val="000000"/>
              </a:solidFill>
              <a:prstDash val="solid"/>
              <a:round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/>
              <a:endParaRPr/>
            </a:p>
          </p:txBody>
        </p:sp>
      </p:grpSp>
      <p:sp>
        <p:nvSpPr>
          <p:cNvPr id="54" name="Shape 54"/>
          <p:cNvSpPr/>
          <p:nvPr/>
        </p:nvSpPr>
        <p:spPr>
          <a:xfrm>
            <a:off x="-1" y="1454467"/>
            <a:ext cx="9144002" cy="4470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0" tIns="0" rIns="0" bIns="0" anchor="ctr">
            <a:spAutoFit/>
          </a:bodyPr>
          <a:lstStyle/>
          <a:p>
            <a:pPr lvl="0" algn="ctr"/>
            <a:r>
              <a:rPr sz="2400"/>
              <a:t>VA. +</a:t>
            </a:r>
            <a:r>
              <a:rPr sz="2400">
                <a:solidFill>
                  <a:srgbClr val="FF0000"/>
                </a:solidFill>
                <a:latin typeface="华文细黑"/>
                <a:ea typeface="华文细黑"/>
                <a:cs typeface="华文细黑"/>
                <a:sym typeface="华文细黑"/>
              </a:rPr>
              <a:t>得</a:t>
            </a:r>
            <a:r>
              <a:rPr sz="2400"/>
              <a:t>+</a:t>
            </a:r>
            <a:r>
              <a:rPr sz="2400">
                <a:solidFill>
                  <a:srgbClr val="FF0000"/>
                </a:solidFill>
                <a:latin typeface="华文细黑"/>
                <a:ea typeface="华文细黑"/>
                <a:cs typeface="华文细黑"/>
                <a:sym typeface="华文细黑"/>
              </a:rPr>
              <a:t>越</a:t>
            </a:r>
            <a:r>
              <a:rPr sz="2400"/>
              <a:t>+</a:t>
            </a:r>
            <a:r>
              <a:rPr sz="2400">
                <a:solidFill>
                  <a:srgbClr val="558ED5"/>
                </a:solidFill>
              </a:rPr>
              <a:t>adj</a:t>
            </a:r>
            <a:r>
              <a:rPr sz="2400"/>
              <a:t>. </a:t>
            </a:r>
            <a:r>
              <a:rPr sz="2400">
                <a:latin typeface="华文细黑"/>
                <a:ea typeface="华文细黑"/>
                <a:cs typeface="华文细黑"/>
                <a:sym typeface="华文细黑"/>
              </a:rPr>
              <a:t>，</a:t>
            </a:r>
            <a:r>
              <a:rPr sz="2400"/>
              <a:t>VB+</a:t>
            </a:r>
            <a:r>
              <a:rPr sz="2400">
                <a:solidFill>
                  <a:srgbClr val="FF0000"/>
                </a:solidFill>
                <a:latin typeface="华文细黑"/>
                <a:ea typeface="华文细黑"/>
                <a:cs typeface="华文细黑"/>
                <a:sym typeface="华文细黑"/>
              </a:rPr>
              <a:t>得</a:t>
            </a:r>
            <a:r>
              <a:rPr sz="2400"/>
              <a:t>+</a:t>
            </a:r>
            <a:r>
              <a:rPr sz="2400">
                <a:solidFill>
                  <a:srgbClr val="FF0000"/>
                </a:solidFill>
                <a:latin typeface="华文细黑"/>
                <a:ea typeface="华文细黑"/>
                <a:cs typeface="华文细黑"/>
                <a:sym typeface="华文细黑"/>
              </a:rPr>
              <a:t>越</a:t>
            </a:r>
            <a:r>
              <a:rPr sz="2400"/>
              <a:t>+</a:t>
            </a:r>
            <a:r>
              <a:rPr sz="2400">
                <a:solidFill>
                  <a:srgbClr val="4F81BD"/>
                </a:solidFill>
              </a:rPr>
              <a:t>adj. </a:t>
            </a:r>
          </a:p>
        </p:txBody>
      </p:sp>
      <p:sp>
        <p:nvSpPr>
          <p:cNvPr id="55" name="Shape 55"/>
          <p:cNvSpPr/>
          <p:nvPr/>
        </p:nvSpPr>
        <p:spPr>
          <a:xfrm>
            <a:off x="2357437" y="2984817"/>
            <a:ext cx="2786063" cy="345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0" tIns="0" rIns="0" bIns="0" anchor="ctr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吃得越多，长得越胖。</a:t>
            </a:r>
          </a:p>
        </p:txBody>
      </p:sp>
      <p:sp>
        <p:nvSpPr>
          <p:cNvPr id="56" name="Shape 56"/>
          <p:cNvSpPr/>
          <p:nvPr/>
        </p:nvSpPr>
        <p:spPr>
          <a:xfrm>
            <a:off x="2339752" y="3984942"/>
            <a:ext cx="4714875" cy="345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0" tIns="0" rIns="0" bIns="0" anchor="ctr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 dirty="0" err="1"/>
              <a:t>他让我多休息，休息得越多，好得越快</a:t>
            </a:r>
            <a:r>
              <a:rPr sz="2000" dirty="0"/>
              <a:t>。</a:t>
            </a:r>
          </a:p>
        </p:txBody>
      </p:sp>
    </p:spTree>
  </p:cSld>
  <p:clrMapOvr>
    <a:masterClrMapping/>
  </p:clrMapOvr>
  <p:transition spd="med"/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" name="Shape 58"/>
          <p:cNvSpPr/>
          <p:nvPr/>
        </p:nvSpPr>
        <p:spPr>
          <a:xfrm>
            <a:off x="2541587" y="862012"/>
            <a:ext cx="2390141" cy="345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选择恰当的词语填空</a:t>
            </a:r>
          </a:p>
        </p:txBody>
      </p:sp>
      <p:grpSp>
        <p:nvGrpSpPr>
          <p:cNvPr id="2" name="Group 63"/>
          <p:cNvGrpSpPr/>
          <p:nvPr/>
        </p:nvGrpSpPr>
        <p:grpSpPr>
          <a:xfrm>
            <a:off x="470022" y="305519"/>
            <a:ext cx="8359654" cy="919241"/>
            <a:chOff x="0" y="0"/>
            <a:chExt cx="8359652" cy="919239"/>
          </a:xfrm>
        </p:grpSpPr>
        <p:grpSp>
          <p:nvGrpSpPr>
            <p:cNvPr id="3" name="Group 61"/>
            <p:cNvGrpSpPr/>
            <p:nvPr/>
          </p:nvGrpSpPr>
          <p:grpSpPr>
            <a:xfrm>
              <a:off x="0" y="0"/>
              <a:ext cx="607351" cy="919240"/>
              <a:chOff x="0" y="0"/>
              <a:chExt cx="607350" cy="919239"/>
            </a:xfrm>
          </p:grpSpPr>
          <p:sp>
            <p:nvSpPr>
              <p:cNvPr id="59" name="Shape 59"/>
              <p:cNvSpPr/>
              <p:nvPr/>
            </p:nvSpPr>
            <p:spPr>
              <a:xfrm>
                <a:off x="0" y="0"/>
                <a:ext cx="607351" cy="919240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10786" y="21600"/>
                    </a:moveTo>
                    <a:lnTo>
                      <a:pt x="11178" y="21600"/>
                    </a:lnTo>
                    <a:lnTo>
                      <a:pt x="11516" y="21565"/>
                    </a:lnTo>
                    <a:lnTo>
                      <a:pt x="11881" y="21495"/>
                    </a:lnTo>
                    <a:lnTo>
                      <a:pt x="12220" y="21425"/>
                    </a:lnTo>
                    <a:lnTo>
                      <a:pt x="12585" y="21319"/>
                    </a:lnTo>
                    <a:lnTo>
                      <a:pt x="12871" y="21196"/>
                    </a:lnTo>
                    <a:lnTo>
                      <a:pt x="13132" y="21056"/>
                    </a:lnTo>
                    <a:lnTo>
                      <a:pt x="13367" y="20881"/>
                    </a:lnTo>
                    <a:lnTo>
                      <a:pt x="13627" y="20722"/>
                    </a:lnTo>
                    <a:lnTo>
                      <a:pt x="13835" y="20511"/>
                    </a:lnTo>
                    <a:lnTo>
                      <a:pt x="14018" y="20318"/>
                    </a:lnTo>
                    <a:lnTo>
                      <a:pt x="14174" y="20107"/>
                    </a:lnTo>
                    <a:lnTo>
                      <a:pt x="14330" y="19879"/>
                    </a:lnTo>
                    <a:lnTo>
                      <a:pt x="14434" y="19634"/>
                    </a:lnTo>
                    <a:lnTo>
                      <a:pt x="14487" y="19370"/>
                    </a:lnTo>
                    <a:lnTo>
                      <a:pt x="14487" y="15664"/>
                    </a:lnTo>
                    <a:lnTo>
                      <a:pt x="14591" y="15454"/>
                    </a:lnTo>
                    <a:lnTo>
                      <a:pt x="14669" y="15260"/>
                    </a:lnTo>
                    <a:lnTo>
                      <a:pt x="14774" y="15050"/>
                    </a:lnTo>
                    <a:lnTo>
                      <a:pt x="15138" y="14646"/>
                    </a:lnTo>
                    <a:lnTo>
                      <a:pt x="15581" y="14242"/>
                    </a:lnTo>
                    <a:lnTo>
                      <a:pt x="16728" y="13469"/>
                    </a:lnTo>
                    <a:lnTo>
                      <a:pt x="18030" y="12591"/>
                    </a:lnTo>
                    <a:lnTo>
                      <a:pt x="18734" y="12118"/>
                    </a:lnTo>
                    <a:lnTo>
                      <a:pt x="19333" y="11573"/>
                    </a:lnTo>
                    <a:lnTo>
                      <a:pt x="19932" y="11028"/>
                    </a:lnTo>
                    <a:lnTo>
                      <a:pt x="20479" y="10396"/>
                    </a:lnTo>
                    <a:lnTo>
                      <a:pt x="20740" y="10097"/>
                    </a:lnTo>
                    <a:lnTo>
                      <a:pt x="20948" y="9729"/>
                    </a:lnTo>
                    <a:lnTo>
                      <a:pt x="21130" y="9378"/>
                    </a:lnTo>
                    <a:lnTo>
                      <a:pt x="21287" y="8974"/>
                    </a:lnTo>
                    <a:lnTo>
                      <a:pt x="21443" y="8605"/>
                    </a:lnTo>
                    <a:lnTo>
                      <a:pt x="21548" y="8166"/>
                    </a:lnTo>
                    <a:lnTo>
                      <a:pt x="21600" y="7727"/>
                    </a:lnTo>
                    <a:lnTo>
                      <a:pt x="21600" y="6884"/>
                    </a:lnTo>
                    <a:lnTo>
                      <a:pt x="21548" y="6515"/>
                    </a:lnTo>
                    <a:lnTo>
                      <a:pt x="21496" y="6182"/>
                    </a:lnTo>
                    <a:lnTo>
                      <a:pt x="21391" y="5812"/>
                    </a:lnTo>
                    <a:lnTo>
                      <a:pt x="21287" y="5479"/>
                    </a:lnTo>
                    <a:lnTo>
                      <a:pt x="21130" y="5093"/>
                    </a:lnTo>
                    <a:lnTo>
                      <a:pt x="20948" y="4760"/>
                    </a:lnTo>
                    <a:lnTo>
                      <a:pt x="20740" y="4425"/>
                    </a:lnTo>
                    <a:lnTo>
                      <a:pt x="20531" y="4127"/>
                    </a:lnTo>
                    <a:lnTo>
                      <a:pt x="20296" y="3811"/>
                    </a:lnTo>
                    <a:lnTo>
                      <a:pt x="20036" y="3513"/>
                    </a:lnTo>
                    <a:lnTo>
                      <a:pt x="19775" y="3214"/>
                    </a:lnTo>
                    <a:lnTo>
                      <a:pt x="19124" y="2634"/>
                    </a:lnTo>
                    <a:lnTo>
                      <a:pt x="18447" y="2125"/>
                    </a:lnTo>
                    <a:lnTo>
                      <a:pt x="17691" y="1669"/>
                    </a:lnTo>
                    <a:lnTo>
                      <a:pt x="16832" y="1229"/>
                    </a:lnTo>
                    <a:lnTo>
                      <a:pt x="16388" y="1054"/>
                    </a:lnTo>
                    <a:lnTo>
                      <a:pt x="15920" y="879"/>
                    </a:lnTo>
                    <a:lnTo>
                      <a:pt x="15477" y="720"/>
                    </a:lnTo>
                    <a:lnTo>
                      <a:pt x="15034" y="580"/>
                    </a:lnTo>
                    <a:lnTo>
                      <a:pt x="14539" y="439"/>
                    </a:lnTo>
                    <a:lnTo>
                      <a:pt x="14018" y="316"/>
                    </a:lnTo>
                    <a:lnTo>
                      <a:pt x="13471" y="211"/>
                    </a:lnTo>
                    <a:lnTo>
                      <a:pt x="12975" y="140"/>
                    </a:lnTo>
                    <a:lnTo>
                      <a:pt x="12428" y="71"/>
                    </a:lnTo>
                    <a:lnTo>
                      <a:pt x="11934" y="35"/>
                    </a:lnTo>
                    <a:lnTo>
                      <a:pt x="11387" y="0"/>
                    </a:lnTo>
                    <a:lnTo>
                      <a:pt x="10213" y="0"/>
                    </a:lnTo>
                    <a:lnTo>
                      <a:pt x="9666" y="35"/>
                    </a:lnTo>
                    <a:lnTo>
                      <a:pt x="9172" y="71"/>
                    </a:lnTo>
                    <a:lnTo>
                      <a:pt x="8625" y="140"/>
                    </a:lnTo>
                    <a:lnTo>
                      <a:pt x="8129" y="211"/>
                    </a:lnTo>
                    <a:lnTo>
                      <a:pt x="7582" y="316"/>
                    </a:lnTo>
                    <a:lnTo>
                      <a:pt x="7061" y="439"/>
                    </a:lnTo>
                    <a:lnTo>
                      <a:pt x="6566" y="580"/>
                    </a:lnTo>
                    <a:lnTo>
                      <a:pt x="6123" y="720"/>
                    </a:lnTo>
                    <a:lnTo>
                      <a:pt x="5680" y="879"/>
                    </a:lnTo>
                    <a:lnTo>
                      <a:pt x="5212" y="1054"/>
                    </a:lnTo>
                    <a:lnTo>
                      <a:pt x="4768" y="1229"/>
                    </a:lnTo>
                    <a:lnTo>
                      <a:pt x="3909" y="1669"/>
                    </a:lnTo>
                    <a:lnTo>
                      <a:pt x="3153" y="2125"/>
                    </a:lnTo>
                    <a:lnTo>
                      <a:pt x="2476" y="2634"/>
                    </a:lnTo>
                    <a:lnTo>
                      <a:pt x="1825" y="3214"/>
                    </a:lnTo>
                    <a:lnTo>
                      <a:pt x="1303" y="3811"/>
                    </a:lnTo>
                    <a:lnTo>
                      <a:pt x="1069" y="4127"/>
                    </a:lnTo>
                    <a:lnTo>
                      <a:pt x="860" y="4425"/>
                    </a:lnTo>
                    <a:lnTo>
                      <a:pt x="651" y="4760"/>
                    </a:lnTo>
                    <a:lnTo>
                      <a:pt x="470" y="5093"/>
                    </a:lnTo>
                    <a:lnTo>
                      <a:pt x="313" y="5479"/>
                    </a:lnTo>
                    <a:lnTo>
                      <a:pt x="209" y="5812"/>
                    </a:lnTo>
                    <a:lnTo>
                      <a:pt x="104" y="6182"/>
                    </a:lnTo>
                    <a:lnTo>
                      <a:pt x="52" y="6515"/>
                    </a:lnTo>
                    <a:lnTo>
                      <a:pt x="0" y="6884"/>
                    </a:lnTo>
                    <a:lnTo>
                      <a:pt x="0" y="7727"/>
                    </a:lnTo>
                    <a:lnTo>
                      <a:pt x="52" y="8166"/>
                    </a:lnTo>
                    <a:lnTo>
                      <a:pt x="157" y="8605"/>
                    </a:lnTo>
                    <a:lnTo>
                      <a:pt x="313" y="8974"/>
                    </a:lnTo>
                    <a:lnTo>
                      <a:pt x="470" y="9378"/>
                    </a:lnTo>
                    <a:lnTo>
                      <a:pt x="651" y="9729"/>
                    </a:lnTo>
                    <a:lnTo>
                      <a:pt x="860" y="10097"/>
                    </a:lnTo>
                    <a:lnTo>
                      <a:pt x="1121" y="10396"/>
                    </a:lnTo>
                    <a:lnTo>
                      <a:pt x="1668" y="11028"/>
                    </a:lnTo>
                    <a:lnTo>
                      <a:pt x="2267" y="11573"/>
                    </a:lnTo>
                    <a:lnTo>
                      <a:pt x="2866" y="12118"/>
                    </a:lnTo>
                    <a:lnTo>
                      <a:pt x="3570" y="12591"/>
                    </a:lnTo>
                    <a:lnTo>
                      <a:pt x="4872" y="13469"/>
                    </a:lnTo>
                    <a:lnTo>
                      <a:pt x="6019" y="14242"/>
                    </a:lnTo>
                    <a:lnTo>
                      <a:pt x="6462" y="14646"/>
                    </a:lnTo>
                    <a:lnTo>
                      <a:pt x="6826" y="15050"/>
                    </a:lnTo>
                    <a:lnTo>
                      <a:pt x="6931" y="15260"/>
                    </a:lnTo>
                    <a:lnTo>
                      <a:pt x="7009" y="15454"/>
                    </a:lnTo>
                    <a:lnTo>
                      <a:pt x="7113" y="15664"/>
                    </a:lnTo>
                    <a:lnTo>
                      <a:pt x="7113" y="19370"/>
                    </a:lnTo>
                    <a:lnTo>
                      <a:pt x="7166" y="19634"/>
                    </a:lnTo>
                    <a:lnTo>
                      <a:pt x="7270" y="19879"/>
                    </a:lnTo>
                    <a:lnTo>
                      <a:pt x="7425" y="20107"/>
                    </a:lnTo>
                    <a:lnTo>
                      <a:pt x="7582" y="20318"/>
                    </a:lnTo>
                    <a:lnTo>
                      <a:pt x="7765" y="20511"/>
                    </a:lnTo>
                    <a:lnTo>
                      <a:pt x="7973" y="20722"/>
                    </a:lnTo>
                    <a:lnTo>
                      <a:pt x="8233" y="20881"/>
                    </a:lnTo>
                    <a:lnTo>
                      <a:pt x="8468" y="21056"/>
                    </a:lnTo>
                    <a:lnTo>
                      <a:pt x="8729" y="21196"/>
                    </a:lnTo>
                    <a:lnTo>
                      <a:pt x="9015" y="21319"/>
                    </a:lnTo>
                    <a:lnTo>
                      <a:pt x="9380" y="21425"/>
                    </a:lnTo>
                    <a:lnTo>
                      <a:pt x="9719" y="21495"/>
                    </a:lnTo>
                    <a:lnTo>
                      <a:pt x="10084" y="21565"/>
                    </a:lnTo>
                    <a:lnTo>
                      <a:pt x="10422" y="21600"/>
                    </a:lnTo>
                    <a:lnTo>
                      <a:pt x="10786" y="21600"/>
                    </a:lnTo>
                    <a:close/>
                  </a:path>
                </a:pathLst>
              </a:custGeom>
              <a:solidFill>
                <a:srgbClr val="FFFFCC"/>
              </a:solidFill>
              <a:ln w="57150" cap="flat">
                <a:solidFill>
                  <a:srgbClr val="000000"/>
                </a:solidFill>
                <a:prstDash val="solid"/>
                <a:round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/>
                <a:endParaRPr/>
              </a:p>
            </p:txBody>
          </p:sp>
          <p:sp>
            <p:nvSpPr>
              <p:cNvPr id="60" name="Shape 60"/>
              <p:cNvSpPr/>
              <p:nvPr/>
            </p:nvSpPr>
            <p:spPr>
              <a:xfrm>
                <a:off x="192677" y="403591"/>
                <a:ext cx="224198" cy="408039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6354" y="10918"/>
                    </a:moveTo>
                    <a:lnTo>
                      <a:pt x="4448" y="5578"/>
                    </a:lnTo>
                    <a:lnTo>
                      <a:pt x="1060" y="1305"/>
                    </a:lnTo>
                    <a:lnTo>
                      <a:pt x="0" y="235"/>
                    </a:lnTo>
                    <a:lnTo>
                      <a:pt x="4448" y="1424"/>
                    </a:lnTo>
                    <a:lnTo>
                      <a:pt x="7835" y="0"/>
                    </a:lnTo>
                    <a:lnTo>
                      <a:pt x="11647" y="1305"/>
                    </a:lnTo>
                    <a:lnTo>
                      <a:pt x="14610" y="0"/>
                    </a:lnTo>
                    <a:lnTo>
                      <a:pt x="17576" y="1186"/>
                    </a:lnTo>
                    <a:lnTo>
                      <a:pt x="21600" y="235"/>
                    </a:lnTo>
                    <a:lnTo>
                      <a:pt x="16304" y="6053"/>
                    </a:lnTo>
                    <a:lnTo>
                      <a:pt x="14822" y="10918"/>
                    </a:lnTo>
                    <a:moveTo>
                      <a:pt x="778" y="14359"/>
                    </a:moveTo>
                    <a:lnTo>
                      <a:pt x="20681" y="14359"/>
                    </a:lnTo>
                    <a:lnTo>
                      <a:pt x="20681" y="16852"/>
                    </a:lnTo>
                    <a:lnTo>
                      <a:pt x="778" y="16814"/>
                    </a:lnTo>
                    <a:lnTo>
                      <a:pt x="778" y="19226"/>
                    </a:lnTo>
                    <a:lnTo>
                      <a:pt x="20681" y="19304"/>
                    </a:lnTo>
                    <a:lnTo>
                      <a:pt x="20752" y="21600"/>
                    </a:lnTo>
                    <a:lnTo>
                      <a:pt x="848" y="21600"/>
                    </a:lnTo>
                  </a:path>
                </a:pathLst>
              </a:custGeom>
              <a:noFill/>
              <a:ln w="57150" cap="flat">
                <a:solidFill>
                  <a:srgbClr val="000000"/>
                </a:solidFill>
                <a:prstDash val="solid"/>
                <a:round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/>
                <a:endParaRPr/>
              </a:p>
            </p:txBody>
          </p:sp>
        </p:grpSp>
        <p:sp>
          <p:nvSpPr>
            <p:cNvPr id="62" name="Shape 62"/>
            <p:cNvSpPr/>
            <p:nvPr/>
          </p:nvSpPr>
          <p:spPr>
            <a:xfrm>
              <a:off x="574552" y="286618"/>
              <a:ext cx="7785101" cy="596901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xmlns="" val="1"/>
              </a:ext>
            </a:extLst>
          </p:spPr>
          <p:txBody>
            <a:bodyPr wrap="square" lIns="45719" tIns="45719" rIns="45719" bIns="45719" numCol="1" anchor="t">
              <a:spAutoFit/>
            </a:bodyPr>
            <a:lstStyle>
              <a:lvl1pPr>
                <a:defRPr sz="4000">
                  <a:solidFill>
                    <a:srgbClr val="A6A6A6"/>
                  </a:solidFill>
                  <a:latin typeface="黑体"/>
                  <a:ea typeface="黑体"/>
                  <a:cs typeface="黑体"/>
                  <a:sym typeface="黑体"/>
                </a:defRPr>
              </a:lvl1pPr>
            </a:lstStyle>
            <a:p>
              <a:pPr lvl="0">
                <a:defRPr sz="1800">
                  <a:solidFill>
                    <a:srgbClr val="000000"/>
                  </a:solidFill>
                </a:defRPr>
              </a:pPr>
              <a:r>
                <a:rPr sz="4000">
                  <a:solidFill>
                    <a:srgbClr val="A6A6A6"/>
                  </a:solidFill>
                </a:rPr>
                <a:t>练习</a:t>
              </a:r>
            </a:p>
          </p:txBody>
        </p:sp>
      </p:grpSp>
      <p:sp>
        <p:nvSpPr>
          <p:cNvPr id="64" name="Shape 64"/>
          <p:cNvSpPr/>
          <p:nvPr/>
        </p:nvSpPr>
        <p:spPr>
          <a:xfrm>
            <a:off x="723900" y="2571750"/>
            <a:ext cx="4784725" cy="347980"/>
          </a:xfrm>
          <a:prstGeom prst="rect">
            <a:avLst/>
          </a:prstGeom>
          <a:ln w="12700">
            <a:miter lim="400000"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0" tIns="0" rIns="0" bIns="0">
            <a:spAutoFit/>
          </a:bodyPr>
          <a:lstStyle/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1. 你想不想去</a:t>
            </a:r>
            <a:r>
              <a:rPr sz="2000" u="sng">
                <a:latin typeface="华文细黑"/>
                <a:ea typeface="华文细黑"/>
                <a:cs typeface="华文细黑"/>
                <a:sym typeface="华文细黑"/>
              </a:rPr>
              <a:t>        </a:t>
            </a: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跑步比赛？</a:t>
            </a:r>
          </a:p>
        </p:txBody>
      </p:sp>
      <p:sp>
        <p:nvSpPr>
          <p:cNvPr id="65" name="Shape 65"/>
          <p:cNvSpPr/>
          <p:nvPr/>
        </p:nvSpPr>
        <p:spPr>
          <a:xfrm>
            <a:off x="7059612" y="1946275"/>
            <a:ext cx="358141" cy="345440"/>
          </a:xfrm>
          <a:prstGeom prst="rect">
            <a:avLst/>
          </a:prstGeom>
          <a:ln w="12700">
            <a:miter lim="400000"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solidFill>
                  <a:srgbClr val="FFFFFF"/>
                </a:solidFill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>
                <a:solidFill>
                  <a:srgbClr val="000000"/>
                </a:solidFill>
              </a:defRPr>
            </a:pPr>
            <a:r>
              <a:rPr sz="2000">
                <a:solidFill>
                  <a:srgbClr val="FFFFFF"/>
                </a:solidFill>
              </a:rPr>
              <a:t>刚</a:t>
            </a:r>
          </a:p>
        </p:txBody>
      </p:sp>
      <p:sp>
        <p:nvSpPr>
          <p:cNvPr id="66" name="Shape 66"/>
          <p:cNvSpPr/>
          <p:nvPr/>
        </p:nvSpPr>
        <p:spPr>
          <a:xfrm>
            <a:off x="7856537" y="1951037"/>
            <a:ext cx="612141" cy="345441"/>
          </a:xfrm>
          <a:prstGeom prst="rect">
            <a:avLst/>
          </a:prstGeom>
          <a:ln w="12700">
            <a:miter lim="400000"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solidFill>
                  <a:srgbClr val="FFFFFF"/>
                </a:solidFill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>
                <a:solidFill>
                  <a:srgbClr val="000000"/>
                </a:solidFill>
              </a:defRPr>
            </a:pPr>
            <a:r>
              <a:rPr sz="2000">
                <a:solidFill>
                  <a:srgbClr val="FFFFFF"/>
                </a:solidFill>
              </a:rPr>
              <a:t>刚才</a:t>
            </a:r>
          </a:p>
        </p:txBody>
      </p:sp>
      <p:sp>
        <p:nvSpPr>
          <p:cNvPr id="67" name="Shape 67"/>
          <p:cNvSpPr/>
          <p:nvPr/>
        </p:nvSpPr>
        <p:spPr>
          <a:xfrm>
            <a:off x="720725" y="3297043"/>
            <a:ext cx="5110163" cy="347981"/>
          </a:xfrm>
          <a:prstGeom prst="rect">
            <a:avLst/>
          </a:prstGeom>
          <a:ln w="12700">
            <a:miter lim="400000"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0" tIns="0" rIns="0" bIns="0">
            <a:spAutoFit/>
          </a:bodyPr>
          <a:lstStyle/>
          <a:p>
            <a:pPr lvl="0"/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2.少玩儿一会儿电子游戏吧，别</a:t>
            </a:r>
            <a:r>
              <a:rPr sz="2000" u="sng" dirty="0">
                <a:latin typeface="华文细黑"/>
                <a:ea typeface="华文细黑"/>
                <a:cs typeface="华文细黑"/>
                <a:sym typeface="华文细黑"/>
              </a:rPr>
              <a:t>        </a:t>
            </a:r>
            <a:r>
              <a:rPr sz="2000" dirty="0" err="1">
                <a:latin typeface="华文细黑"/>
                <a:ea typeface="华文细黑"/>
                <a:cs typeface="华文细黑"/>
                <a:sym typeface="华文细黑"/>
              </a:rPr>
              <a:t>了学习</a:t>
            </a:r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。</a:t>
            </a:r>
          </a:p>
        </p:txBody>
      </p:sp>
      <p:sp>
        <p:nvSpPr>
          <p:cNvPr id="68" name="Shape 68"/>
          <p:cNvSpPr/>
          <p:nvPr/>
        </p:nvSpPr>
        <p:spPr>
          <a:xfrm>
            <a:off x="714375" y="4071937"/>
            <a:ext cx="8429625" cy="347981"/>
          </a:xfrm>
          <a:prstGeom prst="rect">
            <a:avLst/>
          </a:prstGeom>
          <a:ln w="12700">
            <a:miter lim="400000"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0" tIns="0" rIns="0" bIns="0">
            <a:spAutoFit/>
          </a:bodyPr>
          <a:lstStyle/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3. 你应该多休息，休息得</a:t>
            </a:r>
            <a:r>
              <a:rPr sz="2000" u="sng">
                <a:latin typeface="华文细黑"/>
                <a:ea typeface="华文细黑"/>
                <a:cs typeface="华文细黑"/>
                <a:sym typeface="华文细黑"/>
              </a:rPr>
              <a:t>        </a:t>
            </a: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多，好得</a:t>
            </a:r>
            <a:r>
              <a:rPr sz="2000" u="sng">
                <a:latin typeface="华文细黑"/>
                <a:ea typeface="华文细黑"/>
                <a:cs typeface="华文细黑"/>
                <a:sym typeface="华文细黑"/>
              </a:rPr>
              <a:t>        </a:t>
            </a: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快。</a:t>
            </a:r>
          </a:p>
        </p:txBody>
      </p:sp>
      <p:sp>
        <p:nvSpPr>
          <p:cNvPr id="69" name="Shape 69"/>
          <p:cNvSpPr/>
          <p:nvPr/>
        </p:nvSpPr>
        <p:spPr>
          <a:xfrm>
            <a:off x="-1" y="1628775"/>
            <a:ext cx="9144002" cy="40011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>
            <a:lvl1pPr algn="ctr">
              <a:spcBef>
                <a:spcPts val="1200"/>
              </a:spcBef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 dirty="0" err="1">
                <a:latin typeface="华文楷体" pitchFamily="2" charset="-122"/>
                <a:ea typeface="华文楷体" pitchFamily="2" charset="-122"/>
              </a:rPr>
              <a:t>影响</a:t>
            </a:r>
            <a:r>
              <a:rPr sz="2000" dirty="0">
                <a:latin typeface="华文楷体" pitchFamily="2" charset="-122"/>
                <a:ea typeface="华文楷体" pitchFamily="2" charset="-122"/>
              </a:rPr>
              <a:t>   </a:t>
            </a:r>
            <a:r>
              <a:rPr sz="2000" dirty="0" err="1">
                <a:latin typeface="华文楷体" pitchFamily="2" charset="-122"/>
                <a:ea typeface="华文楷体" pitchFamily="2" charset="-122"/>
              </a:rPr>
              <a:t>参加</a:t>
            </a:r>
            <a:r>
              <a:rPr sz="2000" dirty="0">
                <a:latin typeface="华文楷体" pitchFamily="2" charset="-122"/>
                <a:ea typeface="华文楷体" pitchFamily="2" charset="-122"/>
              </a:rPr>
              <a:t>   越</a:t>
            </a:r>
          </a:p>
        </p:txBody>
      </p:sp>
    </p:spTree>
  </p:cSld>
  <p:clrMapOvr>
    <a:masterClrMapping/>
  </p:clrMapOvr>
  <p:transition spd="med"/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75"/>
          <p:cNvGrpSpPr/>
          <p:nvPr/>
        </p:nvGrpSpPr>
        <p:grpSpPr>
          <a:xfrm>
            <a:off x="287923" y="227733"/>
            <a:ext cx="8698915" cy="920848"/>
            <a:chOff x="0" y="0"/>
            <a:chExt cx="8698914" cy="920847"/>
          </a:xfrm>
        </p:grpSpPr>
        <p:sp>
          <p:nvSpPr>
            <p:cNvPr id="71" name="Shape 71"/>
            <p:cNvSpPr/>
            <p:nvPr/>
          </p:nvSpPr>
          <p:spPr>
            <a:xfrm>
              <a:off x="626477" y="307253"/>
              <a:ext cx="8072438" cy="596902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xmlns="" val="1"/>
              </a:ext>
            </a:extLst>
          </p:spPr>
          <p:txBody>
            <a:bodyPr wrap="square" lIns="45719" tIns="45719" rIns="45719" bIns="45719" numCol="1" anchor="t">
              <a:spAutoFit/>
            </a:bodyPr>
            <a:lstStyle>
              <a:lvl1pPr>
                <a:defRPr sz="4000">
                  <a:solidFill>
                    <a:srgbClr val="A6A6A6"/>
                  </a:solidFill>
                  <a:latin typeface="黑体"/>
                  <a:ea typeface="黑体"/>
                  <a:cs typeface="黑体"/>
                  <a:sym typeface="黑体"/>
                </a:defRPr>
              </a:lvl1pPr>
            </a:lstStyle>
            <a:p>
              <a:pPr lvl="0">
                <a:defRPr sz="1800">
                  <a:solidFill>
                    <a:srgbClr val="000000"/>
                  </a:solidFill>
                </a:defRPr>
              </a:pPr>
              <a:r>
                <a:rPr sz="4000">
                  <a:solidFill>
                    <a:srgbClr val="A6A6A6"/>
                  </a:solidFill>
                </a:rPr>
                <a:t>课文</a:t>
              </a:r>
            </a:p>
          </p:txBody>
        </p:sp>
        <p:grpSp>
          <p:nvGrpSpPr>
            <p:cNvPr id="3" name="Group 74"/>
            <p:cNvGrpSpPr/>
            <p:nvPr/>
          </p:nvGrpSpPr>
          <p:grpSpPr>
            <a:xfrm>
              <a:off x="0" y="0"/>
              <a:ext cx="607419" cy="920848"/>
              <a:chOff x="0" y="0"/>
              <a:chExt cx="607418" cy="920847"/>
            </a:xfrm>
          </p:grpSpPr>
          <p:sp>
            <p:nvSpPr>
              <p:cNvPr id="72" name="Shape 72"/>
              <p:cNvSpPr/>
              <p:nvPr/>
            </p:nvSpPr>
            <p:spPr>
              <a:xfrm>
                <a:off x="0" y="0"/>
                <a:ext cx="607419" cy="920848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10786" y="21600"/>
                    </a:moveTo>
                    <a:lnTo>
                      <a:pt x="11178" y="21600"/>
                    </a:lnTo>
                    <a:lnTo>
                      <a:pt x="11516" y="21565"/>
                    </a:lnTo>
                    <a:lnTo>
                      <a:pt x="11881" y="21495"/>
                    </a:lnTo>
                    <a:lnTo>
                      <a:pt x="12220" y="21425"/>
                    </a:lnTo>
                    <a:lnTo>
                      <a:pt x="12585" y="21319"/>
                    </a:lnTo>
                    <a:lnTo>
                      <a:pt x="12871" y="21196"/>
                    </a:lnTo>
                    <a:lnTo>
                      <a:pt x="13132" y="21056"/>
                    </a:lnTo>
                    <a:lnTo>
                      <a:pt x="13367" y="20881"/>
                    </a:lnTo>
                    <a:lnTo>
                      <a:pt x="13627" y="20722"/>
                    </a:lnTo>
                    <a:lnTo>
                      <a:pt x="13835" y="20511"/>
                    </a:lnTo>
                    <a:lnTo>
                      <a:pt x="14018" y="20318"/>
                    </a:lnTo>
                    <a:lnTo>
                      <a:pt x="14174" y="20107"/>
                    </a:lnTo>
                    <a:lnTo>
                      <a:pt x="14330" y="19879"/>
                    </a:lnTo>
                    <a:lnTo>
                      <a:pt x="14434" y="19634"/>
                    </a:lnTo>
                    <a:lnTo>
                      <a:pt x="14487" y="19370"/>
                    </a:lnTo>
                    <a:lnTo>
                      <a:pt x="14487" y="15664"/>
                    </a:lnTo>
                    <a:lnTo>
                      <a:pt x="14591" y="15454"/>
                    </a:lnTo>
                    <a:lnTo>
                      <a:pt x="14669" y="15260"/>
                    </a:lnTo>
                    <a:lnTo>
                      <a:pt x="14774" y="15050"/>
                    </a:lnTo>
                    <a:lnTo>
                      <a:pt x="15138" y="14646"/>
                    </a:lnTo>
                    <a:lnTo>
                      <a:pt x="15581" y="14242"/>
                    </a:lnTo>
                    <a:lnTo>
                      <a:pt x="16728" y="13469"/>
                    </a:lnTo>
                    <a:lnTo>
                      <a:pt x="18030" y="12591"/>
                    </a:lnTo>
                    <a:lnTo>
                      <a:pt x="18734" y="12118"/>
                    </a:lnTo>
                    <a:lnTo>
                      <a:pt x="19333" y="11573"/>
                    </a:lnTo>
                    <a:lnTo>
                      <a:pt x="19932" y="11028"/>
                    </a:lnTo>
                    <a:lnTo>
                      <a:pt x="20479" y="10396"/>
                    </a:lnTo>
                    <a:lnTo>
                      <a:pt x="20740" y="10097"/>
                    </a:lnTo>
                    <a:lnTo>
                      <a:pt x="20948" y="9729"/>
                    </a:lnTo>
                    <a:lnTo>
                      <a:pt x="21130" y="9378"/>
                    </a:lnTo>
                    <a:lnTo>
                      <a:pt x="21287" y="8974"/>
                    </a:lnTo>
                    <a:lnTo>
                      <a:pt x="21443" y="8605"/>
                    </a:lnTo>
                    <a:lnTo>
                      <a:pt x="21548" y="8166"/>
                    </a:lnTo>
                    <a:lnTo>
                      <a:pt x="21600" y="7727"/>
                    </a:lnTo>
                    <a:lnTo>
                      <a:pt x="21600" y="6884"/>
                    </a:lnTo>
                    <a:lnTo>
                      <a:pt x="21548" y="6515"/>
                    </a:lnTo>
                    <a:lnTo>
                      <a:pt x="21496" y="6182"/>
                    </a:lnTo>
                    <a:lnTo>
                      <a:pt x="21391" y="5812"/>
                    </a:lnTo>
                    <a:lnTo>
                      <a:pt x="21287" y="5479"/>
                    </a:lnTo>
                    <a:lnTo>
                      <a:pt x="21130" y="5093"/>
                    </a:lnTo>
                    <a:lnTo>
                      <a:pt x="20948" y="4760"/>
                    </a:lnTo>
                    <a:lnTo>
                      <a:pt x="20740" y="4425"/>
                    </a:lnTo>
                    <a:lnTo>
                      <a:pt x="20531" y="4127"/>
                    </a:lnTo>
                    <a:lnTo>
                      <a:pt x="20296" y="3811"/>
                    </a:lnTo>
                    <a:lnTo>
                      <a:pt x="20036" y="3513"/>
                    </a:lnTo>
                    <a:lnTo>
                      <a:pt x="19775" y="3214"/>
                    </a:lnTo>
                    <a:lnTo>
                      <a:pt x="19124" y="2634"/>
                    </a:lnTo>
                    <a:lnTo>
                      <a:pt x="18447" y="2125"/>
                    </a:lnTo>
                    <a:lnTo>
                      <a:pt x="17691" y="1669"/>
                    </a:lnTo>
                    <a:lnTo>
                      <a:pt x="16832" y="1229"/>
                    </a:lnTo>
                    <a:lnTo>
                      <a:pt x="16388" y="1054"/>
                    </a:lnTo>
                    <a:lnTo>
                      <a:pt x="15920" y="879"/>
                    </a:lnTo>
                    <a:lnTo>
                      <a:pt x="15477" y="720"/>
                    </a:lnTo>
                    <a:lnTo>
                      <a:pt x="15034" y="580"/>
                    </a:lnTo>
                    <a:lnTo>
                      <a:pt x="14539" y="439"/>
                    </a:lnTo>
                    <a:lnTo>
                      <a:pt x="14018" y="316"/>
                    </a:lnTo>
                    <a:lnTo>
                      <a:pt x="13471" y="211"/>
                    </a:lnTo>
                    <a:lnTo>
                      <a:pt x="12975" y="140"/>
                    </a:lnTo>
                    <a:lnTo>
                      <a:pt x="12428" y="71"/>
                    </a:lnTo>
                    <a:lnTo>
                      <a:pt x="11934" y="35"/>
                    </a:lnTo>
                    <a:lnTo>
                      <a:pt x="11387" y="0"/>
                    </a:lnTo>
                    <a:lnTo>
                      <a:pt x="10213" y="0"/>
                    </a:lnTo>
                    <a:lnTo>
                      <a:pt x="9666" y="35"/>
                    </a:lnTo>
                    <a:lnTo>
                      <a:pt x="9172" y="71"/>
                    </a:lnTo>
                    <a:lnTo>
                      <a:pt x="8625" y="140"/>
                    </a:lnTo>
                    <a:lnTo>
                      <a:pt x="8129" y="211"/>
                    </a:lnTo>
                    <a:lnTo>
                      <a:pt x="7582" y="316"/>
                    </a:lnTo>
                    <a:lnTo>
                      <a:pt x="7061" y="439"/>
                    </a:lnTo>
                    <a:lnTo>
                      <a:pt x="6566" y="580"/>
                    </a:lnTo>
                    <a:lnTo>
                      <a:pt x="6123" y="720"/>
                    </a:lnTo>
                    <a:lnTo>
                      <a:pt x="5680" y="879"/>
                    </a:lnTo>
                    <a:lnTo>
                      <a:pt x="5212" y="1054"/>
                    </a:lnTo>
                    <a:lnTo>
                      <a:pt x="4768" y="1229"/>
                    </a:lnTo>
                    <a:lnTo>
                      <a:pt x="3909" y="1669"/>
                    </a:lnTo>
                    <a:lnTo>
                      <a:pt x="3153" y="2125"/>
                    </a:lnTo>
                    <a:lnTo>
                      <a:pt x="2476" y="2634"/>
                    </a:lnTo>
                    <a:lnTo>
                      <a:pt x="1825" y="3214"/>
                    </a:lnTo>
                    <a:lnTo>
                      <a:pt x="1303" y="3811"/>
                    </a:lnTo>
                    <a:lnTo>
                      <a:pt x="1069" y="4127"/>
                    </a:lnTo>
                    <a:lnTo>
                      <a:pt x="860" y="4425"/>
                    </a:lnTo>
                    <a:lnTo>
                      <a:pt x="651" y="4760"/>
                    </a:lnTo>
                    <a:lnTo>
                      <a:pt x="470" y="5093"/>
                    </a:lnTo>
                    <a:lnTo>
                      <a:pt x="313" y="5479"/>
                    </a:lnTo>
                    <a:lnTo>
                      <a:pt x="209" y="5812"/>
                    </a:lnTo>
                    <a:lnTo>
                      <a:pt x="104" y="6182"/>
                    </a:lnTo>
                    <a:lnTo>
                      <a:pt x="52" y="6515"/>
                    </a:lnTo>
                    <a:lnTo>
                      <a:pt x="0" y="6884"/>
                    </a:lnTo>
                    <a:lnTo>
                      <a:pt x="0" y="7727"/>
                    </a:lnTo>
                    <a:lnTo>
                      <a:pt x="52" y="8166"/>
                    </a:lnTo>
                    <a:lnTo>
                      <a:pt x="157" y="8605"/>
                    </a:lnTo>
                    <a:lnTo>
                      <a:pt x="313" y="8974"/>
                    </a:lnTo>
                    <a:lnTo>
                      <a:pt x="470" y="9378"/>
                    </a:lnTo>
                    <a:lnTo>
                      <a:pt x="651" y="9729"/>
                    </a:lnTo>
                    <a:lnTo>
                      <a:pt x="860" y="10097"/>
                    </a:lnTo>
                    <a:lnTo>
                      <a:pt x="1121" y="10396"/>
                    </a:lnTo>
                    <a:lnTo>
                      <a:pt x="1668" y="11028"/>
                    </a:lnTo>
                    <a:lnTo>
                      <a:pt x="2267" y="11573"/>
                    </a:lnTo>
                    <a:lnTo>
                      <a:pt x="2866" y="12118"/>
                    </a:lnTo>
                    <a:lnTo>
                      <a:pt x="3570" y="12591"/>
                    </a:lnTo>
                    <a:lnTo>
                      <a:pt x="4872" y="13469"/>
                    </a:lnTo>
                    <a:lnTo>
                      <a:pt x="6019" y="14242"/>
                    </a:lnTo>
                    <a:lnTo>
                      <a:pt x="6462" y="14646"/>
                    </a:lnTo>
                    <a:lnTo>
                      <a:pt x="6826" y="15050"/>
                    </a:lnTo>
                    <a:lnTo>
                      <a:pt x="6931" y="15260"/>
                    </a:lnTo>
                    <a:lnTo>
                      <a:pt x="7009" y="15454"/>
                    </a:lnTo>
                    <a:lnTo>
                      <a:pt x="7113" y="15664"/>
                    </a:lnTo>
                    <a:lnTo>
                      <a:pt x="7113" y="19370"/>
                    </a:lnTo>
                    <a:lnTo>
                      <a:pt x="7166" y="19634"/>
                    </a:lnTo>
                    <a:lnTo>
                      <a:pt x="7270" y="19879"/>
                    </a:lnTo>
                    <a:lnTo>
                      <a:pt x="7425" y="20107"/>
                    </a:lnTo>
                    <a:lnTo>
                      <a:pt x="7582" y="20318"/>
                    </a:lnTo>
                    <a:lnTo>
                      <a:pt x="7765" y="20511"/>
                    </a:lnTo>
                    <a:lnTo>
                      <a:pt x="7973" y="20722"/>
                    </a:lnTo>
                    <a:lnTo>
                      <a:pt x="8233" y="20881"/>
                    </a:lnTo>
                    <a:lnTo>
                      <a:pt x="8468" y="21056"/>
                    </a:lnTo>
                    <a:lnTo>
                      <a:pt x="8729" y="21196"/>
                    </a:lnTo>
                    <a:lnTo>
                      <a:pt x="9015" y="21319"/>
                    </a:lnTo>
                    <a:lnTo>
                      <a:pt x="9380" y="21425"/>
                    </a:lnTo>
                    <a:lnTo>
                      <a:pt x="9719" y="21495"/>
                    </a:lnTo>
                    <a:lnTo>
                      <a:pt x="10084" y="21565"/>
                    </a:lnTo>
                    <a:lnTo>
                      <a:pt x="10422" y="21600"/>
                    </a:lnTo>
                    <a:lnTo>
                      <a:pt x="10786" y="21600"/>
                    </a:lnTo>
                    <a:close/>
                  </a:path>
                </a:pathLst>
              </a:custGeom>
              <a:solidFill>
                <a:srgbClr val="FFFFCC"/>
              </a:solidFill>
              <a:ln w="57150" cap="flat">
                <a:solidFill>
                  <a:srgbClr val="000000"/>
                </a:solidFill>
                <a:prstDash val="solid"/>
                <a:round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/>
                <a:endParaRPr/>
              </a:p>
            </p:txBody>
          </p:sp>
          <p:sp>
            <p:nvSpPr>
              <p:cNvPr id="73" name="Shape 73"/>
              <p:cNvSpPr/>
              <p:nvPr/>
            </p:nvSpPr>
            <p:spPr>
              <a:xfrm>
                <a:off x="192698" y="404297"/>
                <a:ext cx="224224" cy="408752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6354" y="10918"/>
                    </a:moveTo>
                    <a:lnTo>
                      <a:pt x="4448" y="5578"/>
                    </a:lnTo>
                    <a:lnTo>
                      <a:pt x="1060" y="1305"/>
                    </a:lnTo>
                    <a:lnTo>
                      <a:pt x="0" y="235"/>
                    </a:lnTo>
                    <a:lnTo>
                      <a:pt x="4448" y="1424"/>
                    </a:lnTo>
                    <a:lnTo>
                      <a:pt x="7835" y="0"/>
                    </a:lnTo>
                    <a:lnTo>
                      <a:pt x="11647" y="1305"/>
                    </a:lnTo>
                    <a:lnTo>
                      <a:pt x="14610" y="0"/>
                    </a:lnTo>
                    <a:lnTo>
                      <a:pt x="17576" y="1186"/>
                    </a:lnTo>
                    <a:lnTo>
                      <a:pt x="21600" y="235"/>
                    </a:lnTo>
                    <a:lnTo>
                      <a:pt x="16304" y="6053"/>
                    </a:lnTo>
                    <a:lnTo>
                      <a:pt x="14822" y="10918"/>
                    </a:lnTo>
                    <a:moveTo>
                      <a:pt x="778" y="14359"/>
                    </a:moveTo>
                    <a:lnTo>
                      <a:pt x="20681" y="14359"/>
                    </a:lnTo>
                    <a:lnTo>
                      <a:pt x="20681" y="16852"/>
                    </a:lnTo>
                    <a:lnTo>
                      <a:pt x="778" y="16814"/>
                    </a:lnTo>
                    <a:lnTo>
                      <a:pt x="778" y="19226"/>
                    </a:lnTo>
                    <a:lnTo>
                      <a:pt x="20681" y="19304"/>
                    </a:lnTo>
                    <a:lnTo>
                      <a:pt x="20752" y="21600"/>
                    </a:lnTo>
                    <a:lnTo>
                      <a:pt x="848" y="21600"/>
                    </a:lnTo>
                  </a:path>
                </a:pathLst>
              </a:custGeom>
              <a:noFill/>
              <a:ln w="57150" cap="flat">
                <a:solidFill>
                  <a:srgbClr val="000000"/>
                </a:solidFill>
                <a:prstDash val="solid"/>
                <a:round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/>
                <a:endParaRPr/>
              </a:p>
            </p:txBody>
          </p:sp>
        </p:grpSp>
      </p:grpSp>
      <p:sp>
        <p:nvSpPr>
          <p:cNvPr id="76" name="Shape 76"/>
          <p:cNvSpPr/>
          <p:nvPr/>
        </p:nvSpPr>
        <p:spPr>
          <a:xfrm>
            <a:off x="-1" y="1357629"/>
            <a:ext cx="9144002" cy="345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0" tIns="0" rIns="0" bIns="0" anchor="ctr">
            <a:spAutoFit/>
          </a:bodyPr>
          <a:lstStyle>
            <a:lvl1pPr algn="ctr"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在小明家</a:t>
            </a:r>
          </a:p>
        </p:txBody>
      </p:sp>
      <p:sp>
        <p:nvSpPr>
          <p:cNvPr id="77" name="Shape 77"/>
          <p:cNvSpPr/>
          <p:nvPr/>
        </p:nvSpPr>
        <p:spPr>
          <a:xfrm>
            <a:off x="838200" y="2057400"/>
            <a:ext cx="5193665" cy="354965"/>
          </a:xfrm>
          <a:prstGeom prst="rect">
            <a:avLst/>
          </a:prstGeom>
          <a:ln>
            <a:solidFill>
              <a:srgbClr val="4A7EBB"/>
            </a:solidFill>
            <a:round/>
          </a:ln>
          <a:effectLst>
            <a:outerShdw blurRad="63500" dist="20000" dir="5400000" rotWithShape="0">
              <a:srgbClr val="FFFFFF">
                <a:alpha val="37998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同学：小明，你的眼睛怎么跟大熊猫一样了？</a:t>
            </a:r>
          </a:p>
        </p:txBody>
      </p:sp>
      <p:sp>
        <p:nvSpPr>
          <p:cNvPr id="78" name="Shape 78"/>
          <p:cNvSpPr/>
          <p:nvPr/>
        </p:nvSpPr>
        <p:spPr>
          <a:xfrm>
            <a:off x="850900" y="3429000"/>
            <a:ext cx="3923665" cy="354965"/>
          </a:xfrm>
          <a:prstGeom prst="rect">
            <a:avLst/>
          </a:prstGeom>
          <a:ln>
            <a:solidFill>
              <a:srgbClr val="4A7EBB"/>
            </a:solidFill>
            <a:round/>
          </a:ln>
          <a:effectLst>
            <a:outerShdw blurRad="63500" dist="20000" dir="5400000" rotWithShape="0">
              <a:srgbClr val="FFFFFF">
                <a:alpha val="37998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同学：去医院了吗？医生说什么？</a:t>
            </a:r>
          </a:p>
        </p:txBody>
      </p:sp>
      <p:sp>
        <p:nvSpPr>
          <p:cNvPr id="79" name="Shape 79"/>
          <p:cNvSpPr/>
          <p:nvPr/>
        </p:nvSpPr>
        <p:spPr>
          <a:xfrm>
            <a:off x="850899" y="4114800"/>
            <a:ext cx="5447666" cy="354965"/>
          </a:xfrm>
          <a:prstGeom prst="rect">
            <a:avLst/>
          </a:prstGeom>
          <a:ln>
            <a:solidFill>
              <a:srgbClr val="BE4B48"/>
            </a:solidFill>
            <a:round/>
          </a:ln>
          <a:effectLst>
            <a:outerShdw blurRad="63500" dist="20000" dir="5400000" rotWithShape="0">
              <a:srgbClr val="FFFFFF">
                <a:alpha val="37998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小明：他让我多休息，休息得越多，好得越快。</a:t>
            </a:r>
          </a:p>
        </p:txBody>
      </p:sp>
      <p:sp>
        <p:nvSpPr>
          <p:cNvPr id="80" name="Shape 80"/>
          <p:cNvSpPr/>
          <p:nvPr/>
        </p:nvSpPr>
        <p:spPr>
          <a:xfrm>
            <a:off x="850900" y="2743200"/>
            <a:ext cx="3923665" cy="354965"/>
          </a:xfrm>
          <a:prstGeom prst="rect">
            <a:avLst/>
          </a:prstGeom>
          <a:ln>
            <a:solidFill>
              <a:srgbClr val="BE4B48"/>
            </a:solidFill>
            <a:round/>
          </a:ln>
          <a:effectLst>
            <a:outerShdw blurRad="63500" dist="20000" dir="5400000" rotWithShape="0">
              <a:srgbClr val="FFFFFF">
                <a:alpha val="37998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小明：我这几天脚疼，没休息好。</a:t>
            </a:r>
          </a:p>
        </p:txBody>
      </p:sp>
      <p:sp>
        <p:nvSpPr>
          <p:cNvPr id="81" name="Shape 81"/>
          <p:cNvSpPr/>
          <p:nvPr/>
        </p:nvSpPr>
        <p:spPr>
          <a:xfrm>
            <a:off x="842962" y="4729162"/>
            <a:ext cx="4685666" cy="354966"/>
          </a:xfrm>
          <a:prstGeom prst="rect">
            <a:avLst/>
          </a:prstGeom>
          <a:ln>
            <a:solidFill>
              <a:srgbClr val="4A7EBB"/>
            </a:solidFill>
            <a:round/>
          </a:ln>
          <a:effectLst>
            <a:outerShdw blurRad="63500" dist="20000" dir="5400000" rotWithShape="0">
              <a:srgbClr val="FFFFFF">
                <a:alpha val="37998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同学：下个月的篮球比赛，你能参加吗？</a:t>
            </a:r>
          </a:p>
        </p:txBody>
      </p:sp>
      <p:sp>
        <p:nvSpPr>
          <p:cNvPr id="82" name="Shape 82"/>
          <p:cNvSpPr/>
          <p:nvPr/>
        </p:nvSpPr>
        <p:spPr>
          <a:xfrm>
            <a:off x="855662" y="5414962"/>
            <a:ext cx="4685666" cy="354966"/>
          </a:xfrm>
          <a:prstGeom prst="rect">
            <a:avLst/>
          </a:prstGeom>
          <a:ln>
            <a:solidFill>
              <a:srgbClr val="BE4B48"/>
            </a:solidFill>
            <a:round/>
          </a:ln>
          <a:effectLst>
            <a:outerShdw blurRad="63500" dist="20000" dir="5400000" rotWithShape="0">
              <a:srgbClr val="FFFFFF">
                <a:alpha val="37998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小明：一定能参加，一点儿影响也没有。</a:t>
            </a:r>
          </a:p>
        </p:txBody>
      </p:sp>
    </p:spTree>
  </p:cSld>
  <p:clrMapOvr>
    <a:masterClrMapping/>
  </p:clrMapOvr>
  <p:transition spd="med"/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" name="Shape 84"/>
          <p:cNvSpPr/>
          <p:nvPr/>
        </p:nvSpPr>
        <p:spPr>
          <a:xfrm>
            <a:off x="2541587" y="862012"/>
            <a:ext cx="2136141" cy="345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根据课文判断对错</a:t>
            </a:r>
          </a:p>
        </p:txBody>
      </p:sp>
      <p:grpSp>
        <p:nvGrpSpPr>
          <p:cNvPr id="2" name="Group 89"/>
          <p:cNvGrpSpPr/>
          <p:nvPr/>
        </p:nvGrpSpPr>
        <p:grpSpPr>
          <a:xfrm>
            <a:off x="470022" y="305519"/>
            <a:ext cx="8359654" cy="919241"/>
            <a:chOff x="0" y="0"/>
            <a:chExt cx="8359652" cy="919239"/>
          </a:xfrm>
        </p:grpSpPr>
        <p:grpSp>
          <p:nvGrpSpPr>
            <p:cNvPr id="3" name="Group 87"/>
            <p:cNvGrpSpPr/>
            <p:nvPr/>
          </p:nvGrpSpPr>
          <p:grpSpPr>
            <a:xfrm>
              <a:off x="0" y="0"/>
              <a:ext cx="607351" cy="919240"/>
              <a:chOff x="0" y="0"/>
              <a:chExt cx="607350" cy="919239"/>
            </a:xfrm>
          </p:grpSpPr>
          <p:sp>
            <p:nvSpPr>
              <p:cNvPr id="85" name="Shape 85"/>
              <p:cNvSpPr/>
              <p:nvPr/>
            </p:nvSpPr>
            <p:spPr>
              <a:xfrm>
                <a:off x="0" y="0"/>
                <a:ext cx="607351" cy="919240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10786" y="21600"/>
                    </a:moveTo>
                    <a:lnTo>
                      <a:pt x="11178" y="21600"/>
                    </a:lnTo>
                    <a:lnTo>
                      <a:pt x="11516" y="21565"/>
                    </a:lnTo>
                    <a:lnTo>
                      <a:pt x="11881" y="21495"/>
                    </a:lnTo>
                    <a:lnTo>
                      <a:pt x="12220" y="21425"/>
                    </a:lnTo>
                    <a:lnTo>
                      <a:pt x="12585" y="21319"/>
                    </a:lnTo>
                    <a:lnTo>
                      <a:pt x="12871" y="21196"/>
                    </a:lnTo>
                    <a:lnTo>
                      <a:pt x="13132" y="21056"/>
                    </a:lnTo>
                    <a:lnTo>
                      <a:pt x="13367" y="20881"/>
                    </a:lnTo>
                    <a:lnTo>
                      <a:pt x="13627" y="20722"/>
                    </a:lnTo>
                    <a:lnTo>
                      <a:pt x="13835" y="20511"/>
                    </a:lnTo>
                    <a:lnTo>
                      <a:pt x="14018" y="20318"/>
                    </a:lnTo>
                    <a:lnTo>
                      <a:pt x="14174" y="20107"/>
                    </a:lnTo>
                    <a:lnTo>
                      <a:pt x="14330" y="19879"/>
                    </a:lnTo>
                    <a:lnTo>
                      <a:pt x="14434" y="19634"/>
                    </a:lnTo>
                    <a:lnTo>
                      <a:pt x="14487" y="19370"/>
                    </a:lnTo>
                    <a:lnTo>
                      <a:pt x="14487" y="15664"/>
                    </a:lnTo>
                    <a:lnTo>
                      <a:pt x="14591" y="15454"/>
                    </a:lnTo>
                    <a:lnTo>
                      <a:pt x="14669" y="15260"/>
                    </a:lnTo>
                    <a:lnTo>
                      <a:pt x="14774" y="15050"/>
                    </a:lnTo>
                    <a:lnTo>
                      <a:pt x="15138" y="14646"/>
                    </a:lnTo>
                    <a:lnTo>
                      <a:pt x="15581" y="14242"/>
                    </a:lnTo>
                    <a:lnTo>
                      <a:pt x="16728" y="13469"/>
                    </a:lnTo>
                    <a:lnTo>
                      <a:pt x="18030" y="12591"/>
                    </a:lnTo>
                    <a:lnTo>
                      <a:pt x="18734" y="12118"/>
                    </a:lnTo>
                    <a:lnTo>
                      <a:pt x="19333" y="11573"/>
                    </a:lnTo>
                    <a:lnTo>
                      <a:pt x="19932" y="11028"/>
                    </a:lnTo>
                    <a:lnTo>
                      <a:pt x="20479" y="10396"/>
                    </a:lnTo>
                    <a:lnTo>
                      <a:pt x="20740" y="10097"/>
                    </a:lnTo>
                    <a:lnTo>
                      <a:pt x="20948" y="9729"/>
                    </a:lnTo>
                    <a:lnTo>
                      <a:pt x="21130" y="9378"/>
                    </a:lnTo>
                    <a:lnTo>
                      <a:pt x="21287" y="8974"/>
                    </a:lnTo>
                    <a:lnTo>
                      <a:pt x="21443" y="8605"/>
                    </a:lnTo>
                    <a:lnTo>
                      <a:pt x="21548" y="8166"/>
                    </a:lnTo>
                    <a:lnTo>
                      <a:pt x="21600" y="7727"/>
                    </a:lnTo>
                    <a:lnTo>
                      <a:pt x="21600" y="6884"/>
                    </a:lnTo>
                    <a:lnTo>
                      <a:pt x="21548" y="6515"/>
                    </a:lnTo>
                    <a:lnTo>
                      <a:pt x="21496" y="6182"/>
                    </a:lnTo>
                    <a:lnTo>
                      <a:pt x="21391" y="5812"/>
                    </a:lnTo>
                    <a:lnTo>
                      <a:pt x="21287" y="5479"/>
                    </a:lnTo>
                    <a:lnTo>
                      <a:pt x="21130" y="5093"/>
                    </a:lnTo>
                    <a:lnTo>
                      <a:pt x="20948" y="4760"/>
                    </a:lnTo>
                    <a:lnTo>
                      <a:pt x="20740" y="4425"/>
                    </a:lnTo>
                    <a:lnTo>
                      <a:pt x="20531" y="4127"/>
                    </a:lnTo>
                    <a:lnTo>
                      <a:pt x="20296" y="3811"/>
                    </a:lnTo>
                    <a:lnTo>
                      <a:pt x="20036" y="3513"/>
                    </a:lnTo>
                    <a:lnTo>
                      <a:pt x="19775" y="3214"/>
                    </a:lnTo>
                    <a:lnTo>
                      <a:pt x="19124" y="2634"/>
                    </a:lnTo>
                    <a:lnTo>
                      <a:pt x="18447" y="2125"/>
                    </a:lnTo>
                    <a:lnTo>
                      <a:pt x="17691" y="1669"/>
                    </a:lnTo>
                    <a:lnTo>
                      <a:pt x="16832" y="1229"/>
                    </a:lnTo>
                    <a:lnTo>
                      <a:pt x="16388" y="1054"/>
                    </a:lnTo>
                    <a:lnTo>
                      <a:pt x="15920" y="879"/>
                    </a:lnTo>
                    <a:lnTo>
                      <a:pt x="15477" y="720"/>
                    </a:lnTo>
                    <a:lnTo>
                      <a:pt x="15034" y="580"/>
                    </a:lnTo>
                    <a:lnTo>
                      <a:pt x="14539" y="439"/>
                    </a:lnTo>
                    <a:lnTo>
                      <a:pt x="14018" y="316"/>
                    </a:lnTo>
                    <a:lnTo>
                      <a:pt x="13471" y="211"/>
                    </a:lnTo>
                    <a:lnTo>
                      <a:pt x="12975" y="140"/>
                    </a:lnTo>
                    <a:lnTo>
                      <a:pt x="12428" y="71"/>
                    </a:lnTo>
                    <a:lnTo>
                      <a:pt x="11934" y="35"/>
                    </a:lnTo>
                    <a:lnTo>
                      <a:pt x="11387" y="0"/>
                    </a:lnTo>
                    <a:lnTo>
                      <a:pt x="10213" y="0"/>
                    </a:lnTo>
                    <a:lnTo>
                      <a:pt x="9666" y="35"/>
                    </a:lnTo>
                    <a:lnTo>
                      <a:pt x="9172" y="71"/>
                    </a:lnTo>
                    <a:lnTo>
                      <a:pt x="8625" y="140"/>
                    </a:lnTo>
                    <a:lnTo>
                      <a:pt x="8129" y="211"/>
                    </a:lnTo>
                    <a:lnTo>
                      <a:pt x="7582" y="316"/>
                    </a:lnTo>
                    <a:lnTo>
                      <a:pt x="7061" y="439"/>
                    </a:lnTo>
                    <a:lnTo>
                      <a:pt x="6566" y="580"/>
                    </a:lnTo>
                    <a:lnTo>
                      <a:pt x="6123" y="720"/>
                    </a:lnTo>
                    <a:lnTo>
                      <a:pt x="5680" y="879"/>
                    </a:lnTo>
                    <a:lnTo>
                      <a:pt x="5212" y="1054"/>
                    </a:lnTo>
                    <a:lnTo>
                      <a:pt x="4768" y="1229"/>
                    </a:lnTo>
                    <a:lnTo>
                      <a:pt x="3909" y="1669"/>
                    </a:lnTo>
                    <a:lnTo>
                      <a:pt x="3153" y="2125"/>
                    </a:lnTo>
                    <a:lnTo>
                      <a:pt x="2476" y="2634"/>
                    </a:lnTo>
                    <a:lnTo>
                      <a:pt x="1825" y="3214"/>
                    </a:lnTo>
                    <a:lnTo>
                      <a:pt x="1303" y="3811"/>
                    </a:lnTo>
                    <a:lnTo>
                      <a:pt x="1069" y="4127"/>
                    </a:lnTo>
                    <a:lnTo>
                      <a:pt x="860" y="4425"/>
                    </a:lnTo>
                    <a:lnTo>
                      <a:pt x="651" y="4760"/>
                    </a:lnTo>
                    <a:lnTo>
                      <a:pt x="470" y="5093"/>
                    </a:lnTo>
                    <a:lnTo>
                      <a:pt x="313" y="5479"/>
                    </a:lnTo>
                    <a:lnTo>
                      <a:pt x="209" y="5812"/>
                    </a:lnTo>
                    <a:lnTo>
                      <a:pt x="104" y="6182"/>
                    </a:lnTo>
                    <a:lnTo>
                      <a:pt x="52" y="6515"/>
                    </a:lnTo>
                    <a:lnTo>
                      <a:pt x="0" y="6884"/>
                    </a:lnTo>
                    <a:lnTo>
                      <a:pt x="0" y="7727"/>
                    </a:lnTo>
                    <a:lnTo>
                      <a:pt x="52" y="8166"/>
                    </a:lnTo>
                    <a:lnTo>
                      <a:pt x="157" y="8605"/>
                    </a:lnTo>
                    <a:lnTo>
                      <a:pt x="313" y="8974"/>
                    </a:lnTo>
                    <a:lnTo>
                      <a:pt x="470" y="9378"/>
                    </a:lnTo>
                    <a:lnTo>
                      <a:pt x="651" y="9729"/>
                    </a:lnTo>
                    <a:lnTo>
                      <a:pt x="860" y="10097"/>
                    </a:lnTo>
                    <a:lnTo>
                      <a:pt x="1121" y="10396"/>
                    </a:lnTo>
                    <a:lnTo>
                      <a:pt x="1668" y="11028"/>
                    </a:lnTo>
                    <a:lnTo>
                      <a:pt x="2267" y="11573"/>
                    </a:lnTo>
                    <a:lnTo>
                      <a:pt x="2866" y="12118"/>
                    </a:lnTo>
                    <a:lnTo>
                      <a:pt x="3570" y="12591"/>
                    </a:lnTo>
                    <a:lnTo>
                      <a:pt x="4872" y="13469"/>
                    </a:lnTo>
                    <a:lnTo>
                      <a:pt x="6019" y="14242"/>
                    </a:lnTo>
                    <a:lnTo>
                      <a:pt x="6462" y="14646"/>
                    </a:lnTo>
                    <a:lnTo>
                      <a:pt x="6826" y="15050"/>
                    </a:lnTo>
                    <a:lnTo>
                      <a:pt x="6931" y="15260"/>
                    </a:lnTo>
                    <a:lnTo>
                      <a:pt x="7009" y="15454"/>
                    </a:lnTo>
                    <a:lnTo>
                      <a:pt x="7113" y="15664"/>
                    </a:lnTo>
                    <a:lnTo>
                      <a:pt x="7113" y="19370"/>
                    </a:lnTo>
                    <a:lnTo>
                      <a:pt x="7166" y="19634"/>
                    </a:lnTo>
                    <a:lnTo>
                      <a:pt x="7270" y="19879"/>
                    </a:lnTo>
                    <a:lnTo>
                      <a:pt x="7425" y="20107"/>
                    </a:lnTo>
                    <a:lnTo>
                      <a:pt x="7582" y="20318"/>
                    </a:lnTo>
                    <a:lnTo>
                      <a:pt x="7765" y="20511"/>
                    </a:lnTo>
                    <a:lnTo>
                      <a:pt x="7973" y="20722"/>
                    </a:lnTo>
                    <a:lnTo>
                      <a:pt x="8233" y="20881"/>
                    </a:lnTo>
                    <a:lnTo>
                      <a:pt x="8468" y="21056"/>
                    </a:lnTo>
                    <a:lnTo>
                      <a:pt x="8729" y="21196"/>
                    </a:lnTo>
                    <a:lnTo>
                      <a:pt x="9015" y="21319"/>
                    </a:lnTo>
                    <a:lnTo>
                      <a:pt x="9380" y="21425"/>
                    </a:lnTo>
                    <a:lnTo>
                      <a:pt x="9719" y="21495"/>
                    </a:lnTo>
                    <a:lnTo>
                      <a:pt x="10084" y="21565"/>
                    </a:lnTo>
                    <a:lnTo>
                      <a:pt x="10422" y="21600"/>
                    </a:lnTo>
                    <a:lnTo>
                      <a:pt x="10786" y="21600"/>
                    </a:lnTo>
                    <a:close/>
                  </a:path>
                </a:pathLst>
              </a:custGeom>
              <a:solidFill>
                <a:srgbClr val="FFFFCC"/>
              </a:solidFill>
              <a:ln w="57150" cap="flat">
                <a:solidFill>
                  <a:srgbClr val="000000"/>
                </a:solidFill>
                <a:prstDash val="solid"/>
                <a:round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/>
                <a:endParaRPr/>
              </a:p>
            </p:txBody>
          </p:sp>
          <p:sp>
            <p:nvSpPr>
              <p:cNvPr id="86" name="Shape 86"/>
              <p:cNvSpPr/>
              <p:nvPr/>
            </p:nvSpPr>
            <p:spPr>
              <a:xfrm>
                <a:off x="192677" y="403591"/>
                <a:ext cx="224198" cy="408039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6354" y="10918"/>
                    </a:moveTo>
                    <a:lnTo>
                      <a:pt x="4448" y="5578"/>
                    </a:lnTo>
                    <a:lnTo>
                      <a:pt x="1060" y="1305"/>
                    </a:lnTo>
                    <a:lnTo>
                      <a:pt x="0" y="235"/>
                    </a:lnTo>
                    <a:lnTo>
                      <a:pt x="4448" y="1424"/>
                    </a:lnTo>
                    <a:lnTo>
                      <a:pt x="7835" y="0"/>
                    </a:lnTo>
                    <a:lnTo>
                      <a:pt x="11647" y="1305"/>
                    </a:lnTo>
                    <a:lnTo>
                      <a:pt x="14610" y="0"/>
                    </a:lnTo>
                    <a:lnTo>
                      <a:pt x="17576" y="1186"/>
                    </a:lnTo>
                    <a:lnTo>
                      <a:pt x="21600" y="235"/>
                    </a:lnTo>
                    <a:lnTo>
                      <a:pt x="16304" y="6053"/>
                    </a:lnTo>
                    <a:lnTo>
                      <a:pt x="14822" y="10918"/>
                    </a:lnTo>
                    <a:moveTo>
                      <a:pt x="778" y="14359"/>
                    </a:moveTo>
                    <a:lnTo>
                      <a:pt x="20681" y="14359"/>
                    </a:lnTo>
                    <a:lnTo>
                      <a:pt x="20681" y="16852"/>
                    </a:lnTo>
                    <a:lnTo>
                      <a:pt x="778" y="16814"/>
                    </a:lnTo>
                    <a:lnTo>
                      <a:pt x="778" y="19226"/>
                    </a:lnTo>
                    <a:lnTo>
                      <a:pt x="20681" y="19304"/>
                    </a:lnTo>
                    <a:lnTo>
                      <a:pt x="20752" y="21600"/>
                    </a:lnTo>
                    <a:lnTo>
                      <a:pt x="848" y="21600"/>
                    </a:lnTo>
                  </a:path>
                </a:pathLst>
              </a:custGeom>
              <a:noFill/>
              <a:ln w="57150" cap="flat">
                <a:solidFill>
                  <a:srgbClr val="000000"/>
                </a:solidFill>
                <a:prstDash val="solid"/>
                <a:round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/>
                <a:endParaRPr/>
              </a:p>
            </p:txBody>
          </p:sp>
        </p:grpSp>
        <p:sp>
          <p:nvSpPr>
            <p:cNvPr id="88" name="Shape 88"/>
            <p:cNvSpPr/>
            <p:nvPr/>
          </p:nvSpPr>
          <p:spPr>
            <a:xfrm>
              <a:off x="574552" y="286618"/>
              <a:ext cx="7785101" cy="596901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xmlns="" val="1"/>
              </a:ext>
            </a:extLst>
          </p:spPr>
          <p:txBody>
            <a:bodyPr wrap="square" lIns="45719" tIns="45719" rIns="45719" bIns="45719" numCol="1" anchor="t">
              <a:spAutoFit/>
            </a:bodyPr>
            <a:lstStyle>
              <a:lvl1pPr>
                <a:defRPr sz="4000">
                  <a:solidFill>
                    <a:srgbClr val="A6A6A6"/>
                  </a:solidFill>
                  <a:latin typeface="黑体"/>
                  <a:ea typeface="黑体"/>
                  <a:cs typeface="黑体"/>
                  <a:sym typeface="黑体"/>
                </a:defRPr>
              </a:lvl1pPr>
            </a:lstStyle>
            <a:p>
              <a:pPr lvl="0">
                <a:defRPr sz="1800">
                  <a:solidFill>
                    <a:srgbClr val="000000"/>
                  </a:solidFill>
                </a:defRPr>
              </a:pPr>
              <a:r>
                <a:rPr sz="4000">
                  <a:solidFill>
                    <a:srgbClr val="A6A6A6"/>
                  </a:solidFill>
                </a:rPr>
                <a:t>练习</a:t>
              </a:r>
            </a:p>
          </p:txBody>
        </p:sp>
      </p:grpSp>
      <p:sp>
        <p:nvSpPr>
          <p:cNvPr id="90" name="Shape 90"/>
          <p:cNvSpPr/>
          <p:nvPr/>
        </p:nvSpPr>
        <p:spPr>
          <a:xfrm>
            <a:off x="1639887" y="1852612"/>
            <a:ext cx="2399666" cy="354966"/>
          </a:xfrm>
          <a:prstGeom prst="rect">
            <a:avLst/>
          </a:prstGeom>
          <a:ln>
            <a:solidFill>
              <a:srgbClr val="FFFFFF"/>
            </a:solidFill>
            <a:round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小明的眼睛受伤了。</a:t>
            </a:r>
          </a:p>
        </p:txBody>
      </p:sp>
      <p:sp>
        <p:nvSpPr>
          <p:cNvPr id="91" name="Shape 91"/>
          <p:cNvSpPr/>
          <p:nvPr/>
        </p:nvSpPr>
        <p:spPr>
          <a:xfrm>
            <a:off x="1106487" y="1851025"/>
            <a:ext cx="324740" cy="354965"/>
          </a:xfrm>
          <a:prstGeom prst="rect">
            <a:avLst/>
          </a:prstGeom>
          <a:ln>
            <a:solidFill>
              <a:srgbClr val="FFFFFF"/>
            </a:solidFill>
            <a:round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1.</a:t>
            </a:r>
          </a:p>
        </p:txBody>
      </p:sp>
      <p:sp>
        <p:nvSpPr>
          <p:cNvPr id="92" name="Shape 92"/>
          <p:cNvSpPr/>
          <p:nvPr/>
        </p:nvSpPr>
        <p:spPr>
          <a:xfrm>
            <a:off x="1106487" y="2682875"/>
            <a:ext cx="324740" cy="354965"/>
          </a:xfrm>
          <a:prstGeom prst="rect">
            <a:avLst/>
          </a:prstGeom>
          <a:ln>
            <a:solidFill>
              <a:srgbClr val="FFFFFF"/>
            </a:solidFill>
            <a:round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2.</a:t>
            </a:r>
          </a:p>
        </p:txBody>
      </p:sp>
      <p:sp>
        <p:nvSpPr>
          <p:cNvPr id="93" name="Shape 93"/>
          <p:cNvSpPr/>
          <p:nvPr/>
        </p:nvSpPr>
        <p:spPr>
          <a:xfrm>
            <a:off x="1639887" y="2668587"/>
            <a:ext cx="2399666" cy="354966"/>
          </a:xfrm>
          <a:prstGeom prst="rect">
            <a:avLst/>
          </a:prstGeom>
          <a:ln>
            <a:solidFill>
              <a:srgbClr val="FFFFFF"/>
            </a:solidFill>
            <a:round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医生让小明多休息。</a:t>
            </a:r>
          </a:p>
        </p:txBody>
      </p:sp>
      <p:sp>
        <p:nvSpPr>
          <p:cNvPr id="94" name="Shape 94"/>
          <p:cNvSpPr/>
          <p:nvPr/>
        </p:nvSpPr>
        <p:spPr>
          <a:xfrm>
            <a:off x="1106487" y="3509962"/>
            <a:ext cx="324740" cy="354966"/>
          </a:xfrm>
          <a:prstGeom prst="rect">
            <a:avLst/>
          </a:prstGeom>
          <a:ln>
            <a:solidFill>
              <a:srgbClr val="FFFFFF"/>
            </a:solidFill>
            <a:round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3.</a:t>
            </a:r>
          </a:p>
        </p:txBody>
      </p:sp>
      <p:sp>
        <p:nvSpPr>
          <p:cNvPr id="95" name="Shape 95"/>
          <p:cNvSpPr/>
          <p:nvPr/>
        </p:nvSpPr>
        <p:spPr>
          <a:xfrm>
            <a:off x="1639887" y="3494087"/>
            <a:ext cx="4177666" cy="354966"/>
          </a:xfrm>
          <a:prstGeom prst="rect">
            <a:avLst/>
          </a:prstGeom>
          <a:ln>
            <a:solidFill>
              <a:srgbClr val="FFFFFF"/>
            </a:solidFill>
            <a:round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小明不能参加下个月的篮球比赛了。</a:t>
            </a:r>
          </a:p>
        </p:txBody>
      </p:sp>
    </p:spTree>
  </p:cSld>
  <p:clrMapOvr>
    <a:masterClrMapping/>
  </p:clrMapOvr>
  <p:transition spd="med"/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" name="Shape 97"/>
          <p:cNvSpPr/>
          <p:nvPr/>
        </p:nvSpPr>
        <p:spPr>
          <a:xfrm>
            <a:off x="2541587" y="862012"/>
            <a:ext cx="2390141" cy="345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选择合适的词语填空</a:t>
            </a:r>
          </a:p>
        </p:txBody>
      </p:sp>
      <p:grpSp>
        <p:nvGrpSpPr>
          <p:cNvPr id="2" name="Group 102"/>
          <p:cNvGrpSpPr/>
          <p:nvPr/>
        </p:nvGrpSpPr>
        <p:grpSpPr>
          <a:xfrm>
            <a:off x="470022" y="305519"/>
            <a:ext cx="8359654" cy="919241"/>
            <a:chOff x="0" y="0"/>
            <a:chExt cx="8359652" cy="919239"/>
          </a:xfrm>
        </p:grpSpPr>
        <p:grpSp>
          <p:nvGrpSpPr>
            <p:cNvPr id="3" name="Group 100"/>
            <p:cNvGrpSpPr/>
            <p:nvPr/>
          </p:nvGrpSpPr>
          <p:grpSpPr>
            <a:xfrm>
              <a:off x="0" y="0"/>
              <a:ext cx="607351" cy="919240"/>
              <a:chOff x="0" y="0"/>
              <a:chExt cx="607350" cy="919239"/>
            </a:xfrm>
          </p:grpSpPr>
          <p:sp>
            <p:nvSpPr>
              <p:cNvPr id="98" name="Shape 98"/>
              <p:cNvSpPr/>
              <p:nvPr/>
            </p:nvSpPr>
            <p:spPr>
              <a:xfrm>
                <a:off x="0" y="0"/>
                <a:ext cx="607351" cy="919240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10786" y="21600"/>
                    </a:moveTo>
                    <a:lnTo>
                      <a:pt x="11178" y="21600"/>
                    </a:lnTo>
                    <a:lnTo>
                      <a:pt x="11516" y="21565"/>
                    </a:lnTo>
                    <a:lnTo>
                      <a:pt x="11881" y="21495"/>
                    </a:lnTo>
                    <a:lnTo>
                      <a:pt x="12220" y="21425"/>
                    </a:lnTo>
                    <a:lnTo>
                      <a:pt x="12585" y="21319"/>
                    </a:lnTo>
                    <a:lnTo>
                      <a:pt x="12871" y="21196"/>
                    </a:lnTo>
                    <a:lnTo>
                      <a:pt x="13132" y="21056"/>
                    </a:lnTo>
                    <a:lnTo>
                      <a:pt x="13367" y="20881"/>
                    </a:lnTo>
                    <a:lnTo>
                      <a:pt x="13627" y="20722"/>
                    </a:lnTo>
                    <a:lnTo>
                      <a:pt x="13835" y="20511"/>
                    </a:lnTo>
                    <a:lnTo>
                      <a:pt x="14018" y="20318"/>
                    </a:lnTo>
                    <a:lnTo>
                      <a:pt x="14174" y="20107"/>
                    </a:lnTo>
                    <a:lnTo>
                      <a:pt x="14330" y="19879"/>
                    </a:lnTo>
                    <a:lnTo>
                      <a:pt x="14434" y="19634"/>
                    </a:lnTo>
                    <a:lnTo>
                      <a:pt x="14487" y="19370"/>
                    </a:lnTo>
                    <a:lnTo>
                      <a:pt x="14487" y="15664"/>
                    </a:lnTo>
                    <a:lnTo>
                      <a:pt x="14591" y="15454"/>
                    </a:lnTo>
                    <a:lnTo>
                      <a:pt x="14669" y="15260"/>
                    </a:lnTo>
                    <a:lnTo>
                      <a:pt x="14774" y="15050"/>
                    </a:lnTo>
                    <a:lnTo>
                      <a:pt x="15138" y="14646"/>
                    </a:lnTo>
                    <a:lnTo>
                      <a:pt x="15581" y="14242"/>
                    </a:lnTo>
                    <a:lnTo>
                      <a:pt x="16728" y="13469"/>
                    </a:lnTo>
                    <a:lnTo>
                      <a:pt x="18030" y="12591"/>
                    </a:lnTo>
                    <a:lnTo>
                      <a:pt x="18734" y="12118"/>
                    </a:lnTo>
                    <a:lnTo>
                      <a:pt x="19333" y="11573"/>
                    </a:lnTo>
                    <a:lnTo>
                      <a:pt x="19932" y="11028"/>
                    </a:lnTo>
                    <a:lnTo>
                      <a:pt x="20479" y="10396"/>
                    </a:lnTo>
                    <a:lnTo>
                      <a:pt x="20740" y="10097"/>
                    </a:lnTo>
                    <a:lnTo>
                      <a:pt x="20948" y="9729"/>
                    </a:lnTo>
                    <a:lnTo>
                      <a:pt x="21130" y="9378"/>
                    </a:lnTo>
                    <a:lnTo>
                      <a:pt x="21287" y="8974"/>
                    </a:lnTo>
                    <a:lnTo>
                      <a:pt x="21443" y="8605"/>
                    </a:lnTo>
                    <a:lnTo>
                      <a:pt x="21548" y="8166"/>
                    </a:lnTo>
                    <a:lnTo>
                      <a:pt x="21600" y="7727"/>
                    </a:lnTo>
                    <a:lnTo>
                      <a:pt x="21600" y="6884"/>
                    </a:lnTo>
                    <a:lnTo>
                      <a:pt x="21548" y="6515"/>
                    </a:lnTo>
                    <a:lnTo>
                      <a:pt x="21496" y="6182"/>
                    </a:lnTo>
                    <a:lnTo>
                      <a:pt x="21391" y="5812"/>
                    </a:lnTo>
                    <a:lnTo>
                      <a:pt x="21287" y="5479"/>
                    </a:lnTo>
                    <a:lnTo>
                      <a:pt x="21130" y="5093"/>
                    </a:lnTo>
                    <a:lnTo>
                      <a:pt x="20948" y="4760"/>
                    </a:lnTo>
                    <a:lnTo>
                      <a:pt x="20740" y="4425"/>
                    </a:lnTo>
                    <a:lnTo>
                      <a:pt x="20531" y="4127"/>
                    </a:lnTo>
                    <a:lnTo>
                      <a:pt x="20296" y="3811"/>
                    </a:lnTo>
                    <a:lnTo>
                      <a:pt x="20036" y="3513"/>
                    </a:lnTo>
                    <a:lnTo>
                      <a:pt x="19775" y="3214"/>
                    </a:lnTo>
                    <a:lnTo>
                      <a:pt x="19124" y="2634"/>
                    </a:lnTo>
                    <a:lnTo>
                      <a:pt x="18447" y="2125"/>
                    </a:lnTo>
                    <a:lnTo>
                      <a:pt x="17691" y="1669"/>
                    </a:lnTo>
                    <a:lnTo>
                      <a:pt x="16832" y="1229"/>
                    </a:lnTo>
                    <a:lnTo>
                      <a:pt x="16388" y="1054"/>
                    </a:lnTo>
                    <a:lnTo>
                      <a:pt x="15920" y="879"/>
                    </a:lnTo>
                    <a:lnTo>
                      <a:pt x="15477" y="720"/>
                    </a:lnTo>
                    <a:lnTo>
                      <a:pt x="15034" y="580"/>
                    </a:lnTo>
                    <a:lnTo>
                      <a:pt x="14539" y="439"/>
                    </a:lnTo>
                    <a:lnTo>
                      <a:pt x="14018" y="316"/>
                    </a:lnTo>
                    <a:lnTo>
                      <a:pt x="13471" y="211"/>
                    </a:lnTo>
                    <a:lnTo>
                      <a:pt x="12975" y="140"/>
                    </a:lnTo>
                    <a:lnTo>
                      <a:pt x="12428" y="71"/>
                    </a:lnTo>
                    <a:lnTo>
                      <a:pt x="11934" y="35"/>
                    </a:lnTo>
                    <a:lnTo>
                      <a:pt x="11387" y="0"/>
                    </a:lnTo>
                    <a:lnTo>
                      <a:pt x="10213" y="0"/>
                    </a:lnTo>
                    <a:lnTo>
                      <a:pt x="9666" y="35"/>
                    </a:lnTo>
                    <a:lnTo>
                      <a:pt x="9172" y="71"/>
                    </a:lnTo>
                    <a:lnTo>
                      <a:pt x="8625" y="140"/>
                    </a:lnTo>
                    <a:lnTo>
                      <a:pt x="8129" y="211"/>
                    </a:lnTo>
                    <a:lnTo>
                      <a:pt x="7582" y="316"/>
                    </a:lnTo>
                    <a:lnTo>
                      <a:pt x="7061" y="439"/>
                    </a:lnTo>
                    <a:lnTo>
                      <a:pt x="6566" y="580"/>
                    </a:lnTo>
                    <a:lnTo>
                      <a:pt x="6123" y="720"/>
                    </a:lnTo>
                    <a:lnTo>
                      <a:pt x="5680" y="879"/>
                    </a:lnTo>
                    <a:lnTo>
                      <a:pt x="5212" y="1054"/>
                    </a:lnTo>
                    <a:lnTo>
                      <a:pt x="4768" y="1229"/>
                    </a:lnTo>
                    <a:lnTo>
                      <a:pt x="3909" y="1669"/>
                    </a:lnTo>
                    <a:lnTo>
                      <a:pt x="3153" y="2125"/>
                    </a:lnTo>
                    <a:lnTo>
                      <a:pt x="2476" y="2634"/>
                    </a:lnTo>
                    <a:lnTo>
                      <a:pt x="1825" y="3214"/>
                    </a:lnTo>
                    <a:lnTo>
                      <a:pt x="1303" y="3811"/>
                    </a:lnTo>
                    <a:lnTo>
                      <a:pt x="1069" y="4127"/>
                    </a:lnTo>
                    <a:lnTo>
                      <a:pt x="860" y="4425"/>
                    </a:lnTo>
                    <a:lnTo>
                      <a:pt x="651" y="4760"/>
                    </a:lnTo>
                    <a:lnTo>
                      <a:pt x="470" y="5093"/>
                    </a:lnTo>
                    <a:lnTo>
                      <a:pt x="313" y="5479"/>
                    </a:lnTo>
                    <a:lnTo>
                      <a:pt x="209" y="5812"/>
                    </a:lnTo>
                    <a:lnTo>
                      <a:pt x="104" y="6182"/>
                    </a:lnTo>
                    <a:lnTo>
                      <a:pt x="52" y="6515"/>
                    </a:lnTo>
                    <a:lnTo>
                      <a:pt x="0" y="6884"/>
                    </a:lnTo>
                    <a:lnTo>
                      <a:pt x="0" y="7727"/>
                    </a:lnTo>
                    <a:lnTo>
                      <a:pt x="52" y="8166"/>
                    </a:lnTo>
                    <a:lnTo>
                      <a:pt x="157" y="8605"/>
                    </a:lnTo>
                    <a:lnTo>
                      <a:pt x="313" y="8974"/>
                    </a:lnTo>
                    <a:lnTo>
                      <a:pt x="470" y="9378"/>
                    </a:lnTo>
                    <a:lnTo>
                      <a:pt x="651" y="9729"/>
                    </a:lnTo>
                    <a:lnTo>
                      <a:pt x="860" y="10097"/>
                    </a:lnTo>
                    <a:lnTo>
                      <a:pt x="1121" y="10396"/>
                    </a:lnTo>
                    <a:lnTo>
                      <a:pt x="1668" y="11028"/>
                    </a:lnTo>
                    <a:lnTo>
                      <a:pt x="2267" y="11573"/>
                    </a:lnTo>
                    <a:lnTo>
                      <a:pt x="2866" y="12118"/>
                    </a:lnTo>
                    <a:lnTo>
                      <a:pt x="3570" y="12591"/>
                    </a:lnTo>
                    <a:lnTo>
                      <a:pt x="4872" y="13469"/>
                    </a:lnTo>
                    <a:lnTo>
                      <a:pt x="6019" y="14242"/>
                    </a:lnTo>
                    <a:lnTo>
                      <a:pt x="6462" y="14646"/>
                    </a:lnTo>
                    <a:lnTo>
                      <a:pt x="6826" y="15050"/>
                    </a:lnTo>
                    <a:lnTo>
                      <a:pt x="6931" y="15260"/>
                    </a:lnTo>
                    <a:lnTo>
                      <a:pt x="7009" y="15454"/>
                    </a:lnTo>
                    <a:lnTo>
                      <a:pt x="7113" y="15664"/>
                    </a:lnTo>
                    <a:lnTo>
                      <a:pt x="7113" y="19370"/>
                    </a:lnTo>
                    <a:lnTo>
                      <a:pt x="7166" y="19634"/>
                    </a:lnTo>
                    <a:lnTo>
                      <a:pt x="7270" y="19879"/>
                    </a:lnTo>
                    <a:lnTo>
                      <a:pt x="7425" y="20107"/>
                    </a:lnTo>
                    <a:lnTo>
                      <a:pt x="7582" y="20318"/>
                    </a:lnTo>
                    <a:lnTo>
                      <a:pt x="7765" y="20511"/>
                    </a:lnTo>
                    <a:lnTo>
                      <a:pt x="7973" y="20722"/>
                    </a:lnTo>
                    <a:lnTo>
                      <a:pt x="8233" y="20881"/>
                    </a:lnTo>
                    <a:lnTo>
                      <a:pt x="8468" y="21056"/>
                    </a:lnTo>
                    <a:lnTo>
                      <a:pt x="8729" y="21196"/>
                    </a:lnTo>
                    <a:lnTo>
                      <a:pt x="9015" y="21319"/>
                    </a:lnTo>
                    <a:lnTo>
                      <a:pt x="9380" y="21425"/>
                    </a:lnTo>
                    <a:lnTo>
                      <a:pt x="9719" y="21495"/>
                    </a:lnTo>
                    <a:lnTo>
                      <a:pt x="10084" y="21565"/>
                    </a:lnTo>
                    <a:lnTo>
                      <a:pt x="10422" y="21600"/>
                    </a:lnTo>
                    <a:lnTo>
                      <a:pt x="10786" y="21600"/>
                    </a:lnTo>
                    <a:close/>
                  </a:path>
                </a:pathLst>
              </a:custGeom>
              <a:solidFill>
                <a:srgbClr val="FFFFCC"/>
              </a:solidFill>
              <a:ln w="57150" cap="flat">
                <a:solidFill>
                  <a:srgbClr val="000000"/>
                </a:solidFill>
                <a:prstDash val="solid"/>
                <a:round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/>
                <a:endParaRPr/>
              </a:p>
            </p:txBody>
          </p:sp>
          <p:sp>
            <p:nvSpPr>
              <p:cNvPr id="99" name="Shape 99"/>
              <p:cNvSpPr/>
              <p:nvPr/>
            </p:nvSpPr>
            <p:spPr>
              <a:xfrm>
                <a:off x="192677" y="403591"/>
                <a:ext cx="224198" cy="408039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6354" y="10918"/>
                    </a:moveTo>
                    <a:lnTo>
                      <a:pt x="4448" y="5578"/>
                    </a:lnTo>
                    <a:lnTo>
                      <a:pt x="1060" y="1305"/>
                    </a:lnTo>
                    <a:lnTo>
                      <a:pt x="0" y="235"/>
                    </a:lnTo>
                    <a:lnTo>
                      <a:pt x="4448" y="1424"/>
                    </a:lnTo>
                    <a:lnTo>
                      <a:pt x="7835" y="0"/>
                    </a:lnTo>
                    <a:lnTo>
                      <a:pt x="11647" y="1305"/>
                    </a:lnTo>
                    <a:lnTo>
                      <a:pt x="14610" y="0"/>
                    </a:lnTo>
                    <a:lnTo>
                      <a:pt x="17576" y="1186"/>
                    </a:lnTo>
                    <a:lnTo>
                      <a:pt x="21600" y="235"/>
                    </a:lnTo>
                    <a:lnTo>
                      <a:pt x="16304" y="6053"/>
                    </a:lnTo>
                    <a:lnTo>
                      <a:pt x="14822" y="10918"/>
                    </a:lnTo>
                    <a:moveTo>
                      <a:pt x="778" y="14359"/>
                    </a:moveTo>
                    <a:lnTo>
                      <a:pt x="20681" y="14359"/>
                    </a:lnTo>
                    <a:lnTo>
                      <a:pt x="20681" y="16852"/>
                    </a:lnTo>
                    <a:lnTo>
                      <a:pt x="778" y="16814"/>
                    </a:lnTo>
                    <a:lnTo>
                      <a:pt x="778" y="19226"/>
                    </a:lnTo>
                    <a:lnTo>
                      <a:pt x="20681" y="19304"/>
                    </a:lnTo>
                    <a:lnTo>
                      <a:pt x="20752" y="21600"/>
                    </a:lnTo>
                    <a:lnTo>
                      <a:pt x="848" y="21600"/>
                    </a:lnTo>
                  </a:path>
                </a:pathLst>
              </a:custGeom>
              <a:noFill/>
              <a:ln w="57150" cap="flat">
                <a:solidFill>
                  <a:srgbClr val="000000"/>
                </a:solidFill>
                <a:prstDash val="solid"/>
                <a:round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/>
                <a:endParaRPr/>
              </a:p>
            </p:txBody>
          </p:sp>
        </p:grpSp>
        <p:sp>
          <p:nvSpPr>
            <p:cNvPr id="101" name="Shape 101"/>
            <p:cNvSpPr/>
            <p:nvPr/>
          </p:nvSpPr>
          <p:spPr>
            <a:xfrm>
              <a:off x="574552" y="286618"/>
              <a:ext cx="7785101" cy="596901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xmlns="" val="1"/>
              </a:ext>
            </a:extLst>
          </p:spPr>
          <p:txBody>
            <a:bodyPr wrap="square" lIns="45719" tIns="45719" rIns="45719" bIns="45719" numCol="1" anchor="t">
              <a:spAutoFit/>
            </a:bodyPr>
            <a:lstStyle>
              <a:lvl1pPr>
                <a:defRPr sz="4000">
                  <a:solidFill>
                    <a:srgbClr val="A6A6A6"/>
                  </a:solidFill>
                  <a:latin typeface="黑体"/>
                  <a:ea typeface="黑体"/>
                  <a:cs typeface="黑体"/>
                  <a:sym typeface="黑体"/>
                </a:defRPr>
              </a:lvl1pPr>
            </a:lstStyle>
            <a:p>
              <a:pPr lvl="0">
                <a:defRPr sz="1800">
                  <a:solidFill>
                    <a:srgbClr val="000000"/>
                  </a:solidFill>
                </a:defRPr>
              </a:pPr>
              <a:r>
                <a:rPr sz="4000">
                  <a:solidFill>
                    <a:srgbClr val="A6A6A6"/>
                  </a:solidFill>
                </a:rPr>
                <a:t>练习</a:t>
              </a:r>
            </a:p>
          </p:txBody>
        </p:sp>
      </p:grpSp>
      <p:sp>
        <p:nvSpPr>
          <p:cNvPr id="103" name="Shape 103"/>
          <p:cNvSpPr/>
          <p:nvPr/>
        </p:nvSpPr>
        <p:spPr>
          <a:xfrm>
            <a:off x="2038350" y="2426493"/>
            <a:ext cx="7123113" cy="354966"/>
          </a:xfrm>
          <a:prstGeom prst="rect">
            <a:avLst/>
          </a:prstGeom>
          <a:ln>
            <a:solidFill>
              <a:srgbClr val="FFFFFF"/>
            </a:solidFill>
            <a:round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你给我的那本书我看完了。</a:t>
            </a:r>
          </a:p>
        </p:txBody>
      </p:sp>
      <p:sp>
        <p:nvSpPr>
          <p:cNvPr id="104" name="Shape 104"/>
          <p:cNvSpPr/>
          <p:nvPr/>
        </p:nvSpPr>
        <p:spPr>
          <a:xfrm>
            <a:off x="1619250" y="2409825"/>
            <a:ext cx="555625" cy="354965"/>
          </a:xfrm>
          <a:prstGeom prst="rect">
            <a:avLst/>
          </a:prstGeom>
          <a:ln>
            <a:solidFill>
              <a:srgbClr val="FFFFFF"/>
            </a:solidFill>
            <a:round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A：</a:t>
            </a:r>
          </a:p>
        </p:txBody>
      </p:sp>
      <p:sp>
        <p:nvSpPr>
          <p:cNvPr id="105" name="Shape 105"/>
          <p:cNvSpPr/>
          <p:nvPr/>
        </p:nvSpPr>
        <p:spPr>
          <a:xfrm>
            <a:off x="1619250" y="2843212"/>
            <a:ext cx="513461" cy="354966"/>
          </a:xfrm>
          <a:prstGeom prst="rect">
            <a:avLst/>
          </a:prstGeom>
          <a:ln>
            <a:solidFill>
              <a:srgbClr val="FFFFFF"/>
            </a:solidFill>
            <a:round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B：</a:t>
            </a:r>
          </a:p>
        </p:txBody>
      </p:sp>
      <p:sp>
        <p:nvSpPr>
          <p:cNvPr id="106" name="Shape 106"/>
          <p:cNvSpPr/>
          <p:nvPr/>
        </p:nvSpPr>
        <p:spPr>
          <a:xfrm>
            <a:off x="2038350" y="2867818"/>
            <a:ext cx="7123113" cy="354966"/>
          </a:xfrm>
          <a:prstGeom prst="rect">
            <a:avLst/>
          </a:prstGeom>
          <a:ln>
            <a:solidFill>
              <a:srgbClr val="FFFFFF"/>
            </a:solidFill>
            <a:round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你觉得怎么样？</a:t>
            </a:r>
          </a:p>
        </p:txBody>
      </p:sp>
      <p:sp>
        <p:nvSpPr>
          <p:cNvPr id="107" name="Shape 107"/>
          <p:cNvSpPr/>
          <p:nvPr/>
        </p:nvSpPr>
        <p:spPr>
          <a:xfrm>
            <a:off x="1619250" y="3326910"/>
            <a:ext cx="555625" cy="354965"/>
          </a:xfrm>
          <a:prstGeom prst="rect">
            <a:avLst/>
          </a:prstGeom>
          <a:ln>
            <a:solidFill>
              <a:srgbClr val="FFFFFF"/>
            </a:solidFill>
            <a:round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A：</a:t>
            </a:r>
          </a:p>
        </p:txBody>
      </p:sp>
      <p:sp>
        <p:nvSpPr>
          <p:cNvPr id="108" name="Shape 108"/>
          <p:cNvSpPr/>
          <p:nvPr/>
        </p:nvSpPr>
        <p:spPr>
          <a:xfrm>
            <a:off x="2038350" y="3323235"/>
            <a:ext cx="7123113" cy="357506"/>
          </a:xfrm>
          <a:prstGeom prst="rect">
            <a:avLst/>
          </a:prstGeom>
          <a:ln>
            <a:solidFill>
              <a:srgbClr val="FFFFFF"/>
            </a:solidFill>
            <a:round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0" tIns="0" rIns="0" bIns="0">
            <a:spAutoFit/>
          </a:bodyPr>
          <a:lstStyle/>
          <a:p>
            <a:pPr lvl="0"/>
            <a:r>
              <a:rPr sz="2000" dirty="0" err="1">
                <a:latin typeface="华文细黑"/>
                <a:ea typeface="华文细黑"/>
                <a:cs typeface="华文细黑"/>
                <a:sym typeface="华文细黑"/>
              </a:rPr>
              <a:t>很有意思，我</a:t>
            </a:r>
            <a:r>
              <a:rPr sz="2000" u="sng" dirty="0">
                <a:latin typeface="华文细黑"/>
                <a:ea typeface="华文细黑"/>
                <a:cs typeface="华文细黑"/>
                <a:sym typeface="华文细黑"/>
              </a:rPr>
              <a:t>          </a:t>
            </a:r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看</a:t>
            </a:r>
            <a:r>
              <a:rPr sz="2000" u="sng" dirty="0">
                <a:latin typeface="华文细黑"/>
                <a:ea typeface="华文细黑"/>
                <a:cs typeface="华文细黑"/>
                <a:sym typeface="华文细黑"/>
              </a:rPr>
              <a:t>          </a:t>
            </a:r>
            <a:r>
              <a:rPr sz="2000" dirty="0" err="1">
                <a:latin typeface="华文细黑"/>
                <a:ea typeface="华文细黑"/>
                <a:cs typeface="华文细黑"/>
                <a:sym typeface="华文细黑"/>
              </a:rPr>
              <a:t>喜欢</a:t>
            </a:r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。</a:t>
            </a:r>
          </a:p>
        </p:txBody>
      </p:sp>
      <p:sp>
        <p:nvSpPr>
          <p:cNvPr id="109" name="Shape 109"/>
          <p:cNvSpPr/>
          <p:nvPr/>
        </p:nvSpPr>
        <p:spPr>
          <a:xfrm>
            <a:off x="-101601" y="1716881"/>
            <a:ext cx="9144002" cy="40011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/>
          <a:p>
            <a:pPr lvl="0" algn="ctr">
              <a:spcBef>
                <a:spcPts val="1200"/>
              </a:spcBef>
            </a:pPr>
            <a:r>
              <a:rPr sz="2000" dirty="0">
                <a:latin typeface="华文楷体" pitchFamily="2" charset="-122"/>
                <a:ea typeface="华文楷体" pitchFamily="2" charset="-122"/>
                <a:cs typeface="华文细黑"/>
                <a:sym typeface="华文细黑"/>
              </a:rPr>
              <a:t>越…越…     </a:t>
            </a:r>
            <a:r>
              <a:rPr sz="2000" dirty="0" err="1">
                <a:latin typeface="华文楷体" pitchFamily="2" charset="-122"/>
                <a:ea typeface="华文楷体" pitchFamily="2" charset="-122"/>
                <a:cs typeface="华文细黑"/>
                <a:sym typeface="华文细黑"/>
              </a:rPr>
              <a:t>一样</a:t>
            </a:r>
            <a:r>
              <a:rPr sz="2000" dirty="0">
                <a:latin typeface="华文楷体" pitchFamily="2" charset="-122"/>
                <a:ea typeface="华文楷体" pitchFamily="2" charset="-122"/>
                <a:cs typeface="华文细黑"/>
                <a:sym typeface="华文细黑"/>
              </a:rPr>
              <a:t>    </a:t>
            </a:r>
          </a:p>
        </p:txBody>
      </p:sp>
      <p:sp>
        <p:nvSpPr>
          <p:cNvPr id="110" name="Shape 110"/>
          <p:cNvSpPr/>
          <p:nvPr/>
        </p:nvSpPr>
        <p:spPr>
          <a:xfrm>
            <a:off x="1631950" y="3814762"/>
            <a:ext cx="513461" cy="354966"/>
          </a:xfrm>
          <a:prstGeom prst="rect">
            <a:avLst/>
          </a:prstGeom>
          <a:ln>
            <a:solidFill>
              <a:srgbClr val="FFFFFF"/>
            </a:solidFill>
            <a:round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 dirty="0"/>
              <a:t>B：</a:t>
            </a:r>
          </a:p>
        </p:txBody>
      </p:sp>
      <p:sp>
        <p:nvSpPr>
          <p:cNvPr id="111" name="Shape 111"/>
          <p:cNvSpPr/>
          <p:nvPr/>
        </p:nvSpPr>
        <p:spPr>
          <a:xfrm>
            <a:off x="2051050" y="3839368"/>
            <a:ext cx="7123113" cy="357506"/>
          </a:xfrm>
          <a:prstGeom prst="rect">
            <a:avLst/>
          </a:prstGeom>
          <a:ln>
            <a:solidFill>
              <a:srgbClr val="FFFFFF"/>
            </a:solidFill>
            <a:round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0" tIns="0" rIns="0" bIns="0">
            <a:spAutoFit/>
          </a:bodyPr>
          <a:lstStyle/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我跟你</a:t>
            </a:r>
            <a:r>
              <a:rPr sz="2000" u="sng">
                <a:latin typeface="华文细黑"/>
                <a:ea typeface="华文细黑"/>
                <a:cs typeface="华文细黑"/>
                <a:sym typeface="华文细黑"/>
              </a:rPr>
              <a:t>            </a:t>
            </a: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，也非常喜欢。</a:t>
            </a:r>
          </a:p>
        </p:txBody>
      </p:sp>
      <p:pic>
        <p:nvPicPr>
          <p:cNvPr id="112" name="17523124.jpg"/>
          <p:cNvPicPr/>
          <p:nvPr/>
        </p:nvPicPr>
        <p:blipFill>
          <a:blip r:embed="rId2" cstate="print">
            <a:extLst/>
          </a:blip>
          <a:srcRect l="306" t="647" r="306" b="5490"/>
          <a:stretch>
            <a:fillRect/>
          </a:stretch>
        </p:blipFill>
        <p:spPr>
          <a:xfrm>
            <a:off x="6130846" y="2571750"/>
            <a:ext cx="2235201" cy="1435101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</p:cSld>
  <p:clrMapOvr>
    <a:masterClrMapping/>
  </p:clrMapOvr>
  <p:transition spd="med"/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4" name="Shape 114"/>
          <p:cNvSpPr/>
          <p:nvPr/>
        </p:nvSpPr>
        <p:spPr>
          <a:xfrm>
            <a:off x="2541587" y="862012"/>
            <a:ext cx="2390141" cy="345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选择合适的词语填空</a:t>
            </a:r>
          </a:p>
        </p:txBody>
      </p:sp>
      <p:grpSp>
        <p:nvGrpSpPr>
          <p:cNvPr id="2" name="Group 119"/>
          <p:cNvGrpSpPr/>
          <p:nvPr/>
        </p:nvGrpSpPr>
        <p:grpSpPr>
          <a:xfrm>
            <a:off x="470022" y="305519"/>
            <a:ext cx="8359654" cy="919241"/>
            <a:chOff x="0" y="0"/>
            <a:chExt cx="8359652" cy="919239"/>
          </a:xfrm>
        </p:grpSpPr>
        <p:grpSp>
          <p:nvGrpSpPr>
            <p:cNvPr id="3" name="Group 117"/>
            <p:cNvGrpSpPr/>
            <p:nvPr/>
          </p:nvGrpSpPr>
          <p:grpSpPr>
            <a:xfrm>
              <a:off x="0" y="0"/>
              <a:ext cx="607351" cy="919240"/>
              <a:chOff x="0" y="0"/>
              <a:chExt cx="607350" cy="919239"/>
            </a:xfrm>
          </p:grpSpPr>
          <p:sp>
            <p:nvSpPr>
              <p:cNvPr id="115" name="Shape 115"/>
              <p:cNvSpPr/>
              <p:nvPr/>
            </p:nvSpPr>
            <p:spPr>
              <a:xfrm>
                <a:off x="0" y="0"/>
                <a:ext cx="607351" cy="919240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10786" y="21600"/>
                    </a:moveTo>
                    <a:lnTo>
                      <a:pt x="11178" y="21600"/>
                    </a:lnTo>
                    <a:lnTo>
                      <a:pt x="11516" y="21565"/>
                    </a:lnTo>
                    <a:lnTo>
                      <a:pt x="11881" y="21495"/>
                    </a:lnTo>
                    <a:lnTo>
                      <a:pt x="12220" y="21425"/>
                    </a:lnTo>
                    <a:lnTo>
                      <a:pt x="12585" y="21319"/>
                    </a:lnTo>
                    <a:lnTo>
                      <a:pt x="12871" y="21196"/>
                    </a:lnTo>
                    <a:lnTo>
                      <a:pt x="13132" y="21056"/>
                    </a:lnTo>
                    <a:lnTo>
                      <a:pt x="13367" y="20881"/>
                    </a:lnTo>
                    <a:lnTo>
                      <a:pt x="13627" y="20722"/>
                    </a:lnTo>
                    <a:lnTo>
                      <a:pt x="13835" y="20511"/>
                    </a:lnTo>
                    <a:lnTo>
                      <a:pt x="14018" y="20318"/>
                    </a:lnTo>
                    <a:lnTo>
                      <a:pt x="14174" y="20107"/>
                    </a:lnTo>
                    <a:lnTo>
                      <a:pt x="14330" y="19879"/>
                    </a:lnTo>
                    <a:lnTo>
                      <a:pt x="14434" y="19634"/>
                    </a:lnTo>
                    <a:lnTo>
                      <a:pt x="14487" y="19370"/>
                    </a:lnTo>
                    <a:lnTo>
                      <a:pt x="14487" y="15664"/>
                    </a:lnTo>
                    <a:lnTo>
                      <a:pt x="14591" y="15454"/>
                    </a:lnTo>
                    <a:lnTo>
                      <a:pt x="14669" y="15260"/>
                    </a:lnTo>
                    <a:lnTo>
                      <a:pt x="14774" y="15050"/>
                    </a:lnTo>
                    <a:lnTo>
                      <a:pt x="15138" y="14646"/>
                    </a:lnTo>
                    <a:lnTo>
                      <a:pt x="15581" y="14242"/>
                    </a:lnTo>
                    <a:lnTo>
                      <a:pt x="16728" y="13469"/>
                    </a:lnTo>
                    <a:lnTo>
                      <a:pt x="18030" y="12591"/>
                    </a:lnTo>
                    <a:lnTo>
                      <a:pt x="18734" y="12118"/>
                    </a:lnTo>
                    <a:lnTo>
                      <a:pt x="19333" y="11573"/>
                    </a:lnTo>
                    <a:lnTo>
                      <a:pt x="19932" y="11028"/>
                    </a:lnTo>
                    <a:lnTo>
                      <a:pt x="20479" y="10396"/>
                    </a:lnTo>
                    <a:lnTo>
                      <a:pt x="20740" y="10097"/>
                    </a:lnTo>
                    <a:lnTo>
                      <a:pt x="20948" y="9729"/>
                    </a:lnTo>
                    <a:lnTo>
                      <a:pt x="21130" y="9378"/>
                    </a:lnTo>
                    <a:lnTo>
                      <a:pt x="21287" y="8974"/>
                    </a:lnTo>
                    <a:lnTo>
                      <a:pt x="21443" y="8605"/>
                    </a:lnTo>
                    <a:lnTo>
                      <a:pt x="21548" y="8166"/>
                    </a:lnTo>
                    <a:lnTo>
                      <a:pt x="21600" y="7727"/>
                    </a:lnTo>
                    <a:lnTo>
                      <a:pt x="21600" y="6884"/>
                    </a:lnTo>
                    <a:lnTo>
                      <a:pt x="21548" y="6515"/>
                    </a:lnTo>
                    <a:lnTo>
                      <a:pt x="21496" y="6182"/>
                    </a:lnTo>
                    <a:lnTo>
                      <a:pt x="21391" y="5812"/>
                    </a:lnTo>
                    <a:lnTo>
                      <a:pt x="21287" y="5479"/>
                    </a:lnTo>
                    <a:lnTo>
                      <a:pt x="21130" y="5093"/>
                    </a:lnTo>
                    <a:lnTo>
                      <a:pt x="20948" y="4760"/>
                    </a:lnTo>
                    <a:lnTo>
                      <a:pt x="20740" y="4425"/>
                    </a:lnTo>
                    <a:lnTo>
                      <a:pt x="20531" y="4127"/>
                    </a:lnTo>
                    <a:lnTo>
                      <a:pt x="20296" y="3811"/>
                    </a:lnTo>
                    <a:lnTo>
                      <a:pt x="20036" y="3513"/>
                    </a:lnTo>
                    <a:lnTo>
                      <a:pt x="19775" y="3214"/>
                    </a:lnTo>
                    <a:lnTo>
                      <a:pt x="19124" y="2634"/>
                    </a:lnTo>
                    <a:lnTo>
                      <a:pt x="18447" y="2125"/>
                    </a:lnTo>
                    <a:lnTo>
                      <a:pt x="17691" y="1669"/>
                    </a:lnTo>
                    <a:lnTo>
                      <a:pt x="16832" y="1229"/>
                    </a:lnTo>
                    <a:lnTo>
                      <a:pt x="16388" y="1054"/>
                    </a:lnTo>
                    <a:lnTo>
                      <a:pt x="15920" y="879"/>
                    </a:lnTo>
                    <a:lnTo>
                      <a:pt x="15477" y="720"/>
                    </a:lnTo>
                    <a:lnTo>
                      <a:pt x="15034" y="580"/>
                    </a:lnTo>
                    <a:lnTo>
                      <a:pt x="14539" y="439"/>
                    </a:lnTo>
                    <a:lnTo>
                      <a:pt x="14018" y="316"/>
                    </a:lnTo>
                    <a:lnTo>
                      <a:pt x="13471" y="211"/>
                    </a:lnTo>
                    <a:lnTo>
                      <a:pt x="12975" y="140"/>
                    </a:lnTo>
                    <a:lnTo>
                      <a:pt x="12428" y="71"/>
                    </a:lnTo>
                    <a:lnTo>
                      <a:pt x="11934" y="35"/>
                    </a:lnTo>
                    <a:lnTo>
                      <a:pt x="11387" y="0"/>
                    </a:lnTo>
                    <a:lnTo>
                      <a:pt x="10213" y="0"/>
                    </a:lnTo>
                    <a:lnTo>
                      <a:pt x="9666" y="35"/>
                    </a:lnTo>
                    <a:lnTo>
                      <a:pt x="9172" y="71"/>
                    </a:lnTo>
                    <a:lnTo>
                      <a:pt x="8625" y="140"/>
                    </a:lnTo>
                    <a:lnTo>
                      <a:pt x="8129" y="211"/>
                    </a:lnTo>
                    <a:lnTo>
                      <a:pt x="7582" y="316"/>
                    </a:lnTo>
                    <a:lnTo>
                      <a:pt x="7061" y="439"/>
                    </a:lnTo>
                    <a:lnTo>
                      <a:pt x="6566" y="580"/>
                    </a:lnTo>
                    <a:lnTo>
                      <a:pt x="6123" y="720"/>
                    </a:lnTo>
                    <a:lnTo>
                      <a:pt x="5680" y="879"/>
                    </a:lnTo>
                    <a:lnTo>
                      <a:pt x="5212" y="1054"/>
                    </a:lnTo>
                    <a:lnTo>
                      <a:pt x="4768" y="1229"/>
                    </a:lnTo>
                    <a:lnTo>
                      <a:pt x="3909" y="1669"/>
                    </a:lnTo>
                    <a:lnTo>
                      <a:pt x="3153" y="2125"/>
                    </a:lnTo>
                    <a:lnTo>
                      <a:pt x="2476" y="2634"/>
                    </a:lnTo>
                    <a:lnTo>
                      <a:pt x="1825" y="3214"/>
                    </a:lnTo>
                    <a:lnTo>
                      <a:pt x="1303" y="3811"/>
                    </a:lnTo>
                    <a:lnTo>
                      <a:pt x="1069" y="4127"/>
                    </a:lnTo>
                    <a:lnTo>
                      <a:pt x="860" y="4425"/>
                    </a:lnTo>
                    <a:lnTo>
                      <a:pt x="651" y="4760"/>
                    </a:lnTo>
                    <a:lnTo>
                      <a:pt x="470" y="5093"/>
                    </a:lnTo>
                    <a:lnTo>
                      <a:pt x="313" y="5479"/>
                    </a:lnTo>
                    <a:lnTo>
                      <a:pt x="209" y="5812"/>
                    </a:lnTo>
                    <a:lnTo>
                      <a:pt x="104" y="6182"/>
                    </a:lnTo>
                    <a:lnTo>
                      <a:pt x="52" y="6515"/>
                    </a:lnTo>
                    <a:lnTo>
                      <a:pt x="0" y="6884"/>
                    </a:lnTo>
                    <a:lnTo>
                      <a:pt x="0" y="7727"/>
                    </a:lnTo>
                    <a:lnTo>
                      <a:pt x="52" y="8166"/>
                    </a:lnTo>
                    <a:lnTo>
                      <a:pt x="157" y="8605"/>
                    </a:lnTo>
                    <a:lnTo>
                      <a:pt x="313" y="8974"/>
                    </a:lnTo>
                    <a:lnTo>
                      <a:pt x="470" y="9378"/>
                    </a:lnTo>
                    <a:lnTo>
                      <a:pt x="651" y="9729"/>
                    </a:lnTo>
                    <a:lnTo>
                      <a:pt x="860" y="10097"/>
                    </a:lnTo>
                    <a:lnTo>
                      <a:pt x="1121" y="10396"/>
                    </a:lnTo>
                    <a:lnTo>
                      <a:pt x="1668" y="11028"/>
                    </a:lnTo>
                    <a:lnTo>
                      <a:pt x="2267" y="11573"/>
                    </a:lnTo>
                    <a:lnTo>
                      <a:pt x="2866" y="12118"/>
                    </a:lnTo>
                    <a:lnTo>
                      <a:pt x="3570" y="12591"/>
                    </a:lnTo>
                    <a:lnTo>
                      <a:pt x="4872" y="13469"/>
                    </a:lnTo>
                    <a:lnTo>
                      <a:pt x="6019" y="14242"/>
                    </a:lnTo>
                    <a:lnTo>
                      <a:pt x="6462" y="14646"/>
                    </a:lnTo>
                    <a:lnTo>
                      <a:pt x="6826" y="15050"/>
                    </a:lnTo>
                    <a:lnTo>
                      <a:pt x="6931" y="15260"/>
                    </a:lnTo>
                    <a:lnTo>
                      <a:pt x="7009" y="15454"/>
                    </a:lnTo>
                    <a:lnTo>
                      <a:pt x="7113" y="15664"/>
                    </a:lnTo>
                    <a:lnTo>
                      <a:pt x="7113" y="19370"/>
                    </a:lnTo>
                    <a:lnTo>
                      <a:pt x="7166" y="19634"/>
                    </a:lnTo>
                    <a:lnTo>
                      <a:pt x="7270" y="19879"/>
                    </a:lnTo>
                    <a:lnTo>
                      <a:pt x="7425" y="20107"/>
                    </a:lnTo>
                    <a:lnTo>
                      <a:pt x="7582" y="20318"/>
                    </a:lnTo>
                    <a:lnTo>
                      <a:pt x="7765" y="20511"/>
                    </a:lnTo>
                    <a:lnTo>
                      <a:pt x="7973" y="20722"/>
                    </a:lnTo>
                    <a:lnTo>
                      <a:pt x="8233" y="20881"/>
                    </a:lnTo>
                    <a:lnTo>
                      <a:pt x="8468" y="21056"/>
                    </a:lnTo>
                    <a:lnTo>
                      <a:pt x="8729" y="21196"/>
                    </a:lnTo>
                    <a:lnTo>
                      <a:pt x="9015" y="21319"/>
                    </a:lnTo>
                    <a:lnTo>
                      <a:pt x="9380" y="21425"/>
                    </a:lnTo>
                    <a:lnTo>
                      <a:pt x="9719" y="21495"/>
                    </a:lnTo>
                    <a:lnTo>
                      <a:pt x="10084" y="21565"/>
                    </a:lnTo>
                    <a:lnTo>
                      <a:pt x="10422" y="21600"/>
                    </a:lnTo>
                    <a:lnTo>
                      <a:pt x="10786" y="21600"/>
                    </a:lnTo>
                    <a:close/>
                  </a:path>
                </a:pathLst>
              </a:custGeom>
              <a:solidFill>
                <a:srgbClr val="FFFFCC"/>
              </a:solidFill>
              <a:ln w="57150" cap="flat">
                <a:solidFill>
                  <a:srgbClr val="000000"/>
                </a:solidFill>
                <a:prstDash val="solid"/>
                <a:round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/>
                <a:endParaRPr/>
              </a:p>
            </p:txBody>
          </p:sp>
          <p:sp>
            <p:nvSpPr>
              <p:cNvPr id="116" name="Shape 116"/>
              <p:cNvSpPr/>
              <p:nvPr/>
            </p:nvSpPr>
            <p:spPr>
              <a:xfrm>
                <a:off x="192677" y="403591"/>
                <a:ext cx="224198" cy="408039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6354" y="10918"/>
                    </a:moveTo>
                    <a:lnTo>
                      <a:pt x="4448" y="5578"/>
                    </a:lnTo>
                    <a:lnTo>
                      <a:pt x="1060" y="1305"/>
                    </a:lnTo>
                    <a:lnTo>
                      <a:pt x="0" y="235"/>
                    </a:lnTo>
                    <a:lnTo>
                      <a:pt x="4448" y="1424"/>
                    </a:lnTo>
                    <a:lnTo>
                      <a:pt x="7835" y="0"/>
                    </a:lnTo>
                    <a:lnTo>
                      <a:pt x="11647" y="1305"/>
                    </a:lnTo>
                    <a:lnTo>
                      <a:pt x="14610" y="0"/>
                    </a:lnTo>
                    <a:lnTo>
                      <a:pt x="17576" y="1186"/>
                    </a:lnTo>
                    <a:lnTo>
                      <a:pt x="21600" y="235"/>
                    </a:lnTo>
                    <a:lnTo>
                      <a:pt x="16304" y="6053"/>
                    </a:lnTo>
                    <a:lnTo>
                      <a:pt x="14822" y="10918"/>
                    </a:lnTo>
                    <a:moveTo>
                      <a:pt x="778" y="14359"/>
                    </a:moveTo>
                    <a:lnTo>
                      <a:pt x="20681" y="14359"/>
                    </a:lnTo>
                    <a:lnTo>
                      <a:pt x="20681" y="16852"/>
                    </a:lnTo>
                    <a:lnTo>
                      <a:pt x="778" y="16814"/>
                    </a:lnTo>
                    <a:lnTo>
                      <a:pt x="778" y="19226"/>
                    </a:lnTo>
                    <a:lnTo>
                      <a:pt x="20681" y="19304"/>
                    </a:lnTo>
                    <a:lnTo>
                      <a:pt x="20752" y="21600"/>
                    </a:lnTo>
                    <a:lnTo>
                      <a:pt x="848" y="21600"/>
                    </a:lnTo>
                  </a:path>
                </a:pathLst>
              </a:custGeom>
              <a:noFill/>
              <a:ln w="57150" cap="flat">
                <a:solidFill>
                  <a:srgbClr val="000000"/>
                </a:solidFill>
                <a:prstDash val="solid"/>
                <a:round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/>
                <a:endParaRPr/>
              </a:p>
            </p:txBody>
          </p:sp>
        </p:grpSp>
        <p:sp>
          <p:nvSpPr>
            <p:cNvPr id="118" name="Shape 118"/>
            <p:cNvSpPr/>
            <p:nvPr/>
          </p:nvSpPr>
          <p:spPr>
            <a:xfrm>
              <a:off x="574552" y="286618"/>
              <a:ext cx="7785101" cy="596901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xmlns="" val="1"/>
              </a:ext>
            </a:extLst>
          </p:spPr>
          <p:txBody>
            <a:bodyPr wrap="square" lIns="45719" tIns="45719" rIns="45719" bIns="45719" numCol="1" anchor="t">
              <a:spAutoFit/>
            </a:bodyPr>
            <a:lstStyle>
              <a:lvl1pPr>
                <a:defRPr sz="4000">
                  <a:solidFill>
                    <a:srgbClr val="A6A6A6"/>
                  </a:solidFill>
                  <a:latin typeface="黑体"/>
                  <a:ea typeface="黑体"/>
                  <a:cs typeface="黑体"/>
                  <a:sym typeface="黑体"/>
                </a:defRPr>
              </a:lvl1pPr>
            </a:lstStyle>
            <a:p>
              <a:pPr lvl="0">
                <a:defRPr sz="1800">
                  <a:solidFill>
                    <a:srgbClr val="000000"/>
                  </a:solidFill>
                </a:defRPr>
              </a:pPr>
              <a:r>
                <a:rPr sz="4000">
                  <a:solidFill>
                    <a:srgbClr val="A6A6A6"/>
                  </a:solidFill>
                </a:rPr>
                <a:t>练习</a:t>
              </a:r>
            </a:p>
          </p:txBody>
        </p:sp>
      </p:grpSp>
      <p:sp>
        <p:nvSpPr>
          <p:cNvPr id="120" name="Shape 120"/>
          <p:cNvSpPr/>
          <p:nvPr/>
        </p:nvSpPr>
        <p:spPr>
          <a:xfrm>
            <a:off x="1758950" y="2132856"/>
            <a:ext cx="7123113" cy="357506"/>
          </a:xfrm>
          <a:prstGeom prst="rect">
            <a:avLst/>
          </a:prstGeom>
          <a:ln>
            <a:solidFill>
              <a:srgbClr val="FFFFFF"/>
            </a:solidFill>
            <a:round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0" tIns="0" rIns="0" bIns="0">
            <a:spAutoFit/>
          </a:bodyPr>
          <a:lstStyle/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你</a:t>
            </a:r>
            <a:r>
              <a:rPr sz="2000" u="sng">
                <a:latin typeface="华文细黑"/>
                <a:ea typeface="华文细黑"/>
                <a:cs typeface="华文细黑"/>
                <a:sym typeface="华文细黑"/>
              </a:rPr>
              <a:t>       </a:t>
            </a: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什么比赛？</a:t>
            </a:r>
          </a:p>
        </p:txBody>
      </p:sp>
      <p:sp>
        <p:nvSpPr>
          <p:cNvPr id="121" name="Shape 121"/>
          <p:cNvSpPr/>
          <p:nvPr/>
        </p:nvSpPr>
        <p:spPr>
          <a:xfrm>
            <a:off x="1301750" y="2155081"/>
            <a:ext cx="555625" cy="354966"/>
          </a:xfrm>
          <a:prstGeom prst="rect">
            <a:avLst/>
          </a:prstGeom>
          <a:ln>
            <a:solidFill>
              <a:srgbClr val="FFFFFF"/>
            </a:solidFill>
            <a:round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A：</a:t>
            </a:r>
          </a:p>
        </p:txBody>
      </p:sp>
      <p:sp>
        <p:nvSpPr>
          <p:cNvPr id="122" name="Shape 122"/>
          <p:cNvSpPr/>
          <p:nvPr/>
        </p:nvSpPr>
        <p:spPr>
          <a:xfrm>
            <a:off x="1301750" y="2641986"/>
            <a:ext cx="513461" cy="354966"/>
          </a:xfrm>
          <a:prstGeom prst="rect">
            <a:avLst/>
          </a:prstGeom>
          <a:ln>
            <a:solidFill>
              <a:srgbClr val="FFFFFF"/>
            </a:solidFill>
            <a:round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B：</a:t>
            </a:r>
          </a:p>
        </p:txBody>
      </p:sp>
      <p:sp>
        <p:nvSpPr>
          <p:cNvPr id="123" name="Shape 123"/>
          <p:cNvSpPr/>
          <p:nvPr/>
        </p:nvSpPr>
        <p:spPr>
          <a:xfrm>
            <a:off x="1758950" y="2640399"/>
            <a:ext cx="7123113" cy="354966"/>
          </a:xfrm>
          <a:prstGeom prst="rect">
            <a:avLst/>
          </a:prstGeom>
          <a:ln>
            <a:solidFill>
              <a:srgbClr val="FFFFFF"/>
            </a:solidFill>
            <a:round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篮球比赛，你呢？</a:t>
            </a:r>
          </a:p>
        </p:txBody>
      </p:sp>
      <p:sp>
        <p:nvSpPr>
          <p:cNvPr id="124" name="Shape 124"/>
          <p:cNvSpPr/>
          <p:nvPr/>
        </p:nvSpPr>
        <p:spPr>
          <a:xfrm>
            <a:off x="1301750" y="3182461"/>
            <a:ext cx="555625" cy="354966"/>
          </a:xfrm>
          <a:prstGeom prst="rect">
            <a:avLst/>
          </a:prstGeom>
          <a:ln>
            <a:solidFill>
              <a:srgbClr val="FFFFFF"/>
            </a:solidFill>
            <a:round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 dirty="0"/>
              <a:t>A：</a:t>
            </a:r>
          </a:p>
        </p:txBody>
      </p:sp>
      <p:sp>
        <p:nvSpPr>
          <p:cNvPr id="125" name="Shape 125"/>
          <p:cNvSpPr/>
          <p:nvPr/>
        </p:nvSpPr>
        <p:spPr>
          <a:xfrm>
            <a:off x="1758950" y="3180873"/>
            <a:ext cx="7123113" cy="357506"/>
          </a:xfrm>
          <a:prstGeom prst="rect">
            <a:avLst/>
          </a:prstGeom>
          <a:ln>
            <a:solidFill>
              <a:srgbClr val="FFFFFF"/>
            </a:solidFill>
            <a:round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0" tIns="0" rIns="0" bIns="0">
            <a:spAutoFit/>
          </a:bodyPr>
          <a:lstStyle/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我跟你</a:t>
            </a:r>
            <a:r>
              <a:rPr sz="2000" u="sng">
                <a:latin typeface="华文细黑"/>
                <a:ea typeface="华文细黑"/>
                <a:cs typeface="华文细黑"/>
                <a:sym typeface="华文细黑"/>
              </a:rPr>
              <a:t>          </a:t>
            </a: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，也对打篮球感兴趣。</a:t>
            </a:r>
          </a:p>
        </p:txBody>
      </p:sp>
      <p:sp>
        <p:nvSpPr>
          <p:cNvPr id="126" name="Shape 126"/>
          <p:cNvSpPr/>
          <p:nvPr/>
        </p:nvSpPr>
        <p:spPr>
          <a:xfrm>
            <a:off x="-1" y="1500187"/>
            <a:ext cx="9144002" cy="40011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>
            <a:lvl1pPr algn="ctr">
              <a:spcBef>
                <a:spcPts val="1200"/>
              </a:spcBef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 dirty="0" err="1">
                <a:latin typeface="华文楷体" pitchFamily="2" charset="-122"/>
                <a:ea typeface="华文楷体" pitchFamily="2" charset="-122"/>
              </a:rPr>
              <a:t>参加</a:t>
            </a:r>
            <a:r>
              <a:rPr sz="2000" dirty="0">
                <a:latin typeface="华文楷体" pitchFamily="2" charset="-122"/>
                <a:ea typeface="华文楷体" pitchFamily="2" charset="-122"/>
              </a:rPr>
              <a:t>    </a:t>
            </a:r>
            <a:r>
              <a:rPr sz="2000" dirty="0" err="1">
                <a:latin typeface="华文楷体" pitchFamily="2" charset="-122"/>
                <a:ea typeface="华文楷体" pitchFamily="2" charset="-122"/>
              </a:rPr>
              <a:t>影响</a:t>
            </a:r>
            <a:r>
              <a:rPr sz="2000" dirty="0">
                <a:latin typeface="华文楷体" pitchFamily="2" charset="-122"/>
                <a:ea typeface="华文楷体" pitchFamily="2" charset="-122"/>
              </a:rPr>
              <a:t>     </a:t>
            </a:r>
            <a:r>
              <a:rPr sz="2000" dirty="0" err="1">
                <a:latin typeface="华文楷体" pitchFamily="2" charset="-122"/>
                <a:ea typeface="华文楷体" pitchFamily="2" charset="-122"/>
              </a:rPr>
              <a:t>一样</a:t>
            </a:r>
            <a:r>
              <a:rPr sz="2000" dirty="0">
                <a:latin typeface="华文楷体" pitchFamily="2" charset="-122"/>
                <a:ea typeface="华文楷体" pitchFamily="2" charset="-122"/>
              </a:rPr>
              <a:t>  </a:t>
            </a:r>
          </a:p>
        </p:txBody>
      </p:sp>
      <p:sp>
        <p:nvSpPr>
          <p:cNvPr id="127" name="Shape 127"/>
          <p:cNvSpPr/>
          <p:nvPr/>
        </p:nvSpPr>
        <p:spPr>
          <a:xfrm>
            <a:off x="1314450" y="3692048"/>
            <a:ext cx="513461" cy="354966"/>
          </a:xfrm>
          <a:prstGeom prst="rect">
            <a:avLst/>
          </a:prstGeom>
          <a:ln>
            <a:solidFill>
              <a:srgbClr val="FFFFFF"/>
            </a:solidFill>
            <a:round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B：</a:t>
            </a:r>
          </a:p>
        </p:txBody>
      </p:sp>
      <p:sp>
        <p:nvSpPr>
          <p:cNvPr id="128" name="Shape 128"/>
          <p:cNvSpPr/>
          <p:nvPr/>
        </p:nvSpPr>
        <p:spPr>
          <a:xfrm>
            <a:off x="1771650" y="3690461"/>
            <a:ext cx="7123113" cy="357506"/>
          </a:xfrm>
          <a:prstGeom prst="rect">
            <a:avLst/>
          </a:prstGeom>
          <a:ln>
            <a:solidFill>
              <a:srgbClr val="FFFFFF"/>
            </a:solidFill>
            <a:round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0" tIns="0" rIns="0" bIns="0">
            <a:spAutoFit/>
          </a:bodyPr>
          <a:lstStyle/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但是你上周腿受伤了，会</a:t>
            </a:r>
            <a:r>
              <a:rPr sz="2000" u="sng">
                <a:latin typeface="华文细黑"/>
                <a:ea typeface="华文细黑"/>
                <a:cs typeface="华文细黑"/>
                <a:sym typeface="华文细黑"/>
              </a:rPr>
              <a:t>            </a:t>
            </a: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你打篮球吗？</a:t>
            </a:r>
          </a:p>
        </p:txBody>
      </p:sp>
      <p:sp>
        <p:nvSpPr>
          <p:cNvPr id="129" name="Shape 129"/>
          <p:cNvSpPr/>
          <p:nvPr/>
        </p:nvSpPr>
        <p:spPr>
          <a:xfrm>
            <a:off x="1301750" y="4187348"/>
            <a:ext cx="555625" cy="354966"/>
          </a:xfrm>
          <a:prstGeom prst="rect">
            <a:avLst/>
          </a:prstGeom>
          <a:ln>
            <a:solidFill>
              <a:srgbClr val="FFFFFF"/>
            </a:solidFill>
            <a:round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A：</a:t>
            </a:r>
          </a:p>
        </p:txBody>
      </p:sp>
      <p:sp>
        <p:nvSpPr>
          <p:cNvPr id="130" name="Shape 130"/>
          <p:cNvSpPr/>
          <p:nvPr/>
        </p:nvSpPr>
        <p:spPr>
          <a:xfrm>
            <a:off x="1758950" y="4185761"/>
            <a:ext cx="7123113" cy="354966"/>
          </a:xfrm>
          <a:prstGeom prst="rect">
            <a:avLst/>
          </a:prstGeom>
          <a:ln>
            <a:solidFill>
              <a:srgbClr val="FFFFFF"/>
            </a:solidFill>
            <a:round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不会，我的腿早就好了。</a:t>
            </a:r>
          </a:p>
        </p:txBody>
      </p:sp>
      <p:pic>
        <p:nvPicPr>
          <p:cNvPr id="131" name="u=1887551697,3356711799&amp;fm=21&amp;gp=0.jpg"/>
          <p:cNvPicPr/>
          <p:nvPr/>
        </p:nvPicPr>
        <p:blipFill>
          <a:blip r:embed="rId2" cstate="print">
            <a:extLst/>
          </a:blip>
          <a:stretch>
            <a:fillRect/>
          </a:stretch>
        </p:blipFill>
        <p:spPr>
          <a:xfrm>
            <a:off x="6858843" y="2712720"/>
            <a:ext cx="2235201" cy="1435101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</p:cSld>
  <p:clrMapOvr>
    <a:masterClrMapping/>
  </p:clrMapOvr>
  <p:transition spd="med"/>
</p:sld>
</file>

<file path=ppt/theme/theme1.xml><?xml version="1.0" encoding="utf-8"?>
<a:theme xmlns:a="http://schemas.openxmlformats.org/drawingml/2006/main" name="Default">
  <a:themeElements>
    <a:clrScheme name="Default">
      <a:dk1>
        <a:srgbClr val="000000"/>
      </a:dk1>
      <a:lt1>
        <a:srgbClr val="FFFFFF"/>
      </a:lt1>
      <a:dk2>
        <a:srgbClr val="A7A7A7"/>
      </a:dk2>
      <a:lt2>
        <a:srgbClr val="535353"/>
      </a:lt2>
      <a:accent1>
        <a:srgbClr val="4F81BD"/>
      </a:accent1>
      <a:accent2>
        <a:srgbClr val="C0504D"/>
      </a:accent2>
      <a:accent3>
        <a:srgbClr val="8F8F8F"/>
      </a:accent3>
      <a:accent4>
        <a:srgbClr val="707070"/>
      </a:accent4>
      <a:accent5>
        <a:srgbClr val="B2C0D9"/>
      </a:accent5>
      <a:accent6>
        <a:srgbClr val="AE4846"/>
      </a:accent6>
      <a:hlink>
        <a:srgbClr val="0000FF"/>
      </a:hlink>
      <a:folHlink>
        <a:srgbClr val="FF00FF"/>
      </a:folHlink>
    </a:clrScheme>
    <a:fontScheme name="Default">
      <a:majorFont>
        <a:latin typeface="Helvetica"/>
        <a:ea typeface="Helvetica"/>
        <a:cs typeface="Helvetica"/>
      </a:majorFont>
      <a:minorFont>
        <a:latin typeface="Helvetica Neue"/>
        <a:ea typeface="Helvetica Neue"/>
        <a:cs typeface="Helvetica Neue"/>
      </a:minorFont>
    </a:fontScheme>
    <a:fmtScheme name="Default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38100" dist="20000" dir="5400000" rotWithShape="0">
              <a:srgbClr val="000000">
                <a:alpha val="38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rgbClr val="FFFFFF"/>
        </a:solidFill>
        <a:ln w="25400" cap="flat">
          <a:solidFill>
            <a:srgbClr val="4F81BD"/>
          </a:solidFill>
          <a:prstDash val="solid"/>
          <a:bevel/>
        </a:ln>
        <a:effectLst/>
      </a:spPr>
      <a:bodyPr rot="0" spcFirstLastPara="1" vertOverflow="overflow" horzOverflow="overflow" vert="horz" wrap="square" lIns="45719" tIns="45719" rIns="45719" bIns="45719" numCol="1" spcCol="38100" rtlCol="0" anchor="t">
        <a:sp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  <a:latin typeface="Calibri"/>
            <a:ea typeface="Calibri"/>
            <a:cs typeface="Calibri"/>
            <a:sym typeface="Calibri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spDef>
    <a:lnDef>
      <a:spPr>
        <a:noFill/>
        <a:ln w="25400" cap="flat">
          <a:solidFill>
            <a:srgbClr val="4F81BD"/>
          </a:solidFill>
          <a:prstDash val="solid"/>
          <a:bevel/>
        </a:ln>
        <a:effectLst>
          <a:outerShdw blurRad="38100" dist="20000" dir="5400000" rotWithShape="0">
            <a:srgbClr val="000000">
              <a:alpha val="38000"/>
            </a:srgbClr>
          </a:outerShdw>
        </a:effectLst>
      </a:spPr>
      <a:bodyPr rot="0" spcFirstLastPara="1" vertOverflow="overflow" horzOverflow="overflow" vert="horz" wrap="square" lIns="91439" tIns="45719" rIns="91439" bIns="45719" numCol="1" spcCol="38100" rtlCol="0" anchor="t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lnDef>
    <a:txDef>
      <a:spPr>
        <a:noFill/>
        <a:ln w="12700" cap="flat">
          <a:noFill/>
          <a:miter lim="400000"/>
        </a:ln>
        <a:effectLst/>
      </a:spPr>
      <a:bodyPr rot="0" spcFirstLastPara="1" vertOverflow="overflow" horzOverflow="overflow" vert="horz" wrap="square" lIns="45719" tIns="45719" rIns="45719" bIns="45719" numCol="1" spcCol="38100" rtlCol="0" anchor="t">
        <a:sp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  <a:latin typeface="Calibri"/>
            <a:ea typeface="Calibri"/>
            <a:cs typeface="Calibri"/>
            <a:sym typeface="Calibri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txDef>
  </a:objectDefaults>
  <a:extraClrSchemeLst/>
</a:theme>
</file>

<file path=ppt/theme/theme2.xml><?xml version="1.0" encoding="utf-8"?>
<a:theme xmlns:a="http://schemas.openxmlformats.org/drawingml/2006/main" name="Default">
  <a:themeElements>
    <a:clrScheme name="Default">
      <a:dk1>
        <a:srgbClr val="000000"/>
      </a:dk1>
      <a:lt1>
        <a:srgbClr val="FFFFFF"/>
      </a:lt1>
      <a:dk2>
        <a:srgbClr val="A7A7A7"/>
      </a:dk2>
      <a:lt2>
        <a:srgbClr val="535353"/>
      </a:lt2>
      <a:accent1>
        <a:srgbClr val="4F81BD"/>
      </a:accent1>
      <a:accent2>
        <a:srgbClr val="C0504D"/>
      </a:accent2>
      <a:accent3>
        <a:srgbClr val="8F8F8F"/>
      </a:accent3>
      <a:accent4>
        <a:srgbClr val="707070"/>
      </a:accent4>
      <a:accent5>
        <a:srgbClr val="B2C0D9"/>
      </a:accent5>
      <a:accent6>
        <a:srgbClr val="AE4846"/>
      </a:accent6>
      <a:hlink>
        <a:srgbClr val="0000FF"/>
      </a:hlink>
      <a:folHlink>
        <a:srgbClr val="FF00FF"/>
      </a:folHlink>
    </a:clrScheme>
    <a:fontScheme name="Default">
      <a:majorFont>
        <a:latin typeface="Helvetica"/>
        <a:ea typeface="Helvetica"/>
        <a:cs typeface="Helvetica"/>
      </a:majorFont>
      <a:minorFont>
        <a:latin typeface="Helvetica Neue"/>
        <a:ea typeface="Helvetica Neue"/>
        <a:cs typeface="Helvetica Neue"/>
      </a:minorFont>
    </a:fontScheme>
    <a:fmtScheme name="Default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38100" dist="20000" dir="5400000" rotWithShape="0">
              <a:srgbClr val="000000">
                <a:alpha val="38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rgbClr val="FFFFFF"/>
        </a:solidFill>
        <a:ln w="25400" cap="flat">
          <a:solidFill>
            <a:srgbClr val="4F81BD"/>
          </a:solidFill>
          <a:prstDash val="solid"/>
          <a:bevel/>
        </a:ln>
        <a:effectLst/>
      </a:spPr>
      <a:bodyPr rot="0" spcFirstLastPara="1" vertOverflow="overflow" horzOverflow="overflow" vert="horz" wrap="square" lIns="45719" tIns="45719" rIns="45719" bIns="45719" numCol="1" spcCol="38100" rtlCol="0" anchor="t">
        <a:sp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  <a:latin typeface="Calibri"/>
            <a:ea typeface="Calibri"/>
            <a:cs typeface="Calibri"/>
            <a:sym typeface="Calibri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spDef>
    <a:lnDef>
      <a:spPr>
        <a:noFill/>
        <a:ln w="25400" cap="flat">
          <a:solidFill>
            <a:srgbClr val="4F81BD"/>
          </a:solidFill>
          <a:prstDash val="solid"/>
          <a:bevel/>
        </a:ln>
        <a:effectLst>
          <a:outerShdw blurRad="38100" dist="20000" dir="5400000" rotWithShape="0">
            <a:srgbClr val="000000">
              <a:alpha val="38000"/>
            </a:srgbClr>
          </a:outerShdw>
        </a:effectLst>
      </a:spPr>
      <a:bodyPr rot="0" spcFirstLastPara="1" vertOverflow="overflow" horzOverflow="overflow" vert="horz" wrap="square" lIns="91439" tIns="45719" rIns="91439" bIns="45719" numCol="1" spcCol="38100" rtlCol="0" anchor="t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lnDef>
    <a:txDef>
      <a:spPr>
        <a:noFill/>
        <a:ln w="12700" cap="flat">
          <a:noFill/>
          <a:miter lim="400000"/>
        </a:ln>
        <a:effectLst/>
      </a:spPr>
      <a:bodyPr rot="0" spcFirstLastPara="1" vertOverflow="overflow" horzOverflow="overflow" vert="horz" wrap="square" lIns="45719" tIns="45719" rIns="45719" bIns="45719" numCol="1" spcCol="38100" rtlCol="0" anchor="t">
        <a:sp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  <a:latin typeface="Calibri"/>
            <a:ea typeface="Calibri"/>
            <a:cs typeface="Calibri"/>
            <a:sym typeface="Calibri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tx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16</TotalTime>
  <Words>740</Words>
  <Application>Microsoft Office PowerPoint</Application>
  <PresentationFormat>全屏显示(4:3)</PresentationFormat>
  <Paragraphs>247</Paragraphs>
  <Slides>27</Slides>
  <Notes>0</Notes>
  <HiddenSlides>0</HiddenSlides>
  <MMClips>0</MMClips>
  <ScaleCrop>false</ScaleCrop>
  <HeadingPairs>
    <vt:vector size="6" baseType="variant">
      <vt:variant>
        <vt:lpstr>已用的字体</vt:lpstr>
      </vt:variant>
      <vt:variant>
        <vt:i4>9</vt:i4>
      </vt:variant>
      <vt:variant>
        <vt:lpstr>主题</vt:lpstr>
      </vt:variant>
      <vt:variant>
        <vt:i4>1</vt:i4>
      </vt:variant>
      <vt:variant>
        <vt:lpstr>幻灯片标题</vt:lpstr>
      </vt:variant>
      <vt:variant>
        <vt:i4>27</vt:i4>
      </vt:variant>
    </vt:vector>
  </HeadingPairs>
  <TitlesOfParts>
    <vt:vector size="37" baseType="lpstr">
      <vt:lpstr>Arial</vt:lpstr>
      <vt:lpstr>宋体</vt:lpstr>
      <vt:lpstr>黑体</vt:lpstr>
      <vt:lpstr>Calibri</vt:lpstr>
      <vt:lpstr>华文细黑</vt:lpstr>
      <vt:lpstr>GB Pinyinok-D</vt:lpstr>
      <vt:lpstr>Times New Roman</vt:lpstr>
      <vt:lpstr>华文楷体</vt:lpstr>
      <vt:lpstr>Helvetica Neue</vt:lpstr>
      <vt:lpstr>Default</vt:lpstr>
      <vt:lpstr>第九课  她的汉语说得跟中国人一样好</vt:lpstr>
      <vt:lpstr>幻灯片 2</vt:lpstr>
      <vt:lpstr>幻灯片 3</vt:lpstr>
      <vt:lpstr>幻灯片 4</vt:lpstr>
      <vt:lpstr>幻灯片 5</vt:lpstr>
      <vt:lpstr>幻灯片 6</vt:lpstr>
      <vt:lpstr>幻灯片 7</vt:lpstr>
      <vt:lpstr>幻灯片 8</vt:lpstr>
      <vt:lpstr>幻灯片 9</vt:lpstr>
      <vt:lpstr>第九课  她的汉语说得跟中国人一样好</vt:lpstr>
      <vt:lpstr>幻灯片 11</vt:lpstr>
      <vt:lpstr>幻灯片 12</vt:lpstr>
      <vt:lpstr>幻灯片 13</vt:lpstr>
      <vt:lpstr>幻灯片 14</vt:lpstr>
      <vt:lpstr>幻灯片 15</vt:lpstr>
      <vt:lpstr>幻灯片 16</vt:lpstr>
      <vt:lpstr>幻灯片 17</vt:lpstr>
      <vt:lpstr>第九课  她的汉语说得跟中国人一样好</vt:lpstr>
      <vt:lpstr>幻灯片 19</vt:lpstr>
      <vt:lpstr>幻灯片 20</vt:lpstr>
      <vt:lpstr>幻灯片 21</vt:lpstr>
      <vt:lpstr>幻灯片 22</vt:lpstr>
      <vt:lpstr>幻灯片 23</vt:lpstr>
      <vt:lpstr>幻灯片 24</vt:lpstr>
      <vt:lpstr>幻灯片 25</vt:lpstr>
      <vt:lpstr>幻灯片 26</vt:lpstr>
      <vt:lpstr>幻灯片 27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第九课  她的汉语说得跟中国人一样好</dc:title>
  <dc:creator>888</dc:creator>
  <cp:lastModifiedBy>888</cp:lastModifiedBy>
  <cp:revision>8</cp:revision>
  <dcterms:modified xsi:type="dcterms:W3CDTF">2015-09-22T09:22:01Z</dcterms:modified>
</cp:coreProperties>
</file>