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F9FEF3-4B21-4764-B04E-7FDDB67D2A6E}" v="80" dt="2026-03-14T20:17:22.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8" d="100"/>
          <a:sy n="78" d="100"/>
        </p:scale>
        <p:origin x="4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Louise Neal (2432937)" userId="bc01396d-3bea-41c7-909c-f0ab49b42b9e" providerId="ADAL" clId="{225FB03A-59B9-4FD5-AD97-41D5B11E80D6}"/>
    <pc:docChg chg="undo custSel addSld delSld modSld modMainMaster">
      <pc:chgData name="Emma Louise Neal (2432937)" userId="bc01396d-3bea-41c7-909c-f0ab49b42b9e" providerId="ADAL" clId="{225FB03A-59B9-4FD5-AD97-41D5B11E80D6}" dt="2026-03-14T20:20:14.626" v="2427" actId="255"/>
      <pc:docMkLst>
        <pc:docMk/>
      </pc:docMkLst>
      <pc:sldChg chg="addSp delSp modSp mod setBg">
        <pc:chgData name="Emma Louise Neal (2432937)" userId="bc01396d-3bea-41c7-909c-f0ab49b42b9e" providerId="ADAL" clId="{225FB03A-59B9-4FD5-AD97-41D5B11E80D6}" dt="2026-03-14T20:16:09.344" v="2357"/>
        <pc:sldMkLst>
          <pc:docMk/>
          <pc:sldMk cId="441306844" sldId="257"/>
        </pc:sldMkLst>
        <pc:spChg chg="mod">
          <ac:chgData name="Emma Louise Neal (2432937)" userId="bc01396d-3bea-41c7-909c-f0ab49b42b9e" providerId="ADAL" clId="{225FB03A-59B9-4FD5-AD97-41D5B11E80D6}" dt="2026-03-12T16:01:33.835" v="143" actId="255"/>
          <ac:spMkLst>
            <pc:docMk/>
            <pc:sldMk cId="441306844" sldId="257"/>
            <ac:spMk id="2" creationId="{EC091409-B6F5-96D8-461B-14A018687371}"/>
          </ac:spMkLst>
        </pc:spChg>
        <pc:spChg chg="add">
          <ac:chgData name="Emma Louise Neal (2432937)" userId="bc01396d-3bea-41c7-909c-f0ab49b42b9e" providerId="ADAL" clId="{225FB03A-59B9-4FD5-AD97-41D5B11E80D6}" dt="2026-03-12T16:00:20.326" v="131" actId="26606"/>
          <ac:spMkLst>
            <pc:docMk/>
            <pc:sldMk cId="441306844" sldId="257"/>
            <ac:spMk id="38" creationId="{04812C46-200A-4DEB-A05E-3ED6C68C2387}"/>
          </ac:spMkLst>
        </pc:spChg>
        <pc:spChg chg="add">
          <ac:chgData name="Emma Louise Neal (2432937)" userId="bc01396d-3bea-41c7-909c-f0ab49b42b9e" providerId="ADAL" clId="{225FB03A-59B9-4FD5-AD97-41D5B11E80D6}" dt="2026-03-12T16:00:20.326" v="131" actId="26606"/>
          <ac:spMkLst>
            <pc:docMk/>
            <pc:sldMk cId="441306844" sldId="257"/>
            <ac:spMk id="39" creationId="{D1EA859B-E555-4109-94F3-6700E046E008}"/>
          </ac:spMkLst>
        </pc:spChg>
        <pc:spChg chg="add mod">
          <ac:chgData name="Emma Louise Neal (2432937)" userId="bc01396d-3bea-41c7-909c-f0ab49b42b9e" providerId="ADAL" clId="{225FB03A-59B9-4FD5-AD97-41D5B11E80D6}" dt="2026-03-13T18:57:22.961" v="1827" actId="27636"/>
          <ac:spMkLst>
            <pc:docMk/>
            <pc:sldMk cId="441306844" sldId="257"/>
            <ac:spMk id="40" creationId="{542827C6-7DB9-A5B3-965D-9F32C31B549D}"/>
          </ac:spMkLst>
        </pc:spChg>
        <pc:picChg chg="mod ord">
          <ac:chgData name="Emma Louise Neal (2432937)" userId="bc01396d-3bea-41c7-909c-f0ab49b42b9e" providerId="ADAL" clId="{225FB03A-59B9-4FD5-AD97-41D5B11E80D6}" dt="2026-03-12T16:01:08.411" v="138" actId="1076"/>
          <ac:picMkLst>
            <pc:docMk/>
            <pc:sldMk cId="441306844" sldId="257"/>
            <ac:picMk id="5" creationId="{CBC9D66A-AF9B-1598-B054-499938B6AA09}"/>
          </ac:picMkLst>
        </pc:picChg>
      </pc:sldChg>
      <pc:sldChg chg="addSp delSp modSp mod modClrScheme delDesignElem chgLayout">
        <pc:chgData name="Emma Louise Neal (2432937)" userId="bc01396d-3bea-41c7-909c-f0ab49b42b9e" providerId="ADAL" clId="{225FB03A-59B9-4FD5-AD97-41D5B11E80D6}" dt="2026-03-12T15:59:19.535" v="126" actId="255"/>
        <pc:sldMkLst>
          <pc:docMk/>
          <pc:sldMk cId="2705695141" sldId="259"/>
        </pc:sldMkLst>
        <pc:spChg chg="mod ord">
          <ac:chgData name="Emma Louise Neal (2432937)" userId="bc01396d-3bea-41c7-909c-f0ab49b42b9e" providerId="ADAL" clId="{225FB03A-59B9-4FD5-AD97-41D5B11E80D6}" dt="2026-03-12T15:59:19.535" v="126" actId="255"/>
          <ac:spMkLst>
            <pc:docMk/>
            <pc:sldMk cId="2705695141" sldId="259"/>
            <ac:spMk id="2" creationId="{C597B93A-03D7-63A5-2F20-183C1BBA49F2}"/>
          </ac:spMkLst>
        </pc:spChg>
        <pc:spChg chg="add mod ord">
          <ac:chgData name="Emma Louise Neal (2432937)" userId="bc01396d-3bea-41c7-909c-f0ab49b42b9e" providerId="ADAL" clId="{225FB03A-59B9-4FD5-AD97-41D5B11E80D6}" dt="2026-03-12T15:58:49.136" v="124" actId="700"/>
          <ac:spMkLst>
            <pc:docMk/>
            <pc:sldMk cId="2705695141" sldId="259"/>
            <ac:spMk id="3" creationId="{D05EC39F-77B5-1367-18D0-E2FAAD1A5EF8}"/>
          </ac:spMkLst>
        </pc:spChg>
        <pc:picChg chg="mod ord">
          <ac:chgData name="Emma Louise Neal (2432937)" userId="bc01396d-3bea-41c7-909c-f0ab49b42b9e" providerId="ADAL" clId="{225FB03A-59B9-4FD5-AD97-41D5B11E80D6}" dt="2026-03-12T15:58:49.136" v="124" actId="700"/>
          <ac:picMkLst>
            <pc:docMk/>
            <pc:sldMk cId="2705695141" sldId="259"/>
            <ac:picMk id="5" creationId="{D2CF48D8-544C-95ED-020D-D53108F09779}"/>
          </ac:picMkLst>
        </pc:picChg>
      </pc:sldChg>
      <pc:sldChg chg="modSp mod">
        <pc:chgData name="Emma Louise Neal (2432937)" userId="bc01396d-3bea-41c7-909c-f0ab49b42b9e" providerId="ADAL" clId="{225FB03A-59B9-4FD5-AD97-41D5B11E80D6}" dt="2026-03-12T15:44:11.956" v="94" actId="20577"/>
        <pc:sldMkLst>
          <pc:docMk/>
          <pc:sldMk cId="4224095952" sldId="261"/>
        </pc:sldMkLst>
        <pc:spChg chg="mod">
          <ac:chgData name="Emma Louise Neal (2432937)" userId="bc01396d-3bea-41c7-909c-f0ab49b42b9e" providerId="ADAL" clId="{225FB03A-59B9-4FD5-AD97-41D5B11E80D6}" dt="2026-03-12T15:44:11.956" v="94" actId="20577"/>
          <ac:spMkLst>
            <pc:docMk/>
            <pc:sldMk cId="4224095952" sldId="261"/>
            <ac:spMk id="2" creationId="{DF5C40E6-3051-AD4B-D333-3D5E919B7996}"/>
          </ac:spMkLst>
        </pc:spChg>
      </pc:sldChg>
      <pc:sldChg chg="addSp delSp modSp mod setBg">
        <pc:chgData name="Emma Louise Neal (2432937)" userId="bc01396d-3bea-41c7-909c-f0ab49b42b9e" providerId="ADAL" clId="{225FB03A-59B9-4FD5-AD97-41D5B11E80D6}" dt="2026-03-12T15:57:44.370" v="121"/>
        <pc:sldMkLst>
          <pc:docMk/>
          <pc:sldMk cId="1660856284" sldId="262"/>
        </pc:sldMkLst>
        <pc:spChg chg="mod">
          <ac:chgData name="Emma Louise Neal (2432937)" userId="bc01396d-3bea-41c7-909c-f0ab49b42b9e" providerId="ADAL" clId="{225FB03A-59B9-4FD5-AD97-41D5B11E80D6}" dt="2026-03-12T15:55:57.496" v="119" actId="14100"/>
          <ac:spMkLst>
            <pc:docMk/>
            <pc:sldMk cId="1660856284" sldId="262"/>
            <ac:spMk id="2" creationId="{108A2857-662E-0CB4-74B8-C7373B0A71D3}"/>
          </ac:spMkLst>
        </pc:spChg>
        <pc:picChg chg="add mod">
          <ac:chgData name="Emma Louise Neal (2432937)" userId="bc01396d-3bea-41c7-909c-f0ab49b42b9e" providerId="ADAL" clId="{225FB03A-59B9-4FD5-AD97-41D5B11E80D6}" dt="2026-03-12T15:55:09.845" v="116" actId="26606"/>
          <ac:picMkLst>
            <pc:docMk/>
            <pc:sldMk cId="1660856284" sldId="262"/>
            <ac:picMk id="6" creationId="{4A69B93D-6128-48BC-5D45-C74DA4A597E7}"/>
          </ac:picMkLst>
        </pc:picChg>
        <pc:picChg chg="mod ord">
          <ac:chgData name="Emma Louise Neal (2432937)" userId="bc01396d-3bea-41c7-909c-f0ab49b42b9e" providerId="ADAL" clId="{225FB03A-59B9-4FD5-AD97-41D5B11E80D6}" dt="2026-03-12T15:55:09.845" v="116" actId="26606"/>
          <ac:picMkLst>
            <pc:docMk/>
            <pc:sldMk cId="1660856284" sldId="262"/>
            <ac:picMk id="9" creationId="{A221EE8F-7158-DD83-D897-98475DE96CE6}"/>
          </ac:picMkLst>
        </pc:picChg>
        <pc:picChg chg="mod">
          <ac:chgData name="Emma Louise Neal (2432937)" userId="bc01396d-3bea-41c7-909c-f0ab49b42b9e" providerId="ADAL" clId="{225FB03A-59B9-4FD5-AD97-41D5B11E80D6}" dt="2026-03-12T15:55:09.845" v="116" actId="26606"/>
          <ac:picMkLst>
            <pc:docMk/>
            <pc:sldMk cId="1660856284" sldId="262"/>
            <ac:picMk id="11" creationId="{28272262-D78B-7EEA-39DB-2C665EA851F1}"/>
          </ac:picMkLst>
        </pc:picChg>
        <pc:cxnChg chg="add">
          <ac:chgData name="Emma Louise Neal (2432937)" userId="bc01396d-3bea-41c7-909c-f0ab49b42b9e" providerId="ADAL" clId="{225FB03A-59B9-4FD5-AD97-41D5B11E80D6}" dt="2026-03-12T15:55:09.845" v="116" actId="26606"/>
          <ac:cxnSpMkLst>
            <pc:docMk/>
            <pc:sldMk cId="1660856284" sldId="262"/>
            <ac:cxnSpMk id="24" creationId="{192712F8-36FA-35DF-0CE8-4098D93322A3}"/>
          </ac:cxnSpMkLst>
        </pc:cxnChg>
      </pc:sldChg>
      <pc:sldChg chg="addSp delSp modSp new mod">
        <pc:chgData name="Emma Louise Neal (2432937)" userId="bc01396d-3bea-41c7-909c-f0ab49b42b9e" providerId="ADAL" clId="{225FB03A-59B9-4FD5-AD97-41D5B11E80D6}" dt="2026-03-13T16:04:50.582" v="1786" actId="14100"/>
        <pc:sldMkLst>
          <pc:docMk/>
          <pc:sldMk cId="3288529812" sldId="265"/>
        </pc:sldMkLst>
        <pc:spChg chg="mod">
          <ac:chgData name="Emma Louise Neal (2432937)" userId="bc01396d-3bea-41c7-909c-f0ab49b42b9e" providerId="ADAL" clId="{225FB03A-59B9-4FD5-AD97-41D5B11E80D6}" dt="2026-03-13T09:37:40.596" v="198" actId="20577"/>
          <ac:spMkLst>
            <pc:docMk/>
            <pc:sldMk cId="3288529812" sldId="265"/>
            <ac:spMk id="2" creationId="{EFBBD8B2-95F6-2C0C-8370-2753D2FC77C2}"/>
          </ac:spMkLst>
        </pc:spChg>
        <pc:spChg chg="mod">
          <ac:chgData name="Emma Louise Neal (2432937)" userId="bc01396d-3bea-41c7-909c-f0ab49b42b9e" providerId="ADAL" clId="{225FB03A-59B9-4FD5-AD97-41D5B11E80D6}" dt="2026-03-13T09:49:12.280" v="776" actId="313"/>
          <ac:spMkLst>
            <pc:docMk/>
            <pc:sldMk cId="3288529812" sldId="265"/>
            <ac:spMk id="4" creationId="{4F79E749-C897-B495-461D-5D0EBFD82434}"/>
          </ac:spMkLst>
        </pc:spChg>
        <pc:graphicFrameChg chg="add del mod">
          <ac:chgData name="Emma Louise Neal (2432937)" userId="bc01396d-3bea-41c7-909c-f0ab49b42b9e" providerId="ADAL" clId="{225FB03A-59B9-4FD5-AD97-41D5B11E80D6}" dt="2026-03-13T16:03:53.878" v="1777" actId="478"/>
          <ac:graphicFrameMkLst>
            <pc:docMk/>
            <pc:sldMk cId="3288529812" sldId="265"/>
            <ac:graphicFrameMk id="5" creationId="{8F37633C-0E2F-B0D5-BC5F-E2633F33820F}"/>
          </ac:graphicFrameMkLst>
        </pc:graphicFrameChg>
        <pc:graphicFrameChg chg="add mod modGraphic">
          <ac:chgData name="Emma Louise Neal (2432937)" userId="bc01396d-3bea-41c7-909c-f0ab49b42b9e" providerId="ADAL" clId="{225FB03A-59B9-4FD5-AD97-41D5B11E80D6}" dt="2026-03-13T16:04:50.582" v="1786" actId="14100"/>
          <ac:graphicFrameMkLst>
            <pc:docMk/>
            <pc:sldMk cId="3288529812" sldId="265"/>
            <ac:graphicFrameMk id="6" creationId="{83288B86-735D-77E5-EBFB-6695BB4DDD00}"/>
          </ac:graphicFrameMkLst>
        </pc:graphicFrameChg>
      </pc:sldChg>
      <pc:sldChg chg="add del mod chgLayout">
        <pc:chgData name="Emma Louise Neal (2432937)" userId="bc01396d-3bea-41c7-909c-f0ab49b42b9e" providerId="ADAL" clId="{225FB03A-59B9-4FD5-AD97-41D5B11E80D6}" dt="2026-03-13T09:36:23.490" v="166" actId="2696"/>
        <pc:sldMkLst>
          <pc:docMk/>
          <pc:sldMk cId="156837067" sldId="266"/>
        </pc:sldMkLst>
      </pc:sldChg>
      <pc:sldChg chg="addSp modSp new del mod">
        <pc:chgData name="Emma Louise Neal (2432937)" userId="bc01396d-3bea-41c7-909c-f0ab49b42b9e" providerId="ADAL" clId="{225FB03A-59B9-4FD5-AD97-41D5B11E80D6}" dt="2026-03-13T11:13:25.816" v="820" actId="2696"/>
        <pc:sldMkLst>
          <pc:docMk/>
          <pc:sldMk cId="647167297" sldId="266"/>
        </pc:sldMkLst>
        <pc:graphicFrameChg chg="add mod modGraphic">
          <ac:chgData name="Emma Louise Neal (2432937)" userId="bc01396d-3bea-41c7-909c-f0ab49b42b9e" providerId="ADAL" clId="{225FB03A-59B9-4FD5-AD97-41D5B11E80D6}" dt="2026-03-13T11:08:06.723" v="819" actId="13822"/>
          <ac:graphicFrameMkLst>
            <pc:docMk/>
            <pc:sldMk cId="647167297" sldId="266"/>
            <ac:graphicFrameMk id="7" creationId="{209831DC-C54D-4FF8-72E7-155EC89401D1}"/>
          </ac:graphicFrameMkLst>
        </pc:graphicFrameChg>
      </pc:sldChg>
      <pc:sldChg chg="addSp modSp new del mod">
        <pc:chgData name="Emma Louise Neal (2432937)" userId="bc01396d-3bea-41c7-909c-f0ab49b42b9e" providerId="ADAL" clId="{225FB03A-59B9-4FD5-AD97-41D5B11E80D6}" dt="2026-03-13T10:59:37.946" v="786" actId="2696"/>
        <pc:sldMkLst>
          <pc:docMk/>
          <pc:sldMk cId="2388763405" sldId="266"/>
        </pc:sldMkLst>
        <pc:graphicFrameChg chg="add mod modGraphic">
          <ac:chgData name="Emma Louise Neal (2432937)" userId="bc01396d-3bea-41c7-909c-f0ab49b42b9e" providerId="ADAL" clId="{225FB03A-59B9-4FD5-AD97-41D5B11E80D6}" dt="2026-03-13T10:59:24.406" v="785" actId="478"/>
          <ac:graphicFrameMkLst>
            <pc:docMk/>
            <pc:sldMk cId="2388763405" sldId="266"/>
            <ac:graphicFrameMk id="5" creationId="{BAD18A25-DA68-D770-2724-9CCF7F56AF0F}"/>
          </ac:graphicFrameMkLst>
        </pc:graphicFrameChg>
      </pc:sldChg>
      <pc:sldChg chg="addSp delSp modSp new mod">
        <pc:chgData name="Emma Louise Neal (2432937)" userId="bc01396d-3bea-41c7-909c-f0ab49b42b9e" providerId="ADAL" clId="{225FB03A-59B9-4FD5-AD97-41D5B11E80D6}" dt="2026-03-14T19:51:50.457" v="1857" actId="115"/>
        <pc:sldMkLst>
          <pc:docMk/>
          <pc:sldMk cId="4143536162" sldId="266"/>
        </pc:sldMkLst>
        <pc:spChg chg="mod">
          <ac:chgData name="Emma Louise Neal (2432937)" userId="bc01396d-3bea-41c7-909c-f0ab49b42b9e" providerId="ADAL" clId="{225FB03A-59B9-4FD5-AD97-41D5B11E80D6}" dt="2026-03-14T19:51:50.457" v="1857" actId="115"/>
          <ac:spMkLst>
            <pc:docMk/>
            <pc:sldMk cId="4143536162" sldId="266"/>
            <ac:spMk id="2" creationId="{FB8F6C96-3524-ED14-A0FF-6535FE3A4060}"/>
          </ac:spMkLst>
        </pc:spChg>
        <pc:spChg chg="mod">
          <ac:chgData name="Emma Louise Neal (2432937)" userId="bc01396d-3bea-41c7-909c-f0ab49b42b9e" providerId="ADAL" clId="{225FB03A-59B9-4FD5-AD97-41D5B11E80D6}" dt="2026-03-13T11:17:00.628" v="842" actId="1076"/>
          <ac:spMkLst>
            <pc:docMk/>
            <pc:sldMk cId="4143536162" sldId="266"/>
            <ac:spMk id="3" creationId="{325C79AB-88DD-E947-58B5-2CEDD7F36878}"/>
          </ac:spMkLst>
        </pc:spChg>
        <pc:spChg chg="mod">
          <ac:chgData name="Emma Louise Neal (2432937)" userId="bc01396d-3bea-41c7-909c-f0ab49b42b9e" providerId="ADAL" clId="{225FB03A-59B9-4FD5-AD97-41D5B11E80D6}" dt="2026-03-13T11:16:42.513" v="837" actId="27636"/>
          <ac:spMkLst>
            <pc:docMk/>
            <pc:sldMk cId="4143536162" sldId="266"/>
            <ac:spMk id="4" creationId="{AF318825-7D4A-1CD8-3D53-821C687EB310}"/>
          </ac:spMkLst>
        </pc:spChg>
        <pc:graphicFrameChg chg="add del">
          <ac:chgData name="Emma Louise Neal (2432937)" userId="bc01396d-3bea-41c7-909c-f0ab49b42b9e" providerId="ADAL" clId="{225FB03A-59B9-4FD5-AD97-41D5B11E80D6}" dt="2026-03-13T11:13:56.573" v="823" actId="3680"/>
          <ac:graphicFrameMkLst>
            <pc:docMk/>
            <pc:sldMk cId="4143536162" sldId="266"/>
            <ac:graphicFrameMk id="5" creationId="{5B28B4A9-ACCE-D042-7F02-C01BC147C202}"/>
          </ac:graphicFrameMkLst>
        </pc:graphicFrameChg>
        <pc:graphicFrameChg chg="add del mod modGraphic">
          <ac:chgData name="Emma Louise Neal (2432937)" userId="bc01396d-3bea-41c7-909c-f0ab49b42b9e" providerId="ADAL" clId="{225FB03A-59B9-4FD5-AD97-41D5B11E80D6}" dt="2026-03-13T11:16:11.452" v="832" actId="478"/>
          <ac:graphicFrameMkLst>
            <pc:docMk/>
            <pc:sldMk cId="4143536162" sldId="266"/>
            <ac:graphicFrameMk id="6" creationId="{8EBBEBF3-F397-53A6-EE7A-CDB8E9B6B490}"/>
          </ac:graphicFrameMkLst>
        </pc:graphicFrameChg>
        <pc:graphicFrameChg chg="add mod modGraphic">
          <ac:chgData name="Emma Louise Neal (2432937)" userId="bc01396d-3bea-41c7-909c-f0ab49b42b9e" providerId="ADAL" clId="{225FB03A-59B9-4FD5-AD97-41D5B11E80D6}" dt="2026-03-14T19:49:14.663" v="1828" actId="1076"/>
          <ac:graphicFrameMkLst>
            <pc:docMk/>
            <pc:sldMk cId="4143536162" sldId="266"/>
            <ac:graphicFrameMk id="7" creationId="{6726A264-BFD9-2051-537E-2697D846DD6C}"/>
          </ac:graphicFrameMkLst>
        </pc:graphicFrameChg>
        <pc:graphicFrameChg chg="add mod modGraphic">
          <ac:chgData name="Emma Louise Neal (2432937)" userId="bc01396d-3bea-41c7-909c-f0ab49b42b9e" providerId="ADAL" clId="{225FB03A-59B9-4FD5-AD97-41D5B11E80D6}" dt="2026-03-14T19:50:38.825" v="1854" actId="20577"/>
          <ac:graphicFrameMkLst>
            <pc:docMk/>
            <pc:sldMk cId="4143536162" sldId="266"/>
            <ac:graphicFrameMk id="8" creationId="{760FDAD6-7D84-CA8E-A7BC-BA64F483512A}"/>
          </ac:graphicFrameMkLst>
        </pc:graphicFrameChg>
      </pc:sldChg>
      <pc:sldChg chg="addSp delSp modSp new mod setBg">
        <pc:chgData name="Emma Louise Neal (2432937)" userId="bc01396d-3bea-41c7-909c-f0ab49b42b9e" providerId="ADAL" clId="{225FB03A-59B9-4FD5-AD97-41D5B11E80D6}" dt="2026-03-14T20:17:22.285" v="2366"/>
        <pc:sldMkLst>
          <pc:docMk/>
          <pc:sldMk cId="343493741" sldId="267"/>
        </pc:sldMkLst>
        <pc:spChg chg="mod ord">
          <ac:chgData name="Emma Louise Neal (2432937)" userId="bc01396d-3bea-41c7-909c-f0ab49b42b9e" providerId="ADAL" clId="{225FB03A-59B9-4FD5-AD97-41D5B11E80D6}" dt="2026-03-14T20:16:48.808" v="2362" actId="26606"/>
          <ac:spMkLst>
            <pc:docMk/>
            <pc:sldMk cId="343493741" sldId="267"/>
            <ac:spMk id="2" creationId="{62DDA3D9-6D4E-C0C7-147C-4F06FD1F887C}"/>
          </ac:spMkLst>
        </pc:spChg>
        <pc:spChg chg="del mod">
          <ac:chgData name="Emma Louise Neal (2432937)" userId="bc01396d-3bea-41c7-909c-f0ab49b42b9e" providerId="ADAL" clId="{225FB03A-59B9-4FD5-AD97-41D5B11E80D6}" dt="2026-03-14T20:09:58.962" v="2349" actId="931"/>
          <ac:spMkLst>
            <pc:docMk/>
            <pc:sldMk cId="343493741" sldId="267"/>
            <ac:spMk id="3" creationId="{DC286785-4973-7178-58BF-AE3EDEB2E57B}"/>
          </ac:spMkLst>
        </pc:spChg>
        <pc:spChg chg="mod ord">
          <ac:chgData name="Emma Louise Neal (2432937)" userId="bc01396d-3bea-41c7-909c-f0ab49b42b9e" providerId="ADAL" clId="{225FB03A-59B9-4FD5-AD97-41D5B11E80D6}" dt="2026-03-14T20:16:48.808" v="2362" actId="26606"/>
          <ac:spMkLst>
            <pc:docMk/>
            <pc:sldMk cId="343493741" sldId="267"/>
            <ac:spMk id="4" creationId="{C8F3FBEC-49BC-E484-A848-ECA38D7F9CC5}"/>
          </ac:spMkLst>
        </pc:spChg>
        <pc:spChg chg="add del mod">
          <ac:chgData name="Emma Louise Neal (2432937)" userId="bc01396d-3bea-41c7-909c-f0ab49b42b9e" providerId="ADAL" clId="{225FB03A-59B9-4FD5-AD97-41D5B11E80D6}" dt="2026-03-14T20:15:34.320" v="2353" actId="931"/>
          <ac:spMkLst>
            <pc:docMk/>
            <pc:sldMk cId="343493741" sldId="267"/>
            <ac:spMk id="8" creationId="{D0B6022E-810A-6EFB-4AAC-04B73F134493}"/>
          </ac:spMkLst>
        </pc:spChg>
        <pc:spChg chg="add del">
          <ac:chgData name="Emma Louise Neal (2432937)" userId="bc01396d-3bea-41c7-909c-f0ab49b42b9e" providerId="ADAL" clId="{225FB03A-59B9-4FD5-AD97-41D5B11E80D6}" dt="2026-03-14T20:16:30.036" v="2359" actId="26606"/>
          <ac:spMkLst>
            <pc:docMk/>
            <pc:sldMk cId="343493741" sldId="267"/>
            <ac:spMk id="13" creationId="{3BA513B0-82FF-4F41-8178-885375D1CFB5}"/>
          </ac:spMkLst>
        </pc:spChg>
        <pc:spChg chg="add del">
          <ac:chgData name="Emma Louise Neal (2432937)" userId="bc01396d-3bea-41c7-909c-f0ab49b42b9e" providerId="ADAL" clId="{225FB03A-59B9-4FD5-AD97-41D5B11E80D6}" dt="2026-03-14T20:10:34.746" v="2352" actId="26606"/>
          <ac:spMkLst>
            <pc:docMk/>
            <pc:sldMk cId="343493741" sldId="267"/>
            <ac:spMk id="14" creationId="{9F7D5CDA-D291-4307-BF55-1381FED29634}"/>
          </ac:spMkLst>
        </pc:spChg>
        <pc:spChg chg="add del">
          <ac:chgData name="Emma Louise Neal (2432937)" userId="bc01396d-3bea-41c7-909c-f0ab49b42b9e" providerId="ADAL" clId="{225FB03A-59B9-4FD5-AD97-41D5B11E80D6}" dt="2026-03-14T20:10:34.746" v="2352" actId="26606"/>
          <ac:spMkLst>
            <pc:docMk/>
            <pc:sldMk cId="343493741" sldId="267"/>
            <ac:spMk id="16" creationId="{59B296B9-C5A5-4E4F-9B60-C907B5F1466C}"/>
          </ac:spMkLst>
        </pc:spChg>
        <pc:spChg chg="add del">
          <ac:chgData name="Emma Louise Neal (2432937)" userId="bc01396d-3bea-41c7-909c-f0ab49b42b9e" providerId="ADAL" clId="{225FB03A-59B9-4FD5-AD97-41D5B11E80D6}" dt="2026-03-14T20:10:34.746" v="2352" actId="26606"/>
          <ac:spMkLst>
            <pc:docMk/>
            <pc:sldMk cId="343493741" sldId="267"/>
            <ac:spMk id="18" creationId="{D0300FD3-5AF1-6305-15FA-9078072672E2}"/>
          </ac:spMkLst>
        </pc:spChg>
        <pc:spChg chg="add del">
          <ac:chgData name="Emma Louise Neal (2432937)" userId="bc01396d-3bea-41c7-909c-f0ab49b42b9e" providerId="ADAL" clId="{225FB03A-59B9-4FD5-AD97-41D5B11E80D6}" dt="2026-03-14T20:16:48.766" v="2361" actId="26606"/>
          <ac:spMkLst>
            <pc:docMk/>
            <pc:sldMk cId="343493741" sldId="267"/>
            <ac:spMk id="24" creationId="{F13C74B1-5B17-4795-BED0-7140497B445A}"/>
          </ac:spMkLst>
        </pc:spChg>
        <pc:spChg chg="add del">
          <ac:chgData name="Emma Louise Neal (2432937)" userId="bc01396d-3bea-41c7-909c-f0ab49b42b9e" providerId="ADAL" clId="{225FB03A-59B9-4FD5-AD97-41D5B11E80D6}" dt="2026-03-14T20:16:48.766" v="2361" actId="26606"/>
          <ac:spMkLst>
            <pc:docMk/>
            <pc:sldMk cId="343493741" sldId="267"/>
            <ac:spMk id="25" creationId="{D4974D33-8DC5-464E-8C6D-BE58F0669C17}"/>
          </ac:spMkLst>
        </pc:spChg>
        <pc:spChg chg="add">
          <ac:chgData name="Emma Louise Neal (2432937)" userId="bc01396d-3bea-41c7-909c-f0ab49b42b9e" providerId="ADAL" clId="{225FB03A-59B9-4FD5-AD97-41D5B11E80D6}" dt="2026-03-14T20:16:48.808" v="2362" actId="26606"/>
          <ac:spMkLst>
            <pc:docMk/>
            <pc:sldMk cId="343493741" sldId="267"/>
            <ac:spMk id="27" creationId="{8B3A2D1A-45FC-4F95-B150-1C13EF2F6D09}"/>
          </ac:spMkLst>
        </pc:spChg>
        <pc:spChg chg="add">
          <ac:chgData name="Emma Louise Neal (2432937)" userId="bc01396d-3bea-41c7-909c-f0ab49b42b9e" providerId="ADAL" clId="{225FB03A-59B9-4FD5-AD97-41D5B11E80D6}" dt="2026-03-14T20:16:48.808" v="2362" actId="26606"/>
          <ac:spMkLst>
            <pc:docMk/>
            <pc:sldMk cId="343493741" sldId="267"/>
            <ac:spMk id="28" creationId="{F3768FD5-DD7A-43C7-8DEA-1F5DB3CB5B95}"/>
          </ac:spMkLst>
        </pc:spChg>
        <pc:grpChg chg="add del">
          <ac:chgData name="Emma Louise Neal (2432937)" userId="bc01396d-3bea-41c7-909c-f0ab49b42b9e" providerId="ADAL" clId="{225FB03A-59B9-4FD5-AD97-41D5B11E80D6}" dt="2026-03-14T20:16:30.036" v="2359" actId="26606"/>
          <ac:grpSpMkLst>
            <pc:docMk/>
            <pc:sldMk cId="343493741" sldId="267"/>
            <ac:grpSpMk id="15" creationId="{93DB8501-F9F2-4ACD-B56A-9019CD5006D6}"/>
          </ac:grpSpMkLst>
        </pc:grpChg>
        <pc:picChg chg="add del mod ord">
          <ac:chgData name="Emma Louise Neal (2432937)" userId="bc01396d-3bea-41c7-909c-f0ab49b42b9e" providerId="ADAL" clId="{225FB03A-59B9-4FD5-AD97-41D5B11E80D6}" dt="2026-03-14T20:10:13.361" v="2350" actId="478"/>
          <ac:picMkLst>
            <pc:docMk/>
            <pc:sldMk cId="343493741" sldId="267"/>
            <ac:picMk id="6" creationId="{747396C9-2FBA-900B-16ED-36F957BE46DA}"/>
          </ac:picMkLst>
        </pc:picChg>
        <pc:picChg chg="add del">
          <ac:chgData name="Emma Louise Neal (2432937)" userId="bc01396d-3bea-41c7-909c-f0ab49b42b9e" providerId="ADAL" clId="{225FB03A-59B9-4FD5-AD97-41D5B11E80D6}" dt="2026-03-14T20:10:34.746" v="2352" actId="26606"/>
          <ac:picMkLst>
            <pc:docMk/>
            <pc:sldMk cId="343493741" sldId="267"/>
            <ac:picMk id="10" creationId="{C007E8D1-E3DB-DFE2-441A-32B1FA353EFF}"/>
          </ac:picMkLst>
        </pc:picChg>
        <pc:picChg chg="add mod ord">
          <ac:chgData name="Emma Louise Neal (2432937)" userId="bc01396d-3bea-41c7-909c-f0ab49b42b9e" providerId="ADAL" clId="{225FB03A-59B9-4FD5-AD97-41D5B11E80D6}" dt="2026-03-14T20:16:48.808" v="2362" actId="26606"/>
          <ac:picMkLst>
            <pc:docMk/>
            <pc:sldMk cId="343493741" sldId="267"/>
            <ac:picMk id="11" creationId="{9363CCBD-2E2C-90D1-2F12-76C0393EFA21}"/>
          </ac:picMkLst>
        </pc:picChg>
      </pc:sldChg>
      <pc:sldChg chg="modSp new del mod">
        <pc:chgData name="Emma Louise Neal (2432937)" userId="bc01396d-3bea-41c7-909c-f0ab49b42b9e" providerId="ADAL" clId="{225FB03A-59B9-4FD5-AD97-41D5B11E80D6}" dt="2026-03-13T16:06:21.909" v="1805" actId="2696"/>
        <pc:sldMkLst>
          <pc:docMk/>
          <pc:sldMk cId="3859575125" sldId="267"/>
        </pc:sldMkLst>
        <pc:spChg chg="mod">
          <ac:chgData name="Emma Louise Neal (2432937)" userId="bc01396d-3bea-41c7-909c-f0ab49b42b9e" providerId="ADAL" clId="{225FB03A-59B9-4FD5-AD97-41D5B11E80D6}" dt="2026-03-13T16:06:02.566" v="1804" actId="122"/>
          <ac:spMkLst>
            <pc:docMk/>
            <pc:sldMk cId="3859575125" sldId="267"/>
            <ac:spMk id="2" creationId="{1DFCB4AF-8026-E110-712A-03D8954D5933}"/>
          </ac:spMkLst>
        </pc:spChg>
      </pc:sldChg>
      <pc:sldChg chg="new del">
        <pc:chgData name="Emma Louise Neal (2432937)" userId="bc01396d-3bea-41c7-909c-f0ab49b42b9e" providerId="ADAL" clId="{225FB03A-59B9-4FD5-AD97-41D5B11E80D6}" dt="2026-03-14T20:17:56.522" v="2368" actId="680"/>
        <pc:sldMkLst>
          <pc:docMk/>
          <pc:sldMk cId="825300753" sldId="268"/>
        </pc:sldMkLst>
      </pc:sldChg>
      <pc:sldChg chg="modSp new mod">
        <pc:chgData name="Emma Louise Neal (2432937)" userId="bc01396d-3bea-41c7-909c-f0ab49b42b9e" providerId="ADAL" clId="{225FB03A-59B9-4FD5-AD97-41D5B11E80D6}" dt="2026-03-14T20:20:14.626" v="2427" actId="255"/>
        <pc:sldMkLst>
          <pc:docMk/>
          <pc:sldMk cId="1500480030" sldId="268"/>
        </pc:sldMkLst>
        <pc:spChg chg="mod">
          <ac:chgData name="Emma Louise Neal (2432937)" userId="bc01396d-3bea-41c7-909c-f0ab49b42b9e" providerId="ADAL" clId="{225FB03A-59B9-4FD5-AD97-41D5B11E80D6}" dt="2026-03-14T20:20:14.626" v="2427" actId="255"/>
          <ac:spMkLst>
            <pc:docMk/>
            <pc:sldMk cId="1500480030" sldId="268"/>
            <ac:spMk id="2" creationId="{CA15B759-6F8D-809A-54EB-91E3AC5E86DC}"/>
          </ac:spMkLst>
        </pc:spChg>
      </pc:sldChg>
      <pc:sldMasterChg chg="setBg modSldLayout">
        <pc:chgData name="Emma Louise Neal (2432937)" userId="bc01396d-3bea-41c7-909c-f0ab49b42b9e" providerId="ADAL" clId="{225FB03A-59B9-4FD5-AD97-41D5B11E80D6}" dt="2026-03-14T20:17:22.285" v="2366"/>
        <pc:sldMasterMkLst>
          <pc:docMk/>
          <pc:sldMasterMk cId="3024359474" sldId="2147483648"/>
        </pc:sldMasterMkLst>
        <pc:sldLayoutChg chg="setBg">
          <pc:chgData name="Emma Louise Neal (2432937)" userId="bc01396d-3bea-41c7-909c-f0ab49b42b9e" providerId="ADAL" clId="{225FB03A-59B9-4FD5-AD97-41D5B11E80D6}" dt="2026-03-14T20:17:22.285" v="2366"/>
          <pc:sldLayoutMkLst>
            <pc:docMk/>
            <pc:sldMasterMk cId="3024359474" sldId="2147483648"/>
            <pc:sldLayoutMk cId="3471100759" sldId="2147483649"/>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1726981012" sldId="2147483650"/>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2713858569" sldId="2147483651"/>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287572642" sldId="2147483652"/>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2057130016" sldId="2147483653"/>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1225874999" sldId="2147483654"/>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813642833" sldId="2147483655"/>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4144901980" sldId="2147483656"/>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2417035023" sldId="2147483657"/>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3477735072" sldId="2147483658"/>
          </pc:sldLayoutMkLst>
        </pc:sldLayoutChg>
        <pc:sldLayoutChg chg="setBg">
          <pc:chgData name="Emma Louise Neal (2432937)" userId="bc01396d-3bea-41c7-909c-f0ab49b42b9e" providerId="ADAL" clId="{225FB03A-59B9-4FD5-AD97-41D5B11E80D6}" dt="2026-03-14T20:17:22.285" v="2366"/>
          <pc:sldLayoutMkLst>
            <pc:docMk/>
            <pc:sldMasterMk cId="3024359474" sldId="2147483648"/>
            <pc:sldLayoutMk cId="4188121302"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9CF9-E53A-1EC7-6669-C04A71B1CA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16EBE9-06B3-C4CC-4CC6-FDC2AFE483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578592-BAEE-8D29-B01B-238A191E203B}"/>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C0294CE6-3C9C-19C0-2322-9C3205A964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1F5C2C-9941-3C5E-7031-8A69745B5019}"/>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3471100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D222-5B3E-DB72-B23D-9320FAF7C8C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0815D1-685C-61E3-8989-C9BB025732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588B43-8818-E4B9-1F71-294C50B74364}"/>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A5B79F44-4EFB-947E-32B1-65D380726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E46D5-7769-0197-CB94-D661ADE0C840}"/>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1726981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6F54-5BFB-8C65-8C65-F11495C4660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B01261-3A70-C43B-EFBF-A78902AB18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790AA1E-6F69-2A61-E7D3-5E044029E192}"/>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2666DA90-BDE4-9172-8641-766964332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37B305-5B21-16DC-B70A-FECB719BC911}"/>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271385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703F-A2EA-5583-4F64-5CF91E920F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AF82C65-055E-CC66-C47B-5E973EC1CCA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70EEC9-71AD-0B7E-8F55-1741416DB5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A6EC952-5C1C-1370-83B5-6CC8947D07CB}"/>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6" name="Footer Placeholder 5">
            <a:extLst>
              <a:ext uri="{FF2B5EF4-FFF2-40B4-BE49-F238E27FC236}">
                <a16:creationId xmlns:a16="http://schemas.microsoft.com/office/drawing/2014/main" id="{935932CD-BE84-BDDD-ECA1-3FBE50151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7C95CF-CDF4-924F-FCCF-3C19ECFB1DB5}"/>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287572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5DE3-2B69-E2E0-8AB3-EB9B938547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6997AFB-C412-A1F0-2ECB-BEA8DB1F6F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53B060-243B-F593-C57B-0047BB5A686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470CA62-9A81-D379-CC4A-6A7F495B15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876B3C-5641-DC39-BF39-B2DC6FEA5C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19131A0-D119-6DCD-9C67-D03E6AE896AF}"/>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8" name="Footer Placeholder 7">
            <a:extLst>
              <a:ext uri="{FF2B5EF4-FFF2-40B4-BE49-F238E27FC236}">
                <a16:creationId xmlns:a16="http://schemas.microsoft.com/office/drawing/2014/main" id="{53353B8C-9F4D-4A3D-D121-CF03DCFBD6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DBA2F8-6B55-CA86-6092-AF4FF8B06827}"/>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2057130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18A27-A427-BDAA-412E-C12D2F89F1E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A296B35-D19C-F126-F964-68860951CF79}"/>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4" name="Footer Placeholder 3">
            <a:extLst>
              <a:ext uri="{FF2B5EF4-FFF2-40B4-BE49-F238E27FC236}">
                <a16:creationId xmlns:a16="http://schemas.microsoft.com/office/drawing/2014/main" id="{CFAC73C0-7495-DCC4-70D0-E8C141B1BD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1F44EB-6678-CE01-1497-3176E158BC04}"/>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1225874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A2C424-5C33-0ED4-DA74-C6F7AC188BD8}"/>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3" name="Footer Placeholder 2">
            <a:extLst>
              <a:ext uri="{FF2B5EF4-FFF2-40B4-BE49-F238E27FC236}">
                <a16:creationId xmlns:a16="http://schemas.microsoft.com/office/drawing/2014/main" id="{53B55FE0-BE62-417B-D45B-1892C122AE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BE9880-6397-D834-7B37-CEF2444DC400}"/>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813642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435BE-B8AC-22D7-6901-D1AD320800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4E259DA-52E7-6A17-F196-552DDECAB1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FCE2D50-9369-18EC-284E-278AA334CA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6BE53E-2A89-2B7E-CEB9-9AC43C65ABA0}"/>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6" name="Footer Placeholder 5">
            <a:extLst>
              <a:ext uri="{FF2B5EF4-FFF2-40B4-BE49-F238E27FC236}">
                <a16:creationId xmlns:a16="http://schemas.microsoft.com/office/drawing/2014/main" id="{7969460D-0189-4A82-8949-ABEAE558AD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2A63B3-FE3C-196A-6872-BD01AF1B6278}"/>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4144901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4C95-3139-1B2A-613D-1DC5845598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97B5DE-67A3-5822-2F30-EC28B5B83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C0C710-FB88-E9DF-44AE-BC10D74036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E1FF9D-E42E-95A3-6458-720BF881C648}"/>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6" name="Footer Placeholder 5">
            <a:extLst>
              <a:ext uri="{FF2B5EF4-FFF2-40B4-BE49-F238E27FC236}">
                <a16:creationId xmlns:a16="http://schemas.microsoft.com/office/drawing/2014/main" id="{2CCD88F7-C616-0A42-0B31-F45FEC8B61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68FDE5-110D-B521-11C0-43C165836065}"/>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241703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07A9F-C927-696A-3072-D9995118AB8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A0F713A-D722-1D44-3C0C-BAC0D83314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95D39B-9D79-A7F1-CF31-6C9C64624814}"/>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EE3D5D0B-7C7F-C696-DD4B-6717358FEE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31D10-EDC2-59FF-7526-88BC51CB4B87}"/>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3477735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76C4E8-7BBD-5EB6-1910-EE1DFC2698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72E4A5A-E31D-C0E0-91C7-74C1592F77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F4D7AF-96C8-715F-B4BF-47981D9D768D}"/>
              </a:ext>
            </a:extLst>
          </p:cNvPr>
          <p:cNvSpPr>
            <a:spLocks noGrp="1"/>
          </p:cNvSpPr>
          <p:nvPr>
            <p:ph type="dt" sz="half" idx="10"/>
          </p:nvPr>
        </p:nvSpPr>
        <p:spPr/>
        <p:txBody>
          <a:body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55028D7D-C6C9-507F-E443-8F26F6F55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11C76-B557-FC32-4384-BF456CB30038}"/>
              </a:ext>
            </a:extLst>
          </p:cNvPr>
          <p:cNvSpPr>
            <a:spLocks noGrp="1"/>
          </p:cNvSpPr>
          <p:nvPr>
            <p:ph type="sldNum" sz="quarter" idx="12"/>
          </p:nvPr>
        </p:nvSpPr>
        <p:spPr/>
        <p:txBody>
          <a:bodyPr/>
          <a:lstStyle/>
          <a:p>
            <a:fld id="{D8E65C66-AF67-41E5-9D72-E6BF94598333}" type="slidenum">
              <a:rPr lang="en-GB" smtClean="0"/>
              <a:t>‹#›</a:t>
            </a:fld>
            <a:endParaRPr lang="en-GB"/>
          </a:p>
        </p:txBody>
      </p:sp>
    </p:spTree>
    <p:extLst>
      <p:ext uri="{BB962C8B-B14F-4D97-AF65-F5344CB8AC3E}">
        <p14:creationId xmlns:p14="http://schemas.microsoft.com/office/powerpoint/2010/main" val="4188121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0211">
              <a:srgbClr val="D0CCED"/>
            </a:gs>
            <a:gs pos="12876">
              <a:srgbClr val="DCCDED"/>
            </a:gs>
            <a:gs pos="0">
              <a:schemeClr val="accent5">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09C218-4F0A-077D-F935-DBFFB30299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F3A4C42-24BA-BE1F-55D5-0BD72CDF5F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435CF0-4867-47A8-1A04-FFE3174224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7B25A4-DA82-46A6-96F9-C3A16D3615FD}" type="datetimeFigureOut">
              <a:rPr lang="en-GB" smtClean="0"/>
              <a:t>14/03/2026</a:t>
            </a:fld>
            <a:endParaRPr lang="en-GB"/>
          </a:p>
        </p:txBody>
      </p:sp>
      <p:sp>
        <p:nvSpPr>
          <p:cNvPr id="5" name="Footer Placeholder 4">
            <a:extLst>
              <a:ext uri="{FF2B5EF4-FFF2-40B4-BE49-F238E27FC236}">
                <a16:creationId xmlns:a16="http://schemas.microsoft.com/office/drawing/2014/main" id="{B3A70974-BEFA-90D2-4BF5-AC3B33DBB5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BFE82F9-C5AF-F8E6-707A-DC6E8FEE9C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E65C66-AF67-41E5-9D72-E6BF94598333}" type="slidenum">
              <a:rPr lang="en-GB" smtClean="0"/>
              <a:t>‹#›</a:t>
            </a:fld>
            <a:endParaRPr lang="en-GB"/>
          </a:p>
        </p:txBody>
      </p:sp>
    </p:spTree>
    <p:extLst>
      <p:ext uri="{BB962C8B-B14F-4D97-AF65-F5344CB8AC3E}">
        <p14:creationId xmlns:p14="http://schemas.microsoft.com/office/powerpoint/2010/main" val="3024359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28C73-83F2-EE65-F3F3-9A0543C0DD89}"/>
              </a:ext>
            </a:extLst>
          </p:cNvPr>
          <p:cNvSpPr>
            <a:spLocks noGrp="1"/>
          </p:cNvSpPr>
          <p:nvPr>
            <p:ph type="ctrTitle"/>
          </p:nvPr>
        </p:nvSpPr>
        <p:spPr>
          <a:xfrm>
            <a:off x="643468" y="643467"/>
            <a:ext cx="9821332" cy="5307390"/>
          </a:xfrm>
        </p:spPr>
        <p:txBody>
          <a:bodyPr>
            <a:normAutofit fontScale="90000"/>
          </a:bodyPr>
          <a:lstStyle/>
          <a:p>
            <a:br>
              <a:rPr lang="en-US" sz="1800" dirty="0"/>
            </a:br>
            <a:br>
              <a:rPr lang="en-US" sz="1800" dirty="0"/>
            </a:br>
            <a:br>
              <a:rPr lang="en-US" sz="2700" dirty="0"/>
            </a:br>
            <a:r>
              <a:rPr lang="en-US" sz="2700" dirty="0"/>
              <a:t>Module Title: Enterprise &amp; Entrepreneurship</a:t>
            </a:r>
            <a:br>
              <a:rPr lang="en-GB" sz="2700" dirty="0"/>
            </a:br>
            <a:r>
              <a:rPr lang="en-US" sz="2700" dirty="0"/>
              <a:t> </a:t>
            </a:r>
            <a:br>
              <a:rPr lang="en-GB" sz="2700" dirty="0"/>
            </a:br>
            <a:r>
              <a:rPr lang="en-US" sz="2700" dirty="0"/>
              <a:t>Module Code: LCLM4006</a:t>
            </a:r>
            <a:br>
              <a:rPr lang="en-GB" sz="2700" dirty="0"/>
            </a:br>
            <a:r>
              <a:rPr lang="en-US" sz="2700" dirty="0"/>
              <a:t> </a:t>
            </a:r>
            <a:br>
              <a:rPr lang="en-GB" sz="2700" dirty="0"/>
            </a:br>
            <a:r>
              <a:rPr lang="en-US" sz="2700" dirty="0"/>
              <a:t>Assessment: Individual Presentation Pitch </a:t>
            </a:r>
            <a:br>
              <a:rPr lang="en-GB" sz="2700" dirty="0"/>
            </a:br>
            <a:r>
              <a:rPr lang="en-US" sz="2700" dirty="0"/>
              <a:t> </a:t>
            </a:r>
            <a:br>
              <a:rPr lang="en-GB" sz="2700" dirty="0"/>
            </a:br>
            <a:r>
              <a:rPr lang="en-US" sz="2700" dirty="0"/>
              <a:t>Student Name: Emma Neal	</a:t>
            </a:r>
            <a:br>
              <a:rPr lang="en-GB" sz="2700" dirty="0"/>
            </a:br>
            <a:r>
              <a:rPr lang="en-US" sz="2700" dirty="0"/>
              <a:t> </a:t>
            </a:r>
            <a:br>
              <a:rPr lang="en-GB" sz="2700" dirty="0"/>
            </a:br>
            <a:r>
              <a:rPr lang="en-US" sz="2700" dirty="0"/>
              <a:t>Student Number: 2432937</a:t>
            </a:r>
            <a:br>
              <a:rPr lang="en-GB" sz="2700" dirty="0"/>
            </a:br>
            <a:r>
              <a:rPr lang="en-US" sz="2400" dirty="0"/>
              <a:t> </a:t>
            </a:r>
            <a:br>
              <a:rPr lang="en-GB" sz="1800" dirty="0"/>
            </a:br>
            <a:br>
              <a:rPr lang="en-GB" sz="1800" dirty="0">
                <a:latin typeface="Aptos" panose="020B0004020202020204" pitchFamily="34" charset="0"/>
              </a:rPr>
            </a:br>
            <a:br>
              <a:rPr lang="en-GB" sz="1800" dirty="0">
                <a:latin typeface="Aptos" panose="020B0004020202020204" pitchFamily="34" charset="0"/>
              </a:rPr>
            </a:br>
            <a:endParaRPr lang="en-GB" sz="1800" dirty="0"/>
          </a:p>
        </p:txBody>
      </p:sp>
      <p:sp>
        <p:nvSpPr>
          <p:cNvPr id="3" name="Subtitle 2">
            <a:extLst>
              <a:ext uri="{FF2B5EF4-FFF2-40B4-BE49-F238E27FC236}">
                <a16:creationId xmlns:a16="http://schemas.microsoft.com/office/drawing/2014/main" id="{2EBDEDDF-C180-09E2-41BF-719BAEB0C389}"/>
              </a:ext>
            </a:extLst>
          </p:cNvPr>
          <p:cNvSpPr>
            <a:spLocks noGrp="1"/>
          </p:cNvSpPr>
          <p:nvPr>
            <p:ph type="subTitle" idx="1"/>
          </p:nvPr>
        </p:nvSpPr>
        <p:spPr>
          <a:xfrm>
            <a:off x="643467" y="5370286"/>
            <a:ext cx="11301790" cy="682892"/>
          </a:xfrm>
        </p:spPr>
        <p:txBody>
          <a:bodyPr>
            <a:normAutofit/>
          </a:bodyPr>
          <a:lstStyle/>
          <a:p>
            <a:pPr algn="l"/>
            <a:r>
              <a:rPr lang="en-US" dirty="0"/>
              <a:t>                                Lecturer’s Name: </a:t>
            </a:r>
            <a:r>
              <a:rPr lang="en-GB" dirty="0"/>
              <a:t>Roopa </a:t>
            </a:r>
            <a:r>
              <a:rPr lang="en-GB" dirty="0" err="1"/>
              <a:t>Aruvanahalli</a:t>
            </a:r>
            <a:r>
              <a:rPr lang="en-GB" dirty="0"/>
              <a:t> Nagaraju</a:t>
            </a:r>
          </a:p>
        </p:txBody>
      </p:sp>
    </p:spTree>
    <p:extLst>
      <p:ext uri="{BB962C8B-B14F-4D97-AF65-F5344CB8AC3E}">
        <p14:creationId xmlns:p14="http://schemas.microsoft.com/office/powerpoint/2010/main" val="1687895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BC9D66A-AF9B-1598-B054-499938B6AA09}"/>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091409-B6F5-96D8-461B-14A018687371}"/>
              </a:ext>
            </a:extLst>
          </p:cNvPr>
          <p:cNvSpPr>
            <a:spLocks noGrp="1"/>
          </p:cNvSpPr>
          <p:nvPr>
            <p:ph type="title"/>
          </p:nvPr>
        </p:nvSpPr>
        <p:spPr>
          <a:xfrm>
            <a:off x="4391696" y="365124"/>
            <a:ext cx="6962103" cy="5471795"/>
          </a:xfrm>
        </p:spPr>
        <p:txBody>
          <a:bodyPr vert="horz" lIns="91440" tIns="45720" rIns="91440" bIns="45720" rtlCol="0">
            <a:normAutofit/>
          </a:bodyPr>
          <a:lstStyle/>
          <a:p>
            <a:pPr algn="ctr"/>
            <a:r>
              <a:rPr lang="en-US" sz="3600" dirty="0"/>
              <a:t>Welcome to the Presentation of the business plan for</a:t>
            </a:r>
            <a:br>
              <a:rPr lang="en-US" sz="3600" dirty="0"/>
            </a:br>
            <a:r>
              <a:rPr lang="en-US" sz="3600" dirty="0"/>
              <a:t>E&amp;C Holiday Homes </a:t>
            </a:r>
          </a:p>
        </p:txBody>
      </p:sp>
      <p:sp>
        <p:nvSpPr>
          <p:cNvPr id="40" name="Content Placeholder 22">
            <a:extLst>
              <a:ext uri="{FF2B5EF4-FFF2-40B4-BE49-F238E27FC236}">
                <a16:creationId xmlns:a16="http://schemas.microsoft.com/office/drawing/2014/main" id="{542827C6-7DB9-A5B3-965D-9F32C31B549D}"/>
              </a:ext>
            </a:extLst>
          </p:cNvPr>
          <p:cNvSpPr>
            <a:spLocks noGrp="1"/>
          </p:cNvSpPr>
          <p:nvPr>
            <p:ph idx="1"/>
          </p:nvPr>
        </p:nvSpPr>
        <p:spPr>
          <a:xfrm flipH="1" flipV="1">
            <a:off x="11353799" y="6176961"/>
            <a:ext cx="373744" cy="315914"/>
          </a:xfrm>
        </p:spPr>
        <p:txBody>
          <a:bodyPr>
            <a:normAutofit fontScale="92500" lnSpcReduction="20000"/>
          </a:bodyPr>
          <a:lstStyle/>
          <a:p>
            <a:endParaRPr lang="en-US" sz="2000" dirty="0"/>
          </a:p>
        </p:txBody>
      </p:sp>
    </p:spTree>
    <p:extLst>
      <p:ext uri="{BB962C8B-B14F-4D97-AF65-F5344CB8AC3E}">
        <p14:creationId xmlns:p14="http://schemas.microsoft.com/office/powerpoint/2010/main" val="441306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7B93A-03D7-63A5-2F20-183C1BBA49F2}"/>
              </a:ext>
            </a:extLst>
          </p:cNvPr>
          <p:cNvSpPr>
            <a:spLocks noGrp="1"/>
          </p:cNvSpPr>
          <p:nvPr>
            <p:ph type="title"/>
          </p:nvPr>
        </p:nvSpPr>
        <p:spPr>
          <a:xfrm>
            <a:off x="839788" y="457200"/>
            <a:ext cx="3932237" cy="5928360"/>
          </a:xfrm>
        </p:spPr>
        <p:txBody>
          <a:bodyPr vert="horz" lIns="91440" tIns="45720" rIns="91440" bIns="45720" rtlCol="0" anchor="t">
            <a:noAutofit/>
          </a:bodyPr>
          <a:lstStyle/>
          <a:p>
            <a:r>
              <a:rPr lang="en-US" sz="2800" dirty="0"/>
              <a:t>When I was a little girl my Mum and Dad use to take me and my 2 sisters on holiday and we would always use to go camping. This was way back in the 70’s, We didn’t have much money, or much room in our tent,  but we didn’t care. I remember how amazing our holidays use to be with all the advancers we had and precious memories we made. </a:t>
            </a:r>
          </a:p>
        </p:txBody>
      </p:sp>
      <p:pic>
        <p:nvPicPr>
          <p:cNvPr id="5" name="Content Placeholder 4">
            <a:extLst>
              <a:ext uri="{FF2B5EF4-FFF2-40B4-BE49-F238E27FC236}">
                <a16:creationId xmlns:a16="http://schemas.microsoft.com/office/drawing/2014/main" id="{D2CF48D8-544C-95ED-020D-D53108F0977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7416" r="7416"/>
          <a:stretch/>
        </p:blipFill>
        <p:spPr>
          <a:prstGeom prst="rect">
            <a:avLst/>
          </a:prstGeom>
        </p:spPr>
      </p:pic>
      <p:sp>
        <p:nvSpPr>
          <p:cNvPr id="3" name="Text Placeholder 2">
            <a:extLst>
              <a:ext uri="{FF2B5EF4-FFF2-40B4-BE49-F238E27FC236}">
                <a16:creationId xmlns:a16="http://schemas.microsoft.com/office/drawing/2014/main" id="{D05EC39F-77B5-1367-18D0-E2FAAD1A5EF8}"/>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705695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4A7-CE03-82F1-4F6B-94A4C9D137AC}"/>
              </a:ext>
            </a:extLst>
          </p:cNvPr>
          <p:cNvSpPr>
            <a:spLocks noGrp="1"/>
          </p:cNvSpPr>
          <p:nvPr>
            <p:ph type="title"/>
          </p:nvPr>
        </p:nvSpPr>
        <p:spPr>
          <a:xfrm>
            <a:off x="1524000" y="4630057"/>
            <a:ext cx="9144000" cy="1284541"/>
          </a:xfrm>
        </p:spPr>
        <p:txBody>
          <a:bodyPr vert="horz" lIns="91440" tIns="45720" rIns="91440" bIns="45720" rtlCol="0" anchor="b">
            <a:normAutofit/>
          </a:bodyPr>
          <a:lstStyle/>
          <a:p>
            <a:pPr algn="ctr"/>
            <a:r>
              <a:rPr lang="en-US" sz="2000" dirty="0"/>
              <a:t>6 Years ago, a friend asked me if I could re-upholster 2 of his Holiday home lets, he has  on the East coast  and that’s when I fell in love with Chaple St Leonard’s. Over the last 6 years I have rennervated 8 Static Caravans for him and worked on sit. I found it wasn’t like work at all and I loved it.</a:t>
            </a:r>
          </a:p>
        </p:txBody>
      </p:sp>
      <p:pic>
        <p:nvPicPr>
          <p:cNvPr id="5" name="Content Placeholder 4">
            <a:extLst>
              <a:ext uri="{FF2B5EF4-FFF2-40B4-BE49-F238E27FC236}">
                <a16:creationId xmlns:a16="http://schemas.microsoft.com/office/drawing/2014/main" id="{8E261EC6-F1CF-8226-5532-6BF9C6B5EE74}"/>
              </a:ext>
            </a:extLst>
          </p:cNvPr>
          <p:cNvPicPr>
            <a:picLocks noChangeAspect="1"/>
          </p:cNvPicPr>
          <p:nvPr/>
        </p:nvPicPr>
        <p:blipFill>
          <a:blip r:embed="rId2">
            <a:extLst>
              <a:ext uri="{28A0092B-C50C-407E-A947-70E740481C1C}">
                <a14:useLocalDpi xmlns:a14="http://schemas.microsoft.com/office/drawing/2010/main" val="0"/>
              </a:ext>
            </a:extLst>
          </a:blip>
          <a:srcRect l="8524" r="10656"/>
          <a:stretch>
            <a:fillRect/>
          </a:stretch>
        </p:blipFill>
        <p:spPr>
          <a:xfrm>
            <a:off x="896690" y="375269"/>
            <a:ext cx="4691310" cy="3979018"/>
          </a:xfrm>
          <a:prstGeom prst="rect">
            <a:avLst/>
          </a:prstGeom>
        </p:spPr>
      </p:pic>
      <p:grpSp>
        <p:nvGrpSpPr>
          <p:cNvPr id="26" name="Group 25">
            <a:extLst>
              <a:ext uri="{FF2B5EF4-FFF2-40B4-BE49-F238E27FC236}">
                <a16:creationId xmlns:a16="http://schemas.microsoft.com/office/drawing/2014/main" id="{B0F380AC-9202-53E9-8D39-90E7C2AC75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27" name="Rectangle 26">
              <a:extLst>
                <a:ext uri="{FF2B5EF4-FFF2-40B4-BE49-F238E27FC236}">
                  <a16:creationId xmlns:a16="http://schemas.microsoft.com/office/drawing/2014/main" id="{B9334AC3-F97B-AAEB-193C-D6FEF2851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F0F8F8-6D3A-38F2-F9D7-AA175316B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Content Placeholder 12">
            <a:extLst>
              <a:ext uri="{FF2B5EF4-FFF2-40B4-BE49-F238E27FC236}">
                <a16:creationId xmlns:a16="http://schemas.microsoft.com/office/drawing/2014/main" id="{F4A43BA8-EFF5-5387-9206-A7EBF1DF36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6000" y="333816"/>
            <a:ext cx="5150607" cy="4020471"/>
          </a:xfrm>
          <a:prstGeom prst="rect">
            <a:avLst/>
          </a:prstGeom>
        </p:spPr>
      </p:pic>
    </p:spTree>
    <p:extLst>
      <p:ext uri="{BB962C8B-B14F-4D97-AF65-F5344CB8AC3E}">
        <p14:creationId xmlns:p14="http://schemas.microsoft.com/office/powerpoint/2010/main" val="197888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Background">
            <a:extLst>
              <a:ext uri="{FF2B5EF4-FFF2-40B4-BE49-F238E27FC236}">
                <a16:creationId xmlns:a16="http://schemas.microsoft.com/office/drawing/2014/main" id="{AA857166-A416-4C5E-8AA9-5D5D1E13D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0" y="0"/>
            <a:ext cx="4617491" cy="6858000"/>
          </a:xfrm>
          <a:prstGeom prst="rect">
            <a:avLst/>
          </a:prstGeom>
          <a:ln>
            <a:noFill/>
          </a:ln>
          <a:effectLst>
            <a:outerShdw blurRad="203200" dist="88900" dir="21540000" sx="94000" sy="94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0" y="-1"/>
            <a:ext cx="4617491" cy="5136739"/>
          </a:xfrm>
          <a:prstGeom prst="rect">
            <a:avLst/>
          </a:prstGeom>
          <a:ln>
            <a:noFill/>
          </a:ln>
          <a:effectLst>
            <a:outerShdw blurRad="177800" dist="101600" dir="5400000" sx="97000" sy="97000" algn="t"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5C40E6-3051-AD4B-D333-3D5E919B7996}"/>
              </a:ext>
            </a:extLst>
          </p:cNvPr>
          <p:cNvSpPr>
            <a:spLocks noGrp="1"/>
          </p:cNvSpPr>
          <p:nvPr>
            <p:ph type="title"/>
          </p:nvPr>
        </p:nvSpPr>
        <p:spPr>
          <a:xfrm>
            <a:off x="652887" y="617921"/>
            <a:ext cx="3482041" cy="5351079"/>
          </a:xfrm>
        </p:spPr>
        <p:txBody>
          <a:bodyPr vert="horz" lIns="91440" tIns="45720" rIns="91440" bIns="45720" rtlCol="0" anchor="ctr">
            <a:normAutofit/>
          </a:bodyPr>
          <a:lstStyle/>
          <a:p>
            <a:r>
              <a:rPr lang="en-US" sz="3200" kern="1200" dirty="0">
                <a:solidFill>
                  <a:schemeClr val="tx1"/>
                </a:solidFill>
                <a:latin typeface="+mj-lt"/>
                <a:ea typeface="+mj-ea"/>
                <a:cs typeface="+mj-cs"/>
              </a:rPr>
              <a:t>Last year I had a brainwave and bought a Caravan of my own on the so I could  rennervate my own Caravan and rent it out as a holiday let and this want very well for me.</a:t>
            </a:r>
          </a:p>
        </p:txBody>
      </p:sp>
      <p:pic>
        <p:nvPicPr>
          <p:cNvPr id="5" name="Content Placeholder 4">
            <a:extLst>
              <a:ext uri="{FF2B5EF4-FFF2-40B4-BE49-F238E27FC236}">
                <a16:creationId xmlns:a16="http://schemas.microsoft.com/office/drawing/2014/main" id="{F5C65C52-A511-3083-F739-66E751A3A26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665" r="22107"/>
          <a:stretch>
            <a:fillRect/>
          </a:stretch>
        </p:blipFill>
        <p:spPr>
          <a:xfrm>
            <a:off x="4993543" y="617921"/>
            <a:ext cx="5728962" cy="5711599"/>
          </a:xfrm>
          <a:prstGeom prst="rect">
            <a:avLst/>
          </a:prstGeom>
        </p:spPr>
      </p:pic>
    </p:spTree>
    <p:extLst>
      <p:ext uri="{BB962C8B-B14F-4D97-AF65-F5344CB8AC3E}">
        <p14:creationId xmlns:p14="http://schemas.microsoft.com/office/powerpoint/2010/main" val="4224095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A2857-662E-0CB4-74B8-C7373B0A71D3}"/>
              </a:ext>
            </a:extLst>
          </p:cNvPr>
          <p:cNvSpPr>
            <a:spLocks noGrp="1"/>
          </p:cNvSpPr>
          <p:nvPr>
            <p:ph type="title"/>
          </p:nvPr>
        </p:nvSpPr>
        <p:spPr>
          <a:xfrm>
            <a:off x="762000" y="858154"/>
            <a:ext cx="4513006" cy="3757921"/>
          </a:xfrm>
        </p:spPr>
        <p:txBody>
          <a:bodyPr vert="horz" lIns="91440" tIns="45720" rIns="91440" bIns="45720" rtlCol="0" anchor="t">
            <a:noAutofit/>
          </a:bodyPr>
          <a:lstStyle/>
          <a:p>
            <a:r>
              <a:rPr lang="en-US" sz="2400" kern="1200" dirty="0">
                <a:solidFill>
                  <a:schemeClr val="tx1"/>
                </a:solidFill>
                <a:latin typeface="+mj-lt"/>
                <a:ea typeface="+mj-ea"/>
                <a:cs typeface="+mj-cs"/>
              </a:rPr>
              <a:t>The holiday park is very family orientated and Dog friendly. It has everything you need for an amazing family holiday or even a couple’s getaway for a weekend or two.</a:t>
            </a:r>
            <a:br>
              <a:rPr lang="en-US" sz="2400" kern="1200" dirty="0">
                <a:solidFill>
                  <a:schemeClr val="tx1"/>
                </a:solidFill>
                <a:latin typeface="+mj-lt"/>
                <a:ea typeface="+mj-ea"/>
                <a:cs typeface="+mj-cs"/>
              </a:rPr>
            </a:b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I want to invest in 3 more Caravans this year, so I can rent them out for Holiday home lets and I will be living in 1Caravan for the whole of the season which is from March the 1</a:t>
            </a:r>
            <a:r>
              <a:rPr lang="en-US" sz="2400" kern="1200" baseline="30000" dirty="0">
                <a:solidFill>
                  <a:schemeClr val="tx1"/>
                </a:solidFill>
                <a:latin typeface="+mj-lt"/>
                <a:ea typeface="+mj-ea"/>
                <a:cs typeface="+mj-cs"/>
              </a:rPr>
              <a:t>st</a:t>
            </a:r>
            <a:r>
              <a:rPr lang="en-US" sz="2400" kern="1200" dirty="0">
                <a:solidFill>
                  <a:schemeClr val="tx1"/>
                </a:solidFill>
                <a:latin typeface="+mj-lt"/>
                <a:ea typeface="+mj-ea"/>
                <a:cs typeface="+mj-cs"/>
              </a:rPr>
              <a:t> until November the 1</a:t>
            </a:r>
            <a:r>
              <a:rPr lang="en-US" sz="2400" kern="1200" baseline="30000" dirty="0">
                <a:solidFill>
                  <a:schemeClr val="tx1"/>
                </a:solidFill>
                <a:latin typeface="+mj-lt"/>
                <a:ea typeface="+mj-ea"/>
                <a:cs typeface="+mj-cs"/>
              </a:rPr>
              <a:t>st</a:t>
            </a:r>
            <a:r>
              <a:rPr lang="en-US" sz="2400" kern="1200" dirty="0">
                <a:solidFill>
                  <a:schemeClr val="tx1"/>
                </a:solidFill>
                <a:latin typeface="+mj-lt"/>
                <a:ea typeface="+mj-ea"/>
                <a:cs typeface="+mj-cs"/>
              </a:rPr>
              <a:t> . This would be so I can meet and greet the holiday makers, also be on hand if anything arises and I can sort any issues out without any worries.  </a:t>
            </a:r>
          </a:p>
        </p:txBody>
      </p:sp>
      <p:cxnSp>
        <p:nvCxnSpPr>
          <p:cNvPr id="24" name="Straight Connector 23">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1" name="Content Placeholder 10">
            <a:extLst>
              <a:ext uri="{FF2B5EF4-FFF2-40B4-BE49-F238E27FC236}">
                <a16:creationId xmlns:a16="http://schemas.microsoft.com/office/drawing/2014/main" id="{28272262-D78B-7EEA-39DB-2C665EA851F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0193" r="5473" b="3"/>
          <a:stretch>
            <a:fillRect/>
          </a:stretch>
        </p:blipFill>
        <p:spPr>
          <a:xfrm>
            <a:off x="6273713" y="858154"/>
            <a:ext cx="2512111" cy="2534559"/>
          </a:xfrm>
          <a:prstGeom prst="rect">
            <a:avLst/>
          </a:prstGeom>
        </p:spPr>
      </p:pic>
      <p:pic>
        <p:nvPicPr>
          <p:cNvPr id="6" name="Picture 5">
            <a:extLst>
              <a:ext uri="{FF2B5EF4-FFF2-40B4-BE49-F238E27FC236}">
                <a16:creationId xmlns:a16="http://schemas.microsoft.com/office/drawing/2014/main" id="{4A69B93D-6128-48BC-5D45-C74DA4A597E7}"/>
              </a:ext>
            </a:extLst>
          </p:cNvPr>
          <p:cNvPicPr>
            <a:picLocks noChangeAspect="1"/>
          </p:cNvPicPr>
          <p:nvPr/>
        </p:nvPicPr>
        <p:blipFill>
          <a:blip r:embed="rId3"/>
          <a:srcRect r="-3" b="8672"/>
          <a:stretch>
            <a:fillRect/>
          </a:stretch>
        </p:blipFill>
        <p:spPr>
          <a:xfrm>
            <a:off x="8845196" y="858154"/>
            <a:ext cx="2508603" cy="2534559"/>
          </a:xfrm>
          <a:prstGeom prst="rect">
            <a:avLst/>
          </a:prstGeom>
        </p:spPr>
      </p:pic>
      <p:pic>
        <p:nvPicPr>
          <p:cNvPr id="9" name="Content Placeholder 8">
            <a:extLst>
              <a:ext uri="{FF2B5EF4-FFF2-40B4-BE49-F238E27FC236}">
                <a16:creationId xmlns:a16="http://schemas.microsoft.com/office/drawing/2014/main" id="{A221EE8F-7158-DD83-D897-98475DE96CE6}"/>
              </a:ext>
            </a:extLst>
          </p:cNvPr>
          <p:cNvPicPr>
            <a:picLocks noChangeAspect="1"/>
          </p:cNvPicPr>
          <p:nvPr/>
        </p:nvPicPr>
        <p:blipFill>
          <a:blip r:embed="rId4">
            <a:extLst>
              <a:ext uri="{28A0092B-C50C-407E-A947-70E740481C1C}">
                <a14:useLocalDpi xmlns:a14="http://schemas.microsoft.com/office/drawing/2010/main" val="0"/>
              </a:ext>
            </a:extLst>
          </a:blip>
          <a:srcRect t="5089" r="3" b="27776"/>
          <a:stretch>
            <a:fillRect/>
          </a:stretch>
        </p:blipFill>
        <p:spPr>
          <a:xfrm>
            <a:off x="6273713" y="3442962"/>
            <a:ext cx="5077866" cy="2556861"/>
          </a:xfrm>
          <a:prstGeom prst="rect">
            <a:avLst/>
          </a:prstGeom>
        </p:spPr>
      </p:pic>
    </p:spTree>
    <p:extLst>
      <p:ext uri="{BB962C8B-B14F-4D97-AF65-F5344CB8AC3E}">
        <p14:creationId xmlns:p14="http://schemas.microsoft.com/office/powerpoint/2010/main" val="1660856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BD8B2-95F6-2C0C-8370-2753D2FC77C2}"/>
              </a:ext>
            </a:extLst>
          </p:cNvPr>
          <p:cNvSpPr>
            <a:spLocks noGrp="1"/>
          </p:cNvSpPr>
          <p:nvPr>
            <p:ph type="title"/>
          </p:nvPr>
        </p:nvSpPr>
        <p:spPr/>
        <p:txBody>
          <a:bodyPr/>
          <a:lstStyle/>
          <a:p>
            <a:pPr algn="ctr"/>
            <a:r>
              <a:rPr lang="en-GB" dirty="0"/>
              <a:t>The Finance side of things</a:t>
            </a:r>
            <a:br>
              <a:rPr lang="en-GB" dirty="0"/>
            </a:br>
            <a:endParaRPr lang="en-GB" dirty="0"/>
          </a:p>
        </p:txBody>
      </p:sp>
      <p:sp>
        <p:nvSpPr>
          <p:cNvPr id="3" name="Picture Placeholder 2">
            <a:extLst>
              <a:ext uri="{FF2B5EF4-FFF2-40B4-BE49-F238E27FC236}">
                <a16:creationId xmlns:a16="http://schemas.microsoft.com/office/drawing/2014/main" id="{BF9114C2-0C14-63BC-8973-53FE38E3A4FC}"/>
              </a:ext>
            </a:extLst>
          </p:cNvPr>
          <p:cNvSpPr>
            <a:spLocks noGrp="1"/>
          </p:cNvSpPr>
          <p:nvPr>
            <p:ph type="pic" idx="1"/>
          </p:nvPr>
        </p:nvSpPr>
        <p:spPr/>
        <p:txBody>
          <a:bodyPr/>
          <a:lstStyle/>
          <a:p>
            <a:endParaRPr lang="en-GB"/>
          </a:p>
        </p:txBody>
      </p:sp>
      <p:sp>
        <p:nvSpPr>
          <p:cNvPr id="4" name="Text Placeholder 3">
            <a:extLst>
              <a:ext uri="{FF2B5EF4-FFF2-40B4-BE49-F238E27FC236}">
                <a16:creationId xmlns:a16="http://schemas.microsoft.com/office/drawing/2014/main" id="{4F79E749-C897-B495-461D-5D0EBFD82434}"/>
              </a:ext>
            </a:extLst>
          </p:cNvPr>
          <p:cNvSpPr>
            <a:spLocks noGrp="1"/>
          </p:cNvSpPr>
          <p:nvPr>
            <p:ph type="body" sz="half" idx="2"/>
          </p:nvPr>
        </p:nvSpPr>
        <p:spPr>
          <a:xfrm>
            <a:off x="839788" y="1742303"/>
            <a:ext cx="3932237" cy="4312508"/>
          </a:xfrm>
        </p:spPr>
        <p:txBody>
          <a:bodyPr>
            <a:normAutofit fontScale="92500" lnSpcReduction="10000"/>
          </a:bodyPr>
          <a:lstStyle/>
          <a:p>
            <a:r>
              <a:rPr lang="en-GB" sz="2000" dirty="0"/>
              <a:t>What I intend to do is live in the Caravan I have already bought from March the 1</a:t>
            </a:r>
            <a:r>
              <a:rPr lang="en-GB" sz="2000" baseline="30000" dirty="0"/>
              <a:t>st</a:t>
            </a:r>
            <a:r>
              <a:rPr lang="en-GB" sz="2000" dirty="0"/>
              <a:t> until the end of season which is the 1</a:t>
            </a:r>
            <a:r>
              <a:rPr lang="en-GB" sz="2000" baseline="30000" dirty="0"/>
              <a:t>st</a:t>
            </a:r>
            <a:r>
              <a:rPr lang="en-GB" sz="2000" dirty="0"/>
              <a:t> of November. I want to buy 3 more Caravan’s at £10,000 per Van. I will have a £5,000 budget to rennervate the caravans as I would like them to be.</a:t>
            </a:r>
          </a:p>
          <a:p>
            <a:r>
              <a:rPr lang="en-GB" sz="2000" dirty="0"/>
              <a:t>I will be doing all the work myself so there will only be the cost of the Gas engineer and Electrino .</a:t>
            </a:r>
          </a:p>
          <a:p>
            <a:r>
              <a:rPr lang="en-GB" sz="2000" dirty="0"/>
              <a:t>I will also be doing all the bookings and maintenance with the caravans , so I will be complete hands on with everything. </a:t>
            </a:r>
          </a:p>
          <a:p>
            <a:endParaRPr lang="en-GB" dirty="0"/>
          </a:p>
          <a:p>
            <a:endParaRPr lang="en-GB" dirty="0"/>
          </a:p>
          <a:p>
            <a:endParaRPr lang="en-GB" dirty="0"/>
          </a:p>
          <a:p>
            <a:endParaRPr lang="en-GB" dirty="0"/>
          </a:p>
          <a:p>
            <a:endParaRPr lang="en-GB" dirty="0"/>
          </a:p>
        </p:txBody>
      </p:sp>
      <p:graphicFrame>
        <p:nvGraphicFramePr>
          <p:cNvPr id="6" name="Table 5">
            <a:extLst>
              <a:ext uri="{FF2B5EF4-FFF2-40B4-BE49-F238E27FC236}">
                <a16:creationId xmlns:a16="http://schemas.microsoft.com/office/drawing/2014/main" id="{83288B86-735D-77E5-EBFB-6695BB4DDD00}"/>
              </a:ext>
            </a:extLst>
          </p:cNvPr>
          <p:cNvGraphicFramePr>
            <a:graphicFrameLocks noGrp="1"/>
          </p:cNvGraphicFramePr>
          <p:nvPr>
            <p:extLst>
              <p:ext uri="{D42A27DB-BD31-4B8C-83A1-F6EECF244321}">
                <p14:modId xmlns:p14="http://schemas.microsoft.com/office/powerpoint/2010/main" val="1392354996"/>
              </p:ext>
            </p:extLst>
          </p:nvPr>
        </p:nvGraphicFramePr>
        <p:xfrm>
          <a:off x="5297714" y="996950"/>
          <a:ext cx="5936343" cy="4864099"/>
        </p:xfrm>
        <a:graphic>
          <a:graphicData uri="http://schemas.openxmlformats.org/drawingml/2006/table">
            <a:tbl>
              <a:tblPr>
                <a:tableStyleId>{5C22544A-7EE6-4342-B048-85BDC9FD1C3A}</a:tableStyleId>
              </a:tblPr>
              <a:tblGrid>
                <a:gridCol w="267221">
                  <a:extLst>
                    <a:ext uri="{9D8B030D-6E8A-4147-A177-3AD203B41FA5}">
                      <a16:colId xmlns:a16="http://schemas.microsoft.com/office/drawing/2014/main" val="1901454864"/>
                    </a:ext>
                  </a:extLst>
                </a:gridCol>
                <a:gridCol w="3241140">
                  <a:extLst>
                    <a:ext uri="{9D8B030D-6E8A-4147-A177-3AD203B41FA5}">
                      <a16:colId xmlns:a16="http://schemas.microsoft.com/office/drawing/2014/main" val="1368171523"/>
                    </a:ext>
                  </a:extLst>
                </a:gridCol>
                <a:gridCol w="2126280">
                  <a:extLst>
                    <a:ext uri="{9D8B030D-6E8A-4147-A177-3AD203B41FA5}">
                      <a16:colId xmlns:a16="http://schemas.microsoft.com/office/drawing/2014/main" val="1694872643"/>
                    </a:ext>
                  </a:extLst>
                </a:gridCol>
                <a:gridCol w="301702">
                  <a:extLst>
                    <a:ext uri="{9D8B030D-6E8A-4147-A177-3AD203B41FA5}">
                      <a16:colId xmlns:a16="http://schemas.microsoft.com/office/drawing/2014/main" val="1812534330"/>
                    </a:ext>
                  </a:extLst>
                </a:gridCol>
              </a:tblGrid>
              <a:tr h="184676">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ctr"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ctr"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304627334"/>
                  </a:ext>
                </a:extLst>
              </a:tr>
              <a:tr h="282635">
                <a:tc>
                  <a:txBody>
                    <a:bodyPr/>
                    <a:lstStyle/>
                    <a:p>
                      <a:pPr algn="l" fontAlgn="b">
                        <a:buNone/>
                      </a:pPr>
                      <a:r>
                        <a:rPr lang="en-GB" sz="1000" u="none" strike="noStrike">
                          <a:effectLst/>
                        </a:rPr>
                        <a:t> </a:t>
                      </a:r>
                      <a:endParaRPr lang="en-GB" sz="1000" b="1"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1600" u="none" strike="noStrike">
                          <a:effectLst/>
                        </a:rPr>
                        <a:t>CASH FLOW</a:t>
                      </a:r>
                      <a:endParaRPr lang="en-GB" sz="1600" b="1" i="0" u="none" strike="noStrike">
                        <a:solidFill>
                          <a:srgbClr val="000000"/>
                        </a:solidFill>
                        <a:effectLst/>
                        <a:latin typeface="Arial" panose="020B0604020202020204" pitchFamily="34" charset="0"/>
                      </a:endParaRPr>
                    </a:p>
                  </a:txBody>
                  <a:tcPr marL="0" marR="0" marT="0" marB="0" anchor="ctr"/>
                </a:tc>
                <a:tc>
                  <a:txBody>
                    <a:bodyPr/>
                    <a:lstStyle/>
                    <a:p>
                      <a:pPr algn="l" fontAlgn="ctr">
                        <a:buNone/>
                      </a:pPr>
                      <a:r>
                        <a:rPr lang="en-GB" sz="1200" u="none" strike="noStrike">
                          <a:effectLst/>
                        </a:rPr>
                        <a:t> </a:t>
                      </a:r>
                      <a:endParaRPr lang="en-GB" sz="12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1000" u="none" strike="noStrike">
                          <a:effectLst/>
                        </a:rPr>
                        <a:t> </a:t>
                      </a:r>
                      <a:endParaRPr lang="en-GB" sz="1000" b="1"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010169866"/>
                  </a:ext>
                </a:extLst>
              </a:tr>
              <a:tr h="179859">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1000" u="none" strike="noStrike">
                          <a:effectLst/>
                        </a:rPr>
                        <a:t> </a:t>
                      </a:r>
                      <a:endParaRPr lang="en-GB" sz="1000" b="1" i="0" u="none" strike="noStrike">
                        <a:solidFill>
                          <a:srgbClr val="000000"/>
                        </a:solidFill>
                        <a:effectLst/>
                        <a:latin typeface="Arial" panose="020B0604020202020204" pitchFamily="34" charset="0"/>
                      </a:endParaRPr>
                    </a:p>
                  </a:txBody>
                  <a:tcPr marL="0" marR="0" marT="0" marB="0" anchor="b"/>
                </a:tc>
                <a:tc>
                  <a:txBody>
                    <a:bodyPr/>
                    <a:lstStyle/>
                    <a:p>
                      <a:pPr algn="ctr"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tc>
                  <a:txBody>
                    <a:bodyPr/>
                    <a:lstStyle/>
                    <a:p>
                      <a:pPr algn="ctr" fontAlgn="b">
                        <a:buNone/>
                      </a:pPr>
                      <a:r>
                        <a:rPr lang="en-GB" sz="1000" u="none" strike="noStrike">
                          <a:effectLst/>
                        </a:rPr>
                        <a:t> </a:t>
                      </a:r>
                      <a:endParaRPr lang="en-GB" sz="1000" b="1"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113606579"/>
                  </a:ext>
                </a:extLst>
              </a:tr>
              <a:tr h="337234">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000" u="none" strike="noStrike">
                          <a:effectLst/>
                        </a:rPr>
                        <a:t>Cash in</a:t>
                      </a:r>
                      <a:endParaRPr lang="en-GB" sz="10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000" u="none" strike="noStrike">
                          <a:effectLst/>
                        </a:rPr>
                        <a:t> </a:t>
                      </a:r>
                      <a:endParaRPr lang="en-GB" sz="1000" b="1" i="0" u="none" strike="noStrike">
                        <a:solidFill>
                          <a:srgbClr val="FFFFFF"/>
                        </a:solidFill>
                        <a:effectLst/>
                        <a:latin typeface="Arial" panose="020B0604020202020204" pitchFamily="34" charset="0"/>
                      </a:endParaRPr>
                    </a:p>
                  </a:txBody>
                  <a:tcPr marL="0" marR="0" marT="0" marB="0" anchor="ctr"/>
                </a:tc>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3122798415"/>
                  </a:ext>
                </a:extLst>
              </a:tr>
              <a:tr h="16861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lnitial set up cost</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£35,000</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325416330"/>
                  </a:ext>
                </a:extLst>
              </a:tr>
              <a:tr h="16861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Rent of Caravans</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£3,500</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719971787"/>
                  </a:ext>
                </a:extLst>
              </a:tr>
              <a:tr h="17664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Other</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£562</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592542381"/>
                  </a:ext>
                </a:extLst>
              </a:tr>
              <a:tr h="216794">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Total cash in-flows (A)</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£39,062</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542307397"/>
                  </a:ext>
                </a:extLst>
              </a:tr>
              <a:tr h="329205">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86134922"/>
                  </a:ext>
                </a:extLst>
              </a:tr>
              <a:tr h="141285">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dirty="0">
                          <a:effectLst/>
                        </a:rPr>
                        <a:t> </a:t>
                      </a:r>
                      <a:endParaRPr lang="en-GB"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dirty="0">
                          <a:effectLst/>
                        </a:rPr>
                        <a:t> </a:t>
                      </a:r>
                      <a:endParaRPr lang="en-GB"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918028746"/>
                  </a:ext>
                </a:extLst>
              </a:tr>
              <a:tr h="200735">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ctr" fontAlgn="ctr">
                        <a:buNone/>
                      </a:pPr>
                      <a:r>
                        <a:rPr lang="en-GB" sz="1000" u="none" strike="noStrike">
                          <a:effectLst/>
                        </a:rPr>
                        <a:t>MONTH</a:t>
                      </a:r>
                      <a:endParaRPr lang="en-GB" sz="10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713367244"/>
                  </a:ext>
                </a:extLst>
              </a:tr>
              <a:tr h="337234">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000" u="none" strike="noStrike">
                          <a:effectLst/>
                        </a:rPr>
                        <a:t>Cash out-expenses</a:t>
                      </a:r>
                      <a:endParaRPr lang="en-GB" sz="10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1000" u="none" strike="noStrike">
                          <a:effectLst/>
                        </a:rPr>
                        <a:t>1</a:t>
                      </a:r>
                      <a:endParaRPr lang="en-GB" sz="1000" b="1" i="0" u="none" strike="noStrike">
                        <a:solidFill>
                          <a:srgbClr val="000000"/>
                        </a:solidFill>
                        <a:effectLst/>
                        <a:latin typeface="Arial" panose="020B0604020202020204" pitchFamily="34" charset="0"/>
                      </a:endParaRPr>
                    </a:p>
                  </a:txBody>
                  <a:tcPr marL="0" marR="0" marT="0" marB="0" anchor="ctr"/>
                </a:tc>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2098080867"/>
                  </a:ext>
                </a:extLst>
              </a:tr>
              <a:tr h="158945">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Rent or premises costs</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£1,245</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510078200"/>
                  </a:ext>
                </a:extLst>
              </a:tr>
              <a:tr h="158945">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Utilities (gas, electricity, water)</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£65</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517471393"/>
                  </a:ext>
                </a:extLst>
              </a:tr>
              <a:tr h="16861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Insurance</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£60</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360655817"/>
                  </a:ext>
                </a:extLst>
              </a:tr>
              <a:tr h="16861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Wi-fi</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£87</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446707948"/>
                  </a:ext>
                </a:extLst>
              </a:tr>
              <a:tr h="168617">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ctr">
                        <a:buNone/>
                      </a:pPr>
                      <a:r>
                        <a:rPr lang="en-GB" sz="900" u="none" strike="noStrike">
                          <a:effectLst/>
                        </a:rPr>
                        <a:t>Marketing and advertising expenses</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£79</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053086736"/>
                  </a:ext>
                </a:extLst>
              </a:tr>
              <a:tr h="200735">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tc>
                  <a:txBody>
                    <a:bodyPr/>
                    <a:lstStyle/>
                    <a:p>
                      <a:pPr algn="l" fontAlgn="ctr">
                        <a:buNone/>
                      </a:pPr>
                      <a:r>
                        <a:rPr lang="en-GB" sz="800" u="none" strike="noStrike">
                          <a:effectLst/>
                        </a:rPr>
                        <a:t>Total cash out-flows (B)</a:t>
                      </a:r>
                      <a:endParaRPr lang="en-GB" sz="800" b="1" i="0" u="none" strike="noStrike">
                        <a:solidFill>
                          <a:srgbClr val="000000"/>
                        </a:solidFill>
                        <a:effectLst/>
                        <a:latin typeface="Arial" panose="020B0604020202020204" pitchFamily="34" charset="0"/>
                      </a:endParaRPr>
                    </a:p>
                  </a:txBody>
                  <a:tcPr marL="0" marR="0" marT="0" marB="0" anchor="ctr"/>
                </a:tc>
                <a:tc>
                  <a:txBody>
                    <a:bodyPr/>
                    <a:lstStyle/>
                    <a:p>
                      <a:pPr algn="ctr" fontAlgn="ctr">
                        <a:buNone/>
                      </a:pPr>
                      <a:r>
                        <a:rPr lang="en-GB" sz="900" u="none" strike="noStrike">
                          <a:effectLst/>
                        </a:rPr>
                        <a:t>£1,536</a:t>
                      </a:r>
                      <a:endParaRPr lang="en-GB" sz="900" b="1" i="0" u="none" strike="noStrike">
                        <a:solidFill>
                          <a:srgbClr val="000000"/>
                        </a:solidFill>
                        <a:effectLst/>
                        <a:latin typeface="Arial" panose="020B0604020202020204" pitchFamily="34" charset="0"/>
                      </a:endParaRPr>
                    </a:p>
                  </a:txBody>
                  <a:tcPr marL="0" marR="0" marT="0" marB="0" anchor="ctr"/>
                </a:tc>
                <a:tc>
                  <a:txBody>
                    <a:bodyPr/>
                    <a:lstStyle/>
                    <a:p>
                      <a:pPr algn="l" fontAlgn="ctr">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ctr"/>
                </a:tc>
                <a:extLst>
                  <a:ext uri="{0D108BD9-81ED-4DB2-BD59-A6C34878D82A}">
                    <a16:rowId xmlns:a16="http://schemas.microsoft.com/office/drawing/2014/main" val="976302383"/>
                  </a:ext>
                </a:extLst>
              </a:tr>
              <a:tr h="216794">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ctr" fontAlgn="ctr">
                        <a:buNone/>
                      </a:pPr>
                      <a:r>
                        <a:rPr lang="en-GB" sz="900" u="none" strike="noStrike">
                          <a:effectLst/>
                        </a:rPr>
                        <a:t> </a:t>
                      </a:r>
                      <a:endParaRPr lang="en-GB" sz="900" b="0"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472750209"/>
                  </a:ext>
                </a:extLst>
              </a:tr>
              <a:tr h="337234">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tc>
                  <a:txBody>
                    <a:bodyPr/>
                    <a:lstStyle/>
                    <a:p>
                      <a:pPr algn="r" fontAlgn="ctr">
                        <a:buNone/>
                      </a:pPr>
                      <a:r>
                        <a:rPr lang="en-GB" sz="800" u="none" strike="noStrike">
                          <a:effectLst/>
                        </a:rPr>
                        <a:t>Your net cash flow (A-B)</a:t>
                      </a:r>
                      <a:endParaRPr lang="en-GB" sz="800" b="1" i="0" u="none" strike="noStrike">
                        <a:solidFill>
                          <a:srgbClr val="FFFFFF"/>
                        </a:solidFill>
                        <a:effectLst/>
                        <a:latin typeface="Arial" panose="020B0604020202020204" pitchFamily="34" charset="0"/>
                      </a:endParaRPr>
                    </a:p>
                  </a:txBody>
                  <a:tcPr marL="0" marR="0" marT="0" marB="0" anchor="ctr"/>
                </a:tc>
                <a:tc>
                  <a:txBody>
                    <a:bodyPr/>
                    <a:lstStyle/>
                    <a:p>
                      <a:pPr algn="ctr" fontAlgn="ctr">
                        <a:buNone/>
                      </a:pPr>
                      <a:r>
                        <a:rPr lang="en-GB" sz="700" u="none" strike="noStrike">
                          <a:effectLst/>
                        </a:rPr>
                        <a:t>£37,526</a:t>
                      </a:r>
                      <a:endParaRPr lang="en-GB" sz="7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5296795"/>
                  </a:ext>
                </a:extLst>
              </a:tr>
              <a:tr h="337234">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tc>
                  <a:txBody>
                    <a:bodyPr/>
                    <a:lstStyle/>
                    <a:p>
                      <a:pPr algn="r" fontAlgn="ctr">
                        <a:buNone/>
                      </a:pPr>
                      <a:r>
                        <a:rPr lang="en-GB" sz="800" u="none" strike="noStrike">
                          <a:effectLst/>
                        </a:rPr>
                        <a:t>Monthly income in</a:t>
                      </a:r>
                      <a:endParaRPr lang="en-GB" sz="800" b="1" i="0" u="none" strike="noStrike">
                        <a:solidFill>
                          <a:srgbClr val="FFFFFF"/>
                        </a:solidFill>
                        <a:effectLst/>
                        <a:latin typeface="Arial" panose="020B0604020202020204" pitchFamily="34" charset="0"/>
                      </a:endParaRPr>
                    </a:p>
                  </a:txBody>
                  <a:tcPr marL="0" marR="0" marT="0" marB="0" anchor="ctr"/>
                </a:tc>
                <a:tc>
                  <a:txBody>
                    <a:bodyPr/>
                    <a:lstStyle/>
                    <a:p>
                      <a:pPr algn="ctr" fontAlgn="ctr">
                        <a:buNone/>
                      </a:pPr>
                      <a:r>
                        <a:rPr lang="en-GB" sz="700" u="none" strike="noStrike">
                          <a:effectLst/>
                        </a:rPr>
                        <a:t>£2,526</a:t>
                      </a:r>
                      <a:endParaRPr lang="en-GB" sz="7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a:effectLst/>
                        </a:rPr>
                        <a:t> </a:t>
                      </a:r>
                      <a:endParaRPr lang="en-GB" sz="800" b="1" i="0" u="none" strike="noStrike">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859096008"/>
                  </a:ext>
                </a:extLst>
              </a:tr>
              <a:tr h="224823">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l" fontAlgn="b">
                        <a:buNone/>
                      </a:pPr>
                      <a:r>
                        <a:rPr lang="en-GB" sz="800" u="none" strike="noStrike">
                          <a:effectLst/>
                        </a:rPr>
                        <a:t> </a:t>
                      </a:r>
                      <a:endParaRPr lang="en-GB" sz="800" b="0" i="0" u="none" strike="noStrike">
                        <a:solidFill>
                          <a:srgbClr val="000000"/>
                        </a:solidFill>
                        <a:effectLst/>
                        <a:latin typeface="Arial" panose="020B0604020202020204" pitchFamily="34" charset="0"/>
                      </a:endParaRPr>
                    </a:p>
                  </a:txBody>
                  <a:tcPr marL="0" marR="0" marT="0" marB="0" anchor="b"/>
                </a:tc>
                <a:tc>
                  <a:txBody>
                    <a:bodyPr/>
                    <a:lstStyle/>
                    <a:p>
                      <a:pPr algn="ctr" fontAlgn="ctr">
                        <a:buNone/>
                      </a:pPr>
                      <a:r>
                        <a:rPr lang="en-GB" sz="700" u="none" strike="noStrike">
                          <a:effectLst/>
                        </a:rPr>
                        <a:t> </a:t>
                      </a:r>
                      <a:endParaRPr lang="en-GB" sz="700" b="1" i="0" u="none" strike="noStrike">
                        <a:solidFill>
                          <a:srgbClr val="000000"/>
                        </a:solidFill>
                        <a:effectLst/>
                        <a:latin typeface="Arial" panose="020B0604020202020204" pitchFamily="34" charset="0"/>
                      </a:endParaRPr>
                    </a:p>
                  </a:txBody>
                  <a:tcPr marL="0" marR="0" marT="0" marB="0" anchor="ctr"/>
                </a:tc>
                <a:tc>
                  <a:txBody>
                    <a:bodyPr/>
                    <a:lstStyle/>
                    <a:p>
                      <a:pPr algn="l" fontAlgn="b">
                        <a:buNone/>
                      </a:pPr>
                      <a:r>
                        <a:rPr lang="en-GB" sz="800" u="none" strike="noStrike" dirty="0">
                          <a:effectLst/>
                        </a:rPr>
                        <a:t> </a:t>
                      </a:r>
                      <a:endParaRPr lang="en-GB" sz="8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379064910"/>
                  </a:ext>
                </a:extLst>
              </a:tr>
            </a:tbl>
          </a:graphicData>
        </a:graphic>
      </p:graphicFrame>
    </p:spTree>
    <p:extLst>
      <p:ext uri="{BB962C8B-B14F-4D97-AF65-F5344CB8AC3E}">
        <p14:creationId xmlns:p14="http://schemas.microsoft.com/office/powerpoint/2010/main" val="3288529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6C96-3524-ED14-A0FF-6535FE3A4060}"/>
              </a:ext>
            </a:extLst>
          </p:cNvPr>
          <p:cNvSpPr>
            <a:spLocks noGrp="1"/>
          </p:cNvSpPr>
          <p:nvPr>
            <p:ph type="title"/>
          </p:nvPr>
        </p:nvSpPr>
        <p:spPr>
          <a:xfrm>
            <a:off x="839789" y="624114"/>
            <a:ext cx="10641012" cy="896257"/>
          </a:xfrm>
        </p:spPr>
        <p:txBody>
          <a:bodyPr>
            <a:normAutofit/>
          </a:bodyPr>
          <a:lstStyle/>
          <a:p>
            <a:pPr algn="ctr"/>
            <a:r>
              <a:rPr lang="en-GB" sz="4400" u="sng" dirty="0"/>
              <a:t>PESTLE ANALASIST </a:t>
            </a:r>
          </a:p>
        </p:txBody>
      </p:sp>
      <p:sp>
        <p:nvSpPr>
          <p:cNvPr id="3" name="Picture Placeholder 2">
            <a:extLst>
              <a:ext uri="{FF2B5EF4-FFF2-40B4-BE49-F238E27FC236}">
                <a16:creationId xmlns:a16="http://schemas.microsoft.com/office/drawing/2014/main" id="{325C79AB-88DD-E947-58B5-2CEDD7F36878}"/>
              </a:ext>
            </a:extLst>
          </p:cNvPr>
          <p:cNvSpPr>
            <a:spLocks noGrp="1"/>
          </p:cNvSpPr>
          <p:nvPr>
            <p:ph type="pic" idx="1"/>
          </p:nvPr>
        </p:nvSpPr>
        <p:spPr>
          <a:xfrm>
            <a:off x="10083800" y="6720203"/>
            <a:ext cx="2008188" cy="74296"/>
          </a:xfrm>
        </p:spPr>
        <p:txBody>
          <a:bodyPr>
            <a:normAutofit fontScale="25000" lnSpcReduction="20000"/>
          </a:bodyPr>
          <a:lstStyle/>
          <a:p>
            <a:endParaRPr lang="en-GB"/>
          </a:p>
        </p:txBody>
      </p:sp>
      <p:sp>
        <p:nvSpPr>
          <p:cNvPr id="4" name="Text Placeholder 3">
            <a:extLst>
              <a:ext uri="{FF2B5EF4-FFF2-40B4-BE49-F238E27FC236}">
                <a16:creationId xmlns:a16="http://schemas.microsoft.com/office/drawing/2014/main" id="{AF318825-7D4A-1CD8-3D53-821C687EB310}"/>
              </a:ext>
            </a:extLst>
          </p:cNvPr>
          <p:cNvSpPr>
            <a:spLocks noGrp="1"/>
          </p:cNvSpPr>
          <p:nvPr>
            <p:ph type="body" sz="half" idx="2"/>
          </p:nvPr>
        </p:nvSpPr>
        <p:spPr>
          <a:xfrm flipH="1" flipV="1">
            <a:off x="673101" y="6355080"/>
            <a:ext cx="166688" cy="45719"/>
          </a:xfrm>
        </p:spPr>
        <p:txBody>
          <a:bodyPr>
            <a:normAutofit fontScale="25000" lnSpcReduction="20000"/>
          </a:bodyPr>
          <a:lstStyle/>
          <a:p>
            <a:endParaRPr lang="en-GB" dirty="0"/>
          </a:p>
        </p:txBody>
      </p:sp>
      <p:graphicFrame>
        <p:nvGraphicFramePr>
          <p:cNvPr id="7" name="Table 6">
            <a:extLst>
              <a:ext uri="{FF2B5EF4-FFF2-40B4-BE49-F238E27FC236}">
                <a16:creationId xmlns:a16="http://schemas.microsoft.com/office/drawing/2014/main" id="{6726A264-BFD9-2051-537E-2697D846DD6C}"/>
              </a:ext>
            </a:extLst>
          </p:cNvPr>
          <p:cNvGraphicFramePr>
            <a:graphicFrameLocks noGrp="1"/>
          </p:cNvGraphicFramePr>
          <p:nvPr>
            <p:extLst>
              <p:ext uri="{D42A27DB-BD31-4B8C-83A1-F6EECF244321}">
                <p14:modId xmlns:p14="http://schemas.microsoft.com/office/powerpoint/2010/main" val="2360442552"/>
              </p:ext>
            </p:extLst>
          </p:nvPr>
        </p:nvGraphicFramePr>
        <p:xfrm>
          <a:off x="527631" y="2006688"/>
          <a:ext cx="11136738" cy="717338"/>
        </p:xfrm>
        <a:graphic>
          <a:graphicData uri="http://schemas.openxmlformats.org/drawingml/2006/table">
            <a:tbl>
              <a:tblPr firstRow="1" bandRow="1">
                <a:tableStyleId>{5C22544A-7EE6-4342-B048-85BDC9FD1C3A}</a:tableStyleId>
              </a:tblPr>
              <a:tblGrid>
                <a:gridCol w="1849967">
                  <a:extLst>
                    <a:ext uri="{9D8B030D-6E8A-4147-A177-3AD203B41FA5}">
                      <a16:colId xmlns:a16="http://schemas.microsoft.com/office/drawing/2014/main" val="1162297117"/>
                    </a:ext>
                  </a:extLst>
                </a:gridCol>
                <a:gridCol w="1886903">
                  <a:extLst>
                    <a:ext uri="{9D8B030D-6E8A-4147-A177-3AD203B41FA5}">
                      <a16:colId xmlns:a16="http://schemas.microsoft.com/office/drawing/2014/main" val="2141172092"/>
                    </a:ext>
                  </a:extLst>
                </a:gridCol>
                <a:gridCol w="1849967">
                  <a:extLst>
                    <a:ext uri="{9D8B030D-6E8A-4147-A177-3AD203B41FA5}">
                      <a16:colId xmlns:a16="http://schemas.microsoft.com/office/drawing/2014/main" val="279060513"/>
                    </a:ext>
                  </a:extLst>
                </a:gridCol>
                <a:gridCol w="2038606">
                  <a:extLst>
                    <a:ext uri="{9D8B030D-6E8A-4147-A177-3AD203B41FA5}">
                      <a16:colId xmlns:a16="http://schemas.microsoft.com/office/drawing/2014/main" val="195434852"/>
                    </a:ext>
                  </a:extLst>
                </a:gridCol>
                <a:gridCol w="1661328">
                  <a:extLst>
                    <a:ext uri="{9D8B030D-6E8A-4147-A177-3AD203B41FA5}">
                      <a16:colId xmlns:a16="http://schemas.microsoft.com/office/drawing/2014/main" val="2570170912"/>
                    </a:ext>
                  </a:extLst>
                </a:gridCol>
                <a:gridCol w="1849967">
                  <a:extLst>
                    <a:ext uri="{9D8B030D-6E8A-4147-A177-3AD203B41FA5}">
                      <a16:colId xmlns:a16="http://schemas.microsoft.com/office/drawing/2014/main" val="2621733451"/>
                    </a:ext>
                  </a:extLst>
                </a:gridCol>
              </a:tblGrid>
              <a:tr h="717338">
                <a:tc>
                  <a:txBody>
                    <a:bodyPr/>
                    <a:lstStyle/>
                    <a:p>
                      <a:pPr algn="ctr"/>
                      <a:r>
                        <a:rPr lang="en-GB" sz="2800" b="0" i="1" u="sng" dirty="0">
                          <a:solidFill>
                            <a:schemeClr val="tx1"/>
                          </a:solidFill>
                          <a:latin typeface="Arial Narrow" panose="020B0606020202030204" pitchFamily="34" charset="0"/>
                          <a:cs typeface="Angsana New" panose="020B0502040204020203" pitchFamily="18" charset="-34"/>
                        </a:rPr>
                        <a:t>Political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40000"/>
                        <a:lumOff val="60000"/>
                      </a:schemeClr>
                    </a:solidFill>
                  </a:tcPr>
                </a:tc>
                <a:tc>
                  <a:txBody>
                    <a:bodyPr/>
                    <a:lstStyle/>
                    <a:p>
                      <a:pPr algn="ctr"/>
                      <a:r>
                        <a:rPr lang="en-GB" sz="2800" b="0" i="1" u="sng" dirty="0">
                          <a:solidFill>
                            <a:schemeClr val="tx1"/>
                          </a:solidFill>
                          <a:latin typeface="Arial Narrow" panose="020B0606020202030204" pitchFamily="34" charset="0"/>
                        </a:rPr>
                        <a:t>Economical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algn="ctr"/>
                      <a:r>
                        <a:rPr lang="en-GB" sz="2800" b="0" i="1" u="sng" dirty="0">
                          <a:solidFill>
                            <a:schemeClr val="tx1"/>
                          </a:solidFill>
                          <a:latin typeface="Arial Narrow" panose="020B0606020202030204" pitchFamily="34" charset="0"/>
                        </a:rPr>
                        <a:t>Social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40000"/>
                        <a:lumOff val="60000"/>
                      </a:schemeClr>
                    </a:solidFill>
                  </a:tcPr>
                </a:tc>
                <a:tc>
                  <a:txBody>
                    <a:bodyPr/>
                    <a:lstStyle/>
                    <a:p>
                      <a:pPr algn="ctr"/>
                      <a:r>
                        <a:rPr lang="en-GB" sz="2800" b="0" i="1" u="sng" dirty="0">
                          <a:solidFill>
                            <a:schemeClr val="tx1"/>
                          </a:solidFill>
                          <a:latin typeface="Arial Narrow" panose="020B0606020202030204" pitchFamily="34" charset="0"/>
                        </a:rPr>
                        <a:t>Technological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60000"/>
                        <a:lumOff val="40000"/>
                      </a:schemeClr>
                    </a:solidFill>
                  </a:tcPr>
                </a:tc>
                <a:tc>
                  <a:txBody>
                    <a:bodyPr/>
                    <a:lstStyle/>
                    <a:p>
                      <a:pPr algn="ctr"/>
                      <a:r>
                        <a:rPr lang="en-GB" sz="2800" b="0" i="1" u="sng" dirty="0">
                          <a:solidFill>
                            <a:schemeClr val="tx1"/>
                          </a:solidFill>
                          <a:latin typeface="Arial Narrow" panose="020B0606020202030204" pitchFamily="34" charset="0"/>
                        </a:rPr>
                        <a:t>Legal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pPr algn="ctr"/>
                      <a:r>
                        <a:rPr lang="en-GB" sz="2800" b="0" i="1" u="sng" dirty="0">
                          <a:solidFill>
                            <a:schemeClr val="tx1"/>
                          </a:solidFill>
                          <a:latin typeface="Arial Narrow" panose="020B0606020202030204" pitchFamily="34" charset="0"/>
                        </a:rPr>
                        <a:t>Environment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extLst>
                  <a:ext uri="{0D108BD9-81ED-4DB2-BD59-A6C34878D82A}">
                    <a16:rowId xmlns:a16="http://schemas.microsoft.com/office/drawing/2014/main" val="3265934444"/>
                  </a:ext>
                </a:extLst>
              </a:tr>
            </a:tbl>
          </a:graphicData>
        </a:graphic>
      </p:graphicFrame>
      <p:graphicFrame>
        <p:nvGraphicFramePr>
          <p:cNvPr id="8" name="Table 7">
            <a:extLst>
              <a:ext uri="{FF2B5EF4-FFF2-40B4-BE49-F238E27FC236}">
                <a16:creationId xmlns:a16="http://schemas.microsoft.com/office/drawing/2014/main" id="{760FDAD6-7D84-CA8E-A7BC-BA64F483512A}"/>
              </a:ext>
            </a:extLst>
          </p:cNvPr>
          <p:cNvGraphicFramePr>
            <a:graphicFrameLocks noGrp="1"/>
          </p:cNvGraphicFramePr>
          <p:nvPr>
            <p:extLst>
              <p:ext uri="{D42A27DB-BD31-4B8C-83A1-F6EECF244321}">
                <p14:modId xmlns:p14="http://schemas.microsoft.com/office/powerpoint/2010/main" val="2161648111"/>
              </p:ext>
            </p:extLst>
          </p:nvPr>
        </p:nvGraphicFramePr>
        <p:xfrm>
          <a:off x="527631" y="3429000"/>
          <a:ext cx="11136738" cy="2804886"/>
        </p:xfrm>
        <a:graphic>
          <a:graphicData uri="http://schemas.openxmlformats.org/drawingml/2006/table">
            <a:tbl>
              <a:tblPr firstRow="1" bandRow="1">
                <a:tableStyleId>{5C22544A-7EE6-4342-B048-85BDC9FD1C3A}</a:tableStyleId>
              </a:tblPr>
              <a:tblGrid>
                <a:gridCol w="1856123">
                  <a:extLst>
                    <a:ext uri="{9D8B030D-6E8A-4147-A177-3AD203B41FA5}">
                      <a16:colId xmlns:a16="http://schemas.microsoft.com/office/drawing/2014/main" val="2226783649"/>
                    </a:ext>
                  </a:extLst>
                </a:gridCol>
                <a:gridCol w="1856123">
                  <a:extLst>
                    <a:ext uri="{9D8B030D-6E8A-4147-A177-3AD203B41FA5}">
                      <a16:colId xmlns:a16="http://schemas.microsoft.com/office/drawing/2014/main" val="1876276031"/>
                    </a:ext>
                  </a:extLst>
                </a:gridCol>
                <a:gridCol w="1856123">
                  <a:extLst>
                    <a:ext uri="{9D8B030D-6E8A-4147-A177-3AD203B41FA5}">
                      <a16:colId xmlns:a16="http://schemas.microsoft.com/office/drawing/2014/main" val="2681609181"/>
                    </a:ext>
                  </a:extLst>
                </a:gridCol>
                <a:gridCol w="2046514">
                  <a:extLst>
                    <a:ext uri="{9D8B030D-6E8A-4147-A177-3AD203B41FA5}">
                      <a16:colId xmlns:a16="http://schemas.microsoft.com/office/drawing/2014/main" val="4167931615"/>
                    </a:ext>
                  </a:extLst>
                </a:gridCol>
                <a:gridCol w="1611086">
                  <a:extLst>
                    <a:ext uri="{9D8B030D-6E8A-4147-A177-3AD203B41FA5}">
                      <a16:colId xmlns:a16="http://schemas.microsoft.com/office/drawing/2014/main" val="1939319028"/>
                    </a:ext>
                  </a:extLst>
                </a:gridCol>
                <a:gridCol w="1910769">
                  <a:extLst>
                    <a:ext uri="{9D8B030D-6E8A-4147-A177-3AD203B41FA5}">
                      <a16:colId xmlns:a16="http://schemas.microsoft.com/office/drawing/2014/main" val="1544124754"/>
                    </a:ext>
                  </a:extLst>
                </a:gridCol>
              </a:tblGrid>
              <a:tr h="2804886">
                <a:tc>
                  <a:txBody>
                    <a:bodyPr/>
                    <a:lstStyle/>
                    <a:p>
                      <a:pPr marL="285750" indent="-285750" algn="l">
                        <a:buFont typeface="Arial" panose="020B0604020202020204" pitchFamily="34" charset="0"/>
                        <a:buChar char="•"/>
                      </a:pPr>
                      <a:r>
                        <a:rPr lang="en-GB" sz="1800" b="0" dirty="0">
                          <a:solidFill>
                            <a:schemeClr val="tx1"/>
                          </a:solidFill>
                          <a:latin typeface="Arial Narrow" panose="020B0606020202030204" pitchFamily="34" charset="0"/>
                        </a:rPr>
                        <a:t>There are no worries about flying to other countries.</a:t>
                      </a:r>
                    </a:p>
                    <a:p>
                      <a:pPr marL="285750" indent="-285750" algn="l">
                        <a:buFont typeface="Arial" panose="020B0604020202020204" pitchFamily="34" charset="0"/>
                        <a:buChar char="•"/>
                      </a:pPr>
                      <a:r>
                        <a:rPr lang="en-GB" sz="1800" b="0" dirty="0">
                          <a:solidFill>
                            <a:schemeClr val="tx1"/>
                          </a:solidFill>
                          <a:latin typeface="Arial Narrow" panose="020B0606020202030204" pitchFamily="34" charset="0"/>
                        </a:rPr>
                        <a:t>In this current climate it is safer the holiday in the UK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It is an affordable holiday for the family</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Payment plan is available to spread the cost of the holiday.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So many attractions on site.</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Family orientated with lots of play groups for the kids.</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Dog friendly.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Microwave</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Toaster</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Kettle</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Television</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Wi-Fi</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DVD player with lots of DVD’S </a:t>
                      </a:r>
                    </a:p>
                    <a:p>
                      <a:pPr marL="285750" indent="-285750">
                        <a:buFont typeface="Arial" panose="020B0604020202020204" pitchFamily="34" charset="0"/>
                        <a:buChar char="•"/>
                      </a:pPr>
                      <a:endParaRPr lang="en-GB" sz="1800" b="0" dirty="0">
                        <a:solidFill>
                          <a:schemeClr val="tx1"/>
                        </a:solidFill>
                        <a:latin typeface="Arial Narrow" panose="020B0606020202030204" pitchFamily="34" charset="0"/>
                      </a:endParaRPr>
                    </a:p>
                    <a:p>
                      <a:pPr marL="285750" indent="-285750">
                        <a:buFont typeface="Arial" panose="020B0604020202020204" pitchFamily="34" charset="0"/>
                        <a:buChar char="•"/>
                      </a:pPr>
                      <a:endParaRPr lang="en-GB" sz="1800" b="0" dirty="0">
                        <a:solidFill>
                          <a:schemeClr val="tx1"/>
                        </a:solidFill>
                        <a:latin typeface="Arial Narrow" panose="020B0606020202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Each Caravan I insured.</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Public licence Insurance is in place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A 5 minuet walk to the beach.</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The north sea Observatory.</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Skegness Aquarium</a:t>
                      </a:r>
                    </a:p>
                    <a:p>
                      <a:pPr marL="285750" indent="-285750">
                        <a:buFont typeface="Arial" panose="020B0604020202020204" pitchFamily="34" charset="0"/>
                        <a:buChar char="•"/>
                      </a:pPr>
                      <a:r>
                        <a:rPr lang="en-GB" sz="1800" b="0" dirty="0">
                          <a:solidFill>
                            <a:schemeClr val="tx1"/>
                          </a:solidFill>
                          <a:latin typeface="Arial Narrow" panose="020B0606020202030204" pitchFamily="34" charset="0"/>
                        </a:rPr>
                        <a:t>Ingoldmells Fantasy Iland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531047187"/>
                  </a:ext>
                </a:extLst>
              </a:tr>
            </a:tbl>
          </a:graphicData>
        </a:graphic>
      </p:graphicFrame>
    </p:spTree>
    <p:extLst>
      <p:ext uri="{BB962C8B-B14F-4D97-AF65-F5344CB8AC3E}">
        <p14:creationId xmlns:p14="http://schemas.microsoft.com/office/powerpoint/2010/main" val="4143536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DA3D9-6D4E-C0C7-147C-4F06FD1F887C}"/>
              </a:ext>
            </a:extLst>
          </p:cNvPr>
          <p:cNvSpPr>
            <a:spLocks noGrp="1"/>
          </p:cNvSpPr>
          <p:nvPr>
            <p:ph type="title"/>
          </p:nvPr>
        </p:nvSpPr>
        <p:spPr>
          <a:xfrm>
            <a:off x="976746" y="3703975"/>
            <a:ext cx="4337858" cy="2398713"/>
          </a:xfrm>
        </p:spPr>
        <p:txBody>
          <a:bodyPr vert="horz" lIns="91440" tIns="45720" rIns="91440" bIns="45720" rtlCol="0" anchor="ctr">
            <a:normAutofit/>
          </a:bodyPr>
          <a:lstStyle/>
          <a:p>
            <a:pPr algn="ctr"/>
            <a:r>
              <a:rPr lang="en-US" sz="4000" u="sng"/>
              <a:t>Living The Dream</a:t>
            </a:r>
          </a:p>
        </p:txBody>
      </p:sp>
      <p:pic>
        <p:nvPicPr>
          <p:cNvPr id="11" name="Picture Placeholder 10">
            <a:extLst>
              <a:ext uri="{FF2B5EF4-FFF2-40B4-BE49-F238E27FC236}">
                <a16:creationId xmlns:a16="http://schemas.microsoft.com/office/drawing/2014/main" id="{9363CCBD-2E2C-90D1-2F12-76C0393EFA21}"/>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0039" b="23971"/>
          <a:stretch>
            <a:fillRect/>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4" name="Text Placeholder 3">
            <a:extLst>
              <a:ext uri="{FF2B5EF4-FFF2-40B4-BE49-F238E27FC236}">
                <a16:creationId xmlns:a16="http://schemas.microsoft.com/office/drawing/2014/main" id="{C8F3FBEC-49BC-E484-A848-ECA38D7F9CC5}"/>
              </a:ext>
            </a:extLst>
          </p:cNvPr>
          <p:cNvSpPr>
            <a:spLocks noGrp="1"/>
          </p:cNvSpPr>
          <p:nvPr>
            <p:ph type="body" sz="half" idx="2"/>
          </p:nvPr>
        </p:nvSpPr>
        <p:spPr>
          <a:xfrm>
            <a:off x="6096000" y="3703975"/>
            <a:ext cx="5257800" cy="2398713"/>
          </a:xfrm>
        </p:spPr>
        <p:txBody>
          <a:bodyPr vert="horz" lIns="91440" tIns="45720" rIns="91440" bIns="45720" rtlCol="0" anchor="ctr">
            <a:normAutofit/>
          </a:bodyPr>
          <a:lstStyle/>
          <a:p>
            <a:pPr indent="-228600">
              <a:buFont typeface="Arial" panose="020B0604020202020204" pitchFamily="34" charset="0"/>
              <a:buChar char="•"/>
            </a:pPr>
            <a:r>
              <a:rPr lang="en-US" sz="1400"/>
              <a:t>After firsthand experience and talking to people who are already well established in letting their Holiday Homes out, I know what this business adventure requires.</a:t>
            </a:r>
          </a:p>
          <a:p>
            <a:pPr indent="-228600">
              <a:buFont typeface="Arial" panose="020B0604020202020204" pitchFamily="34" charset="0"/>
              <a:buChar char="•"/>
            </a:pPr>
            <a:endParaRPr lang="en-US" sz="1400"/>
          </a:p>
          <a:p>
            <a:pPr indent="-228600">
              <a:buFont typeface="Arial" panose="020B0604020202020204" pitchFamily="34" charset="0"/>
              <a:buChar char="•"/>
            </a:pPr>
            <a:r>
              <a:rPr lang="en-US" sz="1400"/>
              <a:t>This is not just a business I will be running, but I well be living the dream.</a:t>
            </a:r>
          </a:p>
          <a:p>
            <a:pPr indent="-228600">
              <a:buFont typeface="Arial" panose="020B0604020202020204" pitchFamily="34" charset="0"/>
              <a:buChar char="•"/>
            </a:pPr>
            <a:endParaRPr lang="en-US" sz="1400"/>
          </a:p>
          <a:p>
            <a:pPr indent="-228600">
              <a:buFont typeface="Arial" panose="020B0604020202020204" pitchFamily="34" charset="0"/>
              <a:buChar char="•"/>
            </a:pPr>
            <a:r>
              <a:rPr lang="en-US" sz="1400"/>
              <a:t>Walks on the beach everyday, Looking at the stars and Moon at night. It is not work if it is something you love to do.</a:t>
            </a:r>
          </a:p>
          <a:p>
            <a:pPr indent="-228600">
              <a:buFont typeface="Arial" panose="020B0604020202020204" pitchFamily="34" charset="0"/>
              <a:buChar char="•"/>
            </a:pPr>
            <a:endParaRPr lang="en-US" sz="1400"/>
          </a:p>
        </p:txBody>
      </p:sp>
    </p:spTree>
    <p:extLst>
      <p:ext uri="{BB962C8B-B14F-4D97-AF65-F5344CB8AC3E}">
        <p14:creationId xmlns:p14="http://schemas.microsoft.com/office/powerpoint/2010/main" val="343493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5B759-6F8D-809A-54EB-91E3AC5E86DC}"/>
              </a:ext>
            </a:extLst>
          </p:cNvPr>
          <p:cNvSpPr>
            <a:spLocks noGrp="1"/>
          </p:cNvSpPr>
          <p:nvPr>
            <p:ph type="title"/>
          </p:nvPr>
        </p:nvSpPr>
        <p:spPr>
          <a:xfrm>
            <a:off x="838200" y="1786152"/>
            <a:ext cx="10515600" cy="3539610"/>
          </a:xfrm>
        </p:spPr>
        <p:txBody>
          <a:bodyPr>
            <a:normAutofit/>
          </a:bodyPr>
          <a:lstStyle/>
          <a:p>
            <a:pPr algn="ctr"/>
            <a:r>
              <a:rPr lang="en-GB" sz="4800" dirty="0">
                <a:cs typeface="Aldhabi" panose="01000000000000000000" pitchFamily="2" charset="-78"/>
              </a:rPr>
              <a:t>Thank you </a:t>
            </a:r>
            <a:br>
              <a:rPr lang="en-GB" sz="4800" dirty="0">
                <a:cs typeface="Aldhabi" panose="01000000000000000000" pitchFamily="2" charset="-78"/>
              </a:rPr>
            </a:br>
            <a:br>
              <a:rPr lang="en-GB" sz="4800" dirty="0">
                <a:cs typeface="Aldhabi" panose="01000000000000000000" pitchFamily="2" charset="-78"/>
              </a:rPr>
            </a:br>
            <a:r>
              <a:rPr lang="en-GB" sz="4800" dirty="0">
                <a:cs typeface="Aldhabi" panose="01000000000000000000" pitchFamily="2" charset="-78"/>
              </a:rPr>
              <a:t>Any Questions?</a:t>
            </a:r>
          </a:p>
        </p:txBody>
      </p:sp>
    </p:spTree>
    <p:extLst>
      <p:ext uri="{BB962C8B-B14F-4D97-AF65-F5344CB8AC3E}">
        <p14:creationId xmlns:p14="http://schemas.microsoft.com/office/powerpoint/2010/main" val="15004800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2694</TotalTime>
  <Words>806</Words>
  <Application>Microsoft Office PowerPoint</Application>
  <PresentationFormat>Widescreen</PresentationFormat>
  <Paragraphs>135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Aldhabi</vt:lpstr>
      <vt:lpstr>Aptos</vt:lpstr>
      <vt:lpstr>Aptos Display</vt:lpstr>
      <vt:lpstr>Arial</vt:lpstr>
      <vt:lpstr>Arial Narrow</vt:lpstr>
      <vt:lpstr>Office Theme</vt:lpstr>
      <vt:lpstr>   Module Title: Enterprise &amp; Entrepreneurship   Module Code: LCLM4006   Assessment: Individual Presentation Pitch    Student Name: Emma Neal    Student Number: 2432937     </vt:lpstr>
      <vt:lpstr>Welcome to the Presentation of the business plan for E&amp;C Holiday Homes </vt:lpstr>
      <vt:lpstr>When I was a little girl my Mum and Dad use to take me and my 2 sisters on holiday and we would always use to go camping. This was way back in the 70’s, We didn’t have much money, or much room in our tent,  but we didn’t care. I remember how amazing our holidays use to be with all the advancers we had and precious memories we made. </vt:lpstr>
      <vt:lpstr>6 Years ago, a friend asked me if I could re-upholster 2 of his Holiday home lets, he has  on the East coast  and that’s when I fell in love with Chaple St Leonard’s. Over the last 6 years I have rennervated 8 Static Caravans for him and worked on sit. I found it wasn’t like work at all and I loved it.</vt:lpstr>
      <vt:lpstr>Last year I had a brainwave and bought a Caravan of my own on the so I could  rennervate my own Caravan and rent it out as a holiday let and this want very well for me.</vt:lpstr>
      <vt:lpstr>The holiday park is very family orientated and Dog friendly. It has everything you need for an amazing family holiday or even a couple’s getaway for a weekend or two.  I want to invest in 3 more Caravans this year, so I can rent them out for Holiday home lets and I will be living in 1Caravan for the whole of the season which is from March the 1st until November the 1st . This would be so I can meet and greet the holiday makers, also be on hand if anything arises and I can sort any issues out without any worries.  </vt:lpstr>
      <vt:lpstr>The Finance side of things </vt:lpstr>
      <vt:lpstr>PESTLE ANALASIST </vt:lpstr>
      <vt:lpstr>Living The Dream</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Louise Neal (2432937)</dc:creator>
  <cp:lastModifiedBy>Emma Louise Neal (2432937)</cp:lastModifiedBy>
  <cp:revision>1</cp:revision>
  <dcterms:created xsi:type="dcterms:W3CDTF">2026-03-10T17:55:58Z</dcterms:created>
  <dcterms:modified xsi:type="dcterms:W3CDTF">2026-03-14T20:20:16Z</dcterms:modified>
</cp:coreProperties>
</file>