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</p:sldIdLst>
  <p:sldSz cx="12192000" cy="6858000"/>
  <p:notesSz cx="6858000" cy="9144000"/>
  <p:defaultTextStyle>
    <a:defPPr>
      <a:defRPr lang="en-001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12BED07-6713-92AA-40AF-AE58F4F83C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701464"/>
            <a:ext cx="8952782" cy="1204036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9EF77-BF49-E4C1-0FC7-563354777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DDF98-C922-483F-97E9-3E76B0201B42}" type="datetimeFigureOut">
              <a:rPr lang="en-US" smtClean="0"/>
              <a:t>3/21/26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D5853-25AA-1C3D-EAD2-496674792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F0DAD-5850-CAAE-CD25-4D6DDDFF3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8B3671-A306-4A69-8480-FA9BE839245D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851B1-0B20-9549-0D70-886AA9D04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0" y="952500"/>
            <a:ext cx="8952781" cy="3748824"/>
          </a:xfrm>
          <a:noFill/>
        </p:spPr>
        <p:txBody>
          <a:bodyPr anchor="b">
            <a:normAutofit/>
          </a:bodyPr>
          <a:lstStyle>
            <a:lvl1pPr algn="l">
              <a:defRPr sz="3200" spc="53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67699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792104-6F24-CD50-F55E-22A55084D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42963"/>
            <a:ext cx="9601200" cy="13096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059CB-D00E-398D-E4D9-59792FC40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2262188"/>
            <a:ext cx="9601200" cy="3643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BC38-D897-7CBE-AC89-A95A2222D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7726" y="61991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5DBDDF98-C922-483F-97E9-3E76B0201B42}" type="datetimeFigureOut">
              <a:rPr lang="en-US" smtClean="0"/>
              <a:pPr/>
              <a:t>3/21/26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728008-2A03-D518-4A75-30816EB0D1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86625" y="6199188"/>
            <a:ext cx="34099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91D49-2BD8-1C36-B43A-CF2F917776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28107" y="6199188"/>
            <a:ext cx="6191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1B8B3671-A306-4A69-8480-FA9BE839245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144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kern="1200" cap="all" spc="5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7548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949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5214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7E26772-EAFC-10BB-4659-99BF2A8A1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4AEFA6A-E623-CF1A-3DDF-C38D3A7E2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3335" y="952194"/>
            <a:ext cx="4140682" cy="495844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0B609-DE60-325E-DB3C-4999BB8007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6968" y="1995887"/>
            <a:ext cx="3665507" cy="2037951"/>
          </a:xfrm>
        </p:spPr>
        <p:txBody>
          <a:bodyPr anchor="ctr">
            <a:normAutofit fontScale="90000"/>
          </a:bodyPr>
          <a:lstStyle/>
          <a:p>
            <a:r>
              <a:rPr lang="en-GB" b="1" i="1" u="sng">
                <a:solidFill>
                  <a:srgbClr val="7030A0"/>
                </a:solidFill>
              </a:rPr>
              <a:t>Animals are our smaller brothers, take care of them!</a:t>
            </a:r>
            <a:endParaRPr lang="en-001" b="1" i="1" u="sng">
              <a:solidFill>
                <a:srgbClr val="7030A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49CDDB-3F01-DA20-DF13-BFFD9BA802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7933" y="4712796"/>
            <a:ext cx="3119010" cy="1013687"/>
          </a:xfrm>
        </p:spPr>
        <p:txBody>
          <a:bodyPr anchor="b">
            <a:normAutofit/>
          </a:bodyPr>
          <a:lstStyle/>
          <a:p>
            <a:r>
              <a:rPr lang="en-GB" dirty="0"/>
              <a:t>Nature makes us happier</a:t>
            </a:r>
            <a:endParaRPr lang="en-00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FFAE9F-B2C0-0671-07C8-E13B1E2D89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85" r="13015"/>
          <a:stretch>
            <a:fillRect/>
          </a:stretch>
        </p:blipFill>
        <p:spPr>
          <a:xfrm>
            <a:off x="6096000" y="10"/>
            <a:ext cx="6096001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42C9F6-96DE-6FE4-BCAF-AE7373B386D5}"/>
              </a:ext>
            </a:extLst>
          </p:cNvPr>
          <p:cNvSpPr txBox="1"/>
          <p:nvPr/>
        </p:nvSpPr>
        <p:spPr>
          <a:xfrm>
            <a:off x="5195329" y="251803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00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B5A130-3F96-2518-B9AF-76B0198001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9444" y="-10"/>
            <a:ext cx="5049205" cy="7025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849068"/>
      </p:ext>
    </p:extLst>
  </p:cSld>
  <p:clrMapOvr>
    <a:masterClrMapping/>
  </p:clrMapOvr>
</p:sld>
</file>

<file path=ppt/theme/theme1.xml><?xml version="1.0" encoding="utf-8"?>
<a:theme xmlns:a="http://schemas.openxmlformats.org/drawingml/2006/main" name="PoiseVTI">
  <a:themeElements>
    <a:clrScheme name="Poise">
      <a:dk1>
        <a:sysClr val="windowText" lastClr="000000"/>
      </a:dk1>
      <a:lt1>
        <a:sysClr val="window" lastClr="FFFFFF"/>
      </a:lt1>
      <a:dk2>
        <a:srgbClr val="403739"/>
      </a:dk2>
      <a:lt2>
        <a:srgbClr val="F4E9E6"/>
      </a:lt2>
      <a:accent1>
        <a:srgbClr val="B18083"/>
      </a:accent1>
      <a:accent2>
        <a:srgbClr val="C17A69"/>
      </a:accent2>
      <a:accent3>
        <a:srgbClr val="CE9573"/>
      </a:accent3>
      <a:accent4>
        <a:srgbClr val="82907A"/>
      </a:accent4>
      <a:accent5>
        <a:srgbClr val="9A9966"/>
      </a:accent5>
      <a:accent6>
        <a:srgbClr val="AB9955"/>
      </a:accent6>
      <a:hlink>
        <a:srgbClr val="A97979"/>
      </a:hlink>
      <a:folHlink>
        <a:srgbClr val="BB7563"/>
      </a:folHlink>
    </a:clrScheme>
    <a:fontScheme name="Goudy Univers">
      <a:majorFont>
        <a:latin typeface="Goudy Old Style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iseVTI" id="{9843863B-6720-4231-BFE7-E604B355382A}" vid="{6C5B2780-C73E-445D-98DA-9D2BCD7897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PoiseVTI</vt:lpstr>
      <vt:lpstr>Animals are our smaller brothers, take care of them!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 are our smaller brothers, take care of them!</dc:title>
  <dc:creator>Ana Savga</dc:creator>
  <cp:lastModifiedBy>Ana Savga</cp:lastModifiedBy>
  <cp:revision>2</cp:revision>
  <dcterms:created xsi:type="dcterms:W3CDTF">2026-03-21T15:37:46Z</dcterms:created>
  <dcterms:modified xsi:type="dcterms:W3CDTF">2026-03-21T16:38:35Z</dcterms:modified>
</cp:coreProperties>
</file>