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7"/>
  </p:notesMasterIdLst>
  <p:sldIdLst>
    <p:sldId id="257" r:id="rId5"/>
    <p:sldId id="256" r:id="rId6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B3F46E-D808-48CD-B91C-86D5733F5725}" v="56" dt="2022-02-24T22:44:20.6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1584" y="-14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" userId="b9f7a10c-5e6a-43a5-912a-34cf98e06b13" providerId="ADAL" clId="{9EB3F46E-D808-48CD-B91C-86D5733F5725}"/>
    <pc:docChg chg="undo custSel addSld modSld sldOrd">
      <pc:chgData name="Mohammed" userId="b9f7a10c-5e6a-43a5-912a-34cf98e06b13" providerId="ADAL" clId="{9EB3F46E-D808-48CD-B91C-86D5733F5725}" dt="2022-02-24T22:44:26.052" v="5948" actId="20577"/>
      <pc:docMkLst>
        <pc:docMk/>
      </pc:docMkLst>
      <pc:sldChg chg="addSp delSp modSp mod">
        <pc:chgData name="Mohammed" userId="b9f7a10c-5e6a-43a5-912a-34cf98e06b13" providerId="ADAL" clId="{9EB3F46E-D808-48CD-B91C-86D5733F5725}" dt="2022-02-24T18:41:04.685" v="5332" actId="1076"/>
        <pc:sldMkLst>
          <pc:docMk/>
          <pc:sldMk cId="3183765364" sldId="256"/>
        </pc:sldMkLst>
        <pc:spChg chg="mod">
          <ac:chgData name="Mohammed" userId="b9f7a10c-5e6a-43a5-912a-34cf98e06b13" providerId="ADAL" clId="{9EB3F46E-D808-48CD-B91C-86D5733F5725}" dt="2022-02-24T16:38:25.522" v="2604" actId="20577"/>
          <ac:spMkLst>
            <pc:docMk/>
            <pc:sldMk cId="3183765364" sldId="256"/>
            <ac:spMk id="2" creationId="{65B6D34F-1358-4D39-97A8-8870473BA977}"/>
          </ac:spMkLst>
        </pc:spChg>
        <pc:spChg chg="mod">
          <ac:chgData name="Mohammed" userId="b9f7a10c-5e6a-43a5-912a-34cf98e06b13" providerId="ADAL" clId="{9EB3F46E-D808-48CD-B91C-86D5733F5725}" dt="2022-02-24T16:39:13.544" v="2643" actId="20577"/>
          <ac:spMkLst>
            <pc:docMk/>
            <pc:sldMk cId="3183765364" sldId="256"/>
            <ac:spMk id="3" creationId="{6C9C46CA-39C5-42F3-8B69-8C8263AE8C77}"/>
          </ac:spMkLst>
        </pc:spChg>
        <pc:spChg chg="mod">
          <ac:chgData name="Mohammed" userId="b9f7a10c-5e6a-43a5-912a-34cf98e06b13" providerId="ADAL" clId="{9EB3F46E-D808-48CD-B91C-86D5733F5725}" dt="2022-02-24T18:34:53.117" v="5167" actId="1076"/>
          <ac:spMkLst>
            <pc:docMk/>
            <pc:sldMk cId="3183765364" sldId="256"/>
            <ac:spMk id="6" creationId="{5EC80EEB-DAE5-45D2-9395-E781B18B9218}"/>
          </ac:spMkLst>
        </pc:spChg>
        <pc:spChg chg="add del mod">
          <ac:chgData name="Mohammed" userId="b9f7a10c-5e6a-43a5-912a-34cf98e06b13" providerId="ADAL" clId="{9EB3F46E-D808-48CD-B91C-86D5733F5725}" dt="2022-02-24T17:22:25.672" v="3529" actId="1076"/>
          <ac:spMkLst>
            <pc:docMk/>
            <pc:sldMk cId="3183765364" sldId="256"/>
            <ac:spMk id="7" creationId="{58728892-EF1E-4948-BC42-25A51B064045}"/>
          </ac:spMkLst>
        </pc:spChg>
        <pc:spChg chg="add del mod">
          <ac:chgData name="Mohammed" userId="b9f7a10c-5e6a-43a5-912a-34cf98e06b13" providerId="ADAL" clId="{9EB3F46E-D808-48CD-B91C-86D5733F5725}" dt="2022-02-24T14:58:23.301" v="127"/>
          <ac:spMkLst>
            <pc:docMk/>
            <pc:sldMk cId="3183765364" sldId="256"/>
            <ac:spMk id="8" creationId="{D906B991-32B0-44C1-B4D8-B2C649D25F7B}"/>
          </ac:spMkLst>
        </pc:spChg>
        <pc:spChg chg="add del mod">
          <ac:chgData name="Mohammed" userId="b9f7a10c-5e6a-43a5-912a-34cf98e06b13" providerId="ADAL" clId="{9EB3F46E-D808-48CD-B91C-86D5733F5725}" dt="2022-02-24T15:18:36.632" v="524"/>
          <ac:spMkLst>
            <pc:docMk/>
            <pc:sldMk cId="3183765364" sldId="256"/>
            <ac:spMk id="9" creationId="{F934D4AD-9672-4EAB-9B50-77B98B2DBBA2}"/>
          </ac:spMkLst>
        </pc:spChg>
        <pc:spChg chg="add del mod">
          <ac:chgData name="Mohammed" userId="b9f7a10c-5e6a-43a5-912a-34cf98e06b13" providerId="ADAL" clId="{9EB3F46E-D808-48CD-B91C-86D5733F5725}" dt="2022-02-24T15:18:36.632" v="526"/>
          <ac:spMkLst>
            <pc:docMk/>
            <pc:sldMk cId="3183765364" sldId="256"/>
            <ac:spMk id="10" creationId="{5537CDAC-FF0A-4214-A055-0EE0C8555C4C}"/>
          </ac:spMkLst>
        </pc:spChg>
        <pc:spChg chg="add del mod">
          <ac:chgData name="Mohammed" userId="b9f7a10c-5e6a-43a5-912a-34cf98e06b13" providerId="ADAL" clId="{9EB3F46E-D808-48CD-B91C-86D5733F5725}" dt="2022-02-24T15:18:36.632" v="528"/>
          <ac:spMkLst>
            <pc:docMk/>
            <pc:sldMk cId="3183765364" sldId="256"/>
            <ac:spMk id="11" creationId="{6E4A1613-7B9E-4636-934F-76A1AFB898BC}"/>
          </ac:spMkLst>
        </pc:spChg>
        <pc:spChg chg="add mod">
          <ac:chgData name="Mohammed" userId="b9f7a10c-5e6a-43a5-912a-34cf98e06b13" providerId="ADAL" clId="{9EB3F46E-D808-48CD-B91C-86D5733F5725}" dt="2022-02-24T17:22:20.080" v="3528" actId="1076"/>
          <ac:spMkLst>
            <pc:docMk/>
            <pc:sldMk cId="3183765364" sldId="256"/>
            <ac:spMk id="12" creationId="{9E0E1272-3736-4B9A-991B-AAE0CE9CD07D}"/>
          </ac:spMkLst>
        </pc:spChg>
        <pc:spChg chg="add mod">
          <ac:chgData name="Mohammed" userId="b9f7a10c-5e6a-43a5-912a-34cf98e06b13" providerId="ADAL" clId="{9EB3F46E-D808-48CD-B91C-86D5733F5725}" dt="2022-02-24T17:22:55.996" v="3533" actId="1076"/>
          <ac:spMkLst>
            <pc:docMk/>
            <pc:sldMk cId="3183765364" sldId="256"/>
            <ac:spMk id="13" creationId="{2492D498-533D-4B47-988E-47398DD4ADD5}"/>
          </ac:spMkLst>
        </pc:spChg>
        <pc:spChg chg="add mod">
          <ac:chgData name="Mohammed" userId="b9f7a10c-5e6a-43a5-912a-34cf98e06b13" providerId="ADAL" clId="{9EB3F46E-D808-48CD-B91C-86D5733F5725}" dt="2022-02-24T17:56:37.282" v="4369" actId="1076"/>
          <ac:spMkLst>
            <pc:docMk/>
            <pc:sldMk cId="3183765364" sldId="256"/>
            <ac:spMk id="14" creationId="{F02B47B8-57AA-4305-A5E7-A377D817500D}"/>
          </ac:spMkLst>
        </pc:spChg>
        <pc:spChg chg="add mod">
          <ac:chgData name="Mohammed" userId="b9f7a10c-5e6a-43a5-912a-34cf98e06b13" providerId="ADAL" clId="{9EB3F46E-D808-48CD-B91C-86D5733F5725}" dt="2022-02-24T17:56:26.082" v="4367" actId="1076"/>
          <ac:spMkLst>
            <pc:docMk/>
            <pc:sldMk cId="3183765364" sldId="256"/>
            <ac:spMk id="15" creationId="{BB0A9C67-1192-4BFC-9596-4C64B3DFF462}"/>
          </ac:spMkLst>
        </pc:spChg>
        <pc:spChg chg="add del mod">
          <ac:chgData name="Mohammed" userId="b9f7a10c-5e6a-43a5-912a-34cf98e06b13" providerId="ADAL" clId="{9EB3F46E-D808-48CD-B91C-86D5733F5725}" dt="2022-02-24T16:19:51.102" v="1904"/>
          <ac:spMkLst>
            <pc:docMk/>
            <pc:sldMk cId="3183765364" sldId="256"/>
            <ac:spMk id="16" creationId="{326A668A-84AB-4650-8E6A-E25C57B5A835}"/>
          </ac:spMkLst>
        </pc:spChg>
        <pc:spChg chg="add del mod">
          <ac:chgData name="Mohammed" userId="b9f7a10c-5e6a-43a5-912a-34cf98e06b13" providerId="ADAL" clId="{9EB3F46E-D808-48CD-B91C-86D5733F5725}" dt="2022-02-24T16:19:51.102" v="1906"/>
          <ac:spMkLst>
            <pc:docMk/>
            <pc:sldMk cId="3183765364" sldId="256"/>
            <ac:spMk id="17" creationId="{CF4936CA-FE65-4BC1-A354-A323EB1D8728}"/>
          </ac:spMkLst>
        </pc:spChg>
        <pc:spChg chg="add del mod">
          <ac:chgData name="Mohammed" userId="b9f7a10c-5e6a-43a5-912a-34cf98e06b13" providerId="ADAL" clId="{9EB3F46E-D808-48CD-B91C-86D5733F5725}" dt="2022-02-24T16:26:09.655" v="1915"/>
          <ac:spMkLst>
            <pc:docMk/>
            <pc:sldMk cId="3183765364" sldId="256"/>
            <ac:spMk id="18" creationId="{83723FEB-D97A-4698-926F-F0E2EAD7B93B}"/>
          </ac:spMkLst>
        </pc:spChg>
        <pc:spChg chg="add del mod">
          <ac:chgData name="Mohammed" userId="b9f7a10c-5e6a-43a5-912a-34cf98e06b13" providerId="ADAL" clId="{9EB3F46E-D808-48CD-B91C-86D5733F5725}" dt="2022-02-24T16:26:09.655" v="1917"/>
          <ac:spMkLst>
            <pc:docMk/>
            <pc:sldMk cId="3183765364" sldId="256"/>
            <ac:spMk id="19" creationId="{1BCA42D9-9DAB-41D5-805B-BA003CAF1F19}"/>
          </ac:spMkLst>
        </pc:spChg>
        <pc:spChg chg="add mod">
          <ac:chgData name="Mohammed" userId="b9f7a10c-5e6a-43a5-912a-34cf98e06b13" providerId="ADAL" clId="{9EB3F46E-D808-48CD-B91C-86D5733F5725}" dt="2022-02-24T17:56:42.995" v="4370" actId="1076"/>
          <ac:spMkLst>
            <pc:docMk/>
            <pc:sldMk cId="3183765364" sldId="256"/>
            <ac:spMk id="20" creationId="{A03EBF83-7936-460E-83CF-D6F87CF0A963}"/>
          </ac:spMkLst>
        </pc:spChg>
        <pc:spChg chg="add del mod">
          <ac:chgData name="Mohammed" userId="b9f7a10c-5e6a-43a5-912a-34cf98e06b13" providerId="ADAL" clId="{9EB3F46E-D808-48CD-B91C-86D5733F5725}" dt="2022-02-24T16:27:57.103" v="1951"/>
          <ac:spMkLst>
            <pc:docMk/>
            <pc:sldMk cId="3183765364" sldId="256"/>
            <ac:spMk id="21" creationId="{56E8EF43-9914-46A1-9809-A1BF479D7A5E}"/>
          </ac:spMkLst>
        </pc:spChg>
        <pc:spChg chg="add mod">
          <ac:chgData name="Mohammed" userId="b9f7a10c-5e6a-43a5-912a-34cf98e06b13" providerId="ADAL" clId="{9EB3F46E-D808-48CD-B91C-86D5733F5725}" dt="2022-02-24T17:56:48.898" v="4371" actId="1076"/>
          <ac:spMkLst>
            <pc:docMk/>
            <pc:sldMk cId="3183765364" sldId="256"/>
            <ac:spMk id="22" creationId="{79C0A78E-7B35-47BC-A642-4FC5653C18A1}"/>
          </ac:spMkLst>
        </pc:spChg>
        <pc:spChg chg="add mod">
          <ac:chgData name="Mohammed" userId="b9f7a10c-5e6a-43a5-912a-34cf98e06b13" providerId="ADAL" clId="{9EB3F46E-D808-48CD-B91C-86D5733F5725}" dt="2022-02-24T17:56:31.188" v="4368" actId="1076"/>
          <ac:spMkLst>
            <pc:docMk/>
            <pc:sldMk cId="3183765364" sldId="256"/>
            <ac:spMk id="23" creationId="{D49B579B-FE1F-4909-8C53-7F0A7FD588F3}"/>
          </ac:spMkLst>
        </pc:spChg>
        <pc:spChg chg="add del mod">
          <ac:chgData name="Mohammed" userId="b9f7a10c-5e6a-43a5-912a-34cf98e06b13" providerId="ADAL" clId="{9EB3F46E-D808-48CD-B91C-86D5733F5725}" dt="2022-02-24T16:54:40.017" v="3013"/>
          <ac:spMkLst>
            <pc:docMk/>
            <pc:sldMk cId="3183765364" sldId="256"/>
            <ac:spMk id="24" creationId="{CA3704E4-AA8D-4609-95C5-83C3B35169FE}"/>
          </ac:spMkLst>
        </pc:spChg>
        <pc:spChg chg="add del mod">
          <ac:chgData name="Mohammed" userId="b9f7a10c-5e6a-43a5-912a-34cf98e06b13" providerId="ADAL" clId="{9EB3F46E-D808-48CD-B91C-86D5733F5725}" dt="2022-02-24T16:55:29.692" v="3018"/>
          <ac:spMkLst>
            <pc:docMk/>
            <pc:sldMk cId="3183765364" sldId="256"/>
            <ac:spMk id="25" creationId="{4CC24D57-A06D-4967-8335-7CF1BE568D0F}"/>
          </ac:spMkLst>
        </pc:spChg>
        <pc:spChg chg="add mod">
          <ac:chgData name="Mohammed" userId="b9f7a10c-5e6a-43a5-912a-34cf98e06b13" providerId="ADAL" clId="{9EB3F46E-D808-48CD-B91C-86D5733F5725}" dt="2022-02-24T17:57:16.688" v="4375" actId="1076"/>
          <ac:spMkLst>
            <pc:docMk/>
            <pc:sldMk cId="3183765364" sldId="256"/>
            <ac:spMk id="26" creationId="{7F072BDC-943F-4E34-8C41-D20060B54E4A}"/>
          </ac:spMkLst>
        </pc:spChg>
        <pc:spChg chg="add mod">
          <ac:chgData name="Mohammed" userId="b9f7a10c-5e6a-43a5-912a-34cf98e06b13" providerId="ADAL" clId="{9EB3F46E-D808-48CD-B91C-86D5733F5725}" dt="2022-02-24T17:56:56.251" v="4373" actId="1076"/>
          <ac:spMkLst>
            <pc:docMk/>
            <pc:sldMk cId="3183765364" sldId="256"/>
            <ac:spMk id="27" creationId="{C3BB2AD1-1CCB-405A-88C1-14D786BFD2B1}"/>
          </ac:spMkLst>
        </pc:spChg>
        <pc:spChg chg="add mod">
          <ac:chgData name="Mohammed" userId="b9f7a10c-5e6a-43a5-912a-34cf98e06b13" providerId="ADAL" clId="{9EB3F46E-D808-48CD-B91C-86D5733F5725}" dt="2022-02-24T18:40:23.312" v="5328" actId="255"/>
          <ac:spMkLst>
            <pc:docMk/>
            <pc:sldMk cId="3183765364" sldId="256"/>
            <ac:spMk id="28" creationId="{7879DE72-508F-4D6E-94A3-CC901C3C9370}"/>
          </ac:spMkLst>
        </pc:spChg>
        <pc:spChg chg="add del mod">
          <ac:chgData name="Mohammed" userId="b9f7a10c-5e6a-43a5-912a-34cf98e06b13" providerId="ADAL" clId="{9EB3F46E-D808-48CD-B91C-86D5733F5725}" dt="2022-02-24T18:34:16.925" v="5156"/>
          <ac:spMkLst>
            <pc:docMk/>
            <pc:sldMk cId="3183765364" sldId="256"/>
            <ac:spMk id="37" creationId="{05A98756-583F-497A-8F37-04CD98EC8DCD}"/>
          </ac:spMkLst>
        </pc:spChg>
        <pc:spChg chg="add del mod">
          <ac:chgData name="Mohammed" userId="b9f7a10c-5e6a-43a5-912a-34cf98e06b13" providerId="ADAL" clId="{9EB3F46E-D808-48CD-B91C-86D5733F5725}" dt="2022-02-24T18:34:16.933" v="5158"/>
          <ac:spMkLst>
            <pc:docMk/>
            <pc:sldMk cId="3183765364" sldId="256"/>
            <ac:spMk id="38" creationId="{126D39F9-9D31-4C17-99CF-F6E8DDD7E513}"/>
          </ac:spMkLst>
        </pc:spChg>
        <pc:spChg chg="add mod">
          <ac:chgData name="Mohammed" userId="b9f7a10c-5e6a-43a5-912a-34cf98e06b13" providerId="ADAL" clId="{9EB3F46E-D808-48CD-B91C-86D5733F5725}" dt="2022-02-24T18:35:20.386" v="5171" actId="1076"/>
          <ac:spMkLst>
            <pc:docMk/>
            <pc:sldMk cId="3183765364" sldId="256"/>
            <ac:spMk id="39" creationId="{BD7B6717-4457-4A9B-96C1-D6672132E63C}"/>
          </ac:spMkLst>
        </pc:spChg>
        <pc:spChg chg="add del mod">
          <ac:chgData name="Mohammed" userId="b9f7a10c-5e6a-43a5-912a-34cf98e06b13" providerId="ADAL" clId="{9EB3F46E-D808-48CD-B91C-86D5733F5725}" dt="2022-02-24T18:34:16.933" v="5160"/>
          <ac:spMkLst>
            <pc:docMk/>
            <pc:sldMk cId="3183765364" sldId="256"/>
            <ac:spMk id="40" creationId="{96435162-1704-4277-ABCE-4AE0B2D5D2AF}"/>
          </ac:spMkLst>
        </pc:spChg>
        <pc:spChg chg="add del mod">
          <ac:chgData name="Mohammed" userId="b9f7a10c-5e6a-43a5-912a-34cf98e06b13" providerId="ADAL" clId="{9EB3F46E-D808-48CD-B91C-86D5733F5725}" dt="2022-02-24T18:18:45.832" v="5108" actId="767"/>
          <ac:spMkLst>
            <pc:docMk/>
            <pc:sldMk cId="3183765364" sldId="256"/>
            <ac:spMk id="41" creationId="{A6C413D3-6055-44D1-9AF2-2E015F131820}"/>
          </ac:spMkLst>
        </pc:spChg>
        <pc:spChg chg="add del mod">
          <ac:chgData name="Mohammed" userId="b9f7a10c-5e6a-43a5-912a-34cf98e06b13" providerId="ADAL" clId="{9EB3F46E-D808-48CD-B91C-86D5733F5725}" dt="2022-02-24T18:18:45.280" v="5107" actId="767"/>
          <ac:spMkLst>
            <pc:docMk/>
            <pc:sldMk cId="3183765364" sldId="256"/>
            <ac:spMk id="42" creationId="{421E0DEE-1DA8-4937-9571-B7C6A385CEB3}"/>
          </ac:spMkLst>
        </pc:spChg>
        <pc:picChg chg="mod">
          <ac:chgData name="Mohammed" userId="b9f7a10c-5e6a-43a5-912a-34cf98e06b13" providerId="ADAL" clId="{9EB3F46E-D808-48CD-B91C-86D5733F5725}" dt="2022-02-24T17:56:13.933" v="4365" actId="1076"/>
          <ac:picMkLst>
            <pc:docMk/>
            <pc:sldMk cId="3183765364" sldId="256"/>
            <ac:picMk id="5" creationId="{93134543-9862-4A2A-8A4C-D704D857FCEB}"/>
          </ac:picMkLst>
        </pc:picChg>
        <pc:picChg chg="add mod">
          <ac:chgData name="Mohammed" userId="b9f7a10c-5e6a-43a5-912a-34cf98e06b13" providerId="ADAL" clId="{9EB3F46E-D808-48CD-B91C-86D5733F5725}" dt="2022-02-24T18:41:04.685" v="5332" actId="1076"/>
          <ac:picMkLst>
            <pc:docMk/>
            <pc:sldMk cId="3183765364" sldId="256"/>
            <ac:picMk id="30" creationId="{A20C7985-67EF-410B-84E6-030708D25A72}"/>
          </ac:picMkLst>
        </pc:picChg>
        <pc:picChg chg="add mod">
          <ac:chgData name="Mohammed" userId="b9f7a10c-5e6a-43a5-912a-34cf98e06b13" providerId="ADAL" clId="{9EB3F46E-D808-48CD-B91C-86D5733F5725}" dt="2022-02-24T18:41:02.721" v="5331" actId="1076"/>
          <ac:picMkLst>
            <pc:docMk/>
            <pc:sldMk cId="3183765364" sldId="256"/>
            <ac:picMk id="32" creationId="{C40E47C6-73FF-4A85-8C3C-D7D2560A5366}"/>
          </ac:picMkLst>
        </pc:picChg>
        <pc:picChg chg="add mod">
          <ac:chgData name="Mohammed" userId="b9f7a10c-5e6a-43a5-912a-34cf98e06b13" providerId="ADAL" clId="{9EB3F46E-D808-48CD-B91C-86D5733F5725}" dt="2022-02-24T18:41:00.994" v="5330" actId="1076"/>
          <ac:picMkLst>
            <pc:docMk/>
            <pc:sldMk cId="3183765364" sldId="256"/>
            <ac:picMk id="34" creationId="{5B019195-C83B-498C-BB37-C817BFEA25C0}"/>
          </ac:picMkLst>
        </pc:picChg>
        <pc:picChg chg="add del mod">
          <ac:chgData name="Mohammed" userId="b9f7a10c-5e6a-43a5-912a-34cf98e06b13" providerId="ADAL" clId="{9EB3F46E-D808-48CD-B91C-86D5733F5725}" dt="2022-02-24T18:16:49.971" v="5042" actId="21"/>
          <ac:picMkLst>
            <pc:docMk/>
            <pc:sldMk cId="3183765364" sldId="256"/>
            <ac:picMk id="35" creationId="{24599014-DA9C-B84B-8180-FA848C14B5F7}"/>
          </ac:picMkLst>
        </pc:picChg>
        <pc:picChg chg="add mod">
          <ac:chgData name="Mohammed" userId="b9f7a10c-5e6a-43a5-912a-34cf98e06b13" providerId="ADAL" clId="{9EB3F46E-D808-48CD-B91C-86D5733F5725}" dt="2022-02-24T18:16:40.728" v="5041" actId="1076"/>
          <ac:picMkLst>
            <pc:docMk/>
            <pc:sldMk cId="3183765364" sldId="256"/>
            <ac:picMk id="36" creationId="{24599014-DA9C-B84B-8180-FA848C14B5F7}"/>
          </ac:picMkLst>
        </pc:picChg>
      </pc:sldChg>
      <pc:sldChg chg="addSp delSp modSp new mod ord setBg">
        <pc:chgData name="Mohammed" userId="b9f7a10c-5e6a-43a5-912a-34cf98e06b13" providerId="ADAL" clId="{9EB3F46E-D808-48CD-B91C-86D5733F5725}" dt="2022-02-24T22:44:26.052" v="5948" actId="20577"/>
        <pc:sldMkLst>
          <pc:docMk/>
          <pc:sldMk cId="3644630091" sldId="257"/>
        </pc:sldMkLst>
        <pc:spChg chg="mod">
          <ac:chgData name="Mohammed" userId="b9f7a10c-5e6a-43a5-912a-34cf98e06b13" providerId="ADAL" clId="{9EB3F46E-D808-48CD-B91C-86D5733F5725}" dt="2022-02-24T22:19:51.815" v="5923" actId="20577"/>
          <ac:spMkLst>
            <pc:docMk/>
            <pc:sldMk cId="3644630091" sldId="257"/>
            <ac:spMk id="2" creationId="{6FD91A43-7186-4F96-87B7-707D64C01B11}"/>
          </ac:spMkLst>
        </pc:spChg>
        <pc:spChg chg="del mod">
          <ac:chgData name="Mohammed" userId="b9f7a10c-5e6a-43a5-912a-34cf98e06b13" providerId="ADAL" clId="{9EB3F46E-D808-48CD-B91C-86D5733F5725}" dt="2022-02-24T22:09:53.379" v="5768" actId="478"/>
          <ac:spMkLst>
            <pc:docMk/>
            <pc:sldMk cId="3644630091" sldId="257"/>
            <ac:spMk id="3" creationId="{74AEBCD5-E388-4C9F-9FD5-798EF122E5D0}"/>
          </ac:spMkLst>
        </pc:spChg>
        <pc:spChg chg="add del mod">
          <ac:chgData name="Mohammed" userId="b9f7a10c-5e6a-43a5-912a-34cf98e06b13" providerId="ADAL" clId="{9EB3F46E-D808-48CD-B91C-86D5733F5725}" dt="2022-02-24T22:10:22.072" v="5773"/>
          <ac:spMkLst>
            <pc:docMk/>
            <pc:sldMk cId="3644630091" sldId="257"/>
            <ac:spMk id="4" creationId="{DD8A6C35-AE03-4CF3-AAF0-E83918142A38}"/>
          </ac:spMkLst>
        </pc:spChg>
        <pc:spChg chg="add del mod">
          <ac:chgData name="Mohammed" userId="b9f7a10c-5e6a-43a5-912a-34cf98e06b13" providerId="ADAL" clId="{9EB3F46E-D808-48CD-B91C-86D5733F5725}" dt="2022-02-24T22:18:31.215" v="5817" actId="478"/>
          <ac:spMkLst>
            <pc:docMk/>
            <pc:sldMk cId="3644630091" sldId="257"/>
            <ac:spMk id="5" creationId="{91CED7C1-A2B9-46E7-BDD0-5AC66A2EE091}"/>
          </ac:spMkLst>
        </pc:spChg>
        <pc:spChg chg="add del">
          <ac:chgData name="Mohammed" userId="b9f7a10c-5e6a-43a5-912a-34cf98e06b13" providerId="ADAL" clId="{9EB3F46E-D808-48CD-B91C-86D5733F5725}" dt="2022-02-24T22:17:10.912" v="5808"/>
          <ac:spMkLst>
            <pc:docMk/>
            <pc:sldMk cId="3644630091" sldId="257"/>
            <ac:spMk id="6" creationId="{1C5AEB41-1FA7-4EDD-A94D-B3DCB15D3E27}"/>
          </ac:spMkLst>
        </pc:spChg>
        <pc:spChg chg="add del">
          <ac:chgData name="Mohammed" userId="b9f7a10c-5e6a-43a5-912a-34cf98e06b13" providerId="ADAL" clId="{9EB3F46E-D808-48CD-B91C-86D5733F5725}" dt="2022-02-24T22:17:22.177" v="5810"/>
          <ac:spMkLst>
            <pc:docMk/>
            <pc:sldMk cId="3644630091" sldId="257"/>
            <ac:spMk id="7" creationId="{8A4CEE6E-5DCC-4D0B-B39B-914923CFB989}"/>
          </ac:spMkLst>
        </pc:spChg>
        <pc:spChg chg="add mod">
          <ac:chgData name="Mohammed" userId="b9f7a10c-5e6a-43a5-912a-34cf98e06b13" providerId="ADAL" clId="{9EB3F46E-D808-48CD-B91C-86D5733F5725}" dt="2022-02-24T22:44:26.052" v="5948" actId="20577"/>
          <ac:spMkLst>
            <pc:docMk/>
            <pc:sldMk cId="3644630091" sldId="257"/>
            <ac:spMk id="8" creationId="{5BCF939D-62B8-4618-AC22-98835D7C95C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F92CE8-F096-4FF9-AE29-5BE20A16B42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60613" y="1143000"/>
            <a:ext cx="21367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376889-856B-405B-AE64-F683D68EC2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049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E2977-77DC-41D9-83BD-A0743D4F19C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ED34A-08AA-477C-932F-8578E0F55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695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E2977-77DC-41D9-83BD-A0743D4F19C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ED34A-08AA-477C-932F-8578E0F55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448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E2977-77DC-41D9-83BD-A0743D4F19C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ED34A-08AA-477C-932F-8578E0F55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149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E2977-77DC-41D9-83BD-A0743D4F19C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ED34A-08AA-477C-932F-8578E0F55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423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E2977-77DC-41D9-83BD-A0743D4F19C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ED34A-08AA-477C-932F-8578E0F55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8863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E2977-77DC-41D9-83BD-A0743D4F19C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ED34A-08AA-477C-932F-8578E0F55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8580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E2977-77DC-41D9-83BD-A0743D4F19C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ED34A-08AA-477C-932F-8578E0F55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801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E2977-77DC-41D9-83BD-A0743D4F19C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ED34A-08AA-477C-932F-8578E0F55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2315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E2977-77DC-41D9-83BD-A0743D4F19C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ED34A-08AA-477C-932F-8578E0F55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8835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E2977-77DC-41D9-83BD-A0743D4F19C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ED34A-08AA-477C-932F-8578E0F55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370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E2977-77DC-41D9-83BD-A0743D4F19C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ED34A-08AA-477C-932F-8578E0F55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5699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6E2977-77DC-41D9-83BD-A0743D4F19C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AED34A-08AA-477C-932F-8578E0F55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975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m/search?q=uwtsd+contact+number&amp;oq=uwtsd+contact+number&amp;aqs=chrome..69i57.11759j0j15&amp;sourceid=chrome&amp;ie=UTF-8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://www.lancaster.gov.uk/environmental-health/food-safety/food-hygiene-ratings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Title 1">
            <a:extLst>
              <a:ext uri="{FF2B5EF4-FFF2-40B4-BE49-F238E27FC236}">
                <a16:creationId xmlns:a16="http://schemas.microsoft.com/office/drawing/2014/main" id="{6FD91A43-7186-4F96-87B7-707D64C01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3133"/>
            <a:ext cx="6858000" cy="2438400"/>
          </a:xfrm>
        </p:spPr>
        <p:txBody>
          <a:bodyPr>
            <a:normAutofit fontScale="90000"/>
          </a:bodyPr>
          <a:lstStyle/>
          <a:p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Mohammed Hassan           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2027186</a:t>
            </a: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Module 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Food &amp; Beverage Operation        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BMIH4002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Menu Engineering            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Assignment No: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Lecturers: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Lola Villard</a:t>
            </a:r>
            <a:b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~~~~~~~~~~~~~~~~~~~~~~~~~~~~~~~~~~~~~~~~~~~~~~~~~~~~~~~~~~~~~~~~~~~~~~~~~~~~~~~~~~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5BCF939D-62B8-4618-AC22-98835D7C95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8533" y="2941348"/>
            <a:ext cx="6163733" cy="6647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  <a:endParaRPr lang="en-US" altLang="en-US" sz="1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BECKETT, F., 2022.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ROAST CARROTS WITH ROCKET PESTO AND A CATALAN RED.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https://www.matchingfoodandwine.com/news/match_of_the_week/roast-carrots-with-rocket-pesto-and-a-catalan-red/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24 02 2022].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Desmazery, B., 2014. </a:t>
            </a:r>
            <a:r>
              <a:rPr lang="en-US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Butternut squash &amp; sage risotto. 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https://www.bbcgoodfood.com/recipes/butternut-squash-sage-risotto</a:t>
            </a:r>
            <a:b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24 02 2020].</a:t>
            </a: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sz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Rheidol, T., 2015. </a:t>
            </a:r>
            <a:r>
              <a:rPr lang="en-US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Traditional Welsh Lamb </a:t>
            </a:r>
            <a:r>
              <a:rPr lang="en-US" sz="12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cawl</a:t>
            </a:r>
            <a:r>
              <a:rPr lang="en-US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https://eatwelshlambandwelshbeef.com/recipes/traditional-welsh-lamb-cawl/</a:t>
            </a:r>
            <a:b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24 02 2022].</a:t>
            </a: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sz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Anon., n.d. </a:t>
            </a:r>
            <a:r>
              <a:rPr lang="en-US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menu cover picture. 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https://thebrigade.co.uk/menus/</a:t>
            </a:r>
            <a:b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24 02 2022].</a:t>
            </a: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46300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6D34F-1358-4D39-97A8-8870473BA9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3100" y="2645201"/>
            <a:ext cx="3168652" cy="847012"/>
          </a:xfrm>
        </p:spPr>
        <p:txBody>
          <a:bodyPr>
            <a:normAutofit fontScale="90000"/>
          </a:bodyPr>
          <a:lstStyle/>
          <a:p>
            <a:pPr algn="l">
              <a:lnSpc>
                <a:spcPct val="10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French Fries (vg)                                                           3.00</a:t>
            </a:r>
            <a:b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Garlic Mushrooms (v)                                                    5.00</a:t>
            </a:r>
            <a:b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Roasted Vegetables                                                      5.00</a:t>
            </a:r>
            <a:b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Greek Salad (v)                                                             7.00</a:t>
            </a:r>
            <a:b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Garlic Ciabatta Bread                                                    4.50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9C46CA-39C5-42F3-8B69-8C8263AE8C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448" y="2610727"/>
            <a:ext cx="3175000" cy="847012"/>
          </a:xfrm>
        </p:spPr>
        <p:txBody>
          <a:bodyPr>
            <a:normAutofit fontScale="85000" lnSpcReduction="20000"/>
          </a:bodyPr>
          <a:lstStyle/>
          <a:p>
            <a:pPr algn="l">
              <a:lnSpc>
                <a:spcPct val="10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Creamy soup with French baguettes (vg                 9.50</a:t>
            </a:r>
          </a:p>
          <a:p>
            <a:pPr algn="l">
              <a:lnSpc>
                <a:spcPct val="100000"/>
              </a:lnSpc>
            </a:pPr>
            <a:r>
              <a:rPr lang="en-GB" sz="1000" kern="1800" dirty="0">
                <a:solidFill>
                  <a:srgbClr val="1B1B1B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Crayfish and Prawn Cocktail</a:t>
            </a:r>
            <a:r>
              <a:rPr lang="en-GB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000" kern="1800" dirty="0">
                <a:solidFill>
                  <a:srgbClr val="1B1B1B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with Bitter                   8.00   </a:t>
            </a:r>
          </a:p>
          <a:p>
            <a:pPr algn="l">
              <a:lnSpc>
                <a:spcPct val="100000"/>
              </a:lnSpc>
            </a:pPr>
            <a:r>
              <a:rPr lang="en-GB" sz="1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Lime, Sesame &amp; coconut </a:t>
            </a:r>
            <a:r>
              <a:rPr lang="en-GB" sz="1000" kern="1800" dirty="0">
                <a:solidFill>
                  <a:srgbClr val="1B1B1B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with Bitter                         8.00</a:t>
            </a:r>
          </a:p>
          <a:p>
            <a:pPr algn="l">
              <a:lnSpc>
                <a:spcPct val="10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Tomato Butter (V)                                                     6.00</a:t>
            </a:r>
          </a:p>
          <a:p>
            <a:pPr algn="l"/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l"/>
            <a:endParaRPr lang="en-GB" sz="1200" kern="1800" dirty="0">
              <a:solidFill>
                <a:srgbClr val="1B1B1B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l"/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l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collage of food&#10;&#10;Description automatically generated with low confidence">
            <a:extLst>
              <a:ext uri="{FF2B5EF4-FFF2-40B4-BE49-F238E27FC236}">
                <a16:creationId xmlns:a16="http://schemas.microsoft.com/office/drawing/2014/main" id="{93134543-9862-4A2A-8A4C-D704D857FC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99" y="28467"/>
            <a:ext cx="6756399" cy="2311400"/>
          </a:xfrm>
          <a:prstGeom prst="rect">
            <a:avLst/>
          </a:prstGeom>
          <a:effectLst>
            <a:outerShdw dist="50800" dir="5400000" algn="ctr" rotWithShape="0">
              <a:srgbClr val="000000">
                <a:alpha val="47000"/>
              </a:srgbClr>
            </a:outerShdw>
            <a:softEdge rad="1778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EC80EEB-DAE5-45D2-9395-E781B18B9218}"/>
              </a:ext>
            </a:extLst>
          </p:cNvPr>
          <p:cNvSpPr txBox="1"/>
          <p:nvPr/>
        </p:nvSpPr>
        <p:spPr>
          <a:xfrm>
            <a:off x="1168400" y="171450"/>
            <a:ext cx="4235450" cy="773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chemeClr val="bg1"/>
                </a:solidFill>
                <a:effectLst/>
                <a:latin typeface="Copperplate Gothic Bold" panose="020E07050202060204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Hotel Trinity</a:t>
            </a:r>
            <a:endParaRPr lang="en-GB" b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Copperplate Gothic Bold" panose="020E07050202060204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Restaurant &amp; Takeaway </a:t>
            </a:r>
            <a:endParaRPr lang="en-GB" sz="18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728892-EF1E-4948-BC42-25A51B064045}"/>
              </a:ext>
            </a:extLst>
          </p:cNvPr>
          <p:cNvSpPr txBox="1"/>
          <p:nvPr/>
        </p:nvSpPr>
        <p:spPr>
          <a:xfrm>
            <a:off x="-361951" y="2291668"/>
            <a:ext cx="36957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badi" panose="020B0604020104020204" pitchFamily="34" charset="0"/>
              </a:rPr>
              <a:t>~~STARTERS I CYCHWYNOL~~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E0E1272-3736-4B9A-991B-AAE0CE9CD07D}"/>
              </a:ext>
            </a:extLst>
          </p:cNvPr>
          <p:cNvSpPr txBox="1"/>
          <p:nvPr/>
        </p:nvSpPr>
        <p:spPr>
          <a:xfrm>
            <a:off x="3146424" y="2283557"/>
            <a:ext cx="2997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badi" panose="020B0604020104020204" pitchFamily="34" charset="0"/>
              </a:rPr>
              <a:t>~~SIDES I OCHRAU~~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492D498-533D-4B47-988E-47398DD4ADD5}"/>
              </a:ext>
            </a:extLst>
          </p:cNvPr>
          <p:cNvSpPr txBox="1"/>
          <p:nvPr/>
        </p:nvSpPr>
        <p:spPr>
          <a:xfrm>
            <a:off x="758824" y="3627188"/>
            <a:ext cx="4775200" cy="310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badi" panose="020B0604020104020204" pitchFamily="34" charset="0"/>
              </a:rPr>
              <a:t>~~MAINS I PRIF GWRS~~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02B47B8-57AA-4305-A5E7-A377D817500D}"/>
              </a:ext>
            </a:extLst>
          </p:cNvPr>
          <p:cNvSpPr txBox="1"/>
          <p:nvPr/>
        </p:nvSpPr>
        <p:spPr>
          <a:xfrm>
            <a:off x="-12703" y="3953872"/>
            <a:ext cx="328930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Traditional Welsh  Lamb Cawl,</a:t>
            </a:r>
          </a:p>
          <a:p>
            <a:r>
              <a:rPr lang="en-GB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Caerfai Cheddar &amp; Crusty bread roll                  16.00</a:t>
            </a:r>
          </a:p>
          <a:p>
            <a:r>
              <a:rPr lang="en-GB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(gf on request)   </a:t>
            </a:r>
          </a:p>
          <a:p>
            <a:endParaRPr lang="en-GB" sz="1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Roasted Chicken Breast in buttermilk,</a:t>
            </a:r>
          </a:p>
          <a:p>
            <a:r>
              <a:rPr lang="en-GB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Cheese, Honey Roast Veg and a Red Wine      20.00</a:t>
            </a:r>
          </a:p>
          <a:p>
            <a:r>
              <a:rPr lang="en-GB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Sauce (gf)</a:t>
            </a:r>
          </a:p>
          <a:p>
            <a:endParaRPr lang="en-GB" sz="1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B0A9C67-1192-4BFC-9596-4C64B3DFF462}"/>
              </a:ext>
            </a:extLst>
          </p:cNvPr>
          <p:cNvSpPr txBox="1"/>
          <p:nvPr/>
        </p:nvSpPr>
        <p:spPr>
          <a:xfrm>
            <a:off x="3192991" y="3953872"/>
            <a:ext cx="3676647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Celtic Pride Steak Burger,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Made in very own Walsh beef &amp;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Classic butchers style with Smoked                      16.00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Mayonnaise on Brioche Bun &amp; Fries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Butternut Squash &amp; Sage Risotto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in a White Wine and Pickled Girolles                    14.00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(v) (gf)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03EBF83-7936-460E-83CF-D6F87CF0A963}"/>
              </a:ext>
            </a:extLst>
          </p:cNvPr>
          <p:cNvSpPr txBox="1"/>
          <p:nvPr/>
        </p:nvSpPr>
        <p:spPr>
          <a:xfrm>
            <a:off x="276223" y="5304328"/>
            <a:ext cx="2946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badi" panose="020B0604020104020204" pitchFamily="34" charset="0"/>
              </a:rPr>
              <a:t>~~DESSERT I PWDIN~~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9C0A78E-7B35-47BC-A642-4FC5653C18A1}"/>
              </a:ext>
            </a:extLst>
          </p:cNvPr>
          <p:cNvSpPr txBox="1"/>
          <p:nvPr/>
        </p:nvSpPr>
        <p:spPr>
          <a:xfrm>
            <a:off x="-12703" y="5612105"/>
            <a:ext cx="351155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Monmouth Pudding with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Vanilla  Ice Creem (v)                                         7.00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Homemade Macaroons (v)                                  6.00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Local Cheese Board with Oat Cakes,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Honey and Mambilllo (v)                                      9.00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Ginger Toffee Pudding with Custard                   7.50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49B579B-FE1F-4909-8C53-7F0A7FD588F3}"/>
              </a:ext>
            </a:extLst>
          </p:cNvPr>
          <p:cNvSpPr txBox="1"/>
          <p:nvPr/>
        </p:nvSpPr>
        <p:spPr>
          <a:xfrm>
            <a:off x="2949572" y="5232082"/>
            <a:ext cx="36258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badi" panose="020B0604020104020204" pitchFamily="34" charset="0"/>
              </a:rPr>
              <a:t>~~WINES I GWINOEDD~~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F072BDC-943F-4E34-8C41-D20060B54E4A}"/>
              </a:ext>
            </a:extLst>
          </p:cNvPr>
          <p:cNvSpPr txBox="1"/>
          <p:nvPr/>
        </p:nvSpPr>
        <p:spPr>
          <a:xfrm>
            <a:off x="3192991" y="5612105"/>
            <a:ext cx="35115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Serenello Extra Dry DOC Prosecco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(75cl)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The delicious aromas of apple and pear melt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into a smooth &amp; fresh wine                                      29.00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Shiraz</a:t>
            </a:r>
            <a:r>
              <a:rPr lang="en-GB" sz="10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(75cl) 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Australia. This classic Australia</a:t>
            </a:r>
          </a:p>
          <a:p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Shriraz is packed with ripe cherry and</a:t>
            </a:r>
          </a:p>
          <a:p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raspberry flavours with a pepper spice finish          20.00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3BB2AD1-1CCB-405A-88C1-14D786BFD2B1}"/>
              </a:ext>
            </a:extLst>
          </p:cNvPr>
          <p:cNvSpPr txBox="1"/>
          <p:nvPr/>
        </p:nvSpPr>
        <p:spPr>
          <a:xfrm>
            <a:off x="441324" y="6744214"/>
            <a:ext cx="5207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badi" panose="020B0604020104020204" pitchFamily="34" charset="0"/>
              </a:rPr>
              <a:t>~~WINE AND FOOD~~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879DE72-508F-4D6E-94A3-CC901C3C9370}"/>
              </a:ext>
            </a:extLst>
          </p:cNvPr>
          <p:cNvSpPr txBox="1"/>
          <p:nvPr/>
        </p:nvSpPr>
        <p:spPr>
          <a:xfrm>
            <a:off x="0" y="7089432"/>
            <a:ext cx="6756400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b="1" i="0" u="sng" cap="all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ROAST CARROTS WITH ROCKET PESTO AND A CATALAN RED                               25.00</a:t>
            </a:r>
          </a:p>
          <a:p>
            <a:pPr algn="l"/>
            <a:r>
              <a:rPr lang="en-GB" sz="120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Try our especial dish with roasted carrots and rocket pesto and a confit egg York. The sweetness of the carrot and the slight bitterness of the pesto were the more important elements of the dish. It also great with a celestial dish of burrata.    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i="0" u="sng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Champagne with Mushroom Pizza                                                                                 28.00</a:t>
            </a:r>
          </a:p>
          <a:p>
            <a:r>
              <a:rPr lang="en-GB" sz="10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Paul Bara Grand Rose Brut, combined our mushroom pizza, is a long-time favourite. The earthiness of the mushroom contrasts sharply with the fruitiness of Paul Bara’s wine.</a:t>
            </a:r>
            <a:endParaRPr lang="en-GB" sz="100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000" i="0" cap="all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000" cap="all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000" i="0" cap="all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000" cap="all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000" i="0" cap="all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000" cap="all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000" i="0" cap="all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000" cap="all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200" b="1" i="0" cap="all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ALLERGENS &amp; DIETARIES: GF-GLUTEN FREE I DF-DAIRY FREE I V-VEGETARIAN I </a:t>
            </a:r>
          </a:p>
          <a:p>
            <a:pPr algn="l"/>
            <a:r>
              <a:rPr lang="en-GB" sz="1200" b="1" cap="all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Please speak to a member of staff to advise of any dietary needs.</a:t>
            </a:r>
            <a:endParaRPr lang="en-GB" sz="1200" b="1" i="0" cap="all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000" i="0" cap="all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" name="Picture 29" descr="A picture containing text, plate, tableware, dishware&#10;&#10;Description automatically generated">
            <a:extLst>
              <a:ext uri="{FF2B5EF4-FFF2-40B4-BE49-F238E27FC236}">
                <a16:creationId xmlns:a16="http://schemas.microsoft.com/office/drawing/2014/main" id="{A20C7985-67EF-410B-84E6-030708D25A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9023" y="9117725"/>
            <a:ext cx="778931" cy="563798"/>
          </a:xfrm>
          <a:prstGeom prst="rect">
            <a:avLst/>
          </a:prstGeom>
          <a:effectLst>
            <a:softEdge rad="88900"/>
          </a:effectLst>
        </p:spPr>
      </p:pic>
      <p:pic>
        <p:nvPicPr>
          <p:cNvPr id="32" name="Picture 31" descr="Graphical user interface, text&#10;&#10;Description automatically generated with medium confidence">
            <a:extLst>
              <a:ext uri="{FF2B5EF4-FFF2-40B4-BE49-F238E27FC236}">
                <a16:creationId xmlns:a16="http://schemas.microsoft.com/office/drawing/2014/main" id="{C40E47C6-73FF-4A85-8C3C-D7D2560A53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3818" y="8498229"/>
            <a:ext cx="794136" cy="528462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34" name="Picture 33" descr="Text&#10;&#10;Description automatically generated">
            <a:extLst>
              <a:ext uri="{FF2B5EF4-FFF2-40B4-BE49-F238E27FC236}">
                <a16:creationId xmlns:a16="http://schemas.microsoft.com/office/drawing/2014/main" id="{5B019195-C83B-498C-BB37-C817BFEA25C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4612" y="8845132"/>
            <a:ext cx="758824" cy="545186"/>
          </a:xfrm>
          <a:prstGeom prst="rect">
            <a:avLst/>
          </a:prstGeom>
          <a:effectLst>
            <a:softEdge rad="76200"/>
          </a:effectLst>
        </p:spPr>
      </p:pic>
      <p:pic>
        <p:nvPicPr>
          <p:cNvPr id="36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24599014-DA9C-B84B-8180-FA848C14B5F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284182" y="1367681"/>
            <a:ext cx="1420361" cy="939874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BD7B6717-4457-4A9B-96C1-D6672132E63C}"/>
              </a:ext>
            </a:extLst>
          </p:cNvPr>
          <p:cNvSpPr txBox="1"/>
          <p:nvPr/>
        </p:nvSpPr>
        <p:spPr>
          <a:xfrm>
            <a:off x="3261608" y="8498229"/>
            <a:ext cx="232833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badi" panose="020B0604020104020204" pitchFamily="34" charset="0"/>
              </a:rPr>
              <a:t>Open 7 days a week</a:t>
            </a:r>
          </a:p>
          <a:p>
            <a:r>
              <a:rPr lang="en-GB" b="1" dirty="0">
                <a:latin typeface="Abadi" panose="020B0604020104020204" pitchFamily="34" charset="0"/>
              </a:rPr>
              <a:t>5pm to 10pm</a:t>
            </a:r>
          </a:p>
          <a:p>
            <a:r>
              <a:rPr lang="en-GB" sz="2000" b="1" i="0" dirty="0">
                <a:effectLst/>
                <a:latin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01570 422351</a:t>
            </a:r>
            <a:endParaRPr lang="en-GB" sz="2000" b="1" dirty="0">
              <a:latin typeface="Abadi" panose="020B06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37653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11" ma:contentTypeDescription="Create a new document." ma:contentTypeScope="" ma:versionID="55eadccc06fec0d679b7dc7a586c9911">
  <xsd:schema xmlns:xsd="http://www.w3.org/2001/XMLSchema" xmlns:xs="http://www.w3.org/2001/XMLSchema" xmlns:p="http://schemas.microsoft.com/office/2006/metadata/properties" xmlns:ns3="ba6c36b3-aaa0-4c81-9b28-778ff2f838f2" xmlns:ns4="e9eca9e8-c0f5-42ce-ae20-9ea09691131d" targetNamespace="http://schemas.microsoft.com/office/2006/metadata/properties" ma:root="true" ma:fieldsID="b7e5a8d4da95297701d41d3f1386a80e" ns3:_="" ns4:_="">
    <xsd:import namespace="ba6c36b3-aaa0-4c81-9b28-778ff2f838f2"/>
    <xsd:import namespace="e9eca9e8-c0f5-42ce-ae20-9ea09691131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6c36b3-aaa0-4c81-9b28-778ff2f838f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eca9e8-c0f5-42ce-ae20-9ea09691131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132DCAA-E646-4777-892D-2DC2E6D7919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a6c36b3-aaa0-4c81-9b28-778ff2f838f2"/>
    <ds:schemaRef ds:uri="e9eca9e8-c0f5-42ce-ae20-9ea09691131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A53F8D1-339A-4706-9D86-01B35A4A69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851E76E-F492-4F4B-BA68-5522FB47B961}">
  <ds:schemaRefs>
    <ds:schemaRef ds:uri="http://purl.org/dc/dcmitype/"/>
    <ds:schemaRef ds:uri="ba6c36b3-aaa0-4c81-9b28-778ff2f838f2"/>
    <ds:schemaRef ds:uri="e9eca9e8-c0f5-42ce-ae20-9ea09691131d"/>
    <ds:schemaRef ds:uri="http://purl.org/dc/elements/1.1/"/>
    <ds:schemaRef ds:uri="http://purl.org/dc/terms/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486</TotalTime>
  <Words>594</Words>
  <Application>Microsoft Office PowerPoint</Application>
  <PresentationFormat>A4 Paper (210x297 mm)</PresentationFormat>
  <Paragraphs>88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Abadi</vt:lpstr>
      <vt:lpstr>Arial</vt:lpstr>
      <vt:lpstr>Arial</vt:lpstr>
      <vt:lpstr>Calibri</vt:lpstr>
      <vt:lpstr>Calibri Light</vt:lpstr>
      <vt:lpstr>Copperplate Gothic Bold</vt:lpstr>
      <vt:lpstr>Office Theme</vt:lpstr>
      <vt:lpstr> Student Name: Mohammed Hassan            Student Number: 2027186   Module : Food &amp; Beverage Operation         Module Code: BMIH4002    Assignment Title: Menu Engineering             Assignment No: 2  Lecturers: Lola Villard  ~~~~~~~~~~~~~~~~~~~~~~~~~~~~~~~~~~~~~~~~~~~~~~~~~~~~~~~~~~~~~~~~~~~~~~~~~~~~~~~~~~</vt:lpstr>
      <vt:lpstr>French Fries (vg)                                                           3.00 Garlic Mushrooms (v)                                                    5.00 Roasted Vegetables                                                      5.00 Greek Salad (v)                                                             7.00 Garlic Ciabatta Bread                                                    4.50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Mohammed</dc:creator>
  <cp:lastModifiedBy>Mohammed</cp:lastModifiedBy>
  <cp:revision>1</cp:revision>
  <dcterms:created xsi:type="dcterms:W3CDTF">2022-02-24T14:37:55Z</dcterms:created>
  <dcterms:modified xsi:type="dcterms:W3CDTF">2022-02-24T22:44:31Z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</Properties>
</file>