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lad Georgescu" userId="67be2599ff31d940" providerId="LiveId" clId="{F6A46084-31FE-44DA-BE70-8A1FBBEEDC91}"/>
    <pc:docChg chg="addSld modSld sldOrd">
      <pc:chgData name="Vlad Georgescu" userId="67be2599ff31d940" providerId="LiveId" clId="{F6A46084-31FE-44DA-BE70-8A1FBBEEDC91}" dt="2026-07-18T18:38:16.816" v="176"/>
      <pc:docMkLst>
        <pc:docMk/>
      </pc:docMkLst>
      <pc:sldChg chg="modSp new mod modTransition">
        <pc:chgData name="Vlad Georgescu" userId="67be2599ff31d940" providerId="LiveId" clId="{F6A46084-31FE-44DA-BE70-8A1FBBEEDC91}" dt="2026-07-18T18:30:48.810" v="174"/>
        <pc:sldMkLst>
          <pc:docMk/>
          <pc:sldMk cId="3540302148" sldId="256"/>
        </pc:sldMkLst>
        <pc:spChg chg="mod">
          <ac:chgData name="Vlad Georgescu" userId="67be2599ff31d940" providerId="LiveId" clId="{F6A46084-31FE-44DA-BE70-8A1FBBEEDC91}" dt="2026-07-18T18:07:02.035" v="35" actId="20577"/>
          <ac:spMkLst>
            <pc:docMk/>
            <pc:sldMk cId="3540302148" sldId="256"/>
            <ac:spMk id="2" creationId="{AC2A9B50-3790-33B6-00C0-C10B07237AF8}"/>
          </ac:spMkLst>
        </pc:spChg>
        <pc:spChg chg="mod">
          <ac:chgData name="Vlad Georgescu" userId="67be2599ff31d940" providerId="LiveId" clId="{F6A46084-31FE-44DA-BE70-8A1FBBEEDC91}" dt="2026-07-18T18:21:15.528" v="166" actId="20577"/>
          <ac:spMkLst>
            <pc:docMk/>
            <pc:sldMk cId="3540302148" sldId="256"/>
            <ac:spMk id="3" creationId="{5374CABA-8E81-946C-B7FF-28D5D9A8DDBB}"/>
          </ac:spMkLst>
        </pc:spChg>
      </pc:sldChg>
      <pc:sldChg chg="addSp delSp modSp new mod modTransition modAnim">
        <pc:chgData name="Vlad Georgescu" userId="67be2599ff31d940" providerId="LiveId" clId="{F6A46084-31FE-44DA-BE70-8A1FBBEEDC91}" dt="2026-07-18T18:38:16.816" v="176"/>
        <pc:sldMkLst>
          <pc:docMk/>
          <pc:sldMk cId="1795075554" sldId="257"/>
        </pc:sldMkLst>
        <pc:spChg chg="mod">
          <ac:chgData name="Vlad Georgescu" userId="67be2599ff31d940" providerId="LiveId" clId="{F6A46084-31FE-44DA-BE70-8A1FBBEEDC91}" dt="2026-07-18T18:07:22.761" v="62"/>
          <ac:spMkLst>
            <pc:docMk/>
            <pc:sldMk cId="1795075554" sldId="257"/>
            <ac:spMk id="2" creationId="{26119336-D5FB-6879-F68B-1C7409D65748}"/>
          </ac:spMkLst>
        </pc:spChg>
        <pc:spChg chg="mod">
          <ac:chgData name="Vlad Georgescu" userId="67be2599ff31d940" providerId="LiveId" clId="{F6A46084-31FE-44DA-BE70-8A1FBBEEDC91}" dt="2026-07-18T18:07:50.380" v="66" actId="20577"/>
          <ac:spMkLst>
            <pc:docMk/>
            <pc:sldMk cId="1795075554" sldId="257"/>
            <ac:spMk id="3" creationId="{EE7C597A-EE6F-6553-4A6B-7DC1B0546B06}"/>
          </ac:spMkLst>
        </pc:spChg>
        <pc:picChg chg="add del mod">
          <ac:chgData name="Vlad Georgescu" userId="67be2599ff31d940" providerId="LiveId" clId="{F6A46084-31FE-44DA-BE70-8A1FBBEEDC91}" dt="2026-07-18T18:23:29.768" v="169"/>
          <ac:picMkLst>
            <pc:docMk/>
            <pc:sldMk cId="1795075554" sldId="257"/>
            <ac:picMk id="4" creationId="{09EECF2E-C138-4F4C-0559-A41D5B77C7AB}"/>
          </ac:picMkLst>
        </pc:picChg>
        <pc:picChg chg="add del mod">
          <ac:chgData name="Vlad Georgescu" userId="67be2599ff31d940" providerId="LiveId" clId="{F6A46084-31FE-44DA-BE70-8A1FBBEEDC91}" dt="2026-07-18T18:30:17.569" v="172"/>
          <ac:picMkLst>
            <pc:docMk/>
            <pc:sldMk cId="1795075554" sldId="257"/>
            <ac:picMk id="5" creationId="{F039E1C0-B466-885D-F522-5C525E7EA1EB}"/>
          </ac:picMkLst>
        </pc:picChg>
        <pc:picChg chg="add del mod">
          <ac:chgData name="Vlad Georgescu" userId="67be2599ff31d940" providerId="LiveId" clId="{F6A46084-31FE-44DA-BE70-8A1FBBEEDC91}" dt="2026-07-18T18:31:22.024" v="175"/>
          <ac:picMkLst>
            <pc:docMk/>
            <pc:sldMk cId="1795075554" sldId="257"/>
            <ac:picMk id="6" creationId="{8331A064-9B73-5D62-7523-B9C22EAB81E4}"/>
          </ac:picMkLst>
        </pc:pic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1795075554" sldId="257"/>
            <ac:picMk id="7" creationId="{70A59E32-3359-6E4A-CC47-6AF04D12EAE4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1264509384" sldId="258"/>
        </pc:sldMkLst>
        <pc:spChg chg="mod">
          <ac:chgData name="Vlad Georgescu" userId="67be2599ff31d940" providerId="LiveId" clId="{F6A46084-31FE-44DA-BE70-8A1FBBEEDC91}" dt="2026-07-18T18:08:04.649" v="68"/>
          <ac:spMkLst>
            <pc:docMk/>
            <pc:sldMk cId="1264509384" sldId="258"/>
            <ac:spMk id="2" creationId="{D01EBDE2-1DB0-1695-B2D0-97C43B3D54F3}"/>
          </ac:spMkLst>
        </pc:spChg>
        <pc:spChg chg="mod">
          <ac:chgData name="Vlad Georgescu" userId="67be2599ff31d940" providerId="LiveId" clId="{F6A46084-31FE-44DA-BE70-8A1FBBEEDC91}" dt="2026-07-18T18:08:39.960" v="74"/>
          <ac:spMkLst>
            <pc:docMk/>
            <pc:sldMk cId="1264509384" sldId="258"/>
            <ac:spMk id="3" creationId="{B44C85E9-2306-C055-56E0-173917F3F050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1264509384" sldId="258"/>
            <ac:picMk id="4" creationId="{DAEC6865-054E-E000-9349-FCA7A2093D3E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3456534483" sldId="259"/>
        </pc:sldMkLst>
        <pc:spChg chg="mod">
          <ac:chgData name="Vlad Georgescu" userId="67be2599ff31d940" providerId="LiveId" clId="{F6A46084-31FE-44DA-BE70-8A1FBBEEDC91}" dt="2026-07-18T18:08:51.689" v="76"/>
          <ac:spMkLst>
            <pc:docMk/>
            <pc:sldMk cId="3456534483" sldId="259"/>
            <ac:spMk id="2" creationId="{BEB2E109-92B0-E3AF-29AE-5A44BC1B0FD0}"/>
          </ac:spMkLst>
        </pc:spChg>
        <pc:spChg chg="mod">
          <ac:chgData name="Vlad Georgescu" userId="67be2599ff31d940" providerId="LiveId" clId="{F6A46084-31FE-44DA-BE70-8A1FBBEEDC91}" dt="2026-07-18T18:09:44.852" v="94" actId="20577"/>
          <ac:spMkLst>
            <pc:docMk/>
            <pc:sldMk cId="3456534483" sldId="259"/>
            <ac:spMk id="3" creationId="{C0157973-4DB4-F42F-742F-C486DCE80FBA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3456534483" sldId="259"/>
            <ac:picMk id="4" creationId="{6C8CA294-B1C9-5974-47B9-A1D993CA7FB9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1645722352" sldId="260"/>
        </pc:sldMkLst>
        <pc:spChg chg="mod">
          <ac:chgData name="Vlad Georgescu" userId="67be2599ff31d940" providerId="LiveId" clId="{F6A46084-31FE-44DA-BE70-8A1FBBEEDC91}" dt="2026-07-18T18:09:57.600" v="96"/>
          <ac:spMkLst>
            <pc:docMk/>
            <pc:sldMk cId="1645722352" sldId="260"/>
            <ac:spMk id="2" creationId="{63FC998C-5189-E110-1E92-1A01FB222BB8}"/>
          </ac:spMkLst>
        </pc:spChg>
        <pc:spChg chg="mod">
          <ac:chgData name="Vlad Georgescu" userId="67be2599ff31d940" providerId="LiveId" clId="{F6A46084-31FE-44DA-BE70-8A1FBBEEDC91}" dt="2026-07-18T18:10:20.667" v="102" actId="20577"/>
          <ac:spMkLst>
            <pc:docMk/>
            <pc:sldMk cId="1645722352" sldId="260"/>
            <ac:spMk id="3" creationId="{3ECAAE85-8D5F-A764-EB06-816019F2EFCA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1645722352" sldId="260"/>
            <ac:picMk id="4" creationId="{55A134ED-2D22-7541-BED9-803E508ACD38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1758871179" sldId="261"/>
        </pc:sldMkLst>
        <pc:spChg chg="mod">
          <ac:chgData name="Vlad Georgescu" userId="67be2599ff31d940" providerId="LiveId" clId="{F6A46084-31FE-44DA-BE70-8A1FBBEEDC91}" dt="2026-07-18T18:10:31.528" v="104"/>
          <ac:spMkLst>
            <pc:docMk/>
            <pc:sldMk cId="1758871179" sldId="261"/>
            <ac:spMk id="2" creationId="{33AA8707-BCB5-77F9-9D75-BFE15B449028}"/>
          </ac:spMkLst>
        </pc:spChg>
        <pc:spChg chg="mod">
          <ac:chgData name="Vlad Georgescu" userId="67be2599ff31d940" providerId="LiveId" clId="{F6A46084-31FE-44DA-BE70-8A1FBBEEDC91}" dt="2026-07-18T18:10:47.563" v="109" actId="20577"/>
          <ac:spMkLst>
            <pc:docMk/>
            <pc:sldMk cId="1758871179" sldId="261"/>
            <ac:spMk id="3" creationId="{C3C6961C-DA75-3C82-AEC1-A0DC51351896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1758871179" sldId="261"/>
            <ac:picMk id="4" creationId="{35A6F37B-F297-2F7B-1D68-833D7F422244}"/>
          </ac:picMkLst>
        </pc:picChg>
      </pc:sldChg>
      <pc:sldChg chg="addSp modSp new ord modTransition">
        <pc:chgData name="Vlad Georgescu" userId="67be2599ff31d940" providerId="LiveId" clId="{F6A46084-31FE-44DA-BE70-8A1FBBEEDC91}" dt="2026-07-18T18:38:16.816" v="176"/>
        <pc:sldMkLst>
          <pc:docMk/>
          <pc:sldMk cId="1760295125" sldId="262"/>
        </pc:sldMkLst>
        <pc:spChg chg="mod">
          <ac:chgData name="Vlad Georgescu" userId="67be2599ff31d940" providerId="LiveId" clId="{F6A46084-31FE-44DA-BE70-8A1FBBEEDC91}" dt="2026-07-18T18:11:02.575" v="111"/>
          <ac:spMkLst>
            <pc:docMk/>
            <pc:sldMk cId="1760295125" sldId="262"/>
            <ac:spMk id="2" creationId="{162A892B-FE15-62C9-CA9F-A4582896444C}"/>
          </ac:spMkLst>
        </pc:spChg>
        <pc:spChg chg="mod">
          <ac:chgData name="Vlad Georgescu" userId="67be2599ff31d940" providerId="LiveId" clId="{F6A46084-31FE-44DA-BE70-8A1FBBEEDC91}" dt="2026-07-18T18:11:10.005" v="112"/>
          <ac:spMkLst>
            <pc:docMk/>
            <pc:sldMk cId="1760295125" sldId="262"/>
            <ac:spMk id="3" creationId="{AEE82E12-D6C6-238C-399D-9FF0E8A45569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1760295125" sldId="262"/>
            <ac:picMk id="4" creationId="{09853269-6E94-97EB-BF32-05C41713A58C}"/>
          </ac:picMkLst>
        </pc:picChg>
      </pc:sldChg>
      <pc:sldChg chg="addSp modSp new mod ord modTransition">
        <pc:chgData name="Vlad Georgescu" userId="67be2599ff31d940" providerId="LiveId" clId="{F6A46084-31FE-44DA-BE70-8A1FBBEEDC91}" dt="2026-07-18T18:38:16.816" v="176"/>
        <pc:sldMkLst>
          <pc:docMk/>
          <pc:sldMk cId="3854022842" sldId="263"/>
        </pc:sldMkLst>
        <pc:spChg chg="mod">
          <ac:chgData name="Vlad Georgescu" userId="67be2599ff31d940" providerId="LiveId" clId="{F6A46084-31FE-44DA-BE70-8A1FBBEEDC91}" dt="2026-07-18T18:12:19.304" v="120"/>
          <ac:spMkLst>
            <pc:docMk/>
            <pc:sldMk cId="3854022842" sldId="263"/>
            <ac:spMk id="2" creationId="{5014097B-9029-6254-F273-CE825F52321D}"/>
          </ac:spMkLst>
        </pc:spChg>
        <pc:spChg chg="mod">
          <ac:chgData name="Vlad Georgescu" userId="67be2599ff31d940" providerId="LiveId" clId="{F6A46084-31FE-44DA-BE70-8A1FBBEEDC91}" dt="2026-07-18T18:12:45.954" v="130" actId="20577"/>
          <ac:spMkLst>
            <pc:docMk/>
            <pc:sldMk cId="3854022842" sldId="263"/>
            <ac:spMk id="3" creationId="{25654CC0-7D29-020A-4730-E3D90FB6241B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3854022842" sldId="263"/>
            <ac:picMk id="4" creationId="{6A5E4CEF-B1C1-E1C0-F647-8EDF82B0AEE4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128954019" sldId="264"/>
        </pc:sldMkLst>
        <pc:spChg chg="mod">
          <ac:chgData name="Vlad Georgescu" userId="67be2599ff31d940" providerId="LiveId" clId="{F6A46084-31FE-44DA-BE70-8A1FBBEEDC91}" dt="2026-07-18T18:13:09.983" v="132"/>
          <ac:spMkLst>
            <pc:docMk/>
            <pc:sldMk cId="128954019" sldId="264"/>
            <ac:spMk id="2" creationId="{9C0CB4EA-6B3A-7B65-7B57-5537EA3360D6}"/>
          </ac:spMkLst>
        </pc:spChg>
        <pc:spChg chg="mod">
          <ac:chgData name="Vlad Georgescu" userId="67be2599ff31d940" providerId="LiveId" clId="{F6A46084-31FE-44DA-BE70-8A1FBBEEDC91}" dt="2026-07-18T18:13:22.355" v="136" actId="20577"/>
          <ac:spMkLst>
            <pc:docMk/>
            <pc:sldMk cId="128954019" sldId="264"/>
            <ac:spMk id="3" creationId="{839633F7-6A61-2C95-7A3D-BDE63341F359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128954019" sldId="264"/>
            <ac:picMk id="4" creationId="{3EDE7D00-FF9D-0582-B3C2-DD831E302643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3757331868" sldId="265"/>
        </pc:sldMkLst>
        <pc:spChg chg="mod">
          <ac:chgData name="Vlad Georgescu" userId="67be2599ff31d940" providerId="LiveId" clId="{F6A46084-31FE-44DA-BE70-8A1FBBEEDC91}" dt="2026-07-18T18:13:34.711" v="138"/>
          <ac:spMkLst>
            <pc:docMk/>
            <pc:sldMk cId="3757331868" sldId="265"/>
            <ac:spMk id="2" creationId="{0990D929-9A6D-1B41-3D22-C7D96C885205}"/>
          </ac:spMkLst>
        </pc:spChg>
        <pc:spChg chg="mod">
          <ac:chgData name="Vlad Georgescu" userId="67be2599ff31d940" providerId="LiveId" clId="{F6A46084-31FE-44DA-BE70-8A1FBBEEDC91}" dt="2026-07-18T18:13:59.170" v="143" actId="20577"/>
          <ac:spMkLst>
            <pc:docMk/>
            <pc:sldMk cId="3757331868" sldId="265"/>
            <ac:spMk id="3" creationId="{C1351972-00DE-EE9D-42DF-31A77784DE0A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3757331868" sldId="265"/>
            <ac:picMk id="4" creationId="{0160FBB6-C952-1EDF-46D6-6D85E0A2D43C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3100026484" sldId="266"/>
        </pc:sldMkLst>
        <pc:spChg chg="mod">
          <ac:chgData name="Vlad Georgescu" userId="67be2599ff31d940" providerId="LiveId" clId="{F6A46084-31FE-44DA-BE70-8A1FBBEEDC91}" dt="2026-07-18T18:14:09.679" v="145"/>
          <ac:spMkLst>
            <pc:docMk/>
            <pc:sldMk cId="3100026484" sldId="266"/>
            <ac:spMk id="2" creationId="{0C1371A7-D641-F3D5-A5C2-22EE53C9D3C2}"/>
          </ac:spMkLst>
        </pc:spChg>
        <pc:spChg chg="mod">
          <ac:chgData name="Vlad Georgescu" userId="67be2599ff31d940" providerId="LiveId" clId="{F6A46084-31FE-44DA-BE70-8A1FBBEEDC91}" dt="2026-07-18T18:14:24.018" v="149" actId="20577"/>
          <ac:spMkLst>
            <pc:docMk/>
            <pc:sldMk cId="3100026484" sldId="266"/>
            <ac:spMk id="3" creationId="{E37A555C-9291-6052-6417-0752847491DC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3100026484" sldId="266"/>
            <ac:picMk id="4" creationId="{9A4D0955-265D-F2A8-2A0F-04D018C6A39E}"/>
          </ac:picMkLst>
        </pc:picChg>
      </pc:sldChg>
      <pc:sldChg chg="addSp modSp new mod modTransition">
        <pc:chgData name="Vlad Georgescu" userId="67be2599ff31d940" providerId="LiveId" clId="{F6A46084-31FE-44DA-BE70-8A1FBBEEDC91}" dt="2026-07-18T18:38:16.816" v="176"/>
        <pc:sldMkLst>
          <pc:docMk/>
          <pc:sldMk cId="3994721103" sldId="267"/>
        </pc:sldMkLst>
        <pc:spChg chg="mod">
          <ac:chgData name="Vlad Georgescu" userId="67be2599ff31d940" providerId="LiveId" clId="{F6A46084-31FE-44DA-BE70-8A1FBBEEDC91}" dt="2026-07-18T18:14:36.206" v="151"/>
          <ac:spMkLst>
            <pc:docMk/>
            <pc:sldMk cId="3994721103" sldId="267"/>
            <ac:spMk id="2" creationId="{025305BB-7792-CBF4-BEEC-3CE5A4A7BDCC}"/>
          </ac:spMkLst>
        </pc:spChg>
        <pc:spChg chg="mod">
          <ac:chgData name="Vlad Georgescu" userId="67be2599ff31d940" providerId="LiveId" clId="{F6A46084-31FE-44DA-BE70-8A1FBBEEDC91}" dt="2026-07-18T18:14:50.969" v="156" actId="20577"/>
          <ac:spMkLst>
            <pc:docMk/>
            <pc:sldMk cId="3994721103" sldId="267"/>
            <ac:spMk id="3" creationId="{99F22C7E-E202-D26F-E42A-C819A6A7AE9D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3994721103" sldId="267"/>
            <ac:picMk id="4" creationId="{D0C87A46-6C09-A8F3-99BB-1F3CC4004263}"/>
          </ac:picMkLst>
        </pc:picChg>
      </pc:sldChg>
      <pc:sldChg chg="addSp modSp new modTransition">
        <pc:chgData name="Vlad Georgescu" userId="67be2599ff31d940" providerId="LiveId" clId="{F6A46084-31FE-44DA-BE70-8A1FBBEEDC91}" dt="2026-07-18T18:38:16.816" v="176"/>
        <pc:sldMkLst>
          <pc:docMk/>
          <pc:sldMk cId="1187215782" sldId="268"/>
        </pc:sldMkLst>
        <pc:spChg chg="mod">
          <ac:chgData name="Vlad Georgescu" userId="67be2599ff31d940" providerId="LiveId" clId="{F6A46084-31FE-44DA-BE70-8A1FBBEEDC91}" dt="2026-07-18T18:15:01.527" v="158"/>
          <ac:spMkLst>
            <pc:docMk/>
            <pc:sldMk cId="1187215782" sldId="268"/>
            <ac:spMk id="2" creationId="{3F7A14F8-9B6E-1A9D-B7ED-11A1E34A07E9}"/>
          </ac:spMkLst>
        </pc:spChg>
        <pc:spChg chg="mod">
          <ac:chgData name="Vlad Georgescu" userId="67be2599ff31d940" providerId="LiveId" clId="{F6A46084-31FE-44DA-BE70-8A1FBBEEDC91}" dt="2026-07-18T18:15:12.176" v="159"/>
          <ac:spMkLst>
            <pc:docMk/>
            <pc:sldMk cId="1187215782" sldId="268"/>
            <ac:spMk id="3" creationId="{56BE00C0-4B95-BF45-EC31-F3886EA21EEF}"/>
          </ac:spMkLst>
        </pc:spChg>
        <pc:picChg chg="add mod">
          <ac:chgData name="Vlad Georgescu" userId="67be2599ff31d940" providerId="LiveId" clId="{F6A46084-31FE-44DA-BE70-8A1FBBEEDC91}" dt="2026-07-18T18:38:16.816" v="176"/>
          <ac:picMkLst>
            <pc:docMk/>
            <pc:sldMk cId="1187215782" sldId="268"/>
            <ac:picMk id="4" creationId="{EDF0F04F-B90F-102B-7198-C6AF7B58A99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8529A-5414-D590-DBB2-89418F9206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6AEF6E-F57D-1357-E8FF-1000B896BF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15DCB-0D90-3C4E-7224-8EF6CBE77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BA8DF-2EAE-83B4-242D-A08F07DB1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C4767-6F52-061A-205A-EA1B78D0F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106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A2553-51E0-8C30-01EB-E00F774FD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F1E5C-467E-2120-4571-03CE7C98E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FD984-DED0-AC6F-45DE-A9E625A52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BEEFC-BF60-9D2F-DD94-9AA9D2C58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9C848-6AE7-A070-2C56-DCE879253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909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D022C-7BAB-2DBD-541B-9D01F28BF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3002EE-8D31-4314-8406-F969FCAEC5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86921-95EE-A271-8E5B-F5F843CA1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BEDCB-C51B-8331-B357-BDCF5F2CD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4C4C1-CEE9-ABDA-4868-EB52A233D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04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7614D-BCD5-13E0-2025-3CE591DCD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A5F6-BF20-6606-2AEC-4CFC36AF05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F42DF-6BDF-75D6-FB6E-1DAF7DB380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49A42-3856-15B0-3EF6-6B6BC2D20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0C7FDD-9C92-AFC2-9295-B05D46126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028C6E-6FAC-F996-8282-F5E9CE47B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426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7B443-105F-A86A-E359-3C20E3403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A77F5-4B5E-04CD-7F88-5DE0DF2357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846DC8-81E1-CB47-DAA1-51744B50E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8C3C54-EF9D-BAA7-8934-75DAFEFC8A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3DE071-3E73-165D-9AD4-0954AE4A02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B9EF3F-F5BF-7A24-C95A-6DA54EB19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A12B11-2454-B871-CD48-AA7652FBC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676DCA-3269-7749-20FD-17125BE55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132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7279F-86C1-23EE-7663-7007FB4E3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947F64-2DD6-E043-4ABB-370433B74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30FB5B-C2FB-3949-3AD6-3AB68D8B0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74255A-35D9-C290-1615-D20E8EB54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56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0B6930-B78A-5CE7-D174-7964A91C8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2923F0-8CBD-7366-CFBB-B85F6B16B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EFE6A-28DF-8848-CEAB-A65034EC4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72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92BAD-30D2-CB81-83F4-CCE595BFB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EE138-D33F-3CC6-ABD3-757E56A45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37646C-A054-3E68-D63E-B20912CC86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5E0DB4-517A-7698-1472-749EF57BB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423574-37F5-0E7D-343C-CC0EC5971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8886D4-957D-7C83-F576-2787081D2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506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AB936-DF56-F6A0-DD79-6D026FDF8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970375-DA70-C161-0C9D-DB13DCAEC6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82219-FD7B-D01D-19D3-31AB0A178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E2945D-8C75-EB2B-5B98-DB294936C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7E2E43-447B-34F8-C49E-D32809F4F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5A207B-C5A6-686A-5FF3-42E7025AC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865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95BB8-A54F-69E4-3FFF-04883ED94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86A133-40CF-FE68-5EB0-DC0F806AB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B53F1-F080-A714-3612-DC922F191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868FD-00AA-E320-2633-58A4FA3AA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16EC0-B479-D929-0961-FCD35556A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857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C457E8-8327-3DBB-F951-5A6D9E02B8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0C06DF-194A-B86E-559E-43BBF849C0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26CB6-9A27-298F-8AED-D9D9625EB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D120A-D2DF-00AF-ABF4-E66E13768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D97F00-02C8-5FC7-6D97-8B91FEF15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42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A7D8E5-85CC-631B-649E-F3A406529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837A61-33E6-3031-35E1-5C5EC1695C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F5951-6083-72DC-BA56-1B99DD2D67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CDB4C7-FBC1-41E5-BAB6-3CC7A45D2DB4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FE273-C775-6CB9-441E-D60D775753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0F1EC-BFB4-50EA-8A0E-30209A2312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55FEE-6E5B-4E1A-9E6B-28F66AD396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381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A9B50-3790-33B6-00C0-C10B07237A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Cristi Vantu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74CABA-8E81-946C-B7FF-28D5D9A8DD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Asthma Care Plan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CC02DA8-613A-618E-503F-D8F7F25F95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30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19336-D5FB-6879-F68B-1C7409D65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Asthma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C597A-EE6F-6553-4A6B-7DC1B0546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Care plan for a fictional patient with asthma </a:t>
            </a:r>
          </a:p>
          <a:p>
            <a:r>
              <a:rPr lang="en-GB" dirty="0"/>
              <a:t>Respiratory system and asthma</a:t>
            </a:r>
          </a:p>
          <a:p>
            <a:r>
              <a:rPr lang="en-GB" dirty="0"/>
              <a:t> Risk factors and treatment </a:t>
            </a:r>
          </a:p>
          <a:p>
            <a:r>
              <a:rPr lang="en-GB" dirty="0"/>
              <a:t>Monitoring, communication &amp; ethics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0A59E32-3359-6E4A-CC47-6AF04D12EA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075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539"/>
    </mc:Choice>
    <mc:Fallback>
      <p:transition spd="slow" advTm="26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EBDE2-1DB0-1695-B2D0-97C43B3D5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Asthma?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C85E9-2306-C055-56E0-173917F3F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Chronic inflammatory airway disease</a:t>
            </a:r>
          </a:p>
          <a:p>
            <a:r>
              <a:rPr lang="en-GB" dirty="0"/>
              <a:t>Airways become narrow and produce excess mucus</a:t>
            </a:r>
          </a:p>
          <a:p>
            <a:r>
              <a:rPr lang="en-GB" dirty="0"/>
              <a:t>Symptoms:</a:t>
            </a:r>
          </a:p>
          <a:p>
            <a:r>
              <a:rPr lang="en-GB" dirty="0"/>
              <a:t>Wheezing </a:t>
            </a:r>
          </a:p>
          <a:p>
            <a:r>
              <a:rPr lang="en-GB" dirty="0"/>
              <a:t>Coughing </a:t>
            </a:r>
          </a:p>
          <a:p>
            <a:r>
              <a:rPr lang="en-GB" dirty="0"/>
              <a:t>Shortness of breath</a:t>
            </a:r>
          </a:p>
          <a:p>
            <a:r>
              <a:rPr lang="en-GB" dirty="0"/>
              <a:t>Can be well controlled with treatment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AEC6865-054E-E000-9349-FCA7A2093D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509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87"/>
    </mc:Choice>
    <mc:Fallback>
      <p:transition spd="slow" advTm="29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2E109-92B0-E3AF-29AE-5A44BC1B0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57973-4DB4-F42F-742F-C486DCE80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Brings oxygen into the body </a:t>
            </a:r>
          </a:p>
          <a:p>
            <a:r>
              <a:rPr lang="en-GB" dirty="0"/>
              <a:t>Removes carbon dioxide Air pathway:</a:t>
            </a:r>
          </a:p>
          <a:p>
            <a:pPr marL="0" indent="0">
              <a:buNone/>
            </a:pPr>
            <a:r>
              <a:rPr lang="en-GB" dirty="0"/>
              <a:t>- Nose </a:t>
            </a:r>
          </a:p>
          <a:p>
            <a:pPr marL="0" indent="0">
              <a:buNone/>
            </a:pPr>
            <a:r>
              <a:rPr lang="en-GB" dirty="0"/>
              <a:t>-Trachea </a:t>
            </a:r>
          </a:p>
          <a:p>
            <a:pPr marL="0" indent="0">
              <a:buNone/>
            </a:pPr>
            <a:r>
              <a:rPr lang="en-GB" dirty="0"/>
              <a:t>-Bronchi </a:t>
            </a:r>
          </a:p>
          <a:p>
            <a:pPr marL="0" indent="0">
              <a:buNone/>
            </a:pPr>
            <a:r>
              <a:rPr lang="en-GB" dirty="0"/>
              <a:t>-Bronchioles </a:t>
            </a:r>
          </a:p>
          <a:p>
            <a:pPr marL="0" indent="0">
              <a:buNone/>
            </a:pPr>
            <a:r>
              <a:rPr lang="en-GB" dirty="0"/>
              <a:t>-Alveoli </a:t>
            </a:r>
          </a:p>
          <a:p>
            <a:r>
              <a:rPr lang="en-GB" dirty="0"/>
              <a:t>Healthy airways allow normal breathing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C8CA294-B1C9-5974-47B9-A1D993CA7F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534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727"/>
    </mc:Choice>
    <mc:Fallback>
      <p:transition spd="slow" advTm="34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C998C-5189-E110-1E92-1A01FB222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AAE85-8D5F-A764-EB06-816019F2E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Diaphragm expands the lungs</a:t>
            </a:r>
          </a:p>
          <a:p>
            <a:r>
              <a:rPr lang="en-GB" dirty="0"/>
              <a:t> Oxygen enters the bloodstream</a:t>
            </a:r>
          </a:p>
          <a:p>
            <a:r>
              <a:rPr lang="en-GB" dirty="0"/>
              <a:t> Carbon dioxide is removed</a:t>
            </a:r>
          </a:p>
          <a:p>
            <a:r>
              <a:rPr lang="en-GB" dirty="0"/>
              <a:t> Open airways ensure efficient oxygen delivery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A134ED-2D22-7541-BED9-803E508ACD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722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75"/>
    </mc:Choice>
    <mc:Fallback>
      <p:transition spd="slow" advTm="34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A8707-BCB5-77F9-9D75-BFE15B449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Asthma Affects 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6961C-DA75-3C82-AEC1-A0DC51351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Airway inflammation </a:t>
            </a:r>
          </a:p>
          <a:p>
            <a:r>
              <a:rPr lang="en-GB" dirty="0"/>
              <a:t>Swelling of airways </a:t>
            </a:r>
          </a:p>
          <a:p>
            <a:r>
              <a:rPr lang="en-GB" dirty="0"/>
              <a:t>Bronchoconstriction (tightened muscles) </a:t>
            </a:r>
          </a:p>
          <a:p>
            <a:r>
              <a:rPr lang="en-GB" dirty="0"/>
              <a:t>Increased mucus production </a:t>
            </a:r>
          </a:p>
          <a:p>
            <a:r>
              <a:rPr lang="en-GB" dirty="0"/>
              <a:t>Difficult breathing and wheezing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5A6F37B-F297-2F7B-1D68-833D7F4222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871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496"/>
    </mc:Choice>
    <mc:Fallback>
      <p:transition spd="slow" advTm="30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A892B-FE15-62C9-CA9F-A45828964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82E12-D6C6-238C-399D-9FF0E8A45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Sarah Ahmed</a:t>
            </a:r>
            <a:endParaRPr lang="en-GB" dirty="0"/>
          </a:p>
          <a:p>
            <a:r>
              <a:rPr lang="en-GB" dirty="0"/>
              <a:t>35-year-old teaching assistant </a:t>
            </a:r>
          </a:p>
          <a:p>
            <a:r>
              <a:rPr lang="en-GB" dirty="0"/>
              <a:t>Moderate persistent asthma </a:t>
            </a:r>
          </a:p>
          <a:p>
            <a:r>
              <a:rPr lang="en-GB" dirty="0"/>
              <a:t>Triggers: </a:t>
            </a:r>
          </a:p>
          <a:p>
            <a:pPr lvl="1"/>
            <a:r>
              <a:rPr lang="en-GB" dirty="0"/>
              <a:t>Dust </a:t>
            </a:r>
          </a:p>
          <a:p>
            <a:pPr lvl="1"/>
            <a:r>
              <a:rPr lang="en-GB" dirty="0"/>
              <a:t>Infections </a:t>
            </a:r>
          </a:p>
          <a:p>
            <a:pPr lvl="1"/>
            <a:r>
              <a:rPr lang="en-GB" dirty="0"/>
              <a:t>Exercise </a:t>
            </a:r>
          </a:p>
          <a:p>
            <a:pPr lvl="1"/>
            <a:r>
              <a:rPr lang="en-GB" dirty="0"/>
              <a:t>Seasonal changes </a:t>
            </a:r>
          </a:p>
          <a:p>
            <a:r>
              <a:rPr lang="en-GB" dirty="0"/>
              <a:t>Symptoms affect sleep and daily life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9853269-6E94-97EB-BF32-05C41713A5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295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22"/>
    </mc:Choice>
    <mc:Fallback>
      <p:transition spd="slow" advTm="31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4097B-9029-6254-F273-CE825F523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Asthma Triggers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54CC0-7D29-020A-4730-E3D90FB62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Pollen</a:t>
            </a:r>
          </a:p>
          <a:p>
            <a:r>
              <a:rPr lang="en-GB" dirty="0"/>
              <a:t> Dust mites </a:t>
            </a:r>
          </a:p>
          <a:p>
            <a:r>
              <a:rPr lang="en-GB" dirty="0"/>
              <a:t>Cold air</a:t>
            </a:r>
          </a:p>
          <a:p>
            <a:r>
              <a:rPr lang="en-GB" dirty="0"/>
              <a:t> Exercise </a:t>
            </a:r>
          </a:p>
          <a:p>
            <a:r>
              <a:rPr lang="en-GB" dirty="0"/>
              <a:t>Respiratory infections </a:t>
            </a:r>
          </a:p>
          <a:p>
            <a:r>
              <a:rPr lang="en-GB" dirty="0"/>
              <a:t>Stress</a:t>
            </a:r>
          </a:p>
          <a:p>
            <a:r>
              <a:rPr lang="en-GB" dirty="0"/>
              <a:t> Avoiding triggers reduces attacks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A5E4CEF-B1C1-E1C0-F647-8EDF82B0AE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022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50"/>
    </mc:Choice>
    <mc:Fallback>
      <p:transition spd="slow" advTm="32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CB4EA-6B3A-7B65-7B57-5537EA336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633F7-6A61-2C95-7A3D-BDE63341F3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Peak flow monitoring</a:t>
            </a:r>
          </a:p>
          <a:p>
            <a:r>
              <a:rPr lang="en-GB" dirty="0"/>
              <a:t> Symptom diary</a:t>
            </a:r>
          </a:p>
          <a:p>
            <a:r>
              <a:rPr lang="en-GB" dirty="0"/>
              <a:t> Regular medical reviews </a:t>
            </a:r>
          </a:p>
          <a:p>
            <a:r>
              <a:rPr lang="en-GB" dirty="0"/>
              <a:t>Asthma action plan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EDE7D00-FF9D-0582-B3C2-DD831E3026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54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927"/>
    </mc:Choice>
    <mc:Fallback>
      <p:transition spd="slow" advTm="28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0D929-9A6D-1B41-3D22-C7D96C885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51972-00DE-EE9D-42DF-31A77784D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Reliever inhalers (quick relief)</a:t>
            </a:r>
          </a:p>
          <a:p>
            <a:r>
              <a:rPr lang="en-GB" dirty="0"/>
              <a:t> Preventer inhalers (reduce inflammation)</a:t>
            </a:r>
          </a:p>
          <a:p>
            <a:r>
              <a:rPr lang="en-GB" dirty="0"/>
              <a:t> Correct inhaler technique</a:t>
            </a:r>
          </a:p>
          <a:p>
            <a:r>
              <a:rPr lang="en-GB" dirty="0"/>
              <a:t> Healthy lifestyle</a:t>
            </a:r>
          </a:p>
          <a:p>
            <a:r>
              <a:rPr lang="en-GB" dirty="0"/>
              <a:t> Avoid asthma triggers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160FBB6-C952-1EDF-46D6-6D85E0A2D4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331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42"/>
    </mc:Choice>
    <mc:Fallback>
      <p:transition spd="slow" advTm="27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371A7-D641-F3D5-A5C2-22EE53C9D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A555C-9291-6052-6417-075284749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patient education</a:t>
            </a:r>
          </a:p>
          <a:p>
            <a:r>
              <a:rPr lang="en-GB" dirty="0"/>
              <a:t> Understanding medication and triggers</a:t>
            </a:r>
          </a:p>
          <a:p>
            <a:r>
              <a:rPr lang="en-GB" dirty="0"/>
              <a:t> Shared decision-making </a:t>
            </a:r>
          </a:p>
          <a:p>
            <a:r>
              <a:rPr lang="en-GB" dirty="0"/>
              <a:t>Family support improves outcomes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A4D0955-265D-F2A8-2A0F-04D018C6A3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026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773"/>
    </mc:Choice>
    <mc:Fallback>
      <p:transition spd="slow" advTm="26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305BB-7792-CBF4-BEEC-3CE5A4A7B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22C7E-E202-D26F-E42A-C819A6A7A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Patient involvement in decisions</a:t>
            </a:r>
          </a:p>
          <a:p>
            <a:r>
              <a:rPr lang="en-GB" dirty="0"/>
              <a:t> Confidentiality</a:t>
            </a:r>
          </a:p>
          <a:p>
            <a:r>
              <a:rPr lang="en-GB" dirty="0"/>
              <a:t> Informed consent</a:t>
            </a:r>
          </a:p>
          <a:p>
            <a:r>
              <a:rPr lang="en-GB" dirty="0"/>
              <a:t> Equal access to healthcare</a:t>
            </a:r>
          </a:p>
          <a:p>
            <a:r>
              <a:rPr lang="en-GB" dirty="0"/>
              <a:t> Respect and dignity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0C87A46-6C09-A8F3-99BB-1F3CC40042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721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743"/>
    </mc:Choice>
    <mc:Fallback>
      <p:transition spd="slow" advTm="30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A14F8-9B6E-1A9D-B7ED-11A1E34A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E00C0-4B95-BF45-EC31-F3886EA21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Asthma is a long-term respiratory condition Good management includes: Monitoring </a:t>
            </a:r>
          </a:p>
          <a:p>
            <a:r>
              <a:rPr lang="en-GB" dirty="0"/>
              <a:t>Medication </a:t>
            </a:r>
          </a:p>
          <a:p>
            <a:r>
              <a:rPr lang="en-GB" dirty="0"/>
              <a:t>Trigger avoidance </a:t>
            </a:r>
          </a:p>
          <a:p>
            <a:r>
              <a:rPr lang="en-GB" dirty="0"/>
              <a:t>Education improves outcomes Person-centred care supports long-term health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F0F04F-B90F-102B-7198-C6AF7B58A9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21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336"/>
    </mc:Choice>
    <mc:Fallback>
      <p:transition spd="slow" advTm="22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274</Words>
  <Application>Microsoft Office PowerPoint</Application>
  <PresentationFormat>Widescreen</PresentationFormat>
  <Paragraphs>80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Cristi Vantu  </vt:lpstr>
      <vt:lpstr>Asthma Care Plan</vt:lpstr>
      <vt:lpstr>What is Asthma?</vt:lpstr>
      <vt:lpstr>The Respiratory System</vt:lpstr>
      <vt:lpstr>Normal Breathing</vt:lpstr>
      <vt:lpstr>How Asthma Affects Breathing</vt:lpstr>
      <vt:lpstr>Patient Profile</vt:lpstr>
      <vt:lpstr>Asthma Triggers</vt:lpstr>
      <vt:lpstr>Monitoring Asthma</vt:lpstr>
      <vt:lpstr>Treatment and Management</vt:lpstr>
      <vt:lpstr>Communication</vt:lpstr>
      <vt:lpstr>Ethical Considerations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Vlad Georgescu</dc:creator>
  <cp:lastModifiedBy>Vlad Georgescu</cp:lastModifiedBy>
  <cp:revision>1</cp:revision>
  <dcterms:created xsi:type="dcterms:W3CDTF">2026-07-18T18:00:57Z</dcterms:created>
  <dcterms:modified xsi:type="dcterms:W3CDTF">2026-07-18T18:38:45Z</dcterms:modified>
</cp:coreProperties>
</file>