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70" r:id="rId10"/>
    <p:sldId id="264" r:id="rId11"/>
    <p:sldId id="265" r:id="rId12"/>
    <p:sldId id="266" r:id="rId13"/>
    <p:sldId id="268" r:id="rId14"/>
    <p:sldId id="269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67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32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5D1B-AC1D-419B-BE36-FAF67958FD1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52434-BBA9-4D7A-8EAB-320316BCC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113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5D1B-AC1D-419B-BE36-FAF67958FD1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52434-BBA9-4D7A-8EAB-320316BCC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543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5D1B-AC1D-419B-BE36-FAF67958FD1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52434-BBA9-4D7A-8EAB-320316BCC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9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5D1B-AC1D-419B-BE36-FAF67958FD1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52434-BBA9-4D7A-8EAB-320316BCC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575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5D1B-AC1D-419B-BE36-FAF67958FD1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52434-BBA9-4D7A-8EAB-320316BCC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016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5D1B-AC1D-419B-BE36-FAF67958FD1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52434-BBA9-4D7A-8EAB-320316BCC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199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5D1B-AC1D-419B-BE36-FAF67958FD1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52434-BBA9-4D7A-8EAB-320316BCC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476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5D1B-AC1D-419B-BE36-FAF67958FD1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52434-BBA9-4D7A-8EAB-320316BCC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25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5D1B-AC1D-419B-BE36-FAF67958FD1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52434-BBA9-4D7A-8EAB-320316BCC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019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5D1B-AC1D-419B-BE36-FAF67958FD1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52434-BBA9-4D7A-8EAB-320316BCC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486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5D1B-AC1D-419B-BE36-FAF67958FD1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52434-BBA9-4D7A-8EAB-320316BCC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14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905D1B-AC1D-419B-BE36-FAF67958FD1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D52434-BBA9-4D7A-8EAB-320316BCC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446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llenmacarthurfoundation.org/" TargetMode="External"/><Relationship Id="rId7" Type="http://schemas.openxmlformats.org/officeDocument/2006/relationships/hyperlink" Target="http://www.jelinek.com/" TargetMode="External"/><Relationship Id="rId2" Type="http://schemas.openxmlformats.org/officeDocument/2006/relationships/hyperlink" Target="http://www.eea.europa.eu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ailymail.co.uk/" TargetMode="External"/><Relationship Id="rId5" Type="http://schemas.openxmlformats.org/officeDocument/2006/relationships/hyperlink" Target="http://www.news.sky.com/" TargetMode="External"/><Relationship Id="rId4" Type="http://schemas.openxmlformats.org/officeDocument/2006/relationships/hyperlink" Target="http://www.newspaperwood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5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A11EA-6EA0-4B86-817E-1887685F89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en-GB" b="1" dirty="0"/>
              <a:t>Waste as a resource?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4B5A54-E4B7-464A-A0A1-C59E23E00E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914653"/>
            <a:ext cx="6858000" cy="1655762"/>
          </a:xfrm>
        </p:spPr>
        <p:txBody>
          <a:bodyPr/>
          <a:lstStyle/>
          <a:p>
            <a:r>
              <a:rPr lang="en-GB" b="1" dirty="0"/>
              <a:t>Lara Hopkinson – Senior Lecturer</a:t>
            </a:r>
          </a:p>
          <a:p>
            <a:r>
              <a:rPr lang="en-GB" b="1" dirty="0"/>
              <a:t>M6X01888 – Energy &amp; Waste</a:t>
            </a:r>
          </a:p>
          <a:p>
            <a:r>
              <a:rPr lang="en-GB" b="1" dirty="0"/>
              <a:t>BSc Renewable Energy &amp; the Built Environment</a:t>
            </a:r>
          </a:p>
        </p:txBody>
      </p:sp>
    </p:spTree>
    <p:extLst>
      <p:ext uri="{BB962C8B-B14F-4D97-AF65-F5344CB8AC3E}">
        <p14:creationId xmlns:p14="http://schemas.microsoft.com/office/powerpoint/2010/main" val="8619179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2008D-DA81-4E81-9C7C-0B23DDC89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4DC28-C382-4550-8091-54974BDABF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Waste in context</a:t>
            </a:r>
          </a:p>
          <a:p>
            <a:r>
              <a:rPr lang="en-GB" dirty="0"/>
              <a:t>EU approach</a:t>
            </a:r>
          </a:p>
          <a:p>
            <a:r>
              <a:rPr lang="en-GB" dirty="0"/>
              <a:t>Circular economy</a:t>
            </a:r>
          </a:p>
          <a:p>
            <a:r>
              <a:rPr lang="en-GB" dirty="0"/>
              <a:t>Alternative uses for wastes OR new resources?</a:t>
            </a:r>
          </a:p>
        </p:txBody>
      </p:sp>
    </p:spTree>
    <p:extLst>
      <p:ext uri="{BB962C8B-B14F-4D97-AF65-F5344CB8AC3E}">
        <p14:creationId xmlns:p14="http://schemas.microsoft.com/office/powerpoint/2010/main" val="2827086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03261CB-D404-4CAA-A0D1-BC8508CB33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8" b="27837"/>
          <a:stretch/>
        </p:blipFill>
        <p:spPr>
          <a:xfrm>
            <a:off x="754405" y="275208"/>
            <a:ext cx="7760945" cy="6137709"/>
          </a:xfrm>
        </p:spPr>
      </p:pic>
    </p:spTree>
    <p:extLst>
      <p:ext uri="{BB962C8B-B14F-4D97-AF65-F5344CB8AC3E}">
        <p14:creationId xmlns:p14="http://schemas.microsoft.com/office/powerpoint/2010/main" val="1306743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3D835-0A88-42E2-B200-17C6DC502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40C40AC-D4D2-4759-8EE6-51EEF1862F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501"/>
          <a:stretch/>
        </p:blipFill>
        <p:spPr>
          <a:xfrm>
            <a:off x="197442" y="2312127"/>
            <a:ext cx="8749115" cy="3396216"/>
          </a:xfrm>
        </p:spPr>
      </p:pic>
    </p:spTree>
    <p:extLst>
      <p:ext uri="{BB962C8B-B14F-4D97-AF65-F5344CB8AC3E}">
        <p14:creationId xmlns:p14="http://schemas.microsoft.com/office/powerpoint/2010/main" val="24072534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63F1BDD-A687-4DFE-A954-8094DA9802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052" b="29967"/>
          <a:stretch/>
        </p:blipFill>
        <p:spPr>
          <a:xfrm>
            <a:off x="568171" y="374150"/>
            <a:ext cx="8158579" cy="6224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934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B200760-0F3A-4EBD-8038-6EAE5B8D26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073"/>
          <a:stretch/>
        </p:blipFill>
        <p:spPr>
          <a:xfrm>
            <a:off x="49715" y="2311967"/>
            <a:ext cx="9044569" cy="3693241"/>
          </a:xfrm>
        </p:spPr>
      </p:pic>
    </p:spTree>
    <p:extLst>
      <p:ext uri="{BB962C8B-B14F-4D97-AF65-F5344CB8AC3E}">
        <p14:creationId xmlns:p14="http://schemas.microsoft.com/office/powerpoint/2010/main" val="3022076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F5877FD-0906-4CDC-953F-1EA27804A2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86" b="25255"/>
          <a:stretch/>
        </p:blipFill>
        <p:spPr>
          <a:xfrm>
            <a:off x="807868" y="337101"/>
            <a:ext cx="7643674" cy="6339858"/>
          </a:xfrm>
        </p:spPr>
      </p:pic>
    </p:spTree>
    <p:extLst>
      <p:ext uri="{BB962C8B-B14F-4D97-AF65-F5344CB8AC3E}">
        <p14:creationId xmlns:p14="http://schemas.microsoft.com/office/powerpoint/2010/main" val="3853687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63C5FCB-0FBA-4AF4-863A-D24790A0EA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337"/>
          <a:stretch/>
        </p:blipFill>
        <p:spPr>
          <a:xfrm>
            <a:off x="205956" y="2173380"/>
            <a:ext cx="8732087" cy="3163274"/>
          </a:xfrm>
        </p:spPr>
      </p:pic>
    </p:spTree>
    <p:extLst>
      <p:ext uri="{BB962C8B-B14F-4D97-AF65-F5344CB8AC3E}">
        <p14:creationId xmlns:p14="http://schemas.microsoft.com/office/powerpoint/2010/main" val="3675788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B008CD-7C07-4F8E-99E1-50A2134DE8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756062"/>
            <a:ext cx="8178799" cy="42325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A37FEF-156A-4911-ABBE-1B4DD20B4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EU Roadmap</a:t>
            </a:r>
          </a:p>
        </p:txBody>
      </p:sp>
    </p:spTree>
    <p:extLst>
      <p:ext uri="{BB962C8B-B14F-4D97-AF65-F5344CB8AC3E}">
        <p14:creationId xmlns:p14="http://schemas.microsoft.com/office/powerpoint/2010/main" val="26654224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D7BEE13-E37A-4986-BBBA-0ABA166859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0"/>
            <a:ext cx="79054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047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DCB5D-BE7D-4B65-A06B-816E3DA7B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blocks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2FEEC-5A3E-4C02-9E10-FB384184C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Circular economy design</a:t>
            </a:r>
          </a:p>
          <a:p>
            <a:r>
              <a:rPr lang="en-GB" dirty="0"/>
              <a:t>New business models</a:t>
            </a:r>
          </a:p>
          <a:p>
            <a:r>
              <a:rPr lang="en-GB" dirty="0"/>
              <a:t>Reverse cycles</a:t>
            </a:r>
          </a:p>
          <a:p>
            <a:r>
              <a:rPr lang="en-GB" dirty="0"/>
              <a:t>Enablers and favourable system conditions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6544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1BC51-A7C0-4758-9C54-4166178BB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Toast Ale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5DA9373-CC4C-49D6-A326-1299F3114C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911" y="1585958"/>
            <a:ext cx="7368466" cy="491354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8DC7EE0-12E4-47D1-A2E2-4CF93304D817}"/>
              </a:ext>
            </a:extLst>
          </p:cNvPr>
          <p:cNvSpPr txBox="1"/>
          <p:nvPr/>
        </p:nvSpPr>
        <p:spPr>
          <a:xfrm>
            <a:off x="8872" y="6551719"/>
            <a:ext cx="28341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Ellen MacArthur Foundation</a:t>
            </a:r>
          </a:p>
        </p:txBody>
      </p:sp>
    </p:spTree>
    <p:extLst>
      <p:ext uri="{BB962C8B-B14F-4D97-AF65-F5344CB8AC3E}">
        <p14:creationId xmlns:p14="http://schemas.microsoft.com/office/powerpoint/2010/main" val="14074131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7759F55-3998-4432-80A1-2FAED417F4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35D28C-6ADD-4412-819A-66B7054E7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30875"/>
            <a:ext cx="7886700" cy="794064"/>
          </a:xfrm>
          <a:solidFill>
            <a:schemeClr val="tx1">
              <a:alpha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>
                <a:solidFill>
                  <a:schemeClr val="bg1"/>
                </a:solidFill>
              </a:rPr>
              <a:t>Case study: Bio-based single use containers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0F4549-721C-40C9-9ADD-7C353D448784}"/>
              </a:ext>
            </a:extLst>
          </p:cNvPr>
          <p:cNvSpPr txBox="1"/>
          <p:nvPr/>
        </p:nvSpPr>
        <p:spPr>
          <a:xfrm>
            <a:off x="8872" y="6551719"/>
            <a:ext cx="28341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Source: Ellen MacArthur Foundation</a:t>
            </a:r>
          </a:p>
        </p:txBody>
      </p:sp>
    </p:spTree>
    <p:extLst>
      <p:ext uri="{BB962C8B-B14F-4D97-AF65-F5344CB8AC3E}">
        <p14:creationId xmlns:p14="http://schemas.microsoft.com/office/powerpoint/2010/main" val="23101783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D8080-01E5-4628-82A4-6628E54E5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250" y="2766218"/>
            <a:ext cx="7886700" cy="1325563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algn="ctr"/>
            <a:r>
              <a:rPr lang="en-GB" b="1" dirty="0"/>
              <a:t>Can wastes be given a new lease of life?</a:t>
            </a:r>
          </a:p>
        </p:txBody>
      </p:sp>
    </p:spTree>
    <p:extLst>
      <p:ext uri="{BB962C8B-B14F-4D97-AF65-F5344CB8AC3E}">
        <p14:creationId xmlns:p14="http://schemas.microsoft.com/office/powerpoint/2010/main" val="23364893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BBAAA-55FE-419A-A2F7-856D8788E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Newspaper wood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054B7EE-B7E7-4ED6-9302-88AFC064BC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789" y="1557579"/>
            <a:ext cx="2081784" cy="3121152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B854D5C-CCEB-47DA-828D-A530B923ED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1108" y="1557579"/>
            <a:ext cx="2081784" cy="312115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761A089-B975-4C8A-9D4D-883B5478E4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0581" y="1557579"/>
            <a:ext cx="2081784" cy="312115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72F4ACF-9F1E-4A1E-B67B-B7F36481A54F}"/>
              </a:ext>
            </a:extLst>
          </p:cNvPr>
          <p:cNvSpPr txBox="1"/>
          <p:nvPr/>
        </p:nvSpPr>
        <p:spPr>
          <a:xfrm>
            <a:off x="1531815" y="4751754"/>
            <a:ext cx="852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Veneer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0BB061-7527-4F51-940D-F083AE39ADAD}"/>
              </a:ext>
            </a:extLst>
          </p:cNvPr>
          <p:cNvSpPr txBox="1"/>
          <p:nvPr/>
        </p:nvSpPr>
        <p:spPr>
          <a:xfrm>
            <a:off x="3989261" y="4751754"/>
            <a:ext cx="1306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Plain panels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20B212E-7468-4D14-BFE7-1146D984CCC0}"/>
              </a:ext>
            </a:extLst>
          </p:cNvPr>
          <p:cNvSpPr txBox="1"/>
          <p:nvPr/>
        </p:nvSpPr>
        <p:spPr>
          <a:xfrm>
            <a:off x="6644444" y="4751754"/>
            <a:ext cx="774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Blocks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9B2F55B-493F-4205-9915-03C96C8A9E5A}"/>
              </a:ext>
            </a:extLst>
          </p:cNvPr>
          <p:cNvSpPr txBox="1"/>
          <p:nvPr/>
        </p:nvSpPr>
        <p:spPr>
          <a:xfrm>
            <a:off x="8872" y="6551719"/>
            <a:ext cx="207473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Newspaper Wood</a:t>
            </a:r>
          </a:p>
        </p:txBody>
      </p:sp>
    </p:spTree>
    <p:extLst>
      <p:ext uri="{BB962C8B-B14F-4D97-AF65-F5344CB8AC3E}">
        <p14:creationId xmlns:p14="http://schemas.microsoft.com/office/powerpoint/2010/main" val="20278297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103015-65A0-40EC-8A14-7FBF56F57B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48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9489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9211D-4848-4310-B30B-CF560E376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Nappy waste roof tiles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7A993FC-88CF-4B7B-9411-F3DAC3F291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846" y="1596339"/>
            <a:ext cx="7237046" cy="478922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8D4542-1AFD-4D57-85EF-701BA089F2D4}"/>
              </a:ext>
            </a:extLst>
          </p:cNvPr>
          <p:cNvSpPr txBox="1"/>
          <p:nvPr/>
        </p:nvSpPr>
        <p:spPr>
          <a:xfrm>
            <a:off x="8872" y="6551719"/>
            <a:ext cx="24795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Conservation Magazine</a:t>
            </a:r>
          </a:p>
        </p:txBody>
      </p:sp>
    </p:spTree>
    <p:extLst>
      <p:ext uri="{BB962C8B-B14F-4D97-AF65-F5344CB8AC3E}">
        <p14:creationId xmlns:p14="http://schemas.microsoft.com/office/powerpoint/2010/main" val="732803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ABBE4-7CB6-4597-A3FE-FC7773C20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Blood brick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619F58A-D593-43F2-9591-23E39D6632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489564"/>
            <a:ext cx="4856951" cy="435133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D88ACAB-A877-4909-8364-D5C1BE27F7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173" y="3579446"/>
            <a:ext cx="3513498" cy="305907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A8F338F-C6E0-4072-992B-2C406EA8D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5610" y="365126"/>
            <a:ext cx="2103052" cy="349134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D736C64-F55F-47E6-BA80-220400968C2B}"/>
              </a:ext>
            </a:extLst>
          </p:cNvPr>
          <p:cNvSpPr txBox="1"/>
          <p:nvPr/>
        </p:nvSpPr>
        <p:spPr>
          <a:xfrm>
            <a:off x="8872" y="6551719"/>
            <a:ext cx="15894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Mail online</a:t>
            </a:r>
          </a:p>
        </p:txBody>
      </p:sp>
    </p:spTree>
    <p:extLst>
      <p:ext uri="{BB962C8B-B14F-4D97-AF65-F5344CB8AC3E}">
        <p14:creationId xmlns:p14="http://schemas.microsoft.com/office/powerpoint/2010/main" val="5549820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B9A85EC-70ED-4318-9BC9-1A3AA7C243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5177" y="1675227"/>
            <a:ext cx="5853645" cy="43941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99254D-EDFE-4260-BEED-6D150B8D8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Plasphalt</a:t>
            </a:r>
          </a:p>
        </p:txBody>
      </p:sp>
    </p:spTree>
    <p:extLst>
      <p:ext uri="{BB962C8B-B14F-4D97-AF65-F5344CB8AC3E}">
        <p14:creationId xmlns:p14="http://schemas.microsoft.com/office/powerpoint/2010/main" val="14266132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1DA5E-B857-4ACA-A8B1-F6FAFE9F78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Recycled wine corks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1AFAE8-3897-4AFA-995F-CD3D98C9EA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6739" y="2247899"/>
            <a:ext cx="2767989" cy="376446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A484D4-51BC-4B27-8C0A-FE5579D3F1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5426" y="2247899"/>
            <a:ext cx="1908297" cy="18930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53A546E-CDD2-4BA0-AFA1-90EFEA7728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277" y="2253760"/>
            <a:ext cx="1575289" cy="16383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3900307-2676-4A89-A0A6-82326D0AC1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277" y="4255108"/>
            <a:ext cx="1575289" cy="16383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C036A3D-AEFF-4A36-BE73-34F5F03F50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41061" y="4400924"/>
            <a:ext cx="1549462" cy="16114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8D3D45-A05C-477B-A31B-F711AA81B858}"/>
              </a:ext>
            </a:extLst>
          </p:cNvPr>
          <p:cNvSpPr txBox="1"/>
          <p:nvPr/>
        </p:nvSpPr>
        <p:spPr>
          <a:xfrm>
            <a:off x="8872" y="6551719"/>
            <a:ext cx="20562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 err="1"/>
              <a:t>Jeline</a:t>
            </a:r>
            <a:r>
              <a:rPr lang="en-GB" sz="1400" dirty="0"/>
              <a:t> Cork Group</a:t>
            </a:r>
          </a:p>
        </p:txBody>
      </p:sp>
    </p:spTree>
    <p:extLst>
      <p:ext uri="{BB962C8B-B14F-4D97-AF65-F5344CB8AC3E}">
        <p14:creationId xmlns:p14="http://schemas.microsoft.com/office/powerpoint/2010/main" val="29620411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09137-373C-40AC-B74B-65D5085DB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use of cockle shells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D1C5C5E-8114-478D-886C-F17280CB71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01" y="1837983"/>
            <a:ext cx="4257675" cy="38100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6867F9-3470-4B8F-B6FB-1A69C9D274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5" y="1837983"/>
            <a:ext cx="4013200" cy="4013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8B49517-9722-4374-A72D-59610D217F50}"/>
              </a:ext>
            </a:extLst>
          </p:cNvPr>
          <p:cNvSpPr txBox="1"/>
          <p:nvPr/>
        </p:nvSpPr>
        <p:spPr>
          <a:xfrm>
            <a:off x="8872" y="6551719"/>
            <a:ext cx="28542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 err="1"/>
              <a:t>Penclawdd</a:t>
            </a:r>
            <a:r>
              <a:rPr lang="en-GB" sz="1400" dirty="0"/>
              <a:t> Shellfish / author</a:t>
            </a:r>
          </a:p>
        </p:txBody>
      </p:sp>
    </p:spTree>
    <p:extLst>
      <p:ext uri="{BB962C8B-B14F-4D97-AF65-F5344CB8AC3E}">
        <p14:creationId xmlns:p14="http://schemas.microsoft.com/office/powerpoint/2010/main" val="38767797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EA259-F970-4C24-A493-64A299D5F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6F4D0-F557-4159-A231-AA8528E6CE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European Environment Agency (</a:t>
            </a:r>
            <a:r>
              <a:rPr lang="en-GB" dirty="0">
                <a:hlinkClick r:id="rId2"/>
              </a:rPr>
              <a:t>www.eea.europa.eu</a:t>
            </a:r>
            <a:r>
              <a:rPr lang="en-GB" dirty="0"/>
              <a:t>)</a:t>
            </a:r>
          </a:p>
          <a:p>
            <a:r>
              <a:rPr lang="en-GB" dirty="0"/>
              <a:t>Ellen MacArthur Foundation (</a:t>
            </a:r>
            <a:r>
              <a:rPr lang="en-GB" dirty="0">
                <a:hlinkClick r:id="rId3"/>
              </a:rPr>
              <a:t>www.ellenmacarthurfoundation.org</a:t>
            </a:r>
            <a:r>
              <a:rPr lang="en-GB" dirty="0"/>
              <a:t>)</a:t>
            </a:r>
          </a:p>
          <a:p>
            <a:r>
              <a:rPr lang="en-GB" dirty="0"/>
              <a:t>Newspaper Wood (</a:t>
            </a:r>
            <a:r>
              <a:rPr lang="en-GB" dirty="0">
                <a:hlinkClick r:id="rId4"/>
              </a:rPr>
              <a:t>www.newspaperwood.com</a:t>
            </a:r>
            <a:r>
              <a:rPr lang="en-GB" dirty="0"/>
              <a:t>)</a:t>
            </a:r>
          </a:p>
          <a:p>
            <a:r>
              <a:rPr lang="en-GB" dirty="0"/>
              <a:t>Sky News (</a:t>
            </a:r>
            <a:r>
              <a:rPr lang="en-GB" dirty="0">
                <a:hlinkClick r:id="rId5"/>
              </a:rPr>
              <a:t>www.news.sky.com</a:t>
            </a:r>
            <a:r>
              <a:rPr lang="en-GB" dirty="0"/>
              <a:t>) </a:t>
            </a:r>
          </a:p>
          <a:p>
            <a:r>
              <a:rPr lang="en-GB" dirty="0"/>
              <a:t>Mail online (</a:t>
            </a:r>
            <a:r>
              <a:rPr lang="en-GB" dirty="0">
                <a:hlinkClick r:id="rId6"/>
              </a:rPr>
              <a:t>www.dailymail.co.uk</a:t>
            </a:r>
            <a:r>
              <a:rPr lang="en-GB" dirty="0"/>
              <a:t>)   </a:t>
            </a:r>
          </a:p>
          <a:p>
            <a:r>
              <a:rPr lang="en-GB" dirty="0" err="1"/>
              <a:t>Jeline</a:t>
            </a:r>
            <a:r>
              <a:rPr lang="en-GB" dirty="0"/>
              <a:t> Cork Group (</a:t>
            </a:r>
            <a:r>
              <a:rPr lang="en-GB" dirty="0">
                <a:hlinkClick r:id="rId7"/>
              </a:rPr>
              <a:t>www.jelinek.com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1891905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3937</TotalTime>
  <Words>196</Words>
  <Application>Microsoft Office PowerPoint</Application>
  <PresentationFormat>On-screen Show (4:3)</PresentationFormat>
  <Paragraphs>41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Waste as a resource?</vt:lpstr>
      <vt:lpstr>Outline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EU Roadmap</vt:lpstr>
      <vt:lpstr>PowerPoint Presentation</vt:lpstr>
      <vt:lpstr>Building blocks</vt:lpstr>
      <vt:lpstr>Case study: Toast Ale</vt:lpstr>
      <vt:lpstr>Case study: Bio-based single use containers</vt:lpstr>
      <vt:lpstr>Can wastes be given a new lease of life?</vt:lpstr>
      <vt:lpstr>Newspaper wood</vt:lpstr>
      <vt:lpstr>PowerPoint Presentation</vt:lpstr>
      <vt:lpstr>Nappy waste roof tiles</vt:lpstr>
      <vt:lpstr>Blood brick</vt:lpstr>
      <vt:lpstr>Plasphalt</vt:lpstr>
      <vt:lpstr>Recycled wine corks</vt:lpstr>
      <vt:lpstr>Alternative use of cockle shells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Waste as a resource?</dc:title>
  <dc:creator>Owner</dc:creator>
  <cp:lastModifiedBy>Owner</cp:lastModifiedBy>
  <cp:revision>15</cp:revision>
  <dcterms:created xsi:type="dcterms:W3CDTF">2018-03-09T16:28:25Z</dcterms:created>
  <dcterms:modified xsi:type="dcterms:W3CDTF">2018-03-12T10:06:03Z</dcterms:modified>
</cp:coreProperties>
</file>