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8" r:id="rId1"/>
  </p:sldMasterIdLst>
  <p:sldIdLst>
    <p:sldId id="256" r:id="rId2"/>
    <p:sldId id="259" r:id="rId3"/>
    <p:sldId id="258" r:id="rId4"/>
    <p:sldId id="257" r:id="rId5"/>
    <p:sldId id="260" r:id="rId6"/>
  </p:sldIdLst>
  <p:sldSz cx="9906000" cy="6858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C9F84-0AC8-234B-AC46-AE3C677DB253}" v="17" dt="2022-03-07T16:35:15.595"/>
    <p1510:client id="{7953AC93-DC73-CB36-1734-3F4946E58331}" v="651" dt="2022-03-02T20:34:48.032"/>
    <p1510:client id="{A864DBE5-5412-0546-EDA0-933508F455D6}" v="1706" dt="2022-03-02T18:51:40.081"/>
    <p1510:client id="{BCEDB288-40EE-4939-BAE8-621290377451}" v="2668" dt="2022-03-01T20:30:15.838"/>
    <p1510:client id="{D31A9612-B34B-4428-CA39-1C090A75A1DC}" v="8" dt="2022-03-08T11:53:13.550"/>
    <p1510:client id="{D4F38884-E777-127B-D08E-A18730D529C6}" v="1429" dt="2022-03-07T17:49:44.7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ellars (2110817)" userId="S::2110817@student.uwtsd.ac.uk::68d2480f-aa3e-4f13-bdfe-7c6cdaf03611" providerId="AD" clId="Web-{BCEDB288-40EE-4939-BAE8-621290377451}"/>
    <pc:docChg chg="mod addSld modSld addMainMaster delMainMaster modMainMaster setSldSz">
      <pc:chgData name="Jane Mellars (2110817)" userId="S::2110817@student.uwtsd.ac.uk::68d2480f-aa3e-4f13-bdfe-7c6cdaf03611" providerId="AD" clId="Web-{BCEDB288-40EE-4939-BAE8-621290377451}" dt="2022-03-01T20:30:15.838" v="1798" actId="14100"/>
      <pc:docMkLst>
        <pc:docMk/>
      </pc:docMkLst>
      <pc:sldChg chg="addSp delSp modSp mod setBg modClrScheme chgLayout">
        <pc:chgData name="Jane Mellars (2110817)" userId="S::2110817@student.uwtsd.ac.uk::68d2480f-aa3e-4f13-bdfe-7c6cdaf03611" providerId="AD" clId="Web-{BCEDB288-40EE-4939-BAE8-621290377451}" dt="2022-03-01T20:29:17.227" v="1797" actId="1076"/>
        <pc:sldMkLst>
          <pc:docMk/>
          <pc:sldMk cId="109857222" sldId="256"/>
        </pc:sldMkLst>
        <pc:spChg chg="del mod ord">
          <ac:chgData name="Jane Mellars (2110817)" userId="S::2110817@student.uwtsd.ac.uk::68d2480f-aa3e-4f13-bdfe-7c6cdaf03611" providerId="AD" clId="Web-{BCEDB288-40EE-4939-BAE8-621290377451}" dt="2022-03-01T16:34:37.603" v="226"/>
          <ac:spMkLst>
            <pc:docMk/>
            <pc:sldMk cId="109857222" sldId="256"/>
            <ac:spMk id="2" creationId="{00000000-0000-0000-0000-000000000000}"/>
          </ac:spMkLst>
        </pc:spChg>
        <pc:spChg chg="add del mod">
          <ac:chgData name="Jane Mellars (2110817)" userId="S::2110817@student.uwtsd.ac.uk::68d2480f-aa3e-4f13-bdfe-7c6cdaf03611" providerId="AD" clId="Web-{BCEDB288-40EE-4939-BAE8-621290377451}" dt="2022-03-01T17:48:26.802" v="655"/>
          <ac:spMkLst>
            <pc:docMk/>
            <pc:sldMk cId="109857222" sldId="256"/>
            <ac:spMk id="2" creationId="{7330EB3B-4CFB-4072-AC5C-43D582FA923E}"/>
          </ac:spMkLst>
        </pc:spChg>
        <pc:spChg chg="del mod ord">
          <ac:chgData name="Jane Mellars (2110817)" userId="S::2110817@student.uwtsd.ac.uk::68d2480f-aa3e-4f13-bdfe-7c6cdaf03611" providerId="AD" clId="Web-{BCEDB288-40EE-4939-BAE8-621290377451}" dt="2022-03-01T16:34:43.713" v="227"/>
          <ac:spMkLst>
            <pc:docMk/>
            <pc:sldMk cId="109857222" sldId="256"/>
            <ac:spMk id="3" creationId="{00000000-0000-0000-0000-000000000000}"/>
          </ac:spMkLst>
        </pc:spChg>
        <pc:spChg chg="add mod">
          <ac:chgData name="Jane Mellars (2110817)" userId="S::2110817@student.uwtsd.ac.uk::68d2480f-aa3e-4f13-bdfe-7c6cdaf03611" providerId="AD" clId="Web-{BCEDB288-40EE-4939-BAE8-621290377451}" dt="2022-03-01T20:13:43.845" v="1539" actId="20577"/>
          <ac:spMkLst>
            <pc:docMk/>
            <pc:sldMk cId="109857222" sldId="256"/>
            <ac:spMk id="3" creationId="{0D776E9A-D9E7-4AAB-B9DB-9CB7A9A74094}"/>
          </ac:spMkLst>
        </pc:spChg>
        <pc:spChg chg="add del mod">
          <ac:chgData name="Jane Mellars (2110817)" userId="S::2110817@student.uwtsd.ac.uk::68d2480f-aa3e-4f13-bdfe-7c6cdaf03611" providerId="AD" clId="Web-{BCEDB288-40EE-4939-BAE8-621290377451}" dt="2022-03-01T17:49:11.006" v="661"/>
          <ac:spMkLst>
            <pc:docMk/>
            <pc:sldMk cId="109857222" sldId="256"/>
            <ac:spMk id="3" creationId="{A8ABEFB0-C057-4349-AB06-0764C65821DD}"/>
          </ac:spMkLst>
        </pc:spChg>
        <pc:spChg chg="add del mod">
          <ac:chgData name="Jane Mellars (2110817)" userId="S::2110817@student.uwtsd.ac.uk::68d2480f-aa3e-4f13-bdfe-7c6cdaf03611" providerId="AD" clId="Web-{BCEDB288-40EE-4939-BAE8-621290377451}" dt="2022-03-01T16:26:21.764" v="129"/>
          <ac:spMkLst>
            <pc:docMk/>
            <pc:sldMk cId="109857222" sldId="256"/>
            <ac:spMk id="4" creationId="{6FA9329C-C88A-4167-8CB7-34E8D1E2FF52}"/>
          </ac:spMkLst>
        </pc:spChg>
        <pc:spChg chg="add del mod">
          <ac:chgData name="Jane Mellars (2110817)" userId="S::2110817@student.uwtsd.ac.uk::68d2480f-aa3e-4f13-bdfe-7c6cdaf03611" providerId="AD" clId="Web-{BCEDB288-40EE-4939-BAE8-621290377451}" dt="2022-03-01T20:12:36.531" v="1523"/>
          <ac:spMkLst>
            <pc:docMk/>
            <pc:sldMk cId="109857222" sldId="256"/>
            <ac:spMk id="4" creationId="{BFD1C096-EFFC-4982-AE3E-A090423D7B9D}"/>
          </ac:spMkLst>
        </pc:spChg>
        <pc:spChg chg="add del mod">
          <ac:chgData name="Jane Mellars (2110817)" userId="S::2110817@student.uwtsd.ac.uk::68d2480f-aa3e-4f13-bdfe-7c6cdaf03611" providerId="AD" clId="Web-{BCEDB288-40EE-4939-BAE8-621290377451}" dt="2022-03-01T20:12:51.656" v="1527"/>
          <ac:spMkLst>
            <pc:docMk/>
            <pc:sldMk cId="109857222" sldId="256"/>
            <ac:spMk id="5" creationId="{5CAD6C0B-F309-402E-AB4F-0CEC5459963C}"/>
          </ac:spMkLst>
        </pc:spChg>
        <pc:spChg chg="add del mod">
          <ac:chgData name="Jane Mellars (2110817)" userId="S::2110817@student.uwtsd.ac.uk::68d2480f-aa3e-4f13-bdfe-7c6cdaf03611" providerId="AD" clId="Web-{BCEDB288-40EE-4939-BAE8-621290377451}" dt="2022-03-01T20:12:46.718" v="1526"/>
          <ac:spMkLst>
            <pc:docMk/>
            <pc:sldMk cId="109857222" sldId="256"/>
            <ac:spMk id="6" creationId="{9232E08C-48AF-4C19-B381-9F603BBBD571}"/>
          </ac:spMkLst>
        </pc:spChg>
        <pc:spChg chg="add del mod">
          <ac:chgData name="Jane Mellars (2110817)" userId="S::2110817@student.uwtsd.ac.uk::68d2480f-aa3e-4f13-bdfe-7c6cdaf03611" providerId="AD" clId="Web-{BCEDB288-40EE-4939-BAE8-621290377451}" dt="2022-03-01T20:12:54.437" v="1528"/>
          <ac:spMkLst>
            <pc:docMk/>
            <pc:sldMk cId="109857222" sldId="256"/>
            <ac:spMk id="7" creationId="{D31E6605-FE43-4662-8C77-24571FC387BF}"/>
          </ac:spMkLst>
        </pc:spChg>
        <pc:spChg chg="add del mod">
          <ac:chgData name="Jane Mellars (2110817)" userId="S::2110817@student.uwtsd.ac.uk::68d2480f-aa3e-4f13-bdfe-7c6cdaf03611" providerId="AD" clId="Web-{BCEDB288-40EE-4939-BAE8-621290377451}" dt="2022-03-01T20:12:58.203" v="1529"/>
          <ac:spMkLst>
            <pc:docMk/>
            <pc:sldMk cId="109857222" sldId="256"/>
            <ac:spMk id="8" creationId="{6555B221-8842-4132-A5DE-605B62488ED0}"/>
          </ac:spMkLst>
        </pc:spChg>
        <pc:spChg chg="add del mod">
          <ac:chgData name="Jane Mellars (2110817)" userId="S::2110817@student.uwtsd.ac.uk::68d2480f-aa3e-4f13-bdfe-7c6cdaf03611" providerId="AD" clId="Web-{BCEDB288-40EE-4939-BAE8-621290377451}" dt="2022-03-01T20:13:02.437" v="1530"/>
          <ac:spMkLst>
            <pc:docMk/>
            <pc:sldMk cId="109857222" sldId="256"/>
            <ac:spMk id="9" creationId="{CF0A418B-E355-47F4-901F-2B5954CB5D16}"/>
          </ac:spMkLst>
        </pc:spChg>
        <pc:spChg chg="add del mod">
          <ac:chgData name="Jane Mellars (2110817)" userId="S::2110817@student.uwtsd.ac.uk::68d2480f-aa3e-4f13-bdfe-7c6cdaf03611" providerId="AD" clId="Web-{BCEDB288-40EE-4939-BAE8-621290377451}" dt="2022-03-01T20:13:07.078" v="1531"/>
          <ac:spMkLst>
            <pc:docMk/>
            <pc:sldMk cId="109857222" sldId="256"/>
            <ac:spMk id="10" creationId="{E44FA88F-4923-4296-A796-468F7D994A64}"/>
          </ac:spMkLst>
        </pc:spChg>
        <pc:spChg chg="add del mod">
          <ac:chgData name="Jane Mellars (2110817)" userId="S::2110817@student.uwtsd.ac.uk::68d2480f-aa3e-4f13-bdfe-7c6cdaf03611" providerId="AD" clId="Web-{BCEDB288-40EE-4939-BAE8-621290377451}" dt="2022-03-01T20:13:13.578" v="1532"/>
          <ac:spMkLst>
            <pc:docMk/>
            <pc:sldMk cId="109857222" sldId="256"/>
            <ac:spMk id="11" creationId="{B5D8156B-685F-40E7-A57A-8F48F0DF5124}"/>
          </ac:spMkLst>
        </pc:spChg>
        <pc:spChg chg="add mod">
          <ac:chgData name="Jane Mellars (2110817)" userId="S::2110817@student.uwtsd.ac.uk::68d2480f-aa3e-4f13-bdfe-7c6cdaf03611" providerId="AD" clId="Web-{BCEDB288-40EE-4939-BAE8-621290377451}" dt="2022-03-01T17:08:22.772" v="626" actId="20577"/>
          <ac:spMkLst>
            <pc:docMk/>
            <pc:sldMk cId="109857222" sldId="256"/>
            <ac:spMk id="12" creationId="{83F010C8-D7A8-4027-ADF0-25B1BFF02DA4}"/>
          </ac:spMkLst>
        </pc:spChg>
        <pc:spChg chg="add mod">
          <ac:chgData name="Jane Mellars (2110817)" userId="S::2110817@student.uwtsd.ac.uk::68d2480f-aa3e-4f13-bdfe-7c6cdaf03611" providerId="AD" clId="Web-{BCEDB288-40EE-4939-BAE8-621290377451}" dt="2022-03-01T20:29:17.227" v="1797" actId="1076"/>
          <ac:spMkLst>
            <pc:docMk/>
            <pc:sldMk cId="109857222" sldId="256"/>
            <ac:spMk id="13" creationId="{18885B63-0DA7-49A6-BCAE-F49F58300B5D}"/>
          </ac:spMkLst>
        </pc:spChg>
        <pc:spChg chg="add del mod">
          <ac:chgData name="Jane Mellars (2110817)" userId="S::2110817@student.uwtsd.ac.uk::68d2480f-aa3e-4f13-bdfe-7c6cdaf03611" providerId="AD" clId="Web-{BCEDB288-40EE-4939-BAE8-621290377451}" dt="2022-03-01T20:12:33.702" v="1522"/>
          <ac:spMkLst>
            <pc:docMk/>
            <pc:sldMk cId="109857222" sldId="256"/>
            <ac:spMk id="14" creationId="{3AC6163D-95B5-4E11-A1D7-B0E0957EBD44}"/>
          </ac:spMkLst>
        </pc:spChg>
        <pc:spChg chg="add mod">
          <ac:chgData name="Jane Mellars (2110817)" userId="S::2110817@student.uwtsd.ac.uk::68d2480f-aa3e-4f13-bdfe-7c6cdaf03611" providerId="AD" clId="Web-{BCEDB288-40EE-4939-BAE8-621290377451}" dt="2022-03-01T20:16:48.005" v="1585" actId="1076"/>
          <ac:spMkLst>
            <pc:docMk/>
            <pc:sldMk cId="109857222" sldId="256"/>
            <ac:spMk id="16" creationId="{E9BC79BD-55E0-47E4-A4A6-4EF85570E574}"/>
          </ac:spMkLst>
        </pc:spChg>
        <pc:spChg chg="add mod">
          <ac:chgData name="Jane Mellars (2110817)" userId="S::2110817@student.uwtsd.ac.uk::68d2480f-aa3e-4f13-bdfe-7c6cdaf03611" providerId="AD" clId="Web-{BCEDB288-40EE-4939-BAE8-621290377451}" dt="2022-03-01T20:04:48.582" v="1517" actId="20577"/>
          <ac:spMkLst>
            <pc:docMk/>
            <pc:sldMk cId="109857222" sldId="256"/>
            <ac:spMk id="17" creationId="{7153D84B-6359-41F4-9894-12FE878E950D}"/>
          </ac:spMkLst>
        </pc:spChg>
        <pc:spChg chg="add mod">
          <ac:chgData name="Jane Mellars (2110817)" userId="S::2110817@student.uwtsd.ac.uk::68d2480f-aa3e-4f13-bdfe-7c6cdaf03611" providerId="AD" clId="Web-{BCEDB288-40EE-4939-BAE8-621290377451}" dt="2022-03-01T20:15:00.972" v="1555" actId="20577"/>
          <ac:spMkLst>
            <pc:docMk/>
            <pc:sldMk cId="109857222" sldId="256"/>
            <ac:spMk id="18" creationId="{95C27D12-00C4-423F-923D-F7488D981BA1}"/>
          </ac:spMkLst>
        </pc:spChg>
        <pc:spChg chg="add mod">
          <ac:chgData name="Jane Mellars (2110817)" userId="S::2110817@student.uwtsd.ac.uk::68d2480f-aa3e-4f13-bdfe-7c6cdaf03611" providerId="AD" clId="Web-{BCEDB288-40EE-4939-BAE8-621290377451}" dt="2022-03-01T20:16:39.365" v="1584" actId="20577"/>
          <ac:spMkLst>
            <pc:docMk/>
            <pc:sldMk cId="109857222" sldId="256"/>
            <ac:spMk id="19" creationId="{2FB1708F-2367-41F8-BE04-31BBE665B39D}"/>
          </ac:spMkLst>
        </pc:spChg>
        <pc:spChg chg="add mod">
          <ac:chgData name="Jane Mellars (2110817)" userId="S::2110817@student.uwtsd.ac.uk::68d2480f-aa3e-4f13-bdfe-7c6cdaf03611" providerId="AD" clId="Web-{BCEDB288-40EE-4939-BAE8-621290377451}" dt="2022-03-01T20:18:35.414" v="1610" actId="1076"/>
          <ac:spMkLst>
            <pc:docMk/>
            <pc:sldMk cId="109857222" sldId="256"/>
            <ac:spMk id="20" creationId="{31BB7902-7675-40F6-9AC3-7D244FAB2EF5}"/>
          </ac:spMkLst>
        </pc:spChg>
        <pc:spChg chg="add mod">
          <ac:chgData name="Jane Mellars (2110817)" userId="S::2110817@student.uwtsd.ac.uk::68d2480f-aa3e-4f13-bdfe-7c6cdaf03611" providerId="AD" clId="Web-{BCEDB288-40EE-4939-BAE8-621290377451}" dt="2022-03-01T20:19:33.041" v="1634" actId="1076"/>
          <ac:spMkLst>
            <pc:docMk/>
            <pc:sldMk cId="109857222" sldId="256"/>
            <ac:spMk id="21" creationId="{BC73FB27-11D4-4402-8FB5-1169A28D3560}"/>
          </ac:spMkLst>
        </pc:spChg>
        <pc:spChg chg="add mod">
          <ac:chgData name="Jane Mellars (2110817)" userId="S::2110817@student.uwtsd.ac.uk::68d2480f-aa3e-4f13-bdfe-7c6cdaf03611" providerId="AD" clId="Web-{BCEDB288-40EE-4939-BAE8-621290377451}" dt="2022-03-01T20:21:13.543" v="1663" actId="1076"/>
          <ac:spMkLst>
            <pc:docMk/>
            <pc:sldMk cId="109857222" sldId="256"/>
            <ac:spMk id="22" creationId="{51408274-5A68-4D1B-A3F1-3BC2FFBBFD4D}"/>
          </ac:spMkLst>
        </pc:spChg>
        <pc:spChg chg="add mod">
          <ac:chgData name="Jane Mellars (2110817)" userId="S::2110817@student.uwtsd.ac.uk::68d2480f-aa3e-4f13-bdfe-7c6cdaf03611" providerId="AD" clId="Web-{BCEDB288-40EE-4939-BAE8-621290377451}" dt="2022-03-01T20:22:59.061" v="1692" actId="1076"/>
          <ac:spMkLst>
            <pc:docMk/>
            <pc:sldMk cId="109857222" sldId="256"/>
            <ac:spMk id="23" creationId="{90C8CC40-4F94-4D48-BA9B-AB0FA0C4528D}"/>
          </ac:spMkLst>
        </pc:spChg>
        <pc:spChg chg="add mod">
          <ac:chgData name="Jane Mellars (2110817)" userId="S::2110817@student.uwtsd.ac.uk::68d2480f-aa3e-4f13-bdfe-7c6cdaf03611" providerId="AD" clId="Web-{BCEDB288-40EE-4939-BAE8-621290377451}" dt="2022-03-01T20:23:52.438" v="1710" actId="1076"/>
          <ac:spMkLst>
            <pc:docMk/>
            <pc:sldMk cId="109857222" sldId="256"/>
            <ac:spMk id="24" creationId="{CEA3CC3C-9272-481E-8BCE-F10D6540E036}"/>
          </ac:spMkLst>
        </pc:spChg>
        <pc:spChg chg="add mod">
          <ac:chgData name="Jane Mellars (2110817)" userId="S::2110817@student.uwtsd.ac.uk::68d2480f-aa3e-4f13-bdfe-7c6cdaf03611" providerId="AD" clId="Web-{BCEDB288-40EE-4939-BAE8-621290377451}" dt="2022-03-01T20:25:07.877" v="1736" actId="1076"/>
          <ac:spMkLst>
            <pc:docMk/>
            <pc:sldMk cId="109857222" sldId="256"/>
            <ac:spMk id="25" creationId="{FB1690E4-3FFD-437A-98C2-59005943689C}"/>
          </ac:spMkLst>
        </pc:spChg>
        <pc:spChg chg="add mod">
          <ac:chgData name="Jane Mellars (2110817)" userId="S::2110817@student.uwtsd.ac.uk::68d2480f-aa3e-4f13-bdfe-7c6cdaf03611" providerId="AD" clId="Web-{BCEDB288-40EE-4939-BAE8-621290377451}" dt="2022-03-01T20:26:28.973" v="1777" actId="1076"/>
          <ac:spMkLst>
            <pc:docMk/>
            <pc:sldMk cId="109857222" sldId="256"/>
            <ac:spMk id="26" creationId="{2F7D81F4-4CB5-4020-B3F4-CE58D41CA91D}"/>
          </ac:spMkLst>
        </pc:spChg>
        <pc:spChg chg="add mod">
          <ac:chgData name="Jane Mellars (2110817)" userId="S::2110817@student.uwtsd.ac.uk::68d2480f-aa3e-4f13-bdfe-7c6cdaf03611" providerId="AD" clId="Web-{BCEDB288-40EE-4939-BAE8-621290377451}" dt="2022-03-01T20:29:01.352" v="1796" actId="1076"/>
          <ac:spMkLst>
            <pc:docMk/>
            <pc:sldMk cId="109857222" sldId="256"/>
            <ac:spMk id="27" creationId="{CD78318C-EAD8-449F-BAE0-D7B1CED9C659}"/>
          </ac:spMkLst>
        </pc:spChg>
        <pc:graphicFrameChg chg="add del mod modGraphic">
          <ac:chgData name="Jane Mellars (2110817)" userId="S::2110817@student.uwtsd.ac.uk::68d2480f-aa3e-4f13-bdfe-7c6cdaf03611" providerId="AD" clId="Web-{BCEDB288-40EE-4939-BAE8-621290377451}" dt="2022-03-01T16:46:00.405" v="360"/>
          <ac:graphicFrameMkLst>
            <pc:docMk/>
            <pc:sldMk cId="109857222" sldId="256"/>
            <ac:graphicFrameMk id="5" creationId="{023EAA49-D30C-4C98-86BE-DFC13B5B34E4}"/>
          </ac:graphicFrameMkLst>
        </pc:graphicFrameChg>
        <pc:graphicFrameChg chg="add del mod modGraphic">
          <ac:chgData name="Jane Mellars (2110817)" userId="S::2110817@student.uwtsd.ac.uk::68d2480f-aa3e-4f13-bdfe-7c6cdaf03611" providerId="AD" clId="Web-{BCEDB288-40EE-4939-BAE8-621290377451}" dt="2022-03-01T16:48:27.412" v="369"/>
          <ac:graphicFrameMkLst>
            <pc:docMk/>
            <pc:sldMk cId="109857222" sldId="256"/>
            <ac:graphicFrameMk id="6" creationId="{2EE46941-3DCD-4D03-8D87-2999C7E117B3}"/>
          </ac:graphicFrameMkLst>
        </pc:graphicFrameChg>
        <pc:graphicFrameChg chg="add del mod modGraphic">
          <ac:chgData name="Jane Mellars (2110817)" userId="S::2110817@student.uwtsd.ac.uk::68d2480f-aa3e-4f13-bdfe-7c6cdaf03611" providerId="AD" clId="Web-{BCEDB288-40EE-4939-BAE8-621290377451}" dt="2022-03-01T16:41:56.220" v="334"/>
          <ac:graphicFrameMkLst>
            <pc:docMk/>
            <pc:sldMk cId="109857222" sldId="256"/>
            <ac:graphicFrameMk id="7" creationId="{AECCFF04-3EA9-42F8-96B5-D5534E0D5792}"/>
          </ac:graphicFrameMkLst>
        </pc:graphicFrameChg>
        <pc:graphicFrameChg chg="add del mod modGraphic">
          <ac:chgData name="Jane Mellars (2110817)" userId="S::2110817@student.uwtsd.ac.uk::68d2480f-aa3e-4f13-bdfe-7c6cdaf03611" providerId="AD" clId="Web-{BCEDB288-40EE-4939-BAE8-621290377451}" dt="2022-03-01T16:48:06.271" v="367"/>
          <ac:graphicFrameMkLst>
            <pc:docMk/>
            <pc:sldMk cId="109857222" sldId="256"/>
            <ac:graphicFrameMk id="8" creationId="{A7ADD7F2-432E-448B-AB68-6B0D9240D396}"/>
          </ac:graphicFrameMkLst>
        </pc:graphicFrameChg>
        <pc:graphicFrameChg chg="add del mod modGraphic">
          <ac:chgData name="Jane Mellars (2110817)" userId="S::2110817@student.uwtsd.ac.uk::68d2480f-aa3e-4f13-bdfe-7c6cdaf03611" providerId="AD" clId="Web-{BCEDB288-40EE-4939-BAE8-621290377451}" dt="2022-03-01T16:59:13.931" v="546"/>
          <ac:graphicFrameMkLst>
            <pc:docMk/>
            <pc:sldMk cId="109857222" sldId="256"/>
            <ac:graphicFrameMk id="9" creationId="{7F3765E6-AE1B-4CF1-A552-EC80D4BC946A}"/>
          </ac:graphicFrameMkLst>
        </pc:graphicFrameChg>
        <pc:graphicFrameChg chg="add del mod">
          <ac:chgData name="Jane Mellars (2110817)" userId="S::2110817@student.uwtsd.ac.uk::68d2480f-aa3e-4f13-bdfe-7c6cdaf03611" providerId="AD" clId="Web-{BCEDB288-40EE-4939-BAE8-621290377451}" dt="2022-03-01T16:57:39.973" v="467"/>
          <ac:graphicFrameMkLst>
            <pc:docMk/>
            <pc:sldMk cId="109857222" sldId="256"/>
            <ac:graphicFrameMk id="11" creationId="{112912B5-674D-41F2-B31D-B0E07EB4B518}"/>
          </ac:graphicFrameMkLst>
        </pc:graphicFrameChg>
        <pc:picChg chg="add mod">
          <ac:chgData name="Jane Mellars (2110817)" userId="S::2110817@student.uwtsd.ac.uk::68d2480f-aa3e-4f13-bdfe-7c6cdaf03611" providerId="AD" clId="Web-{BCEDB288-40EE-4939-BAE8-621290377451}" dt="2022-03-01T20:26:55.817" v="1778" actId="14100"/>
          <ac:picMkLst>
            <pc:docMk/>
            <pc:sldMk cId="109857222" sldId="256"/>
            <ac:picMk id="2" creationId="{FBFFA887-BFA6-4DEA-B2DF-27C56E608D5F}"/>
          </ac:picMkLst>
        </pc:picChg>
        <pc:picChg chg="add del mod">
          <ac:chgData name="Jane Mellars (2110817)" userId="S::2110817@student.uwtsd.ac.uk::68d2480f-aa3e-4f13-bdfe-7c6cdaf03611" providerId="AD" clId="Web-{BCEDB288-40EE-4939-BAE8-621290377451}" dt="2022-03-01T20:04:40.050" v="1516"/>
          <ac:picMkLst>
            <pc:docMk/>
            <pc:sldMk cId="109857222" sldId="256"/>
            <ac:picMk id="15" creationId="{C6E7BF1B-BED2-4BF1-98DE-7C781AC8195F}"/>
          </ac:picMkLst>
        </pc:picChg>
      </pc:sldChg>
      <pc:sldChg chg="addSp delSp modSp new">
        <pc:chgData name="Jane Mellars (2110817)" userId="S::2110817@student.uwtsd.ac.uk::68d2480f-aa3e-4f13-bdfe-7c6cdaf03611" providerId="AD" clId="Web-{BCEDB288-40EE-4939-BAE8-621290377451}" dt="2022-03-01T19:34:23.817" v="1238" actId="20577"/>
        <pc:sldMkLst>
          <pc:docMk/>
          <pc:sldMk cId="984518278" sldId="257"/>
        </pc:sldMkLst>
        <pc:spChg chg="add mod">
          <ac:chgData name="Jane Mellars (2110817)" userId="S::2110817@student.uwtsd.ac.uk::68d2480f-aa3e-4f13-bdfe-7c6cdaf03611" providerId="AD" clId="Web-{BCEDB288-40EE-4939-BAE8-621290377451}" dt="2022-03-01T19:34:23.817" v="1238" actId="20577"/>
          <ac:spMkLst>
            <pc:docMk/>
            <pc:sldMk cId="984518278" sldId="257"/>
            <ac:spMk id="2" creationId="{12DCDD9D-3CE8-42B8-A49A-806A597E9851}"/>
          </ac:spMkLst>
        </pc:spChg>
        <pc:spChg chg="del">
          <ac:chgData name="Jane Mellars (2110817)" userId="S::2110817@student.uwtsd.ac.uk::68d2480f-aa3e-4f13-bdfe-7c6cdaf03611" providerId="AD" clId="Web-{BCEDB288-40EE-4939-BAE8-621290377451}" dt="2022-03-01T18:27:10.733" v="977"/>
          <ac:spMkLst>
            <pc:docMk/>
            <pc:sldMk cId="984518278" sldId="257"/>
            <ac:spMk id="2" creationId="{E83D4C5C-D3DE-4841-87A6-475CD8E0DE28}"/>
          </ac:spMkLst>
        </pc:spChg>
        <pc:spChg chg="del">
          <ac:chgData name="Jane Mellars (2110817)" userId="S::2110817@student.uwtsd.ac.uk::68d2480f-aa3e-4f13-bdfe-7c6cdaf03611" providerId="AD" clId="Web-{BCEDB288-40EE-4939-BAE8-621290377451}" dt="2022-03-01T18:27:14.311" v="978"/>
          <ac:spMkLst>
            <pc:docMk/>
            <pc:sldMk cId="984518278" sldId="257"/>
            <ac:spMk id="3" creationId="{D1E082CF-DF65-42F6-A7FF-94274A431910}"/>
          </ac:spMkLst>
        </pc:spChg>
        <pc:spChg chg="add mod">
          <ac:chgData name="Jane Mellars (2110817)" userId="S::2110817@student.uwtsd.ac.uk::68d2480f-aa3e-4f13-bdfe-7c6cdaf03611" providerId="AD" clId="Web-{BCEDB288-40EE-4939-BAE8-621290377451}" dt="2022-03-01T18:28:53.157" v="987" actId="20577"/>
          <ac:spMkLst>
            <pc:docMk/>
            <pc:sldMk cId="984518278" sldId="257"/>
            <ac:spMk id="4" creationId="{7E55855F-D8A7-411D-91C3-8F3E78A311C8}"/>
          </ac:spMkLst>
        </pc:spChg>
        <pc:spChg chg="add mod">
          <ac:chgData name="Jane Mellars (2110817)" userId="S::2110817@student.uwtsd.ac.uk::68d2480f-aa3e-4f13-bdfe-7c6cdaf03611" providerId="AD" clId="Web-{BCEDB288-40EE-4939-BAE8-621290377451}" dt="2022-03-01T18:30:55.051" v="1007" actId="20577"/>
          <ac:spMkLst>
            <pc:docMk/>
            <pc:sldMk cId="984518278" sldId="257"/>
            <ac:spMk id="5" creationId="{CA7F6318-8838-4E02-87B1-AAC48B742C03}"/>
          </ac:spMkLst>
        </pc:spChg>
        <pc:spChg chg="add mod">
          <ac:chgData name="Jane Mellars (2110817)" userId="S::2110817@student.uwtsd.ac.uk::68d2480f-aa3e-4f13-bdfe-7c6cdaf03611" providerId="AD" clId="Web-{BCEDB288-40EE-4939-BAE8-621290377451}" dt="2022-03-01T18:33:18.258" v="1017" actId="20577"/>
          <ac:spMkLst>
            <pc:docMk/>
            <pc:sldMk cId="984518278" sldId="257"/>
            <ac:spMk id="6" creationId="{2AF750DD-47CD-4045-978F-96A612E05269}"/>
          </ac:spMkLst>
        </pc:spChg>
      </pc:sldChg>
      <pc:sldChg chg="addSp delSp modSp new mod setBg">
        <pc:chgData name="Jane Mellars (2110817)" userId="S::2110817@student.uwtsd.ac.uk::68d2480f-aa3e-4f13-bdfe-7c6cdaf03611" providerId="AD" clId="Web-{BCEDB288-40EE-4939-BAE8-621290377451}" dt="2022-03-01T20:30:15.838" v="1798" actId="14100"/>
        <pc:sldMkLst>
          <pc:docMk/>
          <pc:sldMk cId="1049054775" sldId="258"/>
        </pc:sldMkLst>
        <pc:spChg chg="del">
          <ac:chgData name="Jane Mellars (2110817)" userId="S::2110817@student.uwtsd.ac.uk::68d2480f-aa3e-4f13-bdfe-7c6cdaf03611" providerId="AD" clId="Web-{BCEDB288-40EE-4939-BAE8-621290377451}" dt="2022-03-01T19:18:08.085" v="1019"/>
          <ac:spMkLst>
            <pc:docMk/>
            <pc:sldMk cId="1049054775" sldId="258"/>
            <ac:spMk id="2" creationId="{BA7EB56F-F6B9-419A-8DC5-D860ED33B87E}"/>
          </ac:spMkLst>
        </pc:spChg>
        <pc:spChg chg="del">
          <ac:chgData name="Jane Mellars (2110817)" userId="S::2110817@student.uwtsd.ac.uk::68d2480f-aa3e-4f13-bdfe-7c6cdaf03611" providerId="AD" clId="Web-{BCEDB288-40EE-4939-BAE8-621290377451}" dt="2022-03-01T19:18:14.241" v="1020"/>
          <ac:spMkLst>
            <pc:docMk/>
            <pc:sldMk cId="1049054775" sldId="258"/>
            <ac:spMk id="3" creationId="{328CA0A5-F3FC-4D28-A527-0D248DD1BE20}"/>
          </ac:spMkLst>
        </pc:spChg>
        <pc:spChg chg="add mod">
          <ac:chgData name="Jane Mellars (2110817)" userId="S::2110817@student.uwtsd.ac.uk::68d2480f-aa3e-4f13-bdfe-7c6cdaf03611" providerId="AD" clId="Web-{BCEDB288-40EE-4939-BAE8-621290377451}" dt="2022-03-01T19:40:08.309" v="1246" actId="1076"/>
          <ac:spMkLst>
            <pc:docMk/>
            <pc:sldMk cId="1049054775" sldId="258"/>
            <ac:spMk id="4" creationId="{9A6E1F68-CC35-4957-BB32-EEB67EBE2FE6}"/>
          </ac:spMkLst>
        </pc:spChg>
        <pc:spChg chg="add del mod">
          <ac:chgData name="Jane Mellars (2110817)" userId="S::2110817@student.uwtsd.ac.uk::68d2480f-aa3e-4f13-bdfe-7c6cdaf03611" providerId="AD" clId="Web-{BCEDB288-40EE-4939-BAE8-621290377451}" dt="2022-03-01T19:56:52.929" v="1470"/>
          <ac:spMkLst>
            <pc:docMk/>
            <pc:sldMk cId="1049054775" sldId="258"/>
            <ac:spMk id="5" creationId="{08D9D6F1-53B0-4471-AE73-B1E6E724CF4A}"/>
          </ac:spMkLst>
        </pc:spChg>
        <pc:spChg chg="add del mod">
          <ac:chgData name="Jane Mellars (2110817)" userId="S::2110817@student.uwtsd.ac.uk::68d2480f-aa3e-4f13-bdfe-7c6cdaf03611" providerId="AD" clId="Web-{BCEDB288-40EE-4939-BAE8-621290377451}" dt="2022-03-01T19:56:56.429" v="1471"/>
          <ac:spMkLst>
            <pc:docMk/>
            <pc:sldMk cId="1049054775" sldId="258"/>
            <ac:spMk id="6" creationId="{73C09723-F695-456E-A7DE-5A35E0F1F488}"/>
          </ac:spMkLst>
        </pc:spChg>
        <pc:spChg chg="add del mod">
          <ac:chgData name="Jane Mellars (2110817)" userId="S::2110817@student.uwtsd.ac.uk::68d2480f-aa3e-4f13-bdfe-7c6cdaf03611" providerId="AD" clId="Web-{BCEDB288-40EE-4939-BAE8-621290377451}" dt="2022-03-01T19:56:59.398" v="1472"/>
          <ac:spMkLst>
            <pc:docMk/>
            <pc:sldMk cId="1049054775" sldId="258"/>
            <ac:spMk id="7" creationId="{67485688-CBE8-490A-BF53-C34C5FDEB295}"/>
          </ac:spMkLst>
        </pc:spChg>
        <pc:spChg chg="add del mod">
          <ac:chgData name="Jane Mellars (2110817)" userId="S::2110817@student.uwtsd.ac.uk::68d2480f-aa3e-4f13-bdfe-7c6cdaf03611" providerId="AD" clId="Web-{BCEDB288-40EE-4939-BAE8-621290377451}" dt="2022-03-01T19:57:03.289" v="1473"/>
          <ac:spMkLst>
            <pc:docMk/>
            <pc:sldMk cId="1049054775" sldId="258"/>
            <ac:spMk id="8" creationId="{B4448C7F-783E-4699-A1EC-F105DBACFE11}"/>
          </ac:spMkLst>
        </pc:spChg>
        <pc:spChg chg="add del mod">
          <ac:chgData name="Jane Mellars (2110817)" userId="S::2110817@student.uwtsd.ac.uk::68d2480f-aa3e-4f13-bdfe-7c6cdaf03611" providerId="AD" clId="Web-{BCEDB288-40EE-4939-BAE8-621290377451}" dt="2022-03-01T19:57:06.820" v="1474"/>
          <ac:spMkLst>
            <pc:docMk/>
            <pc:sldMk cId="1049054775" sldId="258"/>
            <ac:spMk id="9" creationId="{B8A06FEA-3F99-4569-9519-519EFADFFF81}"/>
          </ac:spMkLst>
        </pc:spChg>
        <pc:spChg chg="add del mod">
          <ac:chgData name="Jane Mellars (2110817)" userId="S::2110817@student.uwtsd.ac.uk::68d2480f-aa3e-4f13-bdfe-7c6cdaf03611" providerId="AD" clId="Web-{BCEDB288-40EE-4939-BAE8-621290377451}" dt="2022-03-01T19:28:26.105" v="1144"/>
          <ac:spMkLst>
            <pc:docMk/>
            <pc:sldMk cId="1049054775" sldId="258"/>
            <ac:spMk id="10" creationId="{FF19341F-5AEE-4F35-8A1B-53038A9E4544}"/>
          </ac:spMkLst>
        </pc:spChg>
        <pc:spChg chg="add del mod">
          <ac:chgData name="Jane Mellars (2110817)" userId="S::2110817@student.uwtsd.ac.uk::68d2480f-aa3e-4f13-bdfe-7c6cdaf03611" providerId="AD" clId="Web-{BCEDB288-40EE-4939-BAE8-621290377451}" dt="2022-03-01T19:57:11.539" v="1475"/>
          <ac:spMkLst>
            <pc:docMk/>
            <pc:sldMk cId="1049054775" sldId="258"/>
            <ac:spMk id="11" creationId="{9E6B5499-087D-4840-A643-273CDB6E3D92}"/>
          </ac:spMkLst>
        </pc:spChg>
        <pc:spChg chg="add del mod">
          <ac:chgData name="Jane Mellars (2110817)" userId="S::2110817@student.uwtsd.ac.uk::68d2480f-aa3e-4f13-bdfe-7c6cdaf03611" providerId="AD" clId="Web-{BCEDB288-40EE-4939-BAE8-621290377451}" dt="2022-03-01T19:57:15.149" v="1476"/>
          <ac:spMkLst>
            <pc:docMk/>
            <pc:sldMk cId="1049054775" sldId="258"/>
            <ac:spMk id="12" creationId="{962FABC4-7B09-4606-8099-2ED0D1D2EB1F}"/>
          </ac:spMkLst>
        </pc:spChg>
        <pc:spChg chg="add del mod">
          <ac:chgData name="Jane Mellars (2110817)" userId="S::2110817@student.uwtsd.ac.uk::68d2480f-aa3e-4f13-bdfe-7c6cdaf03611" providerId="AD" clId="Web-{BCEDB288-40EE-4939-BAE8-621290377451}" dt="2022-03-01T19:57:17.805" v="1477"/>
          <ac:spMkLst>
            <pc:docMk/>
            <pc:sldMk cId="1049054775" sldId="258"/>
            <ac:spMk id="13" creationId="{77889E08-6EF5-45B2-8CC5-938B5023AA46}"/>
          </ac:spMkLst>
        </pc:spChg>
        <pc:spChg chg="add del mod">
          <ac:chgData name="Jane Mellars (2110817)" userId="S::2110817@student.uwtsd.ac.uk::68d2480f-aa3e-4f13-bdfe-7c6cdaf03611" providerId="AD" clId="Web-{BCEDB288-40EE-4939-BAE8-621290377451}" dt="2022-03-01T19:44:47.615" v="1304"/>
          <ac:spMkLst>
            <pc:docMk/>
            <pc:sldMk cId="1049054775" sldId="258"/>
            <ac:spMk id="14" creationId="{C1ADF9FB-36D9-48FA-9407-B106E91FE37A}"/>
          </ac:spMkLst>
        </pc:spChg>
        <pc:spChg chg="add mod">
          <ac:chgData name="Jane Mellars (2110817)" userId="S::2110817@student.uwtsd.ac.uk::68d2480f-aa3e-4f13-bdfe-7c6cdaf03611" providerId="AD" clId="Web-{BCEDB288-40EE-4939-BAE8-621290377451}" dt="2022-03-01T19:58:49.182" v="1487" actId="1076"/>
          <ac:spMkLst>
            <pc:docMk/>
            <pc:sldMk cId="1049054775" sldId="258"/>
            <ac:spMk id="16" creationId="{404F4D19-9E6F-408F-A68C-EAD480BECEF5}"/>
          </ac:spMkLst>
        </pc:spChg>
        <pc:spChg chg="add mod">
          <ac:chgData name="Jane Mellars (2110817)" userId="S::2110817@student.uwtsd.ac.uk::68d2480f-aa3e-4f13-bdfe-7c6cdaf03611" providerId="AD" clId="Web-{BCEDB288-40EE-4939-BAE8-621290377451}" dt="2022-03-01T19:58:58.120" v="1488" actId="1076"/>
          <ac:spMkLst>
            <pc:docMk/>
            <pc:sldMk cId="1049054775" sldId="258"/>
            <ac:spMk id="17" creationId="{9A5C01E5-3E5F-4117-99AA-527719A33537}"/>
          </ac:spMkLst>
        </pc:spChg>
        <pc:spChg chg="add mod">
          <ac:chgData name="Jane Mellars (2110817)" userId="S::2110817@student.uwtsd.ac.uk::68d2480f-aa3e-4f13-bdfe-7c6cdaf03611" providerId="AD" clId="Web-{BCEDB288-40EE-4939-BAE8-621290377451}" dt="2022-03-01T19:59:27.777" v="1491" actId="1076"/>
          <ac:spMkLst>
            <pc:docMk/>
            <pc:sldMk cId="1049054775" sldId="258"/>
            <ac:spMk id="18" creationId="{9AE3E508-6920-4076-AB0B-D97D467E2E0F}"/>
          </ac:spMkLst>
        </pc:spChg>
        <pc:spChg chg="add mod">
          <ac:chgData name="Jane Mellars (2110817)" userId="S::2110817@student.uwtsd.ac.uk::68d2480f-aa3e-4f13-bdfe-7c6cdaf03611" providerId="AD" clId="Web-{BCEDB288-40EE-4939-BAE8-621290377451}" dt="2022-03-01T19:59:33.558" v="1492" actId="1076"/>
          <ac:spMkLst>
            <pc:docMk/>
            <pc:sldMk cId="1049054775" sldId="258"/>
            <ac:spMk id="19" creationId="{AFE8D30D-D7A4-42AF-AC2A-6B827EE0D200}"/>
          </ac:spMkLst>
        </pc:spChg>
        <pc:spChg chg="add mod">
          <ac:chgData name="Jane Mellars (2110817)" userId="S::2110817@student.uwtsd.ac.uk::68d2480f-aa3e-4f13-bdfe-7c6cdaf03611" providerId="AD" clId="Web-{BCEDB288-40EE-4939-BAE8-621290377451}" dt="2022-03-01T19:59:47.121" v="1493" actId="1076"/>
          <ac:spMkLst>
            <pc:docMk/>
            <pc:sldMk cId="1049054775" sldId="258"/>
            <ac:spMk id="20" creationId="{4CEA0B30-6069-4D34-B919-EE56B3663FD2}"/>
          </ac:spMkLst>
        </pc:spChg>
        <pc:spChg chg="add mod">
          <ac:chgData name="Jane Mellars (2110817)" userId="S::2110817@student.uwtsd.ac.uk::68d2480f-aa3e-4f13-bdfe-7c6cdaf03611" providerId="AD" clId="Web-{BCEDB288-40EE-4939-BAE8-621290377451}" dt="2022-03-01T19:59:54.371" v="1494" actId="1076"/>
          <ac:spMkLst>
            <pc:docMk/>
            <pc:sldMk cId="1049054775" sldId="258"/>
            <ac:spMk id="21" creationId="{8CD2D913-0C47-4DF9-BD1C-B887B540FDB1}"/>
          </ac:spMkLst>
        </pc:spChg>
        <pc:spChg chg="add mod">
          <ac:chgData name="Jane Mellars (2110817)" userId="S::2110817@student.uwtsd.ac.uk::68d2480f-aa3e-4f13-bdfe-7c6cdaf03611" providerId="AD" clId="Web-{BCEDB288-40EE-4939-BAE8-621290377451}" dt="2022-03-01T20:00:05.918" v="1496" actId="1076"/>
          <ac:spMkLst>
            <pc:docMk/>
            <pc:sldMk cId="1049054775" sldId="258"/>
            <ac:spMk id="22" creationId="{65A68083-66E3-4C30-9A64-B4EA21D2E4D1}"/>
          </ac:spMkLst>
        </pc:spChg>
        <pc:spChg chg="add mod">
          <ac:chgData name="Jane Mellars (2110817)" userId="S::2110817@student.uwtsd.ac.uk::68d2480f-aa3e-4f13-bdfe-7c6cdaf03611" providerId="AD" clId="Web-{BCEDB288-40EE-4939-BAE8-621290377451}" dt="2022-03-01T20:00:11.153" v="1497" actId="1076"/>
          <ac:spMkLst>
            <pc:docMk/>
            <pc:sldMk cId="1049054775" sldId="258"/>
            <ac:spMk id="23" creationId="{472B1948-3EAF-416E-998E-424BB63861F5}"/>
          </ac:spMkLst>
        </pc:spChg>
        <pc:spChg chg="add del">
          <ac:chgData name="Jane Mellars (2110817)" userId="S::2110817@student.uwtsd.ac.uk::68d2480f-aa3e-4f13-bdfe-7c6cdaf03611" providerId="AD" clId="Web-{BCEDB288-40EE-4939-BAE8-621290377451}" dt="2022-03-01T20:00:40.732" v="1499"/>
          <ac:spMkLst>
            <pc:docMk/>
            <pc:sldMk cId="1049054775" sldId="258"/>
            <ac:spMk id="24" creationId="{DB52212F-1D69-4053-9158-4CB3E76346BF}"/>
          </ac:spMkLst>
        </pc:spChg>
        <pc:spChg chg="add mod">
          <ac:chgData name="Jane Mellars (2110817)" userId="S::2110817@student.uwtsd.ac.uk::68d2480f-aa3e-4f13-bdfe-7c6cdaf03611" providerId="AD" clId="Web-{BCEDB288-40EE-4939-BAE8-621290377451}" dt="2022-03-01T20:30:15.838" v="1798" actId="14100"/>
          <ac:spMkLst>
            <pc:docMk/>
            <pc:sldMk cId="1049054775" sldId="258"/>
            <ac:spMk id="25" creationId="{B1B1C9D6-E1C6-4EB8-92EB-7BCD0852FD36}"/>
          </ac:spMkLst>
        </pc:spChg>
        <pc:picChg chg="add mod">
          <ac:chgData name="Jane Mellars (2110817)" userId="S::2110817@student.uwtsd.ac.uk::68d2480f-aa3e-4f13-bdfe-7c6cdaf03611" providerId="AD" clId="Web-{BCEDB288-40EE-4939-BAE8-621290377451}" dt="2022-03-01T19:58:25.713" v="1485" actId="14100"/>
          <ac:picMkLst>
            <pc:docMk/>
            <pc:sldMk cId="1049054775" sldId="258"/>
            <ac:picMk id="15" creationId="{29FF56D4-A0C9-4FE9-9783-9DD3B2082853}"/>
          </ac:picMkLst>
        </pc:picChg>
      </pc:sldChg>
      <pc:sldMasterChg chg="del delSldLayout">
        <pc:chgData name="Jane Mellars (2110817)" userId="S::2110817@student.uwtsd.ac.uk::68d2480f-aa3e-4f13-bdfe-7c6cdaf03611" providerId="AD" clId="Web-{BCEDB288-40EE-4939-BAE8-621290377451}" dt="2022-03-01T16:15:33.824" v="92"/>
        <pc:sldMasterMkLst>
          <pc:docMk/>
          <pc:sldMasterMk cId="2460954070" sldId="2147483660"/>
        </pc:sldMasterMkLst>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2385387890" sldId="2147483661"/>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949138452" sldId="2147483662"/>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2591524520" sldId="2147483663"/>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1203092039" sldId="2147483664"/>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3733172339" sldId="2147483665"/>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3210312558" sldId="2147483666"/>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3146388984" sldId="2147483667"/>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3171841454" sldId="2147483668"/>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1718958274" sldId="2147483669"/>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2202905451" sldId="2147483670"/>
          </pc:sldLayoutMkLst>
        </pc:sldLayoutChg>
        <pc:sldLayoutChg chg="del">
          <pc:chgData name="Jane Mellars (2110817)" userId="S::2110817@student.uwtsd.ac.uk::68d2480f-aa3e-4f13-bdfe-7c6cdaf03611" providerId="AD" clId="Web-{BCEDB288-40EE-4939-BAE8-621290377451}" dt="2022-03-01T16:15:33.824" v="92"/>
          <pc:sldLayoutMkLst>
            <pc:docMk/>
            <pc:sldMasterMk cId="2460954070" sldId="2147483660"/>
            <pc:sldLayoutMk cId="3479445657" sldId="2147483671"/>
          </pc:sldLayoutMkLst>
        </pc:sldLayoutChg>
      </pc:sldMasterChg>
      <pc:sldMasterChg chg="add del addSldLayout delSldLayout modSldLayout">
        <pc:chgData name="Jane Mellars (2110817)" userId="S::2110817@student.uwtsd.ac.uk::68d2480f-aa3e-4f13-bdfe-7c6cdaf03611" providerId="AD" clId="Web-{BCEDB288-40EE-4939-BAE8-621290377451}" dt="2022-03-01T16:15:40.824" v="93"/>
        <pc:sldMasterMkLst>
          <pc:docMk/>
          <pc:sldMasterMk cId="1853084235" sldId="2147483672"/>
        </pc:sldMasterMkLst>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1070709945" sldId="2147483673"/>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2001515160" sldId="2147483674"/>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3951095130" sldId="2147483675"/>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2129256767" sldId="2147483676"/>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2838812126" sldId="2147483677"/>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4083906944" sldId="2147483678"/>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2231376860" sldId="2147483679"/>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4085712300" sldId="2147483680"/>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2853691112" sldId="2147483681"/>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3955137543" sldId="2147483682"/>
          </pc:sldLayoutMkLst>
        </pc:sldLayoutChg>
        <pc:sldLayoutChg chg="add del mod replId">
          <pc:chgData name="Jane Mellars (2110817)" userId="S::2110817@student.uwtsd.ac.uk::68d2480f-aa3e-4f13-bdfe-7c6cdaf03611" providerId="AD" clId="Web-{BCEDB288-40EE-4939-BAE8-621290377451}" dt="2022-03-01T16:15:40.824" v="93"/>
          <pc:sldLayoutMkLst>
            <pc:docMk/>
            <pc:sldMasterMk cId="1853084235" sldId="2147483672"/>
            <pc:sldLayoutMk cId="617678709" sldId="2147483683"/>
          </pc:sldLayoutMkLst>
        </pc:sldLayoutChg>
      </pc:sldMasterChg>
      <pc:sldMasterChg chg="add del addSldLayout delSldLayout modSldLayout">
        <pc:chgData name="Jane Mellars (2110817)" userId="S::2110817@student.uwtsd.ac.uk::68d2480f-aa3e-4f13-bdfe-7c6cdaf03611" providerId="AD" clId="Web-{BCEDB288-40EE-4939-BAE8-621290377451}" dt="2022-03-01T16:15:46.653" v="94"/>
        <pc:sldMasterMkLst>
          <pc:docMk/>
          <pc:sldMasterMk cId="3569696287" sldId="2147483684"/>
        </pc:sldMasterMkLst>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2307373001" sldId="2147483685"/>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1869634921" sldId="2147483686"/>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3096106802" sldId="2147483687"/>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1911109506" sldId="2147483688"/>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236605040" sldId="2147483689"/>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300565891" sldId="2147483690"/>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62163575" sldId="2147483691"/>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3331005018" sldId="2147483692"/>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1995245749" sldId="2147483693"/>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3285878332" sldId="2147483694"/>
          </pc:sldLayoutMkLst>
        </pc:sldLayoutChg>
        <pc:sldLayoutChg chg="add del mod replId">
          <pc:chgData name="Jane Mellars (2110817)" userId="S::2110817@student.uwtsd.ac.uk::68d2480f-aa3e-4f13-bdfe-7c6cdaf03611" providerId="AD" clId="Web-{BCEDB288-40EE-4939-BAE8-621290377451}" dt="2022-03-01T16:15:46.653" v="94"/>
          <pc:sldLayoutMkLst>
            <pc:docMk/>
            <pc:sldMasterMk cId="3569696287" sldId="2147483684"/>
            <pc:sldLayoutMk cId="4117465960" sldId="2147483695"/>
          </pc:sldLayoutMkLst>
        </pc:sldLayoutChg>
      </pc:sldMasterChg>
      <pc:sldMasterChg chg="add del addSldLayout delSldLayout modSldLayout">
        <pc:chgData name="Jane Mellars (2110817)" userId="S::2110817@student.uwtsd.ac.uk::68d2480f-aa3e-4f13-bdfe-7c6cdaf03611" providerId="AD" clId="Web-{BCEDB288-40EE-4939-BAE8-621290377451}" dt="2022-03-01T16:15:53.700" v="95"/>
        <pc:sldMasterMkLst>
          <pc:docMk/>
          <pc:sldMasterMk cId="345431507" sldId="2147483696"/>
        </pc:sldMasterMkLst>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2409643621" sldId="2147483697"/>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3936364359" sldId="2147483698"/>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843445530" sldId="2147483699"/>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753996681" sldId="2147483700"/>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3723215851" sldId="2147483701"/>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3610003350" sldId="2147483702"/>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4205220777" sldId="2147483703"/>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1478942920" sldId="2147483704"/>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115461194" sldId="2147483705"/>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624453514" sldId="2147483706"/>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4085726968" sldId="2147483707"/>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404982102" sldId="2147483708"/>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1448384739" sldId="2147483709"/>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1003375406" sldId="2147483710"/>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1336906726" sldId="2147483711"/>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3405714744" sldId="2147483712"/>
          </pc:sldLayoutMkLst>
        </pc:sldLayoutChg>
        <pc:sldLayoutChg chg="add del mod replId">
          <pc:chgData name="Jane Mellars (2110817)" userId="S::2110817@student.uwtsd.ac.uk::68d2480f-aa3e-4f13-bdfe-7c6cdaf03611" providerId="AD" clId="Web-{BCEDB288-40EE-4939-BAE8-621290377451}" dt="2022-03-01T16:15:53.700" v="95"/>
          <pc:sldLayoutMkLst>
            <pc:docMk/>
            <pc:sldMasterMk cId="345431507" sldId="2147483696"/>
            <pc:sldLayoutMk cId="1978578019" sldId="2147483713"/>
          </pc:sldLayoutMkLst>
        </pc:sldLayoutChg>
      </pc:sldMasterChg>
      <pc:sldMasterChg chg="modSp add del addSldLayout delSldLayout modSldLayout">
        <pc:chgData name="Jane Mellars (2110817)" userId="S::2110817@student.uwtsd.ac.uk::68d2480f-aa3e-4f13-bdfe-7c6cdaf03611" providerId="AD" clId="Web-{BCEDB288-40EE-4939-BAE8-621290377451}" dt="2022-03-01T16:17:40.315" v="98"/>
        <pc:sldMasterMkLst>
          <pc:docMk/>
          <pc:sldMasterMk cId="163124941" sldId="2147483714"/>
        </pc:sldMasterMkLst>
        <pc:spChg chg="mod">
          <ac:chgData name="Jane Mellars (2110817)" userId="S::2110817@student.uwtsd.ac.uk::68d2480f-aa3e-4f13-bdfe-7c6cdaf03611" providerId="AD" clId="Web-{BCEDB288-40EE-4939-BAE8-621290377451}" dt="2022-03-01T16:17:40.206" v="97"/>
          <ac:spMkLst>
            <pc:docMk/>
            <pc:sldMasterMk cId="163124941" sldId="2147483714"/>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ac:spMk id="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ac:spMk id="4"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ac:spMk id="5"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ac:spMk id="6"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ac:spMk id="14"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ac:spMk id="16" creationId="{00000000-0000-0000-0000-000000000000}"/>
          </ac:spMkLst>
        </pc:spChg>
        <pc:picChg chg="mod">
          <ac:chgData name="Jane Mellars (2110817)" userId="S::2110817@student.uwtsd.ac.uk::68d2480f-aa3e-4f13-bdfe-7c6cdaf03611" providerId="AD" clId="Web-{BCEDB288-40EE-4939-BAE8-621290377451}" dt="2022-03-01T16:17:40.206" v="97"/>
          <ac:picMkLst>
            <pc:docMk/>
            <pc:sldMasterMk cId="163124941" sldId="2147483714"/>
            <ac:picMk id="7" creationId="{00000000-0000-0000-0000-000000000000}"/>
          </ac:picMkLst>
        </pc:picChg>
        <pc:picChg chg="mod">
          <ac:chgData name="Jane Mellars (2110817)" userId="S::2110817@student.uwtsd.ac.uk::68d2480f-aa3e-4f13-bdfe-7c6cdaf03611" providerId="AD" clId="Web-{BCEDB288-40EE-4939-BAE8-621290377451}" dt="2022-03-01T16:17:40.206" v="97"/>
          <ac:picMkLst>
            <pc:docMk/>
            <pc:sldMasterMk cId="163124941" sldId="2147483714"/>
            <ac:picMk id="8" creationId="{00000000-0000-0000-0000-000000000000}"/>
          </ac:picMkLst>
        </pc:picChg>
        <pc:picChg chg="mod">
          <ac:chgData name="Jane Mellars (2110817)" userId="S::2110817@student.uwtsd.ac.uk::68d2480f-aa3e-4f13-bdfe-7c6cdaf03611" providerId="AD" clId="Web-{BCEDB288-40EE-4939-BAE8-621290377451}" dt="2022-03-01T16:17:40.206" v="97"/>
          <ac:picMkLst>
            <pc:docMk/>
            <pc:sldMasterMk cId="163124941" sldId="2147483714"/>
            <ac:picMk id="9" creationId="{00000000-0000-0000-0000-000000000000}"/>
          </ac:picMkLst>
        </pc:picChg>
        <pc:picChg chg="mod">
          <ac:chgData name="Jane Mellars (2110817)" userId="S::2110817@student.uwtsd.ac.uk::68d2480f-aa3e-4f13-bdfe-7c6cdaf03611" providerId="AD" clId="Web-{BCEDB288-40EE-4939-BAE8-621290377451}" dt="2022-03-01T16:17:40.206" v="97"/>
          <ac:picMkLst>
            <pc:docMk/>
            <pc:sldMasterMk cId="163124941" sldId="2147483714"/>
            <ac:picMk id="10" creationId="{00000000-0000-0000-0000-000000000000}"/>
          </ac:picMkLst>
        </pc:pic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3988827702" sldId="2147483715"/>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3988827702" sldId="2147483715"/>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3988827702" sldId="2147483715"/>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3512707879" sldId="2147483716"/>
          </pc:sldLayoutMkLst>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806618606" sldId="2147483717"/>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2806618606" sldId="2147483717"/>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806618606" sldId="2147483717"/>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3863854748" sldId="2147483718"/>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3863854748" sldId="2147483718"/>
              <ac:spMk id="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3863854748" sldId="2147483718"/>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090215452" sldId="2147483719"/>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2090215452" sldId="2147483719"/>
              <ac:spMk id="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090215452" sldId="2147483719"/>
              <ac:spMk id="4"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090215452" sldId="2147483719"/>
              <ac:spMk id="5"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090215452" sldId="2147483719"/>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532485937" sldId="2147483720"/>
          </pc:sldLayoutMkLst>
        </pc:sldLayoutChg>
        <pc:sldLayoutChg chg="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493592523" sldId="2147483721"/>
          </pc:sldLayoutMkLst>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1246199558" sldId="2147483722"/>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1246199558" sldId="2147483722"/>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1246199558" sldId="2147483722"/>
              <ac:spMk id="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1246199558" sldId="2147483722"/>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334428211" sldId="2147483723"/>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2334428211" sldId="2147483723"/>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334428211" sldId="2147483723"/>
              <ac:spMk id="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334428211" sldId="2147483723"/>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066456506" sldId="2147483724"/>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2066456506" sldId="2147483724"/>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066456506" sldId="2147483724"/>
              <ac:spMk id="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066456506" sldId="2147483724"/>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498421585" sldId="2147483725"/>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2498421585" sldId="2147483725"/>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498421585" sldId="2147483725"/>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1172552993" sldId="2147483726"/>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1172552993" sldId="2147483726"/>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1172552993" sldId="2147483726"/>
              <ac:spMk id="10"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1172552993" sldId="2147483726"/>
              <ac:spMk id="11"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1172552993" sldId="2147483726"/>
              <ac:spMk id="1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1172552993" sldId="2147483726"/>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837109682" sldId="2147483727"/>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837109682" sldId="2147483727"/>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837109682" sldId="2147483727"/>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683291209" sldId="2147483728"/>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2683291209" sldId="2147483728"/>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83291209" sldId="2147483728"/>
              <ac:spMk id="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83291209" sldId="2147483728"/>
              <ac:spMk id="5"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83291209" sldId="2147483728"/>
              <ac:spMk id="14"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83291209" sldId="2147483728"/>
              <ac:spMk id="16"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83291209" sldId="2147483728"/>
              <ac:spMk id="19"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83291209" sldId="2147483728"/>
              <ac:spMk id="20" creationId="{00000000-0000-0000-0000-000000000000}"/>
            </ac:spMkLst>
          </pc:spChg>
          <pc:cxnChg chg="mod">
            <ac:chgData name="Jane Mellars (2110817)" userId="S::2110817@student.uwtsd.ac.uk::68d2480f-aa3e-4f13-bdfe-7c6cdaf03611" providerId="AD" clId="Web-{BCEDB288-40EE-4939-BAE8-621290377451}" dt="2022-03-01T16:17:40.206" v="97"/>
            <ac:cxnSpMkLst>
              <pc:docMk/>
              <pc:sldMasterMk cId="163124941" sldId="2147483714"/>
              <pc:sldLayoutMk cId="2683291209" sldId="2147483728"/>
              <ac:cxnSpMk id="17" creationId="{00000000-0000-0000-0000-000000000000}"/>
            </ac:cxnSpMkLst>
          </pc:cxnChg>
          <pc:cxnChg chg="mod">
            <ac:chgData name="Jane Mellars (2110817)" userId="S::2110817@student.uwtsd.ac.uk::68d2480f-aa3e-4f13-bdfe-7c6cdaf03611" providerId="AD" clId="Web-{BCEDB288-40EE-4939-BAE8-621290377451}" dt="2022-03-01T16:17:40.206" v="97"/>
            <ac:cxnSpMkLst>
              <pc:docMk/>
              <pc:sldMasterMk cId="163124941" sldId="2147483714"/>
              <pc:sldLayoutMk cId="2683291209" sldId="2147483728"/>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698974172" sldId="2147483729"/>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5"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14"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2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23"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24"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29"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30"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2698974172" sldId="2147483729"/>
              <ac:spMk id="31" creationId="{00000000-0000-0000-0000-000000000000}"/>
            </ac:spMkLst>
          </pc:spChg>
          <pc:cxnChg chg="mod">
            <ac:chgData name="Jane Mellars (2110817)" userId="S::2110817@student.uwtsd.ac.uk::68d2480f-aa3e-4f13-bdfe-7c6cdaf03611" providerId="AD" clId="Web-{BCEDB288-40EE-4939-BAE8-621290377451}" dt="2022-03-01T16:17:40.206" v="97"/>
            <ac:cxnSpMkLst>
              <pc:docMk/>
              <pc:sldMasterMk cId="163124941" sldId="2147483714"/>
              <pc:sldLayoutMk cId="2698974172" sldId="2147483729"/>
              <ac:cxnSpMk id="17" creationId="{00000000-0000-0000-0000-000000000000}"/>
            </ac:cxnSpMkLst>
          </pc:cxnChg>
          <pc:cxnChg chg="mod">
            <ac:chgData name="Jane Mellars (2110817)" userId="S::2110817@student.uwtsd.ac.uk::68d2480f-aa3e-4f13-bdfe-7c6cdaf03611" providerId="AD" clId="Web-{BCEDB288-40EE-4939-BAE8-621290377451}" dt="2022-03-01T16:17:40.206" v="97"/>
            <ac:cxnSpMkLst>
              <pc:docMk/>
              <pc:sldMasterMk cId="163124941" sldId="2147483714"/>
              <pc:sldLayoutMk cId="2698974172" sldId="2147483729"/>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2884459057" sldId="2147483730"/>
          </pc:sldLayoutMkLst>
        </pc:sldLayoutChg>
        <pc:sldLayoutChg chg="modSp add del mod replId">
          <pc:chgData name="Jane Mellars (2110817)" userId="S::2110817@student.uwtsd.ac.uk::68d2480f-aa3e-4f13-bdfe-7c6cdaf03611" providerId="AD" clId="Web-{BCEDB288-40EE-4939-BAE8-621290377451}" dt="2022-03-01T16:17:40.315" v="98"/>
          <pc:sldLayoutMkLst>
            <pc:docMk/>
            <pc:sldMasterMk cId="163124941" sldId="2147483714"/>
            <pc:sldLayoutMk cId="1160675720" sldId="2147483731"/>
          </pc:sldLayoutMkLst>
          <pc:spChg chg="mod">
            <ac:chgData name="Jane Mellars (2110817)" userId="S::2110817@student.uwtsd.ac.uk::68d2480f-aa3e-4f13-bdfe-7c6cdaf03611" providerId="AD" clId="Web-{BCEDB288-40EE-4939-BAE8-621290377451}" dt="2022-03-01T16:17:40.206" v="97"/>
            <ac:spMkLst>
              <pc:docMk/>
              <pc:sldMasterMk cId="163124941" sldId="2147483714"/>
              <pc:sldLayoutMk cId="1160675720" sldId="2147483731"/>
              <ac:spMk id="2" creationId="{00000000-0000-0000-0000-000000000000}"/>
            </ac:spMkLst>
          </pc:spChg>
          <pc:spChg chg="mod">
            <ac:chgData name="Jane Mellars (2110817)" userId="S::2110817@student.uwtsd.ac.uk::68d2480f-aa3e-4f13-bdfe-7c6cdaf03611" providerId="AD" clId="Web-{BCEDB288-40EE-4939-BAE8-621290377451}" dt="2022-03-01T16:17:40.206" v="97"/>
            <ac:spMkLst>
              <pc:docMk/>
              <pc:sldMasterMk cId="163124941" sldId="2147483714"/>
              <pc:sldLayoutMk cId="1160675720" sldId="2147483731"/>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18:42.522" v="102"/>
        <pc:sldMasterMkLst>
          <pc:docMk/>
          <pc:sldMasterMk cId="1544652277" sldId="2147483732"/>
        </pc:sldMasterMkLst>
        <pc:spChg chg="mod">
          <ac:chgData name="Jane Mellars (2110817)" userId="S::2110817@student.uwtsd.ac.uk::68d2480f-aa3e-4f13-bdfe-7c6cdaf03611" providerId="AD" clId="Web-{BCEDB288-40EE-4939-BAE8-621290377451}" dt="2022-03-01T16:18:42.428" v="101"/>
          <ac:spMkLst>
            <pc:docMk/>
            <pc:sldMasterMk cId="1544652277" sldId="2147483732"/>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4"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5"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6"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19"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20"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21"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2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2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ac:spMk id="24" creationId="{00000000-0000-0000-0000-000000000000}"/>
          </ac:spMkLst>
        </pc:sp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354971164" sldId="2147483733"/>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354971164" sldId="2147483733"/>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54971164" sldId="2147483733"/>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2735363586" sldId="2147483734"/>
          </pc:sldLayoutMkLst>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1897029372" sldId="2147483735"/>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1897029372" sldId="2147483735"/>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897029372" sldId="2147483735"/>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3325091438" sldId="2147483736"/>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3325091438" sldId="2147483736"/>
              <ac:spMk id="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25091438" sldId="2147483736"/>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1574702910" sldId="2147483737"/>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1574702910" sldId="2147483737"/>
              <ac:spMk id="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574702910" sldId="2147483737"/>
              <ac:spMk id="4"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574702910" sldId="2147483737"/>
              <ac:spMk id="5"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574702910" sldId="2147483737"/>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635896769" sldId="2147483738"/>
          </pc:sldLayoutMkLst>
        </pc:sldLayoutChg>
        <pc:sldLayoutChg chg="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1180442455" sldId="2147483739"/>
          </pc:sldLayoutMkLst>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449468262" sldId="2147483740"/>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449468262" sldId="2147483740"/>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449468262" sldId="2147483740"/>
              <ac:spMk id="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449468262" sldId="2147483740"/>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3925015525" sldId="2147483741"/>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3925015525" sldId="2147483741"/>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925015525" sldId="2147483741"/>
              <ac:spMk id="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925015525" sldId="2147483741"/>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430665909" sldId="2147483742"/>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430665909" sldId="2147483742"/>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430665909" sldId="2147483742"/>
              <ac:spMk id="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430665909" sldId="2147483742"/>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1270062754" sldId="2147483743"/>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1270062754" sldId="2147483743"/>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270062754" sldId="2147483743"/>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1169943743" sldId="2147483744"/>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1169943743" sldId="2147483744"/>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169943743" sldId="2147483744"/>
              <ac:spMk id="10"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169943743" sldId="2147483744"/>
              <ac:spMk id="11"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169943743" sldId="2147483744"/>
              <ac:spMk id="1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1169943743" sldId="2147483744"/>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3864453266" sldId="2147483745"/>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3864453266" sldId="2147483745"/>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864453266" sldId="2147483745"/>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3005576425" sldId="2147483746"/>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3005576425" sldId="2147483746"/>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005576425" sldId="2147483746"/>
              <ac:spMk id="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005576425" sldId="2147483746"/>
              <ac:spMk id="5"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005576425" sldId="2147483746"/>
              <ac:spMk id="14"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005576425" sldId="2147483746"/>
              <ac:spMk id="16"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005576425" sldId="2147483746"/>
              <ac:spMk id="19"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005576425" sldId="2147483746"/>
              <ac:spMk id="20" creationId="{00000000-0000-0000-0000-000000000000}"/>
            </ac:spMkLst>
          </pc:spChg>
          <pc:cxnChg chg="mod">
            <ac:chgData name="Jane Mellars (2110817)" userId="S::2110817@student.uwtsd.ac.uk::68d2480f-aa3e-4f13-bdfe-7c6cdaf03611" providerId="AD" clId="Web-{BCEDB288-40EE-4939-BAE8-621290377451}" dt="2022-03-01T16:18:42.428" v="101"/>
            <ac:cxnSpMkLst>
              <pc:docMk/>
              <pc:sldMasterMk cId="1544652277" sldId="2147483732"/>
              <pc:sldLayoutMk cId="3005576425" sldId="2147483746"/>
              <ac:cxnSpMk id="17" creationId="{00000000-0000-0000-0000-000000000000}"/>
            </ac:cxnSpMkLst>
          </pc:cxnChg>
          <pc:cxnChg chg="mod">
            <ac:chgData name="Jane Mellars (2110817)" userId="S::2110817@student.uwtsd.ac.uk::68d2480f-aa3e-4f13-bdfe-7c6cdaf03611" providerId="AD" clId="Web-{BCEDB288-40EE-4939-BAE8-621290377451}" dt="2022-03-01T16:18:42.428" v="101"/>
            <ac:cxnSpMkLst>
              <pc:docMk/>
              <pc:sldMasterMk cId="1544652277" sldId="2147483732"/>
              <pc:sldLayoutMk cId="3005576425" sldId="2147483746"/>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3331574718" sldId="2147483747"/>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5"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14"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2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23"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24"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29"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30"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31574718" sldId="2147483747"/>
              <ac:spMk id="31" creationId="{00000000-0000-0000-0000-000000000000}"/>
            </ac:spMkLst>
          </pc:spChg>
          <pc:cxnChg chg="mod">
            <ac:chgData name="Jane Mellars (2110817)" userId="S::2110817@student.uwtsd.ac.uk::68d2480f-aa3e-4f13-bdfe-7c6cdaf03611" providerId="AD" clId="Web-{BCEDB288-40EE-4939-BAE8-621290377451}" dt="2022-03-01T16:18:42.428" v="101"/>
            <ac:cxnSpMkLst>
              <pc:docMk/>
              <pc:sldMasterMk cId="1544652277" sldId="2147483732"/>
              <pc:sldLayoutMk cId="3331574718" sldId="2147483747"/>
              <ac:cxnSpMk id="17" creationId="{00000000-0000-0000-0000-000000000000}"/>
            </ac:cxnSpMkLst>
          </pc:cxnChg>
          <pc:cxnChg chg="mod">
            <ac:chgData name="Jane Mellars (2110817)" userId="S::2110817@student.uwtsd.ac.uk::68d2480f-aa3e-4f13-bdfe-7c6cdaf03611" providerId="AD" clId="Web-{BCEDB288-40EE-4939-BAE8-621290377451}" dt="2022-03-01T16:18:42.428" v="101"/>
            <ac:cxnSpMkLst>
              <pc:docMk/>
              <pc:sldMasterMk cId="1544652277" sldId="2147483732"/>
              <pc:sldLayoutMk cId="3331574718" sldId="2147483747"/>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171700292" sldId="2147483748"/>
          </pc:sldLayoutMkLst>
        </pc:sldLayoutChg>
        <pc:sldLayoutChg chg="modSp add del mod replId">
          <pc:chgData name="Jane Mellars (2110817)" userId="S::2110817@student.uwtsd.ac.uk::68d2480f-aa3e-4f13-bdfe-7c6cdaf03611" providerId="AD" clId="Web-{BCEDB288-40EE-4939-BAE8-621290377451}" dt="2022-03-01T16:18:42.522" v="102"/>
          <pc:sldLayoutMkLst>
            <pc:docMk/>
            <pc:sldMasterMk cId="1544652277" sldId="2147483732"/>
            <pc:sldLayoutMk cId="3399709528" sldId="2147483749"/>
          </pc:sldLayoutMkLst>
          <pc:spChg chg="mod">
            <ac:chgData name="Jane Mellars (2110817)" userId="S::2110817@student.uwtsd.ac.uk::68d2480f-aa3e-4f13-bdfe-7c6cdaf03611" providerId="AD" clId="Web-{BCEDB288-40EE-4939-BAE8-621290377451}" dt="2022-03-01T16:18:42.428" v="101"/>
            <ac:spMkLst>
              <pc:docMk/>
              <pc:sldMasterMk cId="1544652277" sldId="2147483732"/>
              <pc:sldLayoutMk cId="3399709528" sldId="2147483749"/>
              <ac:spMk id="2" creationId="{00000000-0000-0000-0000-000000000000}"/>
            </ac:spMkLst>
          </pc:spChg>
          <pc:spChg chg="mod">
            <ac:chgData name="Jane Mellars (2110817)" userId="S::2110817@student.uwtsd.ac.uk::68d2480f-aa3e-4f13-bdfe-7c6cdaf03611" providerId="AD" clId="Web-{BCEDB288-40EE-4939-BAE8-621290377451}" dt="2022-03-01T16:18:42.428" v="101"/>
            <ac:spMkLst>
              <pc:docMk/>
              <pc:sldMasterMk cId="1544652277" sldId="2147483732"/>
              <pc:sldLayoutMk cId="3399709528" sldId="2147483749"/>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19:11.273" v="104"/>
        <pc:sldMasterMkLst>
          <pc:docMk/>
          <pc:sldMasterMk cId="1161380475" sldId="2147483750"/>
        </pc:sldMasterMkLst>
        <pc:spChg chg="mod">
          <ac:chgData name="Jane Mellars (2110817)" userId="S::2110817@student.uwtsd.ac.uk::68d2480f-aa3e-4f13-bdfe-7c6cdaf03611" providerId="AD" clId="Web-{BCEDB288-40EE-4939-BAE8-621290377451}" dt="2022-03-01T16:19:11.132" v="103"/>
          <ac:spMkLst>
            <pc:docMk/>
            <pc:sldMasterMk cId="1161380475" sldId="2147483750"/>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4"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5"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6"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19"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20"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21"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2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2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ac:spMk id="24" creationId="{00000000-0000-0000-0000-000000000000}"/>
          </ac:spMkLst>
        </pc:sp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2976913637" sldId="2147483751"/>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2976913637" sldId="2147483751"/>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2976913637" sldId="2147483751"/>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1838032918" sldId="2147483752"/>
          </pc:sldLayoutMkLst>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2903109512" sldId="2147483753"/>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2903109512" sldId="2147483753"/>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2903109512" sldId="2147483753"/>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1989164284" sldId="2147483754"/>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1989164284" sldId="2147483754"/>
              <ac:spMk id="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1989164284" sldId="2147483754"/>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631561946" sldId="2147483755"/>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631561946" sldId="2147483755"/>
              <ac:spMk id="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631561946" sldId="2147483755"/>
              <ac:spMk id="4"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631561946" sldId="2147483755"/>
              <ac:spMk id="5"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631561946" sldId="2147483755"/>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2355891884" sldId="2147483756"/>
          </pc:sldLayoutMkLst>
        </pc:sldLayoutChg>
        <pc:sldLayoutChg chg="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4159398788" sldId="2147483757"/>
          </pc:sldLayoutMkLst>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379579402" sldId="2147483758"/>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379579402" sldId="2147483758"/>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79579402" sldId="2147483758"/>
              <ac:spMk id="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79579402" sldId="2147483758"/>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4163246569" sldId="2147483759"/>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4163246569" sldId="2147483759"/>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163246569" sldId="2147483759"/>
              <ac:spMk id="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163246569" sldId="2147483759"/>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3822908798" sldId="2147483760"/>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3822908798" sldId="2147483760"/>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822908798" sldId="2147483760"/>
              <ac:spMk id="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822908798" sldId="2147483760"/>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349906739" sldId="2147483761"/>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349906739" sldId="2147483761"/>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49906739" sldId="2147483761"/>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952930806" sldId="2147483762"/>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952930806" sldId="2147483762"/>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952930806" sldId="2147483762"/>
              <ac:spMk id="10"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952930806" sldId="2147483762"/>
              <ac:spMk id="11"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952930806" sldId="2147483762"/>
              <ac:spMk id="1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952930806" sldId="2147483762"/>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141032045" sldId="2147483763"/>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141032045" sldId="2147483763"/>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141032045" sldId="2147483763"/>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3261427663" sldId="2147483764"/>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3261427663" sldId="2147483764"/>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261427663" sldId="2147483764"/>
              <ac:spMk id="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261427663" sldId="2147483764"/>
              <ac:spMk id="5"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261427663" sldId="2147483764"/>
              <ac:spMk id="14"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261427663" sldId="2147483764"/>
              <ac:spMk id="16"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261427663" sldId="2147483764"/>
              <ac:spMk id="19"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3261427663" sldId="2147483764"/>
              <ac:spMk id="20" creationId="{00000000-0000-0000-0000-000000000000}"/>
            </ac:spMkLst>
          </pc:spChg>
          <pc:cxnChg chg="mod">
            <ac:chgData name="Jane Mellars (2110817)" userId="S::2110817@student.uwtsd.ac.uk::68d2480f-aa3e-4f13-bdfe-7c6cdaf03611" providerId="AD" clId="Web-{BCEDB288-40EE-4939-BAE8-621290377451}" dt="2022-03-01T16:19:11.132" v="103"/>
            <ac:cxnSpMkLst>
              <pc:docMk/>
              <pc:sldMasterMk cId="1161380475" sldId="2147483750"/>
              <pc:sldLayoutMk cId="3261427663" sldId="2147483764"/>
              <ac:cxnSpMk id="17" creationId="{00000000-0000-0000-0000-000000000000}"/>
            </ac:cxnSpMkLst>
          </pc:cxnChg>
          <pc:cxnChg chg="mod">
            <ac:chgData name="Jane Mellars (2110817)" userId="S::2110817@student.uwtsd.ac.uk::68d2480f-aa3e-4f13-bdfe-7c6cdaf03611" providerId="AD" clId="Web-{BCEDB288-40EE-4939-BAE8-621290377451}" dt="2022-03-01T16:19:11.132" v="103"/>
            <ac:cxnSpMkLst>
              <pc:docMk/>
              <pc:sldMasterMk cId="1161380475" sldId="2147483750"/>
              <pc:sldLayoutMk cId="3261427663" sldId="2147483764"/>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409284168" sldId="2147483765"/>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5"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14"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2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23"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24"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29"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30"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409284168" sldId="2147483765"/>
              <ac:spMk id="31" creationId="{00000000-0000-0000-0000-000000000000}"/>
            </ac:spMkLst>
          </pc:spChg>
          <pc:cxnChg chg="mod">
            <ac:chgData name="Jane Mellars (2110817)" userId="S::2110817@student.uwtsd.ac.uk::68d2480f-aa3e-4f13-bdfe-7c6cdaf03611" providerId="AD" clId="Web-{BCEDB288-40EE-4939-BAE8-621290377451}" dt="2022-03-01T16:19:11.132" v="103"/>
            <ac:cxnSpMkLst>
              <pc:docMk/>
              <pc:sldMasterMk cId="1161380475" sldId="2147483750"/>
              <pc:sldLayoutMk cId="409284168" sldId="2147483765"/>
              <ac:cxnSpMk id="17" creationId="{00000000-0000-0000-0000-000000000000}"/>
            </ac:cxnSpMkLst>
          </pc:cxnChg>
          <pc:cxnChg chg="mod">
            <ac:chgData name="Jane Mellars (2110817)" userId="S::2110817@student.uwtsd.ac.uk::68d2480f-aa3e-4f13-bdfe-7c6cdaf03611" providerId="AD" clId="Web-{BCEDB288-40EE-4939-BAE8-621290377451}" dt="2022-03-01T16:19:11.132" v="103"/>
            <ac:cxnSpMkLst>
              <pc:docMk/>
              <pc:sldMasterMk cId="1161380475" sldId="2147483750"/>
              <pc:sldLayoutMk cId="409284168" sldId="2147483765"/>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2689572239" sldId="2147483766"/>
          </pc:sldLayoutMkLst>
        </pc:sldLayoutChg>
        <pc:sldLayoutChg chg="modSp add del mod replId">
          <pc:chgData name="Jane Mellars (2110817)" userId="S::2110817@student.uwtsd.ac.uk::68d2480f-aa3e-4f13-bdfe-7c6cdaf03611" providerId="AD" clId="Web-{BCEDB288-40EE-4939-BAE8-621290377451}" dt="2022-03-01T16:19:11.273" v="104"/>
          <pc:sldLayoutMkLst>
            <pc:docMk/>
            <pc:sldMasterMk cId="1161380475" sldId="2147483750"/>
            <pc:sldLayoutMk cId="1217503056" sldId="2147483767"/>
          </pc:sldLayoutMkLst>
          <pc:spChg chg="mod">
            <ac:chgData name="Jane Mellars (2110817)" userId="S::2110817@student.uwtsd.ac.uk::68d2480f-aa3e-4f13-bdfe-7c6cdaf03611" providerId="AD" clId="Web-{BCEDB288-40EE-4939-BAE8-621290377451}" dt="2022-03-01T16:19:11.132" v="103"/>
            <ac:spMkLst>
              <pc:docMk/>
              <pc:sldMasterMk cId="1161380475" sldId="2147483750"/>
              <pc:sldLayoutMk cId="1217503056" sldId="2147483767"/>
              <ac:spMk id="2" creationId="{00000000-0000-0000-0000-000000000000}"/>
            </ac:spMkLst>
          </pc:spChg>
          <pc:spChg chg="mod">
            <ac:chgData name="Jane Mellars (2110817)" userId="S::2110817@student.uwtsd.ac.uk::68d2480f-aa3e-4f13-bdfe-7c6cdaf03611" providerId="AD" clId="Web-{BCEDB288-40EE-4939-BAE8-621290377451}" dt="2022-03-01T16:19:11.132" v="103"/>
            <ac:spMkLst>
              <pc:docMk/>
              <pc:sldMasterMk cId="1161380475" sldId="2147483750"/>
              <pc:sldLayoutMk cId="1217503056" sldId="2147483767"/>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20:07.713" v="106"/>
        <pc:sldMasterMkLst>
          <pc:docMk/>
          <pc:sldMasterMk cId="4000971180" sldId="2147483768"/>
        </pc:sldMasterMkLst>
        <pc:spChg chg="mod">
          <ac:chgData name="Jane Mellars (2110817)" userId="S::2110817@student.uwtsd.ac.uk::68d2480f-aa3e-4f13-bdfe-7c6cdaf03611" providerId="AD" clId="Web-{BCEDB288-40EE-4939-BAE8-621290377451}" dt="2022-03-01T16:20:07.557" v="105"/>
          <ac:spMkLst>
            <pc:docMk/>
            <pc:sldMasterMk cId="4000971180" sldId="2147483768"/>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4"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5"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6"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19"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20"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21"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2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2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ac:spMk id="24" creationId="{00000000-0000-0000-0000-000000000000}"/>
          </ac:spMkLst>
        </pc:sp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1827374828" sldId="2147483769"/>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1827374828" sldId="2147483769"/>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1827374828" sldId="2147483769"/>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178407792" sldId="2147483770"/>
          </pc:sldLayoutMkLst>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3576838588" sldId="2147483771"/>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3576838588" sldId="2147483771"/>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576838588" sldId="2147483771"/>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364988819" sldId="2147483772"/>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364988819" sldId="2147483772"/>
              <ac:spMk id="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64988819" sldId="2147483772"/>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707635529" sldId="2147483773"/>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707635529" sldId="2147483773"/>
              <ac:spMk id="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707635529" sldId="2147483773"/>
              <ac:spMk id="4"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707635529" sldId="2147483773"/>
              <ac:spMk id="5"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707635529" sldId="2147483773"/>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26958827" sldId="2147483774"/>
          </pc:sldLayoutMkLst>
        </pc:sldLayoutChg>
        <pc:sldLayoutChg chg="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34739349" sldId="2147483775"/>
          </pc:sldLayoutMkLst>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105777861" sldId="2147483776"/>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105777861" sldId="2147483776"/>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105777861" sldId="2147483776"/>
              <ac:spMk id="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105777861" sldId="2147483776"/>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343636658" sldId="2147483777"/>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343636658" sldId="2147483777"/>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43636658" sldId="2147483777"/>
              <ac:spMk id="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43636658" sldId="2147483777"/>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4084372974" sldId="2147483778"/>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4084372974" sldId="2147483778"/>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4084372974" sldId="2147483778"/>
              <ac:spMk id="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4084372974" sldId="2147483778"/>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422459111" sldId="2147483779"/>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422459111" sldId="2147483779"/>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422459111" sldId="2147483779"/>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1853929414" sldId="2147483780"/>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1853929414" sldId="2147483780"/>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1853929414" sldId="2147483780"/>
              <ac:spMk id="10"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1853929414" sldId="2147483780"/>
              <ac:spMk id="11"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1853929414" sldId="2147483780"/>
              <ac:spMk id="1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1853929414" sldId="2147483780"/>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443202235" sldId="2147483781"/>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443202235" sldId="2147483781"/>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443202235" sldId="2147483781"/>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3502392990" sldId="2147483782"/>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3502392990" sldId="2147483782"/>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502392990" sldId="2147483782"/>
              <ac:spMk id="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502392990" sldId="2147483782"/>
              <ac:spMk id="5"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502392990" sldId="2147483782"/>
              <ac:spMk id="14"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502392990" sldId="2147483782"/>
              <ac:spMk id="16"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502392990" sldId="2147483782"/>
              <ac:spMk id="19"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3502392990" sldId="2147483782"/>
              <ac:spMk id="20" creationId="{00000000-0000-0000-0000-000000000000}"/>
            </ac:spMkLst>
          </pc:spChg>
          <pc:cxnChg chg="mod">
            <ac:chgData name="Jane Mellars (2110817)" userId="S::2110817@student.uwtsd.ac.uk::68d2480f-aa3e-4f13-bdfe-7c6cdaf03611" providerId="AD" clId="Web-{BCEDB288-40EE-4939-BAE8-621290377451}" dt="2022-03-01T16:20:07.557" v="105"/>
            <ac:cxnSpMkLst>
              <pc:docMk/>
              <pc:sldMasterMk cId="4000971180" sldId="2147483768"/>
              <pc:sldLayoutMk cId="3502392990" sldId="2147483782"/>
              <ac:cxnSpMk id="17" creationId="{00000000-0000-0000-0000-000000000000}"/>
            </ac:cxnSpMkLst>
          </pc:cxnChg>
          <pc:cxnChg chg="mod">
            <ac:chgData name="Jane Mellars (2110817)" userId="S::2110817@student.uwtsd.ac.uk::68d2480f-aa3e-4f13-bdfe-7c6cdaf03611" providerId="AD" clId="Web-{BCEDB288-40EE-4939-BAE8-621290377451}" dt="2022-03-01T16:20:07.557" v="105"/>
            <ac:cxnSpMkLst>
              <pc:docMk/>
              <pc:sldMasterMk cId="4000971180" sldId="2147483768"/>
              <pc:sldLayoutMk cId="3502392990" sldId="2147483782"/>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2541559517" sldId="2147483783"/>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5"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14"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2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23"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24"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29"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30"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2541559517" sldId="2147483783"/>
              <ac:spMk id="31" creationId="{00000000-0000-0000-0000-000000000000}"/>
            </ac:spMkLst>
          </pc:spChg>
          <pc:cxnChg chg="mod">
            <ac:chgData name="Jane Mellars (2110817)" userId="S::2110817@student.uwtsd.ac.uk::68d2480f-aa3e-4f13-bdfe-7c6cdaf03611" providerId="AD" clId="Web-{BCEDB288-40EE-4939-BAE8-621290377451}" dt="2022-03-01T16:20:07.557" v="105"/>
            <ac:cxnSpMkLst>
              <pc:docMk/>
              <pc:sldMasterMk cId="4000971180" sldId="2147483768"/>
              <pc:sldLayoutMk cId="2541559517" sldId="2147483783"/>
              <ac:cxnSpMk id="17" creationId="{00000000-0000-0000-0000-000000000000}"/>
            </ac:cxnSpMkLst>
          </pc:cxnChg>
          <pc:cxnChg chg="mod">
            <ac:chgData name="Jane Mellars (2110817)" userId="S::2110817@student.uwtsd.ac.uk::68d2480f-aa3e-4f13-bdfe-7c6cdaf03611" providerId="AD" clId="Web-{BCEDB288-40EE-4939-BAE8-621290377451}" dt="2022-03-01T16:20:07.557" v="105"/>
            <ac:cxnSpMkLst>
              <pc:docMk/>
              <pc:sldMasterMk cId="4000971180" sldId="2147483768"/>
              <pc:sldLayoutMk cId="2541559517" sldId="2147483783"/>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642420166" sldId="2147483784"/>
          </pc:sldLayoutMkLst>
        </pc:sldLayoutChg>
        <pc:sldLayoutChg chg="modSp add del mod replId">
          <pc:chgData name="Jane Mellars (2110817)" userId="S::2110817@student.uwtsd.ac.uk::68d2480f-aa3e-4f13-bdfe-7c6cdaf03611" providerId="AD" clId="Web-{BCEDB288-40EE-4939-BAE8-621290377451}" dt="2022-03-01T16:20:07.713" v="106"/>
          <pc:sldLayoutMkLst>
            <pc:docMk/>
            <pc:sldMasterMk cId="4000971180" sldId="2147483768"/>
            <pc:sldLayoutMk cId="1108381412" sldId="2147483785"/>
          </pc:sldLayoutMkLst>
          <pc:spChg chg="mod">
            <ac:chgData name="Jane Mellars (2110817)" userId="S::2110817@student.uwtsd.ac.uk::68d2480f-aa3e-4f13-bdfe-7c6cdaf03611" providerId="AD" clId="Web-{BCEDB288-40EE-4939-BAE8-621290377451}" dt="2022-03-01T16:20:07.557" v="105"/>
            <ac:spMkLst>
              <pc:docMk/>
              <pc:sldMasterMk cId="4000971180" sldId="2147483768"/>
              <pc:sldLayoutMk cId="1108381412" sldId="2147483785"/>
              <ac:spMk id="2" creationId="{00000000-0000-0000-0000-000000000000}"/>
            </ac:spMkLst>
          </pc:spChg>
          <pc:spChg chg="mod">
            <ac:chgData name="Jane Mellars (2110817)" userId="S::2110817@student.uwtsd.ac.uk::68d2480f-aa3e-4f13-bdfe-7c6cdaf03611" providerId="AD" clId="Web-{BCEDB288-40EE-4939-BAE8-621290377451}" dt="2022-03-01T16:20:07.557" v="105"/>
            <ac:spMkLst>
              <pc:docMk/>
              <pc:sldMasterMk cId="4000971180" sldId="2147483768"/>
              <pc:sldLayoutMk cId="1108381412" sldId="2147483785"/>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20:31.012" v="108"/>
        <pc:sldMasterMkLst>
          <pc:docMk/>
          <pc:sldMasterMk cId="1537989171" sldId="2147483786"/>
        </pc:sldMasterMkLst>
        <pc:spChg chg="mod">
          <ac:chgData name="Jane Mellars (2110817)" userId="S::2110817@student.uwtsd.ac.uk::68d2480f-aa3e-4f13-bdfe-7c6cdaf03611" providerId="AD" clId="Web-{BCEDB288-40EE-4939-BAE8-621290377451}" dt="2022-03-01T16:20:30.871" v="107"/>
          <ac:spMkLst>
            <pc:docMk/>
            <pc:sldMasterMk cId="1537989171" sldId="2147483786"/>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ac:spMk id="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ac:spMk id="4"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ac:spMk id="5"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ac:spMk id="6"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ac:spMk id="14"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ac:spMk id="16" creationId="{00000000-0000-0000-0000-000000000000}"/>
          </ac:spMkLst>
        </pc:spChg>
        <pc:picChg chg="mod">
          <ac:chgData name="Jane Mellars (2110817)" userId="S::2110817@student.uwtsd.ac.uk::68d2480f-aa3e-4f13-bdfe-7c6cdaf03611" providerId="AD" clId="Web-{BCEDB288-40EE-4939-BAE8-621290377451}" dt="2022-03-01T16:20:30.871" v="107"/>
          <ac:picMkLst>
            <pc:docMk/>
            <pc:sldMasterMk cId="1537989171" sldId="2147483786"/>
            <ac:picMk id="7" creationId="{00000000-0000-0000-0000-000000000000}"/>
          </ac:picMkLst>
        </pc:picChg>
        <pc:picChg chg="mod">
          <ac:chgData name="Jane Mellars (2110817)" userId="S::2110817@student.uwtsd.ac.uk::68d2480f-aa3e-4f13-bdfe-7c6cdaf03611" providerId="AD" clId="Web-{BCEDB288-40EE-4939-BAE8-621290377451}" dt="2022-03-01T16:20:30.871" v="107"/>
          <ac:picMkLst>
            <pc:docMk/>
            <pc:sldMasterMk cId="1537989171" sldId="2147483786"/>
            <ac:picMk id="8" creationId="{00000000-0000-0000-0000-000000000000}"/>
          </ac:picMkLst>
        </pc:picChg>
        <pc:picChg chg="mod">
          <ac:chgData name="Jane Mellars (2110817)" userId="S::2110817@student.uwtsd.ac.uk::68d2480f-aa3e-4f13-bdfe-7c6cdaf03611" providerId="AD" clId="Web-{BCEDB288-40EE-4939-BAE8-621290377451}" dt="2022-03-01T16:20:30.871" v="107"/>
          <ac:picMkLst>
            <pc:docMk/>
            <pc:sldMasterMk cId="1537989171" sldId="2147483786"/>
            <ac:picMk id="9" creationId="{00000000-0000-0000-0000-000000000000}"/>
          </ac:picMkLst>
        </pc:picChg>
        <pc:picChg chg="mod">
          <ac:chgData name="Jane Mellars (2110817)" userId="S::2110817@student.uwtsd.ac.uk::68d2480f-aa3e-4f13-bdfe-7c6cdaf03611" providerId="AD" clId="Web-{BCEDB288-40EE-4939-BAE8-621290377451}" dt="2022-03-01T16:20:30.871" v="107"/>
          <ac:picMkLst>
            <pc:docMk/>
            <pc:sldMasterMk cId="1537989171" sldId="2147483786"/>
            <ac:picMk id="10" creationId="{00000000-0000-0000-0000-000000000000}"/>
          </ac:picMkLst>
        </pc:pic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2525447264" sldId="2147483787"/>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2525447264" sldId="2147483787"/>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2525447264" sldId="2147483787"/>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3884880747" sldId="2147483788"/>
          </pc:sldLayoutMkLst>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4091792182" sldId="2147483789"/>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4091792182" sldId="2147483789"/>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4091792182" sldId="2147483789"/>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1663958788" sldId="2147483790"/>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1663958788" sldId="2147483790"/>
              <ac:spMk id="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663958788" sldId="2147483790"/>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1387787476" sldId="2147483791"/>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1387787476" sldId="2147483791"/>
              <ac:spMk id="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387787476" sldId="2147483791"/>
              <ac:spMk id="4"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387787476" sldId="2147483791"/>
              <ac:spMk id="5"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387787476" sldId="2147483791"/>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2676652805" sldId="2147483792"/>
          </pc:sldLayoutMkLst>
        </pc:sldLayoutChg>
        <pc:sldLayoutChg chg="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2917509222" sldId="2147483793"/>
          </pc:sldLayoutMkLst>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1059488877" sldId="2147483794"/>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1059488877" sldId="2147483794"/>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059488877" sldId="2147483794"/>
              <ac:spMk id="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059488877" sldId="2147483794"/>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2656479104" sldId="2147483795"/>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2656479104" sldId="2147483795"/>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2656479104" sldId="2147483795"/>
              <ac:spMk id="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2656479104" sldId="2147483795"/>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322259996" sldId="2147483796"/>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322259996" sldId="2147483796"/>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322259996" sldId="2147483796"/>
              <ac:spMk id="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322259996" sldId="2147483796"/>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3809733781" sldId="2147483797"/>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3809733781" sldId="2147483797"/>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3809733781" sldId="2147483797"/>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1570334882" sldId="2147483798"/>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1570334882" sldId="2147483798"/>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570334882" sldId="2147483798"/>
              <ac:spMk id="10"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570334882" sldId="2147483798"/>
              <ac:spMk id="11"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570334882" sldId="2147483798"/>
              <ac:spMk id="1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570334882" sldId="2147483798"/>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1743744876" sldId="2147483799"/>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1743744876" sldId="2147483799"/>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743744876" sldId="2147483799"/>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1873787884" sldId="2147483800"/>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1873787884" sldId="2147483800"/>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873787884" sldId="2147483800"/>
              <ac:spMk id="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873787884" sldId="2147483800"/>
              <ac:spMk id="5"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873787884" sldId="2147483800"/>
              <ac:spMk id="14"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873787884" sldId="2147483800"/>
              <ac:spMk id="16"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873787884" sldId="2147483800"/>
              <ac:spMk id="19"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1873787884" sldId="2147483800"/>
              <ac:spMk id="20" creationId="{00000000-0000-0000-0000-000000000000}"/>
            </ac:spMkLst>
          </pc:spChg>
          <pc:cxnChg chg="mod">
            <ac:chgData name="Jane Mellars (2110817)" userId="S::2110817@student.uwtsd.ac.uk::68d2480f-aa3e-4f13-bdfe-7c6cdaf03611" providerId="AD" clId="Web-{BCEDB288-40EE-4939-BAE8-621290377451}" dt="2022-03-01T16:20:30.871" v="107"/>
            <ac:cxnSpMkLst>
              <pc:docMk/>
              <pc:sldMasterMk cId="1537989171" sldId="2147483786"/>
              <pc:sldLayoutMk cId="1873787884" sldId="2147483800"/>
              <ac:cxnSpMk id="17" creationId="{00000000-0000-0000-0000-000000000000}"/>
            </ac:cxnSpMkLst>
          </pc:cxnChg>
          <pc:cxnChg chg="mod">
            <ac:chgData name="Jane Mellars (2110817)" userId="S::2110817@student.uwtsd.ac.uk::68d2480f-aa3e-4f13-bdfe-7c6cdaf03611" providerId="AD" clId="Web-{BCEDB288-40EE-4939-BAE8-621290377451}" dt="2022-03-01T16:20:30.871" v="107"/>
            <ac:cxnSpMkLst>
              <pc:docMk/>
              <pc:sldMasterMk cId="1537989171" sldId="2147483786"/>
              <pc:sldLayoutMk cId="1873787884" sldId="2147483800"/>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646957899" sldId="2147483801"/>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5"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14"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2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23"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24"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29"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30"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646957899" sldId="2147483801"/>
              <ac:spMk id="31" creationId="{00000000-0000-0000-0000-000000000000}"/>
            </ac:spMkLst>
          </pc:spChg>
          <pc:cxnChg chg="mod">
            <ac:chgData name="Jane Mellars (2110817)" userId="S::2110817@student.uwtsd.ac.uk::68d2480f-aa3e-4f13-bdfe-7c6cdaf03611" providerId="AD" clId="Web-{BCEDB288-40EE-4939-BAE8-621290377451}" dt="2022-03-01T16:20:30.871" v="107"/>
            <ac:cxnSpMkLst>
              <pc:docMk/>
              <pc:sldMasterMk cId="1537989171" sldId="2147483786"/>
              <pc:sldLayoutMk cId="646957899" sldId="2147483801"/>
              <ac:cxnSpMk id="17" creationId="{00000000-0000-0000-0000-000000000000}"/>
            </ac:cxnSpMkLst>
          </pc:cxnChg>
          <pc:cxnChg chg="mod">
            <ac:chgData name="Jane Mellars (2110817)" userId="S::2110817@student.uwtsd.ac.uk::68d2480f-aa3e-4f13-bdfe-7c6cdaf03611" providerId="AD" clId="Web-{BCEDB288-40EE-4939-BAE8-621290377451}" dt="2022-03-01T16:20:30.871" v="107"/>
            <ac:cxnSpMkLst>
              <pc:docMk/>
              <pc:sldMasterMk cId="1537989171" sldId="2147483786"/>
              <pc:sldLayoutMk cId="646957899" sldId="2147483801"/>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2107881244" sldId="2147483802"/>
          </pc:sldLayoutMkLst>
        </pc:sldLayoutChg>
        <pc:sldLayoutChg chg="modSp add del mod replId">
          <pc:chgData name="Jane Mellars (2110817)" userId="S::2110817@student.uwtsd.ac.uk::68d2480f-aa3e-4f13-bdfe-7c6cdaf03611" providerId="AD" clId="Web-{BCEDB288-40EE-4939-BAE8-621290377451}" dt="2022-03-01T16:20:31.012" v="108"/>
          <pc:sldLayoutMkLst>
            <pc:docMk/>
            <pc:sldMasterMk cId="1537989171" sldId="2147483786"/>
            <pc:sldLayoutMk cId="877962619" sldId="2147483803"/>
          </pc:sldLayoutMkLst>
          <pc:spChg chg="mod">
            <ac:chgData name="Jane Mellars (2110817)" userId="S::2110817@student.uwtsd.ac.uk::68d2480f-aa3e-4f13-bdfe-7c6cdaf03611" providerId="AD" clId="Web-{BCEDB288-40EE-4939-BAE8-621290377451}" dt="2022-03-01T16:20:30.871" v="107"/>
            <ac:spMkLst>
              <pc:docMk/>
              <pc:sldMasterMk cId="1537989171" sldId="2147483786"/>
              <pc:sldLayoutMk cId="877962619" sldId="2147483803"/>
              <ac:spMk id="2" creationId="{00000000-0000-0000-0000-000000000000}"/>
            </ac:spMkLst>
          </pc:spChg>
          <pc:spChg chg="mod">
            <ac:chgData name="Jane Mellars (2110817)" userId="S::2110817@student.uwtsd.ac.uk::68d2480f-aa3e-4f13-bdfe-7c6cdaf03611" providerId="AD" clId="Web-{BCEDB288-40EE-4939-BAE8-621290377451}" dt="2022-03-01T16:20:30.871" v="107"/>
            <ac:spMkLst>
              <pc:docMk/>
              <pc:sldMasterMk cId="1537989171" sldId="2147483786"/>
              <pc:sldLayoutMk cId="877962619" sldId="2147483803"/>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20:57.935" v="110"/>
        <pc:sldMasterMkLst>
          <pc:docMk/>
          <pc:sldMasterMk cId="3521100946" sldId="2147483804"/>
        </pc:sldMasterMkLst>
        <pc:spChg chg="mod">
          <ac:chgData name="Jane Mellars (2110817)" userId="S::2110817@student.uwtsd.ac.uk::68d2480f-aa3e-4f13-bdfe-7c6cdaf03611" providerId="AD" clId="Web-{BCEDB288-40EE-4939-BAE8-621290377451}" dt="2022-03-01T16:20:57.826" v="109"/>
          <ac:spMkLst>
            <pc:docMk/>
            <pc:sldMasterMk cId="3521100946" sldId="2147483804"/>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4"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5"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6"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19"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20"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21"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2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2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ac:spMk id="24" creationId="{00000000-0000-0000-0000-000000000000}"/>
          </ac:spMkLst>
        </pc:sp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1691288075" sldId="2147483805"/>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1691288075" sldId="2147483805"/>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691288075" sldId="2147483805"/>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3957854823" sldId="2147483806"/>
          </pc:sldLayoutMkLst>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2810371033" sldId="2147483807"/>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2810371033" sldId="2147483807"/>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810371033" sldId="2147483807"/>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413110397" sldId="2147483808"/>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413110397" sldId="2147483808"/>
              <ac:spMk id="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413110397" sldId="2147483808"/>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1247468545" sldId="2147483809"/>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1247468545" sldId="2147483809"/>
              <ac:spMk id="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247468545" sldId="2147483809"/>
              <ac:spMk id="4"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247468545" sldId="2147483809"/>
              <ac:spMk id="5"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247468545" sldId="2147483809"/>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2190835718" sldId="2147483810"/>
          </pc:sldLayoutMkLst>
        </pc:sldLayoutChg>
        <pc:sldLayoutChg chg="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3775674245" sldId="2147483811"/>
          </pc:sldLayoutMkLst>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3708530664" sldId="2147483812"/>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3708530664" sldId="2147483812"/>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3708530664" sldId="2147483812"/>
              <ac:spMk id="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3708530664" sldId="2147483812"/>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3681457800" sldId="2147483813"/>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3681457800" sldId="2147483813"/>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3681457800" sldId="2147483813"/>
              <ac:spMk id="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3681457800" sldId="2147483813"/>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2549621574" sldId="2147483814"/>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2549621574" sldId="2147483814"/>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549621574" sldId="2147483814"/>
              <ac:spMk id="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549621574" sldId="2147483814"/>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3816808637" sldId="2147483815"/>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3816808637" sldId="2147483815"/>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3816808637" sldId="2147483815"/>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293362629" sldId="2147483816"/>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293362629" sldId="2147483816"/>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93362629" sldId="2147483816"/>
              <ac:spMk id="10"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93362629" sldId="2147483816"/>
              <ac:spMk id="11"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93362629" sldId="2147483816"/>
              <ac:spMk id="1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93362629" sldId="2147483816"/>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983207645" sldId="2147483817"/>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983207645" sldId="2147483817"/>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983207645" sldId="2147483817"/>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2542258498" sldId="2147483818"/>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2542258498" sldId="2147483818"/>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542258498" sldId="2147483818"/>
              <ac:spMk id="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542258498" sldId="2147483818"/>
              <ac:spMk id="5"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542258498" sldId="2147483818"/>
              <ac:spMk id="14"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542258498" sldId="2147483818"/>
              <ac:spMk id="16"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542258498" sldId="2147483818"/>
              <ac:spMk id="19"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542258498" sldId="2147483818"/>
              <ac:spMk id="20" creationId="{00000000-0000-0000-0000-000000000000}"/>
            </ac:spMkLst>
          </pc:spChg>
          <pc:cxnChg chg="mod">
            <ac:chgData name="Jane Mellars (2110817)" userId="S::2110817@student.uwtsd.ac.uk::68d2480f-aa3e-4f13-bdfe-7c6cdaf03611" providerId="AD" clId="Web-{BCEDB288-40EE-4939-BAE8-621290377451}" dt="2022-03-01T16:20:57.826" v="109"/>
            <ac:cxnSpMkLst>
              <pc:docMk/>
              <pc:sldMasterMk cId="3521100946" sldId="2147483804"/>
              <pc:sldLayoutMk cId="2542258498" sldId="2147483818"/>
              <ac:cxnSpMk id="17" creationId="{00000000-0000-0000-0000-000000000000}"/>
            </ac:cxnSpMkLst>
          </pc:cxnChg>
          <pc:cxnChg chg="mod">
            <ac:chgData name="Jane Mellars (2110817)" userId="S::2110817@student.uwtsd.ac.uk::68d2480f-aa3e-4f13-bdfe-7c6cdaf03611" providerId="AD" clId="Web-{BCEDB288-40EE-4939-BAE8-621290377451}" dt="2022-03-01T16:20:57.826" v="109"/>
            <ac:cxnSpMkLst>
              <pc:docMk/>
              <pc:sldMasterMk cId="3521100946" sldId="2147483804"/>
              <pc:sldLayoutMk cId="2542258498" sldId="2147483818"/>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1590145746" sldId="2147483819"/>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5"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14"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2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23"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24"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29"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30"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1590145746" sldId="2147483819"/>
              <ac:spMk id="31" creationId="{00000000-0000-0000-0000-000000000000}"/>
            </ac:spMkLst>
          </pc:spChg>
          <pc:cxnChg chg="mod">
            <ac:chgData name="Jane Mellars (2110817)" userId="S::2110817@student.uwtsd.ac.uk::68d2480f-aa3e-4f13-bdfe-7c6cdaf03611" providerId="AD" clId="Web-{BCEDB288-40EE-4939-BAE8-621290377451}" dt="2022-03-01T16:20:57.826" v="109"/>
            <ac:cxnSpMkLst>
              <pc:docMk/>
              <pc:sldMasterMk cId="3521100946" sldId="2147483804"/>
              <pc:sldLayoutMk cId="1590145746" sldId="2147483819"/>
              <ac:cxnSpMk id="17" creationId="{00000000-0000-0000-0000-000000000000}"/>
            </ac:cxnSpMkLst>
          </pc:cxnChg>
          <pc:cxnChg chg="mod">
            <ac:chgData name="Jane Mellars (2110817)" userId="S::2110817@student.uwtsd.ac.uk::68d2480f-aa3e-4f13-bdfe-7c6cdaf03611" providerId="AD" clId="Web-{BCEDB288-40EE-4939-BAE8-621290377451}" dt="2022-03-01T16:20:57.826" v="109"/>
            <ac:cxnSpMkLst>
              <pc:docMk/>
              <pc:sldMasterMk cId="3521100946" sldId="2147483804"/>
              <pc:sldLayoutMk cId="1590145746" sldId="2147483819"/>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2888000408" sldId="2147483820"/>
          </pc:sldLayoutMkLst>
        </pc:sldLayoutChg>
        <pc:sldLayoutChg chg="modSp add del mod replId">
          <pc:chgData name="Jane Mellars (2110817)" userId="S::2110817@student.uwtsd.ac.uk::68d2480f-aa3e-4f13-bdfe-7c6cdaf03611" providerId="AD" clId="Web-{BCEDB288-40EE-4939-BAE8-621290377451}" dt="2022-03-01T16:20:57.935" v="110"/>
          <pc:sldLayoutMkLst>
            <pc:docMk/>
            <pc:sldMasterMk cId="3521100946" sldId="2147483804"/>
            <pc:sldLayoutMk cId="2179993380" sldId="2147483821"/>
          </pc:sldLayoutMkLst>
          <pc:spChg chg="mod">
            <ac:chgData name="Jane Mellars (2110817)" userId="S::2110817@student.uwtsd.ac.uk::68d2480f-aa3e-4f13-bdfe-7c6cdaf03611" providerId="AD" clId="Web-{BCEDB288-40EE-4939-BAE8-621290377451}" dt="2022-03-01T16:20:57.826" v="109"/>
            <ac:spMkLst>
              <pc:docMk/>
              <pc:sldMasterMk cId="3521100946" sldId="2147483804"/>
              <pc:sldLayoutMk cId="2179993380" sldId="2147483821"/>
              <ac:spMk id="2" creationId="{00000000-0000-0000-0000-000000000000}"/>
            </ac:spMkLst>
          </pc:spChg>
          <pc:spChg chg="mod">
            <ac:chgData name="Jane Mellars (2110817)" userId="S::2110817@student.uwtsd.ac.uk::68d2480f-aa3e-4f13-bdfe-7c6cdaf03611" providerId="AD" clId="Web-{BCEDB288-40EE-4939-BAE8-621290377451}" dt="2022-03-01T16:20:57.826" v="109"/>
            <ac:spMkLst>
              <pc:docMk/>
              <pc:sldMasterMk cId="3521100946" sldId="2147483804"/>
              <pc:sldLayoutMk cId="2179993380" sldId="2147483821"/>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21:25.655" v="112"/>
        <pc:sldMasterMkLst>
          <pc:docMk/>
          <pc:sldMasterMk cId="2218985596" sldId="2147483822"/>
        </pc:sldMasterMkLst>
        <pc:spChg chg="mod">
          <ac:chgData name="Jane Mellars (2110817)" userId="S::2110817@student.uwtsd.ac.uk::68d2480f-aa3e-4f13-bdfe-7c6cdaf03611" providerId="AD" clId="Web-{BCEDB288-40EE-4939-BAE8-621290377451}" dt="2022-03-01T16:21:25.546" v="111"/>
          <ac:spMkLst>
            <pc:docMk/>
            <pc:sldMasterMk cId="2218985596" sldId="2147483822"/>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4"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5"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6"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19"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20"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21"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2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2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ac:spMk id="24" creationId="{00000000-0000-0000-0000-000000000000}"/>
          </ac:spMkLst>
        </pc:sp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4124270478" sldId="2147483823"/>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4124270478" sldId="2147483823"/>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4124270478" sldId="2147483823"/>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451948166" sldId="2147483824"/>
          </pc:sldLayoutMkLst>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4122768464" sldId="2147483825"/>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4122768464" sldId="2147483825"/>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4122768464" sldId="2147483825"/>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581311204" sldId="2147483826"/>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581311204" sldId="2147483826"/>
              <ac:spMk id="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581311204" sldId="2147483826"/>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3501339698" sldId="2147483827"/>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3501339698" sldId="2147483827"/>
              <ac:spMk id="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501339698" sldId="2147483827"/>
              <ac:spMk id="4"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501339698" sldId="2147483827"/>
              <ac:spMk id="5"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501339698" sldId="2147483827"/>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3262998714" sldId="2147483828"/>
          </pc:sldLayoutMkLst>
        </pc:sldLayoutChg>
        <pc:sldLayoutChg chg="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3241684198" sldId="2147483829"/>
          </pc:sldLayoutMkLst>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3741527000" sldId="2147483830"/>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3741527000" sldId="2147483830"/>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741527000" sldId="2147483830"/>
              <ac:spMk id="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741527000" sldId="2147483830"/>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1600635564" sldId="2147483831"/>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1600635564" sldId="2147483831"/>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600635564" sldId="2147483831"/>
              <ac:spMk id="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600635564" sldId="2147483831"/>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601943346" sldId="2147483832"/>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601943346" sldId="2147483832"/>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601943346" sldId="2147483832"/>
              <ac:spMk id="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601943346" sldId="2147483832"/>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2611491845" sldId="2147483833"/>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2611491845" sldId="2147483833"/>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2611491845" sldId="2147483833"/>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73212598" sldId="2147483834"/>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73212598" sldId="2147483834"/>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73212598" sldId="2147483834"/>
              <ac:spMk id="10"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73212598" sldId="2147483834"/>
              <ac:spMk id="11"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73212598" sldId="2147483834"/>
              <ac:spMk id="1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73212598" sldId="2147483834"/>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425659774" sldId="2147483835"/>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425659774" sldId="2147483835"/>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425659774" sldId="2147483835"/>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1975745889" sldId="2147483836"/>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1975745889" sldId="2147483836"/>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975745889" sldId="2147483836"/>
              <ac:spMk id="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975745889" sldId="2147483836"/>
              <ac:spMk id="5"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975745889" sldId="2147483836"/>
              <ac:spMk id="14"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975745889" sldId="2147483836"/>
              <ac:spMk id="16"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975745889" sldId="2147483836"/>
              <ac:spMk id="19"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975745889" sldId="2147483836"/>
              <ac:spMk id="20" creationId="{00000000-0000-0000-0000-000000000000}"/>
            </ac:spMkLst>
          </pc:spChg>
          <pc:cxnChg chg="mod">
            <ac:chgData name="Jane Mellars (2110817)" userId="S::2110817@student.uwtsd.ac.uk::68d2480f-aa3e-4f13-bdfe-7c6cdaf03611" providerId="AD" clId="Web-{BCEDB288-40EE-4939-BAE8-621290377451}" dt="2022-03-01T16:21:25.546" v="111"/>
            <ac:cxnSpMkLst>
              <pc:docMk/>
              <pc:sldMasterMk cId="2218985596" sldId="2147483822"/>
              <pc:sldLayoutMk cId="1975745889" sldId="2147483836"/>
              <ac:cxnSpMk id="17" creationId="{00000000-0000-0000-0000-000000000000}"/>
            </ac:cxnSpMkLst>
          </pc:cxnChg>
          <pc:cxnChg chg="mod">
            <ac:chgData name="Jane Mellars (2110817)" userId="S::2110817@student.uwtsd.ac.uk::68d2480f-aa3e-4f13-bdfe-7c6cdaf03611" providerId="AD" clId="Web-{BCEDB288-40EE-4939-BAE8-621290377451}" dt="2022-03-01T16:21:25.546" v="111"/>
            <ac:cxnSpMkLst>
              <pc:docMk/>
              <pc:sldMasterMk cId="2218985596" sldId="2147483822"/>
              <pc:sldLayoutMk cId="1975745889" sldId="2147483836"/>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3642880162" sldId="2147483837"/>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5"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14"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2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23"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24"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29"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30"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3642880162" sldId="2147483837"/>
              <ac:spMk id="31" creationId="{00000000-0000-0000-0000-000000000000}"/>
            </ac:spMkLst>
          </pc:spChg>
          <pc:cxnChg chg="mod">
            <ac:chgData name="Jane Mellars (2110817)" userId="S::2110817@student.uwtsd.ac.uk::68d2480f-aa3e-4f13-bdfe-7c6cdaf03611" providerId="AD" clId="Web-{BCEDB288-40EE-4939-BAE8-621290377451}" dt="2022-03-01T16:21:25.546" v="111"/>
            <ac:cxnSpMkLst>
              <pc:docMk/>
              <pc:sldMasterMk cId="2218985596" sldId="2147483822"/>
              <pc:sldLayoutMk cId="3642880162" sldId="2147483837"/>
              <ac:cxnSpMk id="17" creationId="{00000000-0000-0000-0000-000000000000}"/>
            </ac:cxnSpMkLst>
          </pc:cxnChg>
          <pc:cxnChg chg="mod">
            <ac:chgData name="Jane Mellars (2110817)" userId="S::2110817@student.uwtsd.ac.uk::68d2480f-aa3e-4f13-bdfe-7c6cdaf03611" providerId="AD" clId="Web-{BCEDB288-40EE-4939-BAE8-621290377451}" dt="2022-03-01T16:21:25.546" v="111"/>
            <ac:cxnSpMkLst>
              <pc:docMk/>
              <pc:sldMasterMk cId="2218985596" sldId="2147483822"/>
              <pc:sldLayoutMk cId="3642880162" sldId="2147483837"/>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1429701742" sldId="2147483838"/>
          </pc:sldLayoutMkLst>
        </pc:sldLayoutChg>
        <pc:sldLayoutChg chg="modSp add del mod replId">
          <pc:chgData name="Jane Mellars (2110817)" userId="S::2110817@student.uwtsd.ac.uk::68d2480f-aa3e-4f13-bdfe-7c6cdaf03611" providerId="AD" clId="Web-{BCEDB288-40EE-4939-BAE8-621290377451}" dt="2022-03-01T16:21:25.655" v="112"/>
          <pc:sldLayoutMkLst>
            <pc:docMk/>
            <pc:sldMasterMk cId="2218985596" sldId="2147483822"/>
            <pc:sldLayoutMk cId="176260069" sldId="2147483839"/>
          </pc:sldLayoutMkLst>
          <pc:spChg chg="mod">
            <ac:chgData name="Jane Mellars (2110817)" userId="S::2110817@student.uwtsd.ac.uk::68d2480f-aa3e-4f13-bdfe-7c6cdaf03611" providerId="AD" clId="Web-{BCEDB288-40EE-4939-BAE8-621290377451}" dt="2022-03-01T16:21:25.546" v="111"/>
            <ac:spMkLst>
              <pc:docMk/>
              <pc:sldMasterMk cId="2218985596" sldId="2147483822"/>
              <pc:sldLayoutMk cId="176260069" sldId="2147483839"/>
              <ac:spMk id="2" creationId="{00000000-0000-0000-0000-000000000000}"/>
            </ac:spMkLst>
          </pc:spChg>
          <pc:spChg chg="mod">
            <ac:chgData name="Jane Mellars (2110817)" userId="S::2110817@student.uwtsd.ac.uk::68d2480f-aa3e-4f13-bdfe-7c6cdaf03611" providerId="AD" clId="Web-{BCEDB288-40EE-4939-BAE8-621290377451}" dt="2022-03-01T16:21:25.546" v="111"/>
            <ac:spMkLst>
              <pc:docMk/>
              <pc:sldMasterMk cId="2218985596" sldId="2147483822"/>
              <pc:sldLayoutMk cId="176260069" sldId="2147483839"/>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21:48.406" v="114"/>
        <pc:sldMasterMkLst>
          <pc:docMk/>
          <pc:sldMasterMk cId="1479631172" sldId="2147483840"/>
        </pc:sldMasterMkLst>
        <pc:spChg chg="mod">
          <ac:chgData name="Jane Mellars (2110817)" userId="S::2110817@student.uwtsd.ac.uk::68d2480f-aa3e-4f13-bdfe-7c6cdaf03611" providerId="AD" clId="Web-{BCEDB288-40EE-4939-BAE8-621290377451}" dt="2022-03-01T16:21:48.281" v="113"/>
          <ac:spMkLst>
            <pc:docMk/>
            <pc:sldMasterMk cId="1479631172" sldId="2147483840"/>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4"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5"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6"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19"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20"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21"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2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2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ac:spMk id="24" creationId="{00000000-0000-0000-0000-000000000000}"/>
          </ac:spMkLst>
        </pc:sp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4078323017" sldId="2147483841"/>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4078323017" sldId="2147483841"/>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4078323017" sldId="2147483841"/>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1628668197" sldId="2147483842"/>
          </pc:sldLayoutMkLst>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2788742295" sldId="2147483843"/>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2788742295" sldId="2147483843"/>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788742295" sldId="2147483843"/>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3396077163" sldId="2147483844"/>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3396077163" sldId="2147483844"/>
              <ac:spMk id="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3396077163" sldId="2147483844"/>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4072429365" sldId="2147483845"/>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4072429365" sldId="2147483845"/>
              <ac:spMk id="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4072429365" sldId="2147483845"/>
              <ac:spMk id="4"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4072429365" sldId="2147483845"/>
              <ac:spMk id="5"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4072429365" sldId="2147483845"/>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958668570" sldId="2147483846"/>
          </pc:sldLayoutMkLst>
        </pc:sldLayoutChg>
        <pc:sldLayoutChg chg="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1778965829" sldId="2147483847"/>
          </pc:sldLayoutMkLst>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1183722850" sldId="2147483848"/>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1183722850" sldId="2147483848"/>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1183722850" sldId="2147483848"/>
              <ac:spMk id="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1183722850" sldId="2147483848"/>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3051097942" sldId="2147483849"/>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3051097942" sldId="2147483849"/>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3051097942" sldId="2147483849"/>
              <ac:spMk id="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3051097942" sldId="2147483849"/>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1630758087" sldId="2147483850"/>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1630758087" sldId="2147483850"/>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1630758087" sldId="2147483850"/>
              <ac:spMk id="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1630758087" sldId="2147483850"/>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2802773487" sldId="2147483851"/>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2802773487" sldId="2147483851"/>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802773487" sldId="2147483851"/>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3214025593" sldId="2147483852"/>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3214025593" sldId="2147483852"/>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3214025593" sldId="2147483852"/>
              <ac:spMk id="10"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3214025593" sldId="2147483852"/>
              <ac:spMk id="11"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3214025593" sldId="2147483852"/>
              <ac:spMk id="1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3214025593" sldId="2147483852"/>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2780929576" sldId="2147483853"/>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2780929576" sldId="2147483853"/>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780929576" sldId="2147483853"/>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2909171775" sldId="2147483854"/>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2909171775" sldId="2147483854"/>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909171775" sldId="2147483854"/>
              <ac:spMk id="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909171775" sldId="2147483854"/>
              <ac:spMk id="5"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909171775" sldId="2147483854"/>
              <ac:spMk id="14"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909171775" sldId="2147483854"/>
              <ac:spMk id="16"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909171775" sldId="2147483854"/>
              <ac:spMk id="19"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2909171775" sldId="2147483854"/>
              <ac:spMk id="20" creationId="{00000000-0000-0000-0000-000000000000}"/>
            </ac:spMkLst>
          </pc:spChg>
          <pc:cxnChg chg="mod">
            <ac:chgData name="Jane Mellars (2110817)" userId="S::2110817@student.uwtsd.ac.uk::68d2480f-aa3e-4f13-bdfe-7c6cdaf03611" providerId="AD" clId="Web-{BCEDB288-40EE-4939-BAE8-621290377451}" dt="2022-03-01T16:21:48.281" v="113"/>
            <ac:cxnSpMkLst>
              <pc:docMk/>
              <pc:sldMasterMk cId="1479631172" sldId="2147483840"/>
              <pc:sldLayoutMk cId="2909171775" sldId="2147483854"/>
              <ac:cxnSpMk id="17" creationId="{00000000-0000-0000-0000-000000000000}"/>
            </ac:cxnSpMkLst>
          </pc:cxnChg>
          <pc:cxnChg chg="mod">
            <ac:chgData name="Jane Mellars (2110817)" userId="S::2110817@student.uwtsd.ac.uk::68d2480f-aa3e-4f13-bdfe-7c6cdaf03611" providerId="AD" clId="Web-{BCEDB288-40EE-4939-BAE8-621290377451}" dt="2022-03-01T16:21:48.281" v="113"/>
            <ac:cxnSpMkLst>
              <pc:docMk/>
              <pc:sldMasterMk cId="1479631172" sldId="2147483840"/>
              <pc:sldLayoutMk cId="2909171775" sldId="2147483854"/>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534565415" sldId="2147483855"/>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5"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14"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2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23"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24"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29"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30"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534565415" sldId="2147483855"/>
              <ac:spMk id="31" creationId="{00000000-0000-0000-0000-000000000000}"/>
            </ac:spMkLst>
          </pc:spChg>
          <pc:cxnChg chg="mod">
            <ac:chgData name="Jane Mellars (2110817)" userId="S::2110817@student.uwtsd.ac.uk::68d2480f-aa3e-4f13-bdfe-7c6cdaf03611" providerId="AD" clId="Web-{BCEDB288-40EE-4939-BAE8-621290377451}" dt="2022-03-01T16:21:48.281" v="113"/>
            <ac:cxnSpMkLst>
              <pc:docMk/>
              <pc:sldMasterMk cId="1479631172" sldId="2147483840"/>
              <pc:sldLayoutMk cId="534565415" sldId="2147483855"/>
              <ac:cxnSpMk id="17" creationId="{00000000-0000-0000-0000-000000000000}"/>
            </ac:cxnSpMkLst>
          </pc:cxnChg>
          <pc:cxnChg chg="mod">
            <ac:chgData name="Jane Mellars (2110817)" userId="S::2110817@student.uwtsd.ac.uk::68d2480f-aa3e-4f13-bdfe-7c6cdaf03611" providerId="AD" clId="Web-{BCEDB288-40EE-4939-BAE8-621290377451}" dt="2022-03-01T16:21:48.281" v="113"/>
            <ac:cxnSpMkLst>
              <pc:docMk/>
              <pc:sldMasterMk cId="1479631172" sldId="2147483840"/>
              <pc:sldLayoutMk cId="534565415" sldId="2147483855"/>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4062572368" sldId="2147483856"/>
          </pc:sldLayoutMkLst>
        </pc:sldLayoutChg>
        <pc:sldLayoutChg chg="modSp add del mod replId">
          <pc:chgData name="Jane Mellars (2110817)" userId="S::2110817@student.uwtsd.ac.uk::68d2480f-aa3e-4f13-bdfe-7c6cdaf03611" providerId="AD" clId="Web-{BCEDB288-40EE-4939-BAE8-621290377451}" dt="2022-03-01T16:21:48.406" v="114"/>
          <pc:sldLayoutMkLst>
            <pc:docMk/>
            <pc:sldMasterMk cId="1479631172" sldId="2147483840"/>
            <pc:sldLayoutMk cId="345438874" sldId="2147483857"/>
          </pc:sldLayoutMkLst>
          <pc:spChg chg="mod">
            <ac:chgData name="Jane Mellars (2110817)" userId="S::2110817@student.uwtsd.ac.uk::68d2480f-aa3e-4f13-bdfe-7c6cdaf03611" providerId="AD" clId="Web-{BCEDB288-40EE-4939-BAE8-621290377451}" dt="2022-03-01T16:21:48.281" v="113"/>
            <ac:spMkLst>
              <pc:docMk/>
              <pc:sldMasterMk cId="1479631172" sldId="2147483840"/>
              <pc:sldLayoutMk cId="345438874" sldId="2147483857"/>
              <ac:spMk id="2" creationId="{00000000-0000-0000-0000-000000000000}"/>
            </ac:spMkLst>
          </pc:spChg>
          <pc:spChg chg="mod">
            <ac:chgData name="Jane Mellars (2110817)" userId="S::2110817@student.uwtsd.ac.uk::68d2480f-aa3e-4f13-bdfe-7c6cdaf03611" providerId="AD" clId="Web-{BCEDB288-40EE-4939-BAE8-621290377451}" dt="2022-03-01T16:21:48.281" v="113"/>
            <ac:spMkLst>
              <pc:docMk/>
              <pc:sldMasterMk cId="1479631172" sldId="2147483840"/>
              <pc:sldLayoutMk cId="345438874" sldId="2147483857"/>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22:13.095" v="116"/>
        <pc:sldMasterMkLst>
          <pc:docMk/>
          <pc:sldMasterMk cId="150801356" sldId="2147483858"/>
        </pc:sldMasterMkLst>
        <pc:spChg chg="mod">
          <ac:chgData name="Jane Mellars (2110817)" userId="S::2110817@student.uwtsd.ac.uk::68d2480f-aa3e-4f13-bdfe-7c6cdaf03611" providerId="AD" clId="Web-{BCEDB288-40EE-4939-BAE8-621290377451}" dt="2022-03-01T16:22:12.954" v="115"/>
          <ac:spMkLst>
            <pc:docMk/>
            <pc:sldMasterMk cId="150801356" sldId="2147483858"/>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ac:spMk id="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ac:spMk id="4"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ac:spMk id="5"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ac:spMk id="6"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ac:spMk id="14"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ac:spMk id="16" creationId="{00000000-0000-0000-0000-000000000000}"/>
          </ac:spMkLst>
        </pc:spChg>
        <pc:picChg chg="mod">
          <ac:chgData name="Jane Mellars (2110817)" userId="S::2110817@student.uwtsd.ac.uk::68d2480f-aa3e-4f13-bdfe-7c6cdaf03611" providerId="AD" clId="Web-{BCEDB288-40EE-4939-BAE8-621290377451}" dt="2022-03-01T16:22:12.954" v="115"/>
          <ac:picMkLst>
            <pc:docMk/>
            <pc:sldMasterMk cId="150801356" sldId="2147483858"/>
            <ac:picMk id="7" creationId="{00000000-0000-0000-0000-000000000000}"/>
          </ac:picMkLst>
        </pc:picChg>
        <pc:picChg chg="mod">
          <ac:chgData name="Jane Mellars (2110817)" userId="S::2110817@student.uwtsd.ac.uk::68d2480f-aa3e-4f13-bdfe-7c6cdaf03611" providerId="AD" clId="Web-{BCEDB288-40EE-4939-BAE8-621290377451}" dt="2022-03-01T16:22:12.954" v="115"/>
          <ac:picMkLst>
            <pc:docMk/>
            <pc:sldMasterMk cId="150801356" sldId="2147483858"/>
            <ac:picMk id="8" creationId="{00000000-0000-0000-0000-000000000000}"/>
          </ac:picMkLst>
        </pc:picChg>
        <pc:picChg chg="mod">
          <ac:chgData name="Jane Mellars (2110817)" userId="S::2110817@student.uwtsd.ac.uk::68d2480f-aa3e-4f13-bdfe-7c6cdaf03611" providerId="AD" clId="Web-{BCEDB288-40EE-4939-BAE8-621290377451}" dt="2022-03-01T16:22:12.954" v="115"/>
          <ac:picMkLst>
            <pc:docMk/>
            <pc:sldMasterMk cId="150801356" sldId="2147483858"/>
            <ac:picMk id="9" creationId="{00000000-0000-0000-0000-000000000000}"/>
          </ac:picMkLst>
        </pc:picChg>
        <pc:picChg chg="mod">
          <ac:chgData name="Jane Mellars (2110817)" userId="S::2110817@student.uwtsd.ac.uk::68d2480f-aa3e-4f13-bdfe-7c6cdaf03611" providerId="AD" clId="Web-{BCEDB288-40EE-4939-BAE8-621290377451}" dt="2022-03-01T16:22:12.954" v="115"/>
          <ac:picMkLst>
            <pc:docMk/>
            <pc:sldMasterMk cId="150801356" sldId="2147483858"/>
            <ac:picMk id="10" creationId="{00000000-0000-0000-0000-000000000000}"/>
          </ac:picMkLst>
        </pc:pic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850108576" sldId="2147483859"/>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850108576" sldId="2147483859"/>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850108576" sldId="2147483859"/>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3820653885" sldId="2147483860"/>
          </pc:sldLayoutMkLst>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858930410" sldId="2147483861"/>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858930410" sldId="2147483861"/>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858930410" sldId="2147483861"/>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724207496" sldId="2147483862"/>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724207496" sldId="2147483862"/>
              <ac:spMk id="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724207496" sldId="2147483862"/>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1536815804" sldId="2147483863"/>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1536815804" sldId="2147483863"/>
              <ac:spMk id="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536815804" sldId="2147483863"/>
              <ac:spMk id="4"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536815804" sldId="2147483863"/>
              <ac:spMk id="5"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536815804" sldId="2147483863"/>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1034757923" sldId="2147483864"/>
          </pc:sldLayoutMkLst>
        </pc:sldLayoutChg>
        <pc:sldLayoutChg chg="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508531875" sldId="2147483865"/>
          </pc:sldLayoutMkLst>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1995625071" sldId="2147483866"/>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1995625071" sldId="2147483866"/>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995625071" sldId="2147483866"/>
              <ac:spMk id="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995625071" sldId="2147483866"/>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2326539010" sldId="2147483867"/>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2326539010" sldId="2147483867"/>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2326539010" sldId="2147483867"/>
              <ac:spMk id="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2326539010" sldId="2147483867"/>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2935415497" sldId="2147483868"/>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2935415497" sldId="2147483868"/>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2935415497" sldId="2147483868"/>
              <ac:spMk id="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2935415497" sldId="2147483868"/>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2112721329" sldId="2147483869"/>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2112721329" sldId="2147483869"/>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2112721329" sldId="2147483869"/>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996315369" sldId="2147483870"/>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996315369" sldId="2147483870"/>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996315369" sldId="2147483870"/>
              <ac:spMk id="10"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996315369" sldId="2147483870"/>
              <ac:spMk id="11"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996315369" sldId="2147483870"/>
              <ac:spMk id="1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996315369" sldId="2147483870"/>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1392481771" sldId="2147483871"/>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1392481771" sldId="2147483871"/>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392481771" sldId="2147483871"/>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1287694901" sldId="2147483872"/>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1287694901" sldId="2147483872"/>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287694901" sldId="2147483872"/>
              <ac:spMk id="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287694901" sldId="2147483872"/>
              <ac:spMk id="5"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287694901" sldId="2147483872"/>
              <ac:spMk id="14"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287694901" sldId="2147483872"/>
              <ac:spMk id="16"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287694901" sldId="2147483872"/>
              <ac:spMk id="19"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1287694901" sldId="2147483872"/>
              <ac:spMk id="20" creationId="{00000000-0000-0000-0000-000000000000}"/>
            </ac:spMkLst>
          </pc:spChg>
          <pc:cxnChg chg="mod">
            <ac:chgData name="Jane Mellars (2110817)" userId="S::2110817@student.uwtsd.ac.uk::68d2480f-aa3e-4f13-bdfe-7c6cdaf03611" providerId="AD" clId="Web-{BCEDB288-40EE-4939-BAE8-621290377451}" dt="2022-03-01T16:22:12.954" v="115"/>
            <ac:cxnSpMkLst>
              <pc:docMk/>
              <pc:sldMasterMk cId="150801356" sldId="2147483858"/>
              <pc:sldLayoutMk cId="1287694901" sldId="2147483872"/>
              <ac:cxnSpMk id="17" creationId="{00000000-0000-0000-0000-000000000000}"/>
            </ac:cxnSpMkLst>
          </pc:cxnChg>
          <pc:cxnChg chg="mod">
            <ac:chgData name="Jane Mellars (2110817)" userId="S::2110817@student.uwtsd.ac.uk::68d2480f-aa3e-4f13-bdfe-7c6cdaf03611" providerId="AD" clId="Web-{BCEDB288-40EE-4939-BAE8-621290377451}" dt="2022-03-01T16:22:12.954" v="115"/>
            <ac:cxnSpMkLst>
              <pc:docMk/>
              <pc:sldMasterMk cId="150801356" sldId="2147483858"/>
              <pc:sldLayoutMk cId="1287694901" sldId="2147483872"/>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324925910" sldId="2147483873"/>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5"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14"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2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23"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24"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29"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30"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24925910" sldId="2147483873"/>
              <ac:spMk id="31" creationId="{00000000-0000-0000-0000-000000000000}"/>
            </ac:spMkLst>
          </pc:spChg>
          <pc:cxnChg chg="mod">
            <ac:chgData name="Jane Mellars (2110817)" userId="S::2110817@student.uwtsd.ac.uk::68d2480f-aa3e-4f13-bdfe-7c6cdaf03611" providerId="AD" clId="Web-{BCEDB288-40EE-4939-BAE8-621290377451}" dt="2022-03-01T16:22:12.954" v="115"/>
            <ac:cxnSpMkLst>
              <pc:docMk/>
              <pc:sldMasterMk cId="150801356" sldId="2147483858"/>
              <pc:sldLayoutMk cId="324925910" sldId="2147483873"/>
              <ac:cxnSpMk id="17" creationId="{00000000-0000-0000-0000-000000000000}"/>
            </ac:cxnSpMkLst>
          </pc:cxnChg>
          <pc:cxnChg chg="mod">
            <ac:chgData name="Jane Mellars (2110817)" userId="S::2110817@student.uwtsd.ac.uk::68d2480f-aa3e-4f13-bdfe-7c6cdaf03611" providerId="AD" clId="Web-{BCEDB288-40EE-4939-BAE8-621290377451}" dt="2022-03-01T16:22:12.954" v="115"/>
            <ac:cxnSpMkLst>
              <pc:docMk/>
              <pc:sldMasterMk cId="150801356" sldId="2147483858"/>
              <pc:sldLayoutMk cId="324925910" sldId="2147483873"/>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4075499882" sldId="2147483874"/>
          </pc:sldLayoutMkLst>
        </pc:sldLayoutChg>
        <pc:sldLayoutChg chg="modSp add del mod replId">
          <pc:chgData name="Jane Mellars (2110817)" userId="S::2110817@student.uwtsd.ac.uk::68d2480f-aa3e-4f13-bdfe-7c6cdaf03611" providerId="AD" clId="Web-{BCEDB288-40EE-4939-BAE8-621290377451}" dt="2022-03-01T16:22:13.095" v="116"/>
          <pc:sldLayoutMkLst>
            <pc:docMk/>
            <pc:sldMasterMk cId="150801356" sldId="2147483858"/>
            <pc:sldLayoutMk cId="3332259515" sldId="2147483875"/>
          </pc:sldLayoutMkLst>
          <pc:spChg chg="mod">
            <ac:chgData name="Jane Mellars (2110817)" userId="S::2110817@student.uwtsd.ac.uk::68d2480f-aa3e-4f13-bdfe-7c6cdaf03611" providerId="AD" clId="Web-{BCEDB288-40EE-4939-BAE8-621290377451}" dt="2022-03-01T16:22:12.954" v="115"/>
            <ac:spMkLst>
              <pc:docMk/>
              <pc:sldMasterMk cId="150801356" sldId="2147483858"/>
              <pc:sldLayoutMk cId="3332259515" sldId="2147483875"/>
              <ac:spMk id="2" creationId="{00000000-0000-0000-0000-000000000000}"/>
            </ac:spMkLst>
          </pc:spChg>
          <pc:spChg chg="mod">
            <ac:chgData name="Jane Mellars (2110817)" userId="S::2110817@student.uwtsd.ac.uk::68d2480f-aa3e-4f13-bdfe-7c6cdaf03611" providerId="AD" clId="Web-{BCEDB288-40EE-4939-BAE8-621290377451}" dt="2022-03-01T16:22:12.954" v="115"/>
            <ac:spMkLst>
              <pc:docMk/>
              <pc:sldMasterMk cId="150801356" sldId="2147483858"/>
              <pc:sldLayoutMk cId="3332259515" sldId="2147483875"/>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6:22:31.409" v="118"/>
        <pc:sldMasterMkLst>
          <pc:docMk/>
          <pc:sldMasterMk cId="3715702982" sldId="2147483876"/>
        </pc:sldMasterMkLst>
        <pc:spChg chg="mod">
          <ac:chgData name="Jane Mellars (2110817)" userId="S::2110817@student.uwtsd.ac.uk::68d2480f-aa3e-4f13-bdfe-7c6cdaf03611" providerId="AD" clId="Web-{BCEDB288-40EE-4939-BAE8-621290377451}" dt="2022-03-01T16:22:31.284" v="117"/>
          <ac:spMkLst>
            <pc:docMk/>
            <pc:sldMasterMk cId="3715702982" sldId="2147483876"/>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ac:spMk id="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ac:spMk id="4"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ac:spMk id="5"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ac:spMk id="6"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ac:spMk id="14"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ac:spMk id="16" creationId="{00000000-0000-0000-0000-000000000000}"/>
          </ac:spMkLst>
        </pc:spChg>
        <pc:picChg chg="mod">
          <ac:chgData name="Jane Mellars (2110817)" userId="S::2110817@student.uwtsd.ac.uk::68d2480f-aa3e-4f13-bdfe-7c6cdaf03611" providerId="AD" clId="Web-{BCEDB288-40EE-4939-BAE8-621290377451}" dt="2022-03-01T16:22:31.284" v="117"/>
          <ac:picMkLst>
            <pc:docMk/>
            <pc:sldMasterMk cId="3715702982" sldId="2147483876"/>
            <ac:picMk id="7" creationId="{00000000-0000-0000-0000-000000000000}"/>
          </ac:picMkLst>
        </pc:picChg>
        <pc:picChg chg="mod">
          <ac:chgData name="Jane Mellars (2110817)" userId="S::2110817@student.uwtsd.ac.uk::68d2480f-aa3e-4f13-bdfe-7c6cdaf03611" providerId="AD" clId="Web-{BCEDB288-40EE-4939-BAE8-621290377451}" dt="2022-03-01T16:22:31.284" v="117"/>
          <ac:picMkLst>
            <pc:docMk/>
            <pc:sldMasterMk cId="3715702982" sldId="2147483876"/>
            <ac:picMk id="8" creationId="{00000000-0000-0000-0000-000000000000}"/>
          </ac:picMkLst>
        </pc:picChg>
        <pc:picChg chg="mod">
          <ac:chgData name="Jane Mellars (2110817)" userId="S::2110817@student.uwtsd.ac.uk::68d2480f-aa3e-4f13-bdfe-7c6cdaf03611" providerId="AD" clId="Web-{BCEDB288-40EE-4939-BAE8-621290377451}" dt="2022-03-01T16:22:31.284" v="117"/>
          <ac:picMkLst>
            <pc:docMk/>
            <pc:sldMasterMk cId="3715702982" sldId="2147483876"/>
            <ac:picMk id="9" creationId="{00000000-0000-0000-0000-000000000000}"/>
          </ac:picMkLst>
        </pc:picChg>
        <pc:picChg chg="mod">
          <ac:chgData name="Jane Mellars (2110817)" userId="S::2110817@student.uwtsd.ac.uk::68d2480f-aa3e-4f13-bdfe-7c6cdaf03611" providerId="AD" clId="Web-{BCEDB288-40EE-4939-BAE8-621290377451}" dt="2022-03-01T16:22:31.284" v="117"/>
          <ac:picMkLst>
            <pc:docMk/>
            <pc:sldMasterMk cId="3715702982" sldId="2147483876"/>
            <ac:picMk id="10" creationId="{00000000-0000-0000-0000-000000000000}"/>
          </ac:picMkLst>
        </pc:pic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4266541662" sldId="2147483877"/>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4266541662" sldId="2147483877"/>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266541662" sldId="2147483877"/>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3104782857" sldId="2147483878"/>
          </pc:sldLayoutMkLst>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2375554906" sldId="2147483879"/>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2375554906" sldId="2147483879"/>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375554906" sldId="2147483879"/>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2289821058" sldId="2147483880"/>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2289821058" sldId="2147483880"/>
              <ac:spMk id="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289821058" sldId="2147483880"/>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1327038413" sldId="2147483881"/>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1327038413" sldId="2147483881"/>
              <ac:spMk id="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1327038413" sldId="2147483881"/>
              <ac:spMk id="4"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1327038413" sldId="2147483881"/>
              <ac:spMk id="5"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1327038413" sldId="2147483881"/>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3540771329" sldId="2147483882"/>
          </pc:sldLayoutMkLst>
        </pc:sldLayoutChg>
        <pc:sldLayoutChg chg="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3048618749" sldId="2147483883"/>
          </pc:sldLayoutMkLst>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3134110085" sldId="2147483884"/>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3134110085" sldId="2147483884"/>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3134110085" sldId="2147483884"/>
              <ac:spMk id="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3134110085" sldId="2147483884"/>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215617335" sldId="2147483885"/>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215617335" sldId="2147483885"/>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15617335" sldId="2147483885"/>
              <ac:spMk id="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15617335" sldId="2147483885"/>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319105433" sldId="2147483886"/>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319105433" sldId="2147483886"/>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319105433" sldId="2147483886"/>
              <ac:spMk id="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319105433" sldId="2147483886"/>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1625772020" sldId="2147483887"/>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1625772020" sldId="2147483887"/>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1625772020" sldId="2147483887"/>
              <ac:spMk id="8"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3842941765" sldId="2147483888"/>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3842941765" sldId="2147483888"/>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3842941765" sldId="2147483888"/>
              <ac:spMk id="10"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3842941765" sldId="2147483888"/>
              <ac:spMk id="11"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3842941765" sldId="2147483888"/>
              <ac:spMk id="1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3842941765" sldId="2147483888"/>
              <ac:spMk id="1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609321652" sldId="2147483889"/>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609321652" sldId="2147483889"/>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609321652" sldId="2147483889"/>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2399452732" sldId="2147483890"/>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2399452732" sldId="2147483890"/>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399452732" sldId="2147483890"/>
              <ac:spMk id="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399452732" sldId="2147483890"/>
              <ac:spMk id="5"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399452732" sldId="2147483890"/>
              <ac:spMk id="14"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399452732" sldId="2147483890"/>
              <ac:spMk id="16"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399452732" sldId="2147483890"/>
              <ac:spMk id="19"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399452732" sldId="2147483890"/>
              <ac:spMk id="20" creationId="{00000000-0000-0000-0000-000000000000}"/>
            </ac:spMkLst>
          </pc:spChg>
          <pc:cxnChg chg="mod">
            <ac:chgData name="Jane Mellars (2110817)" userId="S::2110817@student.uwtsd.ac.uk::68d2480f-aa3e-4f13-bdfe-7c6cdaf03611" providerId="AD" clId="Web-{BCEDB288-40EE-4939-BAE8-621290377451}" dt="2022-03-01T16:22:31.284" v="117"/>
            <ac:cxnSpMkLst>
              <pc:docMk/>
              <pc:sldMasterMk cId="3715702982" sldId="2147483876"/>
              <pc:sldLayoutMk cId="2399452732" sldId="2147483890"/>
              <ac:cxnSpMk id="17" creationId="{00000000-0000-0000-0000-000000000000}"/>
            </ac:cxnSpMkLst>
          </pc:cxnChg>
          <pc:cxnChg chg="mod">
            <ac:chgData name="Jane Mellars (2110817)" userId="S::2110817@student.uwtsd.ac.uk::68d2480f-aa3e-4f13-bdfe-7c6cdaf03611" providerId="AD" clId="Web-{BCEDB288-40EE-4939-BAE8-621290377451}" dt="2022-03-01T16:22:31.284" v="117"/>
            <ac:cxnSpMkLst>
              <pc:docMk/>
              <pc:sldMasterMk cId="3715702982" sldId="2147483876"/>
              <pc:sldLayoutMk cId="2399452732" sldId="2147483890"/>
              <ac:cxnSpMk id="18" creationId="{00000000-0000-0000-0000-000000000000}"/>
            </ac:cxnSpMkLst>
          </pc:cxnChg>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4135320472" sldId="2147483891"/>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5"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14"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2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23"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24"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29"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30"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4135320472" sldId="2147483891"/>
              <ac:spMk id="31" creationId="{00000000-0000-0000-0000-000000000000}"/>
            </ac:spMkLst>
          </pc:spChg>
          <pc:cxnChg chg="mod">
            <ac:chgData name="Jane Mellars (2110817)" userId="S::2110817@student.uwtsd.ac.uk::68d2480f-aa3e-4f13-bdfe-7c6cdaf03611" providerId="AD" clId="Web-{BCEDB288-40EE-4939-BAE8-621290377451}" dt="2022-03-01T16:22:31.284" v="117"/>
            <ac:cxnSpMkLst>
              <pc:docMk/>
              <pc:sldMasterMk cId="3715702982" sldId="2147483876"/>
              <pc:sldLayoutMk cId="4135320472" sldId="2147483891"/>
              <ac:cxnSpMk id="17" creationId="{00000000-0000-0000-0000-000000000000}"/>
            </ac:cxnSpMkLst>
          </pc:cxnChg>
          <pc:cxnChg chg="mod">
            <ac:chgData name="Jane Mellars (2110817)" userId="S::2110817@student.uwtsd.ac.uk::68d2480f-aa3e-4f13-bdfe-7c6cdaf03611" providerId="AD" clId="Web-{BCEDB288-40EE-4939-BAE8-621290377451}" dt="2022-03-01T16:22:31.284" v="117"/>
            <ac:cxnSpMkLst>
              <pc:docMk/>
              <pc:sldMasterMk cId="3715702982" sldId="2147483876"/>
              <pc:sldLayoutMk cId="4135320472" sldId="2147483891"/>
              <ac:cxnSpMk id="18" creationId="{00000000-0000-0000-0000-000000000000}"/>
            </ac:cxnSpMkLst>
          </pc:cxnChg>
        </pc:sldLayoutChg>
        <pc:sldLayoutChg chg="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1381109252" sldId="2147483892"/>
          </pc:sldLayoutMkLst>
        </pc:sldLayoutChg>
        <pc:sldLayoutChg chg="modSp add del mod replId">
          <pc:chgData name="Jane Mellars (2110817)" userId="S::2110817@student.uwtsd.ac.uk::68d2480f-aa3e-4f13-bdfe-7c6cdaf03611" providerId="AD" clId="Web-{BCEDB288-40EE-4939-BAE8-621290377451}" dt="2022-03-01T16:22:31.409" v="118"/>
          <pc:sldLayoutMkLst>
            <pc:docMk/>
            <pc:sldMasterMk cId="3715702982" sldId="2147483876"/>
            <pc:sldLayoutMk cId="2187683444" sldId="2147483893"/>
          </pc:sldLayoutMkLst>
          <pc:spChg chg="mod">
            <ac:chgData name="Jane Mellars (2110817)" userId="S::2110817@student.uwtsd.ac.uk::68d2480f-aa3e-4f13-bdfe-7c6cdaf03611" providerId="AD" clId="Web-{BCEDB288-40EE-4939-BAE8-621290377451}" dt="2022-03-01T16:22:31.284" v="117"/>
            <ac:spMkLst>
              <pc:docMk/>
              <pc:sldMasterMk cId="3715702982" sldId="2147483876"/>
              <pc:sldLayoutMk cId="2187683444" sldId="2147483893"/>
              <ac:spMk id="2" creationId="{00000000-0000-0000-0000-000000000000}"/>
            </ac:spMkLst>
          </pc:spChg>
          <pc:spChg chg="mod">
            <ac:chgData name="Jane Mellars (2110817)" userId="S::2110817@student.uwtsd.ac.uk::68d2480f-aa3e-4f13-bdfe-7c6cdaf03611" providerId="AD" clId="Web-{BCEDB288-40EE-4939-BAE8-621290377451}" dt="2022-03-01T16:22:31.284" v="117"/>
            <ac:spMkLst>
              <pc:docMk/>
              <pc:sldMasterMk cId="3715702982" sldId="2147483876"/>
              <pc:sldLayoutMk cId="2187683444" sldId="2147483893"/>
              <ac:spMk id="3" creationId="{00000000-0000-0000-0000-000000000000}"/>
            </ac:spMkLst>
          </pc:spChg>
        </pc:sldLayoutChg>
      </pc:sldMasterChg>
      <pc:sldMasterChg chg="add del addSldLayout delSldLayout modSldLayout">
        <pc:chgData name="Jane Mellars (2110817)" userId="S::2110817@student.uwtsd.ac.uk::68d2480f-aa3e-4f13-bdfe-7c6cdaf03611" providerId="AD" clId="Web-{BCEDB288-40EE-4939-BAE8-621290377451}" dt="2022-03-01T16:22:58.519" v="119"/>
        <pc:sldMasterMkLst>
          <pc:docMk/>
          <pc:sldMasterMk cId="365747773" sldId="2147483894"/>
        </pc:sldMasterMkLst>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1516043052" sldId="2147483895"/>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2982963347" sldId="2147483896"/>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362286514" sldId="2147483897"/>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2367942757" sldId="2147483898"/>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2891975274" sldId="2147483899"/>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767679942" sldId="2147483900"/>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3321467565" sldId="2147483901"/>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992525837" sldId="2147483902"/>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1031341012" sldId="2147483903"/>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155792438" sldId="2147483904"/>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171215612" sldId="2147483905"/>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3515433007" sldId="2147483906"/>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2218684665" sldId="2147483907"/>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2956859169" sldId="2147483908"/>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1762884543" sldId="2147483909"/>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1753090370" sldId="2147483910"/>
          </pc:sldLayoutMkLst>
        </pc:sldLayoutChg>
        <pc:sldLayoutChg chg="add del mod replId">
          <pc:chgData name="Jane Mellars (2110817)" userId="S::2110817@student.uwtsd.ac.uk::68d2480f-aa3e-4f13-bdfe-7c6cdaf03611" providerId="AD" clId="Web-{BCEDB288-40EE-4939-BAE8-621290377451}" dt="2022-03-01T16:22:58.519" v="119"/>
          <pc:sldLayoutMkLst>
            <pc:docMk/>
            <pc:sldMasterMk cId="365747773" sldId="2147483894"/>
            <pc:sldLayoutMk cId="4093674735" sldId="2147483911"/>
          </pc:sldLayoutMkLst>
        </pc:sldLayoutChg>
      </pc:sldMasterChg>
      <pc:sldMasterChg chg="modSp add del addSldLayout delSldLayout modSldLayout">
        <pc:chgData name="Jane Mellars (2110817)" userId="S::2110817@student.uwtsd.ac.uk::68d2480f-aa3e-4f13-bdfe-7c6cdaf03611" providerId="AD" clId="Web-{BCEDB288-40EE-4939-BAE8-621290377451}" dt="2022-03-01T16:44:45.916" v="350"/>
        <pc:sldMasterMkLst>
          <pc:docMk/>
          <pc:sldMasterMk cId="3568703873" sldId="2147483912"/>
        </pc:sldMasterMkLst>
        <pc:spChg chg="mod">
          <ac:chgData name="Jane Mellars (2110817)" userId="S::2110817@student.uwtsd.ac.uk::68d2480f-aa3e-4f13-bdfe-7c6cdaf03611" providerId="AD" clId="Web-{BCEDB288-40EE-4939-BAE8-621290377451}" dt="2022-03-01T16:44:45.854" v="349"/>
          <ac:spMkLst>
            <pc:docMk/>
            <pc:sldMasterMk cId="3568703873" sldId="2147483912"/>
            <ac:spMk id="2"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ac:spMk id="3"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ac:spMk id="4"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ac:spMk id="5"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ac:spMk id="6" creationId="{00000000-0000-0000-0000-000000000000}"/>
          </ac:spMkLst>
        </pc:spChg>
        <pc:sldLayoutChg chg="modSp 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962497273" sldId="2147483913"/>
          </pc:sldLayoutMkLst>
          <pc:spChg chg="mod">
            <ac:chgData name="Jane Mellars (2110817)" userId="S::2110817@student.uwtsd.ac.uk::68d2480f-aa3e-4f13-bdfe-7c6cdaf03611" providerId="AD" clId="Web-{BCEDB288-40EE-4939-BAE8-621290377451}" dt="2022-03-01T16:44:45.854" v="349"/>
            <ac:spMkLst>
              <pc:docMk/>
              <pc:sldMasterMk cId="3568703873" sldId="2147483912"/>
              <pc:sldLayoutMk cId="962497273" sldId="2147483913"/>
              <ac:spMk id="2"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962497273" sldId="2147483913"/>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3503733145" sldId="2147483914"/>
          </pc:sldLayoutMkLst>
        </pc:sldLayoutChg>
        <pc:sldLayoutChg chg="modSp 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158221775" sldId="2147483915"/>
          </pc:sldLayoutMkLst>
          <pc:spChg chg="mod">
            <ac:chgData name="Jane Mellars (2110817)" userId="S::2110817@student.uwtsd.ac.uk::68d2480f-aa3e-4f13-bdfe-7c6cdaf03611" providerId="AD" clId="Web-{BCEDB288-40EE-4939-BAE8-621290377451}" dt="2022-03-01T16:44:45.854" v="349"/>
            <ac:spMkLst>
              <pc:docMk/>
              <pc:sldMasterMk cId="3568703873" sldId="2147483912"/>
              <pc:sldLayoutMk cId="158221775" sldId="2147483915"/>
              <ac:spMk id="2"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158221775" sldId="2147483915"/>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3430980208" sldId="2147483916"/>
          </pc:sldLayoutMkLst>
          <pc:spChg chg="mod">
            <ac:chgData name="Jane Mellars (2110817)" userId="S::2110817@student.uwtsd.ac.uk::68d2480f-aa3e-4f13-bdfe-7c6cdaf03611" providerId="AD" clId="Web-{BCEDB288-40EE-4939-BAE8-621290377451}" dt="2022-03-01T16:44:45.854" v="349"/>
            <ac:spMkLst>
              <pc:docMk/>
              <pc:sldMasterMk cId="3568703873" sldId="2147483912"/>
              <pc:sldLayoutMk cId="3430980208" sldId="2147483916"/>
              <ac:spMk id="3"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3430980208" sldId="2147483916"/>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1427085262" sldId="2147483917"/>
          </pc:sldLayoutMkLst>
          <pc:spChg chg="mod">
            <ac:chgData name="Jane Mellars (2110817)" userId="S::2110817@student.uwtsd.ac.uk::68d2480f-aa3e-4f13-bdfe-7c6cdaf03611" providerId="AD" clId="Web-{BCEDB288-40EE-4939-BAE8-621290377451}" dt="2022-03-01T16:44:45.854" v="349"/>
            <ac:spMkLst>
              <pc:docMk/>
              <pc:sldMasterMk cId="3568703873" sldId="2147483912"/>
              <pc:sldLayoutMk cId="1427085262" sldId="2147483917"/>
              <ac:spMk id="2"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1427085262" sldId="2147483917"/>
              <ac:spMk id="3"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1427085262" sldId="2147483917"/>
              <ac:spMk id="4"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1427085262" sldId="2147483917"/>
              <ac:spMk id="5"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1427085262" sldId="2147483917"/>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3106286817" sldId="2147483918"/>
          </pc:sldLayoutMkLst>
        </pc:sldLayoutChg>
        <pc:sldLayoutChg chg="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3425072047" sldId="2147483919"/>
          </pc:sldLayoutMkLst>
        </pc:sldLayoutChg>
        <pc:sldLayoutChg chg="modSp 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2444093550" sldId="2147483920"/>
          </pc:sldLayoutMkLst>
          <pc:spChg chg="mod">
            <ac:chgData name="Jane Mellars (2110817)" userId="S::2110817@student.uwtsd.ac.uk::68d2480f-aa3e-4f13-bdfe-7c6cdaf03611" providerId="AD" clId="Web-{BCEDB288-40EE-4939-BAE8-621290377451}" dt="2022-03-01T16:44:45.854" v="349"/>
            <ac:spMkLst>
              <pc:docMk/>
              <pc:sldMasterMk cId="3568703873" sldId="2147483912"/>
              <pc:sldLayoutMk cId="2444093550" sldId="2147483920"/>
              <ac:spMk id="2"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2444093550" sldId="2147483920"/>
              <ac:spMk id="3"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2444093550" sldId="2147483920"/>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1024222031" sldId="2147483921"/>
          </pc:sldLayoutMkLst>
          <pc:spChg chg="mod">
            <ac:chgData name="Jane Mellars (2110817)" userId="S::2110817@student.uwtsd.ac.uk::68d2480f-aa3e-4f13-bdfe-7c6cdaf03611" providerId="AD" clId="Web-{BCEDB288-40EE-4939-BAE8-621290377451}" dt="2022-03-01T16:44:45.854" v="349"/>
            <ac:spMkLst>
              <pc:docMk/>
              <pc:sldMasterMk cId="3568703873" sldId="2147483912"/>
              <pc:sldLayoutMk cId="1024222031" sldId="2147483921"/>
              <ac:spMk id="2"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1024222031" sldId="2147483921"/>
              <ac:spMk id="3"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1024222031" sldId="2147483921"/>
              <ac:spMk id="4" creationId="{00000000-0000-0000-0000-000000000000}"/>
            </ac:spMkLst>
          </pc:spChg>
        </pc:sldLayoutChg>
        <pc:sldLayoutChg chg="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3825101288" sldId="2147483922"/>
          </pc:sldLayoutMkLst>
        </pc:sldLayoutChg>
        <pc:sldLayoutChg chg="modSp add del mod replId">
          <pc:chgData name="Jane Mellars (2110817)" userId="S::2110817@student.uwtsd.ac.uk::68d2480f-aa3e-4f13-bdfe-7c6cdaf03611" providerId="AD" clId="Web-{BCEDB288-40EE-4939-BAE8-621290377451}" dt="2022-03-01T16:44:45.916" v="350"/>
          <pc:sldLayoutMkLst>
            <pc:docMk/>
            <pc:sldMasterMk cId="3568703873" sldId="2147483912"/>
            <pc:sldLayoutMk cId="2091602769" sldId="2147483923"/>
          </pc:sldLayoutMkLst>
          <pc:spChg chg="mod">
            <ac:chgData name="Jane Mellars (2110817)" userId="S::2110817@student.uwtsd.ac.uk::68d2480f-aa3e-4f13-bdfe-7c6cdaf03611" providerId="AD" clId="Web-{BCEDB288-40EE-4939-BAE8-621290377451}" dt="2022-03-01T16:44:45.854" v="349"/>
            <ac:spMkLst>
              <pc:docMk/>
              <pc:sldMasterMk cId="3568703873" sldId="2147483912"/>
              <pc:sldLayoutMk cId="2091602769" sldId="2147483923"/>
              <ac:spMk id="2" creationId="{00000000-0000-0000-0000-000000000000}"/>
            </ac:spMkLst>
          </pc:spChg>
          <pc:spChg chg="mod">
            <ac:chgData name="Jane Mellars (2110817)" userId="S::2110817@student.uwtsd.ac.uk::68d2480f-aa3e-4f13-bdfe-7c6cdaf03611" providerId="AD" clId="Web-{BCEDB288-40EE-4939-BAE8-621290377451}" dt="2022-03-01T16:44:45.854" v="349"/>
            <ac:spMkLst>
              <pc:docMk/>
              <pc:sldMasterMk cId="3568703873" sldId="2147483912"/>
              <pc:sldLayoutMk cId="2091602769" sldId="2147483923"/>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7:00:35.779" v="548"/>
        <pc:sldMasterMkLst>
          <pc:docMk/>
          <pc:sldMasterMk cId="2711699381" sldId="2147483924"/>
        </pc:sldMasterMkLst>
        <pc:spChg chg="mod">
          <ac:chgData name="Jane Mellars (2110817)" userId="S::2110817@student.uwtsd.ac.uk::68d2480f-aa3e-4f13-bdfe-7c6cdaf03611" providerId="AD" clId="Web-{BCEDB288-40EE-4939-BAE8-621290377451}" dt="2022-03-01T17:00:35.732" v="547"/>
          <ac:spMkLst>
            <pc:docMk/>
            <pc:sldMasterMk cId="2711699381" sldId="2147483924"/>
            <ac:spMk id="2"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ac:spMk id="3"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ac:spMk id="4"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ac:spMk id="5"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ac:spMk id="6" creationId="{00000000-0000-0000-0000-000000000000}"/>
          </ac:spMkLst>
        </pc:spChg>
        <pc:sldLayoutChg chg="modSp 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818652903" sldId="2147483925"/>
          </pc:sldLayoutMkLst>
          <pc:spChg chg="mod">
            <ac:chgData name="Jane Mellars (2110817)" userId="S::2110817@student.uwtsd.ac.uk::68d2480f-aa3e-4f13-bdfe-7c6cdaf03611" providerId="AD" clId="Web-{BCEDB288-40EE-4939-BAE8-621290377451}" dt="2022-03-01T17:00:35.732" v="547"/>
            <ac:spMkLst>
              <pc:docMk/>
              <pc:sldMasterMk cId="2711699381" sldId="2147483924"/>
              <pc:sldLayoutMk cId="818652903" sldId="2147483925"/>
              <ac:spMk id="2"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818652903" sldId="2147483925"/>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4100175288" sldId="2147483926"/>
          </pc:sldLayoutMkLst>
        </pc:sldLayoutChg>
        <pc:sldLayoutChg chg="modSp 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1403779421" sldId="2147483927"/>
          </pc:sldLayoutMkLst>
          <pc:spChg chg="mod">
            <ac:chgData name="Jane Mellars (2110817)" userId="S::2110817@student.uwtsd.ac.uk::68d2480f-aa3e-4f13-bdfe-7c6cdaf03611" providerId="AD" clId="Web-{BCEDB288-40EE-4939-BAE8-621290377451}" dt="2022-03-01T17:00:35.732" v="547"/>
            <ac:spMkLst>
              <pc:docMk/>
              <pc:sldMasterMk cId="2711699381" sldId="2147483924"/>
              <pc:sldLayoutMk cId="1403779421" sldId="2147483927"/>
              <ac:spMk id="2"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1403779421" sldId="2147483927"/>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1134537078" sldId="2147483928"/>
          </pc:sldLayoutMkLst>
          <pc:spChg chg="mod">
            <ac:chgData name="Jane Mellars (2110817)" userId="S::2110817@student.uwtsd.ac.uk::68d2480f-aa3e-4f13-bdfe-7c6cdaf03611" providerId="AD" clId="Web-{BCEDB288-40EE-4939-BAE8-621290377451}" dt="2022-03-01T17:00:35.732" v="547"/>
            <ac:spMkLst>
              <pc:docMk/>
              <pc:sldMasterMk cId="2711699381" sldId="2147483924"/>
              <pc:sldLayoutMk cId="1134537078" sldId="2147483928"/>
              <ac:spMk id="3"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1134537078" sldId="2147483928"/>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3589565872" sldId="2147483929"/>
          </pc:sldLayoutMkLst>
          <pc:spChg chg="mod">
            <ac:chgData name="Jane Mellars (2110817)" userId="S::2110817@student.uwtsd.ac.uk::68d2480f-aa3e-4f13-bdfe-7c6cdaf03611" providerId="AD" clId="Web-{BCEDB288-40EE-4939-BAE8-621290377451}" dt="2022-03-01T17:00:35.732" v="547"/>
            <ac:spMkLst>
              <pc:docMk/>
              <pc:sldMasterMk cId="2711699381" sldId="2147483924"/>
              <pc:sldLayoutMk cId="3589565872" sldId="2147483929"/>
              <ac:spMk id="2"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3589565872" sldId="2147483929"/>
              <ac:spMk id="3"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3589565872" sldId="2147483929"/>
              <ac:spMk id="4"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3589565872" sldId="2147483929"/>
              <ac:spMk id="5"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3589565872" sldId="2147483929"/>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1532987249" sldId="2147483930"/>
          </pc:sldLayoutMkLst>
        </pc:sldLayoutChg>
        <pc:sldLayoutChg chg="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2533749468" sldId="2147483931"/>
          </pc:sldLayoutMkLst>
        </pc:sldLayoutChg>
        <pc:sldLayoutChg chg="modSp 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1739826873" sldId="2147483932"/>
          </pc:sldLayoutMkLst>
          <pc:spChg chg="mod">
            <ac:chgData name="Jane Mellars (2110817)" userId="S::2110817@student.uwtsd.ac.uk::68d2480f-aa3e-4f13-bdfe-7c6cdaf03611" providerId="AD" clId="Web-{BCEDB288-40EE-4939-BAE8-621290377451}" dt="2022-03-01T17:00:35.732" v="547"/>
            <ac:spMkLst>
              <pc:docMk/>
              <pc:sldMasterMk cId="2711699381" sldId="2147483924"/>
              <pc:sldLayoutMk cId="1739826873" sldId="2147483932"/>
              <ac:spMk id="2"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1739826873" sldId="2147483932"/>
              <ac:spMk id="3"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1739826873" sldId="2147483932"/>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1799589823" sldId="2147483933"/>
          </pc:sldLayoutMkLst>
          <pc:spChg chg="mod">
            <ac:chgData name="Jane Mellars (2110817)" userId="S::2110817@student.uwtsd.ac.uk::68d2480f-aa3e-4f13-bdfe-7c6cdaf03611" providerId="AD" clId="Web-{BCEDB288-40EE-4939-BAE8-621290377451}" dt="2022-03-01T17:00:35.732" v="547"/>
            <ac:spMkLst>
              <pc:docMk/>
              <pc:sldMasterMk cId="2711699381" sldId="2147483924"/>
              <pc:sldLayoutMk cId="1799589823" sldId="2147483933"/>
              <ac:spMk id="2"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1799589823" sldId="2147483933"/>
              <ac:spMk id="3"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1799589823" sldId="2147483933"/>
              <ac:spMk id="4" creationId="{00000000-0000-0000-0000-000000000000}"/>
            </ac:spMkLst>
          </pc:spChg>
        </pc:sldLayoutChg>
        <pc:sldLayoutChg chg="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2986379066" sldId="2147483934"/>
          </pc:sldLayoutMkLst>
        </pc:sldLayoutChg>
        <pc:sldLayoutChg chg="modSp add del mod replId">
          <pc:chgData name="Jane Mellars (2110817)" userId="S::2110817@student.uwtsd.ac.uk::68d2480f-aa3e-4f13-bdfe-7c6cdaf03611" providerId="AD" clId="Web-{BCEDB288-40EE-4939-BAE8-621290377451}" dt="2022-03-01T17:00:35.779" v="548"/>
          <pc:sldLayoutMkLst>
            <pc:docMk/>
            <pc:sldMasterMk cId="2711699381" sldId="2147483924"/>
            <pc:sldLayoutMk cId="3568609598" sldId="2147483935"/>
          </pc:sldLayoutMkLst>
          <pc:spChg chg="mod">
            <ac:chgData name="Jane Mellars (2110817)" userId="S::2110817@student.uwtsd.ac.uk::68d2480f-aa3e-4f13-bdfe-7c6cdaf03611" providerId="AD" clId="Web-{BCEDB288-40EE-4939-BAE8-621290377451}" dt="2022-03-01T17:00:35.732" v="547"/>
            <ac:spMkLst>
              <pc:docMk/>
              <pc:sldMasterMk cId="2711699381" sldId="2147483924"/>
              <pc:sldLayoutMk cId="3568609598" sldId="2147483935"/>
              <ac:spMk id="2" creationId="{00000000-0000-0000-0000-000000000000}"/>
            </ac:spMkLst>
          </pc:spChg>
          <pc:spChg chg="mod">
            <ac:chgData name="Jane Mellars (2110817)" userId="S::2110817@student.uwtsd.ac.uk::68d2480f-aa3e-4f13-bdfe-7c6cdaf03611" providerId="AD" clId="Web-{BCEDB288-40EE-4939-BAE8-621290377451}" dt="2022-03-01T17:00:35.732" v="547"/>
            <ac:spMkLst>
              <pc:docMk/>
              <pc:sldMasterMk cId="2711699381" sldId="2147483924"/>
              <pc:sldLayoutMk cId="3568609598" sldId="2147483935"/>
              <ac:spMk id="3" creationId="{00000000-0000-0000-0000-000000000000}"/>
            </ac:spMkLst>
          </pc:spChg>
        </pc:sldLayoutChg>
      </pc:sldMasterChg>
      <pc:sldMasterChg chg="modSp add del addSldLayout delSldLayout modSldLayout">
        <pc:chgData name="Jane Mellars (2110817)" userId="S::2110817@student.uwtsd.ac.uk::68d2480f-aa3e-4f13-bdfe-7c6cdaf03611" providerId="AD" clId="Web-{BCEDB288-40EE-4939-BAE8-621290377451}" dt="2022-03-01T17:02:21.316" v="550"/>
        <pc:sldMasterMkLst>
          <pc:docMk/>
          <pc:sldMasterMk cId="2421992887" sldId="2147483936"/>
        </pc:sldMasterMkLst>
        <pc:spChg chg="mod">
          <ac:chgData name="Jane Mellars (2110817)" userId="S::2110817@student.uwtsd.ac.uk::68d2480f-aa3e-4f13-bdfe-7c6cdaf03611" providerId="AD" clId="Web-{BCEDB288-40EE-4939-BAE8-621290377451}" dt="2022-03-01T17:02:21.269" v="549"/>
          <ac:spMkLst>
            <pc:docMk/>
            <pc:sldMasterMk cId="2421992887" sldId="2147483936"/>
            <ac:spMk id="2"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ac:spMk id="3"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ac:spMk id="4"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ac:spMk id="5"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ac:spMk id="6" creationId="{00000000-0000-0000-0000-000000000000}"/>
          </ac:spMkLst>
        </pc:spChg>
        <pc:sldLayoutChg chg="modSp 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4004034882" sldId="2147483937"/>
          </pc:sldLayoutMkLst>
          <pc:spChg chg="mod">
            <ac:chgData name="Jane Mellars (2110817)" userId="S::2110817@student.uwtsd.ac.uk::68d2480f-aa3e-4f13-bdfe-7c6cdaf03611" providerId="AD" clId="Web-{BCEDB288-40EE-4939-BAE8-621290377451}" dt="2022-03-01T17:02:21.269" v="549"/>
            <ac:spMkLst>
              <pc:docMk/>
              <pc:sldMasterMk cId="2421992887" sldId="2147483936"/>
              <pc:sldLayoutMk cId="4004034882" sldId="2147483937"/>
              <ac:spMk id="2"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4004034882" sldId="2147483937"/>
              <ac:spMk id="3" creationId="{00000000-0000-0000-0000-000000000000}"/>
            </ac:spMkLst>
          </pc:spChg>
        </pc:sldLayoutChg>
        <pc:sldLayoutChg chg="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1851868690" sldId="2147483938"/>
          </pc:sldLayoutMkLst>
        </pc:sldLayoutChg>
        <pc:sldLayoutChg chg="modSp 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4174130030" sldId="2147483939"/>
          </pc:sldLayoutMkLst>
          <pc:spChg chg="mod">
            <ac:chgData name="Jane Mellars (2110817)" userId="S::2110817@student.uwtsd.ac.uk::68d2480f-aa3e-4f13-bdfe-7c6cdaf03611" providerId="AD" clId="Web-{BCEDB288-40EE-4939-BAE8-621290377451}" dt="2022-03-01T17:02:21.269" v="549"/>
            <ac:spMkLst>
              <pc:docMk/>
              <pc:sldMasterMk cId="2421992887" sldId="2147483936"/>
              <pc:sldLayoutMk cId="4174130030" sldId="2147483939"/>
              <ac:spMk id="2"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4174130030" sldId="2147483939"/>
              <ac:spMk id="3"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3672977612" sldId="2147483940"/>
          </pc:sldLayoutMkLst>
          <pc:spChg chg="mod">
            <ac:chgData name="Jane Mellars (2110817)" userId="S::2110817@student.uwtsd.ac.uk::68d2480f-aa3e-4f13-bdfe-7c6cdaf03611" providerId="AD" clId="Web-{BCEDB288-40EE-4939-BAE8-621290377451}" dt="2022-03-01T17:02:21.269" v="549"/>
            <ac:spMkLst>
              <pc:docMk/>
              <pc:sldMasterMk cId="2421992887" sldId="2147483936"/>
              <pc:sldLayoutMk cId="3672977612" sldId="2147483940"/>
              <ac:spMk id="3"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3672977612" sldId="2147483940"/>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3249830402" sldId="2147483941"/>
          </pc:sldLayoutMkLst>
          <pc:spChg chg="mod">
            <ac:chgData name="Jane Mellars (2110817)" userId="S::2110817@student.uwtsd.ac.uk::68d2480f-aa3e-4f13-bdfe-7c6cdaf03611" providerId="AD" clId="Web-{BCEDB288-40EE-4939-BAE8-621290377451}" dt="2022-03-01T17:02:21.269" v="549"/>
            <ac:spMkLst>
              <pc:docMk/>
              <pc:sldMasterMk cId="2421992887" sldId="2147483936"/>
              <pc:sldLayoutMk cId="3249830402" sldId="2147483941"/>
              <ac:spMk id="2"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3249830402" sldId="2147483941"/>
              <ac:spMk id="3"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3249830402" sldId="2147483941"/>
              <ac:spMk id="4"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3249830402" sldId="2147483941"/>
              <ac:spMk id="5"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3249830402" sldId="2147483941"/>
              <ac:spMk id="6" creationId="{00000000-0000-0000-0000-000000000000}"/>
            </ac:spMkLst>
          </pc:spChg>
        </pc:sldLayoutChg>
        <pc:sldLayoutChg chg="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961562622" sldId="2147483942"/>
          </pc:sldLayoutMkLst>
        </pc:sldLayoutChg>
        <pc:sldLayoutChg chg="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474972892" sldId="2147483943"/>
          </pc:sldLayoutMkLst>
        </pc:sldLayoutChg>
        <pc:sldLayoutChg chg="modSp 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898309819" sldId="2147483944"/>
          </pc:sldLayoutMkLst>
          <pc:spChg chg="mod">
            <ac:chgData name="Jane Mellars (2110817)" userId="S::2110817@student.uwtsd.ac.uk::68d2480f-aa3e-4f13-bdfe-7c6cdaf03611" providerId="AD" clId="Web-{BCEDB288-40EE-4939-BAE8-621290377451}" dt="2022-03-01T17:02:21.269" v="549"/>
            <ac:spMkLst>
              <pc:docMk/>
              <pc:sldMasterMk cId="2421992887" sldId="2147483936"/>
              <pc:sldLayoutMk cId="898309819" sldId="2147483944"/>
              <ac:spMk id="2"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898309819" sldId="2147483944"/>
              <ac:spMk id="3"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898309819" sldId="2147483944"/>
              <ac:spMk id="4" creationId="{00000000-0000-0000-0000-000000000000}"/>
            </ac:spMkLst>
          </pc:spChg>
        </pc:sldLayoutChg>
        <pc:sldLayoutChg chg="modSp 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3237649137" sldId="2147483945"/>
          </pc:sldLayoutMkLst>
          <pc:spChg chg="mod">
            <ac:chgData name="Jane Mellars (2110817)" userId="S::2110817@student.uwtsd.ac.uk::68d2480f-aa3e-4f13-bdfe-7c6cdaf03611" providerId="AD" clId="Web-{BCEDB288-40EE-4939-BAE8-621290377451}" dt="2022-03-01T17:02:21.269" v="549"/>
            <ac:spMkLst>
              <pc:docMk/>
              <pc:sldMasterMk cId="2421992887" sldId="2147483936"/>
              <pc:sldLayoutMk cId="3237649137" sldId="2147483945"/>
              <ac:spMk id="2"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3237649137" sldId="2147483945"/>
              <ac:spMk id="3"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3237649137" sldId="2147483945"/>
              <ac:spMk id="4" creationId="{00000000-0000-0000-0000-000000000000}"/>
            </ac:spMkLst>
          </pc:spChg>
        </pc:sldLayoutChg>
        <pc:sldLayoutChg chg="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3056516462" sldId="2147483946"/>
          </pc:sldLayoutMkLst>
        </pc:sldLayoutChg>
        <pc:sldLayoutChg chg="modSp add del mod replId">
          <pc:chgData name="Jane Mellars (2110817)" userId="S::2110817@student.uwtsd.ac.uk::68d2480f-aa3e-4f13-bdfe-7c6cdaf03611" providerId="AD" clId="Web-{BCEDB288-40EE-4939-BAE8-621290377451}" dt="2022-03-01T17:02:21.316" v="550"/>
          <pc:sldLayoutMkLst>
            <pc:docMk/>
            <pc:sldMasterMk cId="2421992887" sldId="2147483936"/>
            <pc:sldLayoutMk cId="3915499621" sldId="2147483947"/>
          </pc:sldLayoutMkLst>
          <pc:spChg chg="mod">
            <ac:chgData name="Jane Mellars (2110817)" userId="S::2110817@student.uwtsd.ac.uk::68d2480f-aa3e-4f13-bdfe-7c6cdaf03611" providerId="AD" clId="Web-{BCEDB288-40EE-4939-BAE8-621290377451}" dt="2022-03-01T17:02:21.269" v="549"/>
            <ac:spMkLst>
              <pc:docMk/>
              <pc:sldMasterMk cId="2421992887" sldId="2147483936"/>
              <pc:sldLayoutMk cId="3915499621" sldId="2147483947"/>
              <ac:spMk id="2" creationId="{00000000-0000-0000-0000-000000000000}"/>
            </ac:spMkLst>
          </pc:spChg>
          <pc:spChg chg="mod">
            <ac:chgData name="Jane Mellars (2110817)" userId="S::2110817@student.uwtsd.ac.uk::68d2480f-aa3e-4f13-bdfe-7c6cdaf03611" providerId="AD" clId="Web-{BCEDB288-40EE-4939-BAE8-621290377451}" dt="2022-03-01T17:02:21.269" v="549"/>
            <ac:spMkLst>
              <pc:docMk/>
              <pc:sldMasterMk cId="2421992887" sldId="2147483936"/>
              <pc:sldLayoutMk cId="3915499621" sldId="2147483947"/>
              <ac:spMk id="3" creationId="{00000000-0000-0000-0000-000000000000}"/>
            </ac:spMkLst>
          </pc:spChg>
        </pc:sldLayoutChg>
      </pc:sldMasterChg>
      <pc:sldMasterChg chg="add addSldLayout modSldLayout">
        <pc:chgData name="Jane Mellars (2110817)" userId="S::2110817@student.uwtsd.ac.uk::68d2480f-aa3e-4f13-bdfe-7c6cdaf03611" providerId="AD" clId="Web-{BCEDB288-40EE-4939-BAE8-621290377451}" dt="2022-03-01T17:02:21.316" v="550"/>
        <pc:sldMasterMkLst>
          <pc:docMk/>
          <pc:sldMasterMk cId="2650858630" sldId="2147483948"/>
        </pc:sldMasterMkLst>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137501845" sldId="2147483949"/>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2405931121" sldId="2147483950"/>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2465188512" sldId="2147483951"/>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3522605812" sldId="2147483952"/>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3247142870" sldId="2147483953"/>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2372416494" sldId="2147483954"/>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2109817910" sldId="2147483955"/>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4070193063" sldId="2147483956"/>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3854809594" sldId="2147483957"/>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779781165" sldId="2147483958"/>
          </pc:sldLayoutMkLst>
        </pc:sldLayoutChg>
        <pc:sldLayoutChg chg="add mod replId">
          <pc:chgData name="Jane Mellars (2110817)" userId="S::2110817@student.uwtsd.ac.uk::68d2480f-aa3e-4f13-bdfe-7c6cdaf03611" providerId="AD" clId="Web-{BCEDB288-40EE-4939-BAE8-621290377451}" dt="2022-03-01T17:02:21.316" v="550"/>
          <pc:sldLayoutMkLst>
            <pc:docMk/>
            <pc:sldMasterMk cId="2650858630" sldId="2147483948"/>
            <pc:sldLayoutMk cId="964353004" sldId="2147483959"/>
          </pc:sldLayoutMkLst>
        </pc:sldLayoutChg>
      </pc:sldMasterChg>
    </pc:docChg>
  </pc:docChgLst>
  <pc:docChgLst>
    <pc:chgData name="Jane Mellars (2110817)" userId="S::2110817@student.uwtsd.ac.uk::68d2480f-aa3e-4f13-bdfe-7c6cdaf03611" providerId="AD" clId="Web-{A864DBE5-5412-0546-EDA0-933508F455D6}"/>
    <pc:docChg chg="addSld modSld">
      <pc:chgData name="Jane Mellars (2110817)" userId="S::2110817@student.uwtsd.ac.uk::68d2480f-aa3e-4f13-bdfe-7c6cdaf03611" providerId="AD" clId="Web-{A864DBE5-5412-0546-EDA0-933508F455D6}" dt="2022-03-02T18:51:40.081" v="991" actId="1076"/>
      <pc:docMkLst>
        <pc:docMk/>
      </pc:docMkLst>
      <pc:sldChg chg="addSp modSp">
        <pc:chgData name="Jane Mellars (2110817)" userId="S::2110817@student.uwtsd.ac.uk::68d2480f-aa3e-4f13-bdfe-7c6cdaf03611" providerId="AD" clId="Web-{A864DBE5-5412-0546-EDA0-933508F455D6}" dt="2022-03-02T18:51:40.081" v="991" actId="1076"/>
        <pc:sldMkLst>
          <pc:docMk/>
          <pc:sldMk cId="109857222" sldId="256"/>
        </pc:sldMkLst>
        <pc:spChg chg="add mod">
          <ac:chgData name="Jane Mellars (2110817)" userId="S::2110817@student.uwtsd.ac.uk::68d2480f-aa3e-4f13-bdfe-7c6cdaf03611" providerId="AD" clId="Web-{A864DBE5-5412-0546-EDA0-933508F455D6}" dt="2022-03-02T17:50:18.147" v="282" actId="20577"/>
          <ac:spMkLst>
            <pc:docMk/>
            <pc:sldMk cId="109857222" sldId="256"/>
            <ac:spMk id="5" creationId="{B35EDA1F-3D4E-4C97-9E52-917690258273}"/>
          </ac:spMkLst>
        </pc:spChg>
        <pc:spChg chg="add mod">
          <ac:chgData name="Jane Mellars (2110817)" userId="S::2110817@student.uwtsd.ac.uk::68d2480f-aa3e-4f13-bdfe-7c6cdaf03611" providerId="AD" clId="Web-{A864DBE5-5412-0546-EDA0-933508F455D6}" dt="2022-03-02T17:57:38.187" v="320" actId="20577"/>
          <ac:spMkLst>
            <pc:docMk/>
            <pc:sldMk cId="109857222" sldId="256"/>
            <ac:spMk id="6" creationId="{CDE8D698-2499-41F0-B2A2-1904CB89A232}"/>
          </ac:spMkLst>
        </pc:spChg>
        <pc:spChg chg="add mod">
          <ac:chgData name="Jane Mellars (2110817)" userId="S::2110817@student.uwtsd.ac.uk::68d2480f-aa3e-4f13-bdfe-7c6cdaf03611" providerId="AD" clId="Web-{A864DBE5-5412-0546-EDA0-933508F455D6}" dt="2022-03-02T17:59:45.799" v="350" actId="1076"/>
          <ac:spMkLst>
            <pc:docMk/>
            <pc:sldMk cId="109857222" sldId="256"/>
            <ac:spMk id="7" creationId="{BCB43472-A2EA-44BD-A7DE-042D3A351843}"/>
          </ac:spMkLst>
        </pc:spChg>
        <pc:spChg chg="add mod">
          <ac:chgData name="Jane Mellars (2110817)" userId="S::2110817@student.uwtsd.ac.uk::68d2480f-aa3e-4f13-bdfe-7c6cdaf03611" providerId="AD" clId="Web-{A864DBE5-5412-0546-EDA0-933508F455D6}" dt="2022-03-02T18:02:22.849" v="399" actId="1076"/>
          <ac:spMkLst>
            <pc:docMk/>
            <pc:sldMk cId="109857222" sldId="256"/>
            <ac:spMk id="8" creationId="{F3E18727-B75A-4BB1-AE79-260523E2EDAC}"/>
          </ac:spMkLst>
        </pc:spChg>
        <pc:spChg chg="add mod">
          <ac:chgData name="Jane Mellars (2110817)" userId="S::2110817@student.uwtsd.ac.uk::68d2480f-aa3e-4f13-bdfe-7c6cdaf03611" providerId="AD" clId="Web-{A864DBE5-5412-0546-EDA0-933508F455D6}" dt="2022-03-02T18:12:59.659" v="483" actId="14100"/>
          <ac:spMkLst>
            <pc:docMk/>
            <pc:sldMk cId="109857222" sldId="256"/>
            <ac:spMk id="9" creationId="{3F94C99A-FD45-4FDE-A8BC-1497356A6848}"/>
          </ac:spMkLst>
        </pc:spChg>
        <pc:spChg chg="add mod">
          <ac:chgData name="Jane Mellars (2110817)" userId="S::2110817@student.uwtsd.ac.uk::68d2480f-aa3e-4f13-bdfe-7c6cdaf03611" providerId="AD" clId="Web-{A864DBE5-5412-0546-EDA0-933508F455D6}" dt="2022-03-02T18:13:23.222" v="487" actId="1076"/>
          <ac:spMkLst>
            <pc:docMk/>
            <pc:sldMk cId="109857222" sldId="256"/>
            <ac:spMk id="10" creationId="{8B5AC421-6D33-4443-A26F-145DA88C6A84}"/>
          </ac:spMkLst>
        </pc:spChg>
        <pc:spChg chg="add mod">
          <ac:chgData name="Jane Mellars (2110817)" userId="S::2110817@student.uwtsd.ac.uk::68d2480f-aa3e-4f13-bdfe-7c6cdaf03611" providerId="AD" clId="Web-{A864DBE5-5412-0546-EDA0-933508F455D6}" dt="2022-03-02T18:13:27.628" v="488" actId="1076"/>
          <ac:spMkLst>
            <pc:docMk/>
            <pc:sldMk cId="109857222" sldId="256"/>
            <ac:spMk id="11" creationId="{F9854FC4-3D4D-4F04-931B-DC386A0D1DDA}"/>
          </ac:spMkLst>
        </pc:spChg>
        <pc:spChg chg="add mod">
          <ac:chgData name="Jane Mellars (2110817)" userId="S::2110817@student.uwtsd.ac.uk::68d2480f-aa3e-4f13-bdfe-7c6cdaf03611" providerId="AD" clId="Web-{A864DBE5-5412-0546-EDA0-933508F455D6}" dt="2022-03-02T18:51:40.081" v="991" actId="1076"/>
          <ac:spMkLst>
            <pc:docMk/>
            <pc:sldMk cId="109857222" sldId="256"/>
            <ac:spMk id="14" creationId="{8C573A3B-E492-4058-A4F1-6F054BC075B0}"/>
          </ac:spMkLst>
        </pc:spChg>
        <pc:spChg chg="mod">
          <ac:chgData name="Jane Mellars (2110817)" userId="S::2110817@student.uwtsd.ac.uk::68d2480f-aa3e-4f13-bdfe-7c6cdaf03611" providerId="AD" clId="Web-{A864DBE5-5412-0546-EDA0-933508F455D6}" dt="2022-03-02T17:50:27.163" v="283" actId="20577"/>
          <ac:spMkLst>
            <pc:docMk/>
            <pc:sldMk cId="109857222" sldId="256"/>
            <ac:spMk id="27" creationId="{CD78318C-EAD8-449F-BAE0-D7B1CED9C659}"/>
          </ac:spMkLst>
        </pc:spChg>
        <pc:picChg chg="add mod">
          <ac:chgData name="Jane Mellars (2110817)" userId="S::2110817@student.uwtsd.ac.uk::68d2480f-aa3e-4f13-bdfe-7c6cdaf03611" providerId="AD" clId="Web-{A864DBE5-5412-0546-EDA0-933508F455D6}" dt="2022-03-02T17:48:20.660" v="266" actId="14100"/>
          <ac:picMkLst>
            <pc:docMk/>
            <pc:sldMk cId="109857222" sldId="256"/>
            <ac:picMk id="4" creationId="{8ACC8CE4-AD64-41D7-AB7E-261C63C6986C}"/>
          </ac:picMkLst>
        </pc:picChg>
      </pc:sldChg>
      <pc:sldChg chg="addSp delSp modSp">
        <pc:chgData name="Jane Mellars (2110817)" userId="S::2110817@student.uwtsd.ac.uk::68d2480f-aa3e-4f13-bdfe-7c6cdaf03611" providerId="AD" clId="Web-{A864DBE5-5412-0546-EDA0-933508F455D6}" dt="2022-03-02T18:46:21.887" v="943" actId="20577"/>
        <pc:sldMkLst>
          <pc:docMk/>
          <pc:sldMk cId="984518278" sldId="257"/>
        </pc:sldMkLst>
        <pc:spChg chg="add del mod">
          <ac:chgData name="Jane Mellars (2110817)" userId="S::2110817@student.uwtsd.ac.uk::68d2480f-aa3e-4f13-bdfe-7c6cdaf03611" providerId="AD" clId="Web-{A864DBE5-5412-0546-EDA0-933508F455D6}" dt="2022-03-02T17:39:44.713" v="239"/>
          <ac:spMkLst>
            <pc:docMk/>
            <pc:sldMk cId="984518278" sldId="257"/>
            <ac:spMk id="3" creationId="{464A6CE9-B458-4D55-8381-A699BEC7117D}"/>
          </ac:spMkLst>
        </pc:spChg>
        <pc:spChg chg="add mod">
          <ac:chgData name="Jane Mellars (2110817)" userId="S::2110817@student.uwtsd.ac.uk::68d2480f-aa3e-4f13-bdfe-7c6cdaf03611" providerId="AD" clId="Web-{A864DBE5-5412-0546-EDA0-933508F455D6}" dt="2022-03-02T17:41:17.121" v="259" actId="20577"/>
          <ac:spMkLst>
            <pc:docMk/>
            <pc:sldMk cId="984518278" sldId="257"/>
            <ac:spMk id="7" creationId="{31FEEFF9-EBA6-43BE-A10D-E8F1AEA3BC6F}"/>
          </ac:spMkLst>
        </pc:spChg>
        <pc:spChg chg="add mod">
          <ac:chgData name="Jane Mellars (2110817)" userId="S::2110817@student.uwtsd.ac.uk::68d2480f-aa3e-4f13-bdfe-7c6cdaf03611" providerId="AD" clId="Web-{A864DBE5-5412-0546-EDA0-933508F455D6}" dt="2022-03-02T18:15:05.724" v="515" actId="20577"/>
          <ac:spMkLst>
            <pc:docMk/>
            <pc:sldMk cId="984518278" sldId="257"/>
            <ac:spMk id="8" creationId="{F44435E9-4F4A-436F-9581-7BADDA005C2F}"/>
          </ac:spMkLst>
        </pc:spChg>
        <pc:spChg chg="add mod">
          <ac:chgData name="Jane Mellars (2110817)" userId="S::2110817@student.uwtsd.ac.uk::68d2480f-aa3e-4f13-bdfe-7c6cdaf03611" providerId="AD" clId="Web-{A864DBE5-5412-0546-EDA0-933508F455D6}" dt="2022-03-02T18:46:21.887" v="943" actId="20577"/>
          <ac:spMkLst>
            <pc:docMk/>
            <pc:sldMk cId="984518278" sldId="257"/>
            <ac:spMk id="9" creationId="{ED2DAA28-7544-4E84-8B81-6B6EE0A9FE27}"/>
          </ac:spMkLst>
        </pc:spChg>
      </pc:sldChg>
      <pc:sldChg chg="addSp delSp modSp new mod setBg">
        <pc:chgData name="Jane Mellars (2110817)" userId="S::2110817@student.uwtsd.ac.uk::68d2480f-aa3e-4f13-bdfe-7c6cdaf03611" providerId="AD" clId="Web-{A864DBE5-5412-0546-EDA0-933508F455D6}" dt="2022-03-02T18:50:38.142" v="981" actId="20577"/>
        <pc:sldMkLst>
          <pc:docMk/>
          <pc:sldMk cId="838880729" sldId="259"/>
        </pc:sldMkLst>
        <pc:spChg chg="del">
          <ac:chgData name="Jane Mellars (2110817)" userId="S::2110817@student.uwtsd.ac.uk::68d2480f-aa3e-4f13-bdfe-7c6cdaf03611" providerId="AD" clId="Web-{A864DBE5-5412-0546-EDA0-933508F455D6}" dt="2022-03-02T17:07:31.611" v="1"/>
          <ac:spMkLst>
            <pc:docMk/>
            <pc:sldMk cId="838880729" sldId="259"/>
            <ac:spMk id="2" creationId="{FC12B462-98FF-4D3C-BE6D-8E4FE4E21165}"/>
          </ac:spMkLst>
        </pc:spChg>
        <pc:spChg chg="del">
          <ac:chgData name="Jane Mellars (2110817)" userId="S::2110817@student.uwtsd.ac.uk::68d2480f-aa3e-4f13-bdfe-7c6cdaf03611" providerId="AD" clId="Web-{A864DBE5-5412-0546-EDA0-933508F455D6}" dt="2022-03-02T17:07:35.627" v="2"/>
          <ac:spMkLst>
            <pc:docMk/>
            <pc:sldMk cId="838880729" sldId="259"/>
            <ac:spMk id="3" creationId="{BC6772C0-C43F-4794-87EF-7734B9D491B3}"/>
          </ac:spMkLst>
        </pc:spChg>
        <pc:spChg chg="add mod">
          <ac:chgData name="Jane Mellars (2110817)" userId="S::2110817@student.uwtsd.ac.uk::68d2480f-aa3e-4f13-bdfe-7c6cdaf03611" providerId="AD" clId="Web-{A864DBE5-5412-0546-EDA0-933508F455D6}" dt="2022-03-02T18:34:23.967" v="741" actId="1076"/>
          <ac:spMkLst>
            <pc:docMk/>
            <pc:sldMk cId="838880729" sldId="259"/>
            <ac:spMk id="4" creationId="{02A14C19-D727-4A30-9369-7BE2090D1707}"/>
          </ac:spMkLst>
        </pc:spChg>
        <pc:spChg chg="add mod">
          <ac:chgData name="Jane Mellars (2110817)" userId="S::2110817@student.uwtsd.ac.uk::68d2480f-aa3e-4f13-bdfe-7c6cdaf03611" providerId="AD" clId="Web-{A864DBE5-5412-0546-EDA0-933508F455D6}" dt="2022-03-02T18:34:17.403" v="740" actId="1076"/>
          <ac:spMkLst>
            <pc:docMk/>
            <pc:sldMk cId="838880729" sldId="259"/>
            <ac:spMk id="6" creationId="{6AFC7CF4-E66A-46B8-800D-D72515017A26}"/>
          </ac:spMkLst>
        </pc:spChg>
        <pc:spChg chg="add mod">
          <ac:chgData name="Jane Mellars (2110817)" userId="S::2110817@student.uwtsd.ac.uk::68d2480f-aa3e-4f13-bdfe-7c6cdaf03611" providerId="AD" clId="Web-{A864DBE5-5412-0546-EDA0-933508F455D6}" dt="2022-03-02T17:24:36.616" v="61" actId="20577"/>
          <ac:spMkLst>
            <pc:docMk/>
            <pc:sldMk cId="838880729" sldId="259"/>
            <ac:spMk id="7" creationId="{DD0A8D61-7CBD-4D68-A8C6-2ADDE7A3B365}"/>
          </ac:spMkLst>
        </pc:spChg>
        <pc:spChg chg="add mod">
          <ac:chgData name="Jane Mellars (2110817)" userId="S::2110817@student.uwtsd.ac.uk::68d2480f-aa3e-4f13-bdfe-7c6cdaf03611" providerId="AD" clId="Web-{A864DBE5-5412-0546-EDA0-933508F455D6}" dt="2022-03-02T17:25:52.290" v="85" actId="1076"/>
          <ac:spMkLst>
            <pc:docMk/>
            <pc:sldMk cId="838880729" sldId="259"/>
            <ac:spMk id="8" creationId="{032A924F-6DD7-474D-9772-D2669BC06074}"/>
          </ac:spMkLst>
        </pc:spChg>
        <pc:spChg chg="add mod">
          <ac:chgData name="Jane Mellars (2110817)" userId="S::2110817@student.uwtsd.ac.uk::68d2480f-aa3e-4f13-bdfe-7c6cdaf03611" providerId="AD" clId="Web-{A864DBE5-5412-0546-EDA0-933508F455D6}" dt="2022-03-02T17:27:58.730" v="117" actId="1076"/>
          <ac:spMkLst>
            <pc:docMk/>
            <pc:sldMk cId="838880729" sldId="259"/>
            <ac:spMk id="9" creationId="{BF0059BD-873D-43EE-882D-716B8CDD700F}"/>
          </ac:spMkLst>
        </pc:spChg>
        <pc:spChg chg="add mod">
          <ac:chgData name="Jane Mellars (2110817)" userId="S::2110817@student.uwtsd.ac.uk::68d2480f-aa3e-4f13-bdfe-7c6cdaf03611" providerId="AD" clId="Web-{A864DBE5-5412-0546-EDA0-933508F455D6}" dt="2022-03-02T17:29:34.903" v="132" actId="1076"/>
          <ac:spMkLst>
            <pc:docMk/>
            <pc:sldMk cId="838880729" sldId="259"/>
            <ac:spMk id="10" creationId="{5787E26C-4EC4-4155-8119-10C7ACE0DC7D}"/>
          </ac:spMkLst>
        </pc:spChg>
        <pc:spChg chg="add mod">
          <ac:chgData name="Jane Mellars (2110817)" userId="S::2110817@student.uwtsd.ac.uk::68d2480f-aa3e-4f13-bdfe-7c6cdaf03611" providerId="AD" clId="Web-{A864DBE5-5412-0546-EDA0-933508F455D6}" dt="2022-03-02T17:30:15.670" v="135" actId="20577"/>
          <ac:spMkLst>
            <pc:docMk/>
            <pc:sldMk cId="838880729" sldId="259"/>
            <ac:spMk id="11" creationId="{6672DAEE-6247-4983-81CF-35D621441CF2}"/>
          </ac:spMkLst>
        </pc:spChg>
        <pc:spChg chg="add mod">
          <ac:chgData name="Jane Mellars (2110817)" userId="S::2110817@student.uwtsd.ac.uk::68d2480f-aa3e-4f13-bdfe-7c6cdaf03611" providerId="AD" clId="Web-{A864DBE5-5412-0546-EDA0-933508F455D6}" dt="2022-03-02T17:30:57.374" v="155" actId="1076"/>
          <ac:spMkLst>
            <pc:docMk/>
            <pc:sldMk cId="838880729" sldId="259"/>
            <ac:spMk id="12" creationId="{D4A5B30A-4BC6-472E-8D20-46D7A4FAD4C9}"/>
          </ac:spMkLst>
        </pc:spChg>
        <pc:spChg chg="add mod">
          <ac:chgData name="Jane Mellars (2110817)" userId="S::2110817@student.uwtsd.ac.uk::68d2480f-aa3e-4f13-bdfe-7c6cdaf03611" providerId="AD" clId="Web-{A864DBE5-5412-0546-EDA0-933508F455D6}" dt="2022-03-02T17:32:51.189" v="183" actId="14100"/>
          <ac:spMkLst>
            <pc:docMk/>
            <pc:sldMk cId="838880729" sldId="259"/>
            <ac:spMk id="13" creationId="{3CF3EB06-1434-4378-BCE9-A5C57703CC0B}"/>
          </ac:spMkLst>
        </pc:spChg>
        <pc:spChg chg="add mod">
          <ac:chgData name="Jane Mellars (2110817)" userId="S::2110817@student.uwtsd.ac.uk::68d2480f-aa3e-4f13-bdfe-7c6cdaf03611" providerId="AD" clId="Web-{A864DBE5-5412-0546-EDA0-933508F455D6}" dt="2022-03-02T17:36:03.567" v="210" actId="1076"/>
          <ac:spMkLst>
            <pc:docMk/>
            <pc:sldMk cId="838880729" sldId="259"/>
            <ac:spMk id="14" creationId="{1D74E33E-656D-426C-AAC0-E4E2F612FAA4}"/>
          </ac:spMkLst>
        </pc:spChg>
        <pc:spChg chg="add mod">
          <ac:chgData name="Jane Mellars (2110817)" userId="S::2110817@student.uwtsd.ac.uk::68d2480f-aa3e-4f13-bdfe-7c6cdaf03611" providerId="AD" clId="Web-{A864DBE5-5412-0546-EDA0-933508F455D6}" dt="2022-03-02T17:37:19.522" v="234" actId="1076"/>
          <ac:spMkLst>
            <pc:docMk/>
            <pc:sldMk cId="838880729" sldId="259"/>
            <ac:spMk id="15" creationId="{2F231C18-7C4F-47E4-91FC-FD33329AAD39}"/>
          </ac:spMkLst>
        </pc:spChg>
        <pc:spChg chg="add mod">
          <ac:chgData name="Jane Mellars (2110817)" userId="S::2110817@student.uwtsd.ac.uk::68d2480f-aa3e-4f13-bdfe-7c6cdaf03611" providerId="AD" clId="Web-{A864DBE5-5412-0546-EDA0-933508F455D6}" dt="2022-03-02T18:35:10.420" v="745" actId="1076"/>
          <ac:spMkLst>
            <pc:docMk/>
            <pc:sldMk cId="838880729" sldId="259"/>
            <ac:spMk id="17" creationId="{36290C1B-03FF-4C93-8034-1C21E8957ECA}"/>
          </ac:spMkLst>
        </pc:spChg>
        <pc:spChg chg="add mod">
          <ac:chgData name="Jane Mellars (2110817)" userId="S::2110817@student.uwtsd.ac.uk::68d2480f-aa3e-4f13-bdfe-7c6cdaf03611" providerId="AD" clId="Web-{A864DBE5-5412-0546-EDA0-933508F455D6}" dt="2022-03-02T18:35:15.280" v="746" actId="1076"/>
          <ac:spMkLst>
            <pc:docMk/>
            <pc:sldMk cId="838880729" sldId="259"/>
            <ac:spMk id="18" creationId="{35580CA0-2D90-46E8-8A08-A34C60880AB8}"/>
          </ac:spMkLst>
        </pc:spChg>
        <pc:spChg chg="add mod">
          <ac:chgData name="Jane Mellars (2110817)" userId="S::2110817@student.uwtsd.ac.uk::68d2480f-aa3e-4f13-bdfe-7c6cdaf03611" providerId="AD" clId="Web-{A864DBE5-5412-0546-EDA0-933508F455D6}" dt="2022-03-02T18:35:20.280" v="747" actId="1076"/>
          <ac:spMkLst>
            <pc:docMk/>
            <pc:sldMk cId="838880729" sldId="259"/>
            <ac:spMk id="19" creationId="{E2EF91D1-7371-4C21-8F2E-E7B834D5E55A}"/>
          </ac:spMkLst>
        </pc:spChg>
        <pc:spChg chg="add mod">
          <ac:chgData name="Jane Mellars (2110817)" userId="S::2110817@student.uwtsd.ac.uk::68d2480f-aa3e-4f13-bdfe-7c6cdaf03611" providerId="AD" clId="Web-{A864DBE5-5412-0546-EDA0-933508F455D6}" dt="2022-03-02T18:35:26.342" v="748" actId="1076"/>
          <ac:spMkLst>
            <pc:docMk/>
            <pc:sldMk cId="838880729" sldId="259"/>
            <ac:spMk id="20" creationId="{4466EE7F-0AA2-4200-A4C9-4BAD618FC5C7}"/>
          </ac:spMkLst>
        </pc:spChg>
        <pc:spChg chg="add mod">
          <ac:chgData name="Jane Mellars (2110817)" userId="S::2110817@student.uwtsd.ac.uk::68d2480f-aa3e-4f13-bdfe-7c6cdaf03611" providerId="AD" clId="Web-{A864DBE5-5412-0546-EDA0-933508F455D6}" dt="2022-03-02T18:36:42.516" v="776" actId="1076"/>
          <ac:spMkLst>
            <pc:docMk/>
            <pc:sldMk cId="838880729" sldId="259"/>
            <ac:spMk id="21" creationId="{C1060FE9-5F35-4CF3-AE16-6751BC1B4BE6}"/>
          </ac:spMkLst>
        </pc:spChg>
        <pc:spChg chg="add mod">
          <ac:chgData name="Jane Mellars (2110817)" userId="S::2110817@student.uwtsd.ac.uk::68d2480f-aa3e-4f13-bdfe-7c6cdaf03611" providerId="AD" clId="Web-{A864DBE5-5412-0546-EDA0-933508F455D6}" dt="2022-03-02T18:38:39.456" v="814" actId="1076"/>
          <ac:spMkLst>
            <pc:docMk/>
            <pc:sldMk cId="838880729" sldId="259"/>
            <ac:spMk id="22" creationId="{0278B3A0-DF3B-47A5-A14A-2C0B38C4CD96}"/>
          </ac:spMkLst>
        </pc:spChg>
        <pc:spChg chg="add mod">
          <ac:chgData name="Jane Mellars (2110817)" userId="S::2110817@student.uwtsd.ac.uk::68d2480f-aa3e-4f13-bdfe-7c6cdaf03611" providerId="AD" clId="Web-{A864DBE5-5412-0546-EDA0-933508F455D6}" dt="2022-03-02T18:39:57.395" v="844" actId="14100"/>
          <ac:spMkLst>
            <pc:docMk/>
            <pc:sldMk cId="838880729" sldId="259"/>
            <ac:spMk id="23" creationId="{36D685DF-87BF-4353-98B4-211DBC7B040F}"/>
          </ac:spMkLst>
        </pc:spChg>
        <pc:spChg chg="add mod">
          <ac:chgData name="Jane Mellars (2110817)" userId="S::2110817@student.uwtsd.ac.uk::68d2480f-aa3e-4f13-bdfe-7c6cdaf03611" providerId="AD" clId="Web-{A864DBE5-5412-0546-EDA0-933508F455D6}" dt="2022-03-02T18:42:07.225" v="875" actId="1076"/>
          <ac:spMkLst>
            <pc:docMk/>
            <pc:sldMk cId="838880729" sldId="259"/>
            <ac:spMk id="24" creationId="{E4A0ABF2-7FBE-4DA6-BF76-E93E423CE995}"/>
          </ac:spMkLst>
        </pc:spChg>
        <pc:spChg chg="add mod">
          <ac:chgData name="Jane Mellars (2110817)" userId="S::2110817@student.uwtsd.ac.uk::68d2480f-aa3e-4f13-bdfe-7c6cdaf03611" providerId="AD" clId="Web-{A864DBE5-5412-0546-EDA0-933508F455D6}" dt="2022-03-02T18:44:31.369" v="919" actId="1076"/>
          <ac:spMkLst>
            <pc:docMk/>
            <pc:sldMk cId="838880729" sldId="259"/>
            <ac:spMk id="25" creationId="{2A668079-8C56-4151-9E6C-577C4D4D450C}"/>
          </ac:spMkLst>
        </pc:spChg>
        <pc:spChg chg="add mod">
          <ac:chgData name="Jane Mellars (2110817)" userId="S::2110817@student.uwtsd.ac.uk::68d2480f-aa3e-4f13-bdfe-7c6cdaf03611" providerId="AD" clId="Web-{A864DBE5-5412-0546-EDA0-933508F455D6}" dt="2022-03-02T18:48:38.583" v="960" actId="1076"/>
          <ac:spMkLst>
            <pc:docMk/>
            <pc:sldMk cId="838880729" sldId="259"/>
            <ac:spMk id="26" creationId="{043D649E-8759-454F-8F3B-F59D353341CB}"/>
          </ac:spMkLst>
        </pc:spChg>
        <pc:spChg chg="add mod">
          <ac:chgData name="Jane Mellars (2110817)" userId="S::2110817@student.uwtsd.ac.uk::68d2480f-aa3e-4f13-bdfe-7c6cdaf03611" providerId="AD" clId="Web-{A864DBE5-5412-0546-EDA0-933508F455D6}" dt="2022-03-02T18:50:38.142" v="981" actId="20577"/>
          <ac:spMkLst>
            <pc:docMk/>
            <pc:sldMk cId="838880729" sldId="259"/>
            <ac:spMk id="27" creationId="{985E2C1D-A639-4A42-8FD1-A2F183E07523}"/>
          </ac:spMkLst>
        </pc:spChg>
        <pc:picChg chg="add mod">
          <ac:chgData name="Jane Mellars (2110817)" userId="S::2110817@student.uwtsd.ac.uk::68d2480f-aa3e-4f13-bdfe-7c6cdaf03611" providerId="AD" clId="Web-{A864DBE5-5412-0546-EDA0-933508F455D6}" dt="2022-03-02T18:34:44.060" v="742" actId="14100"/>
          <ac:picMkLst>
            <pc:docMk/>
            <pc:sldMk cId="838880729" sldId="259"/>
            <ac:picMk id="5" creationId="{164ABFBB-9C3A-4F3D-962E-D9AF0C28F9EA}"/>
          </ac:picMkLst>
        </pc:picChg>
        <pc:picChg chg="add mod">
          <ac:chgData name="Jane Mellars (2110817)" userId="S::2110817@student.uwtsd.ac.uk::68d2480f-aa3e-4f13-bdfe-7c6cdaf03611" providerId="AD" clId="Web-{A864DBE5-5412-0546-EDA0-933508F455D6}" dt="2022-03-02T18:34:57.607" v="744" actId="14100"/>
          <ac:picMkLst>
            <pc:docMk/>
            <pc:sldMk cId="838880729" sldId="259"/>
            <ac:picMk id="16" creationId="{DBB8A02D-4492-4201-9D52-96683DF061DB}"/>
          </ac:picMkLst>
        </pc:picChg>
      </pc:sldChg>
    </pc:docChg>
  </pc:docChgLst>
  <pc:docChgLst>
    <pc:chgData name="Jane Mellars (2110817)" userId="S::2110817@student.uwtsd.ac.uk::68d2480f-aa3e-4f13-bdfe-7c6cdaf03611" providerId="AD" clId="Web-{D31A9612-B34B-4428-CA39-1C090A75A1DC}"/>
    <pc:docChg chg="modSld">
      <pc:chgData name="Jane Mellars (2110817)" userId="S::2110817@student.uwtsd.ac.uk::68d2480f-aa3e-4f13-bdfe-7c6cdaf03611" providerId="AD" clId="Web-{D31A9612-B34B-4428-CA39-1C090A75A1DC}" dt="2022-03-08T11:53:13.550" v="4" actId="20577"/>
      <pc:docMkLst>
        <pc:docMk/>
      </pc:docMkLst>
      <pc:sldChg chg="modSp">
        <pc:chgData name="Jane Mellars (2110817)" userId="S::2110817@student.uwtsd.ac.uk::68d2480f-aa3e-4f13-bdfe-7c6cdaf03611" providerId="AD" clId="Web-{D31A9612-B34B-4428-CA39-1C090A75A1DC}" dt="2022-03-08T11:53:13.550" v="4" actId="20577"/>
        <pc:sldMkLst>
          <pc:docMk/>
          <pc:sldMk cId="1049054775" sldId="258"/>
        </pc:sldMkLst>
        <pc:spChg chg="mod">
          <ac:chgData name="Jane Mellars (2110817)" userId="S::2110817@student.uwtsd.ac.uk::68d2480f-aa3e-4f13-bdfe-7c6cdaf03611" providerId="AD" clId="Web-{D31A9612-B34B-4428-CA39-1C090A75A1DC}" dt="2022-03-08T11:53:13.550" v="4" actId="20577"/>
          <ac:spMkLst>
            <pc:docMk/>
            <pc:sldMk cId="1049054775" sldId="258"/>
            <ac:spMk id="12" creationId="{3A1DF6A1-5139-4B5D-A695-A842C1475DCE}"/>
          </ac:spMkLst>
        </pc:spChg>
      </pc:sldChg>
    </pc:docChg>
  </pc:docChgLst>
  <pc:docChgLst>
    <pc:chgData name="Jane Mellars (2110817)" userId="S::2110817@student.uwtsd.ac.uk::68d2480f-aa3e-4f13-bdfe-7c6cdaf03611" providerId="AD" clId="Web-{15AC9F84-0AC8-234B-AC46-AE3C677DB253}"/>
    <pc:docChg chg="modSld">
      <pc:chgData name="Jane Mellars (2110817)" userId="S::2110817@student.uwtsd.ac.uk::68d2480f-aa3e-4f13-bdfe-7c6cdaf03611" providerId="AD" clId="Web-{15AC9F84-0AC8-234B-AC46-AE3C677DB253}" dt="2022-03-07T16:35:15.595" v="16" actId="1076"/>
      <pc:docMkLst>
        <pc:docMk/>
      </pc:docMkLst>
      <pc:sldChg chg="modSp">
        <pc:chgData name="Jane Mellars (2110817)" userId="S::2110817@student.uwtsd.ac.uk::68d2480f-aa3e-4f13-bdfe-7c6cdaf03611" providerId="AD" clId="Web-{15AC9F84-0AC8-234B-AC46-AE3C677DB253}" dt="2022-03-07T16:35:15.595" v="16" actId="1076"/>
        <pc:sldMkLst>
          <pc:docMk/>
          <pc:sldMk cId="109857222" sldId="256"/>
        </pc:sldMkLst>
        <pc:spChg chg="mod">
          <ac:chgData name="Jane Mellars (2110817)" userId="S::2110817@student.uwtsd.ac.uk::68d2480f-aa3e-4f13-bdfe-7c6cdaf03611" providerId="AD" clId="Web-{15AC9F84-0AC8-234B-AC46-AE3C677DB253}" dt="2022-03-07T16:33:41.715" v="3" actId="1076"/>
          <ac:spMkLst>
            <pc:docMk/>
            <pc:sldMk cId="109857222" sldId="256"/>
            <ac:spMk id="5" creationId="{B35EDA1F-3D4E-4C97-9E52-917690258273}"/>
          </ac:spMkLst>
        </pc:spChg>
        <pc:spChg chg="mod">
          <ac:chgData name="Jane Mellars (2110817)" userId="S::2110817@student.uwtsd.ac.uk::68d2480f-aa3e-4f13-bdfe-7c6cdaf03611" providerId="AD" clId="Web-{15AC9F84-0AC8-234B-AC46-AE3C677DB253}" dt="2022-03-07T16:33:21.151" v="0" actId="1076"/>
          <ac:spMkLst>
            <pc:docMk/>
            <pc:sldMk cId="109857222" sldId="256"/>
            <ac:spMk id="12" creationId="{83F010C8-D7A8-4027-ADF0-25B1BFF02DA4}"/>
          </ac:spMkLst>
        </pc:spChg>
        <pc:spChg chg="mod">
          <ac:chgData name="Jane Mellars (2110817)" userId="S::2110817@student.uwtsd.ac.uk::68d2480f-aa3e-4f13-bdfe-7c6cdaf03611" providerId="AD" clId="Web-{15AC9F84-0AC8-234B-AC46-AE3C677DB253}" dt="2022-03-07T16:33:21.213" v="1" actId="1076"/>
          <ac:spMkLst>
            <pc:docMk/>
            <pc:sldMk cId="109857222" sldId="256"/>
            <ac:spMk id="13" creationId="{18885B63-0DA7-49A6-BCAE-F49F58300B5D}"/>
          </ac:spMkLst>
        </pc:spChg>
        <pc:spChg chg="mod">
          <ac:chgData name="Jane Mellars (2110817)" userId="S::2110817@student.uwtsd.ac.uk::68d2480f-aa3e-4f13-bdfe-7c6cdaf03611" providerId="AD" clId="Web-{15AC9F84-0AC8-234B-AC46-AE3C677DB253}" dt="2022-03-07T16:35:15.548" v="15" actId="1076"/>
          <ac:spMkLst>
            <pc:docMk/>
            <pc:sldMk cId="109857222" sldId="256"/>
            <ac:spMk id="18" creationId="{95C27D12-00C4-423F-923D-F7488D981BA1}"/>
          </ac:spMkLst>
        </pc:spChg>
        <pc:spChg chg="mod">
          <ac:chgData name="Jane Mellars (2110817)" userId="S::2110817@student.uwtsd.ac.uk::68d2480f-aa3e-4f13-bdfe-7c6cdaf03611" providerId="AD" clId="Web-{15AC9F84-0AC8-234B-AC46-AE3C677DB253}" dt="2022-03-07T16:35:15.486" v="14" actId="1076"/>
          <ac:spMkLst>
            <pc:docMk/>
            <pc:sldMk cId="109857222" sldId="256"/>
            <ac:spMk id="19" creationId="{2FB1708F-2367-41F8-BE04-31BBE665B39D}"/>
          </ac:spMkLst>
        </pc:spChg>
        <pc:spChg chg="mod">
          <ac:chgData name="Jane Mellars (2110817)" userId="S::2110817@student.uwtsd.ac.uk::68d2480f-aa3e-4f13-bdfe-7c6cdaf03611" providerId="AD" clId="Web-{15AC9F84-0AC8-234B-AC46-AE3C677DB253}" dt="2022-03-07T16:35:15.392" v="12" actId="1076"/>
          <ac:spMkLst>
            <pc:docMk/>
            <pc:sldMk cId="109857222" sldId="256"/>
            <ac:spMk id="20" creationId="{31BB7902-7675-40F6-9AC3-7D244FAB2EF5}"/>
          </ac:spMkLst>
        </pc:spChg>
        <pc:spChg chg="mod">
          <ac:chgData name="Jane Mellars (2110817)" userId="S::2110817@student.uwtsd.ac.uk::68d2480f-aa3e-4f13-bdfe-7c6cdaf03611" providerId="AD" clId="Web-{15AC9F84-0AC8-234B-AC46-AE3C677DB253}" dt="2022-03-07T16:35:15.439" v="13" actId="1076"/>
          <ac:spMkLst>
            <pc:docMk/>
            <pc:sldMk cId="109857222" sldId="256"/>
            <ac:spMk id="21" creationId="{BC73FB27-11D4-4402-8FB5-1169A28D3560}"/>
          </ac:spMkLst>
        </pc:spChg>
        <pc:spChg chg="mod">
          <ac:chgData name="Jane Mellars (2110817)" userId="S::2110817@student.uwtsd.ac.uk::68d2480f-aa3e-4f13-bdfe-7c6cdaf03611" providerId="AD" clId="Web-{15AC9F84-0AC8-234B-AC46-AE3C677DB253}" dt="2022-03-07T16:34:18.576" v="10" actId="1076"/>
          <ac:spMkLst>
            <pc:docMk/>
            <pc:sldMk cId="109857222" sldId="256"/>
            <ac:spMk id="22" creationId="{51408274-5A68-4D1B-A3F1-3BC2FFBBFD4D}"/>
          </ac:spMkLst>
        </pc:spChg>
        <pc:spChg chg="mod">
          <ac:chgData name="Jane Mellars (2110817)" userId="S::2110817@student.uwtsd.ac.uk::68d2480f-aa3e-4f13-bdfe-7c6cdaf03611" providerId="AD" clId="Web-{15AC9F84-0AC8-234B-AC46-AE3C677DB253}" dt="2022-03-07T16:34:18.529" v="9" actId="1076"/>
          <ac:spMkLst>
            <pc:docMk/>
            <pc:sldMk cId="109857222" sldId="256"/>
            <ac:spMk id="23" creationId="{90C8CC40-4F94-4D48-BA9B-AB0FA0C4528D}"/>
          </ac:spMkLst>
        </pc:spChg>
        <pc:spChg chg="mod">
          <ac:chgData name="Jane Mellars (2110817)" userId="S::2110817@student.uwtsd.ac.uk::68d2480f-aa3e-4f13-bdfe-7c6cdaf03611" providerId="AD" clId="Web-{15AC9F84-0AC8-234B-AC46-AE3C677DB253}" dt="2022-03-07T16:35:15.595" v="16" actId="1076"/>
          <ac:spMkLst>
            <pc:docMk/>
            <pc:sldMk cId="109857222" sldId="256"/>
            <ac:spMk id="24" creationId="{CEA3CC3C-9272-481E-8BCE-F10D6540E036}"/>
          </ac:spMkLst>
        </pc:spChg>
        <pc:spChg chg="mod">
          <ac:chgData name="Jane Mellars (2110817)" userId="S::2110817@student.uwtsd.ac.uk::68d2480f-aa3e-4f13-bdfe-7c6cdaf03611" providerId="AD" clId="Web-{15AC9F84-0AC8-234B-AC46-AE3C677DB253}" dt="2022-03-07T16:33:57.606" v="7" actId="1076"/>
          <ac:spMkLst>
            <pc:docMk/>
            <pc:sldMk cId="109857222" sldId="256"/>
            <ac:spMk id="25" creationId="{FB1690E4-3FFD-437A-98C2-59005943689C}"/>
          </ac:spMkLst>
        </pc:spChg>
        <pc:spChg chg="mod">
          <ac:chgData name="Jane Mellars (2110817)" userId="S::2110817@student.uwtsd.ac.uk::68d2480f-aa3e-4f13-bdfe-7c6cdaf03611" providerId="AD" clId="Web-{15AC9F84-0AC8-234B-AC46-AE3C677DB253}" dt="2022-03-07T16:33:41.949" v="6" actId="1076"/>
          <ac:spMkLst>
            <pc:docMk/>
            <pc:sldMk cId="109857222" sldId="256"/>
            <ac:spMk id="26" creationId="{2F7D81F4-4CB5-4020-B3F4-CE58D41CA91D}"/>
          </ac:spMkLst>
        </pc:spChg>
        <pc:spChg chg="mod">
          <ac:chgData name="Jane Mellars (2110817)" userId="S::2110817@student.uwtsd.ac.uk::68d2480f-aa3e-4f13-bdfe-7c6cdaf03611" providerId="AD" clId="Web-{15AC9F84-0AC8-234B-AC46-AE3C677DB253}" dt="2022-03-07T16:33:21.260" v="2" actId="1076"/>
          <ac:spMkLst>
            <pc:docMk/>
            <pc:sldMk cId="109857222" sldId="256"/>
            <ac:spMk id="27" creationId="{CD78318C-EAD8-449F-BAE0-D7B1CED9C659}"/>
          </ac:spMkLst>
        </pc:spChg>
        <pc:picChg chg="mod">
          <ac:chgData name="Jane Mellars (2110817)" userId="S::2110817@student.uwtsd.ac.uk::68d2480f-aa3e-4f13-bdfe-7c6cdaf03611" providerId="AD" clId="Web-{15AC9F84-0AC8-234B-AC46-AE3C677DB253}" dt="2022-03-07T16:33:41.887" v="5" actId="1076"/>
          <ac:picMkLst>
            <pc:docMk/>
            <pc:sldMk cId="109857222" sldId="256"/>
            <ac:picMk id="2" creationId="{FBFFA887-BFA6-4DEA-B2DF-27C56E608D5F}"/>
          </ac:picMkLst>
        </pc:picChg>
        <pc:picChg chg="mod">
          <ac:chgData name="Jane Mellars (2110817)" userId="S::2110817@student.uwtsd.ac.uk::68d2480f-aa3e-4f13-bdfe-7c6cdaf03611" providerId="AD" clId="Web-{15AC9F84-0AC8-234B-AC46-AE3C677DB253}" dt="2022-03-07T16:33:41.808" v="4" actId="1076"/>
          <ac:picMkLst>
            <pc:docMk/>
            <pc:sldMk cId="109857222" sldId="256"/>
            <ac:picMk id="4" creationId="{8ACC8CE4-AD64-41D7-AB7E-261C63C6986C}"/>
          </ac:picMkLst>
        </pc:picChg>
      </pc:sldChg>
    </pc:docChg>
  </pc:docChgLst>
  <pc:docChgLst>
    <pc:chgData name="Jane Mellars (2110817)" userId="S::2110817@student.uwtsd.ac.uk::68d2480f-aa3e-4f13-bdfe-7c6cdaf03611" providerId="AD" clId="Web-{D4F38884-E777-127B-D08E-A18730D529C6}"/>
    <pc:docChg chg="addSld modSld sldOrd">
      <pc:chgData name="Jane Mellars (2110817)" userId="S::2110817@student.uwtsd.ac.uk::68d2480f-aa3e-4f13-bdfe-7c6cdaf03611" providerId="AD" clId="Web-{D4F38884-E777-127B-D08E-A18730D529C6}" dt="2022-03-07T17:49:44.758" v="775"/>
      <pc:docMkLst>
        <pc:docMk/>
      </pc:docMkLst>
      <pc:sldChg chg="addSp modSp">
        <pc:chgData name="Jane Mellars (2110817)" userId="S::2110817@student.uwtsd.ac.uk::68d2480f-aa3e-4f13-bdfe-7c6cdaf03611" providerId="AD" clId="Web-{D4F38884-E777-127B-D08E-A18730D529C6}" dt="2022-03-07T17:04:54.168" v="291" actId="20577"/>
        <pc:sldMkLst>
          <pc:docMk/>
          <pc:sldMk cId="109857222" sldId="256"/>
        </pc:sldMkLst>
        <pc:spChg chg="mod">
          <ac:chgData name="Jane Mellars (2110817)" userId="S::2110817@student.uwtsd.ac.uk::68d2480f-aa3e-4f13-bdfe-7c6cdaf03611" providerId="AD" clId="Web-{D4F38884-E777-127B-D08E-A18730D529C6}" dt="2022-03-07T16:38:46.041" v="14" actId="1076"/>
          <ac:spMkLst>
            <pc:docMk/>
            <pc:sldMk cId="109857222" sldId="256"/>
            <ac:spMk id="6" creationId="{CDE8D698-2499-41F0-B2A2-1904CB89A232}"/>
          </ac:spMkLst>
        </pc:spChg>
        <pc:spChg chg="mod">
          <ac:chgData name="Jane Mellars (2110817)" userId="S::2110817@student.uwtsd.ac.uk::68d2480f-aa3e-4f13-bdfe-7c6cdaf03611" providerId="AD" clId="Web-{D4F38884-E777-127B-D08E-A18730D529C6}" dt="2022-03-07T16:38:45.947" v="13" actId="1076"/>
          <ac:spMkLst>
            <pc:docMk/>
            <pc:sldMk cId="109857222" sldId="256"/>
            <ac:spMk id="7" creationId="{BCB43472-A2EA-44BD-A7DE-042D3A351843}"/>
          </ac:spMkLst>
        </pc:spChg>
        <pc:spChg chg="mod">
          <ac:chgData name="Jane Mellars (2110817)" userId="S::2110817@student.uwtsd.ac.uk::68d2480f-aa3e-4f13-bdfe-7c6cdaf03611" providerId="AD" clId="Web-{D4F38884-E777-127B-D08E-A18730D529C6}" dt="2022-03-07T16:38:57.260" v="15" actId="1076"/>
          <ac:spMkLst>
            <pc:docMk/>
            <pc:sldMk cId="109857222" sldId="256"/>
            <ac:spMk id="8" creationId="{F3E18727-B75A-4BB1-AE79-260523E2EDAC}"/>
          </ac:spMkLst>
        </pc:spChg>
        <pc:spChg chg="mod">
          <ac:chgData name="Jane Mellars (2110817)" userId="S::2110817@student.uwtsd.ac.uk::68d2480f-aa3e-4f13-bdfe-7c6cdaf03611" providerId="AD" clId="Web-{D4F38884-E777-127B-D08E-A18730D529C6}" dt="2022-03-07T16:38:05.759" v="9" actId="1076"/>
          <ac:spMkLst>
            <pc:docMk/>
            <pc:sldMk cId="109857222" sldId="256"/>
            <ac:spMk id="9" creationId="{3F94C99A-FD45-4FDE-A8BC-1497356A6848}"/>
          </ac:spMkLst>
        </pc:spChg>
        <pc:spChg chg="mod">
          <ac:chgData name="Jane Mellars (2110817)" userId="S::2110817@student.uwtsd.ac.uk::68d2480f-aa3e-4f13-bdfe-7c6cdaf03611" providerId="AD" clId="Web-{D4F38884-E777-127B-D08E-A18730D529C6}" dt="2022-03-07T16:38:05.696" v="8" actId="1076"/>
          <ac:spMkLst>
            <pc:docMk/>
            <pc:sldMk cId="109857222" sldId="256"/>
            <ac:spMk id="10" creationId="{8B5AC421-6D33-4443-A26F-145DA88C6A84}"/>
          </ac:spMkLst>
        </pc:spChg>
        <pc:spChg chg="mod">
          <ac:chgData name="Jane Mellars (2110817)" userId="S::2110817@student.uwtsd.ac.uk::68d2480f-aa3e-4f13-bdfe-7c6cdaf03611" providerId="AD" clId="Web-{D4F38884-E777-127B-D08E-A18730D529C6}" dt="2022-03-07T16:38:05.649" v="7" actId="1076"/>
          <ac:spMkLst>
            <pc:docMk/>
            <pc:sldMk cId="109857222" sldId="256"/>
            <ac:spMk id="11" creationId="{F9854FC4-3D4D-4F04-931B-DC386A0D1DDA}"/>
          </ac:spMkLst>
        </pc:spChg>
        <pc:spChg chg="mod">
          <ac:chgData name="Jane Mellars (2110817)" userId="S::2110817@student.uwtsd.ac.uk::68d2480f-aa3e-4f13-bdfe-7c6cdaf03611" providerId="AD" clId="Web-{D4F38884-E777-127B-D08E-A18730D529C6}" dt="2022-03-07T17:04:05.433" v="290" actId="20577"/>
          <ac:spMkLst>
            <pc:docMk/>
            <pc:sldMk cId="109857222" sldId="256"/>
            <ac:spMk id="12" creationId="{83F010C8-D7A8-4027-ADF0-25B1BFF02DA4}"/>
          </ac:spMkLst>
        </pc:spChg>
        <pc:spChg chg="mod">
          <ac:chgData name="Jane Mellars (2110817)" userId="S::2110817@student.uwtsd.ac.uk::68d2480f-aa3e-4f13-bdfe-7c6cdaf03611" providerId="AD" clId="Web-{D4F38884-E777-127B-D08E-A18730D529C6}" dt="2022-03-07T16:39:12.135" v="17" actId="1076"/>
          <ac:spMkLst>
            <pc:docMk/>
            <pc:sldMk cId="109857222" sldId="256"/>
            <ac:spMk id="13" creationId="{18885B63-0DA7-49A6-BCAE-F49F58300B5D}"/>
          </ac:spMkLst>
        </pc:spChg>
        <pc:spChg chg="mod">
          <ac:chgData name="Jane Mellars (2110817)" userId="S::2110817@student.uwtsd.ac.uk::68d2480f-aa3e-4f13-bdfe-7c6cdaf03611" providerId="AD" clId="Web-{D4F38884-E777-127B-D08E-A18730D529C6}" dt="2022-03-07T17:04:54.168" v="291" actId="20577"/>
          <ac:spMkLst>
            <pc:docMk/>
            <pc:sldMk cId="109857222" sldId="256"/>
            <ac:spMk id="14" creationId="{8C573A3B-E492-4058-A4F1-6F054BC075B0}"/>
          </ac:spMkLst>
        </pc:spChg>
        <pc:spChg chg="add mod">
          <ac:chgData name="Jane Mellars (2110817)" userId="S::2110817@student.uwtsd.ac.uk::68d2480f-aa3e-4f13-bdfe-7c6cdaf03611" providerId="AD" clId="Web-{D4F38884-E777-127B-D08E-A18730D529C6}" dt="2022-03-07T16:55:27.203" v="289" actId="20577"/>
          <ac:spMkLst>
            <pc:docMk/>
            <pc:sldMk cId="109857222" sldId="256"/>
            <ac:spMk id="15" creationId="{D50EF170-D6B6-4F96-BC60-3A174C76E7F0}"/>
          </ac:spMkLst>
        </pc:spChg>
        <pc:spChg chg="mod">
          <ac:chgData name="Jane Mellars (2110817)" userId="S::2110817@student.uwtsd.ac.uk::68d2480f-aa3e-4f13-bdfe-7c6cdaf03611" providerId="AD" clId="Web-{D4F38884-E777-127B-D08E-A18730D529C6}" dt="2022-03-07T16:37:39.821" v="6" actId="1076"/>
          <ac:spMkLst>
            <pc:docMk/>
            <pc:sldMk cId="109857222" sldId="256"/>
            <ac:spMk id="18" creationId="{95C27D12-00C4-423F-923D-F7488D981BA1}"/>
          </ac:spMkLst>
        </pc:spChg>
        <pc:spChg chg="mod">
          <ac:chgData name="Jane Mellars (2110817)" userId="S::2110817@student.uwtsd.ac.uk::68d2480f-aa3e-4f13-bdfe-7c6cdaf03611" providerId="AD" clId="Web-{D4F38884-E777-127B-D08E-A18730D529C6}" dt="2022-03-07T16:37:13.711" v="1" actId="1076"/>
          <ac:spMkLst>
            <pc:docMk/>
            <pc:sldMk cId="109857222" sldId="256"/>
            <ac:spMk id="19" creationId="{2FB1708F-2367-41F8-BE04-31BBE665B39D}"/>
          </ac:spMkLst>
        </pc:spChg>
        <pc:spChg chg="mod">
          <ac:chgData name="Jane Mellars (2110817)" userId="S::2110817@student.uwtsd.ac.uk::68d2480f-aa3e-4f13-bdfe-7c6cdaf03611" providerId="AD" clId="Web-{D4F38884-E777-127B-D08E-A18730D529C6}" dt="2022-03-07T16:37:13.883" v="3" actId="1076"/>
          <ac:spMkLst>
            <pc:docMk/>
            <pc:sldMk cId="109857222" sldId="256"/>
            <ac:spMk id="21" creationId="{BC73FB27-11D4-4402-8FB5-1169A28D3560}"/>
          </ac:spMkLst>
        </pc:spChg>
        <pc:spChg chg="mod">
          <ac:chgData name="Jane Mellars (2110817)" userId="S::2110817@student.uwtsd.ac.uk::68d2480f-aa3e-4f13-bdfe-7c6cdaf03611" providerId="AD" clId="Web-{D4F38884-E777-127B-D08E-A18730D529C6}" dt="2022-03-07T16:37:39.758" v="5" actId="1076"/>
          <ac:spMkLst>
            <pc:docMk/>
            <pc:sldMk cId="109857222" sldId="256"/>
            <ac:spMk id="22" creationId="{51408274-5A68-4D1B-A3F1-3BC2FFBBFD4D}"/>
          </ac:spMkLst>
        </pc:spChg>
      </pc:sldChg>
      <pc:sldChg chg="ord">
        <pc:chgData name="Jane Mellars (2110817)" userId="S::2110817@student.uwtsd.ac.uk::68d2480f-aa3e-4f13-bdfe-7c6cdaf03611" providerId="AD" clId="Web-{D4F38884-E777-127B-D08E-A18730D529C6}" dt="2022-03-07T17:49:44.758" v="775"/>
        <pc:sldMkLst>
          <pc:docMk/>
          <pc:sldMk cId="984518278" sldId="257"/>
        </pc:sldMkLst>
      </pc:sldChg>
      <pc:sldChg chg="addSp modSp">
        <pc:chgData name="Jane Mellars (2110817)" userId="S::2110817@student.uwtsd.ac.uk::68d2480f-aa3e-4f13-bdfe-7c6cdaf03611" providerId="AD" clId="Web-{D4F38884-E777-127B-D08E-A18730D529C6}" dt="2022-03-07T17:35:22.989" v="731" actId="1076"/>
        <pc:sldMkLst>
          <pc:docMk/>
          <pc:sldMk cId="1049054775" sldId="258"/>
        </pc:sldMkLst>
        <pc:spChg chg="mod">
          <ac:chgData name="Jane Mellars (2110817)" userId="S::2110817@student.uwtsd.ac.uk::68d2480f-aa3e-4f13-bdfe-7c6cdaf03611" providerId="AD" clId="Web-{D4F38884-E777-127B-D08E-A18730D529C6}" dt="2022-03-07T17:12:53.351" v="325" actId="1076"/>
          <ac:spMkLst>
            <pc:docMk/>
            <pc:sldMk cId="1049054775" sldId="258"/>
            <ac:spMk id="3" creationId="{04EC1A39-E630-4428-A630-825F1899761E}"/>
          </ac:spMkLst>
        </pc:spChg>
        <pc:spChg chg="mod">
          <ac:chgData name="Jane Mellars (2110817)" userId="S::2110817@student.uwtsd.ac.uk::68d2480f-aa3e-4f13-bdfe-7c6cdaf03611" providerId="AD" clId="Web-{D4F38884-E777-127B-D08E-A18730D529C6}" dt="2022-03-07T17:12:45.772" v="324" actId="1076"/>
          <ac:spMkLst>
            <pc:docMk/>
            <pc:sldMk cId="1049054775" sldId="258"/>
            <ac:spMk id="4" creationId="{9A6E1F68-CC35-4957-BB32-EEB67EBE2FE6}"/>
          </ac:spMkLst>
        </pc:spChg>
        <pc:spChg chg="mod">
          <ac:chgData name="Jane Mellars (2110817)" userId="S::2110817@student.uwtsd.ac.uk::68d2480f-aa3e-4f13-bdfe-7c6cdaf03611" providerId="AD" clId="Web-{D4F38884-E777-127B-D08E-A18730D529C6}" dt="2022-03-07T17:15:02.557" v="346" actId="1076"/>
          <ac:spMkLst>
            <pc:docMk/>
            <pc:sldMk cId="1049054775" sldId="258"/>
            <ac:spMk id="5" creationId="{E39B712F-DCCC-4A81-88AB-1C200A938A7B}"/>
          </ac:spMkLst>
        </pc:spChg>
        <pc:spChg chg="mod">
          <ac:chgData name="Jane Mellars (2110817)" userId="S::2110817@student.uwtsd.ac.uk::68d2480f-aa3e-4f13-bdfe-7c6cdaf03611" providerId="AD" clId="Web-{D4F38884-E777-127B-D08E-A18730D529C6}" dt="2022-03-07T17:14:09.852" v="337" actId="1076"/>
          <ac:spMkLst>
            <pc:docMk/>
            <pc:sldMk cId="1049054775" sldId="258"/>
            <ac:spMk id="6" creationId="{4FC5BABE-D6AF-4C78-90B3-9CC4EF9A77AB}"/>
          </ac:spMkLst>
        </pc:spChg>
        <pc:spChg chg="mod">
          <ac:chgData name="Jane Mellars (2110817)" userId="S::2110817@student.uwtsd.ac.uk::68d2480f-aa3e-4f13-bdfe-7c6cdaf03611" providerId="AD" clId="Web-{D4F38884-E777-127B-D08E-A18730D529C6}" dt="2022-03-07T17:14:13.993" v="339" actId="1076"/>
          <ac:spMkLst>
            <pc:docMk/>
            <pc:sldMk cId="1049054775" sldId="258"/>
            <ac:spMk id="7" creationId="{D9BA876B-9618-4661-8837-8EE458540835}"/>
          </ac:spMkLst>
        </pc:spChg>
        <pc:spChg chg="mod">
          <ac:chgData name="Jane Mellars (2110817)" userId="S::2110817@student.uwtsd.ac.uk::68d2480f-aa3e-4f13-bdfe-7c6cdaf03611" providerId="AD" clId="Web-{D4F38884-E777-127B-D08E-A18730D529C6}" dt="2022-03-07T17:14:45.587" v="344" actId="14100"/>
          <ac:spMkLst>
            <pc:docMk/>
            <pc:sldMk cId="1049054775" sldId="258"/>
            <ac:spMk id="8" creationId="{8F3EC756-47AE-4332-9988-ED7F26DB4766}"/>
          </ac:spMkLst>
        </pc:spChg>
        <pc:spChg chg="mod">
          <ac:chgData name="Jane Mellars (2110817)" userId="S::2110817@student.uwtsd.ac.uk::68d2480f-aa3e-4f13-bdfe-7c6cdaf03611" providerId="AD" clId="Web-{D4F38884-E777-127B-D08E-A18730D529C6}" dt="2022-03-07T17:14:18.931" v="340" actId="1076"/>
          <ac:spMkLst>
            <pc:docMk/>
            <pc:sldMk cId="1049054775" sldId="258"/>
            <ac:spMk id="9" creationId="{D4F7B8D0-AC58-446C-8281-73B0FB0D7F3F}"/>
          </ac:spMkLst>
        </pc:spChg>
        <pc:spChg chg="mod">
          <ac:chgData name="Jane Mellars (2110817)" userId="S::2110817@student.uwtsd.ac.uk::68d2480f-aa3e-4f13-bdfe-7c6cdaf03611" providerId="AD" clId="Web-{D4F38884-E777-127B-D08E-A18730D529C6}" dt="2022-03-07T17:14:09.899" v="338" actId="1076"/>
          <ac:spMkLst>
            <pc:docMk/>
            <pc:sldMk cId="1049054775" sldId="258"/>
            <ac:spMk id="10" creationId="{AC835BED-0FD7-4FD9-8F62-C4AA04572C00}"/>
          </ac:spMkLst>
        </pc:spChg>
        <pc:spChg chg="mod">
          <ac:chgData name="Jane Mellars (2110817)" userId="S::2110817@student.uwtsd.ac.uk::68d2480f-aa3e-4f13-bdfe-7c6cdaf03611" providerId="AD" clId="Web-{D4F38884-E777-127B-D08E-A18730D529C6}" dt="2022-03-07T17:14:55.775" v="345" actId="14100"/>
          <ac:spMkLst>
            <pc:docMk/>
            <pc:sldMk cId="1049054775" sldId="258"/>
            <ac:spMk id="11" creationId="{6E7C61A2-2F52-4FFC-A18F-A774DD783A8D}"/>
          </ac:spMkLst>
        </pc:spChg>
        <pc:spChg chg="add mod">
          <ac:chgData name="Jane Mellars (2110817)" userId="S::2110817@student.uwtsd.ac.uk::68d2480f-aa3e-4f13-bdfe-7c6cdaf03611" providerId="AD" clId="Web-{D4F38884-E777-127B-D08E-A18730D529C6}" dt="2022-03-07T17:35:22.989" v="731" actId="1076"/>
          <ac:spMkLst>
            <pc:docMk/>
            <pc:sldMk cId="1049054775" sldId="258"/>
            <ac:spMk id="12" creationId="{3A1DF6A1-5139-4B5D-A695-A842C1475DCE}"/>
          </ac:spMkLst>
        </pc:spChg>
        <pc:spChg chg="mod">
          <ac:chgData name="Jane Mellars (2110817)" userId="S::2110817@student.uwtsd.ac.uk::68d2480f-aa3e-4f13-bdfe-7c6cdaf03611" providerId="AD" clId="Web-{D4F38884-E777-127B-D08E-A18730D529C6}" dt="2022-03-07T17:14:34.634" v="343" actId="1076"/>
          <ac:spMkLst>
            <pc:docMk/>
            <pc:sldMk cId="1049054775" sldId="258"/>
            <ac:spMk id="13" creationId="{67B22E70-FE9B-481D-A5F2-CD4F16AFA2DC}"/>
          </ac:spMkLst>
        </pc:spChg>
        <pc:spChg chg="mod">
          <ac:chgData name="Jane Mellars (2110817)" userId="S::2110817@student.uwtsd.ac.uk::68d2480f-aa3e-4f13-bdfe-7c6cdaf03611" providerId="AD" clId="Web-{D4F38884-E777-127B-D08E-A18730D529C6}" dt="2022-03-07T17:13:22.101" v="328" actId="1076"/>
          <ac:spMkLst>
            <pc:docMk/>
            <pc:sldMk cId="1049054775" sldId="258"/>
            <ac:spMk id="16" creationId="{404F4D19-9E6F-408F-A68C-EAD480BECEF5}"/>
          </ac:spMkLst>
        </pc:spChg>
        <pc:spChg chg="mod">
          <ac:chgData name="Jane Mellars (2110817)" userId="S::2110817@student.uwtsd.ac.uk::68d2480f-aa3e-4f13-bdfe-7c6cdaf03611" providerId="AD" clId="Web-{D4F38884-E777-127B-D08E-A18730D529C6}" dt="2022-03-07T17:13:22.164" v="329" actId="1076"/>
          <ac:spMkLst>
            <pc:docMk/>
            <pc:sldMk cId="1049054775" sldId="258"/>
            <ac:spMk id="17" creationId="{9A5C01E5-3E5F-4117-99AA-527719A33537}"/>
          </ac:spMkLst>
        </pc:spChg>
        <pc:spChg chg="mod">
          <ac:chgData name="Jane Mellars (2110817)" userId="S::2110817@student.uwtsd.ac.uk::68d2480f-aa3e-4f13-bdfe-7c6cdaf03611" providerId="AD" clId="Web-{D4F38884-E777-127B-D08E-A18730D529C6}" dt="2022-03-07T17:13:22.211" v="330" actId="1076"/>
          <ac:spMkLst>
            <pc:docMk/>
            <pc:sldMk cId="1049054775" sldId="258"/>
            <ac:spMk id="18" creationId="{9AE3E508-6920-4076-AB0B-D97D467E2E0F}"/>
          </ac:spMkLst>
        </pc:spChg>
        <pc:spChg chg="mod">
          <ac:chgData name="Jane Mellars (2110817)" userId="S::2110817@student.uwtsd.ac.uk::68d2480f-aa3e-4f13-bdfe-7c6cdaf03611" providerId="AD" clId="Web-{D4F38884-E777-127B-D08E-A18730D529C6}" dt="2022-03-07T17:13:24.367" v="331" actId="1076"/>
          <ac:spMkLst>
            <pc:docMk/>
            <pc:sldMk cId="1049054775" sldId="258"/>
            <ac:spMk id="19" creationId="{AFE8D30D-D7A4-42AF-AC2A-6B827EE0D200}"/>
          </ac:spMkLst>
        </pc:spChg>
        <pc:spChg chg="mod">
          <ac:chgData name="Jane Mellars (2110817)" userId="S::2110817@student.uwtsd.ac.uk::68d2480f-aa3e-4f13-bdfe-7c6cdaf03611" providerId="AD" clId="Web-{D4F38884-E777-127B-D08E-A18730D529C6}" dt="2022-03-07T17:13:35.305" v="332" actId="1076"/>
          <ac:spMkLst>
            <pc:docMk/>
            <pc:sldMk cId="1049054775" sldId="258"/>
            <ac:spMk id="21" creationId="{8CD2D913-0C47-4DF9-BD1C-B887B540FDB1}"/>
          </ac:spMkLst>
        </pc:spChg>
        <pc:spChg chg="mod">
          <ac:chgData name="Jane Mellars (2110817)" userId="S::2110817@student.uwtsd.ac.uk::68d2480f-aa3e-4f13-bdfe-7c6cdaf03611" providerId="AD" clId="Web-{D4F38884-E777-127B-D08E-A18730D529C6}" dt="2022-03-07T17:13:41.539" v="334" actId="1076"/>
          <ac:spMkLst>
            <pc:docMk/>
            <pc:sldMk cId="1049054775" sldId="258"/>
            <ac:spMk id="22" creationId="{65A68083-66E3-4C30-9A64-B4EA21D2E4D1}"/>
          </ac:spMkLst>
        </pc:spChg>
        <pc:spChg chg="mod">
          <ac:chgData name="Jane Mellars (2110817)" userId="S::2110817@student.uwtsd.ac.uk::68d2480f-aa3e-4f13-bdfe-7c6cdaf03611" providerId="AD" clId="Web-{D4F38884-E777-127B-D08E-A18730D529C6}" dt="2022-03-07T17:13:44.946" v="335" actId="1076"/>
          <ac:spMkLst>
            <pc:docMk/>
            <pc:sldMk cId="1049054775" sldId="258"/>
            <ac:spMk id="23" creationId="{472B1948-3EAF-416E-998E-424BB63861F5}"/>
          </ac:spMkLst>
        </pc:spChg>
        <pc:spChg chg="mod">
          <ac:chgData name="Jane Mellars (2110817)" userId="S::2110817@student.uwtsd.ac.uk::68d2480f-aa3e-4f13-bdfe-7c6cdaf03611" providerId="AD" clId="Web-{D4F38884-E777-127B-D08E-A18730D529C6}" dt="2022-03-07T17:15:06.775" v="347" actId="1076"/>
          <ac:spMkLst>
            <pc:docMk/>
            <pc:sldMk cId="1049054775" sldId="258"/>
            <ac:spMk id="25" creationId="{B1B1C9D6-E1C6-4EB8-92EB-7BCD0852FD36}"/>
          </ac:spMkLst>
        </pc:spChg>
        <pc:picChg chg="mod">
          <ac:chgData name="Jane Mellars (2110817)" userId="S::2110817@student.uwtsd.ac.uk::68d2480f-aa3e-4f13-bdfe-7c6cdaf03611" providerId="AD" clId="Web-{D4F38884-E777-127B-D08E-A18730D529C6}" dt="2022-03-07T17:13:53.852" v="336" actId="1076"/>
          <ac:picMkLst>
            <pc:docMk/>
            <pc:sldMk cId="1049054775" sldId="258"/>
            <ac:picMk id="2" creationId="{25C5ED8B-6AAE-4DBD-942A-CBB1A587A1E2}"/>
          </ac:picMkLst>
        </pc:picChg>
        <pc:picChg chg="mod">
          <ac:chgData name="Jane Mellars (2110817)" userId="S::2110817@student.uwtsd.ac.uk::68d2480f-aa3e-4f13-bdfe-7c6cdaf03611" providerId="AD" clId="Web-{D4F38884-E777-127B-D08E-A18730D529C6}" dt="2022-03-07T17:13:06.523" v="327" actId="1076"/>
          <ac:picMkLst>
            <pc:docMk/>
            <pc:sldMk cId="1049054775" sldId="258"/>
            <ac:picMk id="15" creationId="{29FF56D4-A0C9-4FE9-9783-9DD3B2082853}"/>
          </ac:picMkLst>
        </pc:picChg>
      </pc:sldChg>
      <pc:sldChg chg="modSp">
        <pc:chgData name="Jane Mellars (2110817)" userId="S::2110817@student.uwtsd.ac.uk::68d2480f-aa3e-4f13-bdfe-7c6cdaf03611" providerId="AD" clId="Web-{D4F38884-E777-127B-D08E-A18730D529C6}" dt="2022-03-07T17:05:53.232" v="292" actId="20577"/>
        <pc:sldMkLst>
          <pc:docMk/>
          <pc:sldMk cId="838880729" sldId="259"/>
        </pc:sldMkLst>
        <pc:spChg chg="mod">
          <ac:chgData name="Jane Mellars (2110817)" userId="S::2110817@student.uwtsd.ac.uk::68d2480f-aa3e-4f13-bdfe-7c6cdaf03611" providerId="AD" clId="Web-{D4F38884-E777-127B-D08E-A18730D529C6}" dt="2022-03-07T17:05:53.232" v="292" actId="20577"/>
          <ac:spMkLst>
            <pc:docMk/>
            <pc:sldMk cId="838880729" sldId="259"/>
            <ac:spMk id="27" creationId="{985E2C1D-A639-4A42-8FD1-A2F183E07523}"/>
          </ac:spMkLst>
        </pc:spChg>
      </pc:sldChg>
      <pc:sldChg chg="addSp delSp modSp new mod setBg">
        <pc:chgData name="Jane Mellars (2110817)" userId="S::2110817@student.uwtsd.ac.uk::68d2480f-aa3e-4f13-bdfe-7c6cdaf03611" providerId="AD" clId="Web-{D4F38884-E777-127B-D08E-A18730D529C6}" dt="2022-03-07T17:49:36.914" v="774" actId="20577"/>
        <pc:sldMkLst>
          <pc:docMk/>
          <pc:sldMk cId="2266481400" sldId="260"/>
        </pc:sldMkLst>
        <pc:spChg chg="del mod">
          <ac:chgData name="Jane Mellars (2110817)" userId="S::2110817@student.uwtsd.ac.uk::68d2480f-aa3e-4f13-bdfe-7c6cdaf03611" providerId="AD" clId="Web-{D4F38884-E777-127B-D08E-A18730D529C6}" dt="2022-03-07T17:38:16.212" v="750"/>
          <ac:spMkLst>
            <pc:docMk/>
            <pc:sldMk cId="2266481400" sldId="260"/>
            <ac:spMk id="2" creationId="{BC1DCCFE-52C1-4A66-8EC0-8C24C0FE57C7}"/>
          </ac:spMkLst>
        </pc:spChg>
        <pc:spChg chg="del">
          <ac:chgData name="Jane Mellars (2110817)" userId="S::2110817@student.uwtsd.ac.uk::68d2480f-aa3e-4f13-bdfe-7c6cdaf03611" providerId="AD" clId="Web-{D4F38884-E777-127B-D08E-A18730D529C6}" dt="2022-03-07T17:38:28.993" v="752"/>
          <ac:spMkLst>
            <pc:docMk/>
            <pc:sldMk cId="2266481400" sldId="260"/>
            <ac:spMk id="3" creationId="{762F5E48-A438-4A5F-A738-F505FC433338}"/>
          </ac:spMkLst>
        </pc:spChg>
        <pc:spChg chg="add del mod">
          <ac:chgData name="Jane Mellars (2110817)" userId="S::2110817@student.uwtsd.ac.uk::68d2480f-aa3e-4f13-bdfe-7c6cdaf03611" providerId="AD" clId="Web-{D4F38884-E777-127B-D08E-A18730D529C6}" dt="2022-03-07T17:38:24.618" v="751"/>
          <ac:spMkLst>
            <pc:docMk/>
            <pc:sldMk cId="2266481400" sldId="260"/>
            <ac:spMk id="5" creationId="{F3E73A32-9BD0-4C4F-824B-9401CAB094DF}"/>
          </ac:spMkLst>
        </pc:spChg>
        <pc:spChg chg="add del">
          <ac:chgData name="Jane Mellars (2110817)" userId="S::2110817@student.uwtsd.ac.uk::68d2480f-aa3e-4f13-bdfe-7c6cdaf03611" providerId="AD" clId="Web-{D4F38884-E777-127B-D08E-A18730D529C6}" dt="2022-03-07T17:49:26.351" v="771"/>
          <ac:spMkLst>
            <pc:docMk/>
            <pc:sldMk cId="2266481400" sldId="260"/>
            <ac:spMk id="7" creationId="{CD6C62FE-F34F-486D-AAF4-53DCACF59250}"/>
          </ac:spMkLst>
        </pc:spChg>
        <pc:spChg chg="add del">
          <ac:chgData name="Jane Mellars (2110817)" userId="S::2110817@student.uwtsd.ac.uk::68d2480f-aa3e-4f13-bdfe-7c6cdaf03611" providerId="AD" clId="Web-{D4F38884-E777-127B-D08E-A18730D529C6}" dt="2022-03-07T17:49:20.992" v="770"/>
          <ac:spMkLst>
            <pc:docMk/>
            <pc:sldMk cId="2266481400" sldId="260"/>
            <ac:spMk id="8" creationId="{F565A5EE-DBDB-4A57-8E4F-3BB23853F388}"/>
          </ac:spMkLst>
        </pc:spChg>
        <pc:spChg chg="add mod">
          <ac:chgData name="Jane Mellars (2110817)" userId="S::2110817@student.uwtsd.ac.uk::68d2480f-aa3e-4f13-bdfe-7c6cdaf03611" providerId="AD" clId="Web-{D4F38884-E777-127B-D08E-A18730D529C6}" dt="2022-03-07T17:49:36.914" v="774" actId="20577"/>
          <ac:spMkLst>
            <pc:docMk/>
            <pc:sldMk cId="2266481400" sldId="260"/>
            <ac:spMk id="9" creationId="{D99FE78F-B683-46F4-923D-C62A6042D53F}"/>
          </ac:spMkLst>
        </pc:spChg>
        <pc:picChg chg="add mod">
          <ac:chgData name="Jane Mellars (2110817)" userId="S::2110817@student.uwtsd.ac.uk::68d2480f-aa3e-4f13-bdfe-7c6cdaf03611" providerId="AD" clId="Web-{D4F38884-E777-127B-D08E-A18730D529C6}" dt="2022-03-07T17:48:17.240" v="759" actId="14100"/>
          <ac:picMkLst>
            <pc:docMk/>
            <pc:sldMk cId="2266481400" sldId="260"/>
            <ac:picMk id="6" creationId="{2DEA62C3-1E4C-46D9-B12C-8E151B11EE14}"/>
          </ac:picMkLst>
        </pc:picChg>
      </pc:sldChg>
    </pc:docChg>
  </pc:docChgLst>
  <pc:docChgLst>
    <pc:chgData name="Jane Mellars (2110817)" userId="S::2110817@student.uwtsd.ac.uk::68d2480f-aa3e-4f13-bdfe-7c6cdaf03611" providerId="AD" clId="Web-{7953AC93-DC73-CB36-1734-3F4946E58331}"/>
    <pc:docChg chg="modSld sldOrd">
      <pc:chgData name="Jane Mellars (2110817)" userId="S::2110817@student.uwtsd.ac.uk::68d2480f-aa3e-4f13-bdfe-7c6cdaf03611" providerId="AD" clId="Web-{7953AC93-DC73-CB36-1734-3F4946E58331}" dt="2022-03-02T20:34:48.032" v="378" actId="1076"/>
      <pc:docMkLst>
        <pc:docMk/>
      </pc:docMkLst>
      <pc:sldChg chg="modSp">
        <pc:chgData name="Jane Mellars (2110817)" userId="S::2110817@student.uwtsd.ac.uk::68d2480f-aa3e-4f13-bdfe-7c6cdaf03611" providerId="AD" clId="Web-{7953AC93-DC73-CB36-1734-3F4946E58331}" dt="2022-03-02T20:34:48.032" v="378" actId="1076"/>
        <pc:sldMkLst>
          <pc:docMk/>
          <pc:sldMk cId="109857222" sldId="256"/>
        </pc:sldMkLst>
        <pc:spChg chg="mod">
          <ac:chgData name="Jane Mellars (2110817)" userId="S::2110817@student.uwtsd.ac.uk::68d2480f-aa3e-4f13-bdfe-7c6cdaf03611" providerId="AD" clId="Web-{7953AC93-DC73-CB36-1734-3F4946E58331}" dt="2022-03-02T20:34:48.032" v="378" actId="1076"/>
          <ac:spMkLst>
            <pc:docMk/>
            <pc:sldMk cId="109857222" sldId="256"/>
            <ac:spMk id="9" creationId="{3F94C99A-FD45-4FDE-A8BC-1497356A6848}"/>
          </ac:spMkLst>
        </pc:spChg>
        <pc:spChg chg="mod">
          <ac:chgData name="Jane Mellars (2110817)" userId="S::2110817@student.uwtsd.ac.uk::68d2480f-aa3e-4f13-bdfe-7c6cdaf03611" providerId="AD" clId="Web-{7953AC93-DC73-CB36-1734-3F4946E58331}" dt="2022-03-02T20:34:35.297" v="377" actId="1076"/>
          <ac:spMkLst>
            <pc:docMk/>
            <pc:sldMk cId="109857222" sldId="256"/>
            <ac:spMk id="10" creationId="{8B5AC421-6D33-4443-A26F-145DA88C6A84}"/>
          </ac:spMkLst>
        </pc:spChg>
        <pc:spChg chg="mod">
          <ac:chgData name="Jane Mellars (2110817)" userId="S::2110817@student.uwtsd.ac.uk::68d2480f-aa3e-4f13-bdfe-7c6cdaf03611" providerId="AD" clId="Web-{7953AC93-DC73-CB36-1734-3F4946E58331}" dt="2022-03-02T20:34:29.766" v="376" actId="1076"/>
          <ac:spMkLst>
            <pc:docMk/>
            <pc:sldMk cId="109857222" sldId="256"/>
            <ac:spMk id="11" creationId="{F9854FC4-3D4D-4F04-931B-DC386A0D1DDA}"/>
          </ac:spMkLst>
        </pc:spChg>
        <pc:spChg chg="mod">
          <ac:chgData name="Jane Mellars (2110817)" userId="S::2110817@student.uwtsd.ac.uk::68d2480f-aa3e-4f13-bdfe-7c6cdaf03611" providerId="AD" clId="Web-{7953AC93-DC73-CB36-1734-3F4946E58331}" dt="2022-03-02T20:33:49.359" v="373" actId="20577"/>
          <ac:spMkLst>
            <pc:docMk/>
            <pc:sldMk cId="109857222" sldId="256"/>
            <ac:spMk id="12" creationId="{83F010C8-D7A8-4027-ADF0-25B1BFF02DA4}"/>
          </ac:spMkLst>
        </pc:spChg>
      </pc:sldChg>
      <pc:sldChg chg="addSp modSp mod ord setBg">
        <pc:chgData name="Jane Mellars (2110817)" userId="S::2110817@student.uwtsd.ac.uk::68d2480f-aa3e-4f13-bdfe-7c6cdaf03611" providerId="AD" clId="Web-{7953AC93-DC73-CB36-1734-3F4946E58331}" dt="2022-03-02T20:32:11.794" v="358"/>
        <pc:sldMkLst>
          <pc:docMk/>
          <pc:sldMk cId="984518278" sldId="257"/>
        </pc:sldMkLst>
        <pc:spChg chg="add mod">
          <ac:chgData name="Jane Mellars (2110817)" userId="S::2110817@student.uwtsd.ac.uk::68d2480f-aa3e-4f13-bdfe-7c6cdaf03611" providerId="AD" clId="Web-{7953AC93-DC73-CB36-1734-3F4946E58331}" dt="2022-03-02T20:31:46.419" v="357" actId="20577"/>
          <ac:spMkLst>
            <pc:docMk/>
            <pc:sldMk cId="984518278" sldId="257"/>
            <ac:spMk id="3" creationId="{39917B34-0BD4-489F-B503-BE86CCB5B85A}"/>
          </ac:spMkLst>
        </pc:spChg>
      </pc:sldChg>
      <pc:sldChg chg="addSp delSp modSp">
        <pc:chgData name="Jane Mellars (2110817)" userId="S::2110817@student.uwtsd.ac.uk::68d2480f-aa3e-4f13-bdfe-7c6cdaf03611" providerId="AD" clId="Web-{7953AC93-DC73-CB36-1734-3F4946E58331}" dt="2022-03-02T20:30:13.026" v="331" actId="14100"/>
        <pc:sldMkLst>
          <pc:docMk/>
          <pc:sldMk cId="1049054775" sldId="258"/>
        </pc:sldMkLst>
        <pc:spChg chg="add mod">
          <ac:chgData name="Jane Mellars (2110817)" userId="S::2110817@student.uwtsd.ac.uk::68d2480f-aa3e-4f13-bdfe-7c6cdaf03611" providerId="AD" clId="Web-{7953AC93-DC73-CB36-1734-3F4946E58331}" dt="2022-03-02T19:55:40.059" v="15" actId="20577"/>
          <ac:spMkLst>
            <pc:docMk/>
            <pc:sldMk cId="1049054775" sldId="258"/>
            <ac:spMk id="3" creationId="{04EC1A39-E630-4428-A630-825F1899761E}"/>
          </ac:spMkLst>
        </pc:spChg>
        <pc:spChg chg="add mod">
          <ac:chgData name="Jane Mellars (2110817)" userId="S::2110817@student.uwtsd.ac.uk::68d2480f-aa3e-4f13-bdfe-7c6cdaf03611" providerId="AD" clId="Web-{7953AC93-DC73-CB36-1734-3F4946E58331}" dt="2022-03-02T19:57:01.810" v="27" actId="1076"/>
          <ac:spMkLst>
            <pc:docMk/>
            <pc:sldMk cId="1049054775" sldId="258"/>
            <ac:spMk id="5" creationId="{E39B712F-DCCC-4A81-88AB-1C200A938A7B}"/>
          </ac:spMkLst>
        </pc:spChg>
        <pc:spChg chg="add mod">
          <ac:chgData name="Jane Mellars (2110817)" userId="S::2110817@student.uwtsd.ac.uk::68d2480f-aa3e-4f13-bdfe-7c6cdaf03611" providerId="AD" clId="Web-{7953AC93-DC73-CB36-1734-3F4946E58331}" dt="2022-03-02T20:06:27.370" v="54" actId="1076"/>
          <ac:spMkLst>
            <pc:docMk/>
            <pc:sldMk cId="1049054775" sldId="258"/>
            <ac:spMk id="6" creationId="{4FC5BABE-D6AF-4C78-90B3-9CC4EF9A77AB}"/>
          </ac:spMkLst>
        </pc:spChg>
        <pc:spChg chg="add mod">
          <ac:chgData name="Jane Mellars (2110817)" userId="S::2110817@student.uwtsd.ac.uk::68d2480f-aa3e-4f13-bdfe-7c6cdaf03611" providerId="AD" clId="Web-{7953AC93-DC73-CB36-1734-3F4946E58331}" dt="2022-03-02T20:17:59.135" v="204" actId="1076"/>
          <ac:spMkLst>
            <pc:docMk/>
            <pc:sldMk cId="1049054775" sldId="258"/>
            <ac:spMk id="7" creationId="{D9BA876B-9618-4661-8837-8EE458540835}"/>
          </ac:spMkLst>
        </pc:spChg>
        <pc:spChg chg="add mod">
          <ac:chgData name="Jane Mellars (2110817)" userId="S::2110817@student.uwtsd.ac.uk::68d2480f-aa3e-4f13-bdfe-7c6cdaf03611" providerId="AD" clId="Web-{7953AC93-DC73-CB36-1734-3F4946E58331}" dt="2022-03-02T20:23:33.892" v="247" actId="1076"/>
          <ac:spMkLst>
            <pc:docMk/>
            <pc:sldMk cId="1049054775" sldId="258"/>
            <ac:spMk id="8" creationId="{8F3EC756-47AE-4332-9988-ED7F26DB4766}"/>
          </ac:spMkLst>
        </pc:spChg>
        <pc:spChg chg="add mod">
          <ac:chgData name="Jane Mellars (2110817)" userId="S::2110817@student.uwtsd.ac.uk::68d2480f-aa3e-4f13-bdfe-7c6cdaf03611" providerId="AD" clId="Web-{7953AC93-DC73-CB36-1734-3F4946E58331}" dt="2022-03-02T20:22:37.719" v="246" actId="1076"/>
          <ac:spMkLst>
            <pc:docMk/>
            <pc:sldMk cId="1049054775" sldId="258"/>
            <ac:spMk id="9" creationId="{D4F7B8D0-AC58-446C-8281-73B0FB0D7F3F}"/>
          </ac:spMkLst>
        </pc:spChg>
        <pc:spChg chg="add mod">
          <ac:chgData name="Jane Mellars (2110817)" userId="S::2110817@student.uwtsd.ac.uk::68d2480f-aa3e-4f13-bdfe-7c6cdaf03611" providerId="AD" clId="Web-{7953AC93-DC73-CB36-1734-3F4946E58331}" dt="2022-03-02T20:17:53.291" v="203" actId="1076"/>
          <ac:spMkLst>
            <pc:docMk/>
            <pc:sldMk cId="1049054775" sldId="258"/>
            <ac:spMk id="10" creationId="{AC835BED-0FD7-4FD9-8F62-C4AA04572C00}"/>
          </ac:spMkLst>
        </pc:spChg>
        <pc:spChg chg="add mod">
          <ac:chgData name="Jane Mellars (2110817)" userId="S::2110817@student.uwtsd.ac.uk::68d2480f-aa3e-4f13-bdfe-7c6cdaf03611" providerId="AD" clId="Web-{7953AC93-DC73-CB36-1734-3F4946E58331}" dt="2022-03-02T20:23:39.595" v="248" actId="1076"/>
          <ac:spMkLst>
            <pc:docMk/>
            <pc:sldMk cId="1049054775" sldId="258"/>
            <ac:spMk id="11" creationId="{6E7C61A2-2F52-4FFC-A18F-A774DD783A8D}"/>
          </ac:spMkLst>
        </pc:spChg>
        <pc:spChg chg="add del mod">
          <ac:chgData name="Jane Mellars (2110817)" userId="S::2110817@student.uwtsd.ac.uk::68d2480f-aa3e-4f13-bdfe-7c6cdaf03611" providerId="AD" clId="Web-{7953AC93-DC73-CB36-1734-3F4946E58331}" dt="2022-03-02T20:29:00.102" v="301"/>
          <ac:spMkLst>
            <pc:docMk/>
            <pc:sldMk cId="1049054775" sldId="258"/>
            <ac:spMk id="12" creationId="{CC015DB5-F6FE-4BAA-94BB-3002F20A7A68}"/>
          </ac:spMkLst>
        </pc:spChg>
        <pc:spChg chg="add mod">
          <ac:chgData name="Jane Mellars (2110817)" userId="S::2110817@student.uwtsd.ac.uk::68d2480f-aa3e-4f13-bdfe-7c6cdaf03611" providerId="AD" clId="Web-{7953AC93-DC73-CB36-1734-3F4946E58331}" dt="2022-03-02T20:30:13.026" v="331" actId="14100"/>
          <ac:spMkLst>
            <pc:docMk/>
            <pc:sldMk cId="1049054775" sldId="258"/>
            <ac:spMk id="13" creationId="{67B22E70-FE9B-481D-A5F2-CD4F16AFA2DC}"/>
          </ac:spMkLst>
        </pc:spChg>
        <pc:picChg chg="add mod">
          <ac:chgData name="Jane Mellars (2110817)" userId="S::2110817@student.uwtsd.ac.uk::68d2480f-aa3e-4f13-bdfe-7c6cdaf03611" providerId="AD" clId="Web-{7953AC93-DC73-CB36-1734-3F4946E58331}" dt="2022-03-02T19:54:43.026" v="6" actId="14100"/>
          <ac:picMkLst>
            <pc:docMk/>
            <pc:sldMk cId="1049054775" sldId="258"/>
            <ac:picMk id="2" creationId="{25C5ED8B-6AAE-4DBD-942A-CBB1A587A1E2}"/>
          </ac:picMkLst>
        </pc:picChg>
        <pc:picChg chg="mod">
          <ac:chgData name="Jane Mellars (2110817)" userId="S::2110817@student.uwtsd.ac.uk::68d2480f-aa3e-4f13-bdfe-7c6cdaf03611" providerId="AD" clId="Web-{7953AC93-DC73-CB36-1734-3F4946E58331}" dt="2022-03-02T19:54:50.464" v="7" actId="14100"/>
          <ac:picMkLst>
            <pc:docMk/>
            <pc:sldMk cId="1049054775" sldId="258"/>
            <ac:picMk id="15" creationId="{29FF56D4-A0C9-4FE9-9783-9DD3B208285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8666"/>
            </a:lvl1pPr>
          </a:lstStyle>
          <a:p>
            <a:r>
              <a:rPr lang="en-US" dirty="0"/>
              <a:t>Click to edit Master title style</a:t>
            </a:r>
          </a:p>
        </p:txBody>
      </p:sp>
      <p:sp>
        <p:nvSpPr>
          <p:cNvPr id="3" name="Subtitle 2"/>
          <p:cNvSpPr>
            <a:spLocks noGrp="1"/>
          </p:cNvSpPr>
          <p:nvPr>
            <p:ph type="subTitle" idx="1"/>
          </p:nvPr>
        </p:nvSpPr>
        <p:spPr>
          <a:xfrm>
            <a:off x="1238250" y="3602038"/>
            <a:ext cx="7429500" cy="1655762"/>
          </a:xfrm>
        </p:spPr>
        <p:txBody>
          <a:bodyPr/>
          <a:lstStyle>
            <a:lvl1pPr marL="0" indent="0" algn="ctr">
              <a:buNone/>
              <a:defRPr sz="3467"/>
            </a:lvl1pPr>
            <a:lvl2pPr marL="660380" indent="0" algn="ctr">
              <a:buNone/>
              <a:defRPr sz="2889"/>
            </a:lvl2pPr>
            <a:lvl3pPr marL="1320759" indent="0" algn="ctr">
              <a:buNone/>
              <a:defRPr sz="2600"/>
            </a:lvl3pPr>
            <a:lvl4pPr marL="1981139" indent="0" algn="ctr">
              <a:buNone/>
              <a:defRPr sz="2311"/>
            </a:lvl4pPr>
            <a:lvl5pPr marL="2641519" indent="0" algn="ctr">
              <a:buNone/>
              <a:defRPr sz="2311"/>
            </a:lvl5pPr>
            <a:lvl6pPr marL="3301898" indent="0" algn="ctr">
              <a:buNone/>
              <a:defRPr sz="2311"/>
            </a:lvl6pPr>
            <a:lvl7pPr marL="3962278" indent="0" algn="ctr">
              <a:buNone/>
              <a:defRPr sz="2311"/>
            </a:lvl7pPr>
            <a:lvl8pPr marL="4622658" indent="0" algn="ctr">
              <a:buNone/>
              <a:defRPr sz="2311"/>
            </a:lvl8pPr>
            <a:lvl9pPr marL="5283037" indent="0" algn="ctr">
              <a:buNone/>
              <a:defRPr sz="2311"/>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501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5931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8666"/>
            </a:lvl1pPr>
          </a:lstStyle>
          <a:p>
            <a:r>
              <a:rPr lang="en-US" dirty="0"/>
              <a:t>Click to edit Master title style</a:t>
            </a:r>
          </a:p>
        </p:txBody>
      </p:sp>
      <p:sp>
        <p:nvSpPr>
          <p:cNvPr id="3" name="Text Placeholder 2"/>
          <p:cNvSpPr>
            <a:spLocks noGrp="1"/>
          </p:cNvSpPr>
          <p:nvPr>
            <p:ph type="body" idx="1"/>
          </p:nvPr>
        </p:nvSpPr>
        <p:spPr>
          <a:xfrm>
            <a:off x="675879" y="4589465"/>
            <a:ext cx="8543925" cy="1500187"/>
          </a:xfrm>
        </p:spPr>
        <p:txBody>
          <a:bodyPr/>
          <a:lstStyle>
            <a:lvl1pPr marL="0" indent="0">
              <a:buNone/>
              <a:defRPr sz="3467">
                <a:solidFill>
                  <a:schemeClr val="tx1"/>
                </a:solidFill>
              </a:defRPr>
            </a:lvl1pPr>
            <a:lvl2pPr marL="660380" indent="0">
              <a:buNone/>
              <a:defRPr sz="2889">
                <a:solidFill>
                  <a:schemeClr val="tx1">
                    <a:tint val="75000"/>
                  </a:schemeClr>
                </a:solidFill>
              </a:defRPr>
            </a:lvl2pPr>
            <a:lvl3pPr marL="1320759" indent="0">
              <a:buNone/>
              <a:defRPr sz="2600">
                <a:solidFill>
                  <a:schemeClr val="tx1">
                    <a:tint val="75000"/>
                  </a:schemeClr>
                </a:solidFill>
              </a:defRPr>
            </a:lvl3pPr>
            <a:lvl4pPr marL="1981139" indent="0">
              <a:buNone/>
              <a:defRPr sz="2311">
                <a:solidFill>
                  <a:schemeClr val="tx1">
                    <a:tint val="75000"/>
                  </a:schemeClr>
                </a:solidFill>
              </a:defRPr>
            </a:lvl4pPr>
            <a:lvl5pPr marL="2641519" indent="0">
              <a:buNone/>
              <a:defRPr sz="2311">
                <a:solidFill>
                  <a:schemeClr val="tx1">
                    <a:tint val="75000"/>
                  </a:schemeClr>
                </a:solidFill>
              </a:defRPr>
            </a:lvl5pPr>
            <a:lvl6pPr marL="3301898" indent="0">
              <a:buNone/>
              <a:defRPr sz="2311">
                <a:solidFill>
                  <a:schemeClr val="tx1">
                    <a:tint val="75000"/>
                  </a:schemeClr>
                </a:solidFill>
              </a:defRPr>
            </a:lvl6pPr>
            <a:lvl7pPr marL="3962278" indent="0">
              <a:buNone/>
              <a:defRPr sz="2311">
                <a:solidFill>
                  <a:schemeClr val="tx1">
                    <a:tint val="75000"/>
                  </a:schemeClr>
                </a:solidFill>
              </a:defRPr>
            </a:lvl7pPr>
            <a:lvl8pPr marL="4622658" indent="0">
              <a:buNone/>
              <a:defRPr sz="2311">
                <a:solidFill>
                  <a:schemeClr val="tx1">
                    <a:tint val="75000"/>
                  </a:schemeClr>
                </a:solidFill>
              </a:defRPr>
            </a:lvl8pPr>
            <a:lvl9pPr marL="5283037" indent="0">
              <a:buNone/>
              <a:defRPr sz="2311">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65188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1038" y="1825625"/>
            <a:ext cx="421005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14913" y="1825625"/>
            <a:ext cx="421005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260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dirty="0"/>
              <a:t>Click to edit Master title style</a:t>
            </a:r>
          </a:p>
        </p:txBody>
      </p:sp>
      <p:sp>
        <p:nvSpPr>
          <p:cNvPr id="3" name="Text Placeholder 2"/>
          <p:cNvSpPr>
            <a:spLocks noGrp="1"/>
          </p:cNvSpPr>
          <p:nvPr>
            <p:ph type="body" idx="1"/>
          </p:nvPr>
        </p:nvSpPr>
        <p:spPr>
          <a:xfrm>
            <a:off x="682329" y="1681163"/>
            <a:ext cx="4190702" cy="823912"/>
          </a:xfrm>
        </p:spPr>
        <p:txBody>
          <a:bodyPr anchor="b"/>
          <a:lstStyle>
            <a:lvl1pPr marL="0" indent="0">
              <a:buNone/>
              <a:defRPr sz="3467" b="1"/>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dirty="0"/>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3467" b="1"/>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dirty="0"/>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7142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2416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9817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4622"/>
            </a:lvl1pPr>
          </a:lstStyle>
          <a:p>
            <a:r>
              <a:rPr lang="en-US" dirty="0"/>
              <a:t>Click to edit Master title style</a:t>
            </a:r>
          </a:p>
        </p:txBody>
      </p:sp>
      <p:sp>
        <p:nvSpPr>
          <p:cNvPr id="3" name="Content Placeholder 2"/>
          <p:cNvSpPr>
            <a:spLocks noGrp="1"/>
          </p:cNvSpPr>
          <p:nvPr>
            <p:ph idx="1"/>
          </p:nvPr>
        </p:nvSpPr>
        <p:spPr>
          <a:xfrm>
            <a:off x="4211340" y="987427"/>
            <a:ext cx="5014913" cy="4873625"/>
          </a:xfrm>
        </p:spPr>
        <p:txBody>
          <a:bodyPr/>
          <a:lstStyle>
            <a:lvl1pPr>
              <a:defRPr sz="4622"/>
            </a:lvl1pPr>
            <a:lvl2pPr>
              <a:defRPr sz="4044"/>
            </a:lvl2pPr>
            <a:lvl3pPr>
              <a:defRPr sz="3467"/>
            </a:lvl3pPr>
            <a:lvl4pPr>
              <a:defRPr sz="2889"/>
            </a:lvl4pPr>
            <a:lvl5pPr>
              <a:defRPr sz="2889"/>
            </a:lvl5pPr>
            <a:lvl6pPr>
              <a:defRPr sz="2889"/>
            </a:lvl6pPr>
            <a:lvl7pPr>
              <a:defRPr sz="2889"/>
            </a:lvl7pPr>
            <a:lvl8pPr>
              <a:defRPr sz="2889"/>
            </a:lvl8pPr>
            <a:lvl9pPr>
              <a:defRPr sz="2889"/>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2328" y="2057400"/>
            <a:ext cx="3194943" cy="3811588"/>
          </a:xfrm>
        </p:spPr>
        <p:txBody>
          <a:bodyPr/>
          <a:lstStyle>
            <a:lvl1pPr marL="0" indent="0">
              <a:buNone/>
              <a:defRPr sz="2311"/>
            </a:lvl1pPr>
            <a:lvl2pPr marL="660380" indent="0">
              <a:buNone/>
              <a:defRPr sz="2022"/>
            </a:lvl2pPr>
            <a:lvl3pPr marL="1320759" indent="0">
              <a:buNone/>
              <a:defRPr sz="1733"/>
            </a:lvl3pPr>
            <a:lvl4pPr marL="1981139" indent="0">
              <a:buNone/>
              <a:defRPr sz="1444"/>
            </a:lvl4pPr>
            <a:lvl5pPr marL="2641519" indent="0">
              <a:buNone/>
              <a:defRPr sz="1444"/>
            </a:lvl5pPr>
            <a:lvl6pPr marL="3301898" indent="0">
              <a:buNone/>
              <a:defRPr sz="1444"/>
            </a:lvl6pPr>
            <a:lvl7pPr marL="3962278" indent="0">
              <a:buNone/>
              <a:defRPr sz="1444"/>
            </a:lvl7pPr>
            <a:lvl8pPr marL="4622658" indent="0">
              <a:buNone/>
              <a:defRPr sz="1444"/>
            </a:lvl8pPr>
            <a:lvl9pPr marL="5283037" indent="0">
              <a:buNone/>
              <a:defRPr sz="1444"/>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0193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4622"/>
            </a:lvl1pPr>
          </a:lstStyle>
          <a:p>
            <a:r>
              <a:rPr lang="en-US" dirty="0"/>
              <a:t>Click to edit Master title style</a:t>
            </a:r>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4622"/>
            </a:lvl1pPr>
            <a:lvl2pPr marL="660380" indent="0">
              <a:buNone/>
              <a:defRPr sz="4044"/>
            </a:lvl2pPr>
            <a:lvl3pPr marL="1320759" indent="0">
              <a:buNone/>
              <a:defRPr sz="3467"/>
            </a:lvl3pPr>
            <a:lvl4pPr marL="1981139" indent="0">
              <a:buNone/>
              <a:defRPr sz="2889"/>
            </a:lvl4pPr>
            <a:lvl5pPr marL="2641519" indent="0">
              <a:buNone/>
              <a:defRPr sz="2889"/>
            </a:lvl5pPr>
            <a:lvl6pPr marL="3301898" indent="0">
              <a:buNone/>
              <a:defRPr sz="2889"/>
            </a:lvl6pPr>
            <a:lvl7pPr marL="3962278" indent="0">
              <a:buNone/>
              <a:defRPr sz="2889"/>
            </a:lvl7pPr>
            <a:lvl8pPr marL="4622658" indent="0">
              <a:buNone/>
              <a:defRPr sz="2889"/>
            </a:lvl8pPr>
            <a:lvl9pPr marL="5283037" indent="0">
              <a:buNone/>
              <a:defRPr sz="2889"/>
            </a:lvl9pPr>
          </a:lstStyle>
          <a:p>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2311"/>
            </a:lvl1pPr>
            <a:lvl2pPr marL="660380" indent="0">
              <a:buNone/>
              <a:defRPr sz="2022"/>
            </a:lvl2pPr>
            <a:lvl3pPr marL="1320759" indent="0">
              <a:buNone/>
              <a:defRPr sz="1733"/>
            </a:lvl3pPr>
            <a:lvl4pPr marL="1981139" indent="0">
              <a:buNone/>
              <a:defRPr sz="1444"/>
            </a:lvl4pPr>
            <a:lvl5pPr marL="2641519" indent="0">
              <a:buNone/>
              <a:defRPr sz="1444"/>
            </a:lvl5pPr>
            <a:lvl6pPr marL="3301898" indent="0">
              <a:buNone/>
              <a:defRPr sz="1444"/>
            </a:lvl6pPr>
            <a:lvl7pPr marL="3962278" indent="0">
              <a:buNone/>
              <a:defRPr sz="1444"/>
            </a:lvl7pPr>
            <a:lvl8pPr marL="4622658" indent="0">
              <a:buNone/>
              <a:defRPr sz="1444"/>
            </a:lvl8pPr>
            <a:lvl9pPr marL="5283037" indent="0">
              <a:buNone/>
              <a:defRPr sz="1444"/>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54809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79781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4353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733">
                <a:solidFill>
                  <a:schemeClr val="tx1">
                    <a:tint val="75000"/>
                  </a:schemeClr>
                </a:solidFill>
              </a:defRPr>
            </a:lvl1pPr>
          </a:lstStyle>
          <a:p>
            <a:fld id="{C764DE79-268F-4C1A-8933-263129D2AF90}" type="datetimeFigureOut">
              <a:rPr lang="en-US" dirty="0"/>
              <a:t>3/8/2022</a:t>
            </a:fld>
            <a:endParaRPr lang="en-US" dirty="0"/>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733">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733">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650858630"/>
      </p:ext>
    </p:extLst>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myfarewelling.com/article/hindu-funeral" TargetMode="External"/><Relationship Id="rId3" Type="http://schemas.openxmlformats.org/officeDocument/2006/relationships/hyperlink" Target="http://www.jewfaq.org/" TargetMode="External"/><Relationship Id="rId7" Type="http://schemas.openxmlformats.org/officeDocument/2006/relationships/hyperlink" Target="https://www.everplans.com/articles/buddhist-funeral-traditions" TargetMode="External"/><Relationship Id="rId2" Type="http://schemas.openxmlformats.org/officeDocument/2006/relationships/hyperlink" Target="https://www.jewishvirtuallibrary.org/death-and-mourning-in-judaism" TargetMode="External"/><Relationship Id="rId1" Type="http://schemas.openxmlformats.org/officeDocument/2006/relationships/slideLayout" Target="../slideLayouts/slideLayout2.xml"/><Relationship Id="rId6" Type="http://schemas.openxmlformats.org/officeDocument/2006/relationships/hyperlink" Target="https://www.arqum.org/report-a-death" TargetMode="External"/><Relationship Id="rId5" Type="http://schemas.openxmlformats.org/officeDocument/2006/relationships/hyperlink" Target="https://sjbde.org/catholic-funeral-beliefs-faqs" TargetMode="External"/><Relationship Id="rId4" Type="http://schemas.openxmlformats.org/officeDocument/2006/relationships/hyperlink" Target="https://www.amazon.com/exec/obidos/ISBN=0824603141/theamericanisraeA/" TargetMode="External"/><Relationship Id="rId9" Type="http://schemas.openxmlformats.org/officeDocument/2006/relationships/hyperlink" Target="https://baytreefunerals.co.uk/wp-content/uploads/2018/11/sikh-funeral-rites.pdf"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3F010C8-D7A8-4027-ADF0-25B1BFF02DA4}"/>
              </a:ext>
            </a:extLst>
          </p:cNvPr>
          <p:cNvSpPr txBox="1"/>
          <p:nvPr/>
        </p:nvSpPr>
        <p:spPr>
          <a:xfrm>
            <a:off x="119572" y="193473"/>
            <a:ext cx="979090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dirty="0">
                <a:solidFill>
                  <a:srgbClr val="000000"/>
                </a:solidFill>
                <a:cs typeface="Calibri"/>
              </a:rPr>
              <a:t>THE PROCESS FOR PREPARING A DECEASED BODY FOR BURIAL OR CREAMATION WITHIN  DIFFERENT  CULTURES</a:t>
            </a:r>
            <a:endParaRPr lang="en-US" sz="2400" b="1" u="sng">
              <a:solidFill>
                <a:srgbClr val="000000"/>
              </a:solidFill>
              <a:cs typeface="Calibri"/>
            </a:endParaRPr>
          </a:p>
        </p:txBody>
      </p:sp>
      <p:sp>
        <p:nvSpPr>
          <p:cNvPr id="13" name="TextBox 12">
            <a:extLst>
              <a:ext uri="{FF2B5EF4-FFF2-40B4-BE49-F238E27FC236}">
                <a16:creationId xmlns:a16="http://schemas.microsoft.com/office/drawing/2014/main" id="{18885B63-0DA7-49A6-BCAE-F49F58300B5D}"/>
              </a:ext>
            </a:extLst>
          </p:cNvPr>
          <p:cNvSpPr txBox="1"/>
          <p:nvPr/>
        </p:nvSpPr>
        <p:spPr>
          <a:xfrm>
            <a:off x="558253" y="2698024"/>
            <a:ext cx="332105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dirty="0">
                <a:cs typeface="Calibri"/>
              </a:rPr>
              <a:t>JUDAISM</a:t>
            </a:r>
          </a:p>
        </p:txBody>
      </p:sp>
      <p:sp>
        <p:nvSpPr>
          <p:cNvPr id="16" name="TextBox 15">
            <a:extLst>
              <a:ext uri="{FF2B5EF4-FFF2-40B4-BE49-F238E27FC236}">
                <a16:creationId xmlns:a16="http://schemas.microsoft.com/office/drawing/2014/main" id="{E9BC79BD-55E0-47E4-A4A6-4EF85570E574}"/>
              </a:ext>
            </a:extLst>
          </p:cNvPr>
          <p:cNvSpPr txBox="1"/>
          <p:nvPr/>
        </p:nvSpPr>
        <p:spPr>
          <a:xfrm>
            <a:off x="1340644" y="410749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17" name="TextBox 16">
            <a:extLst>
              <a:ext uri="{FF2B5EF4-FFF2-40B4-BE49-F238E27FC236}">
                <a16:creationId xmlns:a16="http://schemas.microsoft.com/office/drawing/2014/main" id="{7153D84B-6359-41F4-9894-12FE878E950D}"/>
              </a:ext>
            </a:extLst>
          </p:cNvPr>
          <p:cNvSpPr txBox="1"/>
          <p:nvPr/>
        </p:nvSpPr>
        <p:spPr>
          <a:xfrm>
            <a:off x="73025" y="6411240"/>
            <a:ext cx="9749631"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800" b="1" dirty="0">
              <a:cs typeface="Calibri"/>
            </a:endParaRPr>
          </a:p>
        </p:txBody>
      </p:sp>
      <p:pic>
        <p:nvPicPr>
          <p:cNvPr id="2" name="Picture 2">
            <a:extLst>
              <a:ext uri="{FF2B5EF4-FFF2-40B4-BE49-F238E27FC236}">
                <a16:creationId xmlns:a16="http://schemas.microsoft.com/office/drawing/2014/main" id="{FBFFA887-BFA6-4DEA-B2DF-27C56E608D5F}"/>
              </a:ext>
            </a:extLst>
          </p:cNvPr>
          <p:cNvPicPr>
            <a:picLocks noChangeAspect="1"/>
          </p:cNvPicPr>
          <p:nvPr/>
        </p:nvPicPr>
        <p:blipFill>
          <a:blip r:embed="rId2"/>
          <a:stretch>
            <a:fillRect/>
          </a:stretch>
        </p:blipFill>
        <p:spPr>
          <a:xfrm>
            <a:off x="384833" y="3035270"/>
            <a:ext cx="4096543" cy="3465094"/>
          </a:xfrm>
          <a:prstGeom prst="rect">
            <a:avLst/>
          </a:prstGeom>
        </p:spPr>
      </p:pic>
      <p:sp>
        <p:nvSpPr>
          <p:cNvPr id="3" name="TextBox 2">
            <a:extLst>
              <a:ext uri="{FF2B5EF4-FFF2-40B4-BE49-F238E27FC236}">
                <a16:creationId xmlns:a16="http://schemas.microsoft.com/office/drawing/2014/main" id="{0D776E9A-D9E7-4AAB-B9DB-9CB7A9A74094}"/>
              </a:ext>
            </a:extLst>
          </p:cNvPr>
          <p:cNvSpPr txBox="1"/>
          <p:nvPr/>
        </p:nvSpPr>
        <p:spPr>
          <a:xfrm>
            <a:off x="991394" y="24785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8" name="TextBox 17">
            <a:extLst>
              <a:ext uri="{FF2B5EF4-FFF2-40B4-BE49-F238E27FC236}">
                <a16:creationId xmlns:a16="http://schemas.microsoft.com/office/drawing/2014/main" id="{95C27D12-00C4-423F-923D-F7488D981BA1}"/>
              </a:ext>
            </a:extLst>
          </p:cNvPr>
          <p:cNvSpPr txBox="1"/>
          <p:nvPr/>
        </p:nvSpPr>
        <p:spPr>
          <a:xfrm>
            <a:off x="381769" y="312211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Eyes are closed</a:t>
            </a:r>
            <a:endParaRPr lang="en-GB" dirty="0">
              <a:cs typeface="Calibri"/>
            </a:endParaRPr>
          </a:p>
        </p:txBody>
      </p:sp>
      <p:sp>
        <p:nvSpPr>
          <p:cNvPr id="19" name="TextBox 18">
            <a:extLst>
              <a:ext uri="{FF2B5EF4-FFF2-40B4-BE49-F238E27FC236}">
                <a16:creationId xmlns:a16="http://schemas.microsoft.com/office/drawing/2014/main" id="{2FB1708F-2367-41F8-BE04-31BBE665B39D}"/>
              </a:ext>
            </a:extLst>
          </p:cNvPr>
          <p:cNvSpPr txBox="1"/>
          <p:nvPr/>
        </p:nvSpPr>
        <p:spPr>
          <a:xfrm>
            <a:off x="380180" y="337763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Body is thoroughly cleaned</a:t>
            </a:r>
            <a:endParaRPr lang="en-US"/>
          </a:p>
        </p:txBody>
      </p:sp>
      <p:sp>
        <p:nvSpPr>
          <p:cNvPr id="20" name="TextBox 19">
            <a:extLst>
              <a:ext uri="{FF2B5EF4-FFF2-40B4-BE49-F238E27FC236}">
                <a16:creationId xmlns:a16="http://schemas.microsoft.com/office/drawing/2014/main" id="{31BB7902-7675-40F6-9AC3-7D244FAB2EF5}"/>
              </a:ext>
            </a:extLst>
          </p:cNvPr>
          <p:cNvSpPr txBox="1"/>
          <p:nvPr/>
        </p:nvSpPr>
        <p:spPr>
          <a:xfrm>
            <a:off x="388486" y="380196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Deceased is laid on the floor</a:t>
            </a:r>
            <a:endParaRPr lang="en-GB" dirty="0">
              <a:cs typeface="Calibri"/>
            </a:endParaRPr>
          </a:p>
        </p:txBody>
      </p:sp>
      <p:sp>
        <p:nvSpPr>
          <p:cNvPr id="21" name="TextBox 20">
            <a:extLst>
              <a:ext uri="{FF2B5EF4-FFF2-40B4-BE49-F238E27FC236}">
                <a16:creationId xmlns:a16="http://schemas.microsoft.com/office/drawing/2014/main" id="{BC73FB27-11D4-4402-8FB5-1169A28D3560}"/>
              </a:ext>
            </a:extLst>
          </p:cNvPr>
          <p:cNvSpPr txBox="1"/>
          <p:nvPr/>
        </p:nvSpPr>
        <p:spPr>
          <a:xfrm>
            <a:off x="377028" y="356684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Candles are lit near the body</a:t>
            </a:r>
            <a:endParaRPr lang="en-GB" dirty="0">
              <a:cs typeface="Calibri"/>
            </a:endParaRPr>
          </a:p>
        </p:txBody>
      </p:sp>
      <p:sp>
        <p:nvSpPr>
          <p:cNvPr id="22" name="TextBox 21">
            <a:extLst>
              <a:ext uri="{FF2B5EF4-FFF2-40B4-BE49-F238E27FC236}">
                <a16:creationId xmlns:a16="http://schemas.microsoft.com/office/drawing/2014/main" id="{51408274-5A68-4D1B-A3F1-3BC2FFBBFD4D}"/>
              </a:ext>
            </a:extLst>
          </p:cNvPr>
          <p:cNvSpPr txBox="1"/>
          <p:nvPr/>
        </p:nvSpPr>
        <p:spPr>
          <a:xfrm>
            <a:off x="385556" y="4029662"/>
            <a:ext cx="300116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Body never left alone until burial</a:t>
            </a:r>
            <a:endParaRPr lang="en-GB" dirty="0">
              <a:cs typeface="Calibri"/>
            </a:endParaRPr>
          </a:p>
        </p:txBody>
      </p:sp>
      <p:sp>
        <p:nvSpPr>
          <p:cNvPr id="23" name="TextBox 22">
            <a:extLst>
              <a:ext uri="{FF2B5EF4-FFF2-40B4-BE49-F238E27FC236}">
                <a16:creationId xmlns:a16="http://schemas.microsoft.com/office/drawing/2014/main" id="{90C8CC40-4F94-4D48-BA9B-AB0FA0C4528D}"/>
              </a:ext>
            </a:extLst>
          </p:cNvPr>
          <p:cNvSpPr txBox="1"/>
          <p:nvPr/>
        </p:nvSpPr>
        <p:spPr>
          <a:xfrm>
            <a:off x="321962" y="5674442"/>
            <a:ext cx="31456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err="1">
                <a:cs typeface="Calibri"/>
              </a:rPr>
              <a:t>Shomerim</a:t>
            </a:r>
            <a:r>
              <a:rPr lang="en-GB" sz="1400" b="1" dirty="0">
                <a:cs typeface="Calibri"/>
              </a:rPr>
              <a:t> {guards] look after body</a:t>
            </a:r>
            <a:endParaRPr lang="en-GB" dirty="0">
              <a:cs typeface="Calibri"/>
            </a:endParaRPr>
          </a:p>
        </p:txBody>
      </p:sp>
      <p:sp>
        <p:nvSpPr>
          <p:cNvPr id="24" name="TextBox 23">
            <a:extLst>
              <a:ext uri="{FF2B5EF4-FFF2-40B4-BE49-F238E27FC236}">
                <a16:creationId xmlns:a16="http://schemas.microsoft.com/office/drawing/2014/main" id="{CEA3CC3C-9272-481E-8BCE-F10D6540E036}"/>
              </a:ext>
            </a:extLst>
          </p:cNvPr>
          <p:cNvSpPr txBox="1"/>
          <p:nvPr/>
        </p:nvSpPr>
        <p:spPr>
          <a:xfrm>
            <a:off x="330671" y="589977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Prompt burial</a:t>
            </a:r>
            <a:endParaRPr lang="en-GB" dirty="0">
              <a:cs typeface="Calibri"/>
            </a:endParaRPr>
          </a:p>
        </p:txBody>
      </p:sp>
      <p:sp>
        <p:nvSpPr>
          <p:cNvPr id="25" name="TextBox 24">
            <a:extLst>
              <a:ext uri="{FF2B5EF4-FFF2-40B4-BE49-F238E27FC236}">
                <a16:creationId xmlns:a16="http://schemas.microsoft.com/office/drawing/2014/main" id="{FB1690E4-3FFD-437A-98C2-59005943689C}"/>
              </a:ext>
            </a:extLst>
          </p:cNvPr>
          <p:cNvSpPr txBox="1"/>
          <p:nvPr/>
        </p:nvSpPr>
        <p:spPr>
          <a:xfrm>
            <a:off x="329106" y="605304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Rituals done after burial</a:t>
            </a:r>
            <a:endParaRPr lang="en-GB" dirty="0">
              <a:cs typeface="Calibri"/>
            </a:endParaRPr>
          </a:p>
        </p:txBody>
      </p:sp>
      <p:sp>
        <p:nvSpPr>
          <p:cNvPr id="26" name="TextBox 25">
            <a:extLst>
              <a:ext uri="{FF2B5EF4-FFF2-40B4-BE49-F238E27FC236}">
                <a16:creationId xmlns:a16="http://schemas.microsoft.com/office/drawing/2014/main" id="{2F7D81F4-4CB5-4020-B3F4-CE58D41CA91D}"/>
              </a:ext>
            </a:extLst>
          </p:cNvPr>
          <p:cNvSpPr txBox="1"/>
          <p:nvPr/>
        </p:nvSpPr>
        <p:spPr>
          <a:xfrm>
            <a:off x="327563" y="6206344"/>
            <a:ext cx="377507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Soul purifies itself before entering heaven</a:t>
            </a:r>
            <a:endParaRPr lang="en-GB" dirty="0">
              <a:cs typeface="Calibri"/>
            </a:endParaRPr>
          </a:p>
        </p:txBody>
      </p:sp>
      <p:sp>
        <p:nvSpPr>
          <p:cNvPr id="27" name="TextBox 26">
            <a:extLst>
              <a:ext uri="{FF2B5EF4-FFF2-40B4-BE49-F238E27FC236}">
                <a16:creationId xmlns:a16="http://schemas.microsoft.com/office/drawing/2014/main" id="{CD78318C-EAD8-449F-BAE0-D7B1CED9C659}"/>
              </a:ext>
            </a:extLst>
          </p:cNvPr>
          <p:cNvSpPr txBox="1"/>
          <p:nvPr/>
        </p:nvSpPr>
        <p:spPr>
          <a:xfrm>
            <a:off x="118226" y="6457709"/>
            <a:ext cx="40640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b="1" dirty="0">
                <a:ea typeface="+mn-lt"/>
                <a:cs typeface="+mn-lt"/>
              </a:rPr>
              <a:t>https://encrypted-tbn0.gstatic.com/images?q=tbn:ANd9GcR4YO1mnPx-gtFn08tvlUe7U76_PH1U87SOZQ&amp;usqp=CAU</a:t>
            </a:r>
            <a:endParaRPr lang="en-US" sz="1000" b="1">
              <a:cs typeface="Calibri"/>
            </a:endParaRPr>
          </a:p>
        </p:txBody>
      </p:sp>
      <p:pic>
        <p:nvPicPr>
          <p:cNvPr id="4" name="Picture 4" descr="A picture containing table, indoor, plate&#10;&#10;Description automatically generated">
            <a:extLst>
              <a:ext uri="{FF2B5EF4-FFF2-40B4-BE49-F238E27FC236}">
                <a16:creationId xmlns:a16="http://schemas.microsoft.com/office/drawing/2014/main" id="{8ACC8CE4-AD64-41D7-AB7E-261C63C6986C}"/>
              </a:ext>
            </a:extLst>
          </p:cNvPr>
          <p:cNvPicPr>
            <a:picLocks noChangeAspect="1"/>
          </p:cNvPicPr>
          <p:nvPr/>
        </p:nvPicPr>
        <p:blipFill>
          <a:blip r:embed="rId3"/>
          <a:stretch>
            <a:fillRect/>
          </a:stretch>
        </p:blipFill>
        <p:spPr>
          <a:xfrm>
            <a:off x="4956081" y="3089451"/>
            <a:ext cx="4457700" cy="3418397"/>
          </a:xfrm>
          <a:prstGeom prst="rect">
            <a:avLst/>
          </a:prstGeom>
        </p:spPr>
      </p:pic>
      <p:sp>
        <p:nvSpPr>
          <p:cNvPr id="5" name="TextBox 4">
            <a:extLst>
              <a:ext uri="{FF2B5EF4-FFF2-40B4-BE49-F238E27FC236}">
                <a16:creationId xmlns:a16="http://schemas.microsoft.com/office/drawing/2014/main" id="{B35EDA1F-3D4E-4C97-9E52-917690258273}"/>
              </a:ext>
            </a:extLst>
          </p:cNvPr>
          <p:cNvSpPr txBox="1"/>
          <p:nvPr/>
        </p:nvSpPr>
        <p:spPr>
          <a:xfrm>
            <a:off x="4957456" y="6553383"/>
            <a:ext cx="4445793"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dirty="0">
                <a:ea typeface="+mn-lt"/>
                <a:cs typeface="+mn-lt"/>
              </a:rPr>
              <a:t>https://pbs.twimg.com/media/E_-7FrXVEAsRWES.jpg</a:t>
            </a:r>
            <a:endParaRPr lang="en-US" sz="800" b="1">
              <a:cs typeface="Calibri"/>
            </a:endParaRPr>
          </a:p>
        </p:txBody>
      </p:sp>
      <p:sp>
        <p:nvSpPr>
          <p:cNvPr id="6" name="TextBox 5">
            <a:extLst>
              <a:ext uri="{FF2B5EF4-FFF2-40B4-BE49-F238E27FC236}">
                <a16:creationId xmlns:a16="http://schemas.microsoft.com/office/drawing/2014/main" id="{CDE8D698-2499-41F0-B2A2-1904CB89A232}"/>
              </a:ext>
            </a:extLst>
          </p:cNvPr>
          <p:cNvSpPr txBox="1"/>
          <p:nvPr/>
        </p:nvSpPr>
        <p:spPr>
          <a:xfrm>
            <a:off x="4838969" y="3218191"/>
            <a:ext cx="398144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Body must not be touched or disturbed till cold</a:t>
            </a:r>
            <a:endParaRPr lang="en-GB" dirty="0">
              <a:solidFill>
                <a:schemeClr val="bg1"/>
              </a:solidFill>
              <a:cs typeface="Calibri"/>
            </a:endParaRPr>
          </a:p>
        </p:txBody>
      </p:sp>
      <p:sp>
        <p:nvSpPr>
          <p:cNvPr id="7" name="TextBox 6">
            <a:extLst>
              <a:ext uri="{FF2B5EF4-FFF2-40B4-BE49-F238E27FC236}">
                <a16:creationId xmlns:a16="http://schemas.microsoft.com/office/drawing/2014/main" id="{BCB43472-A2EA-44BD-A7DE-042D3A351843}"/>
              </a:ext>
            </a:extLst>
          </p:cNvPr>
          <p:cNvSpPr txBox="1"/>
          <p:nvPr/>
        </p:nvSpPr>
        <p:spPr>
          <a:xfrm>
            <a:off x="4887309" y="3494467"/>
            <a:ext cx="34035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Soul does not leave body immediately</a:t>
            </a:r>
            <a:endParaRPr lang="en-GB" dirty="0">
              <a:solidFill>
                <a:schemeClr val="bg1"/>
              </a:solidFill>
              <a:cs typeface="Calibri"/>
            </a:endParaRPr>
          </a:p>
        </p:txBody>
      </p:sp>
      <p:sp>
        <p:nvSpPr>
          <p:cNvPr id="8" name="TextBox 7">
            <a:extLst>
              <a:ext uri="{FF2B5EF4-FFF2-40B4-BE49-F238E27FC236}">
                <a16:creationId xmlns:a16="http://schemas.microsoft.com/office/drawing/2014/main" id="{F3E18727-B75A-4BB1-AE79-260523E2EDAC}"/>
              </a:ext>
            </a:extLst>
          </p:cNvPr>
          <p:cNvSpPr txBox="1"/>
          <p:nvPr/>
        </p:nvSpPr>
        <p:spPr>
          <a:xfrm>
            <a:off x="4865749" y="3821308"/>
            <a:ext cx="329009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Body is washed in preparation for burial or cremation</a:t>
            </a:r>
          </a:p>
        </p:txBody>
      </p:sp>
      <p:sp>
        <p:nvSpPr>
          <p:cNvPr id="9" name="TextBox 8">
            <a:extLst>
              <a:ext uri="{FF2B5EF4-FFF2-40B4-BE49-F238E27FC236}">
                <a16:creationId xmlns:a16="http://schemas.microsoft.com/office/drawing/2014/main" id="{3F94C99A-FD45-4FDE-A8BC-1497356A6848}"/>
              </a:ext>
            </a:extLst>
          </p:cNvPr>
          <p:cNvSpPr txBox="1"/>
          <p:nvPr/>
        </p:nvSpPr>
        <p:spPr>
          <a:xfrm>
            <a:off x="4946420" y="5673776"/>
            <a:ext cx="387826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Dressed in everyday clothes normally worn</a:t>
            </a:r>
            <a:endParaRPr lang="en-GB" dirty="0">
              <a:solidFill>
                <a:schemeClr val="bg1"/>
              </a:solidFill>
              <a:cs typeface="Calibri"/>
            </a:endParaRPr>
          </a:p>
        </p:txBody>
      </p:sp>
      <p:sp>
        <p:nvSpPr>
          <p:cNvPr id="10" name="TextBox 9">
            <a:extLst>
              <a:ext uri="{FF2B5EF4-FFF2-40B4-BE49-F238E27FC236}">
                <a16:creationId xmlns:a16="http://schemas.microsoft.com/office/drawing/2014/main" id="{8B5AC421-6D33-4443-A26F-145DA88C6A84}"/>
              </a:ext>
            </a:extLst>
          </p:cNvPr>
          <p:cNvSpPr txBox="1"/>
          <p:nvPr/>
        </p:nvSpPr>
        <p:spPr>
          <a:xfrm>
            <a:off x="4964804" y="590148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Chanting at burial/cremation</a:t>
            </a:r>
            <a:endParaRPr lang="en-GB" dirty="0">
              <a:solidFill>
                <a:schemeClr val="bg1"/>
              </a:solidFill>
              <a:cs typeface="Calibri"/>
            </a:endParaRPr>
          </a:p>
        </p:txBody>
      </p:sp>
      <p:sp>
        <p:nvSpPr>
          <p:cNvPr id="11" name="TextBox 10">
            <a:extLst>
              <a:ext uri="{FF2B5EF4-FFF2-40B4-BE49-F238E27FC236}">
                <a16:creationId xmlns:a16="http://schemas.microsoft.com/office/drawing/2014/main" id="{F9854FC4-3D4D-4F04-931B-DC386A0D1DDA}"/>
              </a:ext>
            </a:extLst>
          </p:cNvPr>
          <p:cNvSpPr txBox="1"/>
          <p:nvPr/>
        </p:nvSpPr>
        <p:spPr>
          <a:xfrm>
            <a:off x="4943243" y="6147817"/>
            <a:ext cx="31353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Organs are allowed to be donated</a:t>
            </a:r>
            <a:endParaRPr lang="en-GB" dirty="0">
              <a:solidFill>
                <a:schemeClr val="bg1"/>
              </a:solidFill>
              <a:cs typeface="Calibri"/>
            </a:endParaRPr>
          </a:p>
        </p:txBody>
      </p:sp>
      <p:sp>
        <p:nvSpPr>
          <p:cNvPr id="14" name="TextBox 13">
            <a:extLst>
              <a:ext uri="{FF2B5EF4-FFF2-40B4-BE49-F238E27FC236}">
                <a16:creationId xmlns:a16="http://schemas.microsoft.com/office/drawing/2014/main" id="{8C573A3B-E492-4058-A4F1-6F054BC075B0}"/>
              </a:ext>
            </a:extLst>
          </p:cNvPr>
          <p:cNvSpPr txBox="1"/>
          <p:nvPr/>
        </p:nvSpPr>
        <p:spPr>
          <a:xfrm>
            <a:off x="5073122" y="272068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chemeClr val="bg1"/>
                </a:solidFill>
                <a:cs typeface="Calibri"/>
              </a:rPr>
              <a:t>Buddhism</a:t>
            </a:r>
          </a:p>
        </p:txBody>
      </p:sp>
      <p:sp>
        <p:nvSpPr>
          <p:cNvPr id="15" name="TextBox 14">
            <a:extLst>
              <a:ext uri="{FF2B5EF4-FFF2-40B4-BE49-F238E27FC236}">
                <a16:creationId xmlns:a16="http://schemas.microsoft.com/office/drawing/2014/main" id="{D50EF170-D6B6-4F96-BC60-3A174C76E7F0}"/>
              </a:ext>
            </a:extLst>
          </p:cNvPr>
          <p:cNvSpPr txBox="1"/>
          <p:nvPr/>
        </p:nvSpPr>
        <p:spPr>
          <a:xfrm>
            <a:off x="269081" y="1117218"/>
            <a:ext cx="941943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cs typeface="Calibri"/>
              </a:rPr>
              <a:t>At the time of death many cultures all over the world prepare the deceased body in many ways. This can be due to their beliefs in the release of the soul. Many believe in resurrection. In this case prayers spoken by priests are very important at the time of burial  as this can help the soul to go to heaven. Cultures that believe in reincarnation, the emphasis is on burning the body as soon as possible so the soul can enter its new body. This poster covers some of the different cultures ways of preparing the body for burial or cremation.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A14C19-D727-4A30-9369-7BE2090D1707}"/>
              </a:ext>
            </a:extLst>
          </p:cNvPr>
          <p:cNvSpPr txBox="1"/>
          <p:nvPr/>
        </p:nvSpPr>
        <p:spPr>
          <a:xfrm>
            <a:off x="444501" y="2200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cs typeface="Calibri"/>
              </a:rPr>
              <a:t>Islam</a:t>
            </a:r>
            <a:endParaRPr lang="en-GB" dirty="0">
              <a:cs typeface="Calibri"/>
            </a:endParaRPr>
          </a:p>
        </p:txBody>
      </p:sp>
      <p:pic>
        <p:nvPicPr>
          <p:cNvPr id="5" name="Picture 5" descr="A picture containing text&#10;&#10;Description automatically generated">
            <a:extLst>
              <a:ext uri="{FF2B5EF4-FFF2-40B4-BE49-F238E27FC236}">
                <a16:creationId xmlns:a16="http://schemas.microsoft.com/office/drawing/2014/main" id="{164ABFBB-9C3A-4F3D-962E-D9AF0C28F9EA}"/>
              </a:ext>
            </a:extLst>
          </p:cNvPr>
          <p:cNvPicPr>
            <a:picLocks noChangeAspect="1"/>
          </p:cNvPicPr>
          <p:nvPr/>
        </p:nvPicPr>
        <p:blipFill>
          <a:blip r:embed="rId2"/>
          <a:stretch>
            <a:fillRect/>
          </a:stretch>
        </p:blipFill>
        <p:spPr>
          <a:xfrm>
            <a:off x="198923" y="635845"/>
            <a:ext cx="4942680" cy="3265932"/>
          </a:xfrm>
          <a:prstGeom prst="rect">
            <a:avLst/>
          </a:prstGeom>
        </p:spPr>
      </p:pic>
      <p:sp>
        <p:nvSpPr>
          <p:cNvPr id="6" name="TextBox 5">
            <a:extLst>
              <a:ext uri="{FF2B5EF4-FFF2-40B4-BE49-F238E27FC236}">
                <a16:creationId xmlns:a16="http://schemas.microsoft.com/office/drawing/2014/main" id="{6AFC7CF4-E66A-46B8-800D-D72515017A26}"/>
              </a:ext>
            </a:extLst>
          </p:cNvPr>
          <p:cNvSpPr txBox="1"/>
          <p:nvPr/>
        </p:nvSpPr>
        <p:spPr>
          <a:xfrm>
            <a:off x="134939" y="3891356"/>
            <a:ext cx="407431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ea typeface="+mn-lt"/>
                <a:cs typeface="+mn-lt"/>
              </a:rPr>
              <a:t>https://muslimaid.storage.googleapis.com/upload/img_cache/file-2332-9b469516a261db53c81569e3bea70e05.jpg</a:t>
            </a:r>
            <a:endParaRPr lang="en-US" sz="1000">
              <a:cs typeface="Calibri"/>
            </a:endParaRPr>
          </a:p>
        </p:txBody>
      </p:sp>
      <p:sp>
        <p:nvSpPr>
          <p:cNvPr id="7" name="TextBox 6">
            <a:extLst>
              <a:ext uri="{FF2B5EF4-FFF2-40B4-BE49-F238E27FC236}">
                <a16:creationId xmlns:a16="http://schemas.microsoft.com/office/drawing/2014/main" id="{DD0A8D61-7CBD-4D68-A8C6-2ADDE7A3B365}"/>
              </a:ext>
            </a:extLst>
          </p:cNvPr>
          <p:cNvSpPr txBox="1"/>
          <p:nvPr/>
        </p:nvSpPr>
        <p:spPr>
          <a:xfrm>
            <a:off x="195263" y="100227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Close their  eyes</a:t>
            </a:r>
            <a:endParaRPr lang="en-GB" dirty="0">
              <a:cs typeface="Calibri"/>
            </a:endParaRPr>
          </a:p>
        </p:txBody>
      </p:sp>
      <p:sp>
        <p:nvSpPr>
          <p:cNvPr id="8" name="TextBox 7">
            <a:extLst>
              <a:ext uri="{FF2B5EF4-FFF2-40B4-BE49-F238E27FC236}">
                <a16:creationId xmlns:a16="http://schemas.microsoft.com/office/drawing/2014/main" id="{032A924F-6DD7-474D-9772-D2669BC06074}"/>
              </a:ext>
            </a:extLst>
          </p:cNvPr>
          <p:cNvSpPr txBox="1"/>
          <p:nvPr/>
        </p:nvSpPr>
        <p:spPr>
          <a:xfrm>
            <a:off x="193675" y="1196713"/>
            <a:ext cx="29495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Bind the lower jaw to the head</a:t>
            </a:r>
            <a:endParaRPr lang="en-US"/>
          </a:p>
        </p:txBody>
      </p:sp>
      <p:sp>
        <p:nvSpPr>
          <p:cNvPr id="9" name="TextBox 8">
            <a:extLst>
              <a:ext uri="{FF2B5EF4-FFF2-40B4-BE49-F238E27FC236}">
                <a16:creationId xmlns:a16="http://schemas.microsoft.com/office/drawing/2014/main" id="{BF0059BD-873D-43EE-882D-716B8CDD700F}"/>
              </a:ext>
            </a:extLst>
          </p:cNvPr>
          <p:cNvSpPr txBox="1"/>
          <p:nvPr/>
        </p:nvSpPr>
        <p:spPr>
          <a:xfrm>
            <a:off x="202407" y="1401464"/>
            <a:ext cx="37337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Cover body completely with a clean sheet</a:t>
            </a:r>
            <a:endParaRPr lang="en-GB" dirty="0">
              <a:cs typeface="Calibri"/>
            </a:endParaRPr>
          </a:p>
        </p:txBody>
      </p:sp>
      <p:sp>
        <p:nvSpPr>
          <p:cNvPr id="10" name="TextBox 9">
            <a:extLst>
              <a:ext uri="{FF2B5EF4-FFF2-40B4-BE49-F238E27FC236}">
                <a16:creationId xmlns:a16="http://schemas.microsoft.com/office/drawing/2014/main" id="{5787E26C-4EC4-4155-8119-10C7ACE0DC7D}"/>
              </a:ext>
            </a:extLst>
          </p:cNvPr>
          <p:cNvSpPr txBox="1"/>
          <p:nvPr/>
        </p:nvSpPr>
        <p:spPr>
          <a:xfrm>
            <a:off x="200818" y="165777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Body should be washed</a:t>
            </a:r>
            <a:endParaRPr lang="en-GB" dirty="0">
              <a:cs typeface="Calibri"/>
            </a:endParaRPr>
          </a:p>
        </p:txBody>
      </p:sp>
      <p:sp>
        <p:nvSpPr>
          <p:cNvPr id="11" name="TextBox 10">
            <a:extLst>
              <a:ext uri="{FF2B5EF4-FFF2-40B4-BE49-F238E27FC236}">
                <a16:creationId xmlns:a16="http://schemas.microsoft.com/office/drawing/2014/main" id="{6672DAEE-6247-4983-81CF-35D621441CF2}"/>
              </a:ext>
            </a:extLst>
          </p:cNvPr>
          <p:cNvSpPr txBox="1"/>
          <p:nvPr/>
        </p:nvSpPr>
        <p:spPr>
          <a:xfrm>
            <a:off x="694531" y="20275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2" name="TextBox 11">
            <a:extLst>
              <a:ext uri="{FF2B5EF4-FFF2-40B4-BE49-F238E27FC236}">
                <a16:creationId xmlns:a16="http://schemas.microsoft.com/office/drawing/2014/main" id="{D4A5B30A-4BC6-472E-8D20-46D7A4FAD4C9}"/>
              </a:ext>
            </a:extLst>
          </p:cNvPr>
          <p:cNvSpPr txBox="1"/>
          <p:nvPr/>
        </p:nvSpPr>
        <p:spPr>
          <a:xfrm>
            <a:off x="197644" y="190227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400" b="1" dirty="0">
                <a:cs typeface="Calibri"/>
              </a:rPr>
              <a:t>All debts must be paid</a:t>
            </a:r>
          </a:p>
        </p:txBody>
      </p:sp>
      <p:sp>
        <p:nvSpPr>
          <p:cNvPr id="13" name="TextBox 12">
            <a:extLst>
              <a:ext uri="{FF2B5EF4-FFF2-40B4-BE49-F238E27FC236}">
                <a16:creationId xmlns:a16="http://schemas.microsoft.com/office/drawing/2014/main" id="{3CF3EB06-1434-4378-BCE9-A5C57703CC0B}"/>
              </a:ext>
            </a:extLst>
          </p:cNvPr>
          <p:cNvSpPr txBox="1"/>
          <p:nvPr/>
        </p:nvSpPr>
        <p:spPr>
          <a:xfrm>
            <a:off x="206375" y="2127656"/>
            <a:ext cx="392985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t>Soul stays attached to body till debts paid</a:t>
            </a:r>
            <a:endParaRPr lang="en-GB" dirty="0">
              <a:cs typeface="Calibri"/>
            </a:endParaRPr>
          </a:p>
        </p:txBody>
      </p:sp>
      <p:sp>
        <p:nvSpPr>
          <p:cNvPr id="14" name="TextBox 13">
            <a:extLst>
              <a:ext uri="{FF2B5EF4-FFF2-40B4-BE49-F238E27FC236}">
                <a16:creationId xmlns:a16="http://schemas.microsoft.com/office/drawing/2014/main" id="{1D74E33E-656D-426C-AAC0-E4E2F612FAA4}"/>
              </a:ext>
            </a:extLst>
          </p:cNvPr>
          <p:cNvSpPr txBox="1"/>
          <p:nvPr/>
        </p:nvSpPr>
        <p:spPr>
          <a:xfrm>
            <a:off x="204788" y="2383971"/>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400" b="1" dirty="0">
                <a:cs typeface="Calibri"/>
              </a:rPr>
              <a:t>Wrap the body with a shroud</a:t>
            </a:r>
            <a:endParaRPr lang="en-GB" sz="1400" dirty="0">
              <a:cs typeface="Calibri"/>
            </a:endParaRPr>
          </a:p>
        </p:txBody>
      </p:sp>
      <p:sp>
        <p:nvSpPr>
          <p:cNvPr id="15" name="TextBox 14">
            <a:extLst>
              <a:ext uri="{FF2B5EF4-FFF2-40B4-BE49-F238E27FC236}">
                <a16:creationId xmlns:a16="http://schemas.microsoft.com/office/drawing/2014/main" id="{2F231C18-7C4F-47E4-91FC-FD33329AAD39}"/>
              </a:ext>
            </a:extLst>
          </p:cNvPr>
          <p:cNvSpPr txBox="1"/>
          <p:nvPr/>
        </p:nvSpPr>
        <p:spPr>
          <a:xfrm>
            <a:off x="234156" y="2629975"/>
            <a:ext cx="32488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Buriel committee prey for the dead</a:t>
            </a:r>
            <a:endParaRPr lang="en-GB" dirty="0">
              <a:cs typeface="Calibri"/>
            </a:endParaRPr>
          </a:p>
        </p:txBody>
      </p:sp>
      <p:pic>
        <p:nvPicPr>
          <p:cNvPr id="16" name="Picture 16">
            <a:extLst>
              <a:ext uri="{FF2B5EF4-FFF2-40B4-BE49-F238E27FC236}">
                <a16:creationId xmlns:a16="http://schemas.microsoft.com/office/drawing/2014/main" id="{DBB8A02D-4492-4201-9D52-96683DF061DB}"/>
              </a:ext>
            </a:extLst>
          </p:cNvPr>
          <p:cNvPicPr>
            <a:picLocks noChangeAspect="1"/>
          </p:cNvPicPr>
          <p:nvPr/>
        </p:nvPicPr>
        <p:blipFill>
          <a:blip r:embed="rId3"/>
          <a:stretch>
            <a:fillRect/>
          </a:stretch>
        </p:blipFill>
        <p:spPr>
          <a:xfrm>
            <a:off x="5213835" y="634104"/>
            <a:ext cx="4488656" cy="3248792"/>
          </a:xfrm>
          <a:prstGeom prst="rect">
            <a:avLst/>
          </a:prstGeom>
        </p:spPr>
      </p:pic>
      <p:sp>
        <p:nvSpPr>
          <p:cNvPr id="17" name="TextBox 16">
            <a:extLst>
              <a:ext uri="{FF2B5EF4-FFF2-40B4-BE49-F238E27FC236}">
                <a16:creationId xmlns:a16="http://schemas.microsoft.com/office/drawing/2014/main" id="{36290C1B-03FF-4C93-8034-1C21E8957ECA}"/>
              </a:ext>
            </a:extLst>
          </p:cNvPr>
          <p:cNvSpPr txBox="1"/>
          <p:nvPr/>
        </p:nvSpPr>
        <p:spPr>
          <a:xfrm>
            <a:off x="5211762" y="849085"/>
            <a:ext cx="44045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Body is washed with milk, honey, ghee and yoghurt</a:t>
            </a:r>
          </a:p>
        </p:txBody>
      </p:sp>
      <p:sp>
        <p:nvSpPr>
          <p:cNvPr id="18" name="TextBox 17">
            <a:extLst>
              <a:ext uri="{FF2B5EF4-FFF2-40B4-BE49-F238E27FC236}">
                <a16:creationId xmlns:a16="http://schemas.microsoft.com/office/drawing/2014/main" id="{35580CA0-2D90-46E8-8A08-A34C60880AB8}"/>
              </a:ext>
            </a:extLst>
          </p:cNvPr>
          <p:cNvSpPr txBox="1"/>
          <p:nvPr/>
        </p:nvSpPr>
        <p:spPr>
          <a:xfrm>
            <a:off x="5210176" y="1084776"/>
            <a:ext cx="44870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rPr>
              <a:t>Head is </a:t>
            </a:r>
            <a:r>
              <a:rPr lang="en-GB" sz="1400" b="1" dirty="0" err="1">
                <a:solidFill>
                  <a:schemeClr val="bg1"/>
                </a:solidFill>
              </a:rPr>
              <a:t>annointed</a:t>
            </a:r>
            <a:r>
              <a:rPr lang="en-GB" sz="1400" b="1" dirty="0">
                <a:solidFill>
                  <a:schemeClr val="bg1"/>
                </a:solidFill>
              </a:rPr>
              <a:t> with sandalwood for men, turmeric for woman</a:t>
            </a:r>
            <a:endParaRPr lang="en-GB" sz="1400" b="1" dirty="0">
              <a:solidFill>
                <a:schemeClr val="bg1"/>
              </a:solidFill>
              <a:cs typeface="Calibri"/>
            </a:endParaRPr>
          </a:p>
        </p:txBody>
      </p:sp>
      <p:sp>
        <p:nvSpPr>
          <p:cNvPr id="19" name="TextBox 18">
            <a:extLst>
              <a:ext uri="{FF2B5EF4-FFF2-40B4-BE49-F238E27FC236}">
                <a16:creationId xmlns:a16="http://schemas.microsoft.com/office/drawing/2014/main" id="{E2EF91D1-7371-4C21-8F2E-E7B834D5E55A}"/>
              </a:ext>
            </a:extLst>
          </p:cNvPr>
          <p:cNvSpPr txBox="1"/>
          <p:nvPr/>
        </p:nvSpPr>
        <p:spPr>
          <a:xfrm>
            <a:off x="5218906" y="1506096"/>
            <a:ext cx="32281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Body is </a:t>
            </a:r>
            <a:r>
              <a:rPr lang="en-GB" sz="1400" b="1" dirty="0" err="1">
                <a:solidFill>
                  <a:schemeClr val="bg1"/>
                </a:solidFill>
                <a:cs typeface="Calibri"/>
              </a:rPr>
              <a:t>dressedin</a:t>
            </a:r>
            <a:r>
              <a:rPr lang="en-GB" sz="1400" b="1" dirty="0">
                <a:solidFill>
                  <a:schemeClr val="bg1"/>
                </a:solidFill>
                <a:cs typeface="Calibri"/>
              </a:rPr>
              <a:t> a white sheet</a:t>
            </a:r>
            <a:endParaRPr lang="en-GB" dirty="0">
              <a:solidFill>
                <a:schemeClr val="bg1"/>
              </a:solidFill>
              <a:cs typeface="Calibri"/>
            </a:endParaRPr>
          </a:p>
        </p:txBody>
      </p:sp>
      <p:sp>
        <p:nvSpPr>
          <p:cNvPr id="20" name="TextBox 19">
            <a:extLst>
              <a:ext uri="{FF2B5EF4-FFF2-40B4-BE49-F238E27FC236}">
                <a16:creationId xmlns:a16="http://schemas.microsoft.com/office/drawing/2014/main" id="{4466EE7F-0AA2-4200-A4C9-4BAD618FC5C7}"/>
              </a:ext>
            </a:extLst>
          </p:cNvPr>
          <p:cNvSpPr txBox="1"/>
          <p:nvPr/>
        </p:nvSpPr>
        <p:spPr>
          <a:xfrm>
            <a:off x="5207001" y="1752098"/>
            <a:ext cx="440451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Garland of flowers and rice balls and basil leaves are put around the body</a:t>
            </a:r>
            <a:endParaRPr lang="en-GB" dirty="0">
              <a:solidFill>
                <a:schemeClr val="bg1"/>
              </a:solidFill>
              <a:cs typeface="Calibri"/>
            </a:endParaRPr>
          </a:p>
        </p:txBody>
      </p:sp>
      <p:sp>
        <p:nvSpPr>
          <p:cNvPr id="21" name="TextBox 20">
            <a:extLst>
              <a:ext uri="{FF2B5EF4-FFF2-40B4-BE49-F238E27FC236}">
                <a16:creationId xmlns:a16="http://schemas.microsoft.com/office/drawing/2014/main" id="{C1060FE9-5F35-4CF3-AE16-6751BC1B4BE6}"/>
              </a:ext>
            </a:extLst>
          </p:cNvPr>
          <p:cNvSpPr txBox="1"/>
          <p:nvPr/>
        </p:nvSpPr>
        <p:spPr>
          <a:xfrm>
            <a:off x="5205413" y="2204357"/>
            <a:ext cx="37234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Lamp to be placed near the head</a:t>
            </a:r>
            <a:endParaRPr lang="en-GB" dirty="0">
              <a:solidFill>
                <a:schemeClr val="bg1"/>
              </a:solidFill>
              <a:cs typeface="Calibri"/>
            </a:endParaRPr>
          </a:p>
        </p:txBody>
      </p:sp>
      <p:sp>
        <p:nvSpPr>
          <p:cNvPr id="22" name="TextBox 21">
            <a:extLst>
              <a:ext uri="{FF2B5EF4-FFF2-40B4-BE49-F238E27FC236}">
                <a16:creationId xmlns:a16="http://schemas.microsoft.com/office/drawing/2014/main" id="{0278B3A0-DF3B-47A5-A14A-2C0B38C4CD96}"/>
              </a:ext>
            </a:extLst>
          </p:cNvPr>
          <p:cNvSpPr txBox="1"/>
          <p:nvPr/>
        </p:nvSpPr>
        <p:spPr>
          <a:xfrm>
            <a:off x="5203825" y="2481298"/>
            <a:ext cx="4064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Water sprinkled on body as symbol of cleansing</a:t>
            </a:r>
            <a:endParaRPr lang="en-GB" dirty="0">
              <a:solidFill>
                <a:schemeClr val="bg1"/>
              </a:solidFill>
              <a:cs typeface="Calibri"/>
            </a:endParaRPr>
          </a:p>
        </p:txBody>
      </p:sp>
      <p:sp>
        <p:nvSpPr>
          <p:cNvPr id="23" name="TextBox 22">
            <a:extLst>
              <a:ext uri="{FF2B5EF4-FFF2-40B4-BE49-F238E27FC236}">
                <a16:creationId xmlns:a16="http://schemas.microsoft.com/office/drawing/2014/main" id="{36D685DF-87BF-4353-98B4-211DBC7B040F}"/>
              </a:ext>
            </a:extLst>
          </p:cNvPr>
          <p:cNvSpPr txBox="1"/>
          <p:nvPr/>
        </p:nvSpPr>
        <p:spPr>
          <a:xfrm>
            <a:off x="5222875" y="2737614"/>
            <a:ext cx="35171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Body remains at home till cremation</a:t>
            </a:r>
            <a:endParaRPr lang="en-GB" dirty="0">
              <a:solidFill>
                <a:schemeClr val="bg1"/>
              </a:solidFill>
              <a:cs typeface="Calibri"/>
            </a:endParaRPr>
          </a:p>
        </p:txBody>
      </p:sp>
      <p:sp>
        <p:nvSpPr>
          <p:cNvPr id="24" name="TextBox 23">
            <a:extLst>
              <a:ext uri="{FF2B5EF4-FFF2-40B4-BE49-F238E27FC236}">
                <a16:creationId xmlns:a16="http://schemas.microsoft.com/office/drawing/2014/main" id="{E4A0ABF2-7FBE-4DA6-BF76-E93E423CE995}"/>
              </a:ext>
            </a:extLst>
          </p:cNvPr>
          <p:cNvSpPr txBox="1"/>
          <p:nvPr/>
        </p:nvSpPr>
        <p:spPr>
          <a:xfrm>
            <a:off x="5221288" y="3004242"/>
            <a:ext cx="365125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Body cremated within 24 hours feet first</a:t>
            </a:r>
            <a:endParaRPr lang="en-GB" dirty="0">
              <a:solidFill>
                <a:schemeClr val="bg1"/>
              </a:solidFill>
              <a:cs typeface="Calibri"/>
            </a:endParaRPr>
          </a:p>
        </p:txBody>
      </p:sp>
      <p:sp>
        <p:nvSpPr>
          <p:cNvPr id="25" name="TextBox 24">
            <a:extLst>
              <a:ext uri="{FF2B5EF4-FFF2-40B4-BE49-F238E27FC236}">
                <a16:creationId xmlns:a16="http://schemas.microsoft.com/office/drawing/2014/main" id="{2A668079-8C56-4151-9E6C-577C4D4D450C}"/>
              </a:ext>
            </a:extLst>
          </p:cNvPr>
          <p:cNvSpPr txBox="1"/>
          <p:nvPr/>
        </p:nvSpPr>
        <p:spPr>
          <a:xfrm>
            <a:off x="5219700" y="3270870"/>
            <a:ext cx="427037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After cremation ashes are scattered in holy river</a:t>
            </a:r>
            <a:endParaRPr lang="en-GB" dirty="0">
              <a:solidFill>
                <a:schemeClr val="bg1"/>
              </a:solidFill>
              <a:cs typeface="Calibri"/>
            </a:endParaRPr>
          </a:p>
        </p:txBody>
      </p:sp>
      <p:sp>
        <p:nvSpPr>
          <p:cNvPr id="26" name="TextBox 25">
            <a:extLst>
              <a:ext uri="{FF2B5EF4-FFF2-40B4-BE49-F238E27FC236}">
                <a16:creationId xmlns:a16="http://schemas.microsoft.com/office/drawing/2014/main" id="{043D649E-8759-454F-8F3B-F59D353341CB}"/>
              </a:ext>
            </a:extLst>
          </p:cNvPr>
          <p:cNvSpPr txBox="1"/>
          <p:nvPr/>
        </p:nvSpPr>
        <p:spPr>
          <a:xfrm>
            <a:off x="5222081" y="3984171"/>
            <a:ext cx="6251575"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dirty="0">
                <a:solidFill>
                  <a:schemeClr val="bg1"/>
                </a:solidFill>
                <a:ea typeface="+mn-lt"/>
                <a:cs typeface="+mn-lt"/>
              </a:rPr>
              <a:t>https://theculturetrip.com/wp-content/uploads/2018/04/funeral-pyre.jpg</a:t>
            </a:r>
            <a:endParaRPr lang="en-US" sz="800" b="1">
              <a:solidFill>
                <a:schemeClr val="bg1"/>
              </a:solidFill>
              <a:cs typeface="Calibri"/>
            </a:endParaRPr>
          </a:p>
        </p:txBody>
      </p:sp>
      <p:sp>
        <p:nvSpPr>
          <p:cNvPr id="27" name="TextBox 26">
            <a:extLst>
              <a:ext uri="{FF2B5EF4-FFF2-40B4-BE49-F238E27FC236}">
                <a16:creationId xmlns:a16="http://schemas.microsoft.com/office/drawing/2014/main" id="{985E2C1D-A639-4A42-8FD1-A2F183E07523}"/>
              </a:ext>
            </a:extLst>
          </p:cNvPr>
          <p:cNvSpPr txBox="1"/>
          <p:nvPr/>
        </p:nvSpPr>
        <p:spPr>
          <a:xfrm>
            <a:off x="5612606" y="280379"/>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dirty="0">
                <a:solidFill>
                  <a:schemeClr val="bg1"/>
                </a:solidFill>
                <a:cs typeface="Calibri"/>
              </a:rPr>
              <a:t>Hinduism</a:t>
            </a:r>
          </a:p>
        </p:txBody>
      </p:sp>
    </p:spTree>
    <p:extLst>
      <p:ext uri="{BB962C8B-B14F-4D97-AF65-F5344CB8AC3E}">
        <p14:creationId xmlns:p14="http://schemas.microsoft.com/office/powerpoint/2010/main" val="838880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6E1F68-CC35-4957-BB32-EEB67EBE2FE6}"/>
              </a:ext>
            </a:extLst>
          </p:cNvPr>
          <p:cNvSpPr txBox="1"/>
          <p:nvPr/>
        </p:nvSpPr>
        <p:spPr>
          <a:xfrm>
            <a:off x="320675" y="1168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Catholicism</a:t>
            </a:r>
            <a:endParaRPr lang="en-US" b="1" dirty="0" err="1">
              <a:cs typeface="Calibri"/>
            </a:endParaRPr>
          </a:p>
        </p:txBody>
      </p:sp>
      <p:pic>
        <p:nvPicPr>
          <p:cNvPr id="15" name="Picture 15" descr="A picture containing accessory&#10;&#10;Description automatically generated">
            <a:extLst>
              <a:ext uri="{FF2B5EF4-FFF2-40B4-BE49-F238E27FC236}">
                <a16:creationId xmlns:a16="http://schemas.microsoft.com/office/drawing/2014/main" id="{29FF56D4-A0C9-4FE9-9783-9DD3B2082853}"/>
              </a:ext>
            </a:extLst>
          </p:cNvPr>
          <p:cNvPicPr>
            <a:picLocks noChangeAspect="1"/>
          </p:cNvPicPr>
          <p:nvPr/>
        </p:nvPicPr>
        <p:blipFill>
          <a:blip r:embed="rId2"/>
          <a:stretch>
            <a:fillRect/>
          </a:stretch>
        </p:blipFill>
        <p:spPr>
          <a:xfrm>
            <a:off x="75097" y="408248"/>
            <a:ext cx="4612481" cy="3133298"/>
          </a:xfrm>
          <a:prstGeom prst="rect">
            <a:avLst/>
          </a:prstGeom>
        </p:spPr>
      </p:pic>
      <p:sp>
        <p:nvSpPr>
          <p:cNvPr id="16" name="TextBox 15">
            <a:extLst>
              <a:ext uri="{FF2B5EF4-FFF2-40B4-BE49-F238E27FC236}">
                <a16:creationId xmlns:a16="http://schemas.microsoft.com/office/drawing/2014/main" id="{404F4D19-9E6F-408F-A68C-EAD480BECEF5}"/>
              </a:ext>
            </a:extLst>
          </p:cNvPr>
          <p:cNvSpPr txBox="1"/>
          <p:nvPr/>
        </p:nvSpPr>
        <p:spPr>
          <a:xfrm>
            <a:off x="215900" y="48663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No bathing of the body</a:t>
            </a:r>
            <a:endParaRPr lang="en-GB" dirty="0">
              <a:cs typeface="Calibri"/>
            </a:endParaRPr>
          </a:p>
        </p:txBody>
      </p:sp>
      <p:sp>
        <p:nvSpPr>
          <p:cNvPr id="17" name="TextBox 16">
            <a:extLst>
              <a:ext uri="{FF2B5EF4-FFF2-40B4-BE49-F238E27FC236}">
                <a16:creationId xmlns:a16="http://schemas.microsoft.com/office/drawing/2014/main" id="{9A5C01E5-3E5F-4117-99AA-527719A33537}"/>
              </a:ext>
            </a:extLst>
          </p:cNvPr>
          <p:cNvSpPr txBox="1"/>
          <p:nvPr/>
        </p:nvSpPr>
        <p:spPr>
          <a:xfrm>
            <a:off x="203994" y="712011"/>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Rituals begin at the wake</a:t>
            </a:r>
            <a:endParaRPr lang="en-GB" dirty="0">
              <a:cs typeface="Calibri"/>
            </a:endParaRPr>
          </a:p>
        </p:txBody>
      </p:sp>
      <p:sp>
        <p:nvSpPr>
          <p:cNvPr id="18" name="TextBox 17">
            <a:extLst>
              <a:ext uri="{FF2B5EF4-FFF2-40B4-BE49-F238E27FC236}">
                <a16:creationId xmlns:a16="http://schemas.microsoft.com/office/drawing/2014/main" id="{9AE3E508-6920-4076-AB0B-D97D467E2E0F}"/>
              </a:ext>
            </a:extLst>
          </p:cNvPr>
          <p:cNvSpPr txBox="1"/>
          <p:nvPr/>
        </p:nvSpPr>
        <p:spPr>
          <a:xfrm>
            <a:off x="223044" y="1019891"/>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Rosary prayers are offered</a:t>
            </a:r>
            <a:endParaRPr lang="en-GB" dirty="0">
              <a:cs typeface="Calibri"/>
            </a:endParaRPr>
          </a:p>
        </p:txBody>
      </p:sp>
      <p:sp>
        <p:nvSpPr>
          <p:cNvPr id="19" name="TextBox 18">
            <a:extLst>
              <a:ext uri="{FF2B5EF4-FFF2-40B4-BE49-F238E27FC236}">
                <a16:creationId xmlns:a16="http://schemas.microsoft.com/office/drawing/2014/main" id="{AFE8D30D-D7A4-42AF-AC2A-6B827EE0D200}"/>
              </a:ext>
            </a:extLst>
          </p:cNvPr>
          <p:cNvSpPr txBox="1"/>
          <p:nvPr/>
        </p:nvSpPr>
        <p:spPr>
          <a:xfrm>
            <a:off x="200817" y="1255581"/>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400" b="1" dirty="0">
                <a:cs typeface="Calibri"/>
              </a:rPr>
              <a:t>Celebration of the mass</a:t>
            </a:r>
            <a:endParaRPr lang="en-GB" dirty="0">
              <a:cs typeface="Calibri"/>
            </a:endParaRPr>
          </a:p>
        </p:txBody>
      </p:sp>
      <p:sp>
        <p:nvSpPr>
          <p:cNvPr id="20" name="TextBox 19">
            <a:extLst>
              <a:ext uri="{FF2B5EF4-FFF2-40B4-BE49-F238E27FC236}">
                <a16:creationId xmlns:a16="http://schemas.microsoft.com/office/drawing/2014/main" id="{4CEA0B30-6069-4D34-B919-EE56B3663FD2}"/>
              </a:ext>
            </a:extLst>
          </p:cNvPr>
          <p:cNvSpPr txBox="1"/>
          <p:nvPr/>
        </p:nvSpPr>
        <p:spPr>
          <a:xfrm>
            <a:off x="209549" y="171815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Scripture reading</a:t>
            </a:r>
            <a:endParaRPr lang="en-GB" dirty="0">
              <a:cs typeface="Calibri"/>
            </a:endParaRPr>
          </a:p>
        </p:txBody>
      </p:sp>
      <p:sp>
        <p:nvSpPr>
          <p:cNvPr id="21" name="TextBox 20">
            <a:extLst>
              <a:ext uri="{FF2B5EF4-FFF2-40B4-BE49-F238E27FC236}">
                <a16:creationId xmlns:a16="http://schemas.microsoft.com/office/drawing/2014/main" id="{8CD2D913-0C47-4DF9-BD1C-B887B540FDB1}"/>
              </a:ext>
            </a:extLst>
          </p:cNvPr>
          <p:cNvSpPr txBox="1"/>
          <p:nvPr/>
        </p:nvSpPr>
        <p:spPr>
          <a:xfrm>
            <a:off x="197644" y="262417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Bible placed on casket</a:t>
            </a:r>
            <a:endParaRPr lang="en-GB" dirty="0">
              <a:cs typeface="Calibri"/>
            </a:endParaRPr>
          </a:p>
        </p:txBody>
      </p:sp>
      <p:sp>
        <p:nvSpPr>
          <p:cNvPr id="22" name="TextBox 21">
            <a:extLst>
              <a:ext uri="{FF2B5EF4-FFF2-40B4-BE49-F238E27FC236}">
                <a16:creationId xmlns:a16="http://schemas.microsoft.com/office/drawing/2014/main" id="{65A68083-66E3-4C30-9A64-B4EA21D2E4D1}"/>
              </a:ext>
            </a:extLst>
          </p:cNvPr>
          <p:cNvSpPr txBox="1"/>
          <p:nvPr/>
        </p:nvSpPr>
        <p:spPr>
          <a:xfrm>
            <a:off x="206376" y="288048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Bread and wine prepared</a:t>
            </a:r>
            <a:endParaRPr lang="en-GB" dirty="0">
              <a:cs typeface="Calibri"/>
            </a:endParaRPr>
          </a:p>
        </p:txBody>
      </p:sp>
      <p:sp>
        <p:nvSpPr>
          <p:cNvPr id="23" name="TextBox 22">
            <a:extLst>
              <a:ext uri="{FF2B5EF4-FFF2-40B4-BE49-F238E27FC236}">
                <a16:creationId xmlns:a16="http://schemas.microsoft.com/office/drawing/2014/main" id="{472B1948-3EAF-416E-998E-424BB63861F5}"/>
              </a:ext>
            </a:extLst>
          </p:cNvPr>
          <p:cNvSpPr txBox="1"/>
          <p:nvPr/>
        </p:nvSpPr>
        <p:spPr>
          <a:xfrm>
            <a:off x="194469" y="3157430"/>
            <a:ext cx="29495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cs typeface="Calibri"/>
              </a:rPr>
              <a:t>Hope in resurrection of the dead</a:t>
            </a:r>
            <a:endParaRPr lang="en-GB" dirty="0">
              <a:cs typeface="Calibri"/>
            </a:endParaRPr>
          </a:p>
        </p:txBody>
      </p:sp>
      <p:sp>
        <p:nvSpPr>
          <p:cNvPr id="25" name="TextBox 24">
            <a:extLst>
              <a:ext uri="{FF2B5EF4-FFF2-40B4-BE49-F238E27FC236}">
                <a16:creationId xmlns:a16="http://schemas.microsoft.com/office/drawing/2014/main" id="{B1B1C9D6-E1C6-4EB8-92EB-7BCD0852FD36}"/>
              </a:ext>
            </a:extLst>
          </p:cNvPr>
          <p:cNvSpPr txBox="1"/>
          <p:nvPr/>
        </p:nvSpPr>
        <p:spPr>
          <a:xfrm>
            <a:off x="120650" y="3424060"/>
            <a:ext cx="452834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ea typeface="+mn-lt"/>
                <a:cs typeface="+mn-lt"/>
              </a:rPr>
              <a:t>https://uofccatholic.com/wp-content/uploads/2019/02/catholic-catholicism-cross-1077766.jpg</a:t>
            </a:r>
            <a:endParaRPr lang="en-US" sz="1000">
              <a:cs typeface="Calibri"/>
            </a:endParaRPr>
          </a:p>
        </p:txBody>
      </p:sp>
      <p:pic>
        <p:nvPicPr>
          <p:cNvPr id="2" name="Picture 2" descr="A picture containing person, person, close&#10;&#10;Description automatically generated">
            <a:extLst>
              <a:ext uri="{FF2B5EF4-FFF2-40B4-BE49-F238E27FC236}">
                <a16:creationId xmlns:a16="http://schemas.microsoft.com/office/drawing/2014/main" id="{25C5ED8B-6AAE-4DBD-942A-CBB1A587A1E2}"/>
              </a:ext>
            </a:extLst>
          </p:cNvPr>
          <p:cNvPicPr>
            <a:picLocks noChangeAspect="1"/>
          </p:cNvPicPr>
          <p:nvPr/>
        </p:nvPicPr>
        <p:blipFill>
          <a:blip r:embed="rId3"/>
          <a:stretch>
            <a:fillRect/>
          </a:stretch>
        </p:blipFill>
        <p:spPr>
          <a:xfrm>
            <a:off x="5151924" y="409290"/>
            <a:ext cx="4519612" cy="3120905"/>
          </a:xfrm>
          <a:prstGeom prst="rect">
            <a:avLst/>
          </a:prstGeom>
        </p:spPr>
      </p:pic>
      <p:sp>
        <p:nvSpPr>
          <p:cNvPr id="3" name="TextBox 2">
            <a:extLst>
              <a:ext uri="{FF2B5EF4-FFF2-40B4-BE49-F238E27FC236}">
                <a16:creationId xmlns:a16="http://schemas.microsoft.com/office/drawing/2014/main" id="{04EC1A39-E630-4428-A630-825F1899761E}"/>
              </a:ext>
            </a:extLst>
          </p:cNvPr>
          <p:cNvSpPr txBox="1"/>
          <p:nvPr/>
        </p:nvSpPr>
        <p:spPr>
          <a:xfrm>
            <a:off x="5253037" y="75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chemeClr val="bg1"/>
                </a:solidFill>
                <a:cs typeface="Calibri"/>
              </a:rPr>
              <a:t>Sikhism</a:t>
            </a:r>
            <a:endParaRPr lang="en-GB" dirty="0">
              <a:solidFill>
                <a:schemeClr val="bg1"/>
              </a:solidFill>
              <a:cs typeface="Calibri"/>
            </a:endParaRPr>
          </a:p>
        </p:txBody>
      </p:sp>
      <p:sp>
        <p:nvSpPr>
          <p:cNvPr id="5" name="TextBox 4">
            <a:extLst>
              <a:ext uri="{FF2B5EF4-FFF2-40B4-BE49-F238E27FC236}">
                <a16:creationId xmlns:a16="http://schemas.microsoft.com/office/drawing/2014/main" id="{E39B712F-DCCC-4A81-88AB-1C200A938A7B}"/>
              </a:ext>
            </a:extLst>
          </p:cNvPr>
          <p:cNvSpPr txBox="1"/>
          <p:nvPr/>
        </p:nvSpPr>
        <p:spPr>
          <a:xfrm>
            <a:off x="5065713" y="3497968"/>
            <a:ext cx="459025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dirty="0">
                <a:solidFill>
                  <a:schemeClr val="bg1"/>
                </a:solidFill>
                <a:ea typeface="+mn-lt"/>
                <a:cs typeface="+mn-lt"/>
              </a:rPr>
              <a:t>https://www.funeraldirect.co/wp-content/uploads/2018/02/maxresdefault.jpg</a:t>
            </a:r>
            <a:endParaRPr lang="en-US" sz="800" b="1">
              <a:solidFill>
                <a:schemeClr val="bg1"/>
              </a:solidFill>
              <a:cs typeface="Calibri"/>
            </a:endParaRPr>
          </a:p>
        </p:txBody>
      </p:sp>
      <p:sp>
        <p:nvSpPr>
          <p:cNvPr id="6" name="TextBox 5">
            <a:extLst>
              <a:ext uri="{FF2B5EF4-FFF2-40B4-BE49-F238E27FC236}">
                <a16:creationId xmlns:a16="http://schemas.microsoft.com/office/drawing/2014/main" id="{4FC5BABE-D6AF-4C78-90B3-9CC4EF9A77AB}"/>
              </a:ext>
            </a:extLst>
          </p:cNvPr>
          <p:cNvSpPr txBox="1"/>
          <p:nvPr/>
        </p:nvSpPr>
        <p:spPr>
          <a:xfrm>
            <a:off x="6849268" y="485130"/>
            <a:ext cx="284638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Body is washed in yoghurt</a:t>
            </a:r>
            <a:endParaRPr lang="en-GB" dirty="0">
              <a:cs typeface="Calibri"/>
            </a:endParaRPr>
          </a:p>
        </p:txBody>
      </p:sp>
      <p:sp>
        <p:nvSpPr>
          <p:cNvPr id="7" name="TextBox 6">
            <a:extLst>
              <a:ext uri="{FF2B5EF4-FFF2-40B4-BE49-F238E27FC236}">
                <a16:creationId xmlns:a16="http://schemas.microsoft.com/office/drawing/2014/main" id="{D9BA876B-9618-4661-8837-8EE458540835}"/>
              </a:ext>
            </a:extLst>
          </p:cNvPr>
          <p:cNvSpPr txBox="1"/>
          <p:nvPr/>
        </p:nvSpPr>
        <p:spPr>
          <a:xfrm>
            <a:off x="6806406" y="947701"/>
            <a:ext cx="32385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Headscarf, turban must be worn</a:t>
            </a:r>
            <a:endParaRPr lang="en-GB" dirty="0">
              <a:solidFill>
                <a:schemeClr val="bg1"/>
              </a:solidFill>
              <a:cs typeface="Calibri"/>
            </a:endParaRPr>
          </a:p>
        </p:txBody>
      </p:sp>
      <p:sp>
        <p:nvSpPr>
          <p:cNvPr id="8" name="TextBox 7">
            <a:extLst>
              <a:ext uri="{FF2B5EF4-FFF2-40B4-BE49-F238E27FC236}">
                <a16:creationId xmlns:a16="http://schemas.microsoft.com/office/drawing/2014/main" id="{8F3EC756-47AE-4332-9988-ED7F26DB4766}"/>
              </a:ext>
            </a:extLst>
          </p:cNvPr>
          <p:cNvSpPr txBox="1"/>
          <p:nvPr/>
        </p:nvSpPr>
        <p:spPr>
          <a:xfrm>
            <a:off x="6825459" y="1946539"/>
            <a:ext cx="3042443" cy="5438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If baptised a Sikh then body must be dressed in their </a:t>
            </a:r>
            <a:r>
              <a:rPr lang="en-GB" sz="1400" b="1" dirty="0" err="1">
                <a:solidFill>
                  <a:schemeClr val="bg1"/>
                </a:solidFill>
                <a:cs typeface="Calibri"/>
              </a:rPr>
              <a:t>karkars</a:t>
            </a:r>
            <a:r>
              <a:rPr lang="en-GB" sz="1400" b="1" dirty="0">
                <a:solidFill>
                  <a:schemeClr val="bg1"/>
                </a:solidFill>
                <a:cs typeface="Calibri"/>
              </a:rPr>
              <a:t> </a:t>
            </a:r>
            <a:endParaRPr lang="en-GB">
              <a:solidFill>
                <a:schemeClr val="bg1"/>
              </a:solidFill>
              <a:cs typeface="Calibri"/>
            </a:endParaRPr>
          </a:p>
        </p:txBody>
      </p:sp>
      <p:sp>
        <p:nvSpPr>
          <p:cNvPr id="9" name="TextBox 8">
            <a:extLst>
              <a:ext uri="{FF2B5EF4-FFF2-40B4-BE49-F238E27FC236}">
                <a16:creationId xmlns:a16="http://schemas.microsoft.com/office/drawing/2014/main" id="{D4F7B8D0-AC58-446C-8281-73B0FB0D7F3F}"/>
              </a:ext>
            </a:extLst>
          </p:cNvPr>
          <p:cNvSpPr txBox="1"/>
          <p:nvPr/>
        </p:nvSpPr>
        <p:spPr>
          <a:xfrm>
            <a:off x="6803231" y="1254076"/>
            <a:ext cx="28567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Dressed in clean clothes</a:t>
            </a:r>
            <a:endParaRPr lang="en-GB" dirty="0">
              <a:solidFill>
                <a:schemeClr val="bg1"/>
              </a:solidFill>
              <a:cs typeface="Calibri"/>
            </a:endParaRPr>
          </a:p>
        </p:txBody>
      </p:sp>
      <p:sp>
        <p:nvSpPr>
          <p:cNvPr id="10" name="TextBox 9">
            <a:extLst>
              <a:ext uri="{FF2B5EF4-FFF2-40B4-BE49-F238E27FC236}">
                <a16:creationId xmlns:a16="http://schemas.microsoft.com/office/drawing/2014/main" id="{AC835BED-0FD7-4FD9-8F62-C4AA04572C00}"/>
              </a:ext>
            </a:extLst>
          </p:cNvPr>
          <p:cNvSpPr txBox="1"/>
          <p:nvPr/>
        </p:nvSpPr>
        <p:spPr>
          <a:xfrm>
            <a:off x="6853239" y="716308"/>
            <a:ext cx="283606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Prayers recited</a:t>
            </a:r>
            <a:endParaRPr lang="en-GB" dirty="0">
              <a:cs typeface="Calibri"/>
            </a:endParaRPr>
          </a:p>
        </p:txBody>
      </p:sp>
      <p:sp>
        <p:nvSpPr>
          <p:cNvPr id="11" name="TextBox 10">
            <a:extLst>
              <a:ext uri="{FF2B5EF4-FFF2-40B4-BE49-F238E27FC236}">
                <a16:creationId xmlns:a16="http://schemas.microsoft.com/office/drawing/2014/main" id="{6E7C61A2-2F52-4FFC-A18F-A774DD783A8D}"/>
              </a:ext>
            </a:extLst>
          </p:cNvPr>
          <p:cNvSpPr txBox="1"/>
          <p:nvPr/>
        </p:nvSpPr>
        <p:spPr>
          <a:xfrm>
            <a:off x="6831014" y="2426728"/>
            <a:ext cx="2887662" cy="5438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Body surrounded with orange and white flowers</a:t>
            </a:r>
            <a:endParaRPr lang="en-GB" dirty="0">
              <a:solidFill>
                <a:schemeClr val="bg1"/>
              </a:solidFill>
              <a:cs typeface="Calibri"/>
            </a:endParaRPr>
          </a:p>
        </p:txBody>
      </p:sp>
      <p:sp>
        <p:nvSpPr>
          <p:cNvPr id="13" name="TextBox 12">
            <a:extLst>
              <a:ext uri="{FF2B5EF4-FFF2-40B4-BE49-F238E27FC236}">
                <a16:creationId xmlns:a16="http://schemas.microsoft.com/office/drawing/2014/main" id="{67B22E70-FE9B-481D-A5F2-CD4F16AFA2DC}"/>
              </a:ext>
            </a:extLst>
          </p:cNvPr>
          <p:cNvSpPr txBox="1"/>
          <p:nvPr/>
        </p:nvSpPr>
        <p:spPr>
          <a:xfrm>
            <a:off x="6827838" y="2970296"/>
            <a:ext cx="288766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dirty="0">
                <a:solidFill>
                  <a:schemeClr val="bg1"/>
                </a:solidFill>
                <a:cs typeface="Calibri"/>
              </a:rPr>
              <a:t>Ashes to be put in running water or the sea</a:t>
            </a:r>
            <a:endParaRPr lang="en-GB" dirty="0">
              <a:solidFill>
                <a:schemeClr val="bg1"/>
              </a:solidFill>
              <a:cs typeface="Calibri"/>
            </a:endParaRPr>
          </a:p>
        </p:txBody>
      </p:sp>
      <p:sp>
        <p:nvSpPr>
          <p:cNvPr id="12" name="TextBox 11">
            <a:extLst>
              <a:ext uri="{FF2B5EF4-FFF2-40B4-BE49-F238E27FC236}">
                <a16:creationId xmlns:a16="http://schemas.microsoft.com/office/drawing/2014/main" id="{3A1DF6A1-5139-4B5D-A695-A842C1475DCE}"/>
              </a:ext>
            </a:extLst>
          </p:cNvPr>
          <p:cNvSpPr txBox="1"/>
          <p:nvPr/>
        </p:nvSpPr>
        <p:spPr>
          <a:xfrm>
            <a:off x="258747" y="4396403"/>
            <a:ext cx="95123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cs typeface="Calibri"/>
              </a:rPr>
              <a:t>Similarities in the preparation of the body in the six cultures studied is the washing of the body, then prayers or chants recited around the burial or cremation.</a:t>
            </a:r>
          </a:p>
          <a:p>
            <a:r>
              <a:rPr lang="en-GB" sz="1600" b="1" dirty="0">
                <a:cs typeface="Calibri"/>
              </a:rPr>
              <a:t>Differences are due to whether the soul is resurrected or reincarnated. In the case of reincarnation, the ashes are to be placed in running water to help the soul on its journey and in most cultures that believe in resurrection the ashes are not to touch the ground.</a:t>
            </a:r>
          </a:p>
        </p:txBody>
      </p:sp>
    </p:spTree>
    <p:extLst>
      <p:ext uri="{BB962C8B-B14F-4D97-AF65-F5344CB8AC3E}">
        <p14:creationId xmlns:p14="http://schemas.microsoft.com/office/powerpoint/2010/main" val="1049054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55855F-D8A7-411D-91C3-8F3E78A311C8}"/>
              </a:ext>
            </a:extLst>
          </p:cNvPr>
          <p:cNvSpPr txBox="1"/>
          <p:nvPr/>
        </p:nvSpPr>
        <p:spPr>
          <a:xfrm>
            <a:off x="382587" y="6222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cs typeface="Calibri"/>
              </a:rPr>
              <a:t>References</a:t>
            </a:r>
          </a:p>
        </p:txBody>
      </p:sp>
      <p:sp>
        <p:nvSpPr>
          <p:cNvPr id="5" name="TextBox 4">
            <a:extLst>
              <a:ext uri="{FF2B5EF4-FFF2-40B4-BE49-F238E27FC236}">
                <a16:creationId xmlns:a16="http://schemas.microsoft.com/office/drawing/2014/main" id="{CA7F6318-8838-4E02-87B1-AAC48B742C03}"/>
              </a:ext>
            </a:extLst>
          </p:cNvPr>
          <p:cNvSpPr txBox="1"/>
          <p:nvPr/>
        </p:nvSpPr>
        <p:spPr>
          <a:xfrm>
            <a:off x="329406" y="991961"/>
            <a:ext cx="83462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hlinkClick r:id="rId2"/>
              </a:rPr>
              <a:t>https://www.jewishvirtuallibrary.org/death-and-mourning-in-judaism</a:t>
            </a:r>
            <a:r>
              <a:rPr lang="en-GB" sz="1400" b="1" dirty="0"/>
              <a:t> accessed 01/03/2022</a:t>
            </a:r>
            <a:endParaRPr lang="en-GB" sz="1400" b="1" dirty="0">
              <a:cs typeface="Calibri"/>
            </a:endParaRPr>
          </a:p>
        </p:txBody>
      </p:sp>
      <p:sp>
        <p:nvSpPr>
          <p:cNvPr id="6" name="TextBox 5">
            <a:extLst>
              <a:ext uri="{FF2B5EF4-FFF2-40B4-BE49-F238E27FC236}">
                <a16:creationId xmlns:a16="http://schemas.microsoft.com/office/drawing/2014/main" id="{2AF750DD-47CD-4045-978F-96A612E05269}"/>
              </a:ext>
            </a:extLst>
          </p:cNvPr>
          <p:cNvSpPr txBox="1"/>
          <p:nvPr/>
        </p:nvSpPr>
        <p:spPr>
          <a:xfrm>
            <a:off x="382588" y="1344098"/>
            <a:ext cx="92749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Sources</a:t>
            </a:r>
            <a:r>
              <a:rPr lang="en-GB" dirty="0">
                <a:ea typeface="+mn-lt"/>
                <a:cs typeface="+mn-lt"/>
              </a:rPr>
              <a:t>: </a:t>
            </a:r>
            <a:r>
              <a:rPr lang="en-GB" dirty="0">
                <a:ea typeface="+mn-lt"/>
                <a:cs typeface="+mn-lt"/>
                <a:hlinkClick r:id="rId3"/>
              </a:rPr>
              <a:t>Judaism 101</a:t>
            </a:r>
            <a:r>
              <a:rPr lang="en-GB" dirty="0">
                <a:ea typeface="+mn-lt"/>
                <a:cs typeface="+mn-lt"/>
              </a:rPr>
              <a:t>.</a:t>
            </a:r>
            <a:br>
              <a:rPr lang="en-GB" dirty="0">
                <a:ea typeface="+mn-lt"/>
                <a:cs typeface="+mn-lt"/>
              </a:rPr>
            </a:br>
            <a:r>
              <a:rPr lang="en-GB" sz="1400" dirty="0">
                <a:ea typeface="+mn-lt"/>
                <a:cs typeface="+mn-lt"/>
              </a:rPr>
              <a:t>Alfred J.  </a:t>
            </a:r>
            <a:r>
              <a:rPr lang="en-GB" sz="1400" dirty="0" err="1">
                <a:ea typeface="+mn-lt"/>
                <a:cs typeface="+mn-lt"/>
              </a:rPr>
              <a:t>Kolatch</a:t>
            </a:r>
            <a:r>
              <a:rPr lang="en-GB" sz="1400" dirty="0">
                <a:ea typeface="+mn-lt"/>
                <a:cs typeface="+mn-lt"/>
              </a:rPr>
              <a:t>, </a:t>
            </a:r>
            <a:r>
              <a:rPr lang="en-GB" sz="1400" i="1" dirty="0">
                <a:ea typeface="+mn-lt"/>
                <a:cs typeface="+mn-lt"/>
                <a:hlinkClick r:id="rId4"/>
              </a:rPr>
              <a:t>The Jewish Book of Why/The Second Jewish Book of Why</a:t>
            </a:r>
            <a:r>
              <a:rPr lang="en-GB" sz="1400" dirty="0">
                <a:ea typeface="+mn-lt"/>
                <a:cs typeface="+mn-lt"/>
              </a:rPr>
              <a:t>. (NY: Jonathan David Publishers, 1989).</a:t>
            </a:r>
            <a:endParaRPr lang="en-US" sz="1400">
              <a:cs typeface="Calibri"/>
            </a:endParaRPr>
          </a:p>
        </p:txBody>
      </p:sp>
      <p:sp>
        <p:nvSpPr>
          <p:cNvPr id="2" name="TextBox 1">
            <a:extLst>
              <a:ext uri="{FF2B5EF4-FFF2-40B4-BE49-F238E27FC236}">
                <a16:creationId xmlns:a16="http://schemas.microsoft.com/office/drawing/2014/main" id="{12DCDD9D-3CE8-42B8-A49A-806A597E9851}"/>
              </a:ext>
            </a:extLst>
          </p:cNvPr>
          <p:cNvSpPr txBox="1"/>
          <p:nvPr/>
        </p:nvSpPr>
        <p:spPr>
          <a:xfrm>
            <a:off x="382588" y="2230998"/>
            <a:ext cx="84185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5"/>
              </a:rPr>
              <a:t>https://sjbde.org/catholic-funeral-beliefs-faqs</a:t>
            </a:r>
            <a:r>
              <a:rPr lang="en-GB" dirty="0">
                <a:ea typeface="+mn-lt"/>
                <a:cs typeface="+mn-lt"/>
              </a:rPr>
              <a:t> </a:t>
            </a:r>
            <a:r>
              <a:rPr lang="en-GB" sz="1400" b="1" dirty="0">
                <a:ea typeface="+mn-lt"/>
                <a:cs typeface="+mn-lt"/>
              </a:rPr>
              <a:t>accessed 01/03/2022</a:t>
            </a:r>
            <a:endParaRPr lang="en-US" sz="1400" b="1">
              <a:cs typeface="Calibri"/>
            </a:endParaRPr>
          </a:p>
        </p:txBody>
      </p:sp>
      <p:sp>
        <p:nvSpPr>
          <p:cNvPr id="7" name="TextBox 6">
            <a:extLst>
              <a:ext uri="{FF2B5EF4-FFF2-40B4-BE49-F238E27FC236}">
                <a16:creationId xmlns:a16="http://schemas.microsoft.com/office/drawing/2014/main" id="{31FEEFF9-EBA6-43BE-A10D-E8F1AEA3BC6F}"/>
              </a:ext>
            </a:extLst>
          </p:cNvPr>
          <p:cNvSpPr txBox="1"/>
          <p:nvPr/>
        </p:nvSpPr>
        <p:spPr>
          <a:xfrm>
            <a:off x="330994" y="2839453"/>
            <a:ext cx="67365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6"/>
              </a:rPr>
              <a:t>https://www.arqum.org/report-a-death</a:t>
            </a:r>
            <a:r>
              <a:rPr lang="en-US" b="1" dirty="0"/>
              <a:t> </a:t>
            </a:r>
            <a:r>
              <a:rPr lang="en-US" sz="1400" b="1" dirty="0"/>
              <a:t>accessed 02/03/2022</a:t>
            </a:r>
            <a:endParaRPr lang="en-US" sz="1400" b="1">
              <a:cs typeface="Calibri"/>
            </a:endParaRPr>
          </a:p>
        </p:txBody>
      </p:sp>
      <p:sp>
        <p:nvSpPr>
          <p:cNvPr id="8" name="TextBox 7">
            <a:extLst>
              <a:ext uri="{FF2B5EF4-FFF2-40B4-BE49-F238E27FC236}">
                <a16:creationId xmlns:a16="http://schemas.microsoft.com/office/drawing/2014/main" id="{F44435E9-4F4A-436F-9581-7BADDA005C2F}"/>
              </a:ext>
            </a:extLst>
          </p:cNvPr>
          <p:cNvSpPr txBox="1"/>
          <p:nvPr/>
        </p:nvSpPr>
        <p:spPr>
          <a:xfrm>
            <a:off x="330995" y="3375717"/>
            <a:ext cx="686038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hlinkClick r:id="rId7"/>
              </a:rPr>
              <a:t>https://www.everplans.com/articles/buddhist-funeral-traditions</a:t>
            </a:r>
            <a:r>
              <a:rPr lang="en-US" sz="1400" b="1" dirty="0"/>
              <a:t> accessed 02/03/2022</a:t>
            </a:r>
            <a:endParaRPr lang="en-US" sz="1400" b="1" dirty="0">
              <a:cs typeface="Calibri"/>
            </a:endParaRPr>
          </a:p>
        </p:txBody>
      </p:sp>
      <p:sp>
        <p:nvSpPr>
          <p:cNvPr id="9" name="TextBox 8">
            <a:extLst>
              <a:ext uri="{FF2B5EF4-FFF2-40B4-BE49-F238E27FC236}">
                <a16:creationId xmlns:a16="http://schemas.microsoft.com/office/drawing/2014/main" id="{ED2DAA28-7544-4E84-8B81-6B6EE0A9FE27}"/>
              </a:ext>
            </a:extLst>
          </p:cNvPr>
          <p:cNvSpPr txBox="1"/>
          <p:nvPr/>
        </p:nvSpPr>
        <p:spPr>
          <a:xfrm>
            <a:off x="330994" y="3850105"/>
            <a:ext cx="69429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8"/>
              </a:rPr>
              <a:t>https://www.myfarewelling.com/article/hindu-funeral</a:t>
            </a:r>
            <a:r>
              <a:rPr lang="en-US" sz="1400" dirty="0"/>
              <a:t> </a:t>
            </a:r>
            <a:r>
              <a:rPr lang="en-US" sz="1400" b="1" dirty="0"/>
              <a:t>accessed  </a:t>
            </a:r>
            <a:r>
              <a:rPr lang="en-US" sz="1200" b="1" dirty="0"/>
              <a:t>02/03/2022</a:t>
            </a:r>
            <a:endParaRPr lang="en-US" sz="1200" b="1">
              <a:cs typeface="Calibri"/>
            </a:endParaRPr>
          </a:p>
        </p:txBody>
      </p:sp>
      <p:sp>
        <p:nvSpPr>
          <p:cNvPr id="3" name="TextBox 2">
            <a:extLst>
              <a:ext uri="{FF2B5EF4-FFF2-40B4-BE49-F238E27FC236}">
                <a16:creationId xmlns:a16="http://schemas.microsoft.com/office/drawing/2014/main" id="{39917B34-0BD4-489F-B503-BE86CCB5B85A}"/>
              </a:ext>
            </a:extLst>
          </p:cNvPr>
          <p:cNvSpPr txBox="1"/>
          <p:nvPr/>
        </p:nvSpPr>
        <p:spPr>
          <a:xfrm>
            <a:off x="330993" y="4458559"/>
            <a:ext cx="83462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hlinkClick r:id="rId9"/>
              </a:rPr>
              <a:t>https://baytreefunerals.co.uk/wp-content/uploads/2018/11/sikh-funeral-rites.pdf</a:t>
            </a:r>
            <a:r>
              <a:rPr lang="en-US" sz="1400" b="1" dirty="0"/>
              <a:t> accessed 02/03/2022</a:t>
            </a:r>
            <a:endParaRPr lang="en-US" sz="1400" b="1" dirty="0">
              <a:cs typeface="Calibri"/>
            </a:endParaRPr>
          </a:p>
        </p:txBody>
      </p:sp>
    </p:spTree>
    <p:extLst>
      <p:ext uri="{BB962C8B-B14F-4D97-AF65-F5344CB8AC3E}">
        <p14:creationId xmlns:p14="http://schemas.microsoft.com/office/powerpoint/2010/main" val="984518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pic>
        <p:nvPicPr>
          <p:cNvPr id="6" name="Picture 6" descr="Text, letter&#10;&#10;Description automatically generated">
            <a:extLst>
              <a:ext uri="{FF2B5EF4-FFF2-40B4-BE49-F238E27FC236}">
                <a16:creationId xmlns:a16="http://schemas.microsoft.com/office/drawing/2014/main" id="{2DEA62C3-1E4C-46D9-B12C-8E151B11EE14}"/>
              </a:ext>
            </a:extLst>
          </p:cNvPr>
          <p:cNvPicPr>
            <a:picLocks noChangeAspect="1"/>
          </p:cNvPicPr>
          <p:nvPr/>
        </p:nvPicPr>
        <p:blipFill>
          <a:blip r:embed="rId2"/>
          <a:stretch>
            <a:fillRect/>
          </a:stretch>
        </p:blipFill>
        <p:spPr>
          <a:xfrm>
            <a:off x="1767373" y="1228940"/>
            <a:ext cx="5541169" cy="5400459"/>
          </a:xfrm>
          <a:prstGeom prst="rect">
            <a:avLst/>
          </a:prstGeom>
        </p:spPr>
      </p:pic>
      <p:sp>
        <p:nvSpPr>
          <p:cNvPr id="9" name="TextBox 8">
            <a:extLst>
              <a:ext uri="{FF2B5EF4-FFF2-40B4-BE49-F238E27FC236}">
                <a16:creationId xmlns:a16="http://schemas.microsoft.com/office/drawing/2014/main" id="{D99FE78F-B683-46F4-923D-C62A6042D53F}"/>
              </a:ext>
            </a:extLst>
          </p:cNvPr>
          <p:cNvSpPr txBox="1"/>
          <p:nvPr/>
        </p:nvSpPr>
        <p:spPr>
          <a:xfrm>
            <a:off x="2917825" y="47481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Poster layout</a:t>
            </a:r>
            <a:endParaRPr lang="en-GB" sz="2400" b="1">
              <a:cs typeface="Calibri"/>
            </a:endParaRPr>
          </a:p>
        </p:txBody>
      </p:sp>
    </p:spTree>
    <p:extLst>
      <p:ext uri="{BB962C8B-B14F-4D97-AF65-F5344CB8AC3E}">
        <p14:creationId xmlns:p14="http://schemas.microsoft.com/office/powerpoint/2010/main" val="22664814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A4 Paper (210x297 mm)</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1489</cp:revision>
  <dcterms:created xsi:type="dcterms:W3CDTF">2022-03-01T16:07:41Z</dcterms:created>
  <dcterms:modified xsi:type="dcterms:W3CDTF">2022-03-08T11:53:14Z</dcterms:modified>
</cp:coreProperties>
</file>