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4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93" r:id="rId11"/>
    <p:sldId id="266" r:id="rId12"/>
    <p:sldId id="268" r:id="rId13"/>
    <p:sldId id="271" r:id="rId14"/>
    <p:sldId id="273" r:id="rId15"/>
    <p:sldId id="274" r:id="rId16"/>
    <p:sldId id="279" r:id="rId17"/>
    <p:sldId id="265" r:id="rId18"/>
    <p:sldId id="267" r:id="rId19"/>
    <p:sldId id="269" r:id="rId20"/>
    <p:sldId id="270" r:id="rId21"/>
    <p:sldId id="272" r:id="rId22"/>
    <p:sldId id="275" r:id="rId23"/>
    <p:sldId id="276" r:id="rId24"/>
    <p:sldId id="277" r:id="rId25"/>
    <p:sldId id="278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9" r:id="rId35"/>
    <p:sldId id="290" r:id="rId36"/>
    <p:sldId id="288" r:id="rId37"/>
    <p:sldId id="291" r:id="rId38"/>
    <p:sldId id="292" r:id="rId39"/>
  </p:sldIdLst>
  <p:sldSz cx="12192000" cy="6858000"/>
  <p:notesSz cx="9774238" cy="672465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846" tIns="91846" rIns="91846" bIns="91846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93" name="Google Shape;9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98" name="Google Shape;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5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09" name="Google Shape;10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6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14" name="Google Shape;11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23" name="Google Shape;12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8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29" name="Google Shape;12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9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37" name="Google Shape;13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3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48" name="Google Shape;148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4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58" name="Google Shape;15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3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73" name="Google Shape;17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7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83" name="Google Shape;183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2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14" name="Google Shape;214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1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43" name="Google Shape;14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61a5c322ff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61a5c322ff_0_5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2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63" name="Google Shape;16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28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68" name="Google Shape;168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0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78" name="Google Shape;17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6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93" name="Google Shape;193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0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198" name="Google Shape;198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8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03" name="Google Shape;203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19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09" name="Google Shape;209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7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19" name="Google Shape;219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4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24" name="Google Shape;224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61a5c322ff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61a5c322ff_0_13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5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34" name="Google Shape;234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6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39" name="Google Shape;239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29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44" name="Google Shape;244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30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49" name="Google Shape;249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31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54" name="Google Shape;254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3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64" name="Google Shape;264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34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69" name="Google Shape;26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2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59" name="Google Shape;259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5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74" name="Google Shape;274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6:notes"/>
          <p:cNvSpPr txBox="1">
            <a:spLocks noGrp="1"/>
          </p:cNvSpPr>
          <p:nvPr>
            <p:ph type="body" idx="1"/>
          </p:nvPr>
        </p:nvSpPr>
        <p:spPr>
          <a:xfrm>
            <a:off x="977424" y="3194209"/>
            <a:ext cx="7819390" cy="3026093"/>
          </a:xfrm>
          <a:prstGeom prst="rect">
            <a:avLst/>
          </a:prstGeom>
        </p:spPr>
        <p:txBody>
          <a:bodyPr spcFirstLastPara="1" wrap="square" lIns="91846" tIns="91846" rIns="91846" bIns="91846" anchor="t" anchorCtr="0">
            <a:noAutofit/>
          </a:bodyPr>
          <a:lstStyle/>
          <a:p>
            <a:pPr marL="0" indent="0">
              <a:buNone/>
            </a:pPr>
            <a:endParaRPr/>
          </a:p>
        </p:txBody>
      </p:sp>
      <p:sp>
        <p:nvSpPr>
          <p:cNvPr id="279" name="Google Shape;279;p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2646363" y="504825"/>
            <a:ext cx="4481512" cy="252095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spend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insdictionary.com/dictionary/english/enjoy" TargetMode="External"/><Relationship Id="rId5" Type="http://schemas.openxmlformats.org/officeDocument/2006/relationships/hyperlink" Target="https://www.collinsdictionary.com/dictionary/english/relax" TargetMode="External"/><Relationship Id="rId4" Type="http://schemas.openxmlformats.org/officeDocument/2006/relationships/hyperlink" Target="https://www.collinsdictionary.com/dictionary/english/leisur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/>
          <p:nvPr/>
        </p:nvSpPr>
        <p:spPr>
          <a:xfrm>
            <a:off x="1239988" y="417788"/>
            <a:ext cx="946344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b="1" i="0" u="none" strike="noStrike" cap="none" dirty="0">
                <a:solidFill>
                  <a:srgbClr val="7030A0"/>
                </a:solidFill>
                <a:latin typeface="Calibri"/>
                <a:ea typeface="Calibri"/>
                <a:cs typeface="Calibri"/>
                <a:sym typeface="Calibri"/>
              </a:rPr>
              <a:t>Leisure activities </a:t>
            </a:r>
            <a:endParaRPr dirty="0"/>
          </a:p>
        </p:txBody>
      </p:sp>
      <p:pic>
        <p:nvPicPr>
          <p:cNvPr id="85" name="Google Shape;85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39988" y="1816270"/>
            <a:ext cx="3348226" cy="2226706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50418" y="3801671"/>
            <a:ext cx="2848039" cy="2085966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240000" y="3808075"/>
            <a:ext cx="3509125" cy="222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3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293662" y="3643095"/>
            <a:ext cx="3604676" cy="2403117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897664" y="1824190"/>
            <a:ext cx="2953547" cy="1970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3" descr="Image result for playing the guitar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293650" y="1824200"/>
            <a:ext cx="3604700" cy="1970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4"/>
          <p:cNvSpPr txBox="1">
            <a:spLocks noGrp="1"/>
          </p:cNvSpPr>
          <p:nvPr>
            <p:ph type="body" idx="1"/>
          </p:nvPr>
        </p:nvSpPr>
        <p:spPr>
          <a:xfrm>
            <a:off x="838200" y="531379"/>
            <a:ext cx="10515600" cy="564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			</a:t>
            </a:r>
            <a:r>
              <a:rPr lang="en-GB" sz="4000" dirty="0">
                <a:latin typeface="Arial"/>
                <a:ea typeface="Arial"/>
                <a:cs typeface="Arial"/>
                <a:sym typeface="Arial"/>
              </a:rPr>
              <a:t>Lesson objectives 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lang="en-GB" sz="48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4800" dirty="0">
              <a:latin typeface="Arial"/>
              <a:ea typeface="Arial"/>
              <a:cs typeface="Arial"/>
              <a:sym typeface="Arial"/>
            </a:endParaRPr>
          </a:p>
          <a:p>
            <a:pPr marL="22860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GB" b="1" dirty="0">
                <a:latin typeface="Arial"/>
                <a:ea typeface="Arial"/>
                <a:cs typeface="Arial"/>
                <a:sym typeface="Arial"/>
              </a:rPr>
              <a:t>To practice talking about leisure activities, hobbies and free time.</a:t>
            </a:r>
            <a:endParaRPr b="1" dirty="0">
              <a:latin typeface="Arial"/>
              <a:ea typeface="Arial"/>
              <a:cs typeface="Arial"/>
              <a:sym typeface="Arial"/>
            </a:endParaRPr>
          </a:p>
          <a:p>
            <a:pPr marL="22860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3600"/>
              <a:buFont typeface="Arial"/>
              <a:buChar char="•"/>
            </a:pPr>
            <a:endParaRPr b="1" dirty="0">
              <a:latin typeface="Arial"/>
              <a:ea typeface="Arial"/>
              <a:cs typeface="Arial"/>
              <a:sym typeface="Arial"/>
            </a:endParaRPr>
          </a:p>
          <a:p>
            <a:pPr marL="22860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GB" b="1" dirty="0">
                <a:latin typeface="Arial"/>
                <a:ea typeface="Arial"/>
                <a:cs typeface="Arial"/>
                <a:sym typeface="Arial"/>
              </a:rPr>
              <a:t>To practice describing leisure activities.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5"/>
          <p:cNvSpPr txBox="1"/>
          <p:nvPr/>
        </p:nvSpPr>
        <p:spPr>
          <a:xfrm>
            <a:off x="2183907" y="1926454"/>
            <a:ext cx="10129422" cy="2123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would you define leisure activities?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/>
          <p:nvPr/>
        </p:nvSpPr>
        <p:spPr>
          <a:xfrm>
            <a:off x="538579" y="-150921"/>
            <a:ext cx="11114842" cy="38779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5400" dirty="0">
              <a:solidFill>
                <a:srgbClr val="262626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rPr>
              <a:t>A quality of experience or free time.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800" b="1" cap="none" dirty="0">
              <a:solidFill>
                <a:srgbClr val="262626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cap="none" dirty="0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rPr>
              <a:t>Free time spent away from business,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dirty="0">
                <a:solidFill>
                  <a:srgbClr val="262626"/>
                </a:solidFill>
                <a:latin typeface="Calibri"/>
                <a:ea typeface="Calibri"/>
                <a:cs typeface="Calibri"/>
                <a:sym typeface="Calibri"/>
              </a:rPr>
              <a:t>work, chores and education. </a:t>
            </a:r>
            <a:endParaRPr sz="4800" b="1" cap="none" dirty="0">
              <a:solidFill>
                <a:srgbClr val="262626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6" name="Google Shape;106;p1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4273885"/>
            <a:ext cx="12192000" cy="25841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7"/>
          <p:cNvSpPr/>
          <p:nvPr/>
        </p:nvSpPr>
        <p:spPr>
          <a:xfrm>
            <a:off x="959004" y="970155"/>
            <a:ext cx="10180535" cy="41549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dirty="0">
                <a:solidFill>
                  <a:srgbClr val="262626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An </a:t>
            </a:r>
            <a:r>
              <a:rPr lang="en-GB" sz="4400" b="1" dirty="0">
                <a:solidFill>
                  <a:srgbClr val="262626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activity</a:t>
            </a:r>
            <a:r>
              <a:rPr lang="en-GB" sz="4400" dirty="0">
                <a:solidFill>
                  <a:srgbClr val="262626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 is something that you </a:t>
            </a:r>
            <a:r>
              <a:rPr lang="en-GB" sz="4400" u="sng" dirty="0">
                <a:solidFill>
                  <a:schemeClr val="hlink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  <a:hlinkClick r:id="rId3"/>
              </a:rPr>
              <a:t>spend</a:t>
            </a:r>
            <a:r>
              <a:rPr lang="en-GB" sz="4400" dirty="0">
                <a:solidFill>
                  <a:srgbClr val="262626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 time doing.</a:t>
            </a:r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4400" dirty="0">
              <a:solidFill>
                <a:srgbClr val="262626"/>
              </a:solidFill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b="1" u="sng" dirty="0">
                <a:solidFill>
                  <a:schemeClr val="hlink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  <a:hlinkClick r:id="rId4"/>
              </a:rPr>
              <a:t>Leisure</a:t>
            </a:r>
            <a:r>
              <a:rPr lang="en-GB" sz="4400" dirty="0">
                <a:solidFill>
                  <a:srgbClr val="262626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 is the time when you are not working and you can </a:t>
            </a:r>
            <a:r>
              <a:rPr lang="en-GB" sz="4400" u="sng" dirty="0">
                <a:solidFill>
                  <a:schemeClr val="hlink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  <a:hlinkClick r:id="rId5"/>
              </a:rPr>
              <a:t>relax</a:t>
            </a:r>
            <a:r>
              <a:rPr lang="en-GB" sz="4400" dirty="0">
                <a:solidFill>
                  <a:srgbClr val="262626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 and do things that you </a:t>
            </a:r>
            <a:r>
              <a:rPr lang="en-GB" sz="4400" u="sng" dirty="0">
                <a:solidFill>
                  <a:schemeClr val="hlink"/>
                </a:solidFill>
                <a:latin typeface="Calibri" panose="020F0502020204030204" pitchFamily="34" charset="0"/>
                <a:cs typeface="Calibri" panose="020F0502020204030204" pitchFamily="34" charset="0"/>
                <a:sym typeface="Arial"/>
                <a:hlinkClick r:id="rId6"/>
              </a:rPr>
              <a:t>enjoy</a:t>
            </a:r>
            <a:r>
              <a:rPr lang="en-GB" sz="1800" u="sng" dirty="0">
                <a:solidFill>
                  <a:srgbClr val="262626"/>
                </a:solidFill>
                <a:latin typeface="Calibri" panose="020F0502020204030204" pitchFamily="34" charset="0"/>
                <a:cs typeface="Calibri" panose="020F0502020204030204" pitchFamily="34" charset="0"/>
                <a:sym typeface="Calibri"/>
              </a:rPr>
              <a:t>.</a:t>
            </a:r>
            <a:endParaRPr sz="5400" dirty="0">
              <a:solidFill>
                <a:srgbClr val="262626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8"/>
          <p:cNvSpPr txBox="1">
            <a:spLocks noGrp="1"/>
          </p:cNvSpPr>
          <p:nvPr>
            <p:ph type="body" idx="1"/>
          </p:nvPr>
        </p:nvSpPr>
        <p:spPr>
          <a:xfrm>
            <a:off x="523824" y="248575"/>
            <a:ext cx="10515600" cy="6277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700"/>
              <a:buNone/>
            </a:pPr>
            <a:r>
              <a:rPr lang="en-GB" sz="3700" dirty="0">
                <a:solidFill>
                  <a:srgbClr val="262626"/>
                </a:solidFill>
              </a:rPr>
              <a:t>Activity </a:t>
            </a:r>
          </a:p>
          <a:p>
            <a:pPr marL="228600" lvl="0" indent="-23495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700"/>
              <a:buChar char="•"/>
            </a:pPr>
            <a:endParaRPr lang="en-GB" sz="3700" dirty="0">
              <a:solidFill>
                <a:srgbClr val="262626"/>
              </a:solidFill>
            </a:endParaRPr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700"/>
              <a:buNone/>
            </a:pPr>
            <a:endParaRPr lang="en-GB" sz="3700" dirty="0">
              <a:solidFill>
                <a:srgbClr val="262626"/>
              </a:solidFill>
            </a:endParaRPr>
          </a:p>
          <a:p>
            <a:pPr marL="571500" indent="-571500">
              <a:lnSpc>
                <a:spcPct val="70000"/>
              </a:lnSpc>
              <a:spcBef>
                <a:spcPts val="0"/>
              </a:spcBef>
              <a:buClr>
                <a:srgbClr val="262626"/>
              </a:buClr>
              <a:buSzPts val="3700"/>
            </a:pPr>
            <a:endParaRPr lang="en-GB" sz="3700" dirty="0">
              <a:solidFill>
                <a:srgbClr val="262626"/>
              </a:solidFill>
            </a:endParaRPr>
          </a:p>
          <a:p>
            <a:pPr marL="571500" indent="-571500">
              <a:lnSpc>
                <a:spcPct val="70000"/>
              </a:lnSpc>
              <a:spcBef>
                <a:spcPts val="0"/>
              </a:spcBef>
              <a:buClr>
                <a:srgbClr val="262626"/>
              </a:buClr>
              <a:buSzPts val="3700"/>
            </a:pPr>
            <a:r>
              <a:rPr lang="en-GB" sz="3700" dirty="0">
                <a:solidFill>
                  <a:srgbClr val="262626"/>
                </a:solidFill>
              </a:rPr>
              <a:t>What do you like to do in your free time?</a:t>
            </a:r>
            <a:endParaRPr dirty="0"/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endParaRPr sz="3700" dirty="0">
              <a:solidFill>
                <a:srgbClr val="262626"/>
              </a:solidFill>
            </a:endParaRPr>
          </a:p>
          <a:p>
            <a:pPr marL="0" indent="0">
              <a:lnSpc>
                <a:spcPct val="70000"/>
              </a:lnSpc>
              <a:buClr>
                <a:srgbClr val="262626"/>
              </a:buClr>
              <a:buSzPts val="3700"/>
              <a:buNone/>
            </a:pPr>
            <a:endParaRPr lang="en-GB" sz="3700" dirty="0">
              <a:solidFill>
                <a:srgbClr val="262626"/>
              </a:solidFill>
            </a:endParaRPr>
          </a:p>
          <a:p>
            <a:pPr marL="0" indent="0">
              <a:lnSpc>
                <a:spcPct val="70000"/>
              </a:lnSpc>
              <a:buClr>
                <a:srgbClr val="262626"/>
              </a:buClr>
              <a:buSzPts val="3700"/>
              <a:buNone/>
            </a:pPr>
            <a:endParaRPr lang="en-GB" sz="3700" dirty="0">
              <a:solidFill>
                <a:srgbClr val="262626"/>
              </a:solidFill>
            </a:endParaRPr>
          </a:p>
          <a:p>
            <a:pPr marL="571500" indent="-571500">
              <a:lnSpc>
                <a:spcPct val="70000"/>
              </a:lnSpc>
              <a:buClr>
                <a:srgbClr val="262626"/>
              </a:buClr>
              <a:buSzPts val="3700"/>
            </a:pPr>
            <a:r>
              <a:rPr lang="en-GB" sz="3700" dirty="0">
                <a:solidFill>
                  <a:srgbClr val="262626"/>
                </a:solidFill>
              </a:rPr>
              <a:t>How often do you do it?</a:t>
            </a:r>
            <a:endParaRPr dirty="0"/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endParaRPr sz="3700" dirty="0">
              <a:solidFill>
                <a:srgbClr val="262626"/>
              </a:solidFill>
            </a:endParaRPr>
          </a:p>
          <a:p>
            <a:pPr marL="22860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endParaRPr lang="en-GB" sz="3700" dirty="0">
              <a:solidFill>
                <a:srgbClr val="262626"/>
              </a:solidFill>
            </a:endParaRPr>
          </a:p>
          <a:p>
            <a:pPr marL="22860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endParaRPr sz="3700" dirty="0">
              <a:solidFill>
                <a:srgbClr val="262626"/>
              </a:solidFill>
            </a:endParaRPr>
          </a:p>
          <a:p>
            <a:pPr marL="571500" indent="-571500">
              <a:lnSpc>
                <a:spcPct val="70000"/>
              </a:lnSpc>
              <a:buClr>
                <a:srgbClr val="262626"/>
              </a:buClr>
              <a:buSzPts val="3700"/>
            </a:pPr>
            <a:r>
              <a:rPr lang="en-GB" sz="3700" dirty="0">
                <a:solidFill>
                  <a:srgbClr val="262626"/>
                </a:solidFill>
              </a:rPr>
              <a:t>Where do you do it?</a:t>
            </a:r>
            <a:endParaRPr dirty="0"/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endParaRPr sz="3700" dirty="0">
              <a:solidFill>
                <a:srgbClr val="262626"/>
              </a:solidFill>
            </a:endParaRPr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endParaRPr sz="3700" dirty="0">
              <a:solidFill>
                <a:srgbClr val="262626"/>
              </a:solidFill>
            </a:endParaRPr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endParaRPr sz="2590" dirty="0"/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endParaRPr sz="2590" dirty="0"/>
          </a:p>
        </p:txBody>
      </p:sp>
      <p:pic>
        <p:nvPicPr>
          <p:cNvPr id="117" name="Google Shape;117;p18"/>
          <p:cNvPicPr preferRelativeResize="0"/>
          <p:nvPr/>
        </p:nvPicPr>
        <p:blipFill rotWithShape="1">
          <a:blip r:embed="rId3">
            <a:alphaModFix/>
          </a:blip>
          <a:srcRect l="-10424" t="2741" r="13163" b="-2740"/>
          <a:stretch/>
        </p:blipFill>
        <p:spPr>
          <a:xfrm>
            <a:off x="9158664" y="1360274"/>
            <a:ext cx="1006725" cy="1026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96000" y="3429000"/>
            <a:ext cx="1534725" cy="8952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1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220460" y="5303024"/>
            <a:ext cx="1534727" cy="11510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9"/>
          <p:cNvSpPr txBox="1">
            <a:spLocks noGrp="1"/>
          </p:cNvSpPr>
          <p:nvPr>
            <p:ph type="body" idx="1"/>
          </p:nvPr>
        </p:nvSpPr>
        <p:spPr>
          <a:xfrm>
            <a:off x="452761" y="692458"/>
            <a:ext cx="11397089" cy="5383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>
                <a:latin typeface="Arial"/>
                <a:ea typeface="Arial"/>
                <a:cs typeface="Arial"/>
                <a:sym typeface="Arial"/>
              </a:rPr>
              <a:t>(A-Z) Activity</a:t>
            </a:r>
          </a:p>
          <a:p>
            <a:pPr marL="22860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600" dirty="0">
              <a:latin typeface="Arial"/>
              <a:ea typeface="Arial"/>
              <a:cs typeface="Arial"/>
              <a:sym typeface="Arial"/>
            </a:endParaRPr>
          </a:p>
          <a:p>
            <a:pPr marL="22860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600" dirty="0">
              <a:latin typeface="Arial"/>
              <a:ea typeface="Arial"/>
              <a:cs typeface="Arial"/>
              <a:sym typeface="Arial"/>
            </a:endParaRPr>
          </a:p>
          <a:p>
            <a:pPr marL="228600" lvl="0" indent="-304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Char char="•"/>
            </a:pPr>
            <a:r>
              <a:rPr lang="en-GB" sz="3600" dirty="0">
                <a:latin typeface="Arial"/>
                <a:ea typeface="Arial"/>
                <a:cs typeface="Arial"/>
                <a:sym typeface="Arial"/>
              </a:rPr>
              <a:t>In groups make a list of leisure activities. </a:t>
            </a:r>
            <a:endParaRPr sz="3600" dirty="0">
              <a:latin typeface="Arial"/>
              <a:ea typeface="Arial"/>
              <a:cs typeface="Arial"/>
              <a:sym typeface="Arial"/>
            </a:endParaRPr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endParaRPr sz="36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r>
              <a:rPr lang="en-GB" sz="3600" dirty="0">
                <a:latin typeface="Arial"/>
                <a:ea typeface="Arial"/>
                <a:cs typeface="Arial"/>
                <a:sym typeface="Arial"/>
              </a:rPr>
              <a:t>You have 2 minutes. </a:t>
            </a:r>
            <a:endParaRPr sz="3600" dirty="0"/>
          </a:p>
        </p:txBody>
      </p:sp>
      <p:pic>
        <p:nvPicPr>
          <p:cNvPr id="126" name="Google Shape;126;p19" descr="Image result for time bomb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58800" y="3530279"/>
            <a:ext cx="2374825" cy="2387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0"/>
          <p:cNvSpPr txBox="1">
            <a:spLocks noGrp="1"/>
          </p:cNvSpPr>
          <p:nvPr>
            <p:ph type="body" idx="1"/>
          </p:nvPr>
        </p:nvSpPr>
        <p:spPr>
          <a:xfrm>
            <a:off x="1077382" y="3047992"/>
            <a:ext cx="3724800" cy="12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6600"/>
              <a:buNone/>
            </a:pPr>
            <a:r>
              <a:rPr lang="en-GB" sz="6600">
                <a:solidFill>
                  <a:srgbClr val="FF0000"/>
                </a:solidFill>
              </a:rPr>
              <a:t>Hot seat </a:t>
            </a:r>
            <a:endParaRPr/>
          </a:p>
        </p:txBody>
      </p:sp>
      <p:pic>
        <p:nvPicPr>
          <p:cNvPr id="132" name="Google Shape;132;p2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12614" y="2490782"/>
            <a:ext cx="3048005" cy="3048005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20"/>
          <p:cNvSpPr txBox="1"/>
          <p:nvPr/>
        </p:nvSpPr>
        <p:spPr>
          <a:xfrm>
            <a:off x="555979" y="1704512"/>
            <a:ext cx="6315335" cy="44012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20"/>
          <p:cNvSpPr txBox="1"/>
          <p:nvPr/>
        </p:nvSpPr>
        <p:spPr>
          <a:xfrm>
            <a:off x="166050" y="116225"/>
            <a:ext cx="9564600" cy="132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400" dirty="0">
                <a:latin typeface="Calibri"/>
                <a:ea typeface="Calibri"/>
                <a:cs typeface="Calibri"/>
                <a:sym typeface="Calibri"/>
              </a:rPr>
              <a:t>Activity</a:t>
            </a:r>
            <a:endParaRPr sz="4400" dirty="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21" descr="Gambar terkait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818758" y="1497829"/>
            <a:ext cx="8355052" cy="4454783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21"/>
          <p:cNvSpPr txBox="1"/>
          <p:nvPr/>
        </p:nvSpPr>
        <p:spPr>
          <a:xfrm>
            <a:off x="6676008" y="1233996"/>
            <a:ext cx="4030462" cy="5355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1440D1-3AFC-41E2-9FDB-7B88FF54CAF8}"/>
              </a:ext>
            </a:extLst>
          </p:cNvPr>
          <p:cNvSpPr txBox="1"/>
          <p:nvPr/>
        </p:nvSpPr>
        <p:spPr>
          <a:xfrm>
            <a:off x="739805" y="491343"/>
            <a:ext cx="85284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would you describe this activity?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E37DD-D056-42EB-AF17-C85641FD69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4227" y="1287262"/>
            <a:ext cx="10714608" cy="5377973"/>
          </a:xfrm>
        </p:spPr>
        <p:txBody>
          <a:bodyPr/>
          <a:lstStyle/>
          <a:p>
            <a:pPr marL="571500" indent="-571500">
              <a:spcBef>
                <a:spcPts val="0"/>
              </a:spcBef>
            </a:pPr>
            <a:r>
              <a:rPr lang="en-GB" sz="4000" dirty="0"/>
              <a:t>It’s an individual or group sport.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4000" dirty="0"/>
          </a:p>
          <a:p>
            <a:pPr marL="571500" indent="-571500">
              <a:spcBef>
                <a:spcPts val="0"/>
              </a:spcBef>
            </a:pPr>
            <a:r>
              <a:rPr lang="en-GB" sz="4000" dirty="0"/>
              <a:t>You slide down snowy mountains.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4000" dirty="0"/>
          </a:p>
          <a:p>
            <a:pPr marL="571500" indent="-571500">
              <a:spcBef>
                <a:spcPts val="0"/>
              </a:spcBef>
            </a:pPr>
            <a:r>
              <a:rPr lang="en-GB" sz="4000" dirty="0"/>
              <a:t>You wear gloves and a jacket.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4000" dirty="0"/>
          </a:p>
          <a:p>
            <a:pPr marL="571500" indent="-571500">
              <a:spcBef>
                <a:spcPts val="0"/>
              </a:spcBef>
            </a:pPr>
            <a:r>
              <a:rPr lang="en-GB" sz="4000" dirty="0"/>
              <a:t>You wear goggles.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7853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23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960137" y="602165"/>
            <a:ext cx="8155102" cy="54409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Google Shape;160;p25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908698" y="647507"/>
            <a:ext cx="7827146" cy="52180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Google Shape;175;p28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375769" y="928980"/>
            <a:ext cx="7245154" cy="4351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Google Shape;185;p30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397512" y="302806"/>
            <a:ext cx="5874157" cy="587415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Google Shape;190;p31" descr="Hasil gambar untuk extreme sports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496463" y="602166"/>
            <a:ext cx="9033308" cy="508644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Google Shape;216;p36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106958" y="550415"/>
            <a:ext cx="9794514" cy="53424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22" descr="Gambar terkait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846082" y="1048215"/>
            <a:ext cx="9117774" cy="51287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24" descr="Image result for playing the guitar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81200" y="1264950"/>
            <a:ext cx="9657500" cy="4812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Google Shape;165;p26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890445" y="365125"/>
            <a:ext cx="10411110" cy="54298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Google Shape;170;p2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139519" y="768835"/>
            <a:ext cx="7063666" cy="47091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Google Shape;180;p29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686757" y="717831"/>
            <a:ext cx="7959617" cy="529346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Google Shape;195;p32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546408" y="669073"/>
            <a:ext cx="7520105" cy="5507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Google Shape;200;p33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811044" y="549780"/>
            <a:ext cx="8004565" cy="531646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Google Shape;206;p34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095132" y="753248"/>
            <a:ext cx="7310260" cy="51662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35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514671" y="959005"/>
            <a:ext cx="7629329" cy="50663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" name="Google Shape;221;p3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891642" y="843379"/>
            <a:ext cx="8408716" cy="47299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38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384437" y="365125"/>
            <a:ext cx="8861119" cy="58981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39" descr="Image result for gaming 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62013" y="816713"/>
            <a:ext cx="7867975" cy="522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4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594338" y="0"/>
            <a:ext cx="900332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Google Shape;241;p41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077551" y="657922"/>
            <a:ext cx="8284159" cy="55190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42"/>
          <p:cNvSpPr txBox="1">
            <a:spLocks noGrp="1"/>
          </p:cNvSpPr>
          <p:nvPr>
            <p:ph type="body" idx="1"/>
          </p:nvPr>
        </p:nvSpPr>
        <p:spPr>
          <a:xfrm>
            <a:off x="838199" y="719091"/>
            <a:ext cx="10605117" cy="54578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GB" sz="3600" dirty="0"/>
              <a:t>Discuss the questions.</a:t>
            </a:r>
            <a:endParaRPr sz="3600" dirty="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3600" dirty="0"/>
          </a:p>
          <a:p>
            <a:pPr marL="22860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GB" sz="3600" dirty="0"/>
              <a:t>Where can we do this activity?</a:t>
            </a:r>
            <a:endParaRPr sz="3600" dirty="0"/>
          </a:p>
          <a:p>
            <a:pPr marL="228600" lvl="0" indent="-25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3600" dirty="0"/>
          </a:p>
          <a:p>
            <a:pPr marL="22860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GB" sz="3600" dirty="0"/>
              <a:t>What things are needed to do the activity?</a:t>
            </a:r>
            <a:endParaRPr sz="3600" dirty="0"/>
          </a:p>
          <a:p>
            <a:pPr marL="228600" lvl="0" indent="-25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3600" dirty="0"/>
          </a:p>
          <a:p>
            <a:pPr marL="22860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GB" sz="3600" dirty="0"/>
              <a:t>How do we do the activity?</a:t>
            </a:r>
            <a:endParaRPr sz="3600" dirty="0"/>
          </a:p>
          <a:p>
            <a:pPr marL="228600" lvl="0" indent="-25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3600" dirty="0"/>
          </a:p>
          <a:p>
            <a:pPr marL="22860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</a:pPr>
            <a:r>
              <a:rPr lang="en-GB" sz="3600" dirty="0"/>
              <a:t>When do people usually do the activity?</a:t>
            </a:r>
            <a:endParaRPr sz="3600"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43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 t="3763" b="18665"/>
          <a:stretch/>
        </p:blipFill>
        <p:spPr>
          <a:xfrm>
            <a:off x="3391269" y="123134"/>
            <a:ext cx="4873841" cy="661173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218BA3F-889B-4EED-8A3B-4E456CE523AB}"/>
              </a:ext>
            </a:extLst>
          </p:cNvPr>
          <p:cNvSpPr/>
          <p:nvPr/>
        </p:nvSpPr>
        <p:spPr>
          <a:xfrm>
            <a:off x="4403324" y="4136994"/>
            <a:ext cx="2707690" cy="6303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44"/>
          <p:cNvSpPr txBox="1">
            <a:spLocks noGrp="1"/>
          </p:cNvSpPr>
          <p:nvPr>
            <p:ph type="body" idx="1"/>
          </p:nvPr>
        </p:nvSpPr>
        <p:spPr>
          <a:xfrm>
            <a:off x="594804" y="941033"/>
            <a:ext cx="10758996" cy="5235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dirty="0"/>
              <a:t>Can you name any uncommon/ unusual leisure activities or hobbies?</a:t>
            </a:r>
            <a:endParaRPr dirty="0"/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000"/>
              <a:buNone/>
            </a:pPr>
            <a:endParaRPr sz="4000" dirty="0"/>
          </a:p>
          <a:p>
            <a:pPr marL="800100" indent="-571500"/>
            <a:r>
              <a:rPr lang="en-GB" sz="4000" dirty="0"/>
              <a:t>What is it?</a:t>
            </a:r>
            <a:endParaRPr dirty="0"/>
          </a:p>
          <a:p>
            <a:pPr marL="800100" indent="-571500"/>
            <a:r>
              <a:rPr lang="en-GB" sz="4000" dirty="0"/>
              <a:t>Where do you do it?</a:t>
            </a:r>
            <a:endParaRPr dirty="0"/>
          </a:p>
          <a:p>
            <a:pPr marL="800100" indent="-571500"/>
            <a:r>
              <a:rPr lang="en-GB" sz="4000" dirty="0"/>
              <a:t>Would you like to do it?</a:t>
            </a:r>
            <a:endParaRPr dirty="0"/>
          </a:p>
          <a:p>
            <a:pPr marL="800100" indent="-571500"/>
            <a:r>
              <a:rPr lang="en-GB" sz="4000" dirty="0"/>
              <a:t>Why/ why not?</a:t>
            </a:r>
            <a:endParaRPr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" name="Google Shape;266;p46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459114" y="248998"/>
            <a:ext cx="6176539" cy="61765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" name="Google Shape;271;p4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106325" y="639193"/>
            <a:ext cx="9576622" cy="5386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" name="Google Shape;261;p45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455938" y="144224"/>
            <a:ext cx="8743173" cy="5819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" name="Google Shape;276;p48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855433" y="383643"/>
            <a:ext cx="7621850" cy="57163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1" name="Google Shape;281;p49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322354" y="1047565"/>
            <a:ext cx="6421689" cy="4281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206</Words>
  <Application>Microsoft Office PowerPoint</Application>
  <PresentationFormat>Widescreen</PresentationFormat>
  <Paragraphs>67</Paragraphs>
  <Slides>38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Tazmin Knox (1904319)</dc:creator>
  <cp:lastModifiedBy>Tazmin Knox (1904319)</cp:lastModifiedBy>
  <cp:revision>10</cp:revision>
  <cp:lastPrinted>2019-10-01T14:35:34Z</cp:lastPrinted>
  <dcterms:modified xsi:type="dcterms:W3CDTF">2019-11-01T15:43:19Z</dcterms:modified>
</cp:coreProperties>
</file>