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30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england.nhs.uk/improvement-hub/publication/sbar-communication-too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publications/i/item/9789240032705" TargetMode="External"/><Relationship Id="rId4" Type="http://schemas.openxmlformats.org/officeDocument/2006/relationships/hyperlink" Target="https://www.skillsforcare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Priscila Bonfim</a:t>
            </a:r>
          </a:p>
          <a:p>
            <a:r>
              <a:rPr lang="en-GB" altLang="en-US" u="sng" dirty="0"/>
              <a:t>Student ID: 2510708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altLang="en-US" b="1" i="1" dirty="0" err="1"/>
              <a:t>Odett</a:t>
            </a:r>
            <a:r>
              <a:rPr lang="en-GB" altLang="en-US" b="1" i="1" dirty="0"/>
              <a:t>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confirm that I used AI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457" y="1990004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dirty="0"/>
              <a:t>I am Priscila Bonfim, a health and social care student, and today I will talk about the importance of effective communication in health and social care.</a:t>
            </a:r>
          </a:p>
          <a:p>
            <a:pPr marL="0" indent="0">
              <a:buNone/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communication skills</a:t>
            </a:r>
            <a:br>
              <a:rPr lang="en-GB" sz="2800" b="1" dirty="0"/>
            </a:br>
            <a:r>
              <a:rPr lang="en-GB" sz="2800" b="1" dirty="0"/>
              <a:t>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is the process of sharing information, thoughts and feelings between people.</a:t>
            </a:r>
          </a:p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 chose this skill because it's one of the main pillars for everything to flow smoothly between colleagues, patients, and patients' families.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Types of communication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Verbal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Non-verbal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Written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Active listening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(Skills for care,2023;NMC,2018)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.AppleSystemUIFon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communication skills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334433" y="659229"/>
            <a:ext cx="8981960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Scenario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healthcare assistant is caring for an elderly patient with dementia who becomes anxious during personal care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healthcare assistant: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Speaks calmly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Maintains eye contact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Uses simple language 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Gives reassurance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Listens patiently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Outcome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patient feels calmer, more understood and is more willing to cooperate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(Skills for care,2023)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Model:SBAR communication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This model is called </a:t>
            </a:r>
            <a:r>
              <a:rPr lang="en-GB" sz="2000" b="1" dirty="0"/>
              <a:t>SBAR</a:t>
            </a:r>
            <a:r>
              <a:rPr lang="en-GB" sz="2000" dirty="0"/>
              <a:t>, which stands for </a:t>
            </a:r>
            <a:r>
              <a:rPr lang="en-GB" sz="2000" b="1" dirty="0"/>
              <a:t>Situation, Background ,Assessment and Recommendation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It is a communication framework used by healthcare professionals to share important in a clear, structured and efficient way.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-Situation: </a:t>
            </a:r>
            <a:r>
              <a:rPr lang="en-GB" sz="2000" dirty="0"/>
              <a:t>what isn happening now?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-Background : </a:t>
            </a:r>
            <a:r>
              <a:rPr lang="en-GB" sz="2000" dirty="0"/>
              <a:t>Relevant patient information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-Assessment: </a:t>
            </a:r>
            <a:r>
              <a:rPr lang="en-GB" sz="2000" dirty="0"/>
              <a:t>Professional assessment of the situation 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-Recommendation: </a:t>
            </a:r>
            <a:r>
              <a:rPr lang="en-GB" sz="2000" dirty="0"/>
              <a:t>Suggest action or next step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(NHS England,2023)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communication skills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I would apply this skills as nurse working on a hospital ward.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-Role: </a:t>
            </a:r>
            <a:r>
              <a:rPr lang="en-GB" sz="2000" dirty="0"/>
              <a:t>student nurse-hospital ward 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-Situation: </a:t>
            </a:r>
            <a:r>
              <a:rPr lang="en-GB" sz="2000" dirty="0"/>
              <a:t>Patient’s condition deteriorates 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-Tool: </a:t>
            </a:r>
            <a:r>
              <a:rPr lang="en-GB" sz="2000" dirty="0"/>
              <a:t>SBAR communication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-Outcome:</a:t>
            </a:r>
          </a:p>
          <a:p>
            <a:pPr marL="0" indent="0">
              <a:buNone/>
            </a:pPr>
            <a:r>
              <a:rPr lang="en-GB" sz="2000" b="1" dirty="0"/>
              <a:t>       -</a:t>
            </a:r>
            <a:r>
              <a:rPr lang="en-GB" sz="2000" dirty="0"/>
              <a:t> Faster clinical decisions </a:t>
            </a:r>
          </a:p>
          <a:p>
            <a:pPr marL="0" indent="0">
              <a:buNone/>
            </a:pPr>
            <a:r>
              <a:rPr lang="en-GB" sz="2000" b="1" dirty="0"/>
              <a:t>       - </a:t>
            </a:r>
            <a:r>
              <a:rPr lang="en-GB" sz="2000" dirty="0"/>
              <a:t>Improved patient safety </a:t>
            </a:r>
          </a:p>
          <a:p>
            <a:pPr marL="0" indent="0">
              <a:buNone/>
            </a:pPr>
            <a:r>
              <a:rPr lang="en-GB" sz="2000" b="1" dirty="0"/>
              <a:t>       - </a:t>
            </a:r>
            <a:r>
              <a:rPr lang="en-GB" sz="2000" dirty="0"/>
              <a:t>Better quality of care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Using effective communication helps the healthcare team make quick and informed decisions. </a:t>
            </a: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(NHS England,2023)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22/07/2026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Communication and my future career 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Communication is and essential skill for my future career because it helps me work confidently with patients , families and other healthcare professionals.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Content </a:t>
            </a:r>
          </a:p>
          <a:p>
            <a:pPr marL="0" indent="0">
              <a:buNone/>
            </a:pPr>
            <a:r>
              <a:rPr lang="en-GB" sz="1700" dirty="0"/>
              <a:t>Build trust with patients </a:t>
            </a:r>
          </a:p>
          <a:p>
            <a:pPr marL="0" indent="0">
              <a:buNone/>
            </a:pPr>
            <a:r>
              <a:rPr lang="en-GB" sz="1700" dirty="0"/>
              <a:t>Improve teamwork</a:t>
            </a:r>
          </a:p>
          <a:p>
            <a:pPr marL="0" indent="0">
              <a:buNone/>
            </a:pPr>
            <a:r>
              <a:rPr lang="en-GB" sz="1700" dirty="0"/>
              <a:t>Supports person-centred care</a:t>
            </a:r>
          </a:p>
          <a:p>
            <a:pPr marL="0" indent="0">
              <a:buNone/>
            </a:pPr>
            <a:r>
              <a:rPr lang="en-GB" sz="1700" dirty="0"/>
              <a:t>Essential for professional practice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I believe communication is one of my strengths, but I also want to continue developing this skill through practice, feedback and professional experience.</a:t>
            </a:r>
          </a:p>
          <a:p>
            <a:pPr marL="0" indent="0">
              <a:buNone/>
            </a:pPr>
            <a:r>
              <a:rPr lang="en-GB" sz="1700" dirty="0"/>
              <a:t>(NMC,2018)</a:t>
            </a:r>
          </a:p>
          <a:p>
            <a:pPr marL="0" indent="0">
              <a:buNone/>
            </a:pPr>
            <a:endParaRPr lang="en-GB" sz="1700" b="1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8177" y="1955561"/>
            <a:ext cx="8935645" cy="2937272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2400" dirty="0"/>
              <a:t>In conclusion , effective communication is one of the most important skills in health and social care.</a:t>
            </a:r>
          </a:p>
          <a:p>
            <a:pPr marL="0" indent="0" algn="ctr">
              <a:buNone/>
            </a:pPr>
            <a:r>
              <a:rPr lang="en-GB" altLang="en-US" sz="2400" dirty="0"/>
              <a:t>It supports teamwork, improves patient safety and helps professionals provide high-quality care </a:t>
            </a:r>
          </a:p>
          <a:p>
            <a:pPr marL="0" indent="0" algn="ctr">
              <a:buNone/>
            </a:pPr>
            <a:r>
              <a:rPr lang="en-GB" altLang="en-US" sz="2400" dirty="0"/>
              <a:t>As I continue my career in healthcare,I will continue developing this skill to provide safe , compassionate and professional care </a:t>
            </a:r>
          </a:p>
          <a:p>
            <a:pPr marL="0" indent="0" algn="ctr">
              <a:buNone/>
            </a:pPr>
            <a:endParaRPr lang="en-GB" altLang="en-US" sz="2400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22/07/2026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DF79D-1FDD-2538-3FE6-97CA782A17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dirty="0">
                <a:effectLst/>
                <a:latin typeface="UICTFontTextStyleBody"/>
              </a:rPr>
              <a:t>NHS England (2023) </a:t>
            </a:r>
            <a:r>
              <a:rPr lang="en-GB" sz="1800" b="0" i="1" dirty="0">
                <a:effectLst/>
                <a:latin typeface="UICTFontTextStyleItalicBody"/>
              </a:rPr>
              <a:t>SBAR communication tool</a:t>
            </a:r>
            <a:r>
              <a:rPr lang="en-GB" sz="1800" b="0" i="0" dirty="0">
                <a:effectLst/>
                <a:latin typeface="UICTFontTextStyleBody"/>
              </a:rPr>
              <a:t>. Available at: </a:t>
            </a:r>
            <a:r>
              <a:rPr lang="en-GB" sz="1800" b="0" i="0" dirty="0">
                <a:effectLst/>
                <a:latin typeface="UICTFontTextStyleBody"/>
                <a:hlinkClick r:id="rId2"/>
              </a:rPr>
              <a:t>https://</a:t>
            </a:r>
            <a:r>
              <a:rPr lang="en-GB" sz="1800" b="0" i="0" dirty="0" err="1">
                <a:effectLst/>
                <a:latin typeface="UICTFontTextStyleBody"/>
                <a:hlinkClick r:id="rId2"/>
              </a:rPr>
              <a:t>www.england.nhs.uk</a:t>
            </a:r>
            <a:r>
              <a:rPr lang="en-GB" sz="1800" b="0" i="0" dirty="0">
                <a:effectLst/>
                <a:latin typeface="UICTFontTextStyleBody"/>
                <a:hlinkClick r:id="rId2"/>
              </a:rPr>
              <a:t>/improvement-hub/publication/</a:t>
            </a:r>
            <a:r>
              <a:rPr lang="en-GB" sz="1800" b="0" i="0" dirty="0" err="1">
                <a:effectLst/>
                <a:latin typeface="UICTFontTextStyleBody"/>
                <a:hlinkClick r:id="rId2"/>
              </a:rPr>
              <a:t>sbar-communication-tool</a:t>
            </a:r>
            <a:r>
              <a:rPr lang="en-GB" sz="1800" b="0" i="0" dirty="0">
                <a:effectLst/>
                <a:latin typeface="UICTFontTextStyleBody"/>
                <a:hlinkClick r:id="rId2"/>
              </a:rPr>
              <a:t>/</a:t>
            </a:r>
            <a:r>
              <a:rPr lang="en-GB" sz="1800" b="0" i="0" dirty="0">
                <a:effectLst/>
                <a:latin typeface="UICTFontTextStyleBody"/>
              </a:rPr>
              <a:t> (Accessed: 22 July 2026).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Nursing and Midwifery Council (2018) </a:t>
            </a:r>
            <a:r>
              <a:rPr lang="en-GB" sz="1800" b="0" i="1" dirty="0">
                <a:effectLst/>
                <a:latin typeface="UICTFontTextStyleItalicBody"/>
              </a:rPr>
              <a:t>The Code: Professional standards of practice and behaviour for nurses, midwives and nursing associates</a:t>
            </a:r>
            <a:r>
              <a:rPr lang="en-GB" sz="1800" b="0" i="0" dirty="0">
                <a:effectLst/>
                <a:latin typeface="UICTFontTextStyleBody"/>
              </a:rPr>
              <a:t>. London: NMC. Available at: </a:t>
            </a:r>
            <a:r>
              <a:rPr lang="en-GB" sz="1800" b="0" i="0" dirty="0">
                <a:effectLst/>
                <a:latin typeface="UICTFontTextStyleBody"/>
                <a:hlinkClick r:id="rId3"/>
              </a:rPr>
              <a:t>https://</a:t>
            </a:r>
            <a:r>
              <a:rPr lang="en-GB" sz="1800" b="0" i="0" dirty="0" err="1">
                <a:effectLst/>
                <a:latin typeface="UICTFontTextStyleBody"/>
                <a:hlinkClick r:id="rId3"/>
              </a:rPr>
              <a:t>www.nmc.org.uk</a:t>
            </a:r>
            <a:r>
              <a:rPr lang="en-GB" sz="1800" b="0" i="0" dirty="0">
                <a:effectLst/>
                <a:latin typeface="UICTFontTextStyleBody"/>
                <a:hlinkClick r:id="rId3"/>
              </a:rPr>
              <a:t>/standards/code/</a:t>
            </a:r>
            <a:r>
              <a:rPr lang="en-GB" sz="1800" b="0" i="0" dirty="0">
                <a:effectLst/>
                <a:latin typeface="UICTFontTextStyleBody"/>
              </a:rPr>
              <a:t> (Accessed: 22 July 2026.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Skills for Care (2023) </a:t>
            </a:r>
            <a:r>
              <a:rPr lang="en-GB" sz="1800" b="0" i="1" dirty="0">
                <a:effectLst/>
                <a:latin typeface="UICTFontTextStyleItalicBody"/>
              </a:rPr>
              <a:t>Core skills for working in adult social care</a:t>
            </a:r>
            <a:r>
              <a:rPr lang="en-GB" sz="1800" b="0" i="0" dirty="0">
                <a:effectLst/>
                <a:latin typeface="UICTFontTextStyleBody"/>
              </a:rPr>
              <a:t>. Available at: </a:t>
            </a:r>
            <a:r>
              <a:rPr lang="en-GB" sz="1800" b="0" i="0" dirty="0">
                <a:effectLst/>
                <a:latin typeface="UICTFontTextStyleBody"/>
                <a:hlinkClick r:id="rId4"/>
              </a:rPr>
              <a:t>https://</a:t>
            </a:r>
            <a:r>
              <a:rPr lang="en-GB" sz="1800" b="0" i="0" dirty="0" err="1">
                <a:effectLst/>
                <a:latin typeface="UICTFontTextStyleBody"/>
                <a:hlinkClick r:id="rId4"/>
              </a:rPr>
              <a:t>www.skillsforcare.org.uk</a:t>
            </a:r>
            <a:r>
              <a:rPr lang="en-GB" sz="1800" b="0" i="0" dirty="0">
                <a:effectLst/>
                <a:latin typeface="UICTFontTextStyleBody"/>
              </a:rPr>
              <a:t> (Accessed: 22 July 2026).</a:t>
            </a:r>
            <a:endParaRPr lang="en-GB" sz="1800" dirty="0">
              <a:effectLst/>
              <a:latin typeface=".AppleSystemUIFont"/>
            </a:endParaRPr>
          </a:p>
          <a:p>
            <a:r>
              <a:rPr lang="en-GB" sz="1800" b="0" i="0" dirty="0">
                <a:effectLst/>
                <a:latin typeface="UICTFontTextStyleBody"/>
              </a:rPr>
              <a:t>World Health </a:t>
            </a:r>
            <a:r>
              <a:rPr lang="en-GB" sz="1800" b="0" i="0" dirty="0" err="1">
                <a:effectLst/>
                <a:latin typeface="UICTFontTextStyleBody"/>
              </a:rPr>
              <a:t>Organization</a:t>
            </a:r>
            <a:r>
              <a:rPr lang="en-GB" sz="1800" b="0" i="0" dirty="0">
                <a:effectLst/>
                <a:latin typeface="UICTFontTextStyleBody"/>
              </a:rPr>
              <a:t> (2021) </a:t>
            </a:r>
            <a:r>
              <a:rPr lang="en-GB" sz="1800" b="0" i="1" dirty="0">
                <a:effectLst/>
                <a:latin typeface="UICTFontTextStyleItalicBody"/>
              </a:rPr>
              <a:t>Global patient safety action plan 2021–2030</a:t>
            </a:r>
            <a:r>
              <a:rPr lang="en-GB" sz="1800" b="0" i="0" dirty="0">
                <a:effectLst/>
                <a:latin typeface="UICTFontTextStyleBody"/>
              </a:rPr>
              <a:t>. Geneva: World Health </a:t>
            </a:r>
            <a:r>
              <a:rPr lang="en-GB" sz="1800" b="0" i="0" dirty="0" err="1">
                <a:effectLst/>
                <a:latin typeface="UICTFontTextStyleBody"/>
              </a:rPr>
              <a:t>Organization</a:t>
            </a:r>
            <a:r>
              <a:rPr lang="en-GB" sz="1800" b="0" i="0" dirty="0">
                <a:effectLst/>
                <a:latin typeface="UICTFontTextStyleBody"/>
              </a:rPr>
              <a:t>. Available at: </a:t>
            </a:r>
            <a:r>
              <a:rPr lang="en-GB" sz="1800" b="0" i="0" dirty="0">
                <a:effectLst/>
                <a:latin typeface="UICTFontTextStyleBody"/>
                <a:hlinkClick r:id="rId5"/>
              </a:rPr>
              <a:t>https://www.who.int/publications/i/item/9789240032705</a:t>
            </a:r>
            <a:r>
              <a:rPr lang="en-GB" sz="1800" b="0" i="0" dirty="0">
                <a:effectLst/>
                <a:latin typeface="UICTFontTextStyleBody"/>
              </a:rPr>
              <a:t> (Accessed: 22 July 2026).</a:t>
            </a:r>
            <a:endParaRPr lang="en-GB" sz="1800" dirty="0">
              <a:effectLst/>
              <a:latin typeface=".AppleSystemUIFont"/>
            </a:endParaRPr>
          </a:p>
          <a:p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760</Words>
  <Application>Microsoft Office PowerPoint</Application>
  <PresentationFormat>Widescreen</PresentationFormat>
  <Paragraphs>114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Acknowledge use of AI</vt:lpstr>
      <vt:lpstr>Introduction</vt:lpstr>
      <vt:lpstr>What is communication skills ? </vt:lpstr>
      <vt:lpstr>Importance of communication skills in professional practice</vt:lpstr>
      <vt:lpstr>Model:SBAR communication framework</vt:lpstr>
      <vt:lpstr>Applying communication skills in practice </vt:lpstr>
      <vt:lpstr>Communication and my future career 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Priscila Vicente De Jesus Bonfim (2510708)</cp:lastModifiedBy>
  <cp:revision>26</cp:revision>
  <dcterms:created xsi:type="dcterms:W3CDTF">2025-02-21T18:28:54Z</dcterms:created>
  <dcterms:modified xsi:type="dcterms:W3CDTF">2026-07-22T12:38:46Z</dcterms:modified>
</cp:coreProperties>
</file>