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772" r:id="rId25"/>
    <p:sldId id="787" r:id="rId26"/>
    <p:sldId id="792" r:id="rId27"/>
    <p:sldId id="786" r:id="rId28"/>
    <p:sldId id="788" r:id="rId29"/>
    <p:sldId id="789" r:id="rId30"/>
    <p:sldId id="796" r:id="rId31"/>
    <p:sldId id="795" r:id="rId32"/>
    <p:sldId id="797" r:id="rId33"/>
    <p:sldId id="732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F35ADB6-D2DA-4BB9-98D1-A129EB3BE01D}"/>
    <pc:docChg chg="undo custSel addSld delSld modSld sldOrd">
      <pc:chgData name="Jenifer Prince Devaraj" userId="c3fb109c-09d1-42a6-93f4-69472d709861" providerId="ADAL" clId="{EF35ADB6-D2DA-4BB9-98D1-A129EB3BE01D}" dt="2024-04-22T09:57:42.497" v="64" actId="20577"/>
      <pc:docMkLst>
        <pc:docMk/>
      </pc:docMkLst>
      <pc:sldChg chg="modSp mod">
        <pc:chgData name="Jenifer Prince Devaraj" userId="c3fb109c-09d1-42a6-93f4-69472d709861" providerId="ADAL" clId="{EF35ADB6-D2DA-4BB9-98D1-A129EB3BE01D}" dt="2024-04-22T09:57:03.586" v="4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F35ADB6-D2DA-4BB9-98D1-A129EB3BE01D}" dt="2024-04-22T09:57:03.586" v="46" actId="20577"/>
          <ac:spMkLst>
            <pc:docMk/>
            <pc:sldMk cId="3119007398" sldId="719"/>
            <ac:spMk id="6" creationId="{F3B438A1-91DD-CFEB-4B84-C60FBE33A096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08.614" v="48" actId="20577"/>
        <pc:sldMkLst>
          <pc:docMk/>
          <pc:sldMk cId="270595904" sldId="772"/>
        </pc:sldMkLst>
        <pc:spChg chg="mod">
          <ac:chgData name="Jenifer Prince Devaraj" userId="c3fb109c-09d1-42a6-93f4-69472d709861" providerId="ADAL" clId="{EF35ADB6-D2DA-4BB9-98D1-A129EB3BE01D}" dt="2024-04-22T09:57:08.614" v="48" actId="20577"/>
          <ac:spMkLst>
            <pc:docMk/>
            <pc:sldMk cId="270595904" sldId="772"/>
            <ac:spMk id="8" creationId="{5475B975-3470-0F80-B893-D83A4A42F76D}"/>
          </ac:spMkLst>
        </pc:spChg>
      </pc:sldChg>
      <pc:sldChg chg="delSp modSp mod">
        <pc:chgData name="Jenifer Prince Devaraj" userId="c3fb109c-09d1-42a6-93f4-69472d709861" providerId="ADAL" clId="{EF35ADB6-D2DA-4BB9-98D1-A129EB3BE01D}" dt="2024-04-22T09:57:22.458" v="54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EF35ADB6-D2DA-4BB9-98D1-A129EB3BE01D}" dt="2024-04-22T09:57:22.458" v="54" actId="20577"/>
          <ac:spMkLst>
            <pc:docMk/>
            <pc:sldMk cId="1550120643" sldId="786"/>
            <ac:spMk id="8" creationId="{5475B975-3470-0F80-B893-D83A4A42F76D}"/>
          </ac:spMkLst>
        </pc:spChg>
        <pc:spChg chg="del mod">
          <ac:chgData name="Jenifer Prince Devaraj" userId="c3fb109c-09d1-42a6-93f4-69472d709861" providerId="ADAL" clId="{EF35ADB6-D2DA-4BB9-98D1-A129EB3BE01D}" dt="2024-04-22T09:54:02.734" v="12"/>
          <ac:spMkLst>
            <pc:docMk/>
            <pc:sldMk cId="1550120643" sldId="786"/>
            <ac:spMk id="10" creationId="{DFF16FF4-81E1-B34F-AEF9-4387BA020EA9}"/>
          </ac:spMkLst>
        </pc:spChg>
        <pc:picChg chg="del">
          <ac:chgData name="Jenifer Prince Devaraj" userId="c3fb109c-09d1-42a6-93f4-69472d709861" providerId="ADAL" clId="{EF35ADB6-D2DA-4BB9-98D1-A129EB3BE01D}" dt="2024-04-22T09:53:58.458" v="9" actId="478"/>
          <ac:picMkLst>
            <pc:docMk/>
            <pc:sldMk cId="1550120643" sldId="786"/>
            <ac:picMk id="7" creationId="{FBEFB212-AA82-42A2-939A-5C8C50247797}"/>
          </ac:picMkLst>
        </pc:picChg>
      </pc:sldChg>
      <pc:sldChg chg="delSp modSp add del mod">
        <pc:chgData name="Jenifer Prince Devaraj" userId="c3fb109c-09d1-42a6-93f4-69472d709861" providerId="ADAL" clId="{EF35ADB6-D2DA-4BB9-98D1-A129EB3BE01D}" dt="2024-04-22T09:57:14.694" v="50" actId="20577"/>
        <pc:sldMkLst>
          <pc:docMk/>
          <pc:sldMk cId="1144578598" sldId="787"/>
        </pc:sldMkLst>
        <pc:spChg chg="del mod">
          <ac:chgData name="Jenifer Prince Devaraj" userId="c3fb109c-09d1-42a6-93f4-69472d709861" providerId="ADAL" clId="{EF35ADB6-D2DA-4BB9-98D1-A129EB3BE01D}" dt="2024-04-22T09:53:45.215" v="5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EF35ADB6-D2DA-4BB9-98D1-A129EB3BE01D}" dt="2024-04-22T09:57:14.694" v="50" actId="20577"/>
          <ac:spMkLst>
            <pc:docMk/>
            <pc:sldMk cId="1144578598" sldId="78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3:45.203" v="3" actId="478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EF35ADB6-D2DA-4BB9-98D1-A129EB3BE01D}" dt="2024-04-22T09:53:46.867" v="6" actId="478"/>
          <ac:picMkLst>
            <pc:docMk/>
            <pc:sldMk cId="1144578598" sldId="787"/>
            <ac:picMk id="12" creationId="{FD53D971-BF1C-BA57-4600-9AFE21D16E57}"/>
          </ac:picMkLst>
        </pc:picChg>
      </pc:sldChg>
      <pc:sldChg chg="modSp mod">
        <pc:chgData name="Jenifer Prince Devaraj" userId="c3fb109c-09d1-42a6-93f4-69472d709861" providerId="ADAL" clId="{EF35ADB6-D2DA-4BB9-98D1-A129EB3BE01D}" dt="2024-04-22T09:57:26.248" v="56" actId="20577"/>
        <pc:sldMkLst>
          <pc:docMk/>
          <pc:sldMk cId="4094459496" sldId="788"/>
        </pc:sldMkLst>
        <pc:spChg chg="mod">
          <ac:chgData name="Jenifer Prince Devaraj" userId="c3fb109c-09d1-42a6-93f4-69472d709861" providerId="ADAL" clId="{EF35ADB6-D2DA-4BB9-98D1-A129EB3BE01D}" dt="2024-04-22T09:57:26.248" v="56" actId="20577"/>
          <ac:spMkLst>
            <pc:docMk/>
            <pc:sldMk cId="4094459496" sldId="788"/>
            <ac:spMk id="8" creationId="{5475B975-3470-0F80-B893-D83A4A42F76D}"/>
          </ac:spMkLst>
        </pc:spChg>
      </pc:sldChg>
      <pc:sldChg chg="modSp mod ord">
        <pc:chgData name="Jenifer Prince Devaraj" userId="c3fb109c-09d1-42a6-93f4-69472d709861" providerId="ADAL" clId="{EF35ADB6-D2DA-4BB9-98D1-A129EB3BE01D}" dt="2024-04-22T09:57:29.823" v="58" actId="20577"/>
        <pc:sldMkLst>
          <pc:docMk/>
          <pc:sldMk cId="71613243" sldId="789"/>
        </pc:sldMkLst>
        <pc:spChg chg="mod">
          <ac:chgData name="Jenifer Prince Devaraj" userId="c3fb109c-09d1-42a6-93f4-69472d709861" providerId="ADAL" clId="{EF35ADB6-D2DA-4BB9-98D1-A129EB3BE01D}" dt="2024-04-22T09:56:13.523" v="27" actId="5793"/>
          <ac:spMkLst>
            <pc:docMk/>
            <pc:sldMk cId="71613243" sldId="789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29.823" v="58" actId="20577"/>
          <ac:spMkLst>
            <pc:docMk/>
            <pc:sldMk cId="71613243" sldId="789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3:49.809" v="7" actId="47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EF35ADB6-D2DA-4BB9-98D1-A129EB3BE01D}" dt="2024-04-22T09:53:50.859" v="8" actId="47"/>
        <pc:sldMkLst>
          <pc:docMk/>
          <pc:sldMk cId="3932207736" sldId="791"/>
        </pc:sldMkLst>
      </pc:sldChg>
      <pc:sldChg chg="modSp mod">
        <pc:chgData name="Jenifer Prince Devaraj" userId="c3fb109c-09d1-42a6-93f4-69472d709861" providerId="ADAL" clId="{EF35ADB6-D2DA-4BB9-98D1-A129EB3BE01D}" dt="2024-04-22T09:57:18.865" v="52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EF35ADB6-D2DA-4BB9-98D1-A129EB3BE01D}" dt="2024-04-22T09:57:18.865" v="52" actId="20577"/>
          <ac:spMkLst>
            <pc:docMk/>
            <pc:sldMk cId="1943684198" sldId="792"/>
            <ac:spMk id="8" creationId="{5475B975-3470-0F80-B893-D83A4A42F76D}"/>
          </ac:spMkLst>
        </pc:spChg>
      </pc:sldChg>
      <pc:sldChg chg="del">
        <pc:chgData name="Jenifer Prince Devaraj" userId="c3fb109c-09d1-42a6-93f4-69472d709861" providerId="ADAL" clId="{EF35ADB6-D2DA-4BB9-98D1-A129EB3BE01D}" dt="2024-04-22T09:54:03.484" v="13" actId="47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EF35ADB6-D2DA-4BB9-98D1-A129EB3BE01D}" dt="2024-04-22T09:56:37.657" v="28" actId="47"/>
        <pc:sldMkLst>
          <pc:docMk/>
          <pc:sldMk cId="1231501639" sldId="794"/>
        </pc:sldMkLst>
      </pc:sldChg>
      <pc:sldChg chg="modSp mod">
        <pc:chgData name="Jenifer Prince Devaraj" userId="c3fb109c-09d1-42a6-93f4-69472d709861" providerId="ADAL" clId="{EF35ADB6-D2DA-4BB9-98D1-A129EB3BE01D}" dt="2024-04-22T09:57:38.688" v="62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EF35ADB6-D2DA-4BB9-98D1-A129EB3BE01D}" dt="2024-04-22T09:57:38.688" v="62" actId="20577"/>
          <ac:spMkLst>
            <pc:docMk/>
            <pc:sldMk cId="1406989412" sldId="795"/>
            <ac:spMk id="8" creationId="{5475B975-3470-0F80-B893-D83A4A42F76D}"/>
          </ac:spMkLst>
        </pc:spChg>
      </pc:sldChg>
      <pc:sldChg chg="modSp mod">
        <pc:chgData name="Jenifer Prince Devaraj" userId="c3fb109c-09d1-42a6-93f4-69472d709861" providerId="ADAL" clId="{EF35ADB6-D2DA-4BB9-98D1-A129EB3BE01D}" dt="2024-04-22T09:57:33.463" v="60" actId="20577"/>
        <pc:sldMkLst>
          <pc:docMk/>
          <pc:sldMk cId="3771379570" sldId="796"/>
        </pc:sldMkLst>
        <pc:spChg chg="mod">
          <ac:chgData name="Jenifer Prince Devaraj" userId="c3fb109c-09d1-42a6-93f4-69472d709861" providerId="ADAL" clId="{EF35ADB6-D2DA-4BB9-98D1-A129EB3BE01D}" dt="2024-04-22T09:56:06.778" v="24" actId="20577"/>
          <ac:spMkLst>
            <pc:docMk/>
            <pc:sldMk cId="3771379570" sldId="79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33.463" v="60" actId="20577"/>
          <ac:spMkLst>
            <pc:docMk/>
            <pc:sldMk cId="3771379570" sldId="796"/>
            <ac:spMk id="8" creationId="{5475B975-3470-0F80-B893-D83A4A42F76D}"/>
          </ac:spMkLst>
        </pc:spChg>
        <pc:picChg chg="mod">
          <ac:chgData name="Jenifer Prince Devaraj" userId="c3fb109c-09d1-42a6-93f4-69472d709861" providerId="ADAL" clId="{EF35ADB6-D2DA-4BB9-98D1-A129EB3BE01D}" dt="2024-04-22T09:55:57.778" v="17" actId="1076"/>
          <ac:picMkLst>
            <pc:docMk/>
            <pc:sldMk cId="3771379570" sldId="796"/>
            <ac:picMk id="7" creationId="{C125FC29-737B-5D9B-5ADC-31AEB7E0F065}"/>
          </ac:picMkLst>
        </pc:picChg>
      </pc:sldChg>
      <pc:sldChg chg="delSp modSp mod">
        <pc:chgData name="Jenifer Prince Devaraj" userId="c3fb109c-09d1-42a6-93f4-69472d709861" providerId="ADAL" clId="{EF35ADB6-D2DA-4BB9-98D1-A129EB3BE01D}" dt="2024-04-22T09:57:42.497" v="64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EF35ADB6-D2DA-4BB9-98D1-A129EB3BE01D}" dt="2024-04-22T09:56:46.998" v="30" actId="6549"/>
          <ac:spMkLst>
            <pc:docMk/>
            <pc:sldMk cId="2173069969" sldId="797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EF35ADB6-D2DA-4BB9-98D1-A129EB3BE01D}" dt="2024-04-22T09:57:42.497" v="64" actId="20577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EF35ADB6-D2DA-4BB9-98D1-A129EB3BE01D}" dt="2024-04-22T09:56:42.737" v="29" actId="478"/>
          <ac:picMkLst>
            <pc:docMk/>
            <pc:sldMk cId="2173069969" sldId="797"/>
            <ac:picMk id="7" creationId="{A0129ECF-B19E-7E50-7B39-178EAD558C20}"/>
          </ac:picMkLst>
        </pc:picChg>
      </pc:sldChg>
      <pc:sldChg chg="del">
        <pc:chgData name="Jenifer Prince Devaraj" userId="c3fb109c-09d1-42a6-93f4-69472d709861" providerId="ADAL" clId="{EF35ADB6-D2DA-4BB9-98D1-A129EB3BE01D}" dt="2024-04-22T09:56:50.199" v="31" actId="47"/>
        <pc:sldMkLst>
          <pc:docMk/>
          <pc:sldMk cId="2810482428" sldId="79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  <a:p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1297920" cy="6550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Identify the Signal and provide the name of the function below and illustrate its graphical representations.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(a)                                 	       			(d) 					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(b) 		          			(e)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200" b="1" dirty="0">
                <a:latin typeface="Cambria" panose="02040503050406030204" pitchFamily="18" charset="0"/>
                <a:ea typeface="Times New Roman" panose="02020603050405020304" pitchFamily="18" charset="0"/>
              </a:rPr>
              <a:t>(c)					(f)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757" y="2556393"/>
            <a:ext cx="1384300" cy="692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4464CE-2026-93A0-7755-7433980C5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458" y="4001120"/>
            <a:ext cx="1521460" cy="6433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AF90BF-592E-1DAC-022C-E84318A6E8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81" y="5298265"/>
            <a:ext cx="1455737" cy="7846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75EB0A-D504-51F5-60C2-8566B980A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5431" y="2690995"/>
            <a:ext cx="2324952" cy="6433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0B2C7C-2AB2-C8A6-B089-6A056FAFE7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13779" y="4121439"/>
            <a:ext cx="1310737" cy="52306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EC1F08F-CF91-70A1-F6AD-0C829CE31F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7406" y="5298265"/>
            <a:ext cx="2232977" cy="55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48640" y="2037469"/>
            <a:ext cx="3647440" cy="5442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(a) 				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Signal: Continuous time signal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Function  : Unit Step Function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raphical representations.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885FAC-933F-23E2-67C4-7CF8BA3D4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020" y="2386311"/>
            <a:ext cx="1898650" cy="949325"/>
          </a:xfrm>
          <a:prstGeom prst="rect">
            <a:avLst/>
          </a:prstGeom>
        </p:spPr>
      </p:pic>
      <p:pic>
        <p:nvPicPr>
          <p:cNvPr id="2" name="Picture 1" descr="A graph of a function&#10;&#10;Description automatically generated">
            <a:extLst>
              <a:ext uri="{FF2B5EF4-FFF2-40B4-BE49-F238E27FC236}">
                <a16:creationId xmlns:a16="http://schemas.microsoft.com/office/drawing/2014/main" id="{C9A47355-F8FA-F43D-B1E2-A250FE171F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760" y="5070275"/>
            <a:ext cx="2252981" cy="127789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4578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10027920" cy="29494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triangular pulse for c(t) with the amplitude of 3 and a duration of 4-time units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00050" lvl="0" indent="-400050">
              <a:lnSpc>
                <a:spcPct val="150000"/>
              </a:lnSpc>
              <a:buAutoNum type="roman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Plot a rectangular pulse x(t) for unit amplitude and unit duration.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943684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471424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rectangular pulse for x(t) with unit amplitude and a duration of 2-time units. 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FD399E-8855-36B0-4E5E-81FFA7C75B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05" y="3543300"/>
            <a:ext cx="2495550" cy="1478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50120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F273CFB-0926-0E7D-0162-4397085397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385" y="2745740"/>
            <a:ext cx="2495550" cy="1478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4459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36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y(t)=x(2t+3) 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Time Shift						Time Variant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endParaRPr lang="en-GB" sz="1200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E439A22-20D3-3A50-F22A-B578C021A6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99" y="3613383"/>
            <a:ext cx="3361373" cy="176414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D2EA83-E100-FBBC-AFB4-CBB3DF426A9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787" y="3698134"/>
            <a:ext cx="3361373" cy="192792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1613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(b) Consider the rectangular  pulse below 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Illustrate the time shift  and time variant representation for rectangular function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u(t) = y(2t+2)</a:t>
            </a: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lvl="0">
              <a:lnSpc>
                <a:spcPct val="150000"/>
              </a:lnSpc>
              <a:buSzPts val="1200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125FC29-737B-5D9B-5ADC-31AEB7E0F0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949" y="2757487"/>
            <a:ext cx="2811708" cy="165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379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i="1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x(-2t-1)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i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4900" y="2816368"/>
            <a:ext cx="2270325" cy="137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477</Words>
  <Application>Microsoft Office PowerPoint</Application>
  <PresentationFormat>Widescreen</PresentationFormat>
  <Paragraphs>120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2024-04-22T09:57:43Z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