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65" r:id="rId2"/>
    <p:sldId id="257" r:id="rId3"/>
    <p:sldId id="261" r:id="rId4"/>
    <p:sldId id="267" r:id="rId5"/>
    <p:sldId id="268" r:id="rId6"/>
    <p:sldId id="270" r:id="rId7"/>
    <p:sldId id="271" r:id="rId8"/>
    <p:sldId id="272" r:id="rId9"/>
    <p:sldId id="273" r:id="rId10"/>
    <p:sldId id="352" r:id="rId11"/>
    <p:sldId id="353" r:id="rId12"/>
    <p:sldId id="354" r:id="rId13"/>
    <p:sldId id="355" r:id="rId14"/>
    <p:sldId id="277" r:id="rId15"/>
    <p:sldId id="274" r:id="rId16"/>
    <p:sldId id="275" r:id="rId17"/>
    <p:sldId id="276" r:id="rId18"/>
    <p:sldId id="278" r:id="rId19"/>
    <p:sldId id="279" r:id="rId20"/>
    <p:sldId id="280" r:id="rId21"/>
    <p:sldId id="359" r:id="rId22"/>
    <p:sldId id="360" r:id="rId23"/>
    <p:sldId id="361" r:id="rId24"/>
    <p:sldId id="362" r:id="rId25"/>
    <p:sldId id="363" r:id="rId26"/>
    <p:sldId id="351" r:id="rId27"/>
    <p:sldId id="365" r:id="rId28"/>
    <p:sldId id="357" r:id="rId29"/>
    <p:sldId id="282" r:id="rId30"/>
    <p:sldId id="356" r:id="rId31"/>
    <p:sldId id="358" r:id="rId32"/>
    <p:sldId id="266" r:id="rId33"/>
    <p:sldId id="364" r:id="rId34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EBAF"/>
    <a:srgbClr val="FEF8E2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D71B76-3B4D-4CE2-B15F-FDEB15543D7D}" v="580" dt="2025-03-26T13:20:54.5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90" autoAdjust="0"/>
    <p:restoredTop sz="94660"/>
  </p:normalViewPr>
  <p:slideViewPr>
    <p:cSldViewPr snapToGrid="0">
      <p:cViewPr varScale="1">
        <p:scale>
          <a:sx n="79" d="100"/>
          <a:sy n="79" d="100"/>
        </p:scale>
        <p:origin x="8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 Davies (Guilsfield CP School)" userId="f12b56a8-f181-4ab8-8b33-583f91f1a10a" providerId="ADAL" clId="{4DD71B76-3B4D-4CE2-B15F-FDEB15543D7D}"/>
    <pc:docChg chg="undo redo custSel addSld delSld modSld sldOrd modNotesMaster">
      <pc:chgData name="S Davies (Guilsfield CP School)" userId="f12b56a8-f181-4ab8-8b33-583f91f1a10a" providerId="ADAL" clId="{4DD71B76-3B4D-4CE2-B15F-FDEB15543D7D}" dt="2025-03-26T13:20:54.593" v="5072" actId="113"/>
      <pc:docMkLst>
        <pc:docMk/>
      </pc:docMkLst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3813131177" sldId="256"/>
        </pc:sldMkLst>
      </pc:sldChg>
      <pc:sldChg chg="delSp modSp add mod ord setBg delDesignElem">
        <pc:chgData name="S Davies (Guilsfield CP School)" userId="f12b56a8-f181-4ab8-8b33-583f91f1a10a" providerId="ADAL" clId="{4DD71B76-3B4D-4CE2-B15F-FDEB15543D7D}" dt="2025-03-26T10:35:34.253" v="4793" actId="20577"/>
        <pc:sldMkLst>
          <pc:docMk/>
          <pc:sldMk cId="3617332875" sldId="257"/>
        </pc:sldMkLst>
        <pc:spChg chg="mod">
          <ac:chgData name="S Davies (Guilsfield CP School)" userId="f12b56a8-f181-4ab8-8b33-583f91f1a10a" providerId="ADAL" clId="{4DD71B76-3B4D-4CE2-B15F-FDEB15543D7D}" dt="2025-03-26T10:35:34.253" v="4793" actId="20577"/>
          <ac:spMkLst>
            <pc:docMk/>
            <pc:sldMk cId="3617332875" sldId="257"/>
            <ac:spMk id="2" creationId="{F1EEAC3D-2A4E-59CB-DADF-53B13FF01359}"/>
          </ac:spMkLst>
        </pc:spChg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3747384211" sldId="257"/>
        </pc:sldMkLst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910024656" sldId="258"/>
        </pc:sldMkLst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381006418" sldId="259"/>
        </pc:sldMkLst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1481778168" sldId="260"/>
        </pc:sldMkLst>
      </pc:sldChg>
      <pc:sldChg chg="addSp delSp modSp mod setBg delAnim">
        <pc:chgData name="S Davies (Guilsfield CP School)" userId="f12b56a8-f181-4ab8-8b33-583f91f1a10a" providerId="ADAL" clId="{4DD71B76-3B4D-4CE2-B15F-FDEB15543D7D}" dt="2025-03-10T14:08:25.493" v="2115" actId="20577"/>
        <pc:sldMkLst>
          <pc:docMk/>
          <pc:sldMk cId="3868846528" sldId="261"/>
        </pc:sldMkLst>
        <pc:spChg chg="add mod">
          <ac:chgData name="S Davies (Guilsfield CP School)" userId="f12b56a8-f181-4ab8-8b33-583f91f1a10a" providerId="ADAL" clId="{4DD71B76-3B4D-4CE2-B15F-FDEB15543D7D}" dt="2025-03-10T14:08:25.493" v="2115" actId="20577"/>
          <ac:spMkLst>
            <pc:docMk/>
            <pc:sldMk cId="3868846528" sldId="261"/>
            <ac:spMk id="5" creationId="{1007AD10-B51C-6670-902D-984FD6E9DFF5}"/>
          </ac:spMkLst>
        </pc:spChg>
        <pc:picChg chg="add mod modCrop">
          <ac:chgData name="S Davies (Guilsfield CP School)" userId="f12b56a8-f181-4ab8-8b33-583f91f1a10a" providerId="ADAL" clId="{4DD71B76-3B4D-4CE2-B15F-FDEB15543D7D}" dt="2025-03-10T10:54:21.730" v="176" actId="1076"/>
          <ac:picMkLst>
            <pc:docMk/>
            <pc:sldMk cId="3868846528" sldId="261"/>
            <ac:picMk id="3" creationId="{9BF6F957-EC62-73F7-EDFF-EB51CB9C6CFD}"/>
          </ac:picMkLst>
        </pc:picChg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2315270681" sldId="262"/>
        </pc:sldMkLst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966157353" sldId="263"/>
        </pc:sldMkLst>
      </pc:sldChg>
      <pc:sldChg chg="addSp delSp modSp mod">
        <pc:chgData name="S Davies (Guilsfield CP School)" userId="f12b56a8-f181-4ab8-8b33-583f91f1a10a" providerId="ADAL" clId="{4DD71B76-3B4D-4CE2-B15F-FDEB15543D7D}" dt="2025-03-26T09:40:53.094" v="3557" actId="14734"/>
        <pc:sldMkLst>
          <pc:docMk/>
          <pc:sldMk cId="576440527" sldId="265"/>
        </pc:sldMkLst>
        <pc:spChg chg="add del">
          <ac:chgData name="S Davies (Guilsfield CP School)" userId="f12b56a8-f181-4ab8-8b33-583f91f1a10a" providerId="ADAL" clId="{4DD71B76-3B4D-4CE2-B15F-FDEB15543D7D}" dt="2025-03-25T19:24:01.764" v="3119" actId="478"/>
          <ac:spMkLst>
            <pc:docMk/>
            <pc:sldMk cId="576440527" sldId="265"/>
            <ac:spMk id="2" creationId="{F638B5D4-1AA0-32CA-3D1E-62BB6763F0BB}"/>
          </ac:spMkLst>
        </pc:spChg>
        <pc:spChg chg="mod">
          <ac:chgData name="S Davies (Guilsfield CP School)" userId="f12b56a8-f181-4ab8-8b33-583f91f1a10a" providerId="ADAL" clId="{4DD71B76-3B4D-4CE2-B15F-FDEB15543D7D}" dt="2025-03-25T19:23:58.489" v="3118"/>
          <ac:spMkLst>
            <pc:docMk/>
            <pc:sldMk cId="576440527" sldId="265"/>
            <ac:spMk id="5" creationId="{D9F61624-08D0-98AA-E59E-1521B69908FE}"/>
          </ac:spMkLst>
        </pc:spChg>
        <pc:graphicFrameChg chg="modGraphic">
          <ac:chgData name="S Davies (Guilsfield CP School)" userId="f12b56a8-f181-4ab8-8b33-583f91f1a10a" providerId="ADAL" clId="{4DD71B76-3B4D-4CE2-B15F-FDEB15543D7D}" dt="2025-03-09T19:56:06.685" v="4" actId="20577"/>
          <ac:graphicFrameMkLst>
            <pc:docMk/>
            <pc:sldMk cId="576440527" sldId="265"/>
            <ac:graphicFrameMk id="4" creationId="{7B1E6C42-EFA2-D762-4F69-D3185BC952BB}"/>
          </ac:graphicFrameMkLst>
        </pc:graphicFrameChg>
        <pc:graphicFrameChg chg="mod modGraphic">
          <ac:chgData name="S Davies (Guilsfield CP School)" userId="f12b56a8-f181-4ab8-8b33-583f91f1a10a" providerId="ADAL" clId="{4DD71B76-3B4D-4CE2-B15F-FDEB15543D7D}" dt="2025-03-25T19:24:37.912" v="3129"/>
          <ac:graphicFrameMkLst>
            <pc:docMk/>
            <pc:sldMk cId="576440527" sldId="265"/>
            <ac:graphicFrameMk id="6" creationId="{996A5E25-0E64-8DAC-5294-0D622B69C6BB}"/>
          </ac:graphicFrameMkLst>
        </pc:graphicFrameChg>
        <pc:graphicFrameChg chg="mod modGraphic">
          <ac:chgData name="S Davies (Guilsfield CP School)" userId="f12b56a8-f181-4ab8-8b33-583f91f1a10a" providerId="ADAL" clId="{4DD71B76-3B4D-4CE2-B15F-FDEB15543D7D}" dt="2025-03-26T09:40:53.094" v="3557" actId="14734"/>
          <ac:graphicFrameMkLst>
            <pc:docMk/>
            <pc:sldMk cId="576440527" sldId="265"/>
            <ac:graphicFrameMk id="7" creationId="{93588440-FE43-EB4C-D8E1-7D21073CD94E}"/>
          </ac:graphicFrameMkLst>
        </pc:graphicFrameChg>
      </pc:sldChg>
      <pc:sldChg chg="addSp delSp modSp add del mod setBg setClrOvrMap">
        <pc:chgData name="S Davies (Guilsfield CP School)" userId="f12b56a8-f181-4ab8-8b33-583f91f1a10a" providerId="ADAL" clId="{4DD71B76-3B4D-4CE2-B15F-FDEB15543D7D}" dt="2025-03-25T20:04:31.844" v="3481" actId="26606"/>
        <pc:sldMkLst>
          <pc:docMk/>
          <pc:sldMk cId="2532554276" sldId="266"/>
        </pc:sldMkLst>
        <pc:spChg chg="add del">
          <ac:chgData name="S Davies (Guilsfield CP School)" userId="f12b56a8-f181-4ab8-8b33-583f91f1a10a" providerId="ADAL" clId="{4DD71B76-3B4D-4CE2-B15F-FDEB15543D7D}" dt="2025-03-25T20:03:10.548" v="3474" actId="478"/>
          <ac:spMkLst>
            <pc:docMk/>
            <pc:sldMk cId="2532554276" sldId="266"/>
            <ac:spMk id="2" creationId="{99DCDA4B-46C7-5530-D2B3-0A0D59BD26DB}"/>
          </ac:spMkLst>
        </pc:spChg>
        <pc:spChg chg="mod ord">
          <ac:chgData name="S Davies (Guilsfield CP School)" userId="f12b56a8-f181-4ab8-8b33-583f91f1a10a" providerId="ADAL" clId="{4DD71B76-3B4D-4CE2-B15F-FDEB15543D7D}" dt="2025-03-25T20:04:31.844" v="3481" actId="26606"/>
          <ac:spMkLst>
            <pc:docMk/>
            <pc:sldMk cId="2532554276" sldId="266"/>
            <ac:spMk id="4" creationId="{0B98BE75-EB59-D89A-ABB0-45F89414A853}"/>
          </ac:spMkLst>
        </pc:spChg>
        <pc:spChg chg="add del">
          <ac:chgData name="S Davies (Guilsfield CP School)" userId="f12b56a8-f181-4ab8-8b33-583f91f1a10a" providerId="ADAL" clId="{4DD71B76-3B4D-4CE2-B15F-FDEB15543D7D}" dt="2025-03-25T20:03:22.360" v="3479" actId="26606"/>
          <ac:spMkLst>
            <pc:docMk/>
            <pc:sldMk cId="2532554276" sldId="266"/>
            <ac:spMk id="11" creationId="{0671A8AE-40A1-4631-A6B8-581AFF065482}"/>
          </ac:spMkLst>
        </pc:spChg>
        <pc:spChg chg="add del">
          <ac:chgData name="S Davies (Guilsfield CP School)" userId="f12b56a8-f181-4ab8-8b33-583f91f1a10a" providerId="ADAL" clId="{4DD71B76-3B4D-4CE2-B15F-FDEB15543D7D}" dt="2025-03-25T20:03:22.360" v="3479" actId="26606"/>
          <ac:spMkLst>
            <pc:docMk/>
            <pc:sldMk cId="2532554276" sldId="266"/>
            <ac:spMk id="13" creationId="{AB58EF07-17C2-48CF-ABB0-EEF1F17CB8F0}"/>
          </ac:spMkLst>
        </pc:spChg>
        <pc:spChg chg="add del">
          <ac:chgData name="S Davies (Guilsfield CP School)" userId="f12b56a8-f181-4ab8-8b33-583f91f1a10a" providerId="ADAL" clId="{4DD71B76-3B4D-4CE2-B15F-FDEB15543D7D}" dt="2025-03-25T20:03:22.360" v="3479" actId="26606"/>
          <ac:spMkLst>
            <pc:docMk/>
            <pc:sldMk cId="2532554276" sldId="266"/>
            <ac:spMk id="15" creationId="{AF2F604E-43BE-4DC3-B983-E071523364F8}"/>
          </ac:spMkLst>
        </pc:spChg>
        <pc:spChg chg="add del">
          <ac:chgData name="S Davies (Guilsfield CP School)" userId="f12b56a8-f181-4ab8-8b33-583f91f1a10a" providerId="ADAL" clId="{4DD71B76-3B4D-4CE2-B15F-FDEB15543D7D}" dt="2025-03-25T20:03:22.360" v="3479" actId="26606"/>
          <ac:spMkLst>
            <pc:docMk/>
            <pc:sldMk cId="2532554276" sldId="266"/>
            <ac:spMk id="17" creationId="{08C9B587-E65E-4B52-B37C-ABEBB6E87928}"/>
          </ac:spMkLst>
        </pc:spChg>
        <pc:spChg chg="add">
          <ac:chgData name="S Davies (Guilsfield CP School)" userId="f12b56a8-f181-4ab8-8b33-583f91f1a10a" providerId="ADAL" clId="{4DD71B76-3B4D-4CE2-B15F-FDEB15543D7D}" dt="2025-03-25T20:04:31.844" v="3481" actId="26606"/>
          <ac:spMkLst>
            <pc:docMk/>
            <pc:sldMk cId="2532554276" sldId="266"/>
            <ac:spMk id="2057" creationId="{71B2258F-86CA-4D4D-8270-BC05FCDEBFB3}"/>
          </ac:spMkLst>
        </pc:spChg>
        <pc:picChg chg="del">
          <ac:chgData name="S Davies (Guilsfield CP School)" userId="f12b56a8-f181-4ab8-8b33-583f91f1a10a" providerId="ADAL" clId="{4DD71B76-3B4D-4CE2-B15F-FDEB15543D7D}" dt="2025-03-25T20:01:13.776" v="3466" actId="478"/>
          <ac:picMkLst>
            <pc:docMk/>
            <pc:sldMk cId="2532554276" sldId="266"/>
            <ac:picMk id="3" creationId="{8A855B24-D047-00FB-0738-C6A3CDE7723F}"/>
          </ac:picMkLst>
        </pc:picChg>
        <pc:picChg chg="del">
          <ac:chgData name="S Davies (Guilsfield CP School)" userId="f12b56a8-f181-4ab8-8b33-583f91f1a10a" providerId="ADAL" clId="{4DD71B76-3B4D-4CE2-B15F-FDEB15543D7D}" dt="2025-03-25T20:01:11.752" v="3464" actId="478"/>
          <ac:picMkLst>
            <pc:docMk/>
            <pc:sldMk cId="2532554276" sldId="266"/>
            <ac:picMk id="5" creationId="{DD7C04BA-C98F-16C4-56CE-6F9A2CA65993}"/>
          </ac:picMkLst>
        </pc:picChg>
        <pc:picChg chg="add mod">
          <ac:chgData name="S Davies (Guilsfield CP School)" userId="f12b56a8-f181-4ab8-8b33-583f91f1a10a" providerId="ADAL" clId="{4DD71B76-3B4D-4CE2-B15F-FDEB15543D7D}" dt="2025-03-25T20:03:22.360" v="3479" actId="26606"/>
          <ac:picMkLst>
            <pc:docMk/>
            <pc:sldMk cId="2532554276" sldId="266"/>
            <ac:picMk id="6" creationId="{AF86D8B4-CA37-CAD7-70BB-4D664946F100}"/>
          </ac:picMkLst>
        </pc:picChg>
        <pc:picChg chg="add mod">
          <ac:chgData name="S Davies (Guilsfield CP School)" userId="f12b56a8-f181-4ab8-8b33-583f91f1a10a" providerId="ADAL" clId="{4DD71B76-3B4D-4CE2-B15F-FDEB15543D7D}" dt="2025-03-25T20:04:31.844" v="3481" actId="26606"/>
          <ac:picMkLst>
            <pc:docMk/>
            <pc:sldMk cId="2532554276" sldId="266"/>
            <ac:picMk id="2052" creationId="{D85AC38B-2323-1C00-EE49-831592C65EA2}"/>
          </ac:picMkLst>
        </pc:picChg>
        <pc:picChg chg="del">
          <ac:chgData name="S Davies (Guilsfield CP School)" userId="f12b56a8-f181-4ab8-8b33-583f91f1a10a" providerId="ADAL" clId="{4DD71B76-3B4D-4CE2-B15F-FDEB15543D7D}" dt="2025-03-25T20:01:12.803" v="3465" actId="478"/>
          <ac:picMkLst>
            <pc:docMk/>
            <pc:sldMk cId="2532554276" sldId="266"/>
            <ac:picMk id="4098" creationId="{4DB0A558-D2CD-0B89-78A0-F9B98B515B70}"/>
          </ac:picMkLst>
        </pc:picChg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1055555888" sldId="267"/>
        </pc:sldMkLst>
      </pc:sldChg>
      <pc:sldChg chg="addSp delSp modSp new mod modAnim">
        <pc:chgData name="S Davies (Guilsfield CP School)" userId="f12b56a8-f181-4ab8-8b33-583f91f1a10a" providerId="ADAL" clId="{4DD71B76-3B4D-4CE2-B15F-FDEB15543D7D}" dt="2025-03-26T09:35:40.095" v="3516"/>
        <pc:sldMkLst>
          <pc:docMk/>
          <pc:sldMk cId="1901707823" sldId="267"/>
        </pc:sldMkLst>
        <pc:spChg chg="add mod">
          <ac:chgData name="S Davies (Guilsfield CP School)" userId="f12b56a8-f181-4ab8-8b33-583f91f1a10a" providerId="ADAL" clId="{4DD71B76-3B4D-4CE2-B15F-FDEB15543D7D}" dt="2025-03-26T09:35:02.901" v="3514" actId="1076"/>
          <ac:spMkLst>
            <pc:docMk/>
            <pc:sldMk cId="1901707823" sldId="267"/>
            <ac:spMk id="2" creationId="{C4F91912-2A18-0577-381E-5244518F2884}"/>
          </ac:spMkLst>
        </pc:spChg>
        <pc:spChg chg="add mod">
          <ac:chgData name="S Davies (Guilsfield CP School)" userId="f12b56a8-f181-4ab8-8b33-583f91f1a10a" providerId="ADAL" clId="{4DD71B76-3B4D-4CE2-B15F-FDEB15543D7D}" dt="2025-03-26T09:34:59.743" v="3513" actId="14100"/>
          <ac:spMkLst>
            <pc:docMk/>
            <pc:sldMk cId="1901707823" sldId="267"/>
            <ac:spMk id="16" creationId="{96F4C189-A3BD-6C87-BFA7-31A375B1BEF1}"/>
          </ac:spMkLst>
        </pc:spChg>
        <pc:picChg chg="add mod">
          <ac:chgData name="S Davies (Guilsfield CP School)" userId="f12b56a8-f181-4ab8-8b33-583f91f1a10a" providerId="ADAL" clId="{4DD71B76-3B4D-4CE2-B15F-FDEB15543D7D}" dt="2025-03-26T09:34:43.521" v="3506" actId="1076"/>
          <ac:picMkLst>
            <pc:docMk/>
            <pc:sldMk cId="1901707823" sldId="267"/>
            <ac:picMk id="11" creationId="{1CF88DD1-CFC6-086A-40E4-491F66F72DB1}"/>
          </ac:picMkLst>
        </pc:picChg>
        <pc:picChg chg="add mod">
          <ac:chgData name="S Davies (Guilsfield CP School)" userId="f12b56a8-f181-4ab8-8b33-583f91f1a10a" providerId="ADAL" clId="{4DD71B76-3B4D-4CE2-B15F-FDEB15543D7D}" dt="2025-03-26T09:34:55.979" v="3511" actId="1076"/>
          <ac:picMkLst>
            <pc:docMk/>
            <pc:sldMk cId="1901707823" sldId="267"/>
            <ac:picMk id="12" creationId="{DB06EACA-C3EB-6DD9-D14D-760D18E4E4E5}"/>
          </ac:picMkLst>
        </pc:picChg>
        <pc:cxnChg chg="add">
          <ac:chgData name="S Davies (Guilsfield CP School)" userId="f12b56a8-f181-4ab8-8b33-583f91f1a10a" providerId="ADAL" clId="{4DD71B76-3B4D-4CE2-B15F-FDEB15543D7D}" dt="2025-03-26T09:35:17.986" v="3515" actId="11529"/>
          <ac:cxnSpMkLst>
            <pc:docMk/>
            <pc:sldMk cId="1901707823" sldId="267"/>
            <ac:cxnSpMk id="4" creationId="{2DCEA848-365A-09FA-F3CF-E3018E31D258}"/>
          </ac:cxnSpMkLst>
        </pc:cxnChg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2346474319" sldId="268"/>
        </pc:sldMkLst>
      </pc:sldChg>
      <pc:sldChg chg="addSp delSp modSp new mod">
        <pc:chgData name="S Davies (Guilsfield CP School)" userId="f12b56a8-f181-4ab8-8b33-583f91f1a10a" providerId="ADAL" clId="{4DD71B76-3B4D-4CE2-B15F-FDEB15543D7D}" dt="2025-03-23T17:00:10.551" v="2575" actId="478"/>
        <pc:sldMkLst>
          <pc:docMk/>
          <pc:sldMk cId="3382666321" sldId="268"/>
        </pc:sldMkLst>
        <pc:spChg chg="add mod">
          <ac:chgData name="S Davies (Guilsfield CP School)" userId="f12b56a8-f181-4ab8-8b33-583f91f1a10a" providerId="ADAL" clId="{4DD71B76-3B4D-4CE2-B15F-FDEB15543D7D}" dt="2025-03-10T11:03:02.622" v="315" actId="1076"/>
          <ac:spMkLst>
            <pc:docMk/>
            <pc:sldMk cId="3382666321" sldId="268"/>
            <ac:spMk id="6" creationId="{16D1DC49-F97B-B233-E1B6-EE96662CE92A}"/>
          </ac:spMkLst>
        </pc:spChg>
        <pc:spChg chg="add mod">
          <ac:chgData name="S Davies (Guilsfield CP School)" userId="f12b56a8-f181-4ab8-8b33-583f91f1a10a" providerId="ADAL" clId="{4DD71B76-3B4D-4CE2-B15F-FDEB15543D7D}" dt="2025-03-10T11:21:07.425" v="494" actId="1076"/>
          <ac:spMkLst>
            <pc:docMk/>
            <pc:sldMk cId="3382666321" sldId="268"/>
            <ac:spMk id="10" creationId="{49431267-3CAC-8725-84BA-C3FA88E9ADF8}"/>
          </ac:spMkLst>
        </pc:spChg>
        <pc:spChg chg="add mod">
          <ac:chgData name="S Davies (Guilsfield CP School)" userId="f12b56a8-f181-4ab8-8b33-583f91f1a10a" providerId="ADAL" clId="{4DD71B76-3B4D-4CE2-B15F-FDEB15543D7D}" dt="2025-03-10T13:00:17.299" v="1211" actId="1076"/>
          <ac:spMkLst>
            <pc:docMk/>
            <pc:sldMk cId="3382666321" sldId="268"/>
            <ac:spMk id="11" creationId="{BA9CF838-50B9-0007-F86D-D482B5F118DA}"/>
          </ac:spMkLst>
        </pc:spChg>
        <pc:spChg chg="add mod">
          <ac:chgData name="S Davies (Guilsfield CP School)" userId="f12b56a8-f181-4ab8-8b33-583f91f1a10a" providerId="ADAL" clId="{4DD71B76-3B4D-4CE2-B15F-FDEB15543D7D}" dt="2025-03-10T13:00:24.893" v="1213" actId="1076"/>
          <ac:spMkLst>
            <pc:docMk/>
            <pc:sldMk cId="3382666321" sldId="268"/>
            <ac:spMk id="12" creationId="{F359B045-E65C-3318-D0A1-BD7C22121A37}"/>
          </ac:spMkLst>
        </pc:spChg>
        <pc:spChg chg="add mod">
          <ac:chgData name="S Davies (Guilsfield CP School)" userId="f12b56a8-f181-4ab8-8b33-583f91f1a10a" providerId="ADAL" clId="{4DD71B76-3B4D-4CE2-B15F-FDEB15543D7D}" dt="2025-03-10T13:00:32.334" v="1215" actId="1076"/>
          <ac:spMkLst>
            <pc:docMk/>
            <pc:sldMk cId="3382666321" sldId="268"/>
            <ac:spMk id="13" creationId="{4D3B010F-03AB-9F27-C004-B31F533C5C0E}"/>
          </ac:spMkLst>
        </pc:spChg>
        <pc:picChg chg="add mod">
          <ac:chgData name="S Davies (Guilsfield CP School)" userId="f12b56a8-f181-4ab8-8b33-583f91f1a10a" providerId="ADAL" clId="{4DD71B76-3B4D-4CE2-B15F-FDEB15543D7D}" dt="2025-03-10T11:22:38.787" v="506" actId="14100"/>
          <ac:picMkLst>
            <pc:docMk/>
            <pc:sldMk cId="3382666321" sldId="268"/>
            <ac:picMk id="17" creationId="{32F72F90-FC92-A966-72CB-8BFC8503F75B}"/>
          </ac:picMkLst>
        </pc:picChg>
        <pc:picChg chg="add mod">
          <ac:chgData name="S Davies (Guilsfield CP School)" userId="f12b56a8-f181-4ab8-8b33-583f91f1a10a" providerId="ADAL" clId="{4DD71B76-3B4D-4CE2-B15F-FDEB15543D7D}" dt="2025-03-10T13:00:20.911" v="1212" actId="1076"/>
          <ac:picMkLst>
            <pc:docMk/>
            <pc:sldMk cId="3382666321" sldId="268"/>
            <ac:picMk id="1026" creationId="{9214E726-559B-9648-CC8D-0292740ADB9D}"/>
          </ac:picMkLst>
        </pc:picChg>
        <pc:picChg chg="add mod">
          <ac:chgData name="S Davies (Guilsfield CP School)" userId="f12b56a8-f181-4ab8-8b33-583f91f1a10a" providerId="ADAL" clId="{4DD71B76-3B4D-4CE2-B15F-FDEB15543D7D}" dt="2025-03-10T13:00:28.056" v="1214" actId="1076"/>
          <ac:picMkLst>
            <pc:docMk/>
            <pc:sldMk cId="3382666321" sldId="268"/>
            <ac:picMk id="1028" creationId="{B47E12D3-86E9-66B2-3BCD-CE16908DBB7F}"/>
          </ac:picMkLst>
        </pc:picChg>
        <pc:picChg chg="add mod">
          <ac:chgData name="S Davies (Guilsfield CP School)" userId="f12b56a8-f181-4ab8-8b33-583f91f1a10a" providerId="ADAL" clId="{4DD71B76-3B4D-4CE2-B15F-FDEB15543D7D}" dt="2025-03-10T13:00:37.390" v="1216" actId="1076"/>
          <ac:picMkLst>
            <pc:docMk/>
            <pc:sldMk cId="3382666321" sldId="268"/>
            <ac:picMk id="1030" creationId="{EF6D8558-C188-2859-D2F1-52A60C395785}"/>
          </ac:picMkLst>
        </pc:picChg>
      </pc:sldChg>
      <pc:sldChg chg="del">
        <pc:chgData name="S Davies (Guilsfield CP School)" userId="f12b56a8-f181-4ab8-8b33-583f91f1a10a" providerId="ADAL" clId="{4DD71B76-3B4D-4CE2-B15F-FDEB15543D7D}" dt="2025-03-09T19:56:31.973" v="8" actId="2696"/>
        <pc:sldMkLst>
          <pc:docMk/>
          <pc:sldMk cId="401067747" sldId="269"/>
        </pc:sldMkLst>
      </pc:sldChg>
      <pc:sldChg chg="add del">
        <pc:chgData name="S Davies (Guilsfield CP School)" userId="f12b56a8-f181-4ab8-8b33-583f91f1a10a" providerId="ADAL" clId="{4DD71B76-3B4D-4CE2-B15F-FDEB15543D7D}" dt="2025-03-10T11:35:45.466" v="716" actId="47"/>
        <pc:sldMkLst>
          <pc:docMk/>
          <pc:sldMk cId="2873929862" sldId="269"/>
        </pc:sldMkLst>
      </pc:sldChg>
      <pc:sldChg chg="addSp delSp modSp new mod">
        <pc:chgData name="S Davies (Guilsfield CP School)" userId="f12b56a8-f181-4ab8-8b33-583f91f1a10a" providerId="ADAL" clId="{4DD71B76-3B4D-4CE2-B15F-FDEB15543D7D}" dt="2025-03-10T11:31:56.717" v="651" actId="1076"/>
        <pc:sldMkLst>
          <pc:docMk/>
          <pc:sldMk cId="547298186" sldId="270"/>
        </pc:sldMkLst>
        <pc:spChg chg="add mod">
          <ac:chgData name="S Davies (Guilsfield CP School)" userId="f12b56a8-f181-4ab8-8b33-583f91f1a10a" providerId="ADAL" clId="{4DD71B76-3B4D-4CE2-B15F-FDEB15543D7D}" dt="2025-03-10T11:27:23.757" v="523"/>
          <ac:spMkLst>
            <pc:docMk/>
            <pc:sldMk cId="547298186" sldId="270"/>
            <ac:spMk id="4" creationId="{4B32F79E-4F41-3C3A-A94A-B4D1D166C53D}"/>
          </ac:spMkLst>
        </pc:spChg>
        <pc:spChg chg="add mod">
          <ac:chgData name="S Davies (Guilsfield CP School)" userId="f12b56a8-f181-4ab8-8b33-583f91f1a10a" providerId="ADAL" clId="{4DD71B76-3B4D-4CE2-B15F-FDEB15543D7D}" dt="2025-03-10T11:29:49.120" v="576" actId="1076"/>
          <ac:spMkLst>
            <pc:docMk/>
            <pc:sldMk cId="547298186" sldId="270"/>
            <ac:spMk id="5" creationId="{09203FEA-EFB0-A8FE-6BA5-539BD5522EA6}"/>
          </ac:spMkLst>
        </pc:spChg>
        <pc:spChg chg="add mod">
          <ac:chgData name="S Davies (Guilsfield CP School)" userId="f12b56a8-f181-4ab8-8b33-583f91f1a10a" providerId="ADAL" clId="{4DD71B76-3B4D-4CE2-B15F-FDEB15543D7D}" dt="2025-03-10T11:31:45.209" v="648" actId="207"/>
          <ac:spMkLst>
            <pc:docMk/>
            <pc:sldMk cId="547298186" sldId="270"/>
            <ac:spMk id="6" creationId="{36D38426-A2F8-F933-1614-AF4E07D92CDF}"/>
          </ac:spMkLst>
        </pc:spChg>
        <pc:picChg chg="add mod">
          <ac:chgData name="S Davies (Guilsfield CP School)" userId="f12b56a8-f181-4ab8-8b33-583f91f1a10a" providerId="ADAL" clId="{4DD71B76-3B4D-4CE2-B15F-FDEB15543D7D}" dt="2025-03-10T11:31:56.717" v="651" actId="1076"/>
          <ac:picMkLst>
            <pc:docMk/>
            <pc:sldMk cId="547298186" sldId="270"/>
            <ac:picMk id="7" creationId="{553C96A3-CFF2-C357-3DE6-CDCB02A436E6}"/>
          </ac:picMkLst>
        </pc:picChg>
      </pc:sldChg>
      <pc:sldChg chg="addSp delSp modSp add del mod">
        <pc:chgData name="S Davies (Guilsfield CP School)" userId="f12b56a8-f181-4ab8-8b33-583f91f1a10a" providerId="ADAL" clId="{4DD71B76-3B4D-4CE2-B15F-FDEB15543D7D}" dt="2025-03-10T11:34:33.172" v="693" actId="207"/>
        <pc:sldMkLst>
          <pc:docMk/>
          <pc:sldMk cId="2024668861" sldId="271"/>
        </pc:sldMkLst>
        <pc:spChg chg="mod">
          <ac:chgData name="S Davies (Guilsfield CP School)" userId="f12b56a8-f181-4ab8-8b33-583f91f1a10a" providerId="ADAL" clId="{4DD71B76-3B4D-4CE2-B15F-FDEB15543D7D}" dt="2025-03-10T11:34:33.172" v="693" actId="207"/>
          <ac:spMkLst>
            <pc:docMk/>
            <pc:sldMk cId="2024668861" sldId="271"/>
            <ac:spMk id="6" creationId="{D7E495AE-D57E-5F04-CA21-D23E2C89CB6A}"/>
          </ac:spMkLst>
        </pc:spChg>
        <pc:picChg chg="add mod">
          <ac:chgData name="S Davies (Guilsfield CP School)" userId="f12b56a8-f181-4ab8-8b33-583f91f1a10a" providerId="ADAL" clId="{4DD71B76-3B4D-4CE2-B15F-FDEB15543D7D}" dt="2025-03-10T11:33:22.066" v="673" actId="14100"/>
          <ac:picMkLst>
            <pc:docMk/>
            <pc:sldMk cId="2024668861" sldId="271"/>
            <ac:picMk id="2" creationId="{7AD520E8-8AA1-91C3-DFA6-1B7495F7103F}"/>
          </ac:picMkLst>
        </pc:picChg>
      </pc:sldChg>
      <pc:sldChg chg="addSp delSp modSp add mod">
        <pc:chgData name="S Davies (Guilsfield CP School)" userId="f12b56a8-f181-4ab8-8b33-583f91f1a10a" providerId="ADAL" clId="{4DD71B76-3B4D-4CE2-B15F-FDEB15543D7D}" dt="2025-03-10T11:34:38.622" v="694" actId="207"/>
        <pc:sldMkLst>
          <pc:docMk/>
          <pc:sldMk cId="3639271726" sldId="272"/>
        </pc:sldMkLst>
        <pc:spChg chg="mod">
          <ac:chgData name="S Davies (Guilsfield CP School)" userId="f12b56a8-f181-4ab8-8b33-583f91f1a10a" providerId="ADAL" clId="{4DD71B76-3B4D-4CE2-B15F-FDEB15543D7D}" dt="2025-03-10T11:34:38.622" v="694" actId="207"/>
          <ac:spMkLst>
            <pc:docMk/>
            <pc:sldMk cId="3639271726" sldId="272"/>
            <ac:spMk id="6" creationId="{A79DBFD4-AB26-C973-8CDE-063FAB400018}"/>
          </ac:spMkLst>
        </pc:spChg>
        <pc:picChg chg="add mod">
          <ac:chgData name="S Davies (Guilsfield CP School)" userId="f12b56a8-f181-4ab8-8b33-583f91f1a10a" providerId="ADAL" clId="{4DD71B76-3B4D-4CE2-B15F-FDEB15543D7D}" dt="2025-03-10T11:34:08.933" v="692" actId="1076"/>
          <ac:picMkLst>
            <pc:docMk/>
            <pc:sldMk cId="3639271726" sldId="272"/>
            <ac:picMk id="3" creationId="{6AD98FCE-4BBF-A0F2-B611-5A01D87FC6B8}"/>
          </ac:picMkLst>
        </pc:picChg>
      </pc:sldChg>
      <pc:sldChg chg="addSp delSp modSp add mod">
        <pc:chgData name="S Davies (Guilsfield CP School)" userId="f12b56a8-f181-4ab8-8b33-583f91f1a10a" providerId="ADAL" clId="{4DD71B76-3B4D-4CE2-B15F-FDEB15543D7D}" dt="2025-03-10T11:35:41.731" v="715" actId="1076"/>
        <pc:sldMkLst>
          <pc:docMk/>
          <pc:sldMk cId="3938779307" sldId="273"/>
        </pc:sldMkLst>
        <pc:spChg chg="mod">
          <ac:chgData name="S Davies (Guilsfield CP School)" userId="f12b56a8-f181-4ab8-8b33-583f91f1a10a" providerId="ADAL" clId="{4DD71B76-3B4D-4CE2-B15F-FDEB15543D7D}" dt="2025-03-10T11:35:24.825" v="711" actId="13926"/>
          <ac:spMkLst>
            <pc:docMk/>
            <pc:sldMk cId="3938779307" sldId="273"/>
            <ac:spMk id="6" creationId="{8554B5B7-A443-BA3A-F68D-E5955C53BD91}"/>
          </ac:spMkLst>
        </pc:spChg>
        <pc:picChg chg="add mod">
          <ac:chgData name="S Davies (Guilsfield CP School)" userId="f12b56a8-f181-4ab8-8b33-583f91f1a10a" providerId="ADAL" clId="{4DD71B76-3B4D-4CE2-B15F-FDEB15543D7D}" dt="2025-03-10T11:35:41.731" v="715" actId="1076"/>
          <ac:picMkLst>
            <pc:docMk/>
            <pc:sldMk cId="3938779307" sldId="273"/>
            <ac:picMk id="2" creationId="{DE1513FE-7BEB-9AF2-1DBE-BBE6742D800F}"/>
          </ac:picMkLst>
        </pc:picChg>
      </pc:sldChg>
      <pc:sldChg chg="addSp delSp modSp new mod">
        <pc:chgData name="S Davies (Guilsfield CP School)" userId="f12b56a8-f181-4ab8-8b33-583f91f1a10a" providerId="ADAL" clId="{4DD71B76-3B4D-4CE2-B15F-FDEB15543D7D}" dt="2025-03-26T11:43:09.344" v="4869" actId="692"/>
        <pc:sldMkLst>
          <pc:docMk/>
          <pc:sldMk cId="4222229236" sldId="274"/>
        </pc:sldMkLst>
        <pc:spChg chg="add del mod">
          <ac:chgData name="S Davies (Guilsfield CP School)" userId="f12b56a8-f181-4ab8-8b33-583f91f1a10a" providerId="ADAL" clId="{4DD71B76-3B4D-4CE2-B15F-FDEB15543D7D}" dt="2025-03-26T11:40:45.484" v="4812" actId="478"/>
          <ac:spMkLst>
            <pc:docMk/>
            <pc:sldMk cId="4222229236" sldId="274"/>
            <ac:spMk id="2" creationId="{B905565D-571B-1B47-D602-06FEB82600D0}"/>
          </ac:spMkLst>
        </pc:spChg>
        <pc:spChg chg="add del">
          <ac:chgData name="S Davies (Guilsfield CP School)" userId="f12b56a8-f181-4ab8-8b33-583f91f1a10a" providerId="ADAL" clId="{4DD71B76-3B4D-4CE2-B15F-FDEB15543D7D}" dt="2025-03-26T11:40:56.204" v="4825" actId="478"/>
          <ac:spMkLst>
            <pc:docMk/>
            <pc:sldMk cId="4222229236" sldId="274"/>
            <ac:spMk id="3" creationId="{DD3BD6AB-71EA-4688-68EF-61550D7F6114}"/>
          </ac:spMkLst>
        </pc:spChg>
        <pc:spChg chg="add del mod">
          <ac:chgData name="S Davies (Guilsfield CP School)" userId="f12b56a8-f181-4ab8-8b33-583f91f1a10a" providerId="ADAL" clId="{4DD71B76-3B4D-4CE2-B15F-FDEB15543D7D}" dt="2025-03-26T11:41:47.392" v="4836" actId="20577"/>
          <ac:spMkLst>
            <pc:docMk/>
            <pc:sldMk cId="4222229236" sldId="274"/>
            <ac:spMk id="5" creationId="{5E24FCC1-1367-09E8-D43D-ACD4475FC1DA}"/>
          </ac:spMkLst>
        </pc:spChg>
        <pc:spChg chg="add mod">
          <ac:chgData name="S Davies (Guilsfield CP School)" userId="f12b56a8-f181-4ab8-8b33-583f91f1a10a" providerId="ADAL" clId="{4DD71B76-3B4D-4CE2-B15F-FDEB15543D7D}" dt="2025-03-10T11:37:27.581" v="731" actId="1076"/>
          <ac:spMkLst>
            <pc:docMk/>
            <pc:sldMk cId="4222229236" sldId="274"/>
            <ac:spMk id="6" creationId="{D53AB58A-8130-5E40-0A3F-D7FE781B7F81}"/>
          </ac:spMkLst>
        </pc:spChg>
        <pc:spChg chg="add mod">
          <ac:chgData name="S Davies (Guilsfield CP School)" userId="f12b56a8-f181-4ab8-8b33-583f91f1a10a" providerId="ADAL" clId="{4DD71B76-3B4D-4CE2-B15F-FDEB15543D7D}" dt="2025-03-26T11:43:09.344" v="4869" actId="692"/>
          <ac:spMkLst>
            <pc:docMk/>
            <pc:sldMk cId="4222229236" sldId="274"/>
            <ac:spMk id="7" creationId="{19A59090-1224-8F96-9B67-4AF7C85F7084}"/>
          </ac:spMkLst>
        </pc:spChg>
      </pc:sldChg>
      <pc:sldChg chg="new del">
        <pc:chgData name="S Davies (Guilsfield CP School)" userId="f12b56a8-f181-4ab8-8b33-583f91f1a10a" providerId="ADAL" clId="{4DD71B76-3B4D-4CE2-B15F-FDEB15543D7D}" dt="2025-03-10T11:37:50.962" v="733" actId="47"/>
        <pc:sldMkLst>
          <pc:docMk/>
          <pc:sldMk cId="2541909226" sldId="275"/>
        </pc:sldMkLst>
      </pc:sldChg>
      <pc:sldChg chg="addSp delSp modSp add mod modAnim">
        <pc:chgData name="S Davies (Guilsfield CP School)" userId="f12b56a8-f181-4ab8-8b33-583f91f1a10a" providerId="ADAL" clId="{4DD71B76-3B4D-4CE2-B15F-FDEB15543D7D}" dt="2025-03-26T11:44:50.065" v="4870" actId="21"/>
        <pc:sldMkLst>
          <pc:docMk/>
          <pc:sldMk cId="3676491081" sldId="275"/>
        </pc:sldMkLst>
        <pc:spChg chg="add mod">
          <ac:chgData name="S Davies (Guilsfield CP School)" userId="f12b56a8-f181-4ab8-8b33-583f91f1a10a" providerId="ADAL" clId="{4DD71B76-3B4D-4CE2-B15F-FDEB15543D7D}" dt="2025-03-25T19:28:28.612" v="3178" actId="1076"/>
          <ac:spMkLst>
            <pc:docMk/>
            <pc:sldMk cId="3676491081" sldId="275"/>
            <ac:spMk id="4" creationId="{22B42C73-1DD0-8996-19EF-ACBEF66DDA76}"/>
          </ac:spMkLst>
        </pc:spChg>
        <pc:spChg chg="mod">
          <ac:chgData name="S Davies (Guilsfield CP School)" userId="f12b56a8-f181-4ab8-8b33-583f91f1a10a" providerId="ADAL" clId="{4DD71B76-3B4D-4CE2-B15F-FDEB15543D7D}" dt="2025-03-26T11:44:50.065" v="4870" actId="21"/>
          <ac:spMkLst>
            <pc:docMk/>
            <pc:sldMk cId="3676491081" sldId="275"/>
            <ac:spMk id="16" creationId="{7A61E644-508D-1551-A295-3F104FE6629B}"/>
          </ac:spMkLst>
        </pc:spChg>
        <pc:picChg chg="mod">
          <ac:chgData name="S Davies (Guilsfield CP School)" userId="f12b56a8-f181-4ab8-8b33-583f91f1a10a" providerId="ADAL" clId="{4DD71B76-3B4D-4CE2-B15F-FDEB15543D7D}" dt="2025-03-10T11:43:24.367" v="814" actId="1076"/>
          <ac:picMkLst>
            <pc:docMk/>
            <pc:sldMk cId="3676491081" sldId="275"/>
            <ac:picMk id="12" creationId="{630ED85F-2873-0297-FF2C-999E80E43F38}"/>
          </ac:picMkLst>
        </pc:picChg>
        <pc:picChg chg="add mod">
          <ac:chgData name="S Davies (Guilsfield CP School)" userId="f12b56a8-f181-4ab8-8b33-583f91f1a10a" providerId="ADAL" clId="{4DD71B76-3B4D-4CE2-B15F-FDEB15543D7D}" dt="2025-03-10T11:42:52.201" v="807" actId="1076"/>
          <ac:picMkLst>
            <pc:docMk/>
            <pc:sldMk cId="3676491081" sldId="275"/>
            <ac:picMk id="2050" creationId="{7BFA7CD5-C90B-807A-02B2-13B21E9E42CA}"/>
          </ac:picMkLst>
        </pc:picChg>
        <pc:cxnChg chg="add mod">
          <ac:chgData name="S Davies (Guilsfield CP School)" userId="f12b56a8-f181-4ab8-8b33-583f91f1a10a" providerId="ADAL" clId="{4DD71B76-3B4D-4CE2-B15F-FDEB15543D7D}" dt="2025-03-25T19:26:50.074" v="3135" actId="1076"/>
          <ac:cxnSpMkLst>
            <pc:docMk/>
            <pc:sldMk cId="3676491081" sldId="275"/>
            <ac:cxnSpMk id="3" creationId="{B4587C4A-308D-C12A-85D4-0186AB6C7ADD}"/>
          </ac:cxnSpMkLst>
        </pc:cxnChg>
      </pc:sldChg>
      <pc:sldChg chg="addSp delSp modSp add mod">
        <pc:chgData name="S Davies (Guilsfield CP School)" userId="f12b56a8-f181-4ab8-8b33-583f91f1a10a" providerId="ADAL" clId="{4DD71B76-3B4D-4CE2-B15F-FDEB15543D7D}" dt="2025-03-26T12:39:05.987" v="5031" actId="20577"/>
        <pc:sldMkLst>
          <pc:docMk/>
          <pc:sldMk cId="1658082434" sldId="276"/>
        </pc:sldMkLst>
        <pc:spChg chg="add mod">
          <ac:chgData name="S Davies (Guilsfield CP School)" userId="f12b56a8-f181-4ab8-8b33-583f91f1a10a" providerId="ADAL" clId="{4DD71B76-3B4D-4CE2-B15F-FDEB15543D7D}" dt="2025-03-26T11:46:04.210" v="4887" actId="1076"/>
          <ac:spMkLst>
            <pc:docMk/>
            <pc:sldMk cId="1658082434" sldId="276"/>
            <ac:spMk id="4" creationId="{03C56D09-7198-42C5-7B15-346F7A161E8E}"/>
          </ac:spMkLst>
        </pc:spChg>
        <pc:spChg chg="add mod">
          <ac:chgData name="S Davies (Guilsfield CP School)" userId="f12b56a8-f181-4ab8-8b33-583f91f1a10a" providerId="ADAL" clId="{4DD71B76-3B4D-4CE2-B15F-FDEB15543D7D}" dt="2025-03-26T12:39:05.987" v="5031" actId="20577"/>
          <ac:spMkLst>
            <pc:docMk/>
            <pc:sldMk cId="1658082434" sldId="276"/>
            <ac:spMk id="5" creationId="{7ADAF119-CBBC-6ECC-EC68-C8381811D769}"/>
          </ac:spMkLst>
        </pc:spChg>
        <pc:spChg chg="mod">
          <ac:chgData name="S Davies (Guilsfield CP School)" userId="f12b56a8-f181-4ab8-8b33-583f91f1a10a" providerId="ADAL" clId="{4DD71B76-3B4D-4CE2-B15F-FDEB15543D7D}" dt="2025-03-23T17:20:41.021" v="2726" actId="1076"/>
          <ac:spMkLst>
            <pc:docMk/>
            <pc:sldMk cId="1658082434" sldId="276"/>
            <ac:spMk id="10" creationId="{C75E1D63-959C-96BE-C246-0C3ED38C6E30}"/>
          </ac:spMkLst>
        </pc:spChg>
        <pc:spChg chg="mod">
          <ac:chgData name="S Davies (Guilsfield CP School)" userId="f12b56a8-f181-4ab8-8b33-583f91f1a10a" providerId="ADAL" clId="{4DD71B76-3B4D-4CE2-B15F-FDEB15543D7D}" dt="2025-03-23T17:20:46.261" v="2728" actId="1076"/>
          <ac:spMkLst>
            <pc:docMk/>
            <pc:sldMk cId="1658082434" sldId="276"/>
            <ac:spMk id="11" creationId="{A2E5A542-9E10-4E05-C3EA-52FC2684FE5C}"/>
          </ac:spMkLst>
        </pc:spChg>
        <pc:spChg chg="mod">
          <ac:chgData name="S Davies (Guilsfield CP School)" userId="f12b56a8-f181-4ab8-8b33-583f91f1a10a" providerId="ADAL" clId="{4DD71B76-3B4D-4CE2-B15F-FDEB15543D7D}" dt="2025-03-26T11:45:46.690" v="4883" actId="1076"/>
          <ac:spMkLst>
            <pc:docMk/>
            <pc:sldMk cId="1658082434" sldId="276"/>
            <ac:spMk id="12" creationId="{8390C661-426B-ED68-DC90-7F6B1D03D203}"/>
          </ac:spMkLst>
        </pc:spChg>
        <pc:spChg chg="mod">
          <ac:chgData name="S Davies (Guilsfield CP School)" userId="f12b56a8-f181-4ab8-8b33-583f91f1a10a" providerId="ADAL" clId="{4DD71B76-3B4D-4CE2-B15F-FDEB15543D7D}" dt="2025-03-26T11:45:41.456" v="4882" actId="1076"/>
          <ac:spMkLst>
            <pc:docMk/>
            <pc:sldMk cId="1658082434" sldId="276"/>
            <ac:spMk id="13" creationId="{088AB6BB-9FC5-EBE1-F0B0-72D8B946B1A7}"/>
          </ac:spMkLst>
        </pc:spChg>
        <pc:picChg chg="add mod">
          <ac:chgData name="S Davies (Guilsfield CP School)" userId="f12b56a8-f181-4ab8-8b33-583f91f1a10a" providerId="ADAL" clId="{4DD71B76-3B4D-4CE2-B15F-FDEB15543D7D}" dt="2025-03-23T17:21:19.503" v="2739" actId="1076"/>
          <ac:picMkLst>
            <pc:docMk/>
            <pc:sldMk cId="1658082434" sldId="276"/>
            <ac:picMk id="8194" creationId="{BC66CEC7-7BD7-3339-8FB4-7E5626612843}"/>
          </ac:picMkLst>
        </pc:picChg>
        <pc:picChg chg="add mod">
          <ac:chgData name="S Davies (Guilsfield CP School)" userId="f12b56a8-f181-4ab8-8b33-583f91f1a10a" providerId="ADAL" clId="{4DD71B76-3B4D-4CE2-B15F-FDEB15543D7D}" dt="2025-03-23T17:21:04.152" v="2733" actId="1076"/>
          <ac:picMkLst>
            <pc:docMk/>
            <pc:sldMk cId="1658082434" sldId="276"/>
            <ac:picMk id="8196" creationId="{F6AA36E2-C249-417B-8B89-9650555E8DE1}"/>
          </ac:picMkLst>
        </pc:picChg>
        <pc:picChg chg="add mod">
          <ac:chgData name="S Davies (Guilsfield CP School)" userId="f12b56a8-f181-4ab8-8b33-583f91f1a10a" providerId="ADAL" clId="{4DD71B76-3B4D-4CE2-B15F-FDEB15543D7D}" dt="2025-03-26T11:45:48.407" v="4884" actId="1076"/>
          <ac:picMkLst>
            <pc:docMk/>
            <pc:sldMk cId="1658082434" sldId="276"/>
            <ac:picMk id="8198" creationId="{1F06437B-D78B-3EFD-0D2D-37A39E5823AA}"/>
          </ac:picMkLst>
        </pc:picChg>
        <pc:picChg chg="add mod">
          <ac:chgData name="S Davies (Guilsfield CP School)" userId="f12b56a8-f181-4ab8-8b33-583f91f1a10a" providerId="ADAL" clId="{4DD71B76-3B4D-4CE2-B15F-FDEB15543D7D}" dt="2025-03-26T11:46:00.546" v="4886" actId="1076"/>
          <ac:picMkLst>
            <pc:docMk/>
            <pc:sldMk cId="1658082434" sldId="276"/>
            <ac:picMk id="8200" creationId="{FF8E313B-E357-D406-96C0-34265D822721}"/>
          </ac:picMkLst>
        </pc:picChg>
        <pc:cxnChg chg="add mod">
          <ac:chgData name="S Davies (Guilsfield CP School)" userId="f12b56a8-f181-4ab8-8b33-583f91f1a10a" providerId="ADAL" clId="{4DD71B76-3B4D-4CE2-B15F-FDEB15543D7D}" dt="2025-03-23T17:22:08.839" v="2747" actId="1076"/>
          <ac:cxnSpMkLst>
            <pc:docMk/>
            <pc:sldMk cId="1658082434" sldId="276"/>
            <ac:cxnSpMk id="3" creationId="{95104AE4-9960-54EE-B20E-3F6E78332A55}"/>
          </ac:cxnSpMkLst>
        </pc:cxnChg>
      </pc:sldChg>
      <pc:sldChg chg="addSp delSp modSp new mod ord">
        <pc:chgData name="S Davies (Guilsfield CP School)" userId="f12b56a8-f181-4ab8-8b33-583f91f1a10a" providerId="ADAL" clId="{4DD71B76-3B4D-4CE2-B15F-FDEB15543D7D}" dt="2025-03-26T10:19:53.633" v="4788" actId="20577"/>
        <pc:sldMkLst>
          <pc:docMk/>
          <pc:sldMk cId="2043842688" sldId="277"/>
        </pc:sldMkLst>
        <pc:spChg chg="add mod">
          <ac:chgData name="S Davies (Guilsfield CP School)" userId="f12b56a8-f181-4ab8-8b33-583f91f1a10a" providerId="ADAL" clId="{4DD71B76-3B4D-4CE2-B15F-FDEB15543D7D}" dt="2025-03-26T10:19:53.633" v="4788" actId="20577"/>
          <ac:spMkLst>
            <pc:docMk/>
            <pc:sldMk cId="2043842688" sldId="277"/>
            <ac:spMk id="3" creationId="{59D793DF-3C71-E9F9-5ABE-57E7C85315C1}"/>
          </ac:spMkLst>
        </pc:spChg>
        <pc:spChg chg="add mod">
          <ac:chgData name="S Davies (Guilsfield CP School)" userId="f12b56a8-f181-4ab8-8b33-583f91f1a10a" providerId="ADAL" clId="{4DD71B76-3B4D-4CE2-B15F-FDEB15543D7D}" dt="2025-03-10T11:51:33.249" v="915" actId="20577"/>
          <ac:spMkLst>
            <pc:docMk/>
            <pc:sldMk cId="2043842688" sldId="277"/>
            <ac:spMk id="4" creationId="{3E62B0EB-7115-DBDE-25BD-F2F7BCD5F551}"/>
          </ac:spMkLst>
        </pc:spChg>
        <pc:picChg chg="add mod modCrop">
          <ac:chgData name="S Davies (Guilsfield CP School)" userId="f12b56a8-f181-4ab8-8b33-583f91f1a10a" providerId="ADAL" clId="{4DD71B76-3B4D-4CE2-B15F-FDEB15543D7D}" dt="2025-03-23T17:12:21.561" v="2584" actId="732"/>
          <ac:picMkLst>
            <pc:docMk/>
            <pc:sldMk cId="2043842688" sldId="277"/>
            <ac:picMk id="5" creationId="{F3B8670B-C6B0-6207-51D0-61F5CCCA801B}"/>
          </ac:picMkLst>
        </pc:picChg>
      </pc:sldChg>
      <pc:sldChg chg="addSp delSp modSp add mod modAnim">
        <pc:chgData name="S Davies (Guilsfield CP School)" userId="f12b56a8-f181-4ab8-8b33-583f91f1a10a" providerId="ADAL" clId="{4DD71B76-3B4D-4CE2-B15F-FDEB15543D7D}" dt="2025-03-26T11:50:53.042" v="4922" actId="20577"/>
        <pc:sldMkLst>
          <pc:docMk/>
          <pc:sldMk cId="537430103" sldId="278"/>
        </pc:sldMkLst>
        <pc:spChg chg="add mod">
          <ac:chgData name="S Davies (Guilsfield CP School)" userId="f12b56a8-f181-4ab8-8b33-583f91f1a10a" providerId="ADAL" clId="{4DD71B76-3B4D-4CE2-B15F-FDEB15543D7D}" dt="2025-03-19T14:56:10.522" v="2138" actId="1076"/>
          <ac:spMkLst>
            <pc:docMk/>
            <pc:sldMk cId="537430103" sldId="278"/>
            <ac:spMk id="2" creationId="{74FC0816-6B28-AE65-5493-7A8C720DAC28}"/>
          </ac:spMkLst>
        </pc:spChg>
        <pc:spChg chg="add mod">
          <ac:chgData name="S Davies (Guilsfield CP School)" userId="f12b56a8-f181-4ab8-8b33-583f91f1a10a" providerId="ADAL" clId="{4DD71B76-3B4D-4CE2-B15F-FDEB15543D7D}" dt="2025-03-26T11:48:58.602" v="4915" actId="1076"/>
          <ac:spMkLst>
            <pc:docMk/>
            <pc:sldMk cId="537430103" sldId="278"/>
            <ac:spMk id="3" creationId="{B647EB7A-D4AF-85AE-779F-67BD82166406}"/>
          </ac:spMkLst>
        </pc:spChg>
        <pc:spChg chg="mod">
          <ac:chgData name="S Davies (Guilsfield CP School)" userId="f12b56a8-f181-4ab8-8b33-583f91f1a10a" providerId="ADAL" clId="{4DD71B76-3B4D-4CE2-B15F-FDEB15543D7D}" dt="2025-03-26T11:50:53.042" v="4922" actId="20577"/>
          <ac:spMkLst>
            <pc:docMk/>
            <pc:sldMk cId="537430103" sldId="278"/>
            <ac:spMk id="7" creationId="{71685D7D-1CE2-79D2-80D7-58C0FD8680DC}"/>
          </ac:spMkLst>
        </pc:spChg>
      </pc:sldChg>
      <pc:sldChg chg="addSp delSp modSp add mod">
        <pc:chgData name="S Davies (Guilsfield CP School)" userId="f12b56a8-f181-4ab8-8b33-583f91f1a10a" providerId="ADAL" clId="{4DD71B76-3B4D-4CE2-B15F-FDEB15543D7D}" dt="2025-03-10T13:08:48.811" v="1273" actId="1076"/>
        <pc:sldMkLst>
          <pc:docMk/>
          <pc:sldMk cId="3445702168" sldId="279"/>
        </pc:sldMkLst>
        <pc:spChg chg="mod">
          <ac:chgData name="S Davies (Guilsfield CP School)" userId="f12b56a8-f181-4ab8-8b33-583f91f1a10a" providerId="ADAL" clId="{4DD71B76-3B4D-4CE2-B15F-FDEB15543D7D}" dt="2025-03-10T13:06:27.254" v="1264" actId="20577"/>
          <ac:spMkLst>
            <pc:docMk/>
            <pc:sldMk cId="3445702168" sldId="279"/>
            <ac:spMk id="16" creationId="{72BF9243-2ADC-0A6B-B882-E1CC0969B233}"/>
          </ac:spMkLst>
        </pc:spChg>
        <pc:picChg chg="add mod">
          <ac:chgData name="S Davies (Guilsfield CP School)" userId="f12b56a8-f181-4ab8-8b33-583f91f1a10a" providerId="ADAL" clId="{4DD71B76-3B4D-4CE2-B15F-FDEB15543D7D}" dt="2025-03-10T13:08:48.811" v="1273" actId="1076"/>
          <ac:picMkLst>
            <pc:docMk/>
            <pc:sldMk cId="3445702168" sldId="279"/>
            <ac:picMk id="10242" creationId="{2BE76CFC-5F69-87AE-1B22-1064D168715C}"/>
          </ac:picMkLst>
        </pc:picChg>
      </pc:sldChg>
      <pc:sldChg chg="addSp delSp modSp new mod modAnim">
        <pc:chgData name="S Davies (Guilsfield CP School)" userId="f12b56a8-f181-4ab8-8b33-583f91f1a10a" providerId="ADAL" clId="{4DD71B76-3B4D-4CE2-B15F-FDEB15543D7D}" dt="2025-03-26T11:51:42.451" v="4923"/>
        <pc:sldMkLst>
          <pc:docMk/>
          <pc:sldMk cId="3477336866" sldId="280"/>
        </pc:sldMkLst>
        <pc:spChg chg="add mod">
          <ac:chgData name="S Davies (Guilsfield CP School)" userId="f12b56a8-f181-4ab8-8b33-583f91f1a10a" providerId="ADAL" clId="{4DD71B76-3B4D-4CE2-B15F-FDEB15543D7D}" dt="2025-03-25T19:37:16.242" v="3300" actId="207"/>
          <ac:spMkLst>
            <pc:docMk/>
            <pc:sldMk cId="3477336866" sldId="280"/>
            <ac:spMk id="3" creationId="{DC2CA547-4136-AB46-DE34-8746094863BA}"/>
          </ac:spMkLst>
        </pc:spChg>
        <pc:spChg chg="add mod">
          <ac:chgData name="S Davies (Guilsfield CP School)" userId="f12b56a8-f181-4ab8-8b33-583f91f1a10a" providerId="ADAL" clId="{4DD71B76-3B4D-4CE2-B15F-FDEB15543D7D}" dt="2025-03-25T19:36:18.321" v="3298" actId="1076"/>
          <ac:spMkLst>
            <pc:docMk/>
            <pc:sldMk cId="3477336866" sldId="280"/>
            <ac:spMk id="4" creationId="{112464E8-651E-51EB-58BF-6F2BCFA6CB70}"/>
          </ac:spMkLst>
        </pc:spChg>
        <pc:spChg chg="add del mod">
          <ac:chgData name="S Davies (Guilsfield CP School)" userId="f12b56a8-f181-4ab8-8b33-583f91f1a10a" providerId="ADAL" clId="{4DD71B76-3B4D-4CE2-B15F-FDEB15543D7D}" dt="2025-03-25T19:38:10.459" v="3305" actId="1076"/>
          <ac:spMkLst>
            <pc:docMk/>
            <pc:sldMk cId="3477336866" sldId="280"/>
            <ac:spMk id="5" creationId="{66C541B7-8AC5-FE21-E507-9F0C5C8B5CC3}"/>
          </ac:spMkLst>
        </pc:spChg>
        <pc:spChg chg="add mod">
          <ac:chgData name="S Davies (Guilsfield CP School)" userId="f12b56a8-f181-4ab8-8b33-583f91f1a10a" providerId="ADAL" clId="{4DD71B76-3B4D-4CE2-B15F-FDEB15543D7D}" dt="2025-03-25T19:37:53.204" v="3303" actId="164"/>
          <ac:spMkLst>
            <pc:docMk/>
            <pc:sldMk cId="3477336866" sldId="280"/>
            <ac:spMk id="7" creationId="{DA872FDC-5C49-25C0-08F1-D38456BEE876}"/>
          </ac:spMkLst>
        </pc:spChg>
        <pc:spChg chg="add mod">
          <ac:chgData name="S Davies (Guilsfield CP School)" userId="f12b56a8-f181-4ab8-8b33-583f91f1a10a" providerId="ADAL" clId="{4DD71B76-3B4D-4CE2-B15F-FDEB15543D7D}" dt="2025-03-25T19:35:22.506" v="3292" actId="20577"/>
          <ac:spMkLst>
            <pc:docMk/>
            <pc:sldMk cId="3477336866" sldId="280"/>
            <ac:spMk id="12" creationId="{C437F55D-0D74-2B36-FEB7-526F810D9D7E}"/>
          </ac:spMkLst>
        </pc:spChg>
        <pc:grpChg chg="add mod">
          <ac:chgData name="S Davies (Guilsfield CP School)" userId="f12b56a8-f181-4ab8-8b33-583f91f1a10a" providerId="ADAL" clId="{4DD71B76-3B4D-4CE2-B15F-FDEB15543D7D}" dt="2025-03-25T19:37:53.204" v="3303" actId="164"/>
          <ac:grpSpMkLst>
            <pc:docMk/>
            <pc:sldMk cId="3477336866" sldId="280"/>
            <ac:grpSpMk id="13" creationId="{78D2FF3C-849C-A42D-30DC-F430D79CC723}"/>
          </ac:grpSpMkLst>
        </pc:grpChg>
        <pc:picChg chg="add mod">
          <ac:chgData name="S Davies (Guilsfield CP School)" userId="f12b56a8-f181-4ab8-8b33-583f91f1a10a" providerId="ADAL" clId="{4DD71B76-3B4D-4CE2-B15F-FDEB15543D7D}" dt="2025-03-25T19:37:53.204" v="3303" actId="164"/>
          <ac:picMkLst>
            <pc:docMk/>
            <pc:sldMk cId="3477336866" sldId="280"/>
            <ac:picMk id="8" creationId="{F089DA85-3750-D080-F6A4-0ECF60C9743F}"/>
          </ac:picMkLst>
        </pc:picChg>
        <pc:picChg chg="add mod">
          <ac:chgData name="S Davies (Guilsfield CP School)" userId="f12b56a8-f181-4ab8-8b33-583f91f1a10a" providerId="ADAL" clId="{4DD71B76-3B4D-4CE2-B15F-FDEB15543D7D}" dt="2025-03-25T19:37:53.204" v="3303" actId="164"/>
          <ac:picMkLst>
            <pc:docMk/>
            <pc:sldMk cId="3477336866" sldId="280"/>
            <ac:picMk id="9" creationId="{D962F20B-52F8-91F8-7CA7-4AA2A4FC3990}"/>
          </ac:picMkLst>
        </pc:picChg>
        <pc:picChg chg="add mod">
          <ac:chgData name="S Davies (Guilsfield CP School)" userId="f12b56a8-f181-4ab8-8b33-583f91f1a10a" providerId="ADAL" clId="{4DD71B76-3B4D-4CE2-B15F-FDEB15543D7D}" dt="2025-03-25T19:37:53.204" v="3303" actId="164"/>
          <ac:picMkLst>
            <pc:docMk/>
            <pc:sldMk cId="3477336866" sldId="280"/>
            <ac:picMk id="10" creationId="{84A04C25-8363-E3A7-EB8B-172CBA68F490}"/>
          </ac:picMkLst>
        </pc:picChg>
      </pc:sldChg>
      <pc:sldChg chg="delSp new del mod">
        <pc:chgData name="S Davies (Guilsfield CP School)" userId="f12b56a8-f181-4ab8-8b33-583f91f1a10a" providerId="ADAL" clId="{4DD71B76-3B4D-4CE2-B15F-FDEB15543D7D}" dt="2025-03-10T13:12:08.688" v="1361" actId="47"/>
        <pc:sldMkLst>
          <pc:docMk/>
          <pc:sldMk cId="3111709492" sldId="281"/>
        </pc:sldMkLst>
      </pc:sldChg>
      <pc:sldChg chg="addSp delSp modSp add mod">
        <pc:chgData name="S Davies (Guilsfield CP School)" userId="f12b56a8-f181-4ab8-8b33-583f91f1a10a" providerId="ADAL" clId="{4DD71B76-3B4D-4CE2-B15F-FDEB15543D7D}" dt="2025-03-10T14:07:03.273" v="2096" actId="1076"/>
        <pc:sldMkLst>
          <pc:docMk/>
          <pc:sldMk cId="16709589" sldId="282"/>
        </pc:sldMkLst>
        <pc:spChg chg="mod">
          <ac:chgData name="S Davies (Guilsfield CP School)" userId="f12b56a8-f181-4ab8-8b33-583f91f1a10a" providerId="ADAL" clId="{4DD71B76-3B4D-4CE2-B15F-FDEB15543D7D}" dt="2025-03-10T14:07:03.273" v="2096" actId="1076"/>
          <ac:spMkLst>
            <pc:docMk/>
            <pc:sldMk cId="16709589" sldId="282"/>
            <ac:spMk id="5" creationId="{A8121D6F-BE91-7407-832D-66C965B135F3}"/>
          </ac:spMkLst>
        </pc:spChg>
        <pc:spChg chg="mod">
          <ac:chgData name="S Davies (Guilsfield CP School)" userId="f12b56a8-f181-4ab8-8b33-583f91f1a10a" providerId="ADAL" clId="{4DD71B76-3B4D-4CE2-B15F-FDEB15543D7D}" dt="2025-03-10T14:04:47.316" v="2073" actId="20578"/>
          <ac:spMkLst>
            <pc:docMk/>
            <pc:sldMk cId="16709589" sldId="282"/>
            <ac:spMk id="8" creationId="{269E7EE6-05E0-FE7D-169D-4E028AE8E8E3}"/>
          </ac:spMkLst>
        </pc:spChg>
        <pc:spChg chg="add mod">
          <ac:chgData name="S Davies (Guilsfield CP School)" userId="f12b56a8-f181-4ab8-8b33-583f91f1a10a" providerId="ADAL" clId="{4DD71B76-3B4D-4CE2-B15F-FDEB15543D7D}" dt="2025-03-10T14:05:46.789" v="2080" actId="164"/>
          <ac:spMkLst>
            <pc:docMk/>
            <pc:sldMk cId="16709589" sldId="282"/>
            <ac:spMk id="9" creationId="{4B099384-67C8-88ED-1E8A-67BFD9FD1AFF}"/>
          </ac:spMkLst>
        </pc:spChg>
        <pc:spChg chg="add mod">
          <ac:chgData name="S Davies (Guilsfield CP School)" userId="f12b56a8-f181-4ab8-8b33-583f91f1a10a" providerId="ADAL" clId="{4DD71B76-3B4D-4CE2-B15F-FDEB15543D7D}" dt="2025-03-10T14:05:46.789" v="2080" actId="164"/>
          <ac:spMkLst>
            <pc:docMk/>
            <pc:sldMk cId="16709589" sldId="282"/>
            <ac:spMk id="10" creationId="{FF8DE43C-35F0-31F1-8861-7EEB287E835A}"/>
          </ac:spMkLst>
        </pc:spChg>
        <pc:spChg chg="add mod">
          <ac:chgData name="S Davies (Guilsfield CP School)" userId="f12b56a8-f181-4ab8-8b33-583f91f1a10a" providerId="ADAL" clId="{4DD71B76-3B4D-4CE2-B15F-FDEB15543D7D}" dt="2025-03-10T14:05:46.789" v="2080" actId="164"/>
          <ac:spMkLst>
            <pc:docMk/>
            <pc:sldMk cId="16709589" sldId="282"/>
            <ac:spMk id="11" creationId="{FF74CCEF-EEF5-D763-22D3-E8EC57BC28E8}"/>
          </ac:spMkLst>
        </pc:spChg>
        <pc:spChg chg="add mod">
          <ac:chgData name="S Davies (Guilsfield CP School)" userId="f12b56a8-f181-4ab8-8b33-583f91f1a10a" providerId="ADAL" clId="{4DD71B76-3B4D-4CE2-B15F-FDEB15543D7D}" dt="2025-03-10T14:05:46.789" v="2080" actId="164"/>
          <ac:spMkLst>
            <pc:docMk/>
            <pc:sldMk cId="16709589" sldId="282"/>
            <ac:spMk id="12" creationId="{53F8D18A-CB53-7593-7C4B-A1CCFAC5574E}"/>
          </ac:spMkLst>
        </pc:spChg>
        <pc:spChg chg="mod">
          <ac:chgData name="S Davies (Guilsfield CP School)" userId="f12b56a8-f181-4ab8-8b33-583f91f1a10a" providerId="ADAL" clId="{4DD71B76-3B4D-4CE2-B15F-FDEB15543D7D}" dt="2025-03-10T14:04:51.609" v="2074" actId="20578"/>
          <ac:spMkLst>
            <pc:docMk/>
            <pc:sldMk cId="16709589" sldId="282"/>
            <ac:spMk id="24" creationId="{E9E27F5B-5784-551D-DC23-7DC0C19EDC57}"/>
          </ac:spMkLst>
        </pc:spChg>
        <pc:spChg chg="mod">
          <ac:chgData name="S Davies (Guilsfield CP School)" userId="f12b56a8-f181-4ab8-8b33-583f91f1a10a" providerId="ADAL" clId="{4DD71B76-3B4D-4CE2-B15F-FDEB15543D7D}" dt="2025-03-10T14:05:20.230" v="2079" actId="20578"/>
          <ac:spMkLst>
            <pc:docMk/>
            <pc:sldMk cId="16709589" sldId="282"/>
            <ac:spMk id="47" creationId="{BCDA0092-4434-773C-9575-9693304C0ACD}"/>
          </ac:spMkLst>
        </pc:spChg>
        <pc:spChg chg="mod">
          <ac:chgData name="S Davies (Guilsfield CP School)" userId="f12b56a8-f181-4ab8-8b33-583f91f1a10a" providerId="ADAL" clId="{4DD71B76-3B4D-4CE2-B15F-FDEB15543D7D}" dt="2025-03-10T14:05:11.446" v="2077" actId="20578"/>
          <ac:spMkLst>
            <pc:docMk/>
            <pc:sldMk cId="16709589" sldId="282"/>
            <ac:spMk id="48" creationId="{298EB910-8A0E-4E4A-E3E4-01FA40979479}"/>
          </ac:spMkLst>
        </pc:spChg>
        <pc:spChg chg="mod">
          <ac:chgData name="S Davies (Guilsfield CP School)" userId="f12b56a8-f181-4ab8-8b33-583f91f1a10a" providerId="ADAL" clId="{4DD71B76-3B4D-4CE2-B15F-FDEB15543D7D}" dt="2025-03-10T14:05:07.903" v="2076" actId="20578"/>
          <ac:spMkLst>
            <pc:docMk/>
            <pc:sldMk cId="16709589" sldId="282"/>
            <ac:spMk id="49" creationId="{72163C76-3BAA-100E-067C-84EB5D032717}"/>
          </ac:spMkLst>
        </pc:spChg>
        <pc:spChg chg="mod">
          <ac:chgData name="S Davies (Guilsfield CP School)" userId="f12b56a8-f181-4ab8-8b33-583f91f1a10a" providerId="ADAL" clId="{4DD71B76-3B4D-4CE2-B15F-FDEB15543D7D}" dt="2025-03-10T14:05:16.263" v="2078" actId="20578"/>
          <ac:spMkLst>
            <pc:docMk/>
            <pc:sldMk cId="16709589" sldId="282"/>
            <ac:spMk id="50" creationId="{64C84CC8-7AA5-15D9-9982-FE02464038D6}"/>
          </ac:spMkLst>
        </pc:spChg>
        <pc:spChg chg="mod">
          <ac:chgData name="S Davies (Guilsfield CP School)" userId="f12b56a8-f181-4ab8-8b33-583f91f1a10a" providerId="ADAL" clId="{4DD71B76-3B4D-4CE2-B15F-FDEB15543D7D}" dt="2025-03-10T13:58:32.466" v="1970" actId="255"/>
          <ac:spMkLst>
            <pc:docMk/>
            <pc:sldMk cId="16709589" sldId="282"/>
            <ac:spMk id="51" creationId="{1AC96F86-5A4F-CDD4-5AD7-77D08C4B77AF}"/>
          </ac:spMkLst>
        </pc:spChg>
        <pc:spChg chg="mod">
          <ac:chgData name="S Davies (Guilsfield CP School)" userId="f12b56a8-f181-4ab8-8b33-583f91f1a10a" providerId="ADAL" clId="{4DD71B76-3B4D-4CE2-B15F-FDEB15543D7D}" dt="2025-03-10T13:58:32.466" v="1970" actId="255"/>
          <ac:spMkLst>
            <pc:docMk/>
            <pc:sldMk cId="16709589" sldId="282"/>
            <ac:spMk id="52" creationId="{D4E15194-9BC2-E06F-4125-FC554DE6D7E9}"/>
          </ac:spMkLst>
        </pc:spChg>
        <pc:spChg chg="mod">
          <ac:chgData name="S Davies (Guilsfield CP School)" userId="f12b56a8-f181-4ab8-8b33-583f91f1a10a" providerId="ADAL" clId="{4DD71B76-3B4D-4CE2-B15F-FDEB15543D7D}" dt="2025-03-10T13:58:32.466" v="1970" actId="255"/>
          <ac:spMkLst>
            <pc:docMk/>
            <pc:sldMk cId="16709589" sldId="282"/>
            <ac:spMk id="53" creationId="{8B28F81F-ECB2-D69C-0250-85493AA41696}"/>
          </ac:spMkLst>
        </pc:spChg>
        <pc:spChg chg="mod">
          <ac:chgData name="S Davies (Guilsfield CP School)" userId="f12b56a8-f181-4ab8-8b33-583f91f1a10a" providerId="ADAL" clId="{4DD71B76-3B4D-4CE2-B15F-FDEB15543D7D}" dt="2025-03-10T13:58:32.466" v="1970" actId="255"/>
          <ac:spMkLst>
            <pc:docMk/>
            <pc:sldMk cId="16709589" sldId="282"/>
            <ac:spMk id="54" creationId="{7097F1E6-085D-9C0D-3E41-D26E23BDEAB4}"/>
          </ac:spMkLst>
        </pc:spChg>
        <pc:spChg chg="mod">
          <ac:chgData name="S Davies (Guilsfield CP School)" userId="f12b56a8-f181-4ab8-8b33-583f91f1a10a" providerId="ADAL" clId="{4DD71B76-3B4D-4CE2-B15F-FDEB15543D7D}" dt="2025-03-10T14:04:54.640" v="2075" actId="20578"/>
          <ac:spMkLst>
            <pc:docMk/>
            <pc:sldMk cId="16709589" sldId="282"/>
            <ac:spMk id="55" creationId="{0DFF7D91-4C80-023C-8367-8FC10F4443A3}"/>
          </ac:spMkLst>
        </pc:spChg>
        <pc:spChg chg="mod">
          <ac:chgData name="S Davies (Guilsfield CP School)" userId="f12b56a8-f181-4ab8-8b33-583f91f1a10a" providerId="ADAL" clId="{4DD71B76-3B4D-4CE2-B15F-FDEB15543D7D}" dt="2025-03-10T14:04:43.937" v="2072" actId="20578"/>
          <ac:spMkLst>
            <pc:docMk/>
            <pc:sldMk cId="16709589" sldId="282"/>
            <ac:spMk id="56" creationId="{0E5EC81A-3891-5F2E-BFE4-478D63637FE7}"/>
          </ac:spMkLst>
        </pc:spChg>
        <pc:grpChg chg="mod">
          <ac:chgData name="S Davies (Guilsfield CP School)" userId="f12b56a8-f181-4ab8-8b33-583f91f1a10a" providerId="ADAL" clId="{4DD71B76-3B4D-4CE2-B15F-FDEB15543D7D}" dt="2025-03-10T14:05:46.789" v="2080" actId="164"/>
          <ac:grpSpMkLst>
            <pc:docMk/>
            <pc:sldMk cId="16709589" sldId="282"/>
            <ac:grpSpMk id="3" creationId="{81DD0E7F-8C83-E0DA-C15F-FC666F663929}"/>
          </ac:grpSpMkLst>
        </pc:grpChg>
        <pc:grpChg chg="mod">
          <ac:chgData name="S Davies (Guilsfield CP School)" userId="f12b56a8-f181-4ab8-8b33-583f91f1a10a" providerId="ADAL" clId="{4DD71B76-3B4D-4CE2-B15F-FDEB15543D7D}" dt="2025-03-10T14:05:46.789" v="2080" actId="164"/>
          <ac:grpSpMkLst>
            <pc:docMk/>
            <pc:sldMk cId="16709589" sldId="282"/>
            <ac:grpSpMk id="4" creationId="{80DD80D4-BB5C-D4A3-570A-41CF53505511}"/>
          </ac:grpSpMkLst>
        </pc:grpChg>
        <pc:grpChg chg="add mod">
          <ac:chgData name="S Davies (Guilsfield CP School)" userId="f12b56a8-f181-4ab8-8b33-583f91f1a10a" providerId="ADAL" clId="{4DD71B76-3B4D-4CE2-B15F-FDEB15543D7D}" dt="2025-03-10T14:06:08.340" v="2082" actId="164"/>
          <ac:grpSpMkLst>
            <pc:docMk/>
            <pc:sldMk cId="16709589" sldId="282"/>
            <ac:grpSpMk id="20" creationId="{4FA2935F-A0DB-56DA-D22F-C8087E29DF57}"/>
          </ac:grpSpMkLst>
        </pc:grpChg>
        <pc:grpChg chg="add mod">
          <ac:chgData name="S Davies (Guilsfield CP School)" userId="f12b56a8-f181-4ab8-8b33-583f91f1a10a" providerId="ADAL" clId="{4DD71B76-3B4D-4CE2-B15F-FDEB15543D7D}" dt="2025-03-10T14:06:15.480" v="2083" actId="1076"/>
          <ac:grpSpMkLst>
            <pc:docMk/>
            <pc:sldMk cId="16709589" sldId="282"/>
            <ac:grpSpMk id="21" creationId="{14B3DF40-E727-EA47-359C-010E952B0E32}"/>
          </ac:grpSpMkLst>
        </pc:grpChg>
        <pc:grpChg chg="mod">
          <ac:chgData name="S Davies (Guilsfield CP School)" userId="f12b56a8-f181-4ab8-8b33-583f91f1a10a" providerId="ADAL" clId="{4DD71B76-3B4D-4CE2-B15F-FDEB15543D7D}" dt="2025-03-10T14:06:50.747" v="2091" actId="1076"/>
          <ac:grpSpMkLst>
            <pc:docMk/>
            <pc:sldMk cId="16709589" sldId="282"/>
            <ac:grpSpMk id="58" creationId="{B2BE0D37-5F8B-D571-944A-8367205148ED}"/>
          </ac:grpSpMkLst>
        </pc:grpChg>
        <pc:grpChg chg="mod">
          <ac:chgData name="S Davies (Guilsfield CP School)" userId="f12b56a8-f181-4ab8-8b33-583f91f1a10a" providerId="ADAL" clId="{4DD71B76-3B4D-4CE2-B15F-FDEB15543D7D}" dt="2025-03-10T14:06:41.454" v="2088" actId="1076"/>
          <ac:grpSpMkLst>
            <pc:docMk/>
            <pc:sldMk cId="16709589" sldId="282"/>
            <ac:grpSpMk id="61" creationId="{199B84C5-1E1C-43E1-C656-EBDE045E55B4}"/>
          </ac:grpSpMkLst>
        </pc:grpChg>
        <pc:cxnChg chg="add mod">
          <ac:chgData name="S Davies (Guilsfield CP School)" userId="f12b56a8-f181-4ab8-8b33-583f91f1a10a" providerId="ADAL" clId="{4DD71B76-3B4D-4CE2-B15F-FDEB15543D7D}" dt="2025-03-10T14:06:21.901" v="2084" actId="1076"/>
          <ac:cxnSpMkLst>
            <pc:docMk/>
            <pc:sldMk cId="16709589" sldId="282"/>
            <ac:cxnSpMk id="13" creationId="{E4777FC8-2A79-E827-9CF0-5DE4DE1AE825}"/>
          </ac:cxnSpMkLst>
        </pc:cxnChg>
        <pc:cxnChg chg="add mod">
          <ac:chgData name="S Davies (Guilsfield CP School)" userId="f12b56a8-f181-4ab8-8b33-583f91f1a10a" providerId="ADAL" clId="{4DD71B76-3B4D-4CE2-B15F-FDEB15543D7D}" dt="2025-03-10T14:06:24.479" v="2085" actId="1076"/>
          <ac:cxnSpMkLst>
            <pc:docMk/>
            <pc:sldMk cId="16709589" sldId="282"/>
            <ac:cxnSpMk id="14" creationId="{8C24B8EF-6C99-7782-C7B5-54BA2052AD67}"/>
          </ac:cxnSpMkLst>
        </pc:cxnChg>
        <pc:cxnChg chg="add mod">
          <ac:chgData name="S Davies (Guilsfield CP School)" userId="f12b56a8-f181-4ab8-8b33-583f91f1a10a" providerId="ADAL" clId="{4DD71B76-3B4D-4CE2-B15F-FDEB15543D7D}" dt="2025-03-10T14:06:08.340" v="2082" actId="164"/>
          <ac:cxnSpMkLst>
            <pc:docMk/>
            <pc:sldMk cId="16709589" sldId="282"/>
            <ac:cxnSpMk id="15" creationId="{EF9CAE0B-82A2-83FD-D047-ED8BB000A20E}"/>
          </ac:cxnSpMkLst>
        </pc:cxnChg>
        <pc:cxnChg chg="add mod">
          <ac:chgData name="S Davies (Guilsfield CP School)" userId="f12b56a8-f181-4ab8-8b33-583f91f1a10a" providerId="ADAL" clId="{4DD71B76-3B4D-4CE2-B15F-FDEB15543D7D}" dt="2025-03-10T14:04:24.166" v="2069" actId="1076"/>
          <ac:cxnSpMkLst>
            <pc:docMk/>
            <pc:sldMk cId="16709589" sldId="282"/>
            <ac:cxnSpMk id="18" creationId="{0B108BA8-8A55-2D44-8E6E-6392F308037E}"/>
          </ac:cxnSpMkLst>
        </pc:cxnChg>
        <pc:cxnChg chg="add mod">
          <ac:chgData name="S Davies (Guilsfield CP School)" userId="f12b56a8-f181-4ab8-8b33-583f91f1a10a" providerId="ADAL" clId="{4DD71B76-3B4D-4CE2-B15F-FDEB15543D7D}" dt="2025-03-10T14:04:32.795" v="2071" actId="1076"/>
          <ac:cxnSpMkLst>
            <pc:docMk/>
            <pc:sldMk cId="16709589" sldId="282"/>
            <ac:cxnSpMk id="19" creationId="{56B8F9BA-F3C1-4F13-A0FD-00586C798EA9}"/>
          </ac:cxnSpMkLst>
        </pc:cxnChg>
        <pc:cxnChg chg="mod">
          <ac:chgData name="S Davies (Guilsfield CP School)" userId="f12b56a8-f181-4ab8-8b33-583f91f1a10a" providerId="ADAL" clId="{4DD71B76-3B4D-4CE2-B15F-FDEB15543D7D}" dt="2025-03-10T14:03:26.393" v="2056" actId="14100"/>
          <ac:cxnSpMkLst>
            <pc:docMk/>
            <pc:sldMk cId="16709589" sldId="282"/>
            <ac:cxnSpMk id="35" creationId="{35D0F0E7-F4B4-D560-8948-65329DC658F9}"/>
          </ac:cxnSpMkLst>
        </pc:cxnChg>
        <pc:cxnChg chg="mod">
          <ac:chgData name="S Davies (Guilsfield CP School)" userId="f12b56a8-f181-4ab8-8b33-583f91f1a10a" providerId="ADAL" clId="{4DD71B76-3B4D-4CE2-B15F-FDEB15543D7D}" dt="2025-03-10T14:02:48.808" v="2053" actId="1076"/>
          <ac:cxnSpMkLst>
            <pc:docMk/>
            <pc:sldMk cId="16709589" sldId="282"/>
            <ac:cxnSpMk id="37" creationId="{EC1359B0-0845-4DFD-DD7A-59B24E4D1DCE}"/>
          </ac:cxnSpMkLst>
        </pc:cxnChg>
        <pc:cxnChg chg="mod">
          <ac:chgData name="S Davies (Guilsfield CP School)" userId="f12b56a8-f181-4ab8-8b33-583f91f1a10a" providerId="ADAL" clId="{4DD71B76-3B4D-4CE2-B15F-FDEB15543D7D}" dt="2025-03-10T14:04:07.523" v="2067" actId="1076"/>
          <ac:cxnSpMkLst>
            <pc:docMk/>
            <pc:sldMk cId="16709589" sldId="282"/>
            <ac:cxnSpMk id="39" creationId="{B21AF2F7-9AC3-56EE-A9B3-70EB59C6584F}"/>
          </ac:cxnSpMkLst>
        </pc:cxnChg>
        <pc:cxnChg chg="mod">
          <ac:chgData name="S Davies (Guilsfield CP School)" userId="f12b56a8-f181-4ab8-8b33-583f91f1a10a" providerId="ADAL" clId="{4DD71B76-3B4D-4CE2-B15F-FDEB15543D7D}" dt="2025-03-10T14:02:52.451" v="2054" actId="1076"/>
          <ac:cxnSpMkLst>
            <pc:docMk/>
            <pc:sldMk cId="16709589" sldId="282"/>
            <ac:cxnSpMk id="40" creationId="{113BDA99-0D01-79D7-BB7F-09E6FDAA5F5D}"/>
          </ac:cxnSpMkLst>
        </pc:cxnChg>
        <pc:cxnChg chg="mod">
          <ac:chgData name="S Davies (Guilsfield CP School)" userId="f12b56a8-f181-4ab8-8b33-583f91f1a10a" providerId="ADAL" clId="{4DD71B76-3B4D-4CE2-B15F-FDEB15543D7D}" dt="2025-03-10T14:03:31.412" v="2057" actId="1076"/>
          <ac:cxnSpMkLst>
            <pc:docMk/>
            <pc:sldMk cId="16709589" sldId="282"/>
            <ac:cxnSpMk id="43" creationId="{059616BA-5DFE-2D7D-7FC1-CA18C9EEBC45}"/>
          </ac:cxnSpMkLst>
        </pc:cxnChg>
        <pc:cxnChg chg="mod">
          <ac:chgData name="S Davies (Guilsfield CP School)" userId="f12b56a8-f181-4ab8-8b33-583f91f1a10a" providerId="ADAL" clId="{4DD71B76-3B4D-4CE2-B15F-FDEB15543D7D}" dt="2025-03-10T14:03:51.937" v="2064" actId="1076"/>
          <ac:cxnSpMkLst>
            <pc:docMk/>
            <pc:sldMk cId="16709589" sldId="282"/>
            <ac:cxnSpMk id="44" creationId="{D6CD6B67-5CB5-A9D3-0BE0-022881D19C7E}"/>
          </ac:cxnSpMkLst>
        </pc:cxnChg>
        <pc:cxnChg chg="mod">
          <ac:chgData name="S Davies (Guilsfield CP School)" userId="f12b56a8-f181-4ab8-8b33-583f91f1a10a" providerId="ADAL" clId="{4DD71B76-3B4D-4CE2-B15F-FDEB15543D7D}" dt="2025-03-10T14:03:58.560" v="2065" actId="1076"/>
          <ac:cxnSpMkLst>
            <pc:docMk/>
            <pc:sldMk cId="16709589" sldId="282"/>
            <ac:cxnSpMk id="45" creationId="{30384EA0-D073-4679-29AD-D714910E3527}"/>
          </ac:cxnSpMkLst>
        </pc:cxnChg>
        <pc:cxnChg chg="mod">
          <ac:chgData name="S Davies (Guilsfield CP School)" userId="f12b56a8-f181-4ab8-8b33-583f91f1a10a" providerId="ADAL" clId="{4DD71B76-3B4D-4CE2-B15F-FDEB15543D7D}" dt="2025-03-10T14:04:03.361" v="2066" actId="1076"/>
          <ac:cxnSpMkLst>
            <pc:docMk/>
            <pc:sldMk cId="16709589" sldId="282"/>
            <ac:cxnSpMk id="46" creationId="{08A54339-EA26-F490-B4CD-50EA85C6423E}"/>
          </ac:cxnSpMkLst>
        </pc:cxnChg>
      </pc:sldChg>
      <pc:sldChg chg="delSp new del mod">
        <pc:chgData name="S Davies (Guilsfield CP School)" userId="f12b56a8-f181-4ab8-8b33-583f91f1a10a" providerId="ADAL" clId="{4DD71B76-3B4D-4CE2-B15F-FDEB15543D7D}" dt="2025-03-10T13:20:57.521" v="1862" actId="47"/>
        <pc:sldMkLst>
          <pc:docMk/>
          <pc:sldMk cId="851065630" sldId="283"/>
        </pc:sldMkLst>
      </pc:sldChg>
      <pc:sldChg chg="addSp delSp modSp add mod">
        <pc:chgData name="S Davies (Guilsfield CP School)" userId="f12b56a8-f181-4ab8-8b33-583f91f1a10a" providerId="ADAL" clId="{4DD71B76-3B4D-4CE2-B15F-FDEB15543D7D}" dt="2025-03-10T14:07:55.950" v="2107" actId="20577"/>
        <pc:sldMkLst>
          <pc:docMk/>
          <pc:sldMk cId="3039915164" sldId="351"/>
        </pc:sldMkLst>
        <pc:spChg chg="mod">
          <ac:chgData name="S Davies (Guilsfield CP School)" userId="f12b56a8-f181-4ab8-8b33-583f91f1a10a" providerId="ADAL" clId="{4DD71B76-3B4D-4CE2-B15F-FDEB15543D7D}" dt="2025-03-10T13:21:42.747" v="1888" actId="403"/>
          <ac:spMkLst>
            <pc:docMk/>
            <pc:sldMk cId="3039915164" sldId="351"/>
            <ac:spMk id="2" creationId="{686BF3F9-607B-8BA2-4F0D-9CAAA67DF655}"/>
          </ac:spMkLst>
        </pc:spChg>
        <pc:spChg chg="add mod">
          <ac:chgData name="S Davies (Guilsfield CP School)" userId="f12b56a8-f181-4ab8-8b33-583f91f1a10a" providerId="ADAL" clId="{4DD71B76-3B4D-4CE2-B15F-FDEB15543D7D}" dt="2025-03-10T13:21:59.855" v="1901" actId="20577"/>
          <ac:spMkLst>
            <pc:docMk/>
            <pc:sldMk cId="3039915164" sldId="351"/>
            <ac:spMk id="12" creationId="{4673896F-1D12-0C04-A1E8-26378B0DD6C1}"/>
          </ac:spMkLst>
        </pc:spChg>
        <pc:spChg chg="add mod">
          <ac:chgData name="S Davies (Guilsfield CP School)" userId="f12b56a8-f181-4ab8-8b33-583f91f1a10a" providerId="ADAL" clId="{4DD71B76-3B4D-4CE2-B15F-FDEB15543D7D}" dt="2025-03-10T13:22:14.381" v="1911" actId="20577"/>
          <ac:spMkLst>
            <pc:docMk/>
            <pc:sldMk cId="3039915164" sldId="351"/>
            <ac:spMk id="16" creationId="{6EE51186-DCE7-6B96-1D73-A930FE7DD07B}"/>
          </ac:spMkLst>
        </pc:spChg>
        <pc:spChg chg="add mod">
          <ac:chgData name="S Davies (Guilsfield CP School)" userId="f12b56a8-f181-4ab8-8b33-583f91f1a10a" providerId="ADAL" clId="{4DD71B76-3B4D-4CE2-B15F-FDEB15543D7D}" dt="2025-03-10T13:22:32.117" v="1922" actId="20577"/>
          <ac:spMkLst>
            <pc:docMk/>
            <pc:sldMk cId="3039915164" sldId="351"/>
            <ac:spMk id="18" creationId="{6AF0830F-0021-FCF8-1DB1-E2E36592CF30}"/>
          </ac:spMkLst>
        </pc:spChg>
        <pc:spChg chg="add mod">
          <ac:chgData name="S Davies (Guilsfield CP School)" userId="f12b56a8-f181-4ab8-8b33-583f91f1a10a" providerId="ADAL" clId="{4DD71B76-3B4D-4CE2-B15F-FDEB15543D7D}" dt="2025-03-10T13:22:44.225" v="1933" actId="20577"/>
          <ac:spMkLst>
            <pc:docMk/>
            <pc:sldMk cId="3039915164" sldId="351"/>
            <ac:spMk id="20" creationId="{CEF95B5C-56F5-3F2C-E04A-9F69FABF44E0}"/>
          </ac:spMkLst>
        </pc:spChg>
        <pc:spChg chg="add mod">
          <ac:chgData name="S Davies (Guilsfield CP School)" userId="f12b56a8-f181-4ab8-8b33-583f91f1a10a" providerId="ADAL" clId="{4DD71B76-3B4D-4CE2-B15F-FDEB15543D7D}" dt="2025-03-10T13:22:59.199" v="1945" actId="20577"/>
          <ac:spMkLst>
            <pc:docMk/>
            <pc:sldMk cId="3039915164" sldId="351"/>
            <ac:spMk id="22" creationId="{410BB07E-E735-1B71-2FEB-FA073087A292}"/>
          </ac:spMkLst>
        </pc:spChg>
        <pc:spChg chg="mod">
          <ac:chgData name="S Davies (Guilsfield CP School)" userId="f12b56a8-f181-4ab8-8b33-583f91f1a10a" providerId="ADAL" clId="{4DD71B76-3B4D-4CE2-B15F-FDEB15543D7D}" dt="2025-03-10T14:07:55.950" v="2107" actId="20577"/>
          <ac:spMkLst>
            <pc:docMk/>
            <pc:sldMk cId="3039915164" sldId="351"/>
            <ac:spMk id="23" creationId="{02BBF5E2-8D30-1EAF-0707-875BEFAB9821}"/>
          </ac:spMkLst>
        </pc:spChg>
      </pc:sldChg>
      <pc:sldChg chg="modSp mod">
        <pc:chgData name="S Davies (Guilsfield CP School)" userId="f12b56a8-f181-4ab8-8b33-583f91f1a10a" providerId="ADAL" clId="{4DD71B76-3B4D-4CE2-B15F-FDEB15543D7D}" dt="2025-03-26T12:28:15.582" v="5029" actId="255"/>
        <pc:sldMkLst>
          <pc:docMk/>
          <pc:sldMk cId="2528238097" sldId="356"/>
        </pc:sldMkLst>
        <pc:spChg chg="mod">
          <ac:chgData name="S Davies (Guilsfield CP School)" userId="f12b56a8-f181-4ab8-8b33-583f91f1a10a" providerId="ADAL" clId="{4DD71B76-3B4D-4CE2-B15F-FDEB15543D7D}" dt="2025-03-25T20:11:43.324" v="3498" actId="20577"/>
          <ac:spMkLst>
            <pc:docMk/>
            <pc:sldMk cId="2528238097" sldId="356"/>
            <ac:spMk id="24" creationId="{55E4F787-7BF2-5ADC-E942-065EC7614FCC}"/>
          </ac:spMkLst>
        </pc:spChg>
        <pc:spChg chg="mod">
          <ac:chgData name="S Davies (Guilsfield CP School)" userId="f12b56a8-f181-4ab8-8b33-583f91f1a10a" providerId="ADAL" clId="{4DD71B76-3B4D-4CE2-B15F-FDEB15543D7D}" dt="2025-03-26T11:59:36.314" v="4946" actId="20577"/>
          <ac:spMkLst>
            <pc:docMk/>
            <pc:sldMk cId="2528238097" sldId="356"/>
            <ac:spMk id="49" creationId="{711D5CF4-0270-EEAF-592F-E6BD32F144D2}"/>
          </ac:spMkLst>
        </pc:spChg>
        <pc:spChg chg="mod">
          <ac:chgData name="S Davies (Guilsfield CP School)" userId="f12b56a8-f181-4ab8-8b33-583f91f1a10a" providerId="ADAL" clId="{4DD71B76-3B4D-4CE2-B15F-FDEB15543D7D}" dt="2025-03-26T12:28:15.582" v="5029" actId="255"/>
          <ac:spMkLst>
            <pc:docMk/>
            <pc:sldMk cId="2528238097" sldId="356"/>
            <ac:spMk id="50" creationId="{019FB92F-778B-B010-17DA-3130DB61F26E}"/>
          </ac:spMkLst>
        </pc:spChg>
        <pc:spChg chg="mod">
          <ac:chgData name="S Davies (Guilsfield CP School)" userId="f12b56a8-f181-4ab8-8b33-583f91f1a10a" providerId="ADAL" clId="{4DD71B76-3B4D-4CE2-B15F-FDEB15543D7D}" dt="2025-03-25T20:12:27.199" v="3501" actId="20577"/>
          <ac:spMkLst>
            <pc:docMk/>
            <pc:sldMk cId="2528238097" sldId="356"/>
            <ac:spMk id="53" creationId="{C82D8D18-0506-0FF0-8352-4E6AABC32223}"/>
          </ac:spMkLst>
        </pc:spChg>
        <pc:spChg chg="mod">
          <ac:chgData name="S Davies (Guilsfield CP School)" userId="f12b56a8-f181-4ab8-8b33-583f91f1a10a" providerId="ADAL" clId="{4DD71B76-3B4D-4CE2-B15F-FDEB15543D7D}" dt="2025-03-25T20:11:21.885" v="3488" actId="20577"/>
          <ac:spMkLst>
            <pc:docMk/>
            <pc:sldMk cId="2528238097" sldId="356"/>
            <ac:spMk id="55" creationId="{42F837F1-D8C3-C4CD-9F00-9FF780B4E100}"/>
          </ac:spMkLst>
        </pc:spChg>
      </pc:sldChg>
      <pc:sldChg chg="addSp modSp add mod modAnim">
        <pc:chgData name="S Davies (Guilsfield CP School)" userId="f12b56a8-f181-4ab8-8b33-583f91f1a10a" providerId="ADAL" clId="{4DD71B76-3B4D-4CE2-B15F-FDEB15543D7D}" dt="2025-03-25T19:58:34.435" v="3442"/>
        <pc:sldMkLst>
          <pc:docMk/>
          <pc:sldMk cId="4287000862" sldId="358"/>
        </pc:sldMkLst>
        <pc:spChg chg="add mod">
          <ac:chgData name="S Davies (Guilsfield CP School)" userId="f12b56a8-f181-4ab8-8b33-583f91f1a10a" providerId="ADAL" clId="{4DD71B76-3B4D-4CE2-B15F-FDEB15543D7D}" dt="2025-03-25T19:58:18.886" v="3441" actId="1076"/>
          <ac:spMkLst>
            <pc:docMk/>
            <pc:sldMk cId="4287000862" sldId="358"/>
            <ac:spMk id="3" creationId="{92FDDE58-58D4-F139-0861-0337371A88C8}"/>
          </ac:spMkLst>
        </pc:spChg>
        <pc:spChg chg="mod">
          <ac:chgData name="S Davies (Guilsfield CP School)" userId="f12b56a8-f181-4ab8-8b33-583f91f1a10a" providerId="ADAL" clId="{4DD71B76-3B4D-4CE2-B15F-FDEB15543D7D}" dt="2025-03-25T19:57:25.106" v="3433" actId="1076"/>
          <ac:spMkLst>
            <pc:docMk/>
            <pc:sldMk cId="4287000862" sldId="358"/>
            <ac:spMk id="5" creationId="{18347B6A-D7B1-9FAE-A864-F468C2B0575C}"/>
          </ac:spMkLst>
        </pc:spChg>
        <pc:grpChg chg="add mod">
          <ac:chgData name="S Davies (Guilsfield CP School)" userId="f12b56a8-f181-4ab8-8b33-583f91f1a10a" providerId="ADAL" clId="{4DD71B76-3B4D-4CE2-B15F-FDEB15543D7D}" dt="2025-03-25T19:57:14.407" v="3432" actId="1076"/>
          <ac:grpSpMkLst>
            <pc:docMk/>
            <pc:sldMk cId="4287000862" sldId="358"/>
            <ac:grpSpMk id="2" creationId="{F561959F-87A2-91F6-A653-83142F4B12B9}"/>
          </ac:grpSpMkLst>
        </pc:grpChg>
        <pc:picChg chg="mod">
          <ac:chgData name="S Davies (Guilsfield CP School)" userId="f12b56a8-f181-4ab8-8b33-583f91f1a10a" providerId="ADAL" clId="{4DD71B76-3B4D-4CE2-B15F-FDEB15543D7D}" dt="2025-03-23T16:54:55.341" v="2569" actId="1076"/>
          <ac:picMkLst>
            <pc:docMk/>
            <pc:sldMk cId="4287000862" sldId="358"/>
            <ac:picMk id="4" creationId="{9015CDF5-D54D-B567-4F40-38BEB3C4637B}"/>
          </ac:picMkLst>
        </pc:picChg>
        <pc:picChg chg="mod">
          <ac:chgData name="S Davies (Guilsfield CP School)" userId="f12b56a8-f181-4ab8-8b33-583f91f1a10a" providerId="ADAL" clId="{4DD71B76-3B4D-4CE2-B15F-FDEB15543D7D}" dt="2025-03-25T19:32:19.793" v="3207" actId="164"/>
          <ac:picMkLst>
            <pc:docMk/>
            <pc:sldMk cId="4287000862" sldId="358"/>
            <ac:picMk id="7" creationId="{65F66D66-FF9A-DAC0-0FA3-8D5AF787731E}"/>
          </ac:picMkLst>
        </pc:picChg>
        <pc:picChg chg="mod">
          <ac:chgData name="S Davies (Guilsfield CP School)" userId="f12b56a8-f181-4ab8-8b33-583f91f1a10a" providerId="ADAL" clId="{4DD71B76-3B4D-4CE2-B15F-FDEB15543D7D}" dt="2025-03-25T19:32:19.793" v="3207" actId="164"/>
          <ac:picMkLst>
            <pc:docMk/>
            <pc:sldMk cId="4287000862" sldId="358"/>
            <ac:picMk id="9" creationId="{EE5F952E-0D23-2696-2BD8-93FF1FF088B9}"/>
          </ac:picMkLst>
        </pc:picChg>
        <pc:picChg chg="mod">
          <ac:chgData name="S Davies (Guilsfield CP School)" userId="f12b56a8-f181-4ab8-8b33-583f91f1a10a" providerId="ADAL" clId="{4DD71B76-3B4D-4CE2-B15F-FDEB15543D7D}" dt="2025-03-25T19:32:19.793" v="3207" actId="164"/>
          <ac:picMkLst>
            <pc:docMk/>
            <pc:sldMk cId="4287000862" sldId="358"/>
            <ac:picMk id="11" creationId="{E5D43539-86DF-2BD4-AFF6-CC6114415A27}"/>
          </ac:picMkLst>
        </pc:picChg>
      </pc:sldChg>
      <pc:sldChg chg="modSp add mod">
        <pc:chgData name="S Davies (Guilsfield CP School)" userId="f12b56a8-f181-4ab8-8b33-583f91f1a10a" providerId="ADAL" clId="{4DD71B76-3B4D-4CE2-B15F-FDEB15543D7D}" dt="2025-03-23T17:18:10.111" v="2651" actId="207"/>
        <pc:sldMkLst>
          <pc:docMk/>
          <pc:sldMk cId="2411038757" sldId="359"/>
        </pc:sldMkLst>
        <pc:spChg chg="mod">
          <ac:chgData name="S Davies (Guilsfield CP School)" userId="f12b56a8-f181-4ab8-8b33-583f91f1a10a" providerId="ADAL" clId="{4DD71B76-3B4D-4CE2-B15F-FDEB15543D7D}" dt="2025-03-23T17:18:10.111" v="2651" actId="207"/>
          <ac:spMkLst>
            <pc:docMk/>
            <pc:sldMk cId="2411038757" sldId="359"/>
            <ac:spMk id="6" creationId="{E23A4F33-3762-F10D-5D9F-3A38E810D706}"/>
          </ac:spMkLst>
        </pc:spChg>
      </pc:sldChg>
      <pc:sldChg chg="modSp add mod">
        <pc:chgData name="S Davies (Guilsfield CP School)" userId="f12b56a8-f181-4ab8-8b33-583f91f1a10a" providerId="ADAL" clId="{4DD71B76-3B4D-4CE2-B15F-FDEB15543D7D}" dt="2025-03-23T17:18:39.039" v="2675" actId="1076"/>
        <pc:sldMkLst>
          <pc:docMk/>
          <pc:sldMk cId="940803166" sldId="360"/>
        </pc:sldMkLst>
        <pc:spChg chg="mod">
          <ac:chgData name="S Davies (Guilsfield CP School)" userId="f12b56a8-f181-4ab8-8b33-583f91f1a10a" providerId="ADAL" clId="{4DD71B76-3B4D-4CE2-B15F-FDEB15543D7D}" dt="2025-03-23T17:18:39.039" v="2675" actId="1076"/>
          <ac:spMkLst>
            <pc:docMk/>
            <pc:sldMk cId="940803166" sldId="360"/>
            <ac:spMk id="6" creationId="{995761C3-2F77-98EB-DDF7-AF4822B5ACB4}"/>
          </ac:spMkLst>
        </pc:spChg>
      </pc:sldChg>
      <pc:sldChg chg="modSp add mod">
        <pc:chgData name="S Davies (Guilsfield CP School)" userId="f12b56a8-f181-4ab8-8b33-583f91f1a10a" providerId="ADAL" clId="{4DD71B76-3B4D-4CE2-B15F-FDEB15543D7D}" dt="2025-03-23T17:18:59.242" v="2694" actId="207"/>
        <pc:sldMkLst>
          <pc:docMk/>
          <pc:sldMk cId="1586215227" sldId="361"/>
        </pc:sldMkLst>
        <pc:spChg chg="mod">
          <ac:chgData name="S Davies (Guilsfield CP School)" userId="f12b56a8-f181-4ab8-8b33-583f91f1a10a" providerId="ADAL" clId="{4DD71B76-3B4D-4CE2-B15F-FDEB15543D7D}" dt="2025-03-23T17:18:59.242" v="2694" actId="207"/>
          <ac:spMkLst>
            <pc:docMk/>
            <pc:sldMk cId="1586215227" sldId="361"/>
            <ac:spMk id="6" creationId="{D1D2F19C-9EF6-7529-1E2E-2CB1F9307A60}"/>
          </ac:spMkLst>
        </pc:spChg>
      </pc:sldChg>
      <pc:sldChg chg="modSp add mod">
        <pc:chgData name="S Davies (Guilsfield CP School)" userId="f12b56a8-f181-4ab8-8b33-583f91f1a10a" providerId="ADAL" clId="{4DD71B76-3B4D-4CE2-B15F-FDEB15543D7D}" dt="2025-03-23T17:19:52.477" v="2722" actId="1076"/>
        <pc:sldMkLst>
          <pc:docMk/>
          <pc:sldMk cId="3214212323" sldId="362"/>
        </pc:sldMkLst>
        <pc:spChg chg="mod">
          <ac:chgData name="S Davies (Guilsfield CP School)" userId="f12b56a8-f181-4ab8-8b33-583f91f1a10a" providerId="ADAL" clId="{4DD71B76-3B4D-4CE2-B15F-FDEB15543D7D}" dt="2025-03-23T17:19:52.477" v="2722" actId="1076"/>
          <ac:spMkLst>
            <pc:docMk/>
            <pc:sldMk cId="3214212323" sldId="362"/>
            <ac:spMk id="6" creationId="{6F771FEC-AF27-84A7-2774-8FFE1C53592F}"/>
          </ac:spMkLst>
        </pc:spChg>
      </pc:sldChg>
      <pc:sldChg chg="addSp delSp modSp add mod">
        <pc:chgData name="S Davies (Guilsfield CP School)" userId="f12b56a8-f181-4ab8-8b33-583f91f1a10a" providerId="ADAL" clId="{4DD71B76-3B4D-4CE2-B15F-FDEB15543D7D}" dt="2025-03-23T17:26:07.637" v="2791" actId="20577"/>
        <pc:sldMkLst>
          <pc:docMk/>
          <pc:sldMk cId="3538154501" sldId="363"/>
        </pc:sldMkLst>
        <pc:spChg chg="add mod">
          <ac:chgData name="S Davies (Guilsfield CP School)" userId="f12b56a8-f181-4ab8-8b33-583f91f1a10a" providerId="ADAL" clId="{4DD71B76-3B4D-4CE2-B15F-FDEB15543D7D}" dt="2025-03-23T17:23:53.380" v="2765" actId="20577"/>
          <ac:spMkLst>
            <pc:docMk/>
            <pc:sldMk cId="3538154501" sldId="363"/>
            <ac:spMk id="4" creationId="{45DDD73F-D22E-83A7-5DDC-3976ED155196}"/>
          </ac:spMkLst>
        </pc:spChg>
        <pc:spChg chg="add mod">
          <ac:chgData name="S Davies (Guilsfield CP School)" userId="f12b56a8-f181-4ab8-8b33-583f91f1a10a" providerId="ADAL" clId="{4DD71B76-3B4D-4CE2-B15F-FDEB15543D7D}" dt="2025-03-23T17:26:07.637" v="2791" actId="20577"/>
          <ac:spMkLst>
            <pc:docMk/>
            <pc:sldMk cId="3538154501" sldId="363"/>
            <ac:spMk id="8" creationId="{27F6A99E-37C3-9889-D889-13FC774AE110}"/>
          </ac:spMkLst>
        </pc:spChg>
        <pc:picChg chg="add mod">
          <ac:chgData name="S Davies (Guilsfield CP School)" userId="f12b56a8-f181-4ab8-8b33-583f91f1a10a" providerId="ADAL" clId="{4DD71B76-3B4D-4CE2-B15F-FDEB15543D7D}" dt="2025-03-23T17:23:14.289" v="2757" actId="1076"/>
          <ac:picMkLst>
            <pc:docMk/>
            <pc:sldMk cId="3538154501" sldId="363"/>
            <ac:picMk id="2" creationId="{28A07783-5EC0-F7F1-655C-B6BB29C44908}"/>
          </ac:picMkLst>
        </pc:picChg>
        <pc:picChg chg="add mod">
          <ac:chgData name="S Davies (Guilsfield CP School)" userId="f12b56a8-f181-4ab8-8b33-583f91f1a10a" providerId="ADAL" clId="{4DD71B76-3B4D-4CE2-B15F-FDEB15543D7D}" dt="2025-03-23T17:25:31.690" v="2777" actId="14100"/>
          <ac:picMkLst>
            <pc:docMk/>
            <pc:sldMk cId="3538154501" sldId="363"/>
            <ac:picMk id="5" creationId="{044DB82D-F2A4-9ECB-9711-8D889457572A}"/>
          </ac:picMkLst>
        </pc:picChg>
        <pc:picChg chg="add mod">
          <ac:chgData name="S Davies (Guilsfield CP School)" userId="f12b56a8-f181-4ab8-8b33-583f91f1a10a" providerId="ADAL" clId="{4DD71B76-3B4D-4CE2-B15F-FDEB15543D7D}" dt="2025-03-23T17:25:53.920" v="2787" actId="14100"/>
          <ac:picMkLst>
            <pc:docMk/>
            <pc:sldMk cId="3538154501" sldId="363"/>
            <ac:picMk id="7" creationId="{91C53296-6341-5A79-9CA6-C1E65E83C472}"/>
          </ac:picMkLst>
        </pc:picChg>
        <pc:cxnChg chg="mod">
          <ac:chgData name="S Davies (Guilsfield CP School)" userId="f12b56a8-f181-4ab8-8b33-583f91f1a10a" providerId="ADAL" clId="{4DD71B76-3B4D-4CE2-B15F-FDEB15543D7D}" dt="2025-03-23T17:25:46.542" v="2784" actId="1076"/>
          <ac:cxnSpMkLst>
            <pc:docMk/>
            <pc:sldMk cId="3538154501" sldId="363"/>
            <ac:cxnSpMk id="3" creationId="{2B864005-9A5D-1C85-614C-B0F1FF4C00E3}"/>
          </ac:cxnSpMkLst>
        </pc:cxnChg>
      </pc:sldChg>
      <pc:sldChg chg="addSp delSp modSp new mod">
        <pc:chgData name="S Davies (Guilsfield CP School)" userId="f12b56a8-f181-4ab8-8b33-583f91f1a10a" providerId="ADAL" clId="{4DD71B76-3B4D-4CE2-B15F-FDEB15543D7D}" dt="2025-03-26T10:16:14.476" v="4784" actId="14100"/>
        <pc:sldMkLst>
          <pc:docMk/>
          <pc:sldMk cId="233751688" sldId="364"/>
        </pc:sldMkLst>
        <pc:spChg chg="del">
          <ac:chgData name="S Davies (Guilsfield CP School)" userId="f12b56a8-f181-4ab8-8b33-583f91f1a10a" providerId="ADAL" clId="{4DD71B76-3B4D-4CE2-B15F-FDEB15543D7D}" dt="2025-03-26T09:38:25.991" v="3519" actId="478"/>
          <ac:spMkLst>
            <pc:docMk/>
            <pc:sldMk cId="233751688" sldId="364"/>
            <ac:spMk id="2" creationId="{7D24F3AF-7387-8FA1-CB2F-65DBEA37A9AB}"/>
          </ac:spMkLst>
        </pc:spChg>
        <pc:spChg chg="del">
          <ac:chgData name="S Davies (Guilsfield CP School)" userId="f12b56a8-f181-4ab8-8b33-583f91f1a10a" providerId="ADAL" clId="{4DD71B76-3B4D-4CE2-B15F-FDEB15543D7D}" dt="2025-03-26T09:38:25.176" v="3518" actId="478"/>
          <ac:spMkLst>
            <pc:docMk/>
            <pc:sldMk cId="233751688" sldId="364"/>
            <ac:spMk id="3" creationId="{B3949C39-4D59-8ED3-7C26-75D10C3BA216}"/>
          </ac:spMkLst>
        </pc:spChg>
        <pc:spChg chg="add del mod">
          <ac:chgData name="S Davies (Guilsfield CP School)" userId="f12b56a8-f181-4ab8-8b33-583f91f1a10a" providerId="ADAL" clId="{4DD71B76-3B4D-4CE2-B15F-FDEB15543D7D}" dt="2025-03-26T09:38:38.098" v="3522" actId="478"/>
          <ac:spMkLst>
            <pc:docMk/>
            <pc:sldMk cId="233751688" sldId="364"/>
            <ac:spMk id="4" creationId="{6A00B896-F9AE-EF13-F409-55BF462C358B}"/>
          </ac:spMkLst>
        </pc:spChg>
        <pc:spChg chg="add mod">
          <ac:chgData name="S Davies (Guilsfield CP School)" userId="f12b56a8-f181-4ab8-8b33-583f91f1a10a" providerId="ADAL" clId="{4DD71B76-3B4D-4CE2-B15F-FDEB15543D7D}" dt="2025-03-26T10:13:45.668" v="4768" actId="1076"/>
          <ac:spMkLst>
            <pc:docMk/>
            <pc:sldMk cId="233751688" sldId="364"/>
            <ac:spMk id="6" creationId="{AAABA9CD-378E-F74A-3D63-F90BEB888770}"/>
          </ac:spMkLst>
        </pc:spChg>
        <pc:spChg chg="add mod">
          <ac:chgData name="S Davies (Guilsfield CP School)" userId="f12b56a8-f181-4ab8-8b33-583f91f1a10a" providerId="ADAL" clId="{4DD71B76-3B4D-4CE2-B15F-FDEB15543D7D}" dt="2025-03-26T10:14:52.008" v="4772" actId="1076"/>
          <ac:spMkLst>
            <pc:docMk/>
            <pc:sldMk cId="233751688" sldId="364"/>
            <ac:spMk id="7" creationId="{453472DE-D535-1BD2-948A-7F3DD093319B}"/>
          </ac:spMkLst>
        </pc:spChg>
        <pc:spChg chg="add del">
          <ac:chgData name="S Davies (Guilsfield CP School)" userId="f12b56a8-f181-4ab8-8b33-583f91f1a10a" providerId="ADAL" clId="{4DD71B76-3B4D-4CE2-B15F-FDEB15543D7D}" dt="2025-03-26T09:39:57.894" v="3547" actId="478"/>
          <ac:spMkLst>
            <pc:docMk/>
            <pc:sldMk cId="233751688" sldId="364"/>
            <ac:spMk id="8" creationId="{2700923B-B06A-9D50-C6ED-000DF2A065BE}"/>
          </ac:spMkLst>
        </pc:spChg>
        <pc:spChg chg="add del mod">
          <ac:chgData name="S Davies (Guilsfield CP School)" userId="f12b56a8-f181-4ab8-8b33-583f91f1a10a" providerId="ADAL" clId="{4DD71B76-3B4D-4CE2-B15F-FDEB15543D7D}" dt="2025-03-26T09:39:57.261" v="3546" actId="478"/>
          <ac:spMkLst>
            <pc:docMk/>
            <pc:sldMk cId="233751688" sldId="364"/>
            <ac:spMk id="9" creationId="{31FAFB3C-20BD-62E3-ED7F-C1CEAEBCE8E5}"/>
          </ac:spMkLst>
        </pc:spChg>
        <pc:spChg chg="add mod">
          <ac:chgData name="S Davies (Guilsfield CP School)" userId="f12b56a8-f181-4ab8-8b33-583f91f1a10a" providerId="ADAL" clId="{4DD71B76-3B4D-4CE2-B15F-FDEB15543D7D}" dt="2025-03-26T10:15:05.466" v="4775" actId="1076"/>
          <ac:spMkLst>
            <pc:docMk/>
            <pc:sldMk cId="233751688" sldId="364"/>
            <ac:spMk id="10" creationId="{4BA02378-9BDE-12F6-0E98-887F19B360CA}"/>
          </ac:spMkLst>
        </pc:spChg>
        <pc:spChg chg="add">
          <ac:chgData name="S Davies (Guilsfield CP School)" userId="f12b56a8-f181-4ab8-8b33-583f91f1a10a" providerId="ADAL" clId="{4DD71B76-3B4D-4CE2-B15F-FDEB15543D7D}" dt="2025-03-26T09:45:44.928" v="3637"/>
          <ac:spMkLst>
            <pc:docMk/>
            <pc:sldMk cId="233751688" sldId="364"/>
            <ac:spMk id="11" creationId="{DCA66AB2-CE68-DF00-D6A8-51047299C09E}"/>
          </ac:spMkLst>
        </pc:spChg>
        <pc:spChg chg="add mod topLvl">
          <ac:chgData name="S Davies (Guilsfield CP School)" userId="f12b56a8-f181-4ab8-8b33-583f91f1a10a" providerId="ADAL" clId="{4DD71B76-3B4D-4CE2-B15F-FDEB15543D7D}" dt="2025-03-26T10:14:57.797" v="4773" actId="1076"/>
          <ac:spMkLst>
            <pc:docMk/>
            <pc:sldMk cId="233751688" sldId="364"/>
            <ac:spMk id="16" creationId="{3482F3CC-8E76-5B57-7B0A-4F5396EF0C89}"/>
          </ac:spMkLst>
        </pc:spChg>
        <pc:spChg chg="add">
          <ac:chgData name="S Davies (Guilsfield CP School)" userId="f12b56a8-f181-4ab8-8b33-583f91f1a10a" providerId="ADAL" clId="{4DD71B76-3B4D-4CE2-B15F-FDEB15543D7D}" dt="2025-03-26T09:52:58.104" v="3873"/>
          <ac:spMkLst>
            <pc:docMk/>
            <pc:sldMk cId="233751688" sldId="364"/>
            <ac:spMk id="17" creationId="{4C5C0251-5B6E-2945-CDAE-9574FDFF7E79}"/>
          </ac:spMkLst>
        </pc:spChg>
        <pc:spChg chg="add mod">
          <ac:chgData name="S Davies (Guilsfield CP School)" userId="f12b56a8-f181-4ab8-8b33-583f91f1a10a" providerId="ADAL" clId="{4DD71B76-3B4D-4CE2-B15F-FDEB15543D7D}" dt="2025-03-26T10:16:14.476" v="4784" actId="14100"/>
          <ac:spMkLst>
            <pc:docMk/>
            <pc:sldMk cId="233751688" sldId="364"/>
            <ac:spMk id="21" creationId="{708F07C0-0981-3B82-730B-D0D6C9AC573A}"/>
          </ac:spMkLst>
        </pc:spChg>
        <pc:spChg chg="add del">
          <ac:chgData name="S Davies (Guilsfield CP School)" userId="f12b56a8-f181-4ab8-8b33-583f91f1a10a" providerId="ADAL" clId="{4DD71B76-3B4D-4CE2-B15F-FDEB15543D7D}" dt="2025-03-26T10:14:48.462" v="4771" actId="478"/>
          <ac:spMkLst>
            <pc:docMk/>
            <pc:sldMk cId="233751688" sldId="364"/>
            <ac:spMk id="33" creationId="{6DD96D12-B322-EC65-C51F-1210892D14C9}"/>
          </ac:spMkLst>
        </pc:spChg>
        <pc:spChg chg="add mod">
          <ac:chgData name="S Davies (Guilsfield CP School)" userId="f12b56a8-f181-4ab8-8b33-583f91f1a10a" providerId="ADAL" clId="{4DD71B76-3B4D-4CE2-B15F-FDEB15543D7D}" dt="2025-03-26T10:15:42.264" v="4783" actId="692"/>
          <ac:spMkLst>
            <pc:docMk/>
            <pc:sldMk cId="233751688" sldId="364"/>
            <ac:spMk id="34" creationId="{5C4110C8-79B6-1159-0974-3C6BB9964DD9}"/>
          </ac:spMkLst>
        </pc:spChg>
        <pc:grpChg chg="add mod">
          <ac:chgData name="S Davies (Guilsfield CP School)" userId="f12b56a8-f181-4ab8-8b33-583f91f1a10a" providerId="ADAL" clId="{4DD71B76-3B4D-4CE2-B15F-FDEB15543D7D}" dt="2025-03-26T10:15:05.466" v="4775" actId="1076"/>
          <ac:grpSpMkLst>
            <pc:docMk/>
            <pc:sldMk cId="233751688" sldId="364"/>
            <ac:grpSpMk id="23" creationId="{30CBDD17-0751-B7E5-7353-E223F8F726BA}"/>
          </ac:grpSpMkLst>
        </pc:grpChg>
        <pc:grpChg chg="add del mod">
          <ac:chgData name="S Davies (Guilsfield CP School)" userId="f12b56a8-f181-4ab8-8b33-583f91f1a10a" providerId="ADAL" clId="{4DD71B76-3B4D-4CE2-B15F-FDEB15543D7D}" dt="2025-03-26T10:05:27.368" v="4475" actId="165"/>
          <ac:grpSpMkLst>
            <pc:docMk/>
            <pc:sldMk cId="233751688" sldId="364"/>
            <ac:grpSpMk id="24" creationId="{D1205CF0-F668-4BF3-6D12-0C48254AE065}"/>
          </ac:grpSpMkLst>
        </pc:grpChg>
        <pc:grpChg chg="add mod">
          <ac:chgData name="S Davies (Guilsfield CP School)" userId="f12b56a8-f181-4ab8-8b33-583f91f1a10a" providerId="ADAL" clId="{4DD71B76-3B4D-4CE2-B15F-FDEB15543D7D}" dt="2025-03-26T10:16:14.476" v="4784" actId="14100"/>
          <ac:grpSpMkLst>
            <pc:docMk/>
            <pc:sldMk cId="233751688" sldId="364"/>
            <ac:grpSpMk id="31" creationId="{998E6552-7FA0-D3AD-1243-C9C33CF853E9}"/>
          </ac:grpSpMkLst>
        </pc:grpChg>
        <pc:grpChg chg="add mod">
          <ac:chgData name="S Davies (Guilsfield CP School)" userId="f12b56a8-f181-4ab8-8b33-583f91f1a10a" providerId="ADAL" clId="{4DD71B76-3B4D-4CE2-B15F-FDEB15543D7D}" dt="2025-03-26T10:14:57.797" v="4773" actId="1076"/>
          <ac:grpSpMkLst>
            <pc:docMk/>
            <pc:sldMk cId="233751688" sldId="364"/>
            <ac:grpSpMk id="32" creationId="{2A1B6804-5033-0461-D479-072DD9ECDD03}"/>
          </ac:grpSpMkLst>
        </pc:grpChg>
        <pc:picChg chg="add mod">
          <ac:chgData name="S Davies (Guilsfield CP School)" userId="f12b56a8-f181-4ab8-8b33-583f91f1a10a" providerId="ADAL" clId="{4DD71B76-3B4D-4CE2-B15F-FDEB15543D7D}" dt="2025-03-26T10:15:05.466" v="4775" actId="1076"/>
          <ac:picMkLst>
            <pc:docMk/>
            <pc:sldMk cId="233751688" sldId="364"/>
            <ac:picMk id="12" creationId="{8129C5C3-1976-D072-EBA6-357067C262ED}"/>
          </ac:picMkLst>
        </pc:picChg>
        <pc:picChg chg="add mod">
          <ac:chgData name="S Davies (Guilsfield CP School)" userId="f12b56a8-f181-4ab8-8b33-583f91f1a10a" providerId="ADAL" clId="{4DD71B76-3B4D-4CE2-B15F-FDEB15543D7D}" dt="2025-03-26T10:15:05.466" v="4775" actId="1076"/>
          <ac:picMkLst>
            <pc:docMk/>
            <pc:sldMk cId="233751688" sldId="364"/>
            <ac:picMk id="13" creationId="{FFFE56C3-AEAD-FA1F-28CA-64C9A3F15D9F}"/>
          </ac:picMkLst>
        </pc:picChg>
        <pc:picChg chg="add mod">
          <ac:chgData name="S Davies (Guilsfield CP School)" userId="f12b56a8-f181-4ab8-8b33-583f91f1a10a" providerId="ADAL" clId="{4DD71B76-3B4D-4CE2-B15F-FDEB15543D7D}" dt="2025-03-26T10:15:05.466" v="4775" actId="1076"/>
          <ac:picMkLst>
            <pc:docMk/>
            <pc:sldMk cId="233751688" sldId="364"/>
            <ac:picMk id="14" creationId="{56FEF65E-DFDE-DB15-C351-717FED748059}"/>
          </ac:picMkLst>
        </pc:picChg>
        <pc:picChg chg="add mod">
          <ac:chgData name="S Davies (Guilsfield CP School)" userId="f12b56a8-f181-4ab8-8b33-583f91f1a10a" providerId="ADAL" clId="{4DD71B76-3B4D-4CE2-B15F-FDEB15543D7D}" dt="2025-03-26T10:15:05.466" v="4775" actId="1076"/>
          <ac:picMkLst>
            <pc:docMk/>
            <pc:sldMk cId="233751688" sldId="364"/>
            <ac:picMk id="15" creationId="{97A137B4-6BDB-02DC-DAF8-E50D4DF744EA}"/>
          </ac:picMkLst>
        </pc:picChg>
        <pc:picChg chg="add mod topLvl">
          <ac:chgData name="S Davies (Guilsfield CP School)" userId="f12b56a8-f181-4ab8-8b33-583f91f1a10a" providerId="ADAL" clId="{4DD71B76-3B4D-4CE2-B15F-FDEB15543D7D}" dt="2025-03-26T10:14:57.797" v="4773" actId="1076"/>
          <ac:picMkLst>
            <pc:docMk/>
            <pc:sldMk cId="233751688" sldId="364"/>
            <ac:picMk id="18" creationId="{A31D1F4E-78CA-C8E5-E9A7-43A214CF6634}"/>
          </ac:picMkLst>
        </pc:picChg>
        <pc:picChg chg="add mod topLvl">
          <ac:chgData name="S Davies (Guilsfield CP School)" userId="f12b56a8-f181-4ab8-8b33-583f91f1a10a" providerId="ADAL" clId="{4DD71B76-3B4D-4CE2-B15F-FDEB15543D7D}" dt="2025-03-26T10:14:57.797" v="4773" actId="1076"/>
          <ac:picMkLst>
            <pc:docMk/>
            <pc:sldMk cId="233751688" sldId="364"/>
            <ac:picMk id="19" creationId="{76A2B044-539B-2015-D90B-D90419464723}"/>
          </ac:picMkLst>
        </pc:picChg>
        <pc:picChg chg="add mod topLvl">
          <ac:chgData name="S Davies (Guilsfield CP School)" userId="f12b56a8-f181-4ab8-8b33-583f91f1a10a" providerId="ADAL" clId="{4DD71B76-3B4D-4CE2-B15F-FDEB15543D7D}" dt="2025-03-26T10:14:57.797" v="4773" actId="1076"/>
          <ac:picMkLst>
            <pc:docMk/>
            <pc:sldMk cId="233751688" sldId="364"/>
            <ac:picMk id="20" creationId="{8F9D26D7-A276-F030-B282-6F0518AD7997}"/>
          </ac:picMkLst>
        </pc:picChg>
        <pc:picChg chg="add mod">
          <ac:chgData name="S Davies (Guilsfield CP School)" userId="f12b56a8-f181-4ab8-8b33-583f91f1a10a" providerId="ADAL" clId="{4DD71B76-3B4D-4CE2-B15F-FDEB15543D7D}" dt="2025-03-26T10:16:14.476" v="4784" actId="14100"/>
          <ac:picMkLst>
            <pc:docMk/>
            <pc:sldMk cId="233751688" sldId="364"/>
            <ac:picMk id="22" creationId="{C37328EE-AE88-FBAF-5086-80BA39759D56}"/>
          </ac:picMkLst>
        </pc:picChg>
        <pc:picChg chg="add mod">
          <ac:chgData name="S Davies (Guilsfield CP School)" userId="f12b56a8-f181-4ab8-8b33-583f91f1a10a" providerId="ADAL" clId="{4DD71B76-3B4D-4CE2-B15F-FDEB15543D7D}" dt="2025-03-26T10:16:14.476" v="4784" actId="14100"/>
          <ac:picMkLst>
            <pc:docMk/>
            <pc:sldMk cId="233751688" sldId="364"/>
            <ac:picMk id="25" creationId="{BFD6FA91-60D5-5475-1924-F4C42F6A4AED}"/>
          </ac:picMkLst>
        </pc:picChg>
        <pc:picChg chg="add mod">
          <ac:chgData name="S Davies (Guilsfield CP School)" userId="f12b56a8-f181-4ab8-8b33-583f91f1a10a" providerId="ADAL" clId="{4DD71B76-3B4D-4CE2-B15F-FDEB15543D7D}" dt="2025-03-26T10:16:14.476" v="4784" actId="14100"/>
          <ac:picMkLst>
            <pc:docMk/>
            <pc:sldMk cId="233751688" sldId="364"/>
            <ac:picMk id="26" creationId="{3F9B510F-1E68-48FE-AD87-81E2D46AA4DA}"/>
          </ac:picMkLst>
        </pc:picChg>
        <pc:picChg chg="add del mod">
          <ac:chgData name="S Davies (Guilsfield CP School)" userId="f12b56a8-f181-4ab8-8b33-583f91f1a10a" providerId="ADAL" clId="{4DD71B76-3B4D-4CE2-B15F-FDEB15543D7D}" dt="2025-03-26T10:01:31.412" v="4307" actId="478"/>
          <ac:picMkLst>
            <pc:docMk/>
            <pc:sldMk cId="233751688" sldId="364"/>
            <ac:picMk id="27" creationId="{05C802D4-5E18-C0A2-DDF8-553DE8E739D3}"/>
          </ac:picMkLst>
        </pc:picChg>
        <pc:picChg chg="add mod">
          <ac:chgData name="S Davies (Guilsfield CP School)" userId="f12b56a8-f181-4ab8-8b33-583f91f1a10a" providerId="ADAL" clId="{4DD71B76-3B4D-4CE2-B15F-FDEB15543D7D}" dt="2025-03-26T10:16:14.476" v="4784" actId="14100"/>
          <ac:picMkLst>
            <pc:docMk/>
            <pc:sldMk cId="233751688" sldId="364"/>
            <ac:picMk id="28" creationId="{50BD1930-444E-1C7E-F2D2-74C8EC9AA5B5}"/>
          </ac:picMkLst>
        </pc:picChg>
        <pc:picChg chg="add mod">
          <ac:chgData name="S Davies (Guilsfield CP School)" userId="f12b56a8-f181-4ab8-8b33-583f91f1a10a" providerId="ADAL" clId="{4DD71B76-3B4D-4CE2-B15F-FDEB15543D7D}" dt="2025-03-26T10:16:14.476" v="4784" actId="14100"/>
          <ac:picMkLst>
            <pc:docMk/>
            <pc:sldMk cId="233751688" sldId="364"/>
            <ac:picMk id="29" creationId="{3980872E-0876-4CEB-F8D7-2C4D9C3BB878}"/>
          </ac:picMkLst>
        </pc:picChg>
        <pc:picChg chg="add mod">
          <ac:chgData name="S Davies (Guilsfield CP School)" userId="f12b56a8-f181-4ab8-8b33-583f91f1a10a" providerId="ADAL" clId="{4DD71B76-3B4D-4CE2-B15F-FDEB15543D7D}" dt="2025-03-26T10:16:14.476" v="4784" actId="14100"/>
          <ac:picMkLst>
            <pc:docMk/>
            <pc:sldMk cId="233751688" sldId="364"/>
            <ac:picMk id="30" creationId="{444A1A15-B3DF-B891-F213-09F58298311F}"/>
          </ac:picMkLst>
        </pc:picChg>
      </pc:sldChg>
      <pc:sldChg chg="addSp delSp new del mod">
        <pc:chgData name="S Davies (Guilsfield CP School)" userId="f12b56a8-f181-4ab8-8b33-583f91f1a10a" providerId="ADAL" clId="{4DD71B76-3B4D-4CE2-B15F-FDEB15543D7D}" dt="2025-03-25T19:33:16.433" v="3224" actId="680"/>
        <pc:sldMkLst>
          <pc:docMk/>
          <pc:sldMk cId="1124838908" sldId="364"/>
        </pc:sldMkLst>
        <pc:spChg chg="add del">
          <ac:chgData name="S Davies (Guilsfield CP School)" userId="f12b56a8-f181-4ab8-8b33-583f91f1a10a" providerId="ADAL" clId="{4DD71B76-3B4D-4CE2-B15F-FDEB15543D7D}" dt="2025-03-25T19:33:15.533" v="3222" actId="478"/>
          <ac:spMkLst>
            <pc:docMk/>
            <pc:sldMk cId="1124838908" sldId="364"/>
            <ac:spMk id="2" creationId="{5AB22C49-0190-96B1-8A9B-2C5BA3CF9A62}"/>
          </ac:spMkLst>
        </pc:spChg>
        <pc:spChg chg="add del">
          <ac:chgData name="S Davies (Guilsfield CP School)" userId="f12b56a8-f181-4ab8-8b33-583f91f1a10a" providerId="ADAL" clId="{4DD71B76-3B4D-4CE2-B15F-FDEB15543D7D}" dt="2025-03-25T19:33:15.934" v="3223" actId="478"/>
          <ac:spMkLst>
            <pc:docMk/>
            <pc:sldMk cId="1124838908" sldId="364"/>
            <ac:spMk id="3" creationId="{35684E08-22DB-A14B-378D-327F26BDECAC}"/>
          </ac:spMkLst>
        </pc:spChg>
      </pc:sldChg>
      <pc:sldChg chg="addSp delSp modSp add del mod addAnim delAnim modAnim">
        <pc:chgData name="S Davies (Guilsfield CP School)" userId="f12b56a8-f181-4ab8-8b33-583f91f1a10a" providerId="ADAL" clId="{4DD71B76-3B4D-4CE2-B15F-FDEB15543D7D}" dt="2025-03-26T13:20:03.571" v="5036" actId="47"/>
        <pc:sldMkLst>
          <pc:docMk/>
          <pc:sldMk cId="1443761700" sldId="365"/>
        </pc:sldMkLst>
        <pc:spChg chg="add del mod">
          <ac:chgData name="S Davies (Guilsfield CP School)" userId="f12b56a8-f181-4ab8-8b33-583f91f1a10a" providerId="ADAL" clId="{4DD71B76-3B4D-4CE2-B15F-FDEB15543D7D}" dt="2025-03-26T13:20:01.636" v="5035" actId="478"/>
          <ac:spMkLst>
            <pc:docMk/>
            <pc:sldMk cId="1443761700" sldId="365"/>
            <ac:spMk id="3" creationId="{100EB416-E39F-FE16-0794-0CE23E08D9F9}"/>
          </ac:spMkLst>
        </pc:spChg>
      </pc:sldChg>
      <pc:sldChg chg="addSp delSp modSp new mod modAnim">
        <pc:chgData name="S Davies (Guilsfield CP School)" userId="f12b56a8-f181-4ab8-8b33-583f91f1a10a" providerId="ADAL" clId="{4DD71B76-3B4D-4CE2-B15F-FDEB15543D7D}" dt="2025-03-26T13:20:54.593" v="5072" actId="113"/>
        <pc:sldMkLst>
          <pc:docMk/>
          <pc:sldMk cId="2754896580" sldId="365"/>
        </pc:sldMkLst>
        <pc:spChg chg="del">
          <ac:chgData name="S Davies (Guilsfield CP School)" userId="f12b56a8-f181-4ab8-8b33-583f91f1a10a" providerId="ADAL" clId="{4DD71B76-3B4D-4CE2-B15F-FDEB15543D7D}" dt="2025-03-26T13:20:10.256" v="5039" actId="478"/>
          <ac:spMkLst>
            <pc:docMk/>
            <pc:sldMk cId="2754896580" sldId="365"/>
            <ac:spMk id="2" creationId="{80ED0B6D-30BE-CE9A-4BC1-095E5BCC079F}"/>
          </ac:spMkLst>
        </pc:spChg>
        <pc:spChg chg="del">
          <ac:chgData name="S Davies (Guilsfield CP School)" userId="f12b56a8-f181-4ab8-8b33-583f91f1a10a" providerId="ADAL" clId="{4DD71B76-3B4D-4CE2-B15F-FDEB15543D7D}" dt="2025-03-26T13:20:08.952" v="5038" actId="478"/>
          <ac:spMkLst>
            <pc:docMk/>
            <pc:sldMk cId="2754896580" sldId="365"/>
            <ac:spMk id="3" creationId="{E5B3C1CC-C895-CDFB-1AD7-5A9A63DC8A82}"/>
          </ac:spMkLst>
        </pc:spChg>
        <pc:spChg chg="add mod">
          <ac:chgData name="S Davies (Guilsfield CP School)" userId="f12b56a8-f181-4ab8-8b33-583f91f1a10a" providerId="ADAL" clId="{4DD71B76-3B4D-4CE2-B15F-FDEB15543D7D}" dt="2025-03-26T13:20:54.593" v="5072" actId="113"/>
          <ac:spMkLst>
            <pc:docMk/>
            <pc:sldMk cId="2754896580" sldId="365"/>
            <ac:spMk id="4" creationId="{34BE7339-8AA2-7F4C-6435-32FB6BBA06E8}"/>
          </ac:spMkLst>
        </pc:spChg>
      </pc:sldChg>
      <pc:sldChg chg="add del">
        <pc:chgData name="S Davies (Guilsfield CP School)" userId="f12b56a8-f181-4ab8-8b33-583f91f1a10a" providerId="ADAL" clId="{4DD71B76-3B4D-4CE2-B15F-FDEB15543D7D}" dt="2025-03-26T13:19:48.646" v="5033" actId="47"/>
        <pc:sldMkLst>
          <pc:docMk/>
          <pc:sldMk cId="2431656236" sldId="366"/>
        </pc:sldMkLst>
      </pc:sldChg>
    </pc:docChg>
  </pc:docChgLst>
  <pc:docChgLst>
    <pc:chgData name="S Davies (Guilsfield CP School)" userId="f12b56a8-f181-4ab8-8b33-583f91f1a10a" providerId="ADAL" clId="{88203272-4F2C-4575-A6C8-9D0808966488}"/>
    <pc:docChg chg="undo custSel addSld delSld modSld sldOrd">
      <pc:chgData name="S Davies (Guilsfield CP School)" userId="f12b56a8-f181-4ab8-8b33-583f91f1a10a" providerId="ADAL" clId="{88203272-4F2C-4575-A6C8-9D0808966488}" dt="2024-11-28T09:46:44.650" v="2102" actId="1076"/>
      <pc:docMkLst>
        <pc:docMk/>
      </pc:docMkLst>
      <pc:sldChg chg="addSp delSp modSp mod delAnim modAnim">
        <pc:chgData name="S Davies (Guilsfield CP School)" userId="f12b56a8-f181-4ab8-8b33-583f91f1a10a" providerId="ADAL" clId="{88203272-4F2C-4575-A6C8-9D0808966488}" dt="2024-11-28T09:41:05.602" v="2096" actId="1076"/>
        <pc:sldMkLst>
          <pc:docMk/>
          <pc:sldMk cId="3813131177" sldId="256"/>
        </pc:sldMkLst>
      </pc:sldChg>
      <pc:sldChg chg="addSp modSp mod modAnim">
        <pc:chgData name="S Davies (Guilsfield CP School)" userId="f12b56a8-f181-4ab8-8b33-583f91f1a10a" providerId="ADAL" clId="{88203272-4F2C-4575-A6C8-9D0808966488}" dt="2024-11-27T17:28:10.873" v="2091" actId="20577"/>
        <pc:sldMkLst>
          <pc:docMk/>
          <pc:sldMk cId="3747384211" sldId="257"/>
        </pc:sldMkLst>
      </pc:sldChg>
      <pc:sldChg chg="addSp delSp modSp mod addAnim modAnim">
        <pc:chgData name="S Davies (Guilsfield CP School)" userId="f12b56a8-f181-4ab8-8b33-583f91f1a10a" providerId="ADAL" clId="{88203272-4F2C-4575-A6C8-9D0808966488}" dt="2024-11-20T14:34:44.508" v="1711"/>
        <pc:sldMkLst>
          <pc:docMk/>
          <pc:sldMk cId="910024656" sldId="258"/>
        </pc:sldMkLst>
      </pc:sldChg>
      <pc:sldChg chg="addSp delSp modSp add mod ord delAnim modAnim modNotesTx">
        <pc:chgData name="S Davies (Guilsfield CP School)" userId="f12b56a8-f181-4ab8-8b33-583f91f1a10a" providerId="ADAL" clId="{88203272-4F2C-4575-A6C8-9D0808966488}" dt="2024-11-20T13:56:30.290" v="1544" actId="20577"/>
        <pc:sldMkLst>
          <pc:docMk/>
          <pc:sldMk cId="381006418" sldId="259"/>
        </pc:sldMkLst>
      </pc:sldChg>
      <pc:sldChg chg="addSp delSp modSp add mod ord modAnim">
        <pc:chgData name="S Davies (Guilsfield CP School)" userId="f12b56a8-f181-4ab8-8b33-583f91f1a10a" providerId="ADAL" clId="{88203272-4F2C-4575-A6C8-9D0808966488}" dt="2024-11-20T09:54:13.194" v="1331"/>
        <pc:sldMkLst>
          <pc:docMk/>
          <pc:sldMk cId="1481778168" sldId="260"/>
        </pc:sldMkLst>
      </pc:sldChg>
      <pc:sldChg chg="new del">
        <pc:chgData name="S Davies (Guilsfield CP School)" userId="f12b56a8-f181-4ab8-8b33-583f91f1a10a" providerId="ADAL" clId="{88203272-4F2C-4575-A6C8-9D0808966488}" dt="2024-10-25T13:45:13.766" v="43" actId="680"/>
        <pc:sldMkLst>
          <pc:docMk/>
          <pc:sldMk cId="2016804454" sldId="261"/>
        </pc:sldMkLst>
      </pc:sldChg>
      <pc:sldChg chg="addSp delSp modSp new mod setBg modAnim">
        <pc:chgData name="S Davies (Guilsfield CP School)" userId="f12b56a8-f181-4ab8-8b33-583f91f1a10a" providerId="ADAL" clId="{88203272-4F2C-4575-A6C8-9D0808966488}" dt="2024-11-20T14:22:00.388" v="1587" actId="1076"/>
        <pc:sldMkLst>
          <pc:docMk/>
          <pc:sldMk cId="3868846528" sldId="261"/>
        </pc:sldMkLst>
      </pc:sldChg>
      <pc:sldChg chg="modSp add mod ord modAnim">
        <pc:chgData name="S Davies (Guilsfield CP School)" userId="f12b56a8-f181-4ab8-8b33-583f91f1a10a" providerId="ADAL" clId="{88203272-4F2C-4575-A6C8-9D0808966488}" dt="2024-11-15T14:34:35.578" v="924" actId="20577"/>
        <pc:sldMkLst>
          <pc:docMk/>
          <pc:sldMk cId="2315270681" sldId="262"/>
        </pc:sldMkLst>
      </pc:sldChg>
      <pc:sldChg chg="addSp delSp modSp new mod setBg">
        <pc:chgData name="S Davies (Guilsfield CP School)" userId="f12b56a8-f181-4ab8-8b33-583f91f1a10a" providerId="ADAL" clId="{88203272-4F2C-4575-A6C8-9D0808966488}" dt="2024-11-20T11:24:31.905" v="1511" actId="404"/>
        <pc:sldMkLst>
          <pc:docMk/>
          <pc:sldMk cId="966157353" sldId="263"/>
        </pc:sldMkLst>
      </pc:sldChg>
      <pc:sldChg chg="delSp new del mod">
        <pc:chgData name="S Davies (Guilsfield CP School)" userId="f12b56a8-f181-4ab8-8b33-583f91f1a10a" providerId="ADAL" clId="{88203272-4F2C-4575-A6C8-9D0808966488}" dt="2024-11-17T19:49:02.735" v="1061" actId="47"/>
        <pc:sldMkLst>
          <pc:docMk/>
          <pc:sldMk cId="2934510609" sldId="264"/>
        </pc:sldMkLst>
      </pc:sldChg>
      <pc:sldChg chg="modSp add mod">
        <pc:chgData name="S Davies (Guilsfield CP School)" userId="f12b56a8-f181-4ab8-8b33-583f91f1a10a" providerId="ADAL" clId="{88203272-4F2C-4575-A6C8-9D0808966488}" dt="2024-11-20T15:28:18.200" v="2086" actId="20577"/>
        <pc:sldMkLst>
          <pc:docMk/>
          <pc:sldMk cId="576440527" sldId="265"/>
        </pc:sldMkLst>
      </pc:sldChg>
      <pc:sldChg chg="addSp delSp modSp add mod">
        <pc:chgData name="S Davies (Guilsfield CP School)" userId="f12b56a8-f181-4ab8-8b33-583f91f1a10a" providerId="ADAL" clId="{88203272-4F2C-4575-A6C8-9D0808966488}" dt="2024-11-26T20:52:35.878" v="2089" actId="20577"/>
        <pc:sldMkLst>
          <pc:docMk/>
          <pc:sldMk cId="2532554276" sldId="266"/>
        </pc:sldMkLst>
      </pc:sldChg>
      <pc:sldChg chg="delSp modSp add mod delAnim modNotesTx">
        <pc:chgData name="S Davies (Guilsfield CP School)" userId="f12b56a8-f181-4ab8-8b33-583f91f1a10a" providerId="ADAL" clId="{88203272-4F2C-4575-A6C8-9D0808966488}" dt="2024-11-28T09:46:44.650" v="2102" actId="1076"/>
        <pc:sldMkLst>
          <pc:docMk/>
          <pc:sldMk cId="1055555888" sldId="267"/>
        </pc:sldMkLst>
      </pc:sldChg>
      <pc:sldChg chg="addSp delSp modSp new mod">
        <pc:chgData name="S Davies (Guilsfield CP School)" userId="f12b56a8-f181-4ab8-8b33-583f91f1a10a" providerId="ADAL" clId="{88203272-4F2C-4575-A6C8-9D0808966488}" dt="2024-11-20T15:12:46.428" v="1724" actId="1076"/>
        <pc:sldMkLst>
          <pc:docMk/>
          <pc:sldMk cId="2346474319" sldId="268"/>
        </pc:sldMkLst>
      </pc:sldChg>
      <pc:sldChg chg="addSp delSp new mod">
        <pc:chgData name="S Davies (Guilsfield CP School)" userId="f12b56a8-f181-4ab8-8b33-583f91f1a10a" providerId="ADAL" clId="{88203272-4F2C-4575-A6C8-9D0808966488}" dt="2024-11-20T15:12:11.472" v="1722" actId="22"/>
        <pc:sldMkLst>
          <pc:docMk/>
          <pc:sldMk cId="401067747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9B00B1-66DD-4D38-82CC-C251B9A9D049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998219-4C26-4594-8007-3C2A1F62D336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1521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A6EED-49C9-401A-B39A-9879A48DC531}" type="slidenum">
              <a:rPr lang="cy-GB" smtClean="0"/>
              <a:t>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5334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98219-4C26-4594-8007-3C2A1F62D336}" type="slidenum">
              <a:rPr lang="cy-GB" smtClean="0"/>
              <a:t>32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77098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4545F-11EB-6B3C-A565-0D92D788AC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3E361B-5E2F-41D0-8926-529D868DD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88D98-8AC8-9063-2E64-ACCB7595D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08A0A5-C667-F39F-AAA6-3B7FE1FF1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7D3C1A-4501-EA48-CA0D-B480C9549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56253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4E522-DB0A-4E1F-81AF-DA159E79A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B8ACD-6083-C4BD-BB0D-C749097F4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D6DF09-0D15-0B73-9B91-0EEF69ECC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1C0BE1-596F-CE0E-9DF5-4898A2BD2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11546A-43F3-4D69-CF2B-C22B14FBF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58863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4E5D3-EA5C-D8C3-55E0-43F2B4758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ED6824-4F81-B9ED-E975-A8DDAB24E6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58E583-4050-58BD-A89C-7DA36D0ED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15E5D-B396-145A-44CE-D179A7B97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D816C3-B5ED-6A81-2AC9-B7D41F67E4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32523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ED24E-ED32-F076-6DD3-556A14E76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C1244-A7E5-51EB-F116-E1D49909E8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63B20F-3562-726F-792C-42A52D96AC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7FB27-6C11-BAF9-6113-40BA1F44A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0F42D-91DB-9E4D-BDC5-D9FAA2BCC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43CD0E-73FA-8D57-B8C7-E4F7BEC74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22685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4724A-D4C2-4E2A-94CF-B5A0B2530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67D91B-F0FD-4621-D8DD-E0468E7FC6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393C53-3065-966B-BA32-4723B376AB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A129F2-3140-CEC1-9519-C9264A0720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384614-D3A0-ACA2-60B5-82A1652655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C71E2D-BA4C-FB82-4BF9-E3B5B65BC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87BB627-70AB-CF40-1C1A-8DA535804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AF5E1C-A373-3C20-DE46-AAEC0ACA1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887964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864E1-6009-0111-0754-898D78216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E3CC40-794A-C5A9-7D83-7C03A163E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D1EFF-278D-1210-3080-5E5A5611E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C70C6C-043F-9370-8EB8-768FD735D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25333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E72E1E-1062-BD80-56E5-AF01B50B43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C794A2-E4F7-3149-F2F9-7AA8AB3EA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84A95E-5EEB-AF12-B9A4-99970C961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50648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F0417-A8ED-1986-64E7-F2979E7AE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AB38B-F6AF-750F-4A4C-F4EBDCFE18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834CCE-046E-2FA1-2FC1-885E998B0F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B21491-AD81-7212-1394-EE21F3B7A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14F42D-F5FA-897C-E87D-5FB63A1F3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990EB9-7288-CEDE-0E30-69F225AAE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9005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3477-4F99-C5B6-1026-557EB45D6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D4C1D6-E798-CB5F-E4AB-C8ED081E1E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F5389C-9CA5-CE25-C3F3-7A5A33DC7F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494E51-9E78-47E2-0481-0EDDBD2C1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A2B679-5450-8628-1A4A-386F7FD61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5B22D7-3F98-5F32-115F-57BC70A2A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15826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15C0E-8375-75DD-9042-AF20D853F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D9C734-4633-3628-96F1-8B7A3952E6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2E5DA2-D870-F4A5-9C7F-4523F12F8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93271-D02D-A8F0-48F4-ADF1EDCFB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AD075-5821-21E0-4192-C6FB97886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30976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E96FB5-F0B7-084B-5C85-E2B6341A46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D8B920-542E-9568-3CDC-B4DD4F0D96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6F07B-ACD8-CA26-7139-993685144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89B93-F5D5-4BAA-A24F-728AF48CEE33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9E54FD-B3DC-7575-592D-6C2A3DE8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64B261-12E9-A80E-1E93-7F4F6CF02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83369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6DE1A21-835E-1E35-3769-CB36E3CB1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2D139F-9B30-2565-231B-F74A019BEF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EB92D-3B14-FB28-5B57-0FA33242DA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E89B93-F5D5-4BAA-A24F-728AF48CEE33}" type="datetimeFigureOut">
              <a:rPr lang="cy-GB" smtClean="0"/>
              <a:t>26/03/2025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5571E-5E01-5607-CF1F-7E8B1305F0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6E54D4-6342-5A8A-CEB7-C785688A63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39CB63-88F7-4978-8635-A9BB43A58AFA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55078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winkl.com.au/illustration/girl-holding-welsh-flag-wales-open-eyes-people-ks1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.uk/pin/276056652152381883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winkl.com.au/illustration/girl-holding-welsh-flag-wales-open-eyes-people-ks1" TargetMode="Externa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image/cold-clipart-cold-season/2527993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image/cold-clipart-cold-season/2527993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image/cold-clipart-cold-season/2527993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orstock.com/royalty-free-vector/boy-in-red-shirt-catching-blue-ball-vector-18009631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winkl.com.au/illustration/girl-holding-welsh-flag-wales-open-eyes-people-ks1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winkl.com.au/illustration/girl-holding-welsh-flag-wales-open-eyes-people-ks1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image/cold-clipart-cold-season/2527993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winkl.com.au/illustration/girl-holding-welsh-flag-wales-open-eyes-people-ks1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explore/ladder-clipart-small-ladder/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enclipart.org/detail/170138" TargetMode="External"/><Relationship Id="rId4" Type="http://schemas.openxmlformats.org/officeDocument/2006/relationships/image" Target="../media/image2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ebstockreview.net/explore/ladder-clipart-small-ladder/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penclipart.org/detail/170138" TargetMode="External"/><Relationship Id="rId4" Type="http://schemas.openxmlformats.org/officeDocument/2006/relationships/image" Target="../media/image2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hyperlink" Target="https://webstockreview.net/image/cold-clipart-cold-season/2527993.html" TargetMode="External"/><Relationship Id="rId7" Type="http://schemas.openxmlformats.org/officeDocument/2006/relationships/image" Target="../media/image9.jpeg"/><Relationship Id="rId12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1.png"/><Relationship Id="rId5" Type="http://schemas.openxmlformats.org/officeDocument/2006/relationships/image" Target="../media/image6.jpeg"/><Relationship Id="rId10" Type="http://schemas.openxmlformats.org/officeDocument/2006/relationships/image" Target="../media/image12.jpeg"/><Relationship Id="rId4" Type="http://schemas.openxmlformats.org/officeDocument/2006/relationships/image" Target="../media/image5.jpeg"/><Relationship Id="rId9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6840583"/>
              </p:ext>
            </p:extLst>
          </p:nvPr>
        </p:nvGraphicFramePr>
        <p:xfrm>
          <a:off x="6851177" y="242939"/>
          <a:ext cx="5131274" cy="16636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66368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Llai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nodiadau</a:t>
                      </a: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Byddwchyn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ofalus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gyda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ydy</a:t>
                      </a: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/ </a:t>
                      </a:r>
                      <a:r>
                        <a:rPr lang="en-GB" sz="1800" b="0" i="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endParaRPr lang="cy-GB" b="1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2143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Stuart Davies</a:t>
            </a:r>
          </a:p>
          <a:p>
            <a:r>
              <a:rPr lang="cy-GB" dirty="0"/>
              <a:t>Teitl y wers: 	 </a:t>
            </a:r>
            <a:r>
              <a:rPr lang="cy-GB" dirty="0" err="1"/>
              <a:t>Meicro</a:t>
            </a:r>
            <a:r>
              <a:rPr lang="cy-GB" dirty="0"/>
              <a:t>-Ddysgu 3: daearyddiaeth</a:t>
            </a:r>
          </a:p>
          <a:p>
            <a:r>
              <a:rPr lang="cy-GB" dirty="0"/>
              <a:t>Nod y wers:	 </a:t>
            </a:r>
            <a:r>
              <a:rPr lang="en-US" dirty="0" err="1"/>
              <a:t>A</a:t>
            </a:r>
            <a:r>
              <a:rPr lang="en-US" sz="1800" dirty="0" err="1"/>
              <a:t>dolygu</a:t>
            </a:r>
            <a:r>
              <a:rPr lang="en-US" sz="1800" dirty="0"/>
              <a:t> ‘</a:t>
            </a:r>
            <a:r>
              <a:rPr lang="en-US" sz="1800" b="0" i="0" dirty="0" err="1">
                <a:effectLst/>
              </a:rPr>
              <a:t>i</a:t>
            </a:r>
            <a:r>
              <a:rPr lang="en-US" sz="1800" b="0" i="0" dirty="0">
                <a:effectLst/>
              </a:rPr>
              <a:t> </a:t>
            </a:r>
            <a:r>
              <a:rPr lang="en-US" sz="1800" b="0" i="0" dirty="0" err="1">
                <a:effectLst/>
              </a:rPr>
              <a:t>gymharu</a:t>
            </a:r>
            <a:r>
              <a:rPr lang="en-US" sz="1800" b="0" i="0" dirty="0">
                <a:effectLst/>
              </a:rPr>
              <a:t>’</a:t>
            </a:r>
            <a:endParaRPr lang="cy-GB" dirty="0"/>
          </a:p>
          <a:p>
            <a:r>
              <a:rPr lang="cy-GB" dirty="0"/>
              <a:t>Blwyddyn:	 5/6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6847792"/>
              </p:ext>
            </p:extLst>
          </p:nvPr>
        </p:nvGraphicFramePr>
        <p:xfrm>
          <a:off x="6851177" y="2016694"/>
          <a:ext cx="5131274" cy="466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085966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sz="1200" b="1" dirty="0"/>
                    </a:p>
                    <a:p>
                      <a:pPr marL="342900" indent="-342900">
                        <a:buAutoNum type="arabicParenR"/>
                      </a:pPr>
                      <a:r>
                        <a:rPr lang="en-US" sz="1800" b="0" i="0" dirty="0">
                          <a:effectLst/>
                          <a:latin typeface="+mn-lt"/>
                        </a:rPr>
                        <a:t>-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Drilio’r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geiriau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en-US" sz="1800" b="0" i="0" dirty="0">
                          <a:effectLst/>
                          <a:latin typeface="+mn-lt"/>
                        </a:rPr>
                        <a:t>-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Dysgu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patrymau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newydd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en-US" sz="1800" b="0" i="0" dirty="0">
                          <a:effectLst/>
                          <a:latin typeface="+mn-lt"/>
                        </a:rPr>
                        <a:t>-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Chwarae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gemau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i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 </a:t>
                      </a:r>
                      <a:r>
                        <a:rPr lang="en-US" sz="1800" b="0" i="0" dirty="0" err="1">
                          <a:effectLst/>
                          <a:latin typeface="+mn-lt"/>
                        </a:rPr>
                        <a:t>ymarfer</a:t>
                      </a:r>
                      <a:r>
                        <a:rPr lang="en-US" sz="1800" b="0" i="0" dirty="0">
                          <a:effectLst/>
                          <a:latin typeface="+mn-lt"/>
                        </a:rPr>
                        <a:t>.</a:t>
                      </a:r>
                      <a:br>
                        <a:rPr lang="en-US" sz="1800" b="0" i="0" dirty="0">
                          <a:effectLst/>
                          <a:latin typeface="+mn-lt"/>
                        </a:rPr>
                      </a:b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577474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</a:rPr>
                        <a:t>Oer, oerach, oeraf, poeth, </a:t>
                      </a:r>
                      <a:r>
                        <a:rPr lang="cy-GB" sz="1800" dirty="0" err="1">
                          <a:solidFill>
                            <a:schemeClr val="tx1"/>
                          </a:solidFill>
                        </a:rPr>
                        <a:t>poethach</a:t>
                      </a:r>
                      <a:r>
                        <a:rPr lang="cy-GB" sz="1800" dirty="0">
                          <a:solidFill>
                            <a:schemeClr val="tx1"/>
                          </a:solidFill>
                        </a:rPr>
                        <a:t>, poethaf, sych, </a:t>
                      </a:r>
                      <a:r>
                        <a:rPr lang="cy-GB" sz="1800" dirty="0" err="1">
                          <a:solidFill>
                            <a:schemeClr val="tx1"/>
                          </a:solidFill>
                        </a:rPr>
                        <a:t>sychach</a:t>
                      </a:r>
                      <a:r>
                        <a:rPr lang="cy-GB" sz="1800" dirty="0">
                          <a:solidFill>
                            <a:schemeClr val="tx1"/>
                          </a:solidFill>
                        </a:rPr>
                        <a:t>, sychaf, gwlyb, gwlypach, gwlypaf, bach, llai, lleiaf, mawr, mwy, mwyaf. </a:t>
                      </a:r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8752196"/>
              </p:ext>
            </p:extLst>
          </p:nvPr>
        </p:nvGraphicFramePr>
        <p:xfrm>
          <a:off x="400477" y="1705979"/>
          <a:ext cx="5695523" cy="466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7500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dirty="0"/>
                        <a:t>Ffocws Iaith / Patrymau: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</a:rPr>
                        <a:t>Patrymau: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</a:rPr>
                        <a:t>Mae _____ yn _____ na / nag ______.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>
                          <a:solidFill>
                            <a:schemeClr val="tx1"/>
                          </a:solidFill>
                        </a:rPr>
                        <a:t>_______ ydy’r ______.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9134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endParaRPr lang="cy-GB" dirty="0"/>
                    </a:p>
                    <a:p>
                      <a:r>
                        <a:rPr lang="cy-GB" sz="1800" b="0" dirty="0">
                          <a:latin typeface="+mn-lt"/>
                        </a:rPr>
                        <a:t>Drilio gyda’r geirfa: oer, poeth, sych &amp; gwlyb. </a:t>
                      </a:r>
                      <a:endParaRPr lang="cy-GB" dirty="0"/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EEAC3D-2A4E-59CB-DADF-53B13FF01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260" y="2310318"/>
            <a:ext cx="7835374" cy="35749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500" dirty="0"/>
              <a:t>Nod y </a:t>
            </a:r>
            <a:r>
              <a:rPr lang="en-US" sz="3500" dirty="0" err="1"/>
              <a:t>wers</a:t>
            </a:r>
            <a:r>
              <a:rPr lang="en-US" sz="3500" dirty="0"/>
              <a:t> </a:t>
            </a:r>
            <a:r>
              <a:rPr lang="en-US" sz="3500" dirty="0" err="1"/>
              <a:t>heddiw</a:t>
            </a:r>
            <a:r>
              <a:rPr lang="en-US" sz="3500" dirty="0"/>
              <a:t> </a:t>
            </a:r>
            <a:r>
              <a:rPr lang="en-US" sz="3500" dirty="0" err="1"/>
              <a:t>ydy</a:t>
            </a:r>
            <a:r>
              <a:rPr lang="en-US" sz="3500" dirty="0"/>
              <a:t> </a:t>
            </a:r>
            <a:r>
              <a:rPr lang="en-US" sz="3500" dirty="0" err="1"/>
              <a:t>adolygu</a:t>
            </a:r>
            <a:r>
              <a:rPr lang="en-US" sz="3500" dirty="0"/>
              <a:t> ‘</a:t>
            </a:r>
            <a:r>
              <a:rPr lang="en-US" sz="3500" b="0" i="0" dirty="0" err="1">
                <a:effectLst/>
              </a:rPr>
              <a:t>i</a:t>
            </a:r>
            <a:r>
              <a:rPr lang="en-US" sz="3500" b="0" i="0" dirty="0">
                <a:effectLst/>
              </a:rPr>
              <a:t> </a:t>
            </a:r>
            <a:r>
              <a:rPr lang="en-US" sz="3500" b="0" i="0" dirty="0" err="1">
                <a:effectLst/>
              </a:rPr>
              <a:t>gymharu</a:t>
            </a:r>
            <a:r>
              <a:rPr lang="en-US" sz="3500" b="0" i="0" dirty="0">
                <a:effectLst/>
              </a:rPr>
              <a:t>’</a:t>
            </a:r>
            <a:br>
              <a:rPr lang="en-US" sz="3500" b="0" i="0" dirty="0">
                <a:effectLst/>
              </a:rPr>
            </a:br>
            <a:br>
              <a:rPr lang="en-US" sz="3500" b="0" i="0" dirty="0">
                <a:effectLst/>
                <a:latin typeface="+mn-lt"/>
              </a:rPr>
            </a:br>
            <a:br>
              <a:rPr lang="en-US" sz="3500" b="0" i="0" dirty="0">
                <a:effectLst/>
                <a:latin typeface="+mn-lt"/>
              </a:rPr>
            </a:br>
            <a:br>
              <a:rPr lang="en-US" sz="3500" b="0" i="0" dirty="0">
                <a:effectLst/>
                <a:latin typeface="+mn-lt"/>
              </a:rPr>
            </a:br>
            <a:r>
              <a:rPr lang="en-US" sz="3500" b="1" i="0" dirty="0" err="1">
                <a:effectLst/>
                <a:latin typeface="+mn-lt"/>
              </a:rPr>
              <a:t>Gwnawn</a:t>
            </a:r>
            <a:r>
              <a:rPr lang="en-US" sz="3500" b="1" i="0" dirty="0">
                <a:effectLst/>
                <a:latin typeface="+mn-lt"/>
              </a:rPr>
              <a:t> </a:t>
            </a:r>
            <a:r>
              <a:rPr lang="en-US" sz="3500" b="1" i="0" dirty="0" err="1">
                <a:effectLst/>
                <a:latin typeface="+mn-lt"/>
              </a:rPr>
              <a:t>ni</a:t>
            </a:r>
            <a:r>
              <a:rPr lang="en-US" sz="3500" b="1" i="0" dirty="0">
                <a:effectLst/>
                <a:latin typeface="+mn-lt"/>
              </a:rPr>
              <a:t>…</a:t>
            </a:r>
            <a:br>
              <a:rPr lang="en-US" sz="3500" b="0" i="0" dirty="0">
                <a:effectLst/>
                <a:latin typeface="+mn-lt"/>
              </a:rPr>
            </a:br>
            <a:br>
              <a:rPr lang="en-US" sz="3500" b="0" i="0" dirty="0">
                <a:effectLst/>
                <a:latin typeface="+mn-lt"/>
              </a:rPr>
            </a:br>
            <a:r>
              <a:rPr lang="en-US" sz="3500" b="0" i="0" dirty="0">
                <a:effectLst/>
                <a:latin typeface="+mn-lt"/>
              </a:rPr>
              <a:t>- </a:t>
            </a:r>
            <a:r>
              <a:rPr lang="en-US" sz="3500" b="0" i="0" dirty="0" err="1">
                <a:effectLst/>
                <a:latin typeface="+mn-lt"/>
              </a:rPr>
              <a:t>Drilio’r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dirty="0" err="1">
                <a:latin typeface="+mn-lt"/>
              </a:rPr>
              <a:t>g</a:t>
            </a:r>
            <a:r>
              <a:rPr lang="en-US" sz="3500" b="0" i="0" dirty="0" err="1">
                <a:effectLst/>
                <a:latin typeface="+mn-lt"/>
              </a:rPr>
              <a:t>eirfa</a:t>
            </a:r>
            <a:r>
              <a:rPr lang="en-US" sz="3500" b="0" i="0" dirty="0">
                <a:effectLst/>
                <a:latin typeface="+mn-lt"/>
              </a:rPr>
              <a:t> .</a:t>
            </a:r>
            <a:br>
              <a:rPr lang="en-US" sz="3500" b="0" i="0" dirty="0">
                <a:effectLst/>
                <a:latin typeface="+mn-lt"/>
              </a:rPr>
            </a:br>
            <a:r>
              <a:rPr lang="en-US" sz="3500" b="0" i="0" dirty="0">
                <a:effectLst/>
                <a:latin typeface="+mn-lt"/>
              </a:rPr>
              <a:t>- </a:t>
            </a:r>
            <a:r>
              <a:rPr lang="en-US" sz="3500" b="0" i="0" dirty="0" err="1">
                <a:effectLst/>
                <a:latin typeface="+mn-lt"/>
              </a:rPr>
              <a:t>Dysgu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b="0" i="0" dirty="0" err="1">
                <a:effectLst/>
                <a:latin typeface="+mn-lt"/>
              </a:rPr>
              <a:t>patrymau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b="0" i="0" dirty="0" err="1">
                <a:effectLst/>
                <a:latin typeface="+mn-lt"/>
              </a:rPr>
              <a:t>newydd</a:t>
            </a:r>
            <a:r>
              <a:rPr lang="en-US" sz="3500" b="0" i="0" dirty="0">
                <a:effectLst/>
                <a:latin typeface="+mn-lt"/>
              </a:rPr>
              <a:t>.</a:t>
            </a:r>
            <a:br>
              <a:rPr lang="en-US" sz="3500" b="0" i="0" dirty="0">
                <a:effectLst/>
                <a:latin typeface="+mn-lt"/>
              </a:rPr>
            </a:br>
            <a:r>
              <a:rPr lang="en-US" sz="3500" b="0" i="0" dirty="0">
                <a:effectLst/>
                <a:latin typeface="+mn-lt"/>
              </a:rPr>
              <a:t>- </a:t>
            </a:r>
            <a:r>
              <a:rPr lang="en-US" sz="3500" b="0" i="0" dirty="0" err="1">
                <a:effectLst/>
                <a:latin typeface="+mn-lt"/>
              </a:rPr>
              <a:t>Chwarae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b="0" i="0" dirty="0" err="1">
                <a:effectLst/>
                <a:latin typeface="+mn-lt"/>
              </a:rPr>
              <a:t>gemau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b="0" i="0" dirty="0" err="1">
                <a:effectLst/>
                <a:latin typeface="+mn-lt"/>
              </a:rPr>
              <a:t>i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b="0" i="0" dirty="0" err="1">
                <a:effectLst/>
                <a:latin typeface="+mn-lt"/>
              </a:rPr>
              <a:t>ymarfer</a:t>
            </a:r>
            <a:r>
              <a:rPr lang="en-US" sz="3500" b="0" i="0" dirty="0">
                <a:effectLst/>
                <a:latin typeface="+mn-lt"/>
              </a:rPr>
              <a:t>.</a:t>
            </a:r>
            <a:br>
              <a:rPr lang="en-US" sz="3500" b="0" i="0" dirty="0">
                <a:effectLst/>
                <a:latin typeface="+mn-lt"/>
              </a:rPr>
            </a:br>
            <a:br>
              <a:rPr lang="en-US" sz="3500" b="0" i="0" dirty="0">
                <a:effectLst/>
                <a:latin typeface="+mn-lt"/>
              </a:rPr>
            </a:br>
            <a:br>
              <a:rPr lang="en-US" sz="3500" b="0" i="0" dirty="0">
                <a:effectLst/>
                <a:latin typeface="+mn-lt"/>
              </a:rPr>
            </a:br>
            <a:r>
              <a:rPr lang="en-US" sz="3500" b="0" i="0" dirty="0" err="1">
                <a:effectLst/>
                <a:latin typeface="+mn-lt"/>
              </a:rPr>
              <a:t>Ydych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b="0" i="0" dirty="0" err="1">
                <a:effectLst/>
                <a:latin typeface="+mn-lt"/>
              </a:rPr>
              <a:t>chi’n</a:t>
            </a:r>
            <a:r>
              <a:rPr lang="en-US" sz="3500" b="0" i="0" dirty="0">
                <a:effectLst/>
                <a:latin typeface="+mn-lt"/>
              </a:rPr>
              <a:t> </a:t>
            </a:r>
            <a:r>
              <a:rPr lang="en-US" sz="3500" b="0" i="0" dirty="0" err="1">
                <a:effectLst/>
                <a:latin typeface="+mn-lt"/>
              </a:rPr>
              <a:t>barod</a:t>
            </a:r>
            <a:r>
              <a:rPr lang="en-US" sz="3500" b="0" i="0" dirty="0">
                <a:effectLst/>
                <a:latin typeface="+mn-lt"/>
              </a:rPr>
              <a:t>?</a:t>
            </a:r>
            <a:endParaRPr lang="en-US" sz="3500" dirty="0">
              <a:latin typeface="+mn-lt"/>
            </a:endParaRPr>
          </a:p>
        </p:txBody>
      </p:sp>
      <p:pic>
        <p:nvPicPr>
          <p:cNvPr id="4" name="Picture 3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10CADBBF-89EB-FB75-1186-D2BBAB7F52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00"/>
          <a:stretch/>
        </p:blipFill>
        <p:spPr>
          <a:xfrm>
            <a:off x="8560340" y="455567"/>
            <a:ext cx="3202119" cy="3192443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17332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toon of a child holding a flag&#10;&#10;AI-generated content may be incorrect.">
            <a:extLst>
              <a:ext uri="{FF2B5EF4-FFF2-40B4-BE49-F238E27FC236}">
                <a16:creationId xmlns:a16="http://schemas.microsoft.com/office/drawing/2014/main" id="{9BF6F957-EC62-73F7-EDFF-EB51CB9C6C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822" t="-1" r="24819" b="-1387"/>
          <a:stretch/>
        </p:blipFill>
        <p:spPr>
          <a:xfrm>
            <a:off x="4878952" y="939503"/>
            <a:ext cx="5451824" cy="4735800"/>
          </a:xfrm>
          <a:prstGeom prst="rect">
            <a:avLst/>
          </a:prstGeom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1007AD10-B51C-6670-902D-984FD6E9DFF5}"/>
              </a:ext>
            </a:extLst>
          </p:cNvPr>
          <p:cNvSpPr/>
          <p:nvPr/>
        </p:nvSpPr>
        <p:spPr>
          <a:xfrm>
            <a:off x="1231079" y="398834"/>
            <a:ext cx="4440147" cy="2120629"/>
          </a:xfrm>
          <a:prstGeom prst="wedgeEllipseCallout">
            <a:avLst>
              <a:gd name="adj1" fmla="val 58194"/>
              <a:gd name="adj2" fmla="val 43234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</a:rPr>
              <a:t>Shwmae! Fy enw i yw Catrin. 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</a:rPr>
              <a:t>Rydw i eisiau teithio ar draws y byd. </a:t>
            </a:r>
          </a:p>
          <a:p>
            <a:pPr algn="ctr"/>
            <a:r>
              <a:rPr lang="cy-GB" sz="2400" dirty="0">
                <a:solidFill>
                  <a:schemeClr val="tx1"/>
                </a:solidFill>
              </a:rPr>
              <a:t>Allet ti ddod hefyd?</a:t>
            </a:r>
          </a:p>
        </p:txBody>
      </p:sp>
    </p:spTree>
    <p:extLst>
      <p:ext uri="{BB962C8B-B14F-4D97-AF65-F5344CB8AC3E}">
        <p14:creationId xmlns:p14="http://schemas.microsoft.com/office/powerpoint/2010/main" val="3868846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map of the united kingdom&#10;&#10;AI-generated content may be incorrect.">
            <a:extLst>
              <a:ext uri="{FF2B5EF4-FFF2-40B4-BE49-F238E27FC236}">
                <a16:creationId xmlns:a16="http://schemas.microsoft.com/office/drawing/2014/main" id="{1CF88DD1-CFC6-086A-40E4-491F66F72D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44534" y="338328"/>
            <a:ext cx="5216324" cy="5216324"/>
          </a:xfrm>
          <a:prstGeom prst="rect">
            <a:avLst/>
          </a:prstGeom>
        </p:spPr>
      </p:pic>
      <p:pic>
        <p:nvPicPr>
          <p:cNvPr id="12" name="Picture 11" descr="A cartoon of a child holding a flag&#10;&#10;AI-generated content may be incorrect.">
            <a:extLst>
              <a:ext uri="{FF2B5EF4-FFF2-40B4-BE49-F238E27FC236}">
                <a16:creationId xmlns:a16="http://schemas.microsoft.com/office/drawing/2014/main" id="{DB06EACA-C3EB-6DD9-D14D-760D18E4E4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6822" t="-1" r="24819" b="-1387"/>
          <a:stretch/>
        </p:blipFill>
        <p:spPr>
          <a:xfrm>
            <a:off x="-55824" y="4480486"/>
            <a:ext cx="2473147" cy="2148332"/>
          </a:xfrm>
          <a:prstGeom prst="rect">
            <a:avLst/>
          </a:prstGeom>
        </p:spPr>
      </p:pic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96F4C189-A3BD-6C87-BFA7-31A375B1BEF1}"/>
              </a:ext>
            </a:extLst>
          </p:cNvPr>
          <p:cNvSpPr/>
          <p:nvPr/>
        </p:nvSpPr>
        <p:spPr>
          <a:xfrm>
            <a:off x="231142" y="373592"/>
            <a:ext cx="3784059" cy="3190672"/>
          </a:xfrm>
          <a:prstGeom prst="wedgeRoundRectCallout">
            <a:avLst>
              <a:gd name="adj1" fmla="val -30087"/>
              <a:gd name="adj2" fmla="val 74390"/>
              <a:gd name="adj3" fmla="val 16667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Dyma Gymru. </a:t>
            </a:r>
          </a:p>
          <a:p>
            <a:pPr algn="ctr"/>
            <a:endParaRPr lang="cy-GB" sz="2800" dirty="0"/>
          </a:p>
          <a:p>
            <a:pPr algn="ctr"/>
            <a:r>
              <a:rPr lang="cy-GB" sz="2800" dirty="0"/>
              <a:t>Mae Cymru yn </a:t>
            </a:r>
            <a:r>
              <a:rPr lang="cy-GB" sz="2800" dirty="0">
                <a:solidFill>
                  <a:srgbClr val="FF0000"/>
                </a:solidFill>
              </a:rPr>
              <a:t>f</a:t>
            </a:r>
            <a:r>
              <a:rPr lang="cy-GB" sz="2800" dirty="0"/>
              <a:t>ach.</a:t>
            </a:r>
          </a:p>
          <a:p>
            <a:pPr algn="ctr"/>
            <a:r>
              <a:rPr lang="cy-GB" sz="2800" dirty="0"/>
              <a:t>Mae Cymru yn oer.</a:t>
            </a:r>
          </a:p>
          <a:p>
            <a:pPr algn="ctr"/>
            <a:r>
              <a:rPr lang="cy-GB" sz="2800" dirty="0"/>
              <a:t>Mae Cymru yn </a:t>
            </a:r>
            <a:r>
              <a:rPr lang="cy-GB" sz="2800" dirty="0">
                <a:solidFill>
                  <a:srgbClr val="FF0000"/>
                </a:solidFill>
              </a:rPr>
              <a:t>_</a:t>
            </a:r>
            <a:r>
              <a:rPr lang="cy-GB" sz="2800" dirty="0"/>
              <a:t>wlyb.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4F91912-2A18-0577-381E-5244518F2884}"/>
              </a:ext>
            </a:extLst>
          </p:cNvPr>
          <p:cNvSpPr txBox="1"/>
          <p:nvPr/>
        </p:nvSpPr>
        <p:spPr>
          <a:xfrm>
            <a:off x="2123171" y="3722047"/>
            <a:ext cx="4460132" cy="830997"/>
          </a:xfrm>
          <a:prstGeom prst="rect">
            <a:avLst/>
          </a:prstGeom>
          <a:solidFill>
            <a:srgbClr val="FBEBAF"/>
          </a:solidFill>
        </p:spPr>
        <p:txBody>
          <a:bodyPr wrap="square" rtlCol="0">
            <a:spAutoFit/>
          </a:bodyPr>
          <a:lstStyle/>
          <a:p>
            <a:r>
              <a:rPr lang="cy-GB" sz="2400" dirty="0"/>
              <a:t>Beth sydd wedi digwydd yma a pham?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DCEA848-365A-09FA-F3CF-E3018E31D258}"/>
              </a:ext>
            </a:extLst>
          </p:cNvPr>
          <p:cNvCxnSpPr/>
          <p:nvPr/>
        </p:nvCxnSpPr>
        <p:spPr>
          <a:xfrm>
            <a:off x="3093396" y="3083668"/>
            <a:ext cx="700391" cy="63837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1707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6D1DC49-F97B-B233-E1B6-EE96662CE92A}"/>
              </a:ext>
            </a:extLst>
          </p:cNvPr>
          <p:cNvSpPr txBox="1"/>
          <p:nvPr/>
        </p:nvSpPr>
        <p:spPr>
          <a:xfrm>
            <a:off x="282102" y="252919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9431267-3CAC-8725-84BA-C3FA88E9ADF8}"/>
              </a:ext>
            </a:extLst>
          </p:cNvPr>
          <p:cNvSpPr txBox="1"/>
          <p:nvPr/>
        </p:nvSpPr>
        <p:spPr>
          <a:xfrm>
            <a:off x="843060" y="1744359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Oer</a:t>
            </a:r>
            <a:endParaRPr lang="cy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9CF838-50B9-0007-F86D-D482B5F118DA}"/>
              </a:ext>
            </a:extLst>
          </p:cNvPr>
          <p:cNvSpPr txBox="1"/>
          <p:nvPr/>
        </p:nvSpPr>
        <p:spPr>
          <a:xfrm>
            <a:off x="5774984" y="1640495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Poeth</a:t>
            </a:r>
            <a:endParaRPr lang="cy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359B045-E65C-3318-D0A1-BD7C22121A37}"/>
              </a:ext>
            </a:extLst>
          </p:cNvPr>
          <p:cNvSpPr txBox="1"/>
          <p:nvPr/>
        </p:nvSpPr>
        <p:spPr>
          <a:xfrm>
            <a:off x="843060" y="3640383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Sych</a:t>
            </a:r>
            <a:endParaRPr lang="cy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D3B010F-03AB-9F27-C004-B31F533C5C0E}"/>
              </a:ext>
            </a:extLst>
          </p:cNvPr>
          <p:cNvSpPr txBox="1"/>
          <p:nvPr/>
        </p:nvSpPr>
        <p:spPr>
          <a:xfrm>
            <a:off x="5629069" y="3470256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Gwlyb</a:t>
            </a:r>
            <a:endParaRPr lang="cy-GB" dirty="0"/>
          </a:p>
        </p:txBody>
      </p:sp>
      <p:pic>
        <p:nvPicPr>
          <p:cNvPr id="17" name="Picture 16" descr="A cartoon of a person wearing a hat and earmuffs&#10;&#10;AI-generated content may be incorrect.">
            <a:extLst>
              <a:ext uri="{FF2B5EF4-FFF2-40B4-BE49-F238E27FC236}">
                <a16:creationId xmlns:a16="http://schemas.microsoft.com/office/drawing/2014/main" id="{32F72F90-FC92-A966-72CB-8BFC8503F7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178996" y="960805"/>
            <a:ext cx="1297294" cy="1422472"/>
          </a:xfrm>
          <a:prstGeom prst="rect">
            <a:avLst/>
          </a:prstGeom>
        </p:spPr>
      </p:pic>
      <p:pic>
        <p:nvPicPr>
          <p:cNvPr id="1026" name="Picture 2" descr="4,600+ Sweating Hot Stock Illustrations, Royalty-Free Vector Graphics &amp; Clip  Art - iStock | Man sweating hot, Sweating hot weather, Sweating hot summer">
            <a:extLst>
              <a:ext uri="{FF2B5EF4-FFF2-40B4-BE49-F238E27FC236}">
                <a16:creationId xmlns:a16="http://schemas.microsoft.com/office/drawing/2014/main" id="{9214E726-559B-9648-CC8D-0292740ADB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6462" y="758723"/>
            <a:ext cx="1763544" cy="1763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700+ Dried Up Lake Stock Illustrations, Royalty-Free Vector Graphics &amp; Clip  Art - iStock | Drought, Desert, Water">
            <a:extLst>
              <a:ext uri="{FF2B5EF4-FFF2-40B4-BE49-F238E27FC236}">
                <a16:creationId xmlns:a16="http://schemas.microsoft.com/office/drawing/2014/main" id="{B47E12D3-86E9-66B2-3BCD-CE16908DBB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8996" y="3021951"/>
            <a:ext cx="2005883" cy="1422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17,400+ Wet Ground Stock Illustrations, Royalty-Free Vector Graphics &amp; Clip  Art - iStock | Wet ground horizon, Wet ground black">
            <a:extLst>
              <a:ext uri="{FF2B5EF4-FFF2-40B4-BE49-F238E27FC236}">
                <a16:creationId xmlns:a16="http://schemas.microsoft.com/office/drawing/2014/main" id="{EF6D8558-C188-2859-D2F1-52A60C395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6462" y="3144742"/>
            <a:ext cx="2525543" cy="151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2666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B32F79E-4F41-3C3A-A94A-B4D1D166C53D}"/>
              </a:ext>
            </a:extLst>
          </p:cNvPr>
          <p:cNvSpPr txBox="1"/>
          <p:nvPr/>
        </p:nvSpPr>
        <p:spPr>
          <a:xfrm>
            <a:off x="282102" y="252919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203FEA-EFB0-A8FE-6BA5-539BD5522EA6}"/>
              </a:ext>
            </a:extLst>
          </p:cNvPr>
          <p:cNvSpPr txBox="1"/>
          <p:nvPr/>
        </p:nvSpPr>
        <p:spPr>
          <a:xfrm>
            <a:off x="1196503" y="1420238"/>
            <a:ext cx="10029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Lucida Handwriting" panose="03010101010101010101" pitchFamily="66" charset="0"/>
              </a:rPr>
              <a:t>Ansoddeiriau + _ach =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6D38426-A2F8-F933-1614-AF4E07D92CDF}"/>
              </a:ext>
            </a:extLst>
          </p:cNvPr>
          <p:cNvSpPr txBox="1"/>
          <p:nvPr/>
        </p:nvSpPr>
        <p:spPr>
          <a:xfrm>
            <a:off x="1381328" y="2710668"/>
            <a:ext cx="7986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b="1" dirty="0"/>
              <a:t>Oer     +  ___ach = oer</a:t>
            </a:r>
            <a:r>
              <a:rPr lang="cy-GB" sz="5400" b="1" dirty="0">
                <a:solidFill>
                  <a:srgbClr val="FF0000"/>
                </a:solidFill>
              </a:rPr>
              <a:t>ach</a:t>
            </a:r>
            <a:endParaRPr lang="cy-GB" sz="4000" b="1" dirty="0">
              <a:solidFill>
                <a:srgbClr val="FF0000"/>
              </a:solidFill>
            </a:endParaRPr>
          </a:p>
        </p:txBody>
      </p:sp>
      <p:pic>
        <p:nvPicPr>
          <p:cNvPr id="7" name="Picture 6" descr="A cartoon of a person wearing a hat and earmuffs&#10;&#10;AI-generated content may be incorrect.">
            <a:extLst>
              <a:ext uri="{FF2B5EF4-FFF2-40B4-BE49-F238E27FC236}">
                <a16:creationId xmlns:a16="http://schemas.microsoft.com/office/drawing/2014/main" id="{553C96A3-CFF2-C357-3DE6-CDCB02A436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702" y="3702092"/>
            <a:ext cx="2503251" cy="2744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298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14F12-643D-F4B5-FC1F-1F2ABE488C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F8E5777-0C9B-7FC3-F8FF-47DB74CE31B4}"/>
              </a:ext>
            </a:extLst>
          </p:cNvPr>
          <p:cNvSpPr txBox="1"/>
          <p:nvPr/>
        </p:nvSpPr>
        <p:spPr>
          <a:xfrm>
            <a:off x="282102" y="252919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FA0423-A400-F6E3-F813-C858306C7FA7}"/>
              </a:ext>
            </a:extLst>
          </p:cNvPr>
          <p:cNvSpPr txBox="1"/>
          <p:nvPr/>
        </p:nvSpPr>
        <p:spPr>
          <a:xfrm>
            <a:off x="1196503" y="1420238"/>
            <a:ext cx="10029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Lucida Handwriting" panose="03010101010101010101" pitchFamily="66" charset="0"/>
              </a:rPr>
              <a:t>Ansoddeiriau + _ach =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495AE-D57E-5F04-CA21-D23E2C89CB6A}"/>
              </a:ext>
            </a:extLst>
          </p:cNvPr>
          <p:cNvSpPr txBox="1"/>
          <p:nvPr/>
        </p:nvSpPr>
        <p:spPr>
          <a:xfrm>
            <a:off x="1381328" y="2710668"/>
            <a:ext cx="94844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b="1" dirty="0"/>
              <a:t>Poeth   +  ___ach = </a:t>
            </a:r>
            <a:r>
              <a:rPr lang="cy-GB" sz="5400" b="1" dirty="0" err="1"/>
              <a:t>poeth</a:t>
            </a:r>
            <a:r>
              <a:rPr lang="cy-GB" sz="5400" b="1" dirty="0" err="1">
                <a:solidFill>
                  <a:srgbClr val="FF0000"/>
                </a:solidFill>
              </a:rPr>
              <a:t>ach</a:t>
            </a:r>
            <a:endParaRPr lang="cy-GB" sz="4000" b="1" dirty="0">
              <a:solidFill>
                <a:srgbClr val="FF0000"/>
              </a:solidFill>
            </a:endParaRPr>
          </a:p>
        </p:txBody>
      </p:sp>
      <p:pic>
        <p:nvPicPr>
          <p:cNvPr id="2" name="Picture 2" descr="4,600+ Sweating Hot Stock Illustrations, Royalty-Free Vector Graphics &amp; Clip  Art - iStock | Man sweating hot, Sweating hot weather, Sweating hot summer">
            <a:extLst>
              <a:ext uri="{FF2B5EF4-FFF2-40B4-BE49-F238E27FC236}">
                <a16:creationId xmlns:a16="http://schemas.microsoft.com/office/drawing/2014/main" id="{7AD520E8-8AA1-91C3-DFA6-1B7495F710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92" y="3633997"/>
            <a:ext cx="2727891" cy="272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4668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08C811-EAB1-F40D-7560-F6F4F73C0C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4CB7536-0651-6CE9-B8CA-D2F61D35A102}"/>
              </a:ext>
            </a:extLst>
          </p:cNvPr>
          <p:cNvSpPr txBox="1"/>
          <p:nvPr/>
        </p:nvSpPr>
        <p:spPr>
          <a:xfrm>
            <a:off x="282102" y="252919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CF7651-EE68-7B8C-801E-1C9D4957B4BD}"/>
              </a:ext>
            </a:extLst>
          </p:cNvPr>
          <p:cNvSpPr txBox="1"/>
          <p:nvPr/>
        </p:nvSpPr>
        <p:spPr>
          <a:xfrm>
            <a:off x="1196503" y="1420238"/>
            <a:ext cx="10029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Lucida Handwriting" panose="03010101010101010101" pitchFamily="66" charset="0"/>
              </a:rPr>
              <a:t>Ansoddeiriau + _ach =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9DBFD4-AB26-C973-8CDE-063FAB400018}"/>
              </a:ext>
            </a:extLst>
          </p:cNvPr>
          <p:cNvSpPr txBox="1"/>
          <p:nvPr/>
        </p:nvSpPr>
        <p:spPr>
          <a:xfrm>
            <a:off x="1381328" y="2710668"/>
            <a:ext cx="94844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b="1" dirty="0"/>
              <a:t>Sych   +  ___ach = sych</a:t>
            </a:r>
            <a:r>
              <a:rPr lang="cy-GB" sz="5400" b="1" dirty="0">
                <a:solidFill>
                  <a:srgbClr val="FF0000"/>
                </a:solidFill>
              </a:rPr>
              <a:t>ach</a:t>
            </a:r>
            <a:endParaRPr lang="cy-GB" sz="4000" b="1" dirty="0">
              <a:solidFill>
                <a:srgbClr val="FF0000"/>
              </a:solidFill>
            </a:endParaRPr>
          </a:p>
        </p:txBody>
      </p:sp>
      <p:pic>
        <p:nvPicPr>
          <p:cNvPr id="3" name="Picture 4" descr="700+ Dried Up Lake Stock Illustrations, Royalty-Free Vector Graphics &amp; Clip  Art - iStock | Drought, Desert, Water">
            <a:extLst>
              <a:ext uri="{FF2B5EF4-FFF2-40B4-BE49-F238E27FC236}">
                <a16:creationId xmlns:a16="http://schemas.microsoft.com/office/drawing/2014/main" id="{6AD98FCE-4BBF-A0F2-B611-5A01D87FC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40" y="3756312"/>
            <a:ext cx="4066180" cy="2883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9271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D64A12-9074-13E9-F54A-0DABA0EAF9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DF3181E-45FC-3808-A09E-BA5A0AA0B4BB}"/>
              </a:ext>
            </a:extLst>
          </p:cNvPr>
          <p:cNvSpPr txBox="1"/>
          <p:nvPr/>
        </p:nvSpPr>
        <p:spPr>
          <a:xfrm>
            <a:off x="282102" y="252919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4D15E0-D5C3-ADF3-29F5-F9ECE30679BA}"/>
              </a:ext>
            </a:extLst>
          </p:cNvPr>
          <p:cNvSpPr txBox="1"/>
          <p:nvPr/>
        </p:nvSpPr>
        <p:spPr>
          <a:xfrm>
            <a:off x="1196503" y="1420238"/>
            <a:ext cx="10029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dirty="0">
                <a:latin typeface="Lucida Handwriting" panose="03010101010101010101" pitchFamily="66" charset="0"/>
              </a:rPr>
              <a:t>Ansoddeiriau + _ach =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54B5B7-A443-BA3A-F68D-E5955C53BD91}"/>
              </a:ext>
            </a:extLst>
          </p:cNvPr>
          <p:cNvSpPr txBox="1"/>
          <p:nvPr/>
        </p:nvSpPr>
        <p:spPr>
          <a:xfrm>
            <a:off x="972767" y="2640023"/>
            <a:ext cx="94844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5400" b="1" dirty="0"/>
              <a:t>Gwlyb</a:t>
            </a:r>
            <a:r>
              <a:rPr lang="cy-GB" sz="5400" dirty="0"/>
              <a:t> </a:t>
            </a:r>
            <a:r>
              <a:rPr lang="cy-GB" sz="5400" b="1" dirty="0"/>
              <a:t>+  ___ach = gwly</a:t>
            </a:r>
            <a:r>
              <a:rPr lang="cy-GB" sz="5400" b="1" dirty="0">
                <a:highlight>
                  <a:srgbClr val="FFFF00"/>
                </a:highlight>
              </a:rPr>
              <a:t>p</a:t>
            </a:r>
            <a:r>
              <a:rPr lang="cy-GB" sz="5400" b="1" dirty="0">
                <a:solidFill>
                  <a:srgbClr val="FF0000"/>
                </a:solidFill>
              </a:rPr>
              <a:t>ach</a:t>
            </a:r>
            <a:endParaRPr lang="cy-GB" sz="4000" b="1" dirty="0">
              <a:solidFill>
                <a:srgbClr val="FF0000"/>
              </a:solidFill>
            </a:endParaRPr>
          </a:p>
        </p:txBody>
      </p:sp>
      <p:pic>
        <p:nvPicPr>
          <p:cNvPr id="2" name="Picture 6" descr="17,400+ Wet Ground Stock Illustrations, Royalty-Free Vector Graphics &amp; Clip  Art - iStock | Wet ground horizon, Wet ground black">
            <a:extLst>
              <a:ext uri="{FF2B5EF4-FFF2-40B4-BE49-F238E27FC236}">
                <a16:creationId xmlns:a16="http://schemas.microsoft.com/office/drawing/2014/main" id="{DE1513FE-7BEB-9AF2-1DBE-BBE6742D80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666" y="4039064"/>
            <a:ext cx="4013874" cy="2407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87793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of a person wearing a hat and earmuffs&#10;&#10;AI-generated content may be incorrect.">
            <a:extLst>
              <a:ext uri="{FF2B5EF4-FFF2-40B4-BE49-F238E27FC236}">
                <a16:creationId xmlns:a16="http://schemas.microsoft.com/office/drawing/2014/main" id="{A68996AE-6800-C9AC-D30E-728390E0F9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58005" y="190406"/>
            <a:ext cx="4426477" cy="48535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5DB0DA8-0787-1862-C570-2E3BCC8DFC0D}"/>
              </a:ext>
            </a:extLst>
          </p:cNvPr>
          <p:cNvSpPr txBox="1"/>
          <p:nvPr/>
        </p:nvSpPr>
        <p:spPr>
          <a:xfrm>
            <a:off x="4106274" y="5326053"/>
            <a:ext cx="417196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/>
              <a:t>Oerach</a:t>
            </a:r>
            <a:endParaRPr lang="cy-GB" sz="5400" dirty="0"/>
          </a:p>
        </p:txBody>
      </p:sp>
    </p:spTree>
    <p:extLst>
      <p:ext uri="{BB962C8B-B14F-4D97-AF65-F5344CB8AC3E}">
        <p14:creationId xmlns:p14="http://schemas.microsoft.com/office/powerpoint/2010/main" val="17184537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392495-6EE5-8DAC-BBCC-FD30EA86D4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351DB9C-F4DE-216E-F810-08D0724D99F0}"/>
              </a:ext>
            </a:extLst>
          </p:cNvPr>
          <p:cNvSpPr txBox="1"/>
          <p:nvPr/>
        </p:nvSpPr>
        <p:spPr>
          <a:xfrm>
            <a:off x="4086818" y="5374692"/>
            <a:ext cx="432760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 err="1"/>
              <a:t>Poethach</a:t>
            </a:r>
            <a:endParaRPr lang="cy-GB" sz="5400" dirty="0"/>
          </a:p>
        </p:txBody>
      </p:sp>
      <p:pic>
        <p:nvPicPr>
          <p:cNvPr id="2" name="Picture 2" descr="4,600+ Sweating Hot Stock Illustrations, Royalty-Free Vector Graphics &amp; Clip  Art - iStock | Man sweating hot, Sweating hot weather, Sweating hot summer">
            <a:extLst>
              <a:ext uri="{FF2B5EF4-FFF2-40B4-BE49-F238E27FC236}">
                <a16:creationId xmlns:a16="http://schemas.microsoft.com/office/drawing/2014/main" id="{7E962F1A-8C72-DC17-0A11-4D696BBC57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563" y="606719"/>
            <a:ext cx="4462874" cy="446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4905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5F3507-C9C4-391F-F418-A1FFA7F09D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79C3B68-5D0B-339D-D8E4-53E314509254}"/>
              </a:ext>
            </a:extLst>
          </p:cNvPr>
          <p:cNvSpPr txBox="1"/>
          <p:nvPr/>
        </p:nvSpPr>
        <p:spPr>
          <a:xfrm>
            <a:off x="4427286" y="5326053"/>
            <a:ext cx="403577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 err="1"/>
              <a:t>Sychach</a:t>
            </a:r>
            <a:endParaRPr lang="cy-GB" sz="5400" dirty="0"/>
          </a:p>
        </p:txBody>
      </p:sp>
      <p:pic>
        <p:nvPicPr>
          <p:cNvPr id="2" name="Picture 4" descr="700+ Dried Up Lake Stock Illustrations, Royalty-Free Vector Graphics &amp; Clip  Art - iStock | Drought, Desert, Water">
            <a:extLst>
              <a:ext uri="{FF2B5EF4-FFF2-40B4-BE49-F238E27FC236}">
                <a16:creationId xmlns:a16="http://schemas.microsoft.com/office/drawing/2014/main" id="{DE7F8646-EF1B-56A2-5566-AE39232DFE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486" y="516284"/>
            <a:ext cx="6568155" cy="465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0303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914EC-81B4-CFAD-AED5-FF04E4D9AB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CF0FA9D-4BF3-1E2B-5775-56E4C782EFE7}"/>
              </a:ext>
            </a:extLst>
          </p:cNvPr>
          <p:cNvSpPr txBox="1"/>
          <p:nvPr/>
        </p:nvSpPr>
        <p:spPr>
          <a:xfrm>
            <a:off x="4057635" y="5082862"/>
            <a:ext cx="476535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/>
              <a:t>Gwlypach</a:t>
            </a:r>
            <a:endParaRPr lang="cy-GB" sz="5400" dirty="0"/>
          </a:p>
        </p:txBody>
      </p:sp>
      <p:pic>
        <p:nvPicPr>
          <p:cNvPr id="2" name="Picture 6" descr="17,400+ Wet Ground Stock Illustrations, Royalty-Free Vector Graphics &amp; Clip  Art - iStock | Wet ground horizon, Wet ground black">
            <a:extLst>
              <a:ext uri="{FF2B5EF4-FFF2-40B4-BE49-F238E27FC236}">
                <a16:creationId xmlns:a16="http://schemas.microsoft.com/office/drawing/2014/main" id="{311480F4-A734-56DB-1833-45ECB59D86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263" y="904672"/>
            <a:ext cx="6326818" cy="379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39272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62B0EB-7115-DBDE-25BD-F2F7BCD5F551}"/>
              </a:ext>
            </a:extLst>
          </p:cNvPr>
          <p:cNvSpPr txBox="1"/>
          <p:nvPr/>
        </p:nvSpPr>
        <p:spPr>
          <a:xfrm>
            <a:off x="428017" y="622570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Gêm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D793DF-3C71-E9F9-5ABE-57E7C85315C1}"/>
              </a:ext>
            </a:extLst>
          </p:cNvPr>
          <p:cNvSpPr txBox="1"/>
          <p:nvPr/>
        </p:nvSpPr>
        <p:spPr>
          <a:xfrm>
            <a:off x="4931923" y="1534737"/>
            <a:ext cx="691636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dirty="0"/>
              <a:t>Gawn ni symud i gefn y dosbarth os gwelwch yn dda?</a:t>
            </a:r>
          </a:p>
          <a:p>
            <a:endParaRPr lang="cy-GB" sz="2400" dirty="0"/>
          </a:p>
          <a:p>
            <a:r>
              <a:rPr lang="cy-GB" sz="2400" dirty="0"/>
              <a:t>Rydw i eisiau i chi chwarae gem i ymarfer yr eirfa.</a:t>
            </a:r>
          </a:p>
          <a:p>
            <a:endParaRPr lang="cy-GB" sz="2400" dirty="0"/>
          </a:p>
          <a:p>
            <a:r>
              <a:rPr lang="cy-GB" sz="2400" dirty="0"/>
              <a:t>Pan rydw i’n dweud y gair yn Saesneg, dwedwch y gair yn Gymraeg. </a:t>
            </a:r>
          </a:p>
          <a:p>
            <a:endParaRPr lang="cy-GB" sz="2400" dirty="0"/>
          </a:p>
          <a:p>
            <a:r>
              <a:rPr lang="cy-GB" sz="2400" dirty="0"/>
              <a:t>Ydych chi’n barod i ddechrau?  </a:t>
            </a:r>
          </a:p>
        </p:txBody>
      </p:sp>
      <p:pic>
        <p:nvPicPr>
          <p:cNvPr id="5" name="Picture 4" descr="A child catching a ball&#10;&#10;AI-generated content may be incorrect.">
            <a:extLst>
              <a:ext uri="{FF2B5EF4-FFF2-40B4-BE49-F238E27FC236}">
                <a16:creationId xmlns:a16="http://schemas.microsoft.com/office/drawing/2014/main" id="{F3B8670B-C6B0-6207-51D0-61F5CCCA80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7368"/>
          <a:stretch/>
        </p:blipFill>
        <p:spPr>
          <a:xfrm>
            <a:off x="1175656" y="2134977"/>
            <a:ext cx="3000765" cy="3210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8426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24FCC1-1367-09E8-D43D-ACD4475FC1DA}"/>
              </a:ext>
            </a:extLst>
          </p:cNvPr>
          <p:cNvSpPr txBox="1"/>
          <p:nvPr/>
        </p:nvSpPr>
        <p:spPr>
          <a:xfrm>
            <a:off x="625000" y="2211528"/>
            <a:ext cx="10279706" cy="2862322"/>
          </a:xfrm>
          <a:prstGeom prst="rect">
            <a:avLst/>
          </a:prstGeom>
          <a:solidFill>
            <a:srgbClr val="FBEBAF"/>
          </a:solidFill>
        </p:spPr>
        <p:txBody>
          <a:bodyPr wrap="square">
            <a:spAutoFit/>
          </a:bodyPr>
          <a:lstStyle/>
          <a:p>
            <a:r>
              <a:rPr lang="cy-GB" sz="3600" dirty="0">
                <a:latin typeface="Lucida Handwriting" panose="03010101010101010101" pitchFamily="66" charset="0"/>
              </a:rPr>
              <a:t>Mae _____ yn _______ na ______.</a:t>
            </a:r>
          </a:p>
          <a:p>
            <a:endParaRPr lang="cy-GB" sz="3600" dirty="0">
              <a:latin typeface="Lucida Handwriting" panose="03010101010101010101" pitchFamily="66" charset="0"/>
            </a:endParaRPr>
          </a:p>
          <a:p>
            <a:endParaRPr lang="cy-GB" sz="3600" dirty="0">
              <a:latin typeface="Lucida Handwriting" panose="03010101010101010101" pitchFamily="66" charset="0"/>
            </a:endParaRPr>
          </a:p>
          <a:p>
            <a:r>
              <a:rPr lang="cy-GB" sz="3600" dirty="0">
                <a:latin typeface="Lucida Handwriting" panose="03010101010101010101" pitchFamily="66" charset="0"/>
              </a:rPr>
              <a:t>Mae _____ yn _______ nag ______.</a:t>
            </a:r>
          </a:p>
          <a:p>
            <a:endParaRPr lang="cy-GB" sz="3600" dirty="0">
              <a:latin typeface="Lucida Handwriting" panose="03010101010101010101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3AB58A-8130-5E40-0A3F-D7FE781B7F81}"/>
              </a:ext>
            </a:extLst>
          </p:cNvPr>
          <p:cNvSpPr txBox="1"/>
          <p:nvPr/>
        </p:nvSpPr>
        <p:spPr>
          <a:xfrm>
            <a:off x="369651" y="282102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A59090-1224-8F96-9B67-4AF7C85F7084}"/>
              </a:ext>
            </a:extLst>
          </p:cNvPr>
          <p:cNvSpPr txBox="1"/>
          <p:nvPr/>
        </p:nvSpPr>
        <p:spPr>
          <a:xfrm>
            <a:off x="5058383" y="5566135"/>
            <a:ext cx="7013643" cy="52322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y-GB" sz="2800" dirty="0"/>
              <a:t>Cofiwch, defnyddiwch ‘nag’ cyn llafariaid.</a:t>
            </a:r>
          </a:p>
        </p:txBody>
      </p:sp>
    </p:spTree>
    <p:extLst>
      <p:ext uri="{BB962C8B-B14F-4D97-AF65-F5344CB8AC3E}">
        <p14:creationId xmlns:p14="http://schemas.microsoft.com/office/powerpoint/2010/main" val="42222292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7E5EF9-7AA0-6CE9-A381-062328350E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artoon of a child holding a flag&#10;&#10;AI-generated content may be incorrect.">
            <a:extLst>
              <a:ext uri="{FF2B5EF4-FFF2-40B4-BE49-F238E27FC236}">
                <a16:creationId xmlns:a16="http://schemas.microsoft.com/office/drawing/2014/main" id="{630ED85F-2873-0297-FF2C-999E80E43F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822" t="-1" r="24819" b="-1387"/>
          <a:stretch/>
        </p:blipFill>
        <p:spPr>
          <a:xfrm>
            <a:off x="2390684" y="3593286"/>
            <a:ext cx="3433565" cy="2982612"/>
          </a:xfrm>
          <a:prstGeom prst="rect">
            <a:avLst/>
          </a:prstGeom>
        </p:spPr>
      </p:pic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7A61E644-508D-1551-A295-3F104FE6629B}"/>
              </a:ext>
            </a:extLst>
          </p:cNvPr>
          <p:cNvSpPr/>
          <p:nvPr/>
        </p:nvSpPr>
        <p:spPr>
          <a:xfrm>
            <a:off x="116732" y="165371"/>
            <a:ext cx="6488349" cy="3190672"/>
          </a:xfrm>
          <a:prstGeom prst="wedgeRoundRectCallout">
            <a:avLst>
              <a:gd name="adj1" fmla="val -5991"/>
              <a:gd name="adj2" fmla="val 70121"/>
              <a:gd name="adj3" fmla="val 16667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Dyma Sbaen. </a:t>
            </a:r>
          </a:p>
          <a:p>
            <a:pPr algn="ctr"/>
            <a:endParaRPr lang="cy-GB" sz="2800" dirty="0"/>
          </a:p>
          <a:p>
            <a:pPr algn="ctr"/>
            <a:r>
              <a:rPr lang="cy-GB" sz="2800" dirty="0"/>
              <a:t>Mae Sbaen yn </a:t>
            </a:r>
            <a:r>
              <a:rPr lang="cy-GB" sz="2800" dirty="0">
                <a:solidFill>
                  <a:schemeClr val="bg1"/>
                </a:solidFill>
              </a:rPr>
              <a:t>sychach na </a:t>
            </a:r>
            <a:r>
              <a:rPr lang="cy-GB" sz="2800" dirty="0" err="1">
                <a:solidFill>
                  <a:srgbClr val="FF0000"/>
                </a:solidFill>
              </a:rPr>
              <a:t>Ch</a:t>
            </a:r>
            <a:r>
              <a:rPr lang="cy-GB" sz="2800" dirty="0" err="1">
                <a:solidFill>
                  <a:schemeClr val="bg1"/>
                </a:solidFill>
              </a:rPr>
              <a:t>yrmu</a:t>
            </a:r>
            <a:r>
              <a:rPr lang="cy-GB" sz="2800" dirty="0"/>
              <a:t>.</a:t>
            </a:r>
          </a:p>
          <a:p>
            <a:pPr algn="ctr"/>
            <a:r>
              <a:rPr lang="cy-GB" sz="2800" dirty="0"/>
              <a:t>Mae Sbaen yn </a:t>
            </a:r>
            <a:r>
              <a:rPr lang="cy-GB" sz="2800" dirty="0" err="1"/>
              <a:t>boethach</a:t>
            </a:r>
            <a:r>
              <a:rPr lang="cy-GB" sz="2800" dirty="0"/>
              <a:t> na </a:t>
            </a:r>
            <a:r>
              <a:rPr lang="cy-GB" sz="2800" dirty="0">
                <a:solidFill>
                  <a:srgbClr val="FF0000"/>
                </a:solidFill>
              </a:rPr>
              <a:t>Ch</a:t>
            </a:r>
            <a:r>
              <a:rPr lang="cy-GB" sz="2800" dirty="0"/>
              <a:t>ymru.</a:t>
            </a:r>
          </a:p>
          <a:p>
            <a:pPr algn="ctr"/>
            <a:endParaRPr lang="cy-GB" sz="2800" dirty="0"/>
          </a:p>
        </p:txBody>
      </p:sp>
      <p:pic>
        <p:nvPicPr>
          <p:cNvPr id="2050" name="Picture 2" descr="Spain cartoon vector map Stock Vector Images - Page 2 - Alamy">
            <a:extLst>
              <a:ext uri="{FF2B5EF4-FFF2-40B4-BE49-F238E27FC236}">
                <a16:creationId xmlns:a16="http://schemas.microsoft.com/office/drawing/2014/main" id="{7BFA7CD5-C90B-807A-02B2-13B21E9E42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5" t="8085" r="3885" b="12482"/>
          <a:stretch/>
        </p:blipFill>
        <p:spPr bwMode="auto">
          <a:xfrm>
            <a:off x="6694262" y="1118682"/>
            <a:ext cx="5299942" cy="410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4587C4A-308D-C12A-85D4-0186AB6C7ADD}"/>
              </a:ext>
            </a:extLst>
          </p:cNvPr>
          <p:cNvCxnSpPr/>
          <p:nvPr/>
        </p:nvCxnSpPr>
        <p:spPr>
          <a:xfrm>
            <a:off x="5098926" y="2324911"/>
            <a:ext cx="1595336" cy="289884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22B42C73-1DD0-8996-19EF-ACBEF66DDA76}"/>
              </a:ext>
            </a:extLst>
          </p:cNvPr>
          <p:cNvSpPr txBox="1"/>
          <p:nvPr/>
        </p:nvSpPr>
        <p:spPr>
          <a:xfrm>
            <a:off x="5824249" y="5369986"/>
            <a:ext cx="4387174" cy="369332"/>
          </a:xfrm>
          <a:prstGeom prst="rect">
            <a:avLst/>
          </a:prstGeom>
          <a:solidFill>
            <a:srgbClr val="FBEBAF"/>
          </a:solidFill>
        </p:spPr>
        <p:txBody>
          <a:bodyPr wrap="square" rtlCol="0">
            <a:spAutoFit/>
          </a:bodyPr>
          <a:lstStyle/>
          <a:p>
            <a:r>
              <a:rPr lang="cy-GB" dirty="0"/>
              <a:t>Beth sydd wedi digwydd yma a pham?</a:t>
            </a:r>
          </a:p>
        </p:txBody>
      </p:sp>
    </p:spTree>
    <p:extLst>
      <p:ext uri="{BB962C8B-B14F-4D97-AF65-F5344CB8AC3E}">
        <p14:creationId xmlns:p14="http://schemas.microsoft.com/office/powerpoint/2010/main" val="3676491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007C2E-9FAB-D21C-FB6B-A866995A6A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9326615-739E-A077-0F8A-B2A3D2772514}"/>
              </a:ext>
            </a:extLst>
          </p:cNvPr>
          <p:cNvSpPr txBox="1"/>
          <p:nvPr/>
        </p:nvSpPr>
        <p:spPr>
          <a:xfrm>
            <a:off x="282102" y="252919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5E1D63-959C-96BE-C246-0C3ED38C6E30}"/>
              </a:ext>
            </a:extLst>
          </p:cNvPr>
          <p:cNvSpPr txBox="1"/>
          <p:nvPr/>
        </p:nvSpPr>
        <p:spPr>
          <a:xfrm>
            <a:off x="313555" y="1309689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bach</a:t>
            </a:r>
            <a:endParaRPr lang="cy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2E5A542-9E10-4E05-C3EA-52FC2684FE5C}"/>
              </a:ext>
            </a:extLst>
          </p:cNvPr>
          <p:cNvSpPr txBox="1"/>
          <p:nvPr/>
        </p:nvSpPr>
        <p:spPr>
          <a:xfrm>
            <a:off x="3587421" y="1320848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llai</a:t>
            </a:r>
            <a:endParaRPr lang="cy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90C661-426B-ED68-DC90-7F6B1D03D203}"/>
              </a:ext>
            </a:extLst>
          </p:cNvPr>
          <p:cNvSpPr txBox="1"/>
          <p:nvPr/>
        </p:nvSpPr>
        <p:spPr>
          <a:xfrm>
            <a:off x="438207" y="3392749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mawr</a:t>
            </a:r>
            <a:endParaRPr lang="cy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8AB6BB-9FC5-EBE1-F0B0-72D8B946B1A7}"/>
              </a:ext>
            </a:extLst>
          </p:cNvPr>
          <p:cNvSpPr txBox="1"/>
          <p:nvPr/>
        </p:nvSpPr>
        <p:spPr>
          <a:xfrm>
            <a:off x="4704198" y="3221929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mwy</a:t>
            </a:r>
            <a:endParaRPr lang="cy-GB" dirty="0"/>
          </a:p>
        </p:txBody>
      </p:sp>
      <p:pic>
        <p:nvPicPr>
          <p:cNvPr id="8194" name="Picture 2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BC66CEC7-7BD7-3339-8FB4-7E56266128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23" y="1719878"/>
            <a:ext cx="963038" cy="971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F6AA36E2-C249-417B-8B89-9650555E8D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791" y="1844068"/>
            <a:ext cx="568562" cy="573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1F06437B-D78B-3EFD-0D2D-37A39E5823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117" y="4195866"/>
            <a:ext cx="1946459" cy="196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FF8E313B-E357-D406-96C0-34265D8227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801" y="3221929"/>
            <a:ext cx="3338114" cy="336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5104AE4-9960-54EE-B20E-3F6E78332A55}"/>
              </a:ext>
            </a:extLst>
          </p:cNvPr>
          <p:cNvCxnSpPr/>
          <p:nvPr/>
        </p:nvCxnSpPr>
        <p:spPr>
          <a:xfrm>
            <a:off x="85999" y="3112851"/>
            <a:ext cx="11751013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3C56D09-7198-42C5-7B15-346F7A161E8E}"/>
              </a:ext>
            </a:extLst>
          </p:cNvPr>
          <p:cNvSpPr txBox="1"/>
          <p:nvPr/>
        </p:nvSpPr>
        <p:spPr>
          <a:xfrm>
            <a:off x="5742634" y="6045420"/>
            <a:ext cx="6094378" cy="523220"/>
          </a:xfrm>
          <a:prstGeom prst="rect">
            <a:avLst/>
          </a:prstGeom>
          <a:solidFill>
            <a:srgbClr val="FBEBAF"/>
          </a:solidFill>
        </p:spPr>
        <p:txBody>
          <a:bodyPr wrap="square">
            <a:spAutoFit/>
          </a:bodyPr>
          <a:lstStyle/>
          <a:p>
            <a:pPr algn="ctr"/>
            <a:r>
              <a:rPr lang="cy-GB" sz="2800" dirty="0"/>
              <a:t>Mae Sbaen yn fwy na </a:t>
            </a:r>
            <a:r>
              <a:rPr lang="cy-GB" sz="2800" dirty="0">
                <a:solidFill>
                  <a:srgbClr val="FF0000"/>
                </a:solidFill>
              </a:rPr>
              <a:t>Ch</a:t>
            </a:r>
            <a:r>
              <a:rPr lang="cy-GB" sz="2800" dirty="0"/>
              <a:t>ymru</a:t>
            </a:r>
            <a:r>
              <a:rPr lang="cy-GB" sz="1800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DAF119-CBBC-6ECC-EC68-C8381811D769}"/>
              </a:ext>
            </a:extLst>
          </p:cNvPr>
          <p:cNvSpPr txBox="1"/>
          <p:nvPr/>
        </p:nvSpPr>
        <p:spPr>
          <a:xfrm>
            <a:off x="5671225" y="1048079"/>
            <a:ext cx="5944473" cy="523220"/>
          </a:xfrm>
          <a:prstGeom prst="rect">
            <a:avLst/>
          </a:prstGeom>
          <a:solidFill>
            <a:srgbClr val="FBEBAF"/>
          </a:solidFill>
        </p:spPr>
        <p:txBody>
          <a:bodyPr wrap="square">
            <a:spAutoFit/>
          </a:bodyPr>
          <a:lstStyle/>
          <a:p>
            <a:pPr algn="ctr"/>
            <a:r>
              <a:rPr lang="cy-GB" sz="2800" dirty="0"/>
              <a:t>Mae Cymru yn llai na Sbaen</a:t>
            </a:r>
            <a:r>
              <a:rPr lang="cy-GB" sz="1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580824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463EE4-9A8C-01C6-4E46-022895F8B8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1685D7D-1CE2-79D2-80D7-58C0FD8680DC}"/>
              </a:ext>
            </a:extLst>
          </p:cNvPr>
          <p:cNvSpPr txBox="1"/>
          <p:nvPr/>
        </p:nvSpPr>
        <p:spPr>
          <a:xfrm>
            <a:off x="535020" y="1848255"/>
            <a:ext cx="535021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Lucida Handwriting" panose="03010101010101010101" pitchFamily="66" charset="0"/>
              </a:rPr>
              <a:t>Wales is </a:t>
            </a:r>
            <a:r>
              <a:rPr lang="cy-GB" sz="2000" dirty="0" err="1">
                <a:latin typeface="Lucida Handwriting" panose="03010101010101010101" pitchFamily="66" charset="0"/>
              </a:rPr>
              <a:t>colder</a:t>
            </a:r>
            <a:r>
              <a:rPr lang="cy-GB" sz="2000" dirty="0">
                <a:latin typeface="Lucida Handwriting" panose="03010101010101010101" pitchFamily="66" charset="0"/>
              </a:rPr>
              <a:t> than </a:t>
            </a:r>
            <a:r>
              <a:rPr lang="cy-GB" sz="2000" dirty="0" err="1">
                <a:latin typeface="Lucida Handwriting" panose="03010101010101010101" pitchFamily="66" charset="0"/>
              </a:rPr>
              <a:t>Spain</a:t>
            </a:r>
            <a:r>
              <a:rPr lang="cy-GB" sz="2000" dirty="0">
                <a:latin typeface="Lucida Handwriting" panose="03010101010101010101" pitchFamily="66" charset="0"/>
              </a:rPr>
              <a:t>.</a:t>
            </a: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r>
              <a:rPr lang="cy-GB" sz="2000" dirty="0">
                <a:solidFill>
                  <a:srgbClr val="FF0000"/>
                </a:solidFill>
                <a:latin typeface="Lucida Handwriting" panose="03010101010101010101" pitchFamily="66" charset="0"/>
              </a:rPr>
              <a:t>Mae Cymru yn oerach na Sbaen. </a:t>
            </a: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r>
              <a:rPr lang="cy-GB" sz="2000" dirty="0" err="1">
                <a:latin typeface="Lucida Handwriting" panose="03010101010101010101" pitchFamily="66" charset="0"/>
              </a:rPr>
              <a:t>Spain</a:t>
            </a:r>
            <a:r>
              <a:rPr lang="cy-GB" sz="2000" dirty="0">
                <a:latin typeface="Lucida Handwriting" panose="03010101010101010101" pitchFamily="66" charset="0"/>
              </a:rPr>
              <a:t> is </a:t>
            </a:r>
            <a:r>
              <a:rPr lang="cy-GB" sz="2000" dirty="0" err="1">
                <a:latin typeface="Lucida Handwriting" panose="03010101010101010101" pitchFamily="66" charset="0"/>
              </a:rPr>
              <a:t>drier</a:t>
            </a:r>
            <a:r>
              <a:rPr lang="cy-GB" sz="2000" dirty="0">
                <a:latin typeface="Lucida Handwriting" panose="03010101010101010101" pitchFamily="66" charset="0"/>
              </a:rPr>
              <a:t> than Wales. </a:t>
            </a: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r>
              <a:rPr lang="cy-GB" sz="2000" dirty="0">
                <a:solidFill>
                  <a:srgbClr val="FF0000"/>
                </a:solidFill>
                <a:latin typeface="Lucida Handwriting" panose="03010101010101010101" pitchFamily="66" charset="0"/>
              </a:rPr>
              <a:t>Mae Sbaen yn sychach na Chymru.</a:t>
            </a: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r>
              <a:rPr lang="cy-GB" sz="2000" dirty="0">
                <a:latin typeface="Lucida Handwriting" panose="03010101010101010101" pitchFamily="66" charset="0"/>
              </a:rPr>
              <a:t>Wales is </a:t>
            </a:r>
            <a:r>
              <a:rPr lang="cy-GB" sz="2000" dirty="0" err="1">
                <a:latin typeface="Lucida Handwriting" panose="03010101010101010101" pitchFamily="66" charset="0"/>
              </a:rPr>
              <a:t>smaller</a:t>
            </a:r>
            <a:r>
              <a:rPr lang="cy-GB" sz="2000" dirty="0">
                <a:latin typeface="Lucida Handwriting" panose="03010101010101010101" pitchFamily="66" charset="0"/>
              </a:rPr>
              <a:t> than </a:t>
            </a:r>
            <a:r>
              <a:rPr lang="cy-GB" sz="2000" dirty="0" err="1">
                <a:latin typeface="Lucida Handwriting" panose="03010101010101010101" pitchFamily="66" charset="0"/>
              </a:rPr>
              <a:t>Spain</a:t>
            </a:r>
            <a:r>
              <a:rPr lang="cy-GB" sz="2000" dirty="0">
                <a:latin typeface="Lucida Handwriting" panose="03010101010101010101" pitchFamily="66" charset="0"/>
              </a:rPr>
              <a:t>. </a:t>
            </a:r>
          </a:p>
          <a:p>
            <a:endParaRPr lang="cy-GB" sz="2000" dirty="0">
              <a:latin typeface="Lucida Handwriting" panose="03010101010101010101" pitchFamily="66" charset="0"/>
            </a:endParaRPr>
          </a:p>
          <a:p>
            <a:r>
              <a:rPr lang="cy-GB" sz="2000" dirty="0">
                <a:solidFill>
                  <a:srgbClr val="FF0000"/>
                </a:solidFill>
                <a:latin typeface="Lucida Handwriting" panose="03010101010101010101" pitchFamily="66" charset="0"/>
              </a:rPr>
              <a:t>Mae </a:t>
            </a:r>
            <a:r>
              <a:rPr lang="cy-GB" sz="2000" dirty="0" err="1">
                <a:solidFill>
                  <a:srgbClr val="FF0000"/>
                </a:solidFill>
                <a:latin typeface="Lucida Handwriting" panose="03010101010101010101" pitchFamily="66" charset="0"/>
              </a:rPr>
              <a:t>Cyrmu</a:t>
            </a:r>
            <a:r>
              <a:rPr lang="cy-GB" sz="2000" dirty="0">
                <a:solidFill>
                  <a:srgbClr val="FF0000"/>
                </a:solidFill>
                <a:latin typeface="Lucida Handwriting" panose="03010101010101010101" pitchFamily="66" charset="0"/>
              </a:rPr>
              <a:t> yn llai na Sbaen.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4FC0816-6B28-AE65-5493-7A8C720DAC28}"/>
              </a:ext>
            </a:extLst>
          </p:cNvPr>
          <p:cNvSpPr txBox="1"/>
          <p:nvPr/>
        </p:nvSpPr>
        <p:spPr>
          <a:xfrm>
            <a:off x="651753" y="393097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Gêm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47EB7A-D4AF-85AE-779F-67BD82166406}"/>
              </a:ext>
            </a:extLst>
          </p:cNvPr>
          <p:cNvSpPr txBox="1"/>
          <p:nvPr/>
        </p:nvSpPr>
        <p:spPr>
          <a:xfrm>
            <a:off x="5719863" y="500818"/>
            <a:ext cx="4805465" cy="1200329"/>
          </a:xfrm>
          <a:prstGeom prst="rect">
            <a:avLst/>
          </a:prstGeom>
          <a:solidFill>
            <a:srgbClr val="FBEBAF"/>
          </a:solidFill>
        </p:spPr>
        <p:txBody>
          <a:bodyPr wrap="square">
            <a:spAutoFit/>
          </a:bodyPr>
          <a:lstStyle/>
          <a:p>
            <a:r>
              <a:rPr lang="cy-GB" dirty="0">
                <a:latin typeface="Lucida Handwriting" panose="03010101010101010101" pitchFamily="66" charset="0"/>
              </a:rPr>
              <a:t>Mae _____ yn _______ na ______.</a:t>
            </a:r>
          </a:p>
          <a:p>
            <a:endParaRPr lang="cy-GB" dirty="0">
              <a:latin typeface="Lucida Handwriting" panose="03010101010101010101" pitchFamily="66" charset="0"/>
            </a:endParaRPr>
          </a:p>
          <a:p>
            <a:endParaRPr lang="cy-GB" dirty="0">
              <a:latin typeface="Lucida Handwriting" panose="03010101010101010101" pitchFamily="66" charset="0"/>
            </a:endParaRPr>
          </a:p>
          <a:p>
            <a:r>
              <a:rPr lang="cy-GB" dirty="0">
                <a:latin typeface="Lucida Handwriting" panose="03010101010101010101" pitchFamily="66" charset="0"/>
              </a:rPr>
              <a:t>Mae _____ yn _______ nag ______.</a:t>
            </a:r>
          </a:p>
        </p:txBody>
      </p:sp>
    </p:spTree>
    <p:extLst>
      <p:ext uri="{BB962C8B-B14F-4D97-AF65-F5344CB8AC3E}">
        <p14:creationId xmlns:p14="http://schemas.microsoft.com/office/powerpoint/2010/main" val="537430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8EC402-0B2D-9C1D-360D-77D843654B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artoon of a child holding a flag&#10;&#10;AI-generated content may be incorrect.">
            <a:extLst>
              <a:ext uri="{FF2B5EF4-FFF2-40B4-BE49-F238E27FC236}">
                <a16:creationId xmlns:a16="http://schemas.microsoft.com/office/drawing/2014/main" id="{2AE48A0F-AD36-2684-8752-6D3447D950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822" t="-1" r="24819" b="-1387"/>
          <a:stretch/>
        </p:blipFill>
        <p:spPr>
          <a:xfrm>
            <a:off x="2390684" y="3593286"/>
            <a:ext cx="3433565" cy="2982612"/>
          </a:xfrm>
          <a:prstGeom prst="rect">
            <a:avLst/>
          </a:prstGeom>
        </p:spPr>
      </p:pic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72BF9243-2ADC-0A6B-B882-E1CC0969B233}"/>
              </a:ext>
            </a:extLst>
          </p:cNvPr>
          <p:cNvSpPr/>
          <p:nvPr/>
        </p:nvSpPr>
        <p:spPr>
          <a:xfrm>
            <a:off x="116732" y="165371"/>
            <a:ext cx="6488349" cy="3190672"/>
          </a:xfrm>
          <a:prstGeom prst="wedgeRoundRectCallout">
            <a:avLst>
              <a:gd name="adj1" fmla="val -5991"/>
              <a:gd name="adj2" fmla="val 70121"/>
              <a:gd name="adj3" fmla="val 16667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Dyma Awstralia. </a:t>
            </a:r>
          </a:p>
          <a:p>
            <a:pPr algn="ctr"/>
            <a:endParaRPr lang="cy-GB" sz="2800" dirty="0"/>
          </a:p>
          <a:p>
            <a:pPr algn="ctr"/>
            <a:r>
              <a:rPr lang="cy-GB" sz="2800" dirty="0"/>
              <a:t>Mae Sbaen yn </a:t>
            </a:r>
            <a:r>
              <a:rPr lang="cy-GB" sz="2800" dirty="0">
                <a:solidFill>
                  <a:schemeClr val="bg1"/>
                </a:solidFill>
              </a:rPr>
              <a:t>llai nag Awstralia</a:t>
            </a:r>
            <a:r>
              <a:rPr lang="cy-GB" sz="2800" dirty="0"/>
              <a:t>.</a:t>
            </a:r>
          </a:p>
          <a:p>
            <a:pPr algn="ctr"/>
            <a:r>
              <a:rPr lang="cy-GB" sz="2800" dirty="0"/>
              <a:t>Mae Awstralia  yn sychach na Sbaen.</a:t>
            </a:r>
          </a:p>
        </p:txBody>
      </p:sp>
      <p:pic>
        <p:nvPicPr>
          <p:cNvPr id="10242" name="Picture 2" descr="Argentinian map vector Cut Out Stock Images &amp; Pictures - Alamy">
            <a:extLst>
              <a:ext uri="{FF2B5EF4-FFF2-40B4-BE49-F238E27FC236}">
                <a16:creationId xmlns:a16="http://schemas.microsoft.com/office/drawing/2014/main" id="{2BE76CFC-5F69-87AE-1B22-1064D16871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31" r="15944" b="8925"/>
          <a:stretch/>
        </p:blipFill>
        <p:spPr bwMode="auto">
          <a:xfrm>
            <a:off x="455953" y="3691646"/>
            <a:ext cx="1667920" cy="2490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ap of Australia, tourist map of Australia. Cartoon map of Australia with  animals and landmarks. Stock Vector | Adobe Stock">
            <a:extLst>
              <a:ext uri="{FF2B5EF4-FFF2-40B4-BE49-F238E27FC236}">
                <a16:creationId xmlns:a16="http://schemas.microsoft.com/office/drawing/2014/main" id="{F162E329-9547-C854-C66E-D3CE7CAFEE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950" b="90184" l="12685" r="871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80" t="23546" r="3570" b="2412"/>
          <a:stretch/>
        </p:blipFill>
        <p:spPr bwMode="auto">
          <a:xfrm>
            <a:off x="5995169" y="1614790"/>
            <a:ext cx="6381345" cy="507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57021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12464E8-651E-51EB-58BF-6F2BCFA6CB70}"/>
              </a:ext>
            </a:extLst>
          </p:cNvPr>
          <p:cNvSpPr txBox="1"/>
          <p:nvPr/>
        </p:nvSpPr>
        <p:spPr>
          <a:xfrm>
            <a:off x="233463" y="2120630"/>
            <a:ext cx="8433881" cy="523220"/>
          </a:xfrm>
          <a:prstGeom prst="rect">
            <a:avLst/>
          </a:prstGeom>
          <a:solidFill>
            <a:srgbClr val="FBEBAF"/>
          </a:solidFill>
        </p:spPr>
        <p:txBody>
          <a:bodyPr wrap="square" rtlCol="0">
            <a:spAutoFit/>
          </a:bodyPr>
          <a:lstStyle/>
          <a:p>
            <a:r>
              <a:rPr lang="cy-GB" sz="2800" dirty="0">
                <a:latin typeface="Lucida Handwriting" panose="03010101010101010101" pitchFamily="66" charset="0"/>
              </a:rPr>
              <a:t>Mae Sbaen yn oerach nag Awstralia.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C541B7-8AC5-FE21-E507-9F0C5C8B5CC3}"/>
              </a:ext>
            </a:extLst>
          </p:cNvPr>
          <p:cNvSpPr txBox="1"/>
          <p:nvPr/>
        </p:nvSpPr>
        <p:spPr>
          <a:xfrm>
            <a:off x="306324" y="4030121"/>
            <a:ext cx="688241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 err="1">
                <a:solidFill>
                  <a:srgbClr val="1F1F1F"/>
                </a:solidFill>
                <a:latin typeface="Agency FB" panose="020B0503020202020204" pitchFamily="34" charset="0"/>
                <a:cs typeface="FAFERS Handwriting Font" panose="020B0604020202020204" pitchFamily="34" charset="0"/>
              </a:rPr>
              <a:t>A</a:t>
            </a:r>
            <a:r>
              <a:rPr lang="en-GB" sz="3200" b="1" i="0" dirty="0" err="1">
                <a:solidFill>
                  <a:srgbClr val="1F1F1F"/>
                </a:solidFill>
                <a:effectLst/>
                <a:latin typeface="Agency FB" panose="020B0503020202020204" pitchFamily="34" charset="0"/>
                <a:cs typeface="FAFERS Handwriting Font" panose="020B0604020202020204" pitchFamily="34" charset="0"/>
              </a:rPr>
              <a:t>mser</a:t>
            </a:r>
            <a:r>
              <a:rPr lang="en-GB" sz="3200" b="1" i="0" dirty="0">
                <a:solidFill>
                  <a:srgbClr val="1F1F1F"/>
                </a:solidFill>
                <a:effectLst/>
                <a:latin typeface="Agency FB" panose="020B0503020202020204" pitchFamily="34" charset="0"/>
                <a:cs typeface="FAFERS Handwriting Font" panose="020B0604020202020204" pitchFamily="34" charset="0"/>
              </a:rPr>
              <a:t> </a:t>
            </a:r>
            <a:r>
              <a:rPr lang="en-GB" sz="3200" b="1" i="0" dirty="0" err="1">
                <a:solidFill>
                  <a:srgbClr val="1F1F1F"/>
                </a:solidFill>
                <a:effectLst/>
                <a:latin typeface="Agency FB" panose="020B0503020202020204" pitchFamily="34" charset="0"/>
                <a:cs typeface="FAFERS Handwriting Font" panose="020B0604020202020204" pitchFamily="34" charset="0"/>
              </a:rPr>
              <a:t>drilio</a:t>
            </a:r>
            <a:r>
              <a:rPr lang="en-GB" sz="3200" b="1" i="0" dirty="0">
                <a:solidFill>
                  <a:srgbClr val="1F1F1F"/>
                </a:solidFill>
                <a:effectLst/>
                <a:latin typeface="Agency FB" panose="020B0503020202020204" pitchFamily="34" charset="0"/>
                <a:cs typeface="FAFERS Handwriting Font" panose="020B0604020202020204" pitchFamily="34" charset="0"/>
              </a:rPr>
              <a:t>: </a:t>
            </a:r>
            <a:r>
              <a:rPr lang="en-GB" sz="3200" b="1" i="0" dirty="0" err="1">
                <a:solidFill>
                  <a:srgbClr val="1F1F1F"/>
                </a:solidFill>
                <a:effectLst/>
                <a:latin typeface="Agency FB" panose="020B0503020202020204" pitchFamily="34" charset="0"/>
                <a:cs typeface="FAFERS Handwriting Font" panose="020B0604020202020204" pitchFamily="34" charset="0"/>
              </a:rPr>
              <a:t>Pwys</a:t>
            </a:r>
            <a:r>
              <a:rPr lang="en-GB" sz="3200" b="1" dirty="0" err="1">
                <a:solidFill>
                  <a:srgbClr val="1F1F1F"/>
                </a:solidFill>
                <a:latin typeface="Agency FB" panose="020B0503020202020204" pitchFamily="34" charset="0"/>
                <a:cs typeface="FAFERS Handwriting Font" panose="020B0604020202020204" pitchFamily="34" charset="0"/>
              </a:rPr>
              <a:t>leisio</a:t>
            </a:r>
            <a:endParaRPr lang="cy-GB" sz="3200" b="1" dirty="0">
              <a:latin typeface="Agency FB" panose="020B0503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2CA547-4136-AB46-DE34-8746094863BA}"/>
              </a:ext>
            </a:extLst>
          </p:cNvPr>
          <p:cNvSpPr txBox="1"/>
          <p:nvPr/>
        </p:nvSpPr>
        <p:spPr>
          <a:xfrm>
            <a:off x="1665811" y="5124323"/>
            <a:ext cx="6143016" cy="646331"/>
          </a:xfrm>
          <a:prstGeom prst="rect">
            <a:avLst/>
          </a:prstGeom>
          <a:solidFill>
            <a:srgbClr val="FBEBAF"/>
          </a:solidFill>
        </p:spPr>
        <p:txBody>
          <a:bodyPr wrap="square">
            <a:spAutoFit/>
          </a:bodyPr>
          <a:lstStyle/>
          <a:p>
            <a:r>
              <a:rPr lang="cy-GB" sz="3600" dirty="0">
                <a:latin typeface="Lucida Handwriting" panose="03010101010101010101" pitchFamily="66" charset="0"/>
              </a:rPr>
              <a:t>Cymru ydy’r oer</a:t>
            </a:r>
            <a:r>
              <a:rPr lang="cy-GB" sz="3600" dirty="0">
                <a:solidFill>
                  <a:srgbClr val="FF0000"/>
                </a:solidFill>
                <a:latin typeface="Lucida Handwriting" panose="03010101010101010101" pitchFamily="66" charset="0"/>
              </a:rPr>
              <a:t>af</a:t>
            </a:r>
            <a:r>
              <a:rPr lang="cy-GB" sz="3600" dirty="0">
                <a:latin typeface="Lucida Handwriting" panose="03010101010101010101" pitchFamily="66" charset="0"/>
              </a:rPr>
              <a:t>.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8D2FF3C-849C-A42D-30DC-F430D79CC723}"/>
              </a:ext>
            </a:extLst>
          </p:cNvPr>
          <p:cNvGrpSpPr/>
          <p:nvPr/>
        </p:nvGrpSpPr>
        <p:grpSpPr>
          <a:xfrm>
            <a:off x="8852982" y="901574"/>
            <a:ext cx="3229692" cy="3283681"/>
            <a:chOff x="8852982" y="901574"/>
            <a:chExt cx="3229692" cy="3283681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A872FDC-5C49-25C0-08F1-D38456BEE876}"/>
                </a:ext>
              </a:extLst>
            </p:cNvPr>
            <p:cNvSpPr txBox="1"/>
            <p:nvPr/>
          </p:nvSpPr>
          <p:spPr>
            <a:xfrm>
              <a:off x="8852982" y="936645"/>
              <a:ext cx="3105555" cy="309347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3200" kern="100" dirty="0" err="1">
                  <a:latin typeface="Agency FB" panose="020B0503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Bodiau</a:t>
              </a:r>
              <a:r>
                <a:rPr lang="en-GB" sz="3200" kern="100" dirty="0">
                  <a:latin typeface="Agency FB" panose="020B0503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 </a:t>
              </a:r>
              <a:r>
                <a:rPr lang="en-GB" sz="3200" kern="100" dirty="0" err="1">
                  <a:latin typeface="Agency FB" panose="020B0503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i</a:t>
              </a:r>
              <a:r>
                <a:rPr lang="en-GB" sz="3200" kern="100" dirty="0">
                  <a:latin typeface="Agency FB" panose="020B0503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 </a:t>
              </a:r>
              <a:r>
                <a:rPr lang="en-GB" sz="3200" kern="100" dirty="0" err="1">
                  <a:latin typeface="Agency FB" panose="020B0503020202020204" pitchFamily="34" charset="0"/>
                  <a:ea typeface="Aptos" panose="020B0004020202020204" pitchFamily="34" charset="0"/>
                  <a:cs typeface="Times New Roman" panose="02020603050405020304" pitchFamily="18" charset="0"/>
                </a:rPr>
                <a:t>fyny</a:t>
              </a:r>
              <a:endParaRPr lang="en-GB" sz="3200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endParaRP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GB" sz="3200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endParaRP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3200" kern="100" dirty="0" err="1">
                  <a:latin typeface="Agency FB" panose="020B0503020202020204" pitchFamily="34" charset="0"/>
                  <a:cs typeface="Times New Roman" panose="02020603050405020304" pitchFamily="18" charset="0"/>
                </a:rPr>
                <a:t>Bodiau</a:t>
              </a:r>
              <a:r>
                <a:rPr lang="en-GB" sz="3200" kern="100" dirty="0">
                  <a:latin typeface="Agency FB" panose="020B0503020202020204" pitchFamily="34" charset="0"/>
                  <a:cs typeface="Times New Roman" panose="02020603050405020304" pitchFamily="18" charset="0"/>
                </a:rPr>
                <a:t> </a:t>
              </a:r>
              <a:r>
                <a:rPr lang="en-GB" sz="3200" kern="100" dirty="0" err="1">
                  <a:latin typeface="Agency FB" panose="020B0503020202020204" pitchFamily="34" charset="0"/>
                  <a:cs typeface="Times New Roman" panose="02020603050405020304" pitchFamily="18" charset="0"/>
                </a:rPr>
                <a:t>yn</a:t>
              </a:r>
              <a:r>
                <a:rPr lang="en-GB" sz="3200" kern="100" dirty="0">
                  <a:latin typeface="Agency FB" panose="020B0503020202020204" pitchFamily="34" charset="0"/>
                  <a:cs typeface="Times New Roman" panose="02020603050405020304" pitchFamily="18" charset="0"/>
                </a:rPr>
                <a:t> y </a:t>
              </a:r>
              <a:r>
                <a:rPr lang="en-GB" sz="3200" kern="100" dirty="0" err="1">
                  <a:latin typeface="Agency FB" panose="020B0503020202020204" pitchFamily="34" charset="0"/>
                  <a:cs typeface="Times New Roman" panose="02020603050405020304" pitchFamily="18" charset="0"/>
                </a:rPr>
                <a:t>canol</a:t>
              </a:r>
              <a:endParaRPr lang="en-GB" sz="3200" kern="100" dirty="0">
                <a:latin typeface="Agency FB" panose="020B0503020202020204" pitchFamily="34" charset="0"/>
                <a:cs typeface="Times New Roman" panose="02020603050405020304" pitchFamily="18" charset="0"/>
              </a:endParaRP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GB" sz="3200" kern="100" dirty="0">
                <a:latin typeface="Agency FB" panose="020B0503020202020204" pitchFamily="34" charset="0"/>
                <a:cs typeface="Times New Roman" panose="02020603050405020304" pitchFamily="18" charset="0"/>
              </a:endParaRPr>
            </a:p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3200" kern="100" dirty="0" err="1">
                  <a:latin typeface="Agency FB" panose="020B0503020202020204" pitchFamily="34" charset="0"/>
                  <a:cs typeface="Times New Roman" panose="02020603050405020304" pitchFamily="18" charset="0"/>
                </a:rPr>
                <a:t>Bodiau</a:t>
              </a:r>
              <a:r>
                <a:rPr lang="en-GB" sz="3200" kern="100" dirty="0">
                  <a:latin typeface="Agency FB" panose="020B0503020202020204" pitchFamily="34" charset="0"/>
                  <a:cs typeface="Times New Roman" panose="02020603050405020304" pitchFamily="18" charset="0"/>
                </a:rPr>
                <a:t> </a:t>
              </a:r>
              <a:r>
                <a:rPr lang="en-GB" sz="3200" kern="100" dirty="0" err="1">
                  <a:latin typeface="Agency FB" panose="020B0503020202020204" pitchFamily="34" charset="0"/>
                  <a:cs typeface="Times New Roman" panose="02020603050405020304" pitchFamily="18" charset="0"/>
                </a:rPr>
                <a:t>i</a:t>
              </a:r>
              <a:r>
                <a:rPr lang="en-GB" sz="3200" kern="100" dirty="0">
                  <a:latin typeface="Agency FB" panose="020B0503020202020204" pitchFamily="34" charset="0"/>
                  <a:cs typeface="Times New Roman" panose="02020603050405020304" pitchFamily="18" charset="0"/>
                </a:rPr>
                <a:t> </a:t>
              </a:r>
              <a:r>
                <a:rPr lang="en-GB" sz="3200" kern="100" dirty="0" err="1">
                  <a:latin typeface="Agency FB" panose="020B0503020202020204" pitchFamily="34" charset="0"/>
                  <a:cs typeface="Times New Roman" panose="02020603050405020304" pitchFamily="18" charset="0"/>
                </a:rPr>
                <a:t>lawr</a:t>
              </a:r>
              <a:endParaRPr lang="cy-GB" sz="3200" dirty="0">
                <a:latin typeface="Agency FB" panose="020B0503020202020204" pitchFamily="34" charset="0"/>
              </a:endParaRPr>
            </a:p>
          </p:txBody>
        </p: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089DA85-3750-D080-F6A4-0ECF60C9743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865968" y="901574"/>
              <a:ext cx="697872" cy="718809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962F20B-52F8-91F8-7CA7-4AA2A4FC399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371054" y="2120630"/>
              <a:ext cx="711620" cy="718808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84A04C25-8363-E3A7-EB8B-172CBA68F49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0939952" y="3473176"/>
              <a:ext cx="700594" cy="712079"/>
            </a:xfrm>
            <a:prstGeom prst="rect">
              <a:avLst/>
            </a:prstGeom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C437F55D-0D74-2B36-FEB7-526F810D9D7E}"/>
              </a:ext>
            </a:extLst>
          </p:cNvPr>
          <p:cNvSpPr txBox="1"/>
          <p:nvPr/>
        </p:nvSpPr>
        <p:spPr>
          <a:xfrm>
            <a:off x="233463" y="269403"/>
            <a:ext cx="6133288" cy="12016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200" b="1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Asesu ar gyfer dysgu: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3200" b="1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Sut ydych chi’n teimlo am y patrwm? </a:t>
            </a:r>
          </a:p>
        </p:txBody>
      </p:sp>
    </p:spTree>
    <p:extLst>
      <p:ext uri="{BB962C8B-B14F-4D97-AF65-F5344CB8AC3E}">
        <p14:creationId xmlns:p14="http://schemas.microsoft.com/office/powerpoint/2010/main" val="3477336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 animBg="1"/>
      <p:bldP spid="1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2150B1-A867-7854-E30C-703ACC59C7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of a person wearing a hat and earmuffs&#10;&#10;AI-generated content may be incorrect.">
            <a:extLst>
              <a:ext uri="{FF2B5EF4-FFF2-40B4-BE49-F238E27FC236}">
                <a16:creationId xmlns:a16="http://schemas.microsoft.com/office/drawing/2014/main" id="{83A1702B-222A-ECDD-5876-9489B9AD6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58005" y="190406"/>
            <a:ext cx="4426477" cy="48535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23A4F33-3762-F10D-5D9F-3A38E810D706}"/>
              </a:ext>
            </a:extLst>
          </p:cNvPr>
          <p:cNvSpPr txBox="1"/>
          <p:nvPr/>
        </p:nvSpPr>
        <p:spPr>
          <a:xfrm>
            <a:off x="2112103" y="5364964"/>
            <a:ext cx="778092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/>
              <a:t>Oer...Oerach...Oer</a:t>
            </a:r>
            <a:r>
              <a:rPr lang="cy-GB" sz="6000" b="1" dirty="0">
                <a:solidFill>
                  <a:srgbClr val="FF0000"/>
                </a:solidFill>
              </a:rPr>
              <a:t>af</a:t>
            </a:r>
            <a:endParaRPr lang="cy-GB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0387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5C4993-EA86-6BD0-09FF-97F227EF75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95761C3-2F77-98EB-DDF7-AF4822B5ACB4}"/>
              </a:ext>
            </a:extLst>
          </p:cNvPr>
          <p:cNvSpPr txBox="1"/>
          <p:nvPr/>
        </p:nvSpPr>
        <p:spPr>
          <a:xfrm>
            <a:off x="749030" y="5374692"/>
            <a:ext cx="10301591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/>
              <a:t>Poeth...</a:t>
            </a:r>
            <a:r>
              <a:rPr lang="cy-GB" sz="6000" b="1" dirty="0" err="1"/>
              <a:t>Poethach</a:t>
            </a:r>
            <a:r>
              <a:rPr lang="cy-GB" sz="6000" b="1" dirty="0"/>
              <a:t>...Poeth</a:t>
            </a:r>
            <a:r>
              <a:rPr lang="cy-GB" sz="6000" b="1" dirty="0">
                <a:solidFill>
                  <a:srgbClr val="FF0000"/>
                </a:solidFill>
              </a:rPr>
              <a:t>af</a:t>
            </a:r>
            <a:endParaRPr lang="cy-GB" sz="5400" dirty="0">
              <a:solidFill>
                <a:srgbClr val="FF0000"/>
              </a:solidFill>
            </a:endParaRPr>
          </a:p>
        </p:txBody>
      </p:sp>
      <p:pic>
        <p:nvPicPr>
          <p:cNvPr id="2" name="Picture 2" descr="4,600+ Sweating Hot Stock Illustrations, Royalty-Free Vector Graphics &amp; Clip  Art - iStock | Man sweating hot, Sweating hot weather, Sweating hot summer">
            <a:extLst>
              <a:ext uri="{FF2B5EF4-FFF2-40B4-BE49-F238E27FC236}">
                <a16:creationId xmlns:a16="http://schemas.microsoft.com/office/drawing/2014/main" id="{6896BF84-D080-7B56-B6C7-E622B59D9D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4563" y="606719"/>
            <a:ext cx="4462874" cy="4462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08031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D345FB-ED43-2294-5154-8CA9E9147C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1D2F19C-9EF6-7529-1E2E-2CB1F9307A60}"/>
              </a:ext>
            </a:extLst>
          </p:cNvPr>
          <p:cNvSpPr txBox="1"/>
          <p:nvPr/>
        </p:nvSpPr>
        <p:spPr>
          <a:xfrm>
            <a:off x="1167320" y="5326053"/>
            <a:ext cx="934828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/>
              <a:t>Sych...</a:t>
            </a:r>
            <a:r>
              <a:rPr lang="cy-GB" sz="6000" b="1" dirty="0" err="1"/>
              <a:t>Sychach</a:t>
            </a:r>
            <a:r>
              <a:rPr lang="cy-GB" sz="6000" b="1" dirty="0"/>
              <a:t>...sych</a:t>
            </a:r>
            <a:r>
              <a:rPr lang="cy-GB" sz="6000" b="1" dirty="0">
                <a:solidFill>
                  <a:srgbClr val="FF0000"/>
                </a:solidFill>
              </a:rPr>
              <a:t>af</a:t>
            </a:r>
            <a:endParaRPr lang="cy-GB" sz="5400" dirty="0">
              <a:solidFill>
                <a:srgbClr val="FF0000"/>
              </a:solidFill>
            </a:endParaRPr>
          </a:p>
        </p:txBody>
      </p:sp>
      <p:pic>
        <p:nvPicPr>
          <p:cNvPr id="2" name="Picture 4" descr="700+ Dried Up Lake Stock Illustrations, Royalty-Free Vector Graphics &amp; Clip  Art - iStock | Drought, Desert, Water">
            <a:extLst>
              <a:ext uri="{FF2B5EF4-FFF2-40B4-BE49-F238E27FC236}">
                <a16:creationId xmlns:a16="http://schemas.microsoft.com/office/drawing/2014/main" id="{D89727CE-B3BD-6CF5-F168-853BEB2CCE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486" y="516284"/>
            <a:ext cx="6568155" cy="465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62152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BA753-2438-CC52-B353-3F1E88224B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F771FEC-AF27-84A7-2774-8FFE1C53592F}"/>
              </a:ext>
            </a:extLst>
          </p:cNvPr>
          <p:cNvSpPr txBox="1"/>
          <p:nvPr/>
        </p:nvSpPr>
        <p:spPr>
          <a:xfrm>
            <a:off x="711320" y="5073134"/>
            <a:ext cx="11243973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6000" b="1" dirty="0"/>
              <a:t>Gwlyb...Gwlypach...Gwlyp</a:t>
            </a:r>
            <a:r>
              <a:rPr lang="cy-GB" sz="6000" b="1" dirty="0">
                <a:solidFill>
                  <a:srgbClr val="FF0000"/>
                </a:solidFill>
              </a:rPr>
              <a:t>af</a:t>
            </a:r>
            <a:endParaRPr lang="cy-GB" sz="5400" dirty="0">
              <a:solidFill>
                <a:srgbClr val="FF0000"/>
              </a:solidFill>
            </a:endParaRPr>
          </a:p>
        </p:txBody>
      </p:sp>
      <p:pic>
        <p:nvPicPr>
          <p:cNvPr id="2" name="Picture 6" descr="17,400+ Wet Ground Stock Illustrations, Royalty-Free Vector Graphics &amp; Clip  Art - iStock | Wet ground horizon, Wet ground black">
            <a:extLst>
              <a:ext uri="{FF2B5EF4-FFF2-40B4-BE49-F238E27FC236}">
                <a16:creationId xmlns:a16="http://schemas.microsoft.com/office/drawing/2014/main" id="{8E13A793-2499-9EAA-45E1-F74E838C2B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263" y="904672"/>
            <a:ext cx="6326818" cy="379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2123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32F70E-5E8B-4F30-9928-302DFDEFC1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CC0DFE4-5D8B-6B01-74EC-23D97847868A}"/>
              </a:ext>
            </a:extLst>
          </p:cNvPr>
          <p:cNvSpPr txBox="1"/>
          <p:nvPr/>
        </p:nvSpPr>
        <p:spPr>
          <a:xfrm>
            <a:off x="282102" y="252919"/>
            <a:ext cx="41634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Amser Drilio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3D955FE-F376-E6C1-03EE-AA6EEB94B363}"/>
              </a:ext>
            </a:extLst>
          </p:cNvPr>
          <p:cNvSpPr txBox="1"/>
          <p:nvPr/>
        </p:nvSpPr>
        <p:spPr>
          <a:xfrm>
            <a:off x="313555" y="1309689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bach</a:t>
            </a:r>
            <a:endParaRPr lang="cy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29F7B6F-D2E2-C8D7-1A8F-3D3941CC7710}"/>
              </a:ext>
            </a:extLst>
          </p:cNvPr>
          <p:cNvSpPr txBox="1"/>
          <p:nvPr/>
        </p:nvSpPr>
        <p:spPr>
          <a:xfrm>
            <a:off x="3587421" y="1320848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llai</a:t>
            </a:r>
            <a:endParaRPr lang="cy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69645-AC9A-ED01-0637-D018EDB45DF7}"/>
              </a:ext>
            </a:extLst>
          </p:cNvPr>
          <p:cNvSpPr txBox="1"/>
          <p:nvPr/>
        </p:nvSpPr>
        <p:spPr>
          <a:xfrm>
            <a:off x="243282" y="3945403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mawr</a:t>
            </a:r>
            <a:endParaRPr lang="cy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22FCACE-1516-0A81-6092-45DBBA94BCBD}"/>
              </a:ext>
            </a:extLst>
          </p:cNvPr>
          <p:cNvSpPr txBox="1"/>
          <p:nvPr/>
        </p:nvSpPr>
        <p:spPr>
          <a:xfrm>
            <a:off x="2826759" y="3945403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mwy</a:t>
            </a:r>
            <a:endParaRPr lang="cy-GB" dirty="0"/>
          </a:p>
        </p:txBody>
      </p:sp>
      <p:pic>
        <p:nvPicPr>
          <p:cNvPr id="8194" name="Picture 2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5A137F02-3FF8-B140-7E27-EBEA460CA4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23" y="1719878"/>
            <a:ext cx="963038" cy="971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20F96A4C-4164-3008-B8E2-91CB8B695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4791" y="1844068"/>
            <a:ext cx="568562" cy="573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7F368D73-E68E-35AD-696E-4CB1F23E5B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02" y="4486623"/>
            <a:ext cx="1946459" cy="196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B864005-9A5D-1C85-614C-B0F1FF4C00E3}"/>
              </a:ext>
            </a:extLst>
          </p:cNvPr>
          <p:cNvCxnSpPr/>
          <p:nvPr/>
        </p:nvCxnSpPr>
        <p:spPr>
          <a:xfrm>
            <a:off x="60993" y="2830749"/>
            <a:ext cx="11751013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" name="Picture 4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28A07783-5EC0-F7F1-655C-B6BB29C44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500" y="2044603"/>
            <a:ext cx="318999" cy="32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DDD73F-D22E-83A7-5DDC-3976ED155196}"/>
              </a:ext>
            </a:extLst>
          </p:cNvPr>
          <p:cNvSpPr txBox="1"/>
          <p:nvPr/>
        </p:nvSpPr>
        <p:spPr>
          <a:xfrm>
            <a:off x="5445046" y="1335138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lleiaf</a:t>
            </a:r>
            <a:endParaRPr lang="cy-GB" dirty="0"/>
          </a:p>
        </p:txBody>
      </p:sp>
      <p:pic>
        <p:nvPicPr>
          <p:cNvPr id="5" name="Picture 8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044DB82D-F2A4-9ECB-9711-8D889457572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76" t="6272" r="10307" b="6455"/>
          <a:stretch/>
        </p:blipFill>
        <p:spPr bwMode="auto">
          <a:xfrm>
            <a:off x="3643882" y="3673043"/>
            <a:ext cx="2688824" cy="293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Apple Cartoon Images – Browse 269,940 Stock Photos, Vectors, and Video |  Adobe Stock">
            <a:extLst>
              <a:ext uri="{FF2B5EF4-FFF2-40B4-BE49-F238E27FC236}">
                <a16:creationId xmlns:a16="http://schemas.microsoft.com/office/drawing/2014/main" id="{91C53296-6341-5A79-9CA6-C1E65E83C4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76" t="6272" r="10307" b="6455"/>
          <a:stretch/>
        </p:blipFill>
        <p:spPr bwMode="auto">
          <a:xfrm>
            <a:off x="7920808" y="2970490"/>
            <a:ext cx="3989089" cy="3887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7F6A99E-37C3-9889-D889-13FC774AE110}"/>
              </a:ext>
            </a:extLst>
          </p:cNvPr>
          <p:cNvSpPr txBox="1"/>
          <p:nvPr/>
        </p:nvSpPr>
        <p:spPr>
          <a:xfrm>
            <a:off x="6646487" y="3916605"/>
            <a:ext cx="1634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/>
              <a:t>mwyaf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381545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6BFA195-F7D6-9496-B652-9904372E3918}"/>
              </a:ext>
            </a:extLst>
          </p:cNvPr>
          <p:cNvSpPr txBox="1"/>
          <p:nvPr/>
        </p:nvSpPr>
        <p:spPr>
          <a:xfrm>
            <a:off x="530063" y="14751"/>
            <a:ext cx="303259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 err="1">
                <a:solidFill>
                  <a:srgbClr val="1F1F1F"/>
                </a:solidFill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A</a:t>
            </a:r>
            <a:r>
              <a:rPr lang="en-GB" sz="4000" b="0" i="0" dirty="0" err="1">
                <a:solidFill>
                  <a:srgbClr val="1F1F1F"/>
                </a:solidFill>
                <a:effectLst/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mser</a:t>
            </a:r>
            <a:r>
              <a:rPr lang="en-GB" sz="4000" b="0" i="0" dirty="0">
                <a:solidFill>
                  <a:srgbClr val="1F1F1F"/>
                </a:solidFill>
                <a:effectLst/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1F1F1F"/>
                </a:solidFill>
                <a:effectLst/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drilio</a:t>
            </a:r>
            <a:endParaRPr lang="cy-GB" sz="4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C473035-2DC9-7791-FDB2-2EEECB9A66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49" y="1185964"/>
            <a:ext cx="1049329" cy="10416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BCEE681-A970-C74D-D1DF-FB9061DB0F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349" y="2908165"/>
            <a:ext cx="1056989" cy="104167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91D0D78-4CF8-A43D-273F-4551B3771D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239" y="4674729"/>
            <a:ext cx="1179547" cy="115480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B1AEC3E-062B-16C1-2159-D33B1834547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14455" y="1584798"/>
            <a:ext cx="1049329" cy="108819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62C8034-C26F-7E1E-2B53-1F9E75E18F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47713" y="3317178"/>
            <a:ext cx="1116071" cy="108418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3CF645C-F553-B8A1-6D2B-3198ACBFF32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8322" y="5159127"/>
            <a:ext cx="1045462" cy="108418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86BF3F9-607B-8BA2-4F0D-9CAAA67DF655}"/>
              </a:ext>
            </a:extLst>
          </p:cNvPr>
          <p:cNvSpPr txBox="1"/>
          <p:nvPr/>
        </p:nvSpPr>
        <p:spPr>
          <a:xfrm>
            <a:off x="1748554" y="1145066"/>
            <a:ext cx="1789888" cy="101566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sz="2400" dirty="0" err="1"/>
              <a:t>Coldest</a:t>
            </a:r>
            <a:endParaRPr lang="cy-GB" sz="2400" dirty="0"/>
          </a:p>
          <a:p>
            <a:endParaRPr lang="cy-GB" dirty="0"/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02BBF5E2-8D30-1EAF-0707-875BEFAB9821}"/>
              </a:ext>
            </a:extLst>
          </p:cNvPr>
          <p:cNvSpPr/>
          <p:nvPr/>
        </p:nvSpPr>
        <p:spPr>
          <a:xfrm>
            <a:off x="8484341" y="210743"/>
            <a:ext cx="3177595" cy="1793155"/>
          </a:xfrm>
          <a:prstGeom prst="wedgeEllipseCallout">
            <a:avLst>
              <a:gd name="adj1" fmla="val -56288"/>
              <a:gd name="adj2" fmla="val -39332"/>
            </a:avLst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chemeClr val="tx1"/>
                </a:solidFill>
              </a:rPr>
              <a:t>Rholiwch y dis a dywedwch y gair cywir.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73896F-1D12-0C04-A1E8-26378B0DD6C1}"/>
              </a:ext>
            </a:extLst>
          </p:cNvPr>
          <p:cNvSpPr txBox="1"/>
          <p:nvPr/>
        </p:nvSpPr>
        <p:spPr>
          <a:xfrm>
            <a:off x="1744506" y="2908165"/>
            <a:ext cx="1789888" cy="101566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sz="2400" dirty="0" err="1"/>
              <a:t>Hottest</a:t>
            </a:r>
            <a:endParaRPr lang="cy-GB" sz="2400" dirty="0"/>
          </a:p>
          <a:p>
            <a:endParaRPr lang="cy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EE51186-DCE7-6B96-1D73-A930FE7DD07B}"/>
              </a:ext>
            </a:extLst>
          </p:cNvPr>
          <p:cNvSpPr txBox="1"/>
          <p:nvPr/>
        </p:nvSpPr>
        <p:spPr>
          <a:xfrm>
            <a:off x="1772773" y="4744297"/>
            <a:ext cx="1789888" cy="101566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sz="2400" dirty="0" err="1"/>
              <a:t>Driest</a:t>
            </a:r>
            <a:endParaRPr lang="cy-GB" sz="2400" dirty="0"/>
          </a:p>
          <a:p>
            <a:endParaRPr lang="cy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F0830F-0021-FCF8-1DB1-E2E36592CF30}"/>
              </a:ext>
            </a:extLst>
          </p:cNvPr>
          <p:cNvSpPr txBox="1"/>
          <p:nvPr/>
        </p:nvSpPr>
        <p:spPr>
          <a:xfrm>
            <a:off x="5623971" y="1339174"/>
            <a:ext cx="1789888" cy="101566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sz="2400" dirty="0" err="1"/>
              <a:t>Wettest</a:t>
            </a:r>
            <a:endParaRPr lang="cy-GB" sz="2400" dirty="0"/>
          </a:p>
          <a:p>
            <a:endParaRPr lang="cy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EF95B5C-56F5-3F2C-E04A-9F69FABF44E0}"/>
              </a:ext>
            </a:extLst>
          </p:cNvPr>
          <p:cNvSpPr txBox="1"/>
          <p:nvPr/>
        </p:nvSpPr>
        <p:spPr>
          <a:xfrm>
            <a:off x="5664661" y="2934172"/>
            <a:ext cx="1789888" cy="101566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sz="2400" dirty="0" err="1"/>
              <a:t>Biggest</a:t>
            </a:r>
            <a:endParaRPr lang="cy-GB" sz="2400" dirty="0"/>
          </a:p>
          <a:p>
            <a:endParaRPr lang="cy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10BB07E-E735-1B71-2FEB-FA073087A292}"/>
              </a:ext>
            </a:extLst>
          </p:cNvPr>
          <p:cNvSpPr txBox="1"/>
          <p:nvPr/>
        </p:nvSpPr>
        <p:spPr>
          <a:xfrm>
            <a:off x="5623971" y="4813867"/>
            <a:ext cx="1789888" cy="101566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y-GB" dirty="0"/>
          </a:p>
          <a:p>
            <a:pPr algn="ctr"/>
            <a:r>
              <a:rPr lang="cy-GB" sz="2400" dirty="0" err="1"/>
              <a:t>Smallest</a:t>
            </a:r>
            <a:endParaRPr lang="cy-GB" sz="24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0399151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4BE7339-8AA2-7F4C-6435-32FB6BBA06E8}"/>
              </a:ext>
            </a:extLst>
          </p:cNvPr>
          <p:cNvSpPr txBox="1"/>
          <p:nvPr/>
        </p:nvSpPr>
        <p:spPr>
          <a:xfrm>
            <a:off x="603115" y="1089544"/>
            <a:ext cx="10097310" cy="3877985"/>
          </a:xfrm>
          <a:prstGeom prst="rect">
            <a:avLst/>
          </a:prstGeom>
          <a:solidFill>
            <a:srgbClr val="FBEBAF"/>
          </a:solidFill>
        </p:spPr>
        <p:txBody>
          <a:bodyPr wrap="square">
            <a:spAutoFit/>
          </a:bodyPr>
          <a:lstStyle/>
          <a:p>
            <a:pPr algn="ctr"/>
            <a:r>
              <a:rPr lang="cy-GB" sz="3200" dirty="0">
                <a:latin typeface="Lucida Handwriting" panose="03010101010101010101" pitchFamily="66" charset="0"/>
              </a:rPr>
              <a:t>_____ydy’r ______.</a:t>
            </a:r>
          </a:p>
          <a:p>
            <a:pPr algn="ctr"/>
            <a:endParaRPr lang="cy-GB" sz="3200" dirty="0">
              <a:latin typeface="Lucida Handwriting" panose="03010101010101010101" pitchFamily="66" charset="0"/>
            </a:endParaRPr>
          </a:p>
          <a:p>
            <a:pPr algn="ctr"/>
            <a:r>
              <a:rPr lang="cy-GB" sz="3200" dirty="0">
                <a:latin typeface="Lucida Handwriting" panose="03010101010101010101" pitchFamily="66" charset="0"/>
              </a:rPr>
              <a:t>Cymru ydy’r oeraf. </a:t>
            </a:r>
          </a:p>
          <a:p>
            <a:pPr algn="ctr"/>
            <a:endParaRPr lang="cy-GB" sz="3200" dirty="0">
              <a:latin typeface="Lucida Handwriting" panose="03010101010101010101" pitchFamily="66" charset="0"/>
            </a:endParaRPr>
          </a:p>
          <a:p>
            <a:pPr algn="ctr"/>
            <a:r>
              <a:rPr lang="cy-GB" sz="3200" dirty="0">
                <a:latin typeface="Lucida Handwriting" panose="03010101010101010101" pitchFamily="66" charset="0"/>
              </a:rPr>
              <a:t>Sbaen ydy’r </a:t>
            </a:r>
            <a:r>
              <a:rPr lang="cy-GB" sz="3200" dirty="0">
                <a:highlight>
                  <a:srgbClr val="FFFF00"/>
                </a:highlight>
                <a:latin typeface="Lucida Handwriting" panose="03010101010101010101" pitchFamily="66" charset="0"/>
              </a:rPr>
              <a:t>b</a:t>
            </a:r>
            <a:r>
              <a:rPr lang="cy-GB" sz="3200" dirty="0">
                <a:latin typeface="Lucida Handwriting" panose="03010101010101010101" pitchFamily="66" charset="0"/>
              </a:rPr>
              <a:t>oethaf.</a:t>
            </a:r>
          </a:p>
          <a:p>
            <a:pPr algn="ctr"/>
            <a:endParaRPr lang="cy-GB" sz="3200" dirty="0">
              <a:latin typeface="Lucida Handwriting" panose="03010101010101010101" pitchFamily="66" charset="0"/>
            </a:endParaRPr>
          </a:p>
          <a:p>
            <a:pPr algn="ctr"/>
            <a:r>
              <a:rPr lang="cy-GB" sz="3200" dirty="0">
                <a:latin typeface="Lucida Handwriting" panose="03010101010101010101" pitchFamily="66" charset="0"/>
              </a:rPr>
              <a:t>Sbaen ydy’r (</a:t>
            </a:r>
            <a:r>
              <a:rPr lang="cy-GB" sz="3200" b="1" dirty="0">
                <a:latin typeface="Lucida Handwriting" panose="03010101010101010101" pitchFamily="66" charset="0"/>
              </a:rPr>
              <a:t>wlad</a:t>
            </a:r>
            <a:r>
              <a:rPr lang="cy-GB" sz="3200" dirty="0">
                <a:latin typeface="Lucida Handwriting" panose="03010101010101010101" pitchFamily="66" charset="0"/>
              </a:rPr>
              <a:t>) boethaf.</a:t>
            </a:r>
          </a:p>
          <a:p>
            <a:endParaRPr lang="cy-GB" sz="2200" dirty="0">
              <a:latin typeface="Lucida Handwriting" panose="03010101010101010101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489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052D03-C7B4-481C-5D79-0646A89157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artoon of a child holding a flag&#10;&#10;AI-generated content may be incorrect.">
            <a:extLst>
              <a:ext uri="{FF2B5EF4-FFF2-40B4-BE49-F238E27FC236}">
                <a16:creationId xmlns:a16="http://schemas.microsoft.com/office/drawing/2014/main" id="{705C4292-0232-FDD5-D43C-6CF27BDC23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822" t="-1" r="24819" b="-1387"/>
          <a:stretch/>
        </p:blipFill>
        <p:spPr>
          <a:xfrm>
            <a:off x="2390684" y="3593286"/>
            <a:ext cx="3433565" cy="2982612"/>
          </a:xfrm>
          <a:prstGeom prst="rect">
            <a:avLst/>
          </a:prstGeom>
        </p:spPr>
      </p:pic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6F9DCE60-D851-8AD3-0CA6-8B2A2E15A2D5}"/>
              </a:ext>
            </a:extLst>
          </p:cNvPr>
          <p:cNvSpPr/>
          <p:nvPr/>
        </p:nvSpPr>
        <p:spPr>
          <a:xfrm>
            <a:off x="116732" y="165371"/>
            <a:ext cx="6488349" cy="3190672"/>
          </a:xfrm>
          <a:prstGeom prst="wedgeRoundRectCallout">
            <a:avLst>
              <a:gd name="adj1" fmla="val -5991"/>
              <a:gd name="adj2" fmla="val 70121"/>
              <a:gd name="adj3" fmla="val 16667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Dyma’r Ariannin. </a:t>
            </a:r>
          </a:p>
          <a:p>
            <a:pPr algn="ctr"/>
            <a:endParaRPr lang="cy-GB" sz="2800" dirty="0"/>
          </a:p>
          <a:p>
            <a:pPr algn="ctr"/>
            <a:r>
              <a:rPr lang="cy-GB" sz="2800" dirty="0"/>
              <a:t>Mae’r Ariannin  yn </a:t>
            </a:r>
            <a:r>
              <a:rPr lang="cy-GB" sz="2800" dirty="0" err="1">
                <a:solidFill>
                  <a:schemeClr val="bg1"/>
                </a:solidFill>
              </a:rPr>
              <a:t>sychach</a:t>
            </a:r>
            <a:r>
              <a:rPr lang="cy-GB" sz="2800" dirty="0">
                <a:solidFill>
                  <a:schemeClr val="bg1"/>
                </a:solidFill>
              </a:rPr>
              <a:t> na Chymru</a:t>
            </a:r>
            <a:r>
              <a:rPr lang="cy-GB" sz="2800" dirty="0"/>
              <a:t>.</a:t>
            </a:r>
          </a:p>
          <a:p>
            <a:pPr algn="ctr"/>
            <a:r>
              <a:rPr lang="cy-GB" sz="2800" dirty="0"/>
              <a:t>Awstralia ydy’r sychaf.</a:t>
            </a:r>
          </a:p>
        </p:txBody>
      </p:sp>
      <p:pic>
        <p:nvPicPr>
          <p:cNvPr id="10242" name="Picture 2" descr="Argentinian map vector Cut Out Stock Images &amp; Pictures - Alamy">
            <a:extLst>
              <a:ext uri="{FF2B5EF4-FFF2-40B4-BE49-F238E27FC236}">
                <a16:creationId xmlns:a16="http://schemas.microsoft.com/office/drawing/2014/main" id="{EBB704A7-002B-054E-D74C-4514075ACF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31" r="15944" b="8925"/>
          <a:stretch/>
        </p:blipFill>
        <p:spPr bwMode="auto">
          <a:xfrm>
            <a:off x="7284769" y="544625"/>
            <a:ext cx="3765851" cy="562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99122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8121D6F-BE91-7407-832D-66C965B135F3}"/>
              </a:ext>
            </a:extLst>
          </p:cNvPr>
          <p:cNvSpPr txBox="1"/>
          <p:nvPr/>
        </p:nvSpPr>
        <p:spPr>
          <a:xfrm>
            <a:off x="9675454" y="767345"/>
            <a:ext cx="247360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Dim </a:t>
            </a:r>
            <a:r>
              <a:rPr lang="en-GB" sz="3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nadredd</a:t>
            </a:r>
            <a:r>
              <a:rPr lang="en-GB" sz="3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, </a:t>
            </a:r>
          </a:p>
          <a:p>
            <a:r>
              <a:rPr lang="en-GB" sz="3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dim </a:t>
            </a:r>
            <a:r>
              <a:rPr lang="en-GB" sz="3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ysgolion</a:t>
            </a:r>
            <a:endParaRPr lang="cy-GB" sz="3000" dirty="0">
              <a:latin typeface="FAFERS Handwriting Font" panose="020B0604020202020204" pitchFamily="34" charset="0"/>
              <a:cs typeface="FAFERS Handwriting Font" panose="020B0604020202020204" pitchFamily="34" charset="0"/>
            </a:endParaRP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B2BE0D37-5F8B-D571-944A-8367205148ED}"/>
              </a:ext>
            </a:extLst>
          </p:cNvPr>
          <p:cNvGrpSpPr/>
          <p:nvPr/>
        </p:nvGrpSpPr>
        <p:grpSpPr>
          <a:xfrm>
            <a:off x="10806145" y="2838725"/>
            <a:ext cx="1054620" cy="2192350"/>
            <a:chOff x="8323073" y="823750"/>
            <a:chExt cx="1110431" cy="2036729"/>
          </a:xfrm>
        </p:grpSpPr>
        <p:pic>
          <p:nvPicPr>
            <p:cNvPr id="59" name="Picture 58" descr="A pixel art of a ladder&#10;&#10;Description automatically generated">
              <a:extLst>
                <a:ext uri="{FF2B5EF4-FFF2-40B4-BE49-F238E27FC236}">
                  <a16:creationId xmlns:a16="http://schemas.microsoft.com/office/drawing/2014/main" id="{10B732CF-C9CD-1272-B0D0-47392A6DEE9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 rot="21032595">
              <a:off x="8323073" y="823750"/>
              <a:ext cx="1110431" cy="2036729"/>
            </a:xfrm>
            <a:prstGeom prst="rect">
              <a:avLst/>
            </a:prstGeom>
          </p:spPr>
        </p:pic>
        <p:sp>
          <p:nvSpPr>
            <p:cNvPr id="60" name="Multiplication Sign 59">
              <a:extLst>
                <a:ext uri="{FF2B5EF4-FFF2-40B4-BE49-F238E27FC236}">
                  <a16:creationId xmlns:a16="http://schemas.microsoft.com/office/drawing/2014/main" id="{171BCBF9-0A8B-6060-3D9A-A887CBE4048D}"/>
                </a:ext>
              </a:extLst>
            </p:cNvPr>
            <p:cNvSpPr/>
            <p:nvPr/>
          </p:nvSpPr>
          <p:spPr>
            <a:xfrm>
              <a:off x="8357858" y="1239910"/>
              <a:ext cx="1040860" cy="1204407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199B84C5-1E1C-43E1-C656-EBDE045E55B4}"/>
              </a:ext>
            </a:extLst>
          </p:cNvPr>
          <p:cNvGrpSpPr/>
          <p:nvPr/>
        </p:nvGrpSpPr>
        <p:grpSpPr>
          <a:xfrm>
            <a:off x="9637332" y="4854234"/>
            <a:ext cx="1054619" cy="1848256"/>
            <a:chOff x="10363199" y="392446"/>
            <a:chExt cx="1040860" cy="1449668"/>
          </a:xfrm>
        </p:grpSpPr>
        <p:pic>
          <p:nvPicPr>
            <p:cNvPr id="62" name="Picture 61" descr="A cartoon snake with sharp teeth&#10;&#10;Description automatically generated">
              <a:extLst>
                <a:ext uri="{FF2B5EF4-FFF2-40B4-BE49-F238E27FC236}">
                  <a16:creationId xmlns:a16="http://schemas.microsoft.com/office/drawing/2014/main" id="{1867A1C0-DEB0-58E2-2DD9-ED67A031AD4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10363199" y="392446"/>
              <a:ext cx="1040860" cy="1365063"/>
            </a:xfrm>
            <a:prstGeom prst="rect">
              <a:avLst/>
            </a:prstGeom>
          </p:spPr>
        </p:pic>
        <p:sp>
          <p:nvSpPr>
            <p:cNvPr id="63" name="Multiplication Sign 62">
              <a:extLst>
                <a:ext uri="{FF2B5EF4-FFF2-40B4-BE49-F238E27FC236}">
                  <a16:creationId xmlns:a16="http://schemas.microsoft.com/office/drawing/2014/main" id="{1691FDFC-4B4C-B604-BA22-F14E1CB4C914}"/>
                </a:ext>
              </a:extLst>
            </p:cNvPr>
            <p:cNvSpPr/>
            <p:nvPr/>
          </p:nvSpPr>
          <p:spPr>
            <a:xfrm>
              <a:off x="10363199" y="637707"/>
              <a:ext cx="1040860" cy="1204407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4B3DF40-E727-EA47-359C-010E952B0E32}"/>
              </a:ext>
            </a:extLst>
          </p:cNvPr>
          <p:cNvGrpSpPr/>
          <p:nvPr/>
        </p:nvGrpSpPr>
        <p:grpSpPr>
          <a:xfrm>
            <a:off x="213730" y="342966"/>
            <a:ext cx="9119543" cy="6473021"/>
            <a:chOff x="923849" y="319012"/>
            <a:chExt cx="9119543" cy="6473021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4FA2935F-A0DB-56DA-D22F-C8087E29DF57}"/>
                </a:ext>
              </a:extLst>
            </p:cNvPr>
            <p:cNvGrpSpPr/>
            <p:nvPr/>
          </p:nvGrpSpPr>
          <p:grpSpPr>
            <a:xfrm>
              <a:off x="923849" y="319012"/>
              <a:ext cx="9119543" cy="6473021"/>
              <a:chOff x="222482" y="342966"/>
              <a:chExt cx="9119543" cy="6473021"/>
            </a:xfrm>
          </p:grpSpPr>
          <p:grpSp>
            <p:nvGrpSpPr>
              <p:cNvPr id="3" name="Group 2">
                <a:extLst>
                  <a:ext uri="{FF2B5EF4-FFF2-40B4-BE49-F238E27FC236}">
                    <a16:creationId xmlns:a16="http://schemas.microsoft.com/office/drawing/2014/main" id="{81DD0E7F-8C83-E0DA-C15F-FC666F663929}"/>
                  </a:ext>
                </a:extLst>
              </p:cNvPr>
              <p:cNvGrpSpPr/>
              <p:nvPr/>
            </p:nvGrpSpPr>
            <p:grpSpPr>
              <a:xfrm>
                <a:off x="4782254" y="1970546"/>
                <a:ext cx="4559771" cy="1619620"/>
                <a:chOff x="1471380" y="1583478"/>
                <a:chExt cx="2640916" cy="1237544"/>
              </a:xfrm>
              <a:solidFill>
                <a:srgbClr val="CCFFFF"/>
              </a:solidFill>
            </p:grpSpPr>
            <p:sp>
              <p:nvSpPr>
                <p:cNvPr id="55" name="TextBox 54">
                  <a:extLst>
                    <a:ext uri="{FF2B5EF4-FFF2-40B4-BE49-F238E27FC236}">
                      <a16:creationId xmlns:a16="http://schemas.microsoft.com/office/drawing/2014/main" id="{0DFF7D91-4C80-023C-8367-8FC10F4443A3}"/>
                    </a:ext>
                  </a:extLst>
                </p:cNvPr>
                <p:cNvSpPr txBox="1"/>
                <p:nvPr/>
              </p:nvSpPr>
              <p:spPr>
                <a:xfrm>
                  <a:off x="1471380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/>
                    <a:t>Wales is </a:t>
                  </a:r>
                  <a:r>
                    <a:rPr lang="cy-GB" sz="2200" dirty="0" err="1"/>
                    <a:t>wet</a:t>
                  </a:r>
                  <a:r>
                    <a:rPr lang="cy-GB" sz="2200" dirty="0"/>
                    <a:t>. </a:t>
                  </a:r>
                </a:p>
              </p:txBody>
            </p:sp>
            <p:sp>
              <p:nvSpPr>
                <p:cNvPr id="56" name="TextBox 55">
                  <a:extLst>
                    <a:ext uri="{FF2B5EF4-FFF2-40B4-BE49-F238E27FC236}">
                      <a16:creationId xmlns:a16="http://schemas.microsoft.com/office/drawing/2014/main" id="{0E5EC81A-3891-5F2E-BFE4-478D63637FE7}"/>
                    </a:ext>
                  </a:extLst>
                </p:cNvPr>
                <p:cNvSpPr txBox="1"/>
                <p:nvPr/>
              </p:nvSpPr>
              <p:spPr>
                <a:xfrm>
                  <a:off x="2791838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 err="1"/>
                    <a:t>Smallest</a:t>
                  </a:r>
                  <a:r>
                    <a:rPr lang="cy-GB" sz="2200" dirty="0"/>
                    <a:t>.</a:t>
                  </a:r>
                </a:p>
                <a:p>
                  <a:pPr algn="ctr"/>
                  <a:endParaRPr lang="cy-GB" sz="2200" dirty="0"/>
                </a:p>
              </p:txBody>
            </p:sp>
          </p:grpSp>
          <p:grpSp>
            <p:nvGrpSpPr>
              <p:cNvPr id="4" name="Group 3">
                <a:extLst>
                  <a:ext uri="{FF2B5EF4-FFF2-40B4-BE49-F238E27FC236}">
                    <a16:creationId xmlns:a16="http://schemas.microsoft.com/office/drawing/2014/main" id="{80DD80D4-BB5C-D4A3-570A-41CF53505511}"/>
                  </a:ext>
                </a:extLst>
              </p:cNvPr>
              <p:cNvGrpSpPr/>
              <p:nvPr/>
            </p:nvGrpSpPr>
            <p:grpSpPr>
              <a:xfrm>
                <a:off x="222482" y="1970547"/>
                <a:ext cx="9119541" cy="4845440"/>
                <a:chOff x="1627023" y="1914218"/>
                <a:chExt cx="5281832" cy="3712632"/>
              </a:xfrm>
              <a:solidFill>
                <a:srgbClr val="CCFFFF"/>
              </a:solidFill>
            </p:grpSpPr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269E7EE6-05E0-FE7D-169D-4E028AE8E8E3}"/>
                    </a:ext>
                  </a:extLst>
                </p:cNvPr>
                <p:cNvSpPr txBox="1"/>
                <p:nvPr/>
              </p:nvSpPr>
              <p:spPr>
                <a:xfrm>
                  <a:off x="1627023" y="191421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 err="1"/>
                    <a:t>Spain</a:t>
                  </a:r>
                  <a:r>
                    <a:rPr lang="cy-GB" sz="2200" dirty="0"/>
                    <a:t> is </a:t>
                  </a:r>
                  <a:r>
                    <a:rPr lang="cy-GB" sz="2200" dirty="0" err="1"/>
                    <a:t>hotter</a:t>
                  </a:r>
                  <a:r>
                    <a:rPr lang="cy-GB" sz="2200" dirty="0"/>
                    <a:t> than Wales. </a:t>
                  </a:r>
                </a:p>
              </p:txBody>
            </p:sp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E9E27F5B-5784-551D-DC23-7DC0C19EDC57}"/>
                    </a:ext>
                  </a:extLst>
                </p:cNvPr>
                <p:cNvSpPr txBox="1"/>
                <p:nvPr/>
              </p:nvSpPr>
              <p:spPr>
                <a:xfrm>
                  <a:off x="2947481" y="191421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/>
                    <a:t>Wales is </a:t>
                  </a:r>
                  <a:r>
                    <a:rPr lang="cy-GB" sz="2200" dirty="0" err="1"/>
                    <a:t>colder</a:t>
                  </a:r>
                  <a:r>
                    <a:rPr lang="cy-GB" sz="2200" dirty="0"/>
                    <a:t> than </a:t>
                  </a:r>
                  <a:r>
                    <a:rPr lang="cy-GB" sz="2200" dirty="0" err="1"/>
                    <a:t>Spain</a:t>
                  </a:r>
                  <a:r>
                    <a:rPr lang="cy-GB" sz="2200" dirty="0"/>
                    <a:t>.</a:t>
                  </a:r>
                </a:p>
                <a:p>
                  <a:pPr algn="ctr"/>
                  <a:endParaRPr lang="cy-GB" sz="2200" dirty="0"/>
                </a:p>
              </p:txBody>
            </p:sp>
            <p:grpSp>
              <p:nvGrpSpPr>
                <p:cNvPr id="28" name="Group 27">
                  <a:extLst>
                    <a:ext uri="{FF2B5EF4-FFF2-40B4-BE49-F238E27FC236}">
                      <a16:creationId xmlns:a16="http://schemas.microsoft.com/office/drawing/2014/main" id="{B1676EEC-1036-2921-A9A1-2EC4DF822CB5}"/>
                    </a:ext>
                  </a:extLst>
                </p:cNvPr>
                <p:cNvGrpSpPr/>
                <p:nvPr/>
              </p:nvGrpSpPr>
              <p:grpSpPr>
                <a:xfrm>
                  <a:off x="4267939" y="3151762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53" name="TextBox 52">
                    <a:extLst>
                      <a:ext uri="{FF2B5EF4-FFF2-40B4-BE49-F238E27FC236}">
                        <a16:creationId xmlns:a16="http://schemas.microsoft.com/office/drawing/2014/main" id="{8B28F81F-ECB2-D69C-0250-85493AA41696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Wales is </a:t>
                    </a:r>
                    <a:r>
                      <a:rPr lang="cy-GB" sz="2200" dirty="0" err="1"/>
                      <a:t>wetter</a:t>
                    </a:r>
                    <a:r>
                      <a:rPr lang="cy-GB" sz="2200" dirty="0"/>
                      <a:t> than </a:t>
                    </a:r>
                    <a:r>
                      <a:rPr lang="cy-GB" sz="2200" dirty="0" err="1"/>
                      <a:t>Australia</a:t>
                    </a:r>
                    <a:r>
                      <a:rPr lang="cy-GB" sz="2200" dirty="0"/>
                      <a:t>.</a:t>
                    </a:r>
                  </a:p>
                </p:txBody>
              </p:sp>
              <p:sp>
                <p:nvSpPr>
                  <p:cNvPr id="54" name="TextBox 53">
                    <a:extLst>
                      <a:ext uri="{FF2B5EF4-FFF2-40B4-BE49-F238E27FC236}">
                        <a16:creationId xmlns:a16="http://schemas.microsoft.com/office/drawing/2014/main" id="{7097F1E6-085D-9C0D-3E41-D26E23BDEAB4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 err="1"/>
                      <a:t>Australia</a:t>
                    </a:r>
                    <a:r>
                      <a:rPr lang="cy-GB" sz="2200" dirty="0"/>
                      <a:t> is </a:t>
                    </a:r>
                    <a:r>
                      <a:rPr lang="cy-GB" sz="2200" dirty="0" err="1"/>
                      <a:t>bigger</a:t>
                    </a:r>
                    <a:r>
                      <a:rPr lang="cy-GB" sz="2200" dirty="0"/>
                      <a:t> than </a:t>
                    </a:r>
                    <a:r>
                      <a:rPr lang="cy-GB" sz="2200" dirty="0" err="1"/>
                      <a:t>Spain</a:t>
                    </a:r>
                    <a:r>
                      <a:rPr lang="cy-GB" sz="2200" dirty="0"/>
                      <a:t>.  </a:t>
                    </a:r>
                  </a:p>
                </p:txBody>
              </p:sp>
            </p:grpSp>
            <p:grpSp>
              <p:nvGrpSpPr>
                <p:cNvPr id="30" name="Group 29">
                  <a:extLst>
                    <a:ext uri="{FF2B5EF4-FFF2-40B4-BE49-F238E27FC236}">
                      <a16:creationId xmlns:a16="http://schemas.microsoft.com/office/drawing/2014/main" id="{18AC00C7-4AE9-419D-501E-B3D2501F1CBE}"/>
                    </a:ext>
                  </a:extLst>
                </p:cNvPr>
                <p:cNvGrpSpPr/>
                <p:nvPr/>
              </p:nvGrpSpPr>
              <p:grpSpPr>
                <a:xfrm>
                  <a:off x="1627023" y="3151762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51" name="TextBox 50">
                    <a:extLst>
                      <a:ext uri="{FF2B5EF4-FFF2-40B4-BE49-F238E27FC236}">
                        <a16:creationId xmlns:a16="http://schemas.microsoft.com/office/drawing/2014/main" id="{1AC96F86-5A4F-CDD4-5AD7-77D08C4B77AF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Wales is </a:t>
                    </a:r>
                    <a:r>
                      <a:rPr lang="cy-GB" sz="2200" dirty="0" err="1"/>
                      <a:t>colder</a:t>
                    </a:r>
                    <a:r>
                      <a:rPr lang="cy-GB" sz="2200" dirty="0"/>
                      <a:t> than </a:t>
                    </a:r>
                    <a:r>
                      <a:rPr lang="cy-GB" sz="2200" dirty="0" err="1"/>
                      <a:t>Australia</a:t>
                    </a:r>
                    <a:r>
                      <a:rPr lang="cy-GB" sz="2200" dirty="0"/>
                      <a:t>. </a:t>
                    </a:r>
                  </a:p>
                </p:txBody>
              </p:sp>
              <p:sp>
                <p:nvSpPr>
                  <p:cNvPr id="52" name="TextBox 51">
                    <a:extLst>
                      <a:ext uri="{FF2B5EF4-FFF2-40B4-BE49-F238E27FC236}">
                        <a16:creationId xmlns:a16="http://schemas.microsoft.com/office/drawing/2014/main" id="{D4E15194-9BC2-E06F-4125-FC554DE6D7E9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 err="1"/>
                      <a:t>Australia</a:t>
                    </a:r>
                    <a:r>
                      <a:rPr lang="cy-GB" sz="2200" dirty="0"/>
                      <a:t> is </a:t>
                    </a:r>
                    <a:r>
                      <a:rPr lang="cy-GB" sz="2200" dirty="0" err="1"/>
                      <a:t>drier</a:t>
                    </a:r>
                    <a:r>
                      <a:rPr lang="cy-GB" sz="2200" dirty="0"/>
                      <a:t> than </a:t>
                    </a:r>
                    <a:r>
                      <a:rPr lang="cy-GB" sz="2200" dirty="0" err="1"/>
                      <a:t>Spain</a:t>
                    </a:r>
                    <a:r>
                      <a:rPr lang="cy-GB" sz="2200" dirty="0"/>
                      <a:t>.  </a:t>
                    </a:r>
                  </a:p>
                </p:txBody>
              </p:sp>
            </p:grpSp>
            <p:grpSp>
              <p:nvGrpSpPr>
                <p:cNvPr id="31" name="Group 30">
                  <a:extLst>
                    <a:ext uri="{FF2B5EF4-FFF2-40B4-BE49-F238E27FC236}">
                      <a16:creationId xmlns:a16="http://schemas.microsoft.com/office/drawing/2014/main" id="{679EBC09-286B-8FE5-F515-705F5DFF1F65}"/>
                    </a:ext>
                  </a:extLst>
                </p:cNvPr>
                <p:cNvGrpSpPr/>
                <p:nvPr/>
              </p:nvGrpSpPr>
              <p:grpSpPr>
                <a:xfrm>
                  <a:off x="1627023" y="4389306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49" name="TextBox 48">
                    <a:extLst>
                      <a:ext uri="{FF2B5EF4-FFF2-40B4-BE49-F238E27FC236}">
                        <a16:creationId xmlns:a16="http://schemas.microsoft.com/office/drawing/2014/main" id="{72163C76-3BAA-100E-067C-84EB5D032717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 err="1"/>
                      <a:t>Spain</a:t>
                    </a:r>
                    <a:r>
                      <a:rPr lang="cy-GB" sz="2200" dirty="0"/>
                      <a:t> is </a:t>
                    </a:r>
                    <a:r>
                      <a:rPr lang="cy-GB" sz="2200" dirty="0" err="1"/>
                      <a:t>bigger</a:t>
                    </a:r>
                    <a:r>
                      <a:rPr lang="cy-GB" sz="2200" dirty="0"/>
                      <a:t> than Wales. </a:t>
                    </a:r>
                    <a:r>
                      <a:rPr lang="cy-GB" sz="2200" dirty="0" err="1"/>
                      <a:t>Australia</a:t>
                    </a:r>
                    <a:r>
                      <a:rPr lang="cy-GB" sz="2200" dirty="0"/>
                      <a:t> is the </a:t>
                    </a:r>
                    <a:r>
                      <a:rPr lang="cy-GB" sz="2200" dirty="0" err="1"/>
                      <a:t>biggest</a:t>
                    </a:r>
                    <a:r>
                      <a:rPr lang="cy-GB" sz="2200" dirty="0"/>
                      <a:t>. </a:t>
                    </a:r>
                  </a:p>
                  <a:p>
                    <a:pPr algn="ctr"/>
                    <a:endParaRPr lang="cy-GB" sz="2200" dirty="0"/>
                  </a:p>
                </p:txBody>
              </p:sp>
              <p:sp>
                <p:nvSpPr>
                  <p:cNvPr id="50" name="TextBox 49">
                    <a:extLst>
                      <a:ext uri="{FF2B5EF4-FFF2-40B4-BE49-F238E27FC236}">
                        <a16:creationId xmlns:a16="http://schemas.microsoft.com/office/drawing/2014/main" id="{64C84CC8-7AA5-15D9-9982-FE02464038D6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 err="1"/>
                      <a:t>Spain</a:t>
                    </a:r>
                    <a:r>
                      <a:rPr lang="cy-GB" sz="2200" dirty="0"/>
                      <a:t> is </a:t>
                    </a:r>
                    <a:r>
                      <a:rPr lang="cy-GB" sz="2200" dirty="0" err="1"/>
                      <a:t>hotter</a:t>
                    </a:r>
                    <a:r>
                      <a:rPr lang="cy-GB" sz="2200" dirty="0"/>
                      <a:t> than Wales. </a:t>
                    </a:r>
                    <a:r>
                      <a:rPr lang="cy-GB" sz="2200" dirty="0" err="1"/>
                      <a:t>Australia</a:t>
                    </a:r>
                    <a:r>
                      <a:rPr lang="cy-GB" sz="2200" dirty="0"/>
                      <a:t> is the </a:t>
                    </a:r>
                    <a:r>
                      <a:rPr lang="cy-GB" sz="2200" dirty="0" err="1"/>
                      <a:t>hottest</a:t>
                    </a:r>
                    <a:r>
                      <a:rPr lang="cy-GB" sz="2200" dirty="0"/>
                      <a:t>. </a:t>
                    </a:r>
                  </a:p>
                  <a:p>
                    <a:pPr algn="ctr"/>
                    <a:endParaRPr lang="cy-GB" sz="2200" dirty="0"/>
                  </a:p>
                </p:txBody>
              </p:sp>
            </p:grpSp>
            <p:grpSp>
              <p:nvGrpSpPr>
                <p:cNvPr id="32" name="Group 31">
                  <a:extLst>
                    <a:ext uri="{FF2B5EF4-FFF2-40B4-BE49-F238E27FC236}">
                      <a16:creationId xmlns:a16="http://schemas.microsoft.com/office/drawing/2014/main" id="{E90C070B-70DE-E956-F1F7-A1D3FBD9538E}"/>
                    </a:ext>
                  </a:extLst>
                </p:cNvPr>
                <p:cNvGrpSpPr/>
                <p:nvPr/>
              </p:nvGrpSpPr>
              <p:grpSpPr>
                <a:xfrm>
                  <a:off x="4267939" y="4389306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47" name="TextBox 46">
                    <a:extLst>
                      <a:ext uri="{FF2B5EF4-FFF2-40B4-BE49-F238E27FC236}">
                        <a16:creationId xmlns:a16="http://schemas.microsoft.com/office/drawing/2014/main" id="{BCDA0092-4434-773C-9575-9693304C0ACD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Wales is the </a:t>
                    </a:r>
                    <a:r>
                      <a:rPr lang="cy-GB" sz="2200" dirty="0" err="1"/>
                      <a:t>coldest</a:t>
                    </a:r>
                    <a:r>
                      <a:rPr lang="cy-GB" sz="2200" dirty="0"/>
                      <a:t>. </a:t>
                    </a:r>
                  </a:p>
                </p:txBody>
              </p:sp>
              <p:sp>
                <p:nvSpPr>
                  <p:cNvPr id="48" name="TextBox 47">
                    <a:extLst>
                      <a:ext uri="{FF2B5EF4-FFF2-40B4-BE49-F238E27FC236}">
                        <a16:creationId xmlns:a16="http://schemas.microsoft.com/office/drawing/2014/main" id="{298EB910-8A0E-4E4A-E3E4-01FA40979479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 err="1"/>
                      <a:t>Australia</a:t>
                    </a:r>
                    <a:r>
                      <a:rPr lang="cy-GB" sz="2200" dirty="0"/>
                      <a:t> is the </a:t>
                    </a:r>
                    <a:r>
                      <a:rPr lang="cy-GB" sz="2200" dirty="0" err="1"/>
                      <a:t>biggest</a:t>
                    </a:r>
                    <a:r>
                      <a:rPr lang="cy-GB" sz="2200" dirty="0"/>
                      <a:t>.</a:t>
                    </a:r>
                  </a:p>
                  <a:p>
                    <a:pPr algn="ctr"/>
                    <a:endParaRPr lang="cy-GB" sz="2200" dirty="0"/>
                  </a:p>
                </p:txBody>
              </p:sp>
            </p:grpSp>
            <p:cxnSp>
              <p:nvCxnSpPr>
                <p:cNvPr id="35" name="Straight Arrow Connector 34">
                  <a:extLst>
                    <a:ext uri="{FF2B5EF4-FFF2-40B4-BE49-F238E27FC236}">
                      <a16:creationId xmlns:a16="http://schemas.microsoft.com/office/drawing/2014/main" id="{35D0F0E7-F4B4-D560-8948-65329DC658F9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3560225" y="2957209"/>
                  <a:ext cx="464521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Straight Arrow Connector 36">
                  <a:extLst>
                    <a:ext uri="{FF2B5EF4-FFF2-40B4-BE49-F238E27FC236}">
                      <a16:creationId xmlns:a16="http://schemas.microsoft.com/office/drawing/2014/main" id="{EC1359B0-0845-4DFD-DD7A-59B24E4D1DC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852771" y="2354107"/>
                  <a:ext cx="0" cy="450639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Straight Arrow Connector 38">
                  <a:extLst>
                    <a:ext uri="{FF2B5EF4-FFF2-40B4-BE49-F238E27FC236}">
                      <a16:creationId xmlns:a16="http://schemas.microsoft.com/office/drawing/2014/main" id="{B21AF2F7-9AC3-56EE-A9B3-70EB59C6584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838135" y="4170484"/>
                  <a:ext cx="0" cy="472857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Straight Arrow Connector 39">
                  <a:extLst>
                    <a:ext uri="{FF2B5EF4-FFF2-40B4-BE49-F238E27FC236}">
                      <a16:creationId xmlns:a16="http://schemas.microsoft.com/office/drawing/2014/main" id="{113BDA99-0D01-79D7-BB7F-09E6FDAA5F5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5340097" y="2957209"/>
                  <a:ext cx="496592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Straight Arrow Connector 42">
                  <a:extLst>
                    <a:ext uri="{FF2B5EF4-FFF2-40B4-BE49-F238E27FC236}">
                      <a16:creationId xmlns:a16="http://schemas.microsoft.com/office/drawing/2014/main" id="{059616BA-5DFE-2D7D-7FC1-CA18C9EEBC4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2000485" y="2957209"/>
                  <a:ext cx="496592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Straight Arrow Connector 43">
                  <a:extLst>
                    <a:ext uri="{FF2B5EF4-FFF2-40B4-BE49-F238E27FC236}">
                      <a16:creationId xmlns:a16="http://schemas.microsoft.com/office/drawing/2014/main" id="{D6CD6B67-5CB5-A9D3-0BE0-022881D19C7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697077" y="3548419"/>
                  <a:ext cx="0" cy="444229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Straight Arrow Connector 44">
                  <a:extLst>
                    <a:ext uri="{FF2B5EF4-FFF2-40B4-BE49-F238E27FC236}">
                      <a16:creationId xmlns:a16="http://schemas.microsoft.com/office/drawing/2014/main" id="{30384EA0-D073-4679-29AD-D714910E3527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3067375" y="4227551"/>
                  <a:ext cx="557237" cy="1111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Straight Arrow Connector 45">
                  <a:extLst>
                    <a:ext uri="{FF2B5EF4-FFF2-40B4-BE49-F238E27FC236}">
                      <a16:creationId xmlns:a16="http://schemas.microsoft.com/office/drawing/2014/main" id="{08A54339-EA26-F490-B4CD-50EA85C6423E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289179" y="4258476"/>
                  <a:ext cx="547510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4B099384-67C8-88ED-1E8A-67BFD9FD1AFF}"/>
                  </a:ext>
                </a:extLst>
              </p:cNvPr>
              <p:cNvSpPr txBox="1"/>
              <p:nvPr/>
            </p:nvSpPr>
            <p:spPr>
              <a:xfrm>
                <a:off x="222482" y="342967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/>
                  <a:t>Dry.</a:t>
                </a:r>
              </a:p>
            </p:txBody>
          </p:sp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F8DE43C-35F0-31F1-8861-7EEB287E835A}"/>
                  </a:ext>
                </a:extLst>
              </p:cNvPr>
              <p:cNvSpPr txBox="1"/>
              <p:nvPr/>
            </p:nvSpPr>
            <p:spPr>
              <a:xfrm>
                <a:off x="2502366" y="342967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 err="1"/>
                  <a:t>Colder</a:t>
                </a:r>
                <a:r>
                  <a:rPr lang="cy-GB" sz="2200" dirty="0"/>
                  <a:t>.</a:t>
                </a:r>
              </a:p>
            </p:txBody>
          </p: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F74CCEF-EEF5-D763-22D3-E8EC57BC28E8}"/>
                  </a:ext>
                </a:extLst>
              </p:cNvPr>
              <p:cNvSpPr txBox="1"/>
              <p:nvPr/>
            </p:nvSpPr>
            <p:spPr>
              <a:xfrm>
                <a:off x="4782250" y="342967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 err="1"/>
                  <a:t>Bigger</a:t>
                </a:r>
                <a:r>
                  <a:rPr lang="cy-GB" sz="2200" dirty="0"/>
                  <a:t>.</a:t>
                </a: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3F8D18A-CB53-7593-7C4B-A1CCFAC5574E}"/>
                  </a:ext>
                </a:extLst>
              </p:cNvPr>
              <p:cNvSpPr txBox="1"/>
              <p:nvPr/>
            </p:nvSpPr>
            <p:spPr>
              <a:xfrm>
                <a:off x="7062132" y="342966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 err="1"/>
                  <a:t>Driest</a:t>
                </a:r>
                <a:r>
                  <a:rPr lang="cy-GB" sz="2200" dirty="0"/>
                  <a:t>.</a:t>
                </a:r>
              </a:p>
            </p:txBody>
          </p:sp>
        </p:grp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E4777FC8-2A79-E827-9CF0-5DE4DE1AE825}"/>
                </a:ext>
              </a:extLst>
            </p:cNvPr>
            <p:cNvCxnSpPr/>
            <p:nvPr/>
          </p:nvCxnSpPr>
          <p:spPr>
            <a:xfrm>
              <a:off x="1363721" y="1616467"/>
              <a:ext cx="839782" cy="0"/>
            </a:xfrm>
            <a:prstGeom prst="straightConnector1">
              <a:avLst/>
            </a:prstGeom>
            <a:solidFill>
              <a:srgbClr val="CCFFFF"/>
            </a:solidFill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8C24B8EF-6C99-7782-C7B5-54BA2052AD67}"/>
                </a:ext>
              </a:extLst>
            </p:cNvPr>
            <p:cNvCxnSpPr/>
            <p:nvPr/>
          </p:nvCxnSpPr>
          <p:spPr>
            <a:xfrm>
              <a:off x="4824902" y="1622641"/>
              <a:ext cx="839782" cy="0"/>
            </a:xfrm>
            <a:prstGeom prst="straightConnector1">
              <a:avLst/>
            </a:prstGeom>
            <a:solidFill>
              <a:srgbClr val="CCFFFF"/>
            </a:solidFill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EF9CAE0B-82A2-83FD-D047-ED8BB000A20E}"/>
                </a:ext>
              </a:extLst>
            </p:cNvPr>
            <p:cNvCxnSpPr/>
            <p:nvPr/>
          </p:nvCxnSpPr>
          <p:spPr>
            <a:xfrm>
              <a:off x="7581354" y="1616467"/>
              <a:ext cx="839782" cy="0"/>
            </a:xfrm>
            <a:prstGeom prst="straightConnector1">
              <a:avLst/>
            </a:prstGeom>
            <a:solidFill>
              <a:srgbClr val="CCFFFF"/>
            </a:solidFill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B108BA8-8A55-2D44-8E6E-6392F308037E}"/>
              </a:ext>
            </a:extLst>
          </p:cNvPr>
          <p:cNvCxnSpPr>
            <a:cxnSpLocks/>
          </p:cNvCxnSpPr>
          <p:nvPr/>
        </p:nvCxnSpPr>
        <p:spPr>
          <a:xfrm flipH="1">
            <a:off x="5493488" y="6713761"/>
            <a:ext cx="857409" cy="0"/>
          </a:xfrm>
          <a:prstGeom prst="straightConnector1">
            <a:avLst/>
          </a:prstGeom>
          <a:solidFill>
            <a:srgbClr val="CCFFFF"/>
          </a:solidFill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56B8F9BA-F3C1-4F13-A0FD-00586C798EA9}"/>
              </a:ext>
            </a:extLst>
          </p:cNvPr>
          <p:cNvCxnSpPr>
            <a:cxnSpLocks/>
          </p:cNvCxnSpPr>
          <p:nvPr/>
        </p:nvCxnSpPr>
        <p:spPr>
          <a:xfrm flipH="1">
            <a:off x="2333025" y="6705709"/>
            <a:ext cx="857409" cy="0"/>
          </a:xfrm>
          <a:prstGeom prst="straightConnector1">
            <a:avLst/>
          </a:prstGeom>
          <a:solidFill>
            <a:srgbClr val="CCFFFF"/>
          </a:solidFill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095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13A911-0CEF-1A55-4801-10611A56A7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EFB330D-275E-CD84-65D5-FF15074914AA}"/>
              </a:ext>
            </a:extLst>
          </p:cNvPr>
          <p:cNvSpPr txBox="1"/>
          <p:nvPr/>
        </p:nvSpPr>
        <p:spPr>
          <a:xfrm>
            <a:off x="9675454" y="767345"/>
            <a:ext cx="247360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Dim </a:t>
            </a:r>
            <a:r>
              <a:rPr lang="en-GB" sz="3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nadredd</a:t>
            </a:r>
            <a:r>
              <a:rPr lang="en-GB" sz="3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, </a:t>
            </a:r>
          </a:p>
          <a:p>
            <a:r>
              <a:rPr lang="en-GB" sz="30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dim </a:t>
            </a:r>
            <a:r>
              <a:rPr lang="en-GB" sz="3000" dirty="0" err="1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ysgolion</a:t>
            </a:r>
            <a:endParaRPr lang="cy-GB" sz="3000" dirty="0">
              <a:latin typeface="FAFERS Handwriting Font" panose="020B0604020202020204" pitchFamily="34" charset="0"/>
              <a:cs typeface="FAFERS Handwriting Font" panose="020B0604020202020204" pitchFamily="34" charset="0"/>
            </a:endParaRP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3250F3E1-1EDF-D422-20C6-FA74DCE7F76A}"/>
              </a:ext>
            </a:extLst>
          </p:cNvPr>
          <p:cNvGrpSpPr/>
          <p:nvPr/>
        </p:nvGrpSpPr>
        <p:grpSpPr>
          <a:xfrm>
            <a:off x="10806145" y="2838725"/>
            <a:ext cx="1054620" cy="2192350"/>
            <a:chOff x="8323073" y="823750"/>
            <a:chExt cx="1110431" cy="2036729"/>
          </a:xfrm>
        </p:grpSpPr>
        <p:pic>
          <p:nvPicPr>
            <p:cNvPr id="59" name="Picture 58" descr="A pixel art of a ladder&#10;&#10;Description automatically generated">
              <a:extLst>
                <a:ext uri="{FF2B5EF4-FFF2-40B4-BE49-F238E27FC236}">
                  <a16:creationId xmlns:a16="http://schemas.microsoft.com/office/drawing/2014/main" id="{94AD9D6A-0DA0-FB77-0503-009E534A8E1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 rot="21032595">
              <a:off x="8323073" y="823750"/>
              <a:ext cx="1110431" cy="2036729"/>
            </a:xfrm>
            <a:prstGeom prst="rect">
              <a:avLst/>
            </a:prstGeom>
          </p:spPr>
        </p:pic>
        <p:sp>
          <p:nvSpPr>
            <p:cNvPr id="60" name="Multiplication Sign 59">
              <a:extLst>
                <a:ext uri="{FF2B5EF4-FFF2-40B4-BE49-F238E27FC236}">
                  <a16:creationId xmlns:a16="http://schemas.microsoft.com/office/drawing/2014/main" id="{BE6DD89D-5E68-DBCA-2D4E-54D9A564EC8B}"/>
                </a:ext>
              </a:extLst>
            </p:cNvPr>
            <p:cNvSpPr/>
            <p:nvPr/>
          </p:nvSpPr>
          <p:spPr>
            <a:xfrm>
              <a:off x="8357858" y="1239910"/>
              <a:ext cx="1040860" cy="1204407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grpSp>
        <p:nvGrpSpPr>
          <p:cNvPr id="61" name="Group 60">
            <a:extLst>
              <a:ext uri="{FF2B5EF4-FFF2-40B4-BE49-F238E27FC236}">
                <a16:creationId xmlns:a16="http://schemas.microsoft.com/office/drawing/2014/main" id="{23D3F878-952F-D78A-FEB9-42576443FD5F}"/>
              </a:ext>
            </a:extLst>
          </p:cNvPr>
          <p:cNvGrpSpPr/>
          <p:nvPr/>
        </p:nvGrpSpPr>
        <p:grpSpPr>
          <a:xfrm>
            <a:off x="9637332" y="4854234"/>
            <a:ext cx="1054619" cy="1848256"/>
            <a:chOff x="10363199" y="392446"/>
            <a:chExt cx="1040860" cy="1449668"/>
          </a:xfrm>
        </p:grpSpPr>
        <p:pic>
          <p:nvPicPr>
            <p:cNvPr id="62" name="Picture 61" descr="A cartoon snake with sharp teeth&#10;&#10;Description automatically generated">
              <a:extLst>
                <a:ext uri="{FF2B5EF4-FFF2-40B4-BE49-F238E27FC236}">
                  <a16:creationId xmlns:a16="http://schemas.microsoft.com/office/drawing/2014/main" id="{11C8A827-1A7B-8E8D-8CE7-4160396C583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10363199" y="392446"/>
              <a:ext cx="1040860" cy="1365063"/>
            </a:xfrm>
            <a:prstGeom prst="rect">
              <a:avLst/>
            </a:prstGeom>
          </p:spPr>
        </p:pic>
        <p:sp>
          <p:nvSpPr>
            <p:cNvPr id="63" name="Multiplication Sign 62">
              <a:extLst>
                <a:ext uri="{FF2B5EF4-FFF2-40B4-BE49-F238E27FC236}">
                  <a16:creationId xmlns:a16="http://schemas.microsoft.com/office/drawing/2014/main" id="{8DF37C3F-7DC6-5A79-23E5-B6125FAD7A19}"/>
                </a:ext>
              </a:extLst>
            </p:cNvPr>
            <p:cNvSpPr/>
            <p:nvPr/>
          </p:nvSpPr>
          <p:spPr>
            <a:xfrm>
              <a:off x="10363199" y="637707"/>
              <a:ext cx="1040860" cy="1204407"/>
            </a:xfrm>
            <a:prstGeom prst="mathMultiply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E2A2FF4-E2FE-F4B9-7676-9954A5026B85}"/>
              </a:ext>
            </a:extLst>
          </p:cNvPr>
          <p:cNvGrpSpPr/>
          <p:nvPr/>
        </p:nvGrpSpPr>
        <p:grpSpPr>
          <a:xfrm>
            <a:off x="213730" y="342966"/>
            <a:ext cx="9119543" cy="6473021"/>
            <a:chOff x="923849" y="319012"/>
            <a:chExt cx="9119543" cy="6473021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25FC1C25-EC92-95DA-B59D-8D8F45600B49}"/>
                </a:ext>
              </a:extLst>
            </p:cNvPr>
            <p:cNvGrpSpPr/>
            <p:nvPr/>
          </p:nvGrpSpPr>
          <p:grpSpPr>
            <a:xfrm>
              <a:off x="923849" y="319012"/>
              <a:ext cx="9119543" cy="6473021"/>
              <a:chOff x="222482" y="342966"/>
              <a:chExt cx="9119543" cy="6473021"/>
            </a:xfrm>
          </p:grpSpPr>
          <p:grpSp>
            <p:nvGrpSpPr>
              <p:cNvPr id="3" name="Group 2">
                <a:extLst>
                  <a:ext uri="{FF2B5EF4-FFF2-40B4-BE49-F238E27FC236}">
                    <a16:creationId xmlns:a16="http://schemas.microsoft.com/office/drawing/2014/main" id="{D58E5FB1-82AA-0E75-0D3C-0EF076696733}"/>
                  </a:ext>
                </a:extLst>
              </p:cNvPr>
              <p:cNvGrpSpPr/>
              <p:nvPr/>
            </p:nvGrpSpPr>
            <p:grpSpPr>
              <a:xfrm>
                <a:off x="4782254" y="1970546"/>
                <a:ext cx="4559771" cy="1619620"/>
                <a:chOff x="1471380" y="1583478"/>
                <a:chExt cx="2640916" cy="1237544"/>
              </a:xfrm>
              <a:solidFill>
                <a:srgbClr val="CCFFFF"/>
              </a:solidFill>
            </p:grpSpPr>
            <p:sp>
              <p:nvSpPr>
                <p:cNvPr id="55" name="TextBox 54">
                  <a:extLst>
                    <a:ext uri="{FF2B5EF4-FFF2-40B4-BE49-F238E27FC236}">
                      <a16:creationId xmlns:a16="http://schemas.microsoft.com/office/drawing/2014/main" id="{42F837F1-D8C3-C4CD-9F00-9FF780B4E100}"/>
                    </a:ext>
                  </a:extLst>
                </p:cNvPr>
                <p:cNvSpPr txBox="1"/>
                <p:nvPr/>
              </p:nvSpPr>
              <p:spPr>
                <a:xfrm>
                  <a:off x="1471380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/>
                    <a:t>Mae Cymru yn wlyb.  </a:t>
                  </a:r>
                </a:p>
              </p:txBody>
            </p:sp>
            <p:sp>
              <p:nvSpPr>
                <p:cNvPr id="56" name="TextBox 55">
                  <a:extLst>
                    <a:ext uri="{FF2B5EF4-FFF2-40B4-BE49-F238E27FC236}">
                      <a16:creationId xmlns:a16="http://schemas.microsoft.com/office/drawing/2014/main" id="{9F3169D1-3D4B-ACC9-CEBC-CB4C81E2C33C}"/>
                    </a:ext>
                  </a:extLst>
                </p:cNvPr>
                <p:cNvSpPr txBox="1"/>
                <p:nvPr/>
              </p:nvSpPr>
              <p:spPr>
                <a:xfrm>
                  <a:off x="2791838" y="158347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/>
                    <a:t>Lleiaf.</a:t>
                  </a:r>
                </a:p>
                <a:p>
                  <a:pPr algn="ctr"/>
                  <a:endParaRPr lang="cy-GB" sz="2200" dirty="0"/>
                </a:p>
              </p:txBody>
            </p:sp>
          </p:grpSp>
          <p:grpSp>
            <p:nvGrpSpPr>
              <p:cNvPr id="4" name="Group 3">
                <a:extLst>
                  <a:ext uri="{FF2B5EF4-FFF2-40B4-BE49-F238E27FC236}">
                    <a16:creationId xmlns:a16="http://schemas.microsoft.com/office/drawing/2014/main" id="{1E02EC5F-B91E-6505-084D-3F683BD3EE7D}"/>
                  </a:ext>
                </a:extLst>
              </p:cNvPr>
              <p:cNvGrpSpPr/>
              <p:nvPr/>
            </p:nvGrpSpPr>
            <p:grpSpPr>
              <a:xfrm>
                <a:off x="222482" y="1970547"/>
                <a:ext cx="9119541" cy="4845440"/>
                <a:chOff x="1627023" y="1914218"/>
                <a:chExt cx="5281832" cy="3712632"/>
              </a:xfrm>
              <a:solidFill>
                <a:srgbClr val="CCFFFF"/>
              </a:solidFill>
            </p:grpSpPr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8F391641-5AE7-0374-000F-A8389A4B017B}"/>
                    </a:ext>
                  </a:extLst>
                </p:cNvPr>
                <p:cNvSpPr txBox="1"/>
                <p:nvPr/>
              </p:nvSpPr>
              <p:spPr>
                <a:xfrm>
                  <a:off x="1627023" y="191421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/>
                    <a:t>Mae Sbaen yn </a:t>
                  </a:r>
                  <a:r>
                    <a:rPr lang="cy-GB" sz="2200" dirty="0" err="1"/>
                    <a:t>boethach</a:t>
                  </a:r>
                  <a:r>
                    <a:rPr lang="cy-GB" sz="2200" dirty="0"/>
                    <a:t> na Chymru. </a:t>
                  </a:r>
                </a:p>
              </p:txBody>
            </p:sp>
            <p:sp>
              <p:nvSpPr>
                <p:cNvPr id="24" name="TextBox 23">
                  <a:extLst>
                    <a:ext uri="{FF2B5EF4-FFF2-40B4-BE49-F238E27FC236}">
                      <a16:creationId xmlns:a16="http://schemas.microsoft.com/office/drawing/2014/main" id="{55E4F787-7BF2-5ADC-E942-065EC7614FCC}"/>
                    </a:ext>
                  </a:extLst>
                </p:cNvPr>
                <p:cNvSpPr txBox="1"/>
                <p:nvPr/>
              </p:nvSpPr>
              <p:spPr>
                <a:xfrm>
                  <a:off x="2947481" y="1914218"/>
                  <a:ext cx="1320458" cy="1237544"/>
                </a:xfrm>
                <a:prstGeom prst="rect">
                  <a:avLst/>
                </a:prstGeom>
                <a:grpFill/>
                <a:ln>
                  <a:solidFill>
                    <a:schemeClr val="tx1"/>
                  </a:solidFill>
                </a:ln>
              </p:spPr>
              <p:txBody>
                <a:bodyPr wrap="square" rtlCol="0">
                  <a:noAutofit/>
                </a:bodyPr>
                <a:lstStyle/>
                <a:p>
                  <a:pPr algn="ctr"/>
                  <a:r>
                    <a:rPr lang="cy-GB" sz="2200" dirty="0"/>
                    <a:t>Mae Cymru yn oerach na Sbaen.</a:t>
                  </a:r>
                </a:p>
                <a:p>
                  <a:pPr algn="ctr"/>
                  <a:endParaRPr lang="cy-GB" sz="2200" dirty="0"/>
                </a:p>
              </p:txBody>
            </p:sp>
            <p:grpSp>
              <p:nvGrpSpPr>
                <p:cNvPr id="28" name="Group 27">
                  <a:extLst>
                    <a:ext uri="{FF2B5EF4-FFF2-40B4-BE49-F238E27FC236}">
                      <a16:creationId xmlns:a16="http://schemas.microsoft.com/office/drawing/2014/main" id="{A41A8D34-2952-62DA-3A5D-B431C5AA6823}"/>
                    </a:ext>
                  </a:extLst>
                </p:cNvPr>
                <p:cNvGrpSpPr/>
                <p:nvPr/>
              </p:nvGrpSpPr>
              <p:grpSpPr>
                <a:xfrm>
                  <a:off x="4267939" y="3151762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53" name="TextBox 52">
                    <a:extLst>
                      <a:ext uri="{FF2B5EF4-FFF2-40B4-BE49-F238E27FC236}">
                        <a16:creationId xmlns:a16="http://schemas.microsoft.com/office/drawing/2014/main" id="{C82D8D18-0506-0FF0-8352-4E6AABC32223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Mae Cymru </a:t>
                    </a:r>
                    <a:r>
                      <a:rPr lang="cy-GB" sz="2200"/>
                      <a:t>yn wlypach </a:t>
                    </a:r>
                    <a:r>
                      <a:rPr lang="cy-GB" sz="2200" dirty="0"/>
                      <a:t>nag Awstralia.</a:t>
                    </a:r>
                  </a:p>
                </p:txBody>
              </p:sp>
              <p:sp>
                <p:nvSpPr>
                  <p:cNvPr id="54" name="TextBox 53">
                    <a:extLst>
                      <a:ext uri="{FF2B5EF4-FFF2-40B4-BE49-F238E27FC236}">
                        <a16:creationId xmlns:a16="http://schemas.microsoft.com/office/drawing/2014/main" id="{BA138F21-74EE-8B79-BB87-FC85CD721336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Mae Awstralia yn fwy na Sbaen.  </a:t>
                    </a:r>
                  </a:p>
                </p:txBody>
              </p:sp>
            </p:grpSp>
            <p:grpSp>
              <p:nvGrpSpPr>
                <p:cNvPr id="30" name="Group 29">
                  <a:extLst>
                    <a:ext uri="{FF2B5EF4-FFF2-40B4-BE49-F238E27FC236}">
                      <a16:creationId xmlns:a16="http://schemas.microsoft.com/office/drawing/2014/main" id="{9951325D-8DA6-CB00-D66E-2C48B0E013BD}"/>
                    </a:ext>
                  </a:extLst>
                </p:cNvPr>
                <p:cNvGrpSpPr/>
                <p:nvPr/>
              </p:nvGrpSpPr>
              <p:grpSpPr>
                <a:xfrm>
                  <a:off x="1627023" y="3151762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51" name="TextBox 50">
                    <a:extLst>
                      <a:ext uri="{FF2B5EF4-FFF2-40B4-BE49-F238E27FC236}">
                        <a16:creationId xmlns:a16="http://schemas.microsoft.com/office/drawing/2014/main" id="{8CF93FCA-9620-E5FE-902F-38BCEB810A8E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Mae Cymru yn oerach nag Awstralia. </a:t>
                    </a:r>
                  </a:p>
                </p:txBody>
              </p:sp>
              <p:sp>
                <p:nvSpPr>
                  <p:cNvPr id="52" name="TextBox 51">
                    <a:extLst>
                      <a:ext uri="{FF2B5EF4-FFF2-40B4-BE49-F238E27FC236}">
                        <a16:creationId xmlns:a16="http://schemas.microsoft.com/office/drawing/2014/main" id="{F8CF697D-BD4F-223D-788C-19298676D334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Mae Awstralia yn </a:t>
                    </a:r>
                    <a:r>
                      <a:rPr lang="cy-GB" sz="2200" dirty="0" err="1"/>
                      <a:t>sychach</a:t>
                    </a:r>
                    <a:r>
                      <a:rPr lang="cy-GB" sz="2200" dirty="0"/>
                      <a:t> na Sbaen.  </a:t>
                    </a:r>
                  </a:p>
                </p:txBody>
              </p:sp>
            </p:grpSp>
            <p:grpSp>
              <p:nvGrpSpPr>
                <p:cNvPr id="31" name="Group 30">
                  <a:extLst>
                    <a:ext uri="{FF2B5EF4-FFF2-40B4-BE49-F238E27FC236}">
                      <a16:creationId xmlns:a16="http://schemas.microsoft.com/office/drawing/2014/main" id="{C2E8F841-0A80-7BE9-02ED-7B95143D6988}"/>
                    </a:ext>
                  </a:extLst>
                </p:cNvPr>
                <p:cNvGrpSpPr/>
                <p:nvPr/>
              </p:nvGrpSpPr>
              <p:grpSpPr>
                <a:xfrm>
                  <a:off x="1627023" y="4389306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49" name="TextBox 48">
                    <a:extLst>
                      <a:ext uri="{FF2B5EF4-FFF2-40B4-BE49-F238E27FC236}">
                        <a16:creationId xmlns:a16="http://schemas.microsoft.com/office/drawing/2014/main" id="{711D5CF4-0270-EEAF-592F-E6BD32F144D2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Mae Sbaen yn fwy na Chymru. </a:t>
                    </a:r>
                  </a:p>
                  <a:p>
                    <a:pPr algn="ctr"/>
                    <a:r>
                      <a:rPr lang="cy-GB" sz="2200" dirty="0"/>
                      <a:t> Awstralia ydy’r fwyaf. </a:t>
                    </a:r>
                  </a:p>
                  <a:p>
                    <a:pPr algn="ctr"/>
                    <a:endParaRPr lang="cy-GB" sz="2200" dirty="0"/>
                  </a:p>
                </p:txBody>
              </p:sp>
              <p:sp>
                <p:nvSpPr>
                  <p:cNvPr id="50" name="TextBox 49">
                    <a:extLst>
                      <a:ext uri="{FF2B5EF4-FFF2-40B4-BE49-F238E27FC236}">
                        <a16:creationId xmlns:a16="http://schemas.microsoft.com/office/drawing/2014/main" id="{019FB92F-778B-B010-17DA-3130DB61F26E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150" dirty="0"/>
                      <a:t>Mae Sbaen yn </a:t>
                    </a:r>
                    <a:r>
                      <a:rPr lang="cy-GB" sz="2150" dirty="0" err="1"/>
                      <a:t>boethach</a:t>
                    </a:r>
                    <a:r>
                      <a:rPr lang="cy-GB" sz="2150" dirty="0"/>
                      <a:t> na Chymru. Awstralia ydy’r boethaf. </a:t>
                    </a:r>
                  </a:p>
                  <a:p>
                    <a:pPr algn="ctr"/>
                    <a:endParaRPr lang="cy-GB" sz="2200" dirty="0"/>
                  </a:p>
                </p:txBody>
              </p:sp>
            </p:grpSp>
            <p:grpSp>
              <p:nvGrpSpPr>
                <p:cNvPr id="32" name="Group 31">
                  <a:extLst>
                    <a:ext uri="{FF2B5EF4-FFF2-40B4-BE49-F238E27FC236}">
                      <a16:creationId xmlns:a16="http://schemas.microsoft.com/office/drawing/2014/main" id="{BF13E02E-5177-D96C-9842-E3871ABDDC06}"/>
                    </a:ext>
                  </a:extLst>
                </p:cNvPr>
                <p:cNvGrpSpPr/>
                <p:nvPr/>
              </p:nvGrpSpPr>
              <p:grpSpPr>
                <a:xfrm>
                  <a:off x="4267939" y="4389306"/>
                  <a:ext cx="2640916" cy="1237544"/>
                  <a:chOff x="1471380" y="1583478"/>
                  <a:chExt cx="2640916" cy="1237544"/>
                </a:xfrm>
                <a:grpFill/>
              </p:grpSpPr>
              <p:sp>
                <p:nvSpPr>
                  <p:cNvPr id="47" name="TextBox 46">
                    <a:extLst>
                      <a:ext uri="{FF2B5EF4-FFF2-40B4-BE49-F238E27FC236}">
                        <a16:creationId xmlns:a16="http://schemas.microsoft.com/office/drawing/2014/main" id="{A2CE7653-3ECA-1108-005B-039BE2F16B9B}"/>
                      </a:ext>
                    </a:extLst>
                  </p:cNvPr>
                  <p:cNvSpPr txBox="1"/>
                  <p:nvPr/>
                </p:nvSpPr>
                <p:spPr>
                  <a:xfrm>
                    <a:off x="1471380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Mae </a:t>
                    </a:r>
                    <a:r>
                      <a:rPr lang="cy-GB" sz="2200" dirty="0" err="1"/>
                      <a:t>Cyrmru</a:t>
                    </a:r>
                    <a:r>
                      <a:rPr lang="cy-GB" sz="2200" dirty="0"/>
                      <a:t> ydy’r oeraf.</a:t>
                    </a:r>
                  </a:p>
                </p:txBody>
              </p:sp>
              <p:sp>
                <p:nvSpPr>
                  <p:cNvPr id="48" name="TextBox 47">
                    <a:extLst>
                      <a:ext uri="{FF2B5EF4-FFF2-40B4-BE49-F238E27FC236}">
                        <a16:creationId xmlns:a16="http://schemas.microsoft.com/office/drawing/2014/main" id="{B19CBABD-71D0-0F53-CA2F-DAA2602E6927}"/>
                      </a:ext>
                    </a:extLst>
                  </p:cNvPr>
                  <p:cNvSpPr txBox="1"/>
                  <p:nvPr/>
                </p:nvSpPr>
                <p:spPr>
                  <a:xfrm>
                    <a:off x="2791838" y="1583478"/>
                    <a:ext cx="1320458" cy="1237544"/>
                  </a:xfrm>
                  <a:prstGeom prst="rect">
                    <a:avLst/>
                  </a:prstGeom>
                  <a:grpFill/>
                  <a:ln>
                    <a:solidFill>
                      <a:schemeClr val="tx1"/>
                    </a:solidFill>
                  </a:ln>
                </p:spPr>
                <p:txBody>
                  <a:bodyPr wrap="square" rtlCol="0">
                    <a:noAutofit/>
                  </a:bodyPr>
                  <a:lstStyle/>
                  <a:p>
                    <a:pPr algn="ctr"/>
                    <a:r>
                      <a:rPr lang="cy-GB" sz="2200" dirty="0"/>
                      <a:t>Awstralia ydy’r fwyaf. </a:t>
                    </a:r>
                  </a:p>
                </p:txBody>
              </p:sp>
            </p:grpSp>
            <p:cxnSp>
              <p:nvCxnSpPr>
                <p:cNvPr id="35" name="Straight Arrow Connector 34">
                  <a:extLst>
                    <a:ext uri="{FF2B5EF4-FFF2-40B4-BE49-F238E27FC236}">
                      <a16:creationId xmlns:a16="http://schemas.microsoft.com/office/drawing/2014/main" id="{FA9E0FA9-DA19-5996-4F6B-6025F1C0CD2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3560225" y="2957209"/>
                  <a:ext cx="464521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Straight Arrow Connector 36">
                  <a:extLst>
                    <a:ext uri="{FF2B5EF4-FFF2-40B4-BE49-F238E27FC236}">
                      <a16:creationId xmlns:a16="http://schemas.microsoft.com/office/drawing/2014/main" id="{62D8022D-8936-449E-5740-4CF764F4C44D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852771" y="2354107"/>
                  <a:ext cx="0" cy="450639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Straight Arrow Connector 38">
                  <a:extLst>
                    <a:ext uri="{FF2B5EF4-FFF2-40B4-BE49-F238E27FC236}">
                      <a16:creationId xmlns:a16="http://schemas.microsoft.com/office/drawing/2014/main" id="{26079FE1-E194-3404-A628-0C91D9A58C91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6838135" y="4170484"/>
                  <a:ext cx="0" cy="472857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Straight Arrow Connector 39">
                  <a:extLst>
                    <a:ext uri="{FF2B5EF4-FFF2-40B4-BE49-F238E27FC236}">
                      <a16:creationId xmlns:a16="http://schemas.microsoft.com/office/drawing/2014/main" id="{47FB1E6C-4E8A-18DF-0B7B-894403CB8AD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5340097" y="2957209"/>
                  <a:ext cx="496592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3" name="Straight Arrow Connector 42">
                  <a:extLst>
                    <a:ext uri="{FF2B5EF4-FFF2-40B4-BE49-F238E27FC236}">
                      <a16:creationId xmlns:a16="http://schemas.microsoft.com/office/drawing/2014/main" id="{16183185-B7B5-14DA-1204-5CC41BDEEF55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>
                  <a:off x="2000485" y="2957209"/>
                  <a:ext cx="496592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4" name="Straight Arrow Connector 43">
                  <a:extLst>
                    <a:ext uri="{FF2B5EF4-FFF2-40B4-BE49-F238E27FC236}">
                      <a16:creationId xmlns:a16="http://schemas.microsoft.com/office/drawing/2014/main" id="{79996A7B-EE98-F77C-9890-D8B1BEFFBBD8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1697077" y="3548419"/>
                  <a:ext cx="0" cy="444229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5" name="Straight Arrow Connector 44">
                  <a:extLst>
                    <a:ext uri="{FF2B5EF4-FFF2-40B4-BE49-F238E27FC236}">
                      <a16:creationId xmlns:a16="http://schemas.microsoft.com/office/drawing/2014/main" id="{A58F44EE-DCBB-AC9A-8CA3-5F6F5E596ED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3067375" y="4227551"/>
                  <a:ext cx="557237" cy="1111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6" name="Straight Arrow Connector 45">
                  <a:extLst>
                    <a:ext uri="{FF2B5EF4-FFF2-40B4-BE49-F238E27FC236}">
                      <a16:creationId xmlns:a16="http://schemas.microsoft.com/office/drawing/2014/main" id="{8C8EC997-3090-81DE-EA15-CD4B4892F84C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>
                  <a:off x="5289179" y="4258476"/>
                  <a:ext cx="547510" cy="0"/>
                </a:xfrm>
                <a:prstGeom prst="straightConnector1">
                  <a:avLst/>
                </a:prstGeom>
                <a:grpFill/>
                <a:ln>
                  <a:tailEnd type="triangle"/>
                </a:ln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69947C78-BA1B-2A55-953F-69A2DDEF50DA}"/>
                  </a:ext>
                </a:extLst>
              </p:cNvPr>
              <p:cNvSpPr txBox="1"/>
              <p:nvPr/>
            </p:nvSpPr>
            <p:spPr>
              <a:xfrm>
                <a:off x="222482" y="342967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/>
                  <a:t>Sych.</a:t>
                </a:r>
              </a:p>
            </p:txBody>
          </p:sp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602D654-2B5B-F0D7-F1ED-2FF18DF7E30E}"/>
                  </a:ext>
                </a:extLst>
              </p:cNvPr>
              <p:cNvSpPr txBox="1"/>
              <p:nvPr/>
            </p:nvSpPr>
            <p:spPr>
              <a:xfrm>
                <a:off x="2502366" y="342967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/>
                  <a:t>Oerach.</a:t>
                </a:r>
              </a:p>
            </p:txBody>
          </p:sp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64C40377-AF66-C358-8E9E-E6365A767430}"/>
                  </a:ext>
                </a:extLst>
              </p:cNvPr>
              <p:cNvSpPr txBox="1"/>
              <p:nvPr/>
            </p:nvSpPr>
            <p:spPr>
              <a:xfrm>
                <a:off x="4782250" y="342967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/>
                  <a:t>Mwy.</a:t>
                </a:r>
              </a:p>
            </p:txBody>
          </p:sp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4E867FEE-2D32-D948-1B08-CECE6B9B67AB}"/>
                  </a:ext>
                </a:extLst>
              </p:cNvPr>
              <p:cNvSpPr txBox="1"/>
              <p:nvPr/>
            </p:nvSpPr>
            <p:spPr>
              <a:xfrm>
                <a:off x="7062132" y="342966"/>
                <a:ext cx="2279886" cy="1619620"/>
              </a:xfrm>
              <a:prstGeom prst="rect">
                <a:avLst/>
              </a:prstGeom>
              <a:solidFill>
                <a:srgbClr val="CCFFFF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cy-GB" sz="2200" dirty="0"/>
                  <a:t>Sychaf.</a:t>
                </a:r>
              </a:p>
            </p:txBody>
          </p:sp>
        </p:grp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3CCE7517-67BD-79AA-978D-9B5E4BAB5DC0}"/>
                </a:ext>
              </a:extLst>
            </p:cNvPr>
            <p:cNvCxnSpPr/>
            <p:nvPr/>
          </p:nvCxnSpPr>
          <p:spPr>
            <a:xfrm>
              <a:off x="1363721" y="1616467"/>
              <a:ext cx="839782" cy="0"/>
            </a:xfrm>
            <a:prstGeom prst="straightConnector1">
              <a:avLst/>
            </a:prstGeom>
            <a:solidFill>
              <a:srgbClr val="CCFFFF"/>
            </a:solidFill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CBC115D3-E2CA-9CC3-5CF6-8EBB26076BAD}"/>
                </a:ext>
              </a:extLst>
            </p:cNvPr>
            <p:cNvCxnSpPr/>
            <p:nvPr/>
          </p:nvCxnSpPr>
          <p:spPr>
            <a:xfrm>
              <a:off x="4824902" y="1622641"/>
              <a:ext cx="839782" cy="0"/>
            </a:xfrm>
            <a:prstGeom prst="straightConnector1">
              <a:avLst/>
            </a:prstGeom>
            <a:solidFill>
              <a:srgbClr val="CCFFFF"/>
            </a:solidFill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DE757D99-C8A2-9E43-5BE5-173AED04266F}"/>
                </a:ext>
              </a:extLst>
            </p:cNvPr>
            <p:cNvCxnSpPr/>
            <p:nvPr/>
          </p:nvCxnSpPr>
          <p:spPr>
            <a:xfrm>
              <a:off x="7581354" y="1616467"/>
              <a:ext cx="839782" cy="0"/>
            </a:xfrm>
            <a:prstGeom prst="straightConnector1">
              <a:avLst/>
            </a:prstGeom>
            <a:solidFill>
              <a:srgbClr val="CCFFFF"/>
            </a:solidFill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951CA8B-17D2-896E-9B99-862EC84F9C8A}"/>
              </a:ext>
            </a:extLst>
          </p:cNvPr>
          <p:cNvCxnSpPr>
            <a:cxnSpLocks/>
          </p:cNvCxnSpPr>
          <p:nvPr/>
        </p:nvCxnSpPr>
        <p:spPr>
          <a:xfrm flipH="1">
            <a:off x="5493488" y="6713761"/>
            <a:ext cx="857409" cy="0"/>
          </a:xfrm>
          <a:prstGeom prst="straightConnector1">
            <a:avLst/>
          </a:prstGeom>
          <a:solidFill>
            <a:srgbClr val="CCFFFF"/>
          </a:solidFill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E9225F65-6922-ABC1-1FEF-F0C813CAA449}"/>
              </a:ext>
            </a:extLst>
          </p:cNvPr>
          <p:cNvCxnSpPr>
            <a:cxnSpLocks/>
          </p:cNvCxnSpPr>
          <p:nvPr/>
        </p:nvCxnSpPr>
        <p:spPr>
          <a:xfrm flipH="1">
            <a:off x="2064909" y="6707385"/>
            <a:ext cx="857409" cy="0"/>
          </a:xfrm>
          <a:prstGeom prst="straightConnector1">
            <a:avLst/>
          </a:prstGeom>
          <a:solidFill>
            <a:srgbClr val="CCFFFF"/>
          </a:solidFill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82380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3C2971-89EE-5897-16E2-39F8C757DF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of a person in a computer&#10;&#10;Description automatically generated">
            <a:extLst>
              <a:ext uri="{FF2B5EF4-FFF2-40B4-BE49-F238E27FC236}">
                <a16:creationId xmlns:a16="http://schemas.microsoft.com/office/drawing/2014/main" id="{9015CDF5-D54D-B567-4F40-38BEB3C463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00"/>
          <a:stretch/>
        </p:blipFill>
        <p:spPr>
          <a:xfrm>
            <a:off x="9100269" y="886339"/>
            <a:ext cx="2550367" cy="2542661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8347B6A-D7B1-9FAE-A864-F468C2B0575C}"/>
              </a:ext>
            </a:extLst>
          </p:cNvPr>
          <p:cNvSpPr txBox="1">
            <a:spLocks/>
          </p:cNvSpPr>
          <p:nvPr/>
        </p:nvSpPr>
        <p:spPr>
          <a:xfrm>
            <a:off x="418271" y="1554259"/>
            <a:ext cx="8933498" cy="403804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br>
              <a:rPr lang="en-GB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cy-GB" b="1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Asesu ar gyfer dysgu: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b="1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Sut ydych chi'n teimlo am y gwaith heddiw?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latin typeface="Agency FB" panose="020B0503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 err="1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Bodiau</a:t>
            </a:r>
            <a:r>
              <a:rPr lang="en-GB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</a:t>
            </a:r>
            <a:r>
              <a:rPr lang="en-GB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fyny</a:t>
            </a:r>
            <a:endParaRPr lang="en-GB" kern="100" dirty="0">
              <a:latin typeface="Agency FB" panose="020B0503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latin typeface="Agency FB" panose="020B0503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kern="100" dirty="0" err="1">
                <a:latin typeface="Agency FB" panose="020B0503020202020204" pitchFamily="34" charset="0"/>
                <a:cs typeface="Times New Roman" panose="02020603050405020304" pitchFamily="18" charset="0"/>
              </a:rPr>
              <a:t>Bodiau</a:t>
            </a:r>
            <a:r>
              <a:rPr lang="en-GB" sz="4400" kern="100" dirty="0">
                <a:latin typeface="Agency FB" panose="020B0503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4400" kern="100" dirty="0" err="1">
                <a:latin typeface="Agency FB" panose="020B0503020202020204" pitchFamily="34" charset="0"/>
                <a:cs typeface="Times New Roman" panose="02020603050405020304" pitchFamily="18" charset="0"/>
              </a:rPr>
              <a:t>yn</a:t>
            </a:r>
            <a:r>
              <a:rPr lang="en-GB" sz="4400" kern="100" dirty="0">
                <a:latin typeface="Agency FB" panose="020B0503020202020204" pitchFamily="34" charset="0"/>
                <a:cs typeface="Times New Roman" panose="02020603050405020304" pitchFamily="18" charset="0"/>
              </a:rPr>
              <a:t> y </a:t>
            </a:r>
            <a:r>
              <a:rPr lang="en-GB" sz="4400" kern="100" dirty="0" err="1">
                <a:latin typeface="Agency FB" panose="020B0503020202020204" pitchFamily="34" charset="0"/>
                <a:cs typeface="Times New Roman" panose="02020603050405020304" pitchFamily="18" charset="0"/>
              </a:rPr>
              <a:t>c</a:t>
            </a:r>
            <a:r>
              <a:rPr lang="en-GB" kern="100" dirty="0" err="1">
                <a:latin typeface="Agency FB" panose="020B0503020202020204" pitchFamily="34" charset="0"/>
                <a:cs typeface="Times New Roman" panose="02020603050405020304" pitchFamily="18" charset="0"/>
              </a:rPr>
              <a:t>anol</a:t>
            </a:r>
            <a:endParaRPr lang="en-GB" kern="100" dirty="0">
              <a:latin typeface="Agency FB" panose="020B0503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kern="100" dirty="0">
              <a:latin typeface="Agency FB" panose="020B0503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kern="100" dirty="0" err="1">
                <a:latin typeface="Agency FB" panose="020B0503020202020204" pitchFamily="34" charset="0"/>
                <a:cs typeface="Times New Roman" panose="02020603050405020304" pitchFamily="18" charset="0"/>
              </a:rPr>
              <a:t>Bodiau</a:t>
            </a:r>
            <a:r>
              <a:rPr lang="en-GB" sz="4400" kern="100" dirty="0">
                <a:latin typeface="Agency FB" panose="020B0503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>
                <a:latin typeface="Agency FB" panose="020B0503020202020204" pitchFamily="34" charset="0"/>
                <a:cs typeface="Times New Roman" panose="02020603050405020304" pitchFamily="18" charset="0"/>
              </a:rPr>
              <a:t>i</a:t>
            </a:r>
            <a:r>
              <a:rPr lang="en-GB" sz="4400" kern="100" dirty="0">
                <a:latin typeface="Agency FB" panose="020B0503020202020204" pitchFamily="34" charset="0"/>
                <a:cs typeface="Times New Roman" panose="02020603050405020304" pitchFamily="18" charset="0"/>
              </a:rPr>
              <a:t> </a:t>
            </a:r>
            <a:r>
              <a:rPr lang="en-GB" kern="100" dirty="0" err="1">
                <a:latin typeface="Agency FB" panose="020B0503020202020204" pitchFamily="34" charset="0"/>
                <a:cs typeface="Times New Roman" panose="02020603050405020304" pitchFamily="18" charset="0"/>
              </a:rPr>
              <a:t>lawr</a:t>
            </a:r>
            <a:endParaRPr lang="cy-GB" sz="4400" dirty="0">
              <a:latin typeface="Agency FB" panose="020B0503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atin typeface="Agency FB" panose="020B0503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F561959F-87A2-91F6-A653-83142F4B12B9}"/>
              </a:ext>
            </a:extLst>
          </p:cNvPr>
          <p:cNvGrpSpPr/>
          <p:nvPr/>
        </p:nvGrpSpPr>
        <p:grpSpPr>
          <a:xfrm>
            <a:off x="2962069" y="2759096"/>
            <a:ext cx="1765527" cy="4098904"/>
            <a:chOff x="2717138" y="2759096"/>
            <a:chExt cx="1765527" cy="409890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65F66D66-FF9A-DAC0-0FA3-8D5AF787731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17138" y="2759096"/>
              <a:ext cx="839986" cy="865186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EE5F952E-0D23-2696-2BD8-93FF1FF088B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557124" y="4317849"/>
              <a:ext cx="925541" cy="934890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E5D43539-86DF-2BD4-AFF6-CC6114415A2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3200400" y="5931862"/>
              <a:ext cx="911200" cy="926138"/>
            </a:xfrm>
            <a:prstGeom prst="rect">
              <a:avLst/>
            </a:prstGeom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2FDDE58-58D4-F139-0861-0337371A88C8}"/>
              </a:ext>
            </a:extLst>
          </p:cNvPr>
          <p:cNvSpPr txBox="1"/>
          <p:nvPr/>
        </p:nvSpPr>
        <p:spPr>
          <a:xfrm>
            <a:off x="6414907" y="4170510"/>
            <a:ext cx="5235729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sz="3200" b="1" dirty="0">
                <a:latin typeface="Agency FB" panose="020B0503020202020204" pitchFamily="34" charset="0"/>
              </a:rPr>
              <a:t>Beth rydych chi wedi dysgu heddiw?</a:t>
            </a:r>
          </a:p>
          <a:p>
            <a:endParaRPr lang="cy-GB" sz="3200" b="1" dirty="0">
              <a:latin typeface="Agency FB" panose="020B0503020202020204" pitchFamily="34" charset="0"/>
            </a:endParaRPr>
          </a:p>
          <a:p>
            <a:endParaRPr lang="cy-GB" sz="3200" b="1" dirty="0">
              <a:latin typeface="Agency FB" panose="020B0503020202020204" pitchFamily="34" charset="0"/>
            </a:endParaRPr>
          </a:p>
          <a:p>
            <a:r>
              <a:rPr lang="cy-GB" sz="3200" b="1" dirty="0">
                <a:latin typeface="Agency FB" panose="020B0503020202020204" pitchFamily="34" charset="0"/>
              </a:rPr>
              <a:t>Rydyn ni wedi dysgu...</a:t>
            </a:r>
          </a:p>
        </p:txBody>
      </p:sp>
    </p:spTree>
    <p:extLst>
      <p:ext uri="{BB962C8B-B14F-4D97-AF65-F5344CB8AC3E}">
        <p14:creationId xmlns:p14="http://schemas.microsoft.com/office/powerpoint/2010/main" val="4287000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05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A unique insight into the Welsh Settlement in Patagonia - News - Cardiff  University">
            <a:extLst>
              <a:ext uri="{FF2B5EF4-FFF2-40B4-BE49-F238E27FC236}">
                <a16:creationId xmlns:a16="http://schemas.microsoft.com/office/drawing/2014/main" id="{D85AC38B-2323-1C00-EE49-831592C65E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98BE75-EB59-D89A-ABB0-45F89414A853}"/>
              </a:ext>
            </a:extLst>
          </p:cNvPr>
          <p:cNvSpPr txBox="1"/>
          <p:nvPr/>
        </p:nvSpPr>
        <p:spPr>
          <a:xfrm>
            <a:off x="1524000" y="1122362"/>
            <a:ext cx="9144000" cy="29005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Gwers nesaf: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Byddwn ni’n dysgu am Batagonia.</a:t>
            </a:r>
          </a:p>
        </p:txBody>
      </p:sp>
    </p:spTree>
    <p:extLst>
      <p:ext uri="{BB962C8B-B14F-4D97-AF65-F5344CB8AC3E}">
        <p14:creationId xmlns:p14="http://schemas.microsoft.com/office/powerpoint/2010/main" val="25325542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AABA9CD-378E-F74A-3D63-F90BEB888770}"/>
              </a:ext>
            </a:extLst>
          </p:cNvPr>
          <p:cNvSpPr txBox="1"/>
          <p:nvPr/>
        </p:nvSpPr>
        <p:spPr>
          <a:xfrm>
            <a:off x="126368" y="161473"/>
            <a:ext cx="568824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4800" dirty="0">
                <a:latin typeface="FAFERS Handwriting Font" panose="020B0604020202020204" pitchFamily="34" charset="0"/>
                <a:cs typeface="FAFERS Handwriting Font" panose="020B0604020202020204" pitchFamily="34" charset="0"/>
              </a:rPr>
              <a:t>Mat Iaith: i gymharu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53472DE-D535-1BD2-948A-7F3DD093319B}"/>
              </a:ext>
            </a:extLst>
          </p:cNvPr>
          <p:cNvSpPr txBox="1"/>
          <p:nvPr/>
        </p:nvSpPr>
        <p:spPr>
          <a:xfrm>
            <a:off x="263883" y="1492389"/>
            <a:ext cx="6110434" cy="4708981"/>
          </a:xfrm>
          <a:prstGeom prst="rect">
            <a:avLst/>
          </a:prstGeom>
          <a:solidFill>
            <a:srgbClr val="FBEBA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400" b="1" dirty="0">
                <a:latin typeface="Agency FB" panose="020B0503020202020204" pitchFamily="34" charset="0"/>
              </a:rPr>
              <a:t>Y Patrymau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>
              <a:solidFill>
                <a:schemeClr val="tx1"/>
              </a:solidFill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400" dirty="0">
                <a:solidFill>
                  <a:schemeClr val="tx1"/>
                </a:solidFill>
                <a:latin typeface="Agency FB" panose="020B0503020202020204" pitchFamily="34" charset="0"/>
              </a:rPr>
              <a:t>Mae _____ yn </a:t>
            </a:r>
            <a:r>
              <a:rPr lang="cy-GB" sz="2400" dirty="0">
                <a:solidFill>
                  <a:schemeClr val="tx1"/>
                </a:solidFill>
                <a:highlight>
                  <a:srgbClr val="FFFF00"/>
                </a:highlight>
                <a:latin typeface="Agency FB" panose="020B0503020202020204" pitchFamily="34" charset="0"/>
              </a:rPr>
              <a:t>_____</a:t>
            </a:r>
            <a:r>
              <a:rPr lang="cy-GB" sz="2400" dirty="0">
                <a:solidFill>
                  <a:schemeClr val="tx1"/>
                </a:solidFill>
                <a:latin typeface="Agency FB" panose="020B0503020202020204" pitchFamily="34" charset="0"/>
              </a:rPr>
              <a:t> na / nag </a:t>
            </a:r>
            <a:r>
              <a:rPr lang="cy-GB" sz="2400" dirty="0">
                <a:solidFill>
                  <a:schemeClr val="tx1"/>
                </a:solidFill>
                <a:highlight>
                  <a:srgbClr val="00FFFF"/>
                </a:highlight>
                <a:latin typeface="Agency FB" panose="020B0503020202020204" pitchFamily="34" charset="0"/>
              </a:rPr>
              <a:t>______.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2400" dirty="0">
              <a:highlight>
                <a:srgbClr val="00FFFF"/>
              </a:highlight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400" dirty="0">
                <a:latin typeface="Agency FB" panose="020B0503020202020204" pitchFamily="34" charset="0"/>
              </a:rPr>
              <a:t>e.e. Mae Sbaen yn fwy na Chymru. </a:t>
            </a:r>
            <a:endParaRPr lang="cy-GB" sz="2400" dirty="0">
              <a:solidFill>
                <a:schemeClr val="tx1"/>
              </a:solidFill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>
              <a:highlight>
                <a:srgbClr val="00FFFF"/>
              </a:highlight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400" dirty="0">
                <a:latin typeface="Agency FB" panose="020B0503020202020204" pitchFamily="34" charset="0"/>
              </a:rPr>
              <a:t>Cofiwch:     </a:t>
            </a:r>
            <a:r>
              <a:rPr lang="cy-GB" sz="2400" dirty="0">
                <a:highlight>
                  <a:srgbClr val="FFFF00"/>
                </a:highlight>
                <a:latin typeface="Agency FB" panose="020B0503020202020204" pitchFamily="34" charset="0"/>
              </a:rPr>
              <a:t>___ treiglad meddal </a:t>
            </a:r>
            <a:r>
              <a:rPr lang="cy-GB" sz="2400" dirty="0">
                <a:latin typeface="Agency FB" panose="020B0503020202020204" pitchFamily="34" charset="0"/>
              </a:rPr>
              <a:t>	</a:t>
            </a:r>
            <a:r>
              <a:rPr lang="cy-GB" sz="2400" dirty="0">
                <a:highlight>
                  <a:srgbClr val="00FFFF"/>
                </a:highlight>
                <a:latin typeface="Agency FB" panose="020B0503020202020204" pitchFamily="34" charset="0"/>
              </a:rPr>
              <a:t>___ treiglad llaes</a:t>
            </a:r>
            <a:endParaRPr lang="cy-GB" sz="2400" dirty="0">
              <a:solidFill>
                <a:schemeClr val="tx1"/>
              </a:solidFill>
              <a:highlight>
                <a:srgbClr val="00FFFF"/>
              </a:highlight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>
              <a:solidFill>
                <a:schemeClr val="tx1"/>
              </a:solidFill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>
              <a:solidFill>
                <a:schemeClr val="tx1"/>
              </a:solidFill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dirty="0">
              <a:solidFill>
                <a:schemeClr val="tx1"/>
              </a:solidFill>
              <a:latin typeface="Agency FB" panose="020B0503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400" dirty="0">
                <a:solidFill>
                  <a:schemeClr val="tx1"/>
                </a:solidFill>
                <a:latin typeface="Agency FB" panose="020B0503020202020204" pitchFamily="34" charset="0"/>
              </a:rPr>
              <a:t>_______ ydy’r ______.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y-GB" sz="2400" dirty="0">
              <a:latin typeface="Agency FB" panose="020B0503020202020204" pitchFamily="34" charset="0"/>
            </a:endParaRPr>
          </a:p>
          <a:p>
            <a:pPr>
              <a:defRPr/>
            </a:pPr>
            <a:r>
              <a:rPr lang="cy-GB" sz="2400" dirty="0">
                <a:latin typeface="Agency FB" panose="020B0503020202020204" pitchFamily="34" charset="0"/>
              </a:rPr>
              <a:t>e.e. Awstralia ydy’r fwyaf. </a:t>
            </a:r>
            <a:endParaRPr lang="cy-GB" sz="2400" dirty="0">
              <a:solidFill>
                <a:schemeClr val="tx1"/>
              </a:solidFill>
              <a:latin typeface="Agency FB" panose="020B0503020202020204" pitchFamily="34" charset="0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0CBDD17-0751-B7E5-7353-E223F8F726BA}"/>
              </a:ext>
            </a:extLst>
          </p:cNvPr>
          <p:cNvGrpSpPr/>
          <p:nvPr/>
        </p:nvGrpSpPr>
        <p:grpSpPr>
          <a:xfrm>
            <a:off x="6549179" y="4467232"/>
            <a:ext cx="5407797" cy="2031325"/>
            <a:chOff x="5890874" y="4531285"/>
            <a:chExt cx="5406014" cy="2031325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BA02378-9BDE-12F6-0E98-887F19B360CA}"/>
                </a:ext>
              </a:extLst>
            </p:cNvPr>
            <p:cNvSpPr txBox="1"/>
            <p:nvPr/>
          </p:nvSpPr>
          <p:spPr>
            <a:xfrm>
              <a:off x="5890874" y="4531285"/>
              <a:ext cx="5406014" cy="2031325"/>
            </a:xfrm>
            <a:prstGeom prst="rect">
              <a:avLst/>
            </a:prstGeom>
            <a:solidFill>
              <a:srgbClr val="FBEBAF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y-GB" b="1" dirty="0">
                  <a:latin typeface="Agency FB" panose="020B0503020202020204" pitchFamily="34" charset="0"/>
                </a:rPr>
                <a:t>G</a:t>
              </a:r>
              <a:r>
                <a:rPr lang="cy-GB" b="1" dirty="0">
                  <a:solidFill>
                    <a:schemeClr val="tx1"/>
                  </a:solidFill>
                  <a:latin typeface="Agency FB" panose="020B0503020202020204" pitchFamily="34" charset="0"/>
                </a:rPr>
                <a:t>eirfa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cy-GB" b="1" dirty="0">
                <a:solidFill>
                  <a:schemeClr val="tx1"/>
                </a:solidFill>
                <a:latin typeface="Agency FB" panose="020B0503020202020204" pitchFamily="34" charset="0"/>
              </a:endParaRPr>
            </a:p>
            <a:p>
              <a:r>
                <a:rPr lang="cy-GB" dirty="0">
                  <a:latin typeface="Agency FB" panose="020B0503020202020204" pitchFamily="34" charset="0"/>
                </a:rPr>
                <a:t>             oer, oerach, oeraf                             sych, </a:t>
              </a:r>
              <a:r>
                <a:rPr lang="cy-GB" dirty="0" err="1">
                  <a:latin typeface="Agency FB" panose="020B0503020202020204" pitchFamily="34" charset="0"/>
                </a:rPr>
                <a:t>sychach</a:t>
              </a:r>
              <a:r>
                <a:rPr lang="cy-GB" dirty="0">
                  <a:latin typeface="Agency FB" panose="020B0503020202020204" pitchFamily="34" charset="0"/>
                </a:rPr>
                <a:t>, sychaf</a:t>
              </a:r>
            </a:p>
            <a:p>
              <a:r>
                <a:rPr lang="cy-GB" dirty="0">
                  <a:latin typeface="Agency FB" panose="020B0503020202020204" pitchFamily="34" charset="0"/>
                </a:rPr>
                <a:t> </a:t>
              </a:r>
            </a:p>
            <a:p>
              <a:r>
                <a:rPr lang="cy-GB" dirty="0">
                  <a:latin typeface="Agency FB" panose="020B0503020202020204" pitchFamily="34" charset="0"/>
                </a:rPr>
                <a:t>            </a:t>
              </a:r>
            </a:p>
            <a:p>
              <a:r>
                <a:rPr lang="cy-GB" dirty="0">
                  <a:latin typeface="Agency FB" panose="020B0503020202020204" pitchFamily="34" charset="0"/>
                </a:rPr>
                <a:t>              poeth, </a:t>
              </a:r>
              <a:r>
                <a:rPr lang="cy-GB" dirty="0" err="1">
                  <a:latin typeface="Agency FB" panose="020B0503020202020204" pitchFamily="34" charset="0"/>
                </a:rPr>
                <a:t>poethach</a:t>
              </a:r>
              <a:r>
                <a:rPr lang="cy-GB" dirty="0">
                  <a:latin typeface="Agency FB" panose="020B0503020202020204" pitchFamily="34" charset="0"/>
                </a:rPr>
                <a:t>, poethaf                      gwlyb, gwlypach, gwlypaf</a:t>
              </a:r>
            </a:p>
            <a:p>
              <a:r>
                <a:rPr lang="cy-GB" dirty="0">
                  <a:latin typeface="Agency FB" panose="020B0503020202020204" pitchFamily="34" charset="0"/>
                </a:rPr>
                <a:t>  	</a:t>
              </a:r>
            </a:p>
          </p:txBody>
        </p:sp>
        <p:pic>
          <p:nvPicPr>
            <p:cNvPr id="12" name="Picture 11" descr="A cartoon of a person wearing a hat and earmuffs&#10;&#10;AI-generated content may be incorrect.">
              <a:extLst>
                <a:ext uri="{FF2B5EF4-FFF2-40B4-BE49-F238E27FC236}">
                  <a16:creationId xmlns:a16="http://schemas.microsoft.com/office/drawing/2014/main" id="{8129C5C3-1976-D072-EBA6-357067C262E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>
              <a:off x="5935815" y="4884806"/>
              <a:ext cx="560551" cy="614640"/>
            </a:xfrm>
            <a:prstGeom prst="rect">
              <a:avLst/>
            </a:prstGeom>
          </p:spPr>
        </p:pic>
        <p:pic>
          <p:nvPicPr>
            <p:cNvPr id="13" name="Picture 2" descr="4,600+ Sweating Hot Stock Illustrations, Royalty-Free Vector Graphics &amp; Clip  Art - iStock | Man sweating hot, Sweating hot weather, Sweating hot summer">
              <a:extLst>
                <a:ext uri="{FF2B5EF4-FFF2-40B4-BE49-F238E27FC236}">
                  <a16:creationId xmlns:a16="http://schemas.microsoft.com/office/drawing/2014/main" id="{FFFE56C3-AEAD-FA1F-28CA-64C9A3F15D9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08451" y="5807886"/>
              <a:ext cx="498914" cy="4989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4" name="Picture 4" descr="700+ Dried Up Lake Stock Illustrations, Royalty-Free Vector Graphics &amp; Clip  Art - iStock | Drought, Desert, Water">
              <a:extLst>
                <a:ext uri="{FF2B5EF4-FFF2-40B4-BE49-F238E27FC236}">
                  <a16:creationId xmlns:a16="http://schemas.microsoft.com/office/drawing/2014/main" id="{56FEF65E-DFDE-DB15-C351-717FED74805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527421" y="5091034"/>
              <a:ext cx="575917" cy="4084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6" descr="17,400+ Wet Ground Stock Illustrations, Royalty-Free Vector Graphics &amp; Clip  Art - iStock | Wet ground horizon, Wet ground black">
              <a:extLst>
                <a:ext uri="{FF2B5EF4-FFF2-40B4-BE49-F238E27FC236}">
                  <a16:creationId xmlns:a16="http://schemas.microsoft.com/office/drawing/2014/main" id="{97A137B4-6BDB-02DC-DAF8-E50D4DF744E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593881" y="5879089"/>
              <a:ext cx="713240" cy="4277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2A1B6804-5033-0461-D479-072DD9ECDD03}"/>
              </a:ext>
            </a:extLst>
          </p:cNvPr>
          <p:cNvGrpSpPr/>
          <p:nvPr/>
        </p:nvGrpSpPr>
        <p:grpSpPr>
          <a:xfrm>
            <a:off x="6538993" y="161473"/>
            <a:ext cx="5389124" cy="1330916"/>
            <a:chOff x="6462304" y="66049"/>
            <a:chExt cx="5389124" cy="1330916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3482F3CC-8E76-5B57-7B0A-4F5396EF0C89}"/>
                </a:ext>
              </a:extLst>
            </p:cNvPr>
            <p:cNvSpPr txBox="1"/>
            <p:nvPr/>
          </p:nvSpPr>
          <p:spPr>
            <a:xfrm>
              <a:off x="6462304" y="66049"/>
              <a:ext cx="5389124" cy="1261884"/>
            </a:xfrm>
            <a:prstGeom prst="rect">
              <a:avLst/>
            </a:prstGeom>
            <a:solidFill>
              <a:srgbClr val="FBEBAF"/>
            </a:solidFill>
          </p:spPr>
          <p:txBody>
            <a:bodyPr wrap="square" rtlCol="0">
              <a:sp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y-GB" b="1" dirty="0">
                  <a:latin typeface="Agency FB" panose="020B0503020202020204" pitchFamily="34" charset="0"/>
                </a:rPr>
                <a:t>G</a:t>
              </a:r>
              <a:r>
                <a:rPr lang="cy-GB" b="1" dirty="0">
                  <a:solidFill>
                    <a:schemeClr val="tx1"/>
                  </a:solidFill>
                  <a:latin typeface="Agency FB" panose="020B0503020202020204" pitchFamily="34" charset="0"/>
                </a:rPr>
                <a:t>wledydd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cy-GB" sz="2000" b="1" dirty="0">
                <a:latin typeface="Agency FB" panose="020B0503020202020204" pitchFamily="34" charset="0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lang="cy-GB" sz="2000" b="1" dirty="0">
                <a:solidFill>
                  <a:schemeClr val="tx1"/>
                </a:solidFill>
                <a:latin typeface="Agency FB" panose="020B0503020202020204" pitchFamily="34" charset="0"/>
              </a:endParaRP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y-GB" b="1" dirty="0">
                  <a:latin typeface="Agency FB" panose="020B0503020202020204" pitchFamily="34" charset="0"/>
                </a:rPr>
                <a:t>                    </a:t>
              </a:r>
              <a:r>
                <a:rPr lang="cy-GB" dirty="0">
                  <a:latin typeface="Agency FB" panose="020B0503020202020204" pitchFamily="34" charset="0"/>
                </a:rPr>
                <a:t>Sbaen                          Awstralia                       Yr Ariannin</a:t>
              </a:r>
            </a:p>
          </p:txBody>
        </p:sp>
        <p:pic>
          <p:nvPicPr>
            <p:cNvPr id="18" name="Picture 2" descr="Spain cartoon vector map Stock Vector Images - Page 2 - Alamy">
              <a:extLst>
                <a:ext uri="{FF2B5EF4-FFF2-40B4-BE49-F238E27FC236}">
                  <a16:creationId xmlns:a16="http://schemas.microsoft.com/office/drawing/2014/main" id="{A31D1F4E-78CA-C8E5-E9A7-43A214CF6634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585" t="8085" r="3885" b="12482"/>
            <a:stretch/>
          </p:blipFill>
          <p:spPr bwMode="auto">
            <a:xfrm>
              <a:off x="6488586" y="652772"/>
              <a:ext cx="893675" cy="6921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2" descr="Map of Australia, tourist map of Australia. Cartoon map of Australia with  animals and landmarks. Stock Vector | Adobe Stock">
              <a:extLst>
                <a:ext uri="{FF2B5EF4-FFF2-40B4-BE49-F238E27FC236}">
                  <a16:creationId xmlns:a16="http://schemas.microsoft.com/office/drawing/2014/main" id="{76A2B044-539B-2015-D90B-D9041946472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30950" b="90184" l="12685" r="8712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80" t="23546" r="3570" b="2412"/>
            <a:stretch/>
          </p:blipFill>
          <p:spPr bwMode="auto">
            <a:xfrm>
              <a:off x="8039206" y="631506"/>
              <a:ext cx="961956" cy="7654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2" descr="Argentinian map vector Cut Out Stock Images &amp; Pictures - Alamy">
              <a:extLst>
                <a:ext uri="{FF2B5EF4-FFF2-40B4-BE49-F238E27FC236}">
                  <a16:creationId xmlns:a16="http://schemas.microsoft.com/office/drawing/2014/main" id="{8F9D26D7-A276-F030-B282-6F0518AD799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8831" r="15944" b="8925"/>
            <a:stretch/>
          </p:blipFill>
          <p:spPr bwMode="auto">
            <a:xfrm>
              <a:off x="9964610" y="394373"/>
              <a:ext cx="671478" cy="10025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998E6552-7FA0-D3AD-1243-C9C33CF853E9}"/>
              </a:ext>
            </a:extLst>
          </p:cNvPr>
          <p:cNvGrpSpPr/>
          <p:nvPr/>
        </p:nvGrpSpPr>
        <p:grpSpPr>
          <a:xfrm>
            <a:off x="6529656" y="1738456"/>
            <a:ext cx="5407798" cy="2554545"/>
            <a:chOff x="6404280" y="1795199"/>
            <a:chExt cx="5389124" cy="2554545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08F07C0-0981-3B82-730B-D0D6C9AC573A}"/>
                </a:ext>
              </a:extLst>
            </p:cNvPr>
            <p:cNvSpPr txBox="1"/>
            <p:nvPr/>
          </p:nvSpPr>
          <p:spPr>
            <a:xfrm>
              <a:off x="6404280" y="1795199"/>
              <a:ext cx="5389124" cy="2554545"/>
            </a:xfrm>
            <a:prstGeom prst="rect">
              <a:avLst/>
            </a:prstGeom>
            <a:solidFill>
              <a:srgbClr val="FBEBAF"/>
            </a:solidFill>
          </p:spPr>
          <p:txBody>
            <a:bodyPr wrap="square" rtlCol="0">
              <a:spAutoFit/>
            </a:bodyPr>
            <a:lstStyle/>
            <a:p>
              <a:r>
                <a:rPr lang="cy-GB" b="1" dirty="0">
                  <a:latin typeface="Agency FB" panose="020B0503020202020204" pitchFamily="34" charset="0"/>
                </a:rPr>
                <a:t>Geirfa</a:t>
              </a:r>
            </a:p>
            <a:p>
              <a:r>
                <a:rPr lang="cy-GB" sz="2000" b="1" dirty="0">
                  <a:solidFill>
                    <a:schemeClr val="tx1"/>
                  </a:solidFill>
                  <a:latin typeface="Agency FB" panose="020B0503020202020204" pitchFamily="34" charset="0"/>
                </a:rPr>
                <a:t>             </a:t>
              </a:r>
              <a:r>
                <a:rPr lang="cy-GB" dirty="0">
                  <a:solidFill>
                    <a:schemeClr val="tx1"/>
                  </a:solidFill>
                  <a:latin typeface="Agency FB" panose="020B0503020202020204" pitchFamily="34" charset="0"/>
                </a:rPr>
                <a:t>bach</a:t>
              </a:r>
              <a:r>
                <a:rPr lang="cy-GB" sz="2000" dirty="0">
                  <a:solidFill>
                    <a:schemeClr val="tx1"/>
                  </a:solidFill>
                  <a:latin typeface="Agency FB" panose="020B0503020202020204" pitchFamily="34" charset="0"/>
                </a:rPr>
                <a:t>                </a:t>
              </a:r>
              <a:r>
                <a:rPr lang="cy-GB" dirty="0">
                  <a:solidFill>
                    <a:schemeClr val="tx1"/>
                  </a:solidFill>
                  <a:latin typeface="Agency FB" panose="020B0503020202020204" pitchFamily="34" charset="0"/>
                </a:rPr>
                <a:t>llai</a:t>
              </a:r>
              <a:r>
                <a:rPr lang="cy-GB" sz="2000" dirty="0">
                  <a:solidFill>
                    <a:schemeClr val="tx1"/>
                  </a:solidFill>
                  <a:latin typeface="Agency FB" panose="020B0503020202020204" pitchFamily="34" charset="0"/>
                </a:rPr>
                <a:t>                   </a:t>
              </a:r>
              <a:r>
                <a:rPr lang="cy-GB" dirty="0">
                  <a:solidFill>
                    <a:schemeClr val="tx1"/>
                  </a:solidFill>
                  <a:latin typeface="Agency FB" panose="020B0503020202020204" pitchFamily="34" charset="0"/>
                </a:rPr>
                <a:t>lleiaf</a:t>
              </a:r>
              <a:endParaRPr lang="cy-GB" sz="2000" dirty="0">
                <a:solidFill>
                  <a:schemeClr val="tx1"/>
                </a:solidFill>
                <a:latin typeface="Agency FB" panose="020B0503020202020204" pitchFamily="34" charset="0"/>
              </a:endParaRPr>
            </a:p>
            <a:p>
              <a:endParaRPr lang="cy-GB" sz="2000" dirty="0">
                <a:latin typeface="Agency FB" panose="020B0503020202020204" pitchFamily="34" charset="0"/>
              </a:endParaRPr>
            </a:p>
            <a:p>
              <a:r>
                <a:rPr lang="cy-GB" sz="2000" dirty="0">
                  <a:solidFill>
                    <a:schemeClr val="tx1"/>
                  </a:solidFill>
                  <a:latin typeface="Agency FB" panose="020B0503020202020204" pitchFamily="34" charset="0"/>
                </a:rPr>
                <a:t>    </a:t>
              </a:r>
            </a:p>
            <a:p>
              <a:endParaRPr lang="cy-GB" sz="2000" dirty="0">
                <a:solidFill>
                  <a:schemeClr val="tx1"/>
                </a:solidFill>
                <a:latin typeface="Agency FB" panose="020B0503020202020204" pitchFamily="34" charset="0"/>
              </a:endParaRPr>
            </a:p>
            <a:p>
              <a:r>
                <a:rPr lang="cy-GB" sz="2000" dirty="0">
                  <a:latin typeface="Agency FB" panose="020B0503020202020204" pitchFamily="34" charset="0"/>
                </a:rPr>
                <a:t> </a:t>
              </a:r>
            </a:p>
            <a:p>
              <a:endParaRPr lang="cy-GB" sz="2000" dirty="0">
                <a:latin typeface="Agency FB" panose="020B0503020202020204" pitchFamily="34" charset="0"/>
              </a:endParaRPr>
            </a:p>
            <a:p>
              <a:r>
                <a:rPr lang="cy-GB" sz="2000" dirty="0">
                  <a:latin typeface="Agency FB" panose="020B0503020202020204" pitchFamily="34" charset="0"/>
                </a:rPr>
                <a:t>      </a:t>
              </a:r>
              <a:r>
                <a:rPr lang="cy-GB" dirty="0">
                  <a:latin typeface="Agency FB" panose="020B0503020202020204" pitchFamily="34" charset="0"/>
                </a:rPr>
                <a:t>mawr</a:t>
              </a:r>
              <a:r>
                <a:rPr lang="cy-GB" sz="2000" dirty="0">
                  <a:latin typeface="Agency FB" panose="020B0503020202020204" pitchFamily="34" charset="0"/>
                </a:rPr>
                <a:t>                     </a:t>
              </a:r>
              <a:r>
                <a:rPr lang="cy-GB" dirty="0">
                  <a:latin typeface="Agency FB" panose="020B0503020202020204" pitchFamily="34" charset="0"/>
                </a:rPr>
                <a:t>mwy</a:t>
              </a:r>
              <a:r>
                <a:rPr lang="cy-GB" sz="2000" dirty="0">
                  <a:latin typeface="Agency FB" panose="020B0503020202020204" pitchFamily="34" charset="0"/>
                </a:rPr>
                <a:t>                                  </a:t>
              </a:r>
              <a:r>
                <a:rPr lang="cy-GB" dirty="0">
                  <a:latin typeface="Agency FB" panose="020B0503020202020204" pitchFamily="34" charset="0"/>
                </a:rPr>
                <a:t>mwyaf</a:t>
              </a:r>
              <a:endParaRPr lang="cy-GB" sz="2000" dirty="0">
                <a:latin typeface="Agency FB" panose="020B0503020202020204" pitchFamily="34" charset="0"/>
              </a:endParaRPr>
            </a:p>
          </p:txBody>
        </p:sp>
        <p:pic>
          <p:nvPicPr>
            <p:cNvPr id="22" name="Picture 2" descr="Apple Cartoon Images – Browse 269,940 Stock Photos, Vectors, and Video |  Adobe Stock">
              <a:extLst>
                <a:ext uri="{FF2B5EF4-FFF2-40B4-BE49-F238E27FC236}">
                  <a16:creationId xmlns:a16="http://schemas.microsoft.com/office/drawing/2014/main" id="{C37328EE-AE88-FBAF-5086-80BA39759D5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23736" y="2010109"/>
              <a:ext cx="678749" cy="684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" descr="Apple Cartoon Images – Browse 269,940 Stock Photos, Vectors, and Video |  Adobe Stock">
              <a:extLst>
                <a:ext uri="{FF2B5EF4-FFF2-40B4-BE49-F238E27FC236}">
                  <a16:creationId xmlns:a16="http://schemas.microsoft.com/office/drawing/2014/main" id="{BFD6FA91-60D5-5475-1924-F4C42F6A4AE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01853" y="2078685"/>
              <a:ext cx="474706" cy="4786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Apple Cartoon Images – Browse 269,940 Stock Photos, Vectors, and Video |  Adobe Stock">
              <a:extLst>
                <a:ext uri="{FF2B5EF4-FFF2-40B4-BE49-F238E27FC236}">
                  <a16:creationId xmlns:a16="http://schemas.microsoft.com/office/drawing/2014/main" id="{3F9B510F-1E68-48FE-AD87-81E2D46AA4D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098842" y="2107299"/>
              <a:ext cx="249110" cy="2512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2" descr="Apple Cartoon Images – Browse 269,940 Stock Photos, Vectors, and Video |  Adobe Stock">
              <a:extLst>
                <a:ext uri="{FF2B5EF4-FFF2-40B4-BE49-F238E27FC236}">
                  <a16:creationId xmlns:a16="http://schemas.microsoft.com/office/drawing/2014/main" id="{50BD1930-444E-1C7E-F2D2-74C8EC9AA5B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88586" y="2714856"/>
              <a:ext cx="1060519" cy="1069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9" name="Picture 2" descr="Apple Cartoon Images – Browse 269,940 Stock Photos, Vectors, and Video |  Adobe Stock">
              <a:extLst>
                <a:ext uri="{FF2B5EF4-FFF2-40B4-BE49-F238E27FC236}">
                  <a16:creationId xmlns:a16="http://schemas.microsoft.com/office/drawing/2014/main" id="{3980872E-0876-4CEB-F8D7-2C4D9C3BB87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30831" y="2358502"/>
              <a:ext cx="1588818" cy="16021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2" descr="Apple Cartoon Images – Browse 269,940 Stock Photos, Vectors, and Video |  Adobe Stock">
              <a:extLst>
                <a:ext uri="{FF2B5EF4-FFF2-40B4-BE49-F238E27FC236}">
                  <a16:creationId xmlns:a16="http://schemas.microsoft.com/office/drawing/2014/main" id="{444A1A15-B3DF-B891-F213-09F58298311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52694" y="1881267"/>
              <a:ext cx="2215757" cy="22343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4" name="Rectangle 33">
            <a:extLst>
              <a:ext uri="{FF2B5EF4-FFF2-40B4-BE49-F238E27FC236}">
                <a16:creationId xmlns:a16="http://schemas.microsoft.com/office/drawing/2014/main" id="{5C4110C8-79B6-1159-0974-3C6BB9964DD9}"/>
              </a:ext>
            </a:extLst>
          </p:cNvPr>
          <p:cNvSpPr/>
          <p:nvPr/>
        </p:nvSpPr>
        <p:spPr>
          <a:xfrm>
            <a:off x="126368" y="68094"/>
            <a:ext cx="11939264" cy="6628433"/>
          </a:xfrm>
          <a:prstGeom prst="rect">
            <a:avLst/>
          </a:prstGeom>
          <a:noFill/>
          <a:ln w="3492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37516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4087</TotalTime>
  <Words>910</Words>
  <Application>Microsoft Office PowerPoint</Application>
  <PresentationFormat>Widescreen</PresentationFormat>
  <Paragraphs>241</Paragraphs>
  <Slides>33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Agency FB</vt:lpstr>
      <vt:lpstr>Aptos</vt:lpstr>
      <vt:lpstr>Aptos Display</vt:lpstr>
      <vt:lpstr>Arial</vt:lpstr>
      <vt:lpstr>FAFERS Handwriting Font</vt:lpstr>
      <vt:lpstr>Lucida Handwriting</vt:lpstr>
      <vt:lpstr>Office Theme</vt:lpstr>
      <vt:lpstr>PowerPoint Presentation</vt:lpstr>
      <vt:lpstr>Nod y wers heddiw ydy adolygu ‘i gymharu’    Gwnawn ni…  - Drilio’r geirfa . - Dysgu patrymau newydd. - Chwarae gemau i ymarfer.   Ydych chi’n barod?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 Davies (Guilsfield CP School)</dc:creator>
  <cp:lastModifiedBy>S Davies (Guilsfield CP School)</cp:lastModifiedBy>
  <cp:revision>7</cp:revision>
  <cp:lastPrinted>2025-03-26T13:19:46Z</cp:lastPrinted>
  <dcterms:created xsi:type="dcterms:W3CDTF">2024-10-25T13:05:41Z</dcterms:created>
  <dcterms:modified xsi:type="dcterms:W3CDTF">2025-03-26T13:20:54Z</dcterms:modified>
</cp:coreProperties>
</file>