
<file path=[Content_Types].xml><?xml version="1.0" encoding="utf-8"?>
<Types xmlns="http://schemas.openxmlformats.org/package/2006/content-types">
  <Default Extension="png" ContentType="image/png"/>
  <Default Extension="jpeg" ContentType="image/jpeg"/>
  <Default Extension="emf" ContentType="image/x-emf"/>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ppt/changesInfos/changesInfo1.xml" ContentType="application/vnd.ms-powerpoint.changesinfo+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31"/>
  </p:notesMasterIdLst>
  <p:sldIdLst>
    <p:sldId id="304" r:id="rId2"/>
    <p:sldId id="390" r:id="rId3"/>
    <p:sldId id="391" r:id="rId4"/>
    <p:sldId id="392" r:id="rId5"/>
    <p:sldId id="393" r:id="rId6"/>
    <p:sldId id="394" r:id="rId7"/>
    <p:sldId id="395" r:id="rId8"/>
    <p:sldId id="396" r:id="rId9"/>
    <p:sldId id="397" r:id="rId10"/>
    <p:sldId id="398" r:id="rId11"/>
    <p:sldId id="399" r:id="rId12"/>
    <p:sldId id="400" r:id="rId13"/>
    <p:sldId id="401" r:id="rId14"/>
    <p:sldId id="402" r:id="rId15"/>
    <p:sldId id="403" r:id="rId16"/>
    <p:sldId id="404" r:id="rId17"/>
    <p:sldId id="405" r:id="rId18"/>
    <p:sldId id="406" r:id="rId19"/>
    <p:sldId id="407" r:id="rId20"/>
    <p:sldId id="408" r:id="rId21"/>
    <p:sldId id="409" r:id="rId22"/>
    <p:sldId id="410" r:id="rId23"/>
    <p:sldId id="411" r:id="rId24"/>
    <p:sldId id="412" r:id="rId25"/>
    <p:sldId id="413" r:id="rId26"/>
    <p:sldId id="414" r:id="rId27"/>
    <p:sldId id="415" r:id="rId28"/>
    <p:sldId id="416" r:id="rId29"/>
    <p:sldId id="417" r:id="rId30"/>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044" autoAdjust="0"/>
    <p:restoredTop sz="95050" autoAdjust="0"/>
  </p:normalViewPr>
  <p:slideViewPr>
    <p:cSldViewPr snapToGrid="0">
      <p:cViewPr varScale="1">
        <p:scale>
          <a:sx n="88" d="100"/>
          <a:sy n="88" d="100"/>
        </p:scale>
        <p:origin x="1378" y="62"/>
      </p:cViewPr>
      <p:guideLst/>
    </p:cSldViewPr>
  </p:slideViewPr>
  <p:notesTextViewPr>
    <p:cViewPr>
      <p:scale>
        <a:sx n="1" d="1"/>
        <a:sy n="1" d="1"/>
      </p:scale>
      <p:origin x="0" y="0"/>
    </p:cViewPr>
  </p:notesTextViewPr>
  <p:sorterViewPr>
    <p:cViewPr>
      <p:scale>
        <a:sx n="100" d="100"/>
        <a:sy n="100" d="100"/>
      </p:scale>
      <p:origin x="0" y="-5214"/>
    </p:cViewPr>
  </p:sorter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51" Type="http://schemas.microsoft.com/office/2016/11/relationships/changesInfo" Target="changesInfos/changesInfo1.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userId="3a84d07e5fdc13ce" providerId="LiveId" clId="{21521D6A-C13B-4690-9D7A-2F0C8D797D88}"/>
    <pc:docChg chg="undo custSel addSld modSld sldOrd modMainMaster">
      <pc:chgData name="" userId="3a84d07e5fdc13ce" providerId="LiveId" clId="{21521D6A-C13B-4690-9D7A-2F0C8D797D88}" dt="2020-05-18T16:50:21.223" v="337" actId="2711"/>
      <pc:docMkLst>
        <pc:docMk/>
      </pc:docMkLst>
      <pc:sldChg chg="addSp delSp modSp">
        <pc:chgData name="" userId="3a84d07e5fdc13ce" providerId="LiveId" clId="{21521D6A-C13B-4690-9D7A-2F0C8D797D88}" dt="2020-05-18T16:50:21.223" v="337" actId="2711"/>
        <pc:sldMkLst>
          <pc:docMk/>
          <pc:sldMk cId="634260014" sldId="256"/>
        </pc:sldMkLst>
        <pc:spChg chg="mod">
          <ac:chgData name="" userId="3a84d07e5fdc13ce" providerId="LiveId" clId="{21521D6A-C13B-4690-9D7A-2F0C8D797D88}" dt="2020-05-18T16:50:21.223" v="337" actId="2711"/>
          <ac:spMkLst>
            <pc:docMk/>
            <pc:sldMk cId="634260014" sldId="256"/>
            <ac:spMk id="2" creationId="{7F8E1F11-3987-F544-B2F5-4955AE4E73F1}"/>
          </ac:spMkLst>
        </pc:spChg>
        <pc:spChg chg="del mod">
          <ac:chgData name="" userId="3a84d07e5fdc13ce" providerId="LiveId" clId="{21521D6A-C13B-4690-9D7A-2F0C8D797D88}" dt="2020-05-18T13:01:27.415" v="267"/>
          <ac:spMkLst>
            <pc:docMk/>
            <pc:sldMk cId="634260014" sldId="256"/>
            <ac:spMk id="3" creationId="{C495133D-B5D8-4842-A048-5B67B995EAA8}"/>
          </ac:spMkLst>
        </pc:spChg>
        <pc:spChg chg="add mod">
          <ac:chgData name="" userId="3a84d07e5fdc13ce" providerId="LiveId" clId="{21521D6A-C13B-4690-9D7A-2F0C8D797D88}" dt="2020-05-18T16:50:12.704" v="336" actId="2711"/>
          <ac:spMkLst>
            <pc:docMk/>
            <pc:sldMk cId="634260014" sldId="256"/>
            <ac:spMk id="4" creationId="{31A16E29-2890-4290-9DF6-618EB6EB2DBE}"/>
          </ac:spMkLst>
        </pc:spChg>
        <pc:spChg chg="del mod">
          <ac:chgData name="" userId="3a84d07e5fdc13ce" providerId="LiveId" clId="{21521D6A-C13B-4690-9D7A-2F0C8D797D88}" dt="2020-05-18T13:10:09.021" v="332" actId="478"/>
          <ac:spMkLst>
            <pc:docMk/>
            <pc:sldMk cId="634260014" sldId="256"/>
            <ac:spMk id="8" creationId="{550C8706-AA00-B348-8832-CE3297EAABF2}"/>
          </ac:spMkLst>
        </pc:spChg>
        <pc:picChg chg="del">
          <ac:chgData name="" userId="3a84d07e5fdc13ce" providerId="LiveId" clId="{21521D6A-C13B-4690-9D7A-2F0C8D797D88}" dt="2020-05-17T18:09:43.215" v="260" actId="478"/>
          <ac:picMkLst>
            <pc:docMk/>
            <pc:sldMk cId="634260014" sldId="256"/>
            <ac:picMk id="6" creationId="{80E4269D-9B66-0B48-923A-3BB995317C6E}"/>
          </ac:picMkLst>
        </pc:picChg>
      </pc:sldChg>
      <pc:sldChg chg="delSp modSp ord">
        <pc:chgData name="" userId="3a84d07e5fdc13ce" providerId="LiveId" clId="{21521D6A-C13B-4690-9D7A-2F0C8D797D88}" dt="2020-05-18T13:06:25.739" v="326" actId="1076"/>
        <pc:sldMkLst>
          <pc:docMk/>
          <pc:sldMk cId="1968206984" sldId="257"/>
        </pc:sldMkLst>
        <pc:spChg chg="mod">
          <ac:chgData name="" userId="3a84d07e5fdc13ce" providerId="LiveId" clId="{21521D6A-C13B-4690-9D7A-2F0C8D797D88}" dt="2020-05-18T13:06:25.739" v="326" actId="1076"/>
          <ac:spMkLst>
            <pc:docMk/>
            <pc:sldMk cId="1968206984" sldId="257"/>
            <ac:spMk id="2" creationId="{5E6387E0-7873-7643-B10F-EF5254558214}"/>
          </ac:spMkLst>
        </pc:spChg>
        <pc:spChg chg="mod">
          <ac:chgData name="" userId="3a84d07e5fdc13ce" providerId="LiveId" clId="{21521D6A-C13B-4690-9D7A-2F0C8D797D88}" dt="2020-05-18T13:00:48.177" v="262"/>
          <ac:spMkLst>
            <pc:docMk/>
            <pc:sldMk cId="1968206984" sldId="257"/>
            <ac:spMk id="3" creationId="{B30E9741-E0D4-5148-A36E-FD38AB85EDA2}"/>
          </ac:spMkLst>
        </pc:spChg>
        <pc:picChg chg="del">
          <ac:chgData name="" userId="3a84d07e5fdc13ce" providerId="LiveId" clId="{21521D6A-C13B-4690-9D7A-2F0C8D797D88}" dt="2020-05-17T18:08:49.322" v="249" actId="478"/>
          <ac:picMkLst>
            <pc:docMk/>
            <pc:sldMk cId="1968206984" sldId="257"/>
            <ac:picMk id="6" creationId="{3BC72594-F0ED-49AC-B8FF-57567490E8B4}"/>
          </ac:picMkLst>
        </pc:picChg>
      </pc:sldChg>
      <pc:sldChg chg="delSp modSp">
        <pc:chgData name="" userId="3a84d07e5fdc13ce" providerId="LiveId" clId="{21521D6A-C13B-4690-9D7A-2F0C8D797D88}" dt="2020-05-18T13:06:49.806" v="328" actId="1076"/>
        <pc:sldMkLst>
          <pc:docMk/>
          <pc:sldMk cId="123279789" sldId="258"/>
        </pc:sldMkLst>
        <pc:spChg chg="mod">
          <ac:chgData name="" userId="3a84d07e5fdc13ce" providerId="LiveId" clId="{21521D6A-C13B-4690-9D7A-2F0C8D797D88}" dt="2020-05-18T13:06:49.806" v="328" actId="1076"/>
          <ac:spMkLst>
            <pc:docMk/>
            <pc:sldMk cId="123279789" sldId="258"/>
            <ac:spMk id="2" creationId="{5E6387E0-7873-7643-B10F-EF5254558214}"/>
          </ac:spMkLst>
        </pc:spChg>
        <pc:spChg chg="mod">
          <ac:chgData name="" userId="3a84d07e5fdc13ce" providerId="LiveId" clId="{21521D6A-C13B-4690-9D7A-2F0C8D797D88}" dt="2020-05-18T13:00:48.177" v="262"/>
          <ac:spMkLst>
            <pc:docMk/>
            <pc:sldMk cId="123279789" sldId="258"/>
            <ac:spMk id="3" creationId="{B30E9741-E0D4-5148-A36E-FD38AB85EDA2}"/>
          </ac:spMkLst>
        </pc:spChg>
        <pc:picChg chg="del">
          <ac:chgData name="" userId="3a84d07e5fdc13ce" providerId="LiveId" clId="{21521D6A-C13B-4690-9D7A-2F0C8D797D88}" dt="2020-05-17T18:09:37.322" v="259" actId="478"/>
          <ac:picMkLst>
            <pc:docMk/>
            <pc:sldMk cId="123279789" sldId="258"/>
            <ac:picMk id="5" creationId="{520BFC19-FFBF-431F-A6AE-84FA9E2D5DB3}"/>
          </ac:picMkLst>
        </pc:picChg>
      </pc:sldChg>
      <pc:sldChg chg="delSp modSp">
        <pc:chgData name="" userId="3a84d07e5fdc13ce" providerId="LiveId" clId="{21521D6A-C13B-4690-9D7A-2F0C8D797D88}" dt="2020-05-18T13:00:48.177" v="262"/>
        <pc:sldMkLst>
          <pc:docMk/>
          <pc:sldMk cId="1036547456" sldId="259"/>
        </pc:sldMkLst>
        <pc:spChg chg="mod">
          <ac:chgData name="" userId="3a84d07e5fdc13ce" providerId="LiveId" clId="{21521D6A-C13B-4690-9D7A-2F0C8D797D88}" dt="2020-05-17T18:09:17.670" v="254" actId="207"/>
          <ac:spMkLst>
            <pc:docMk/>
            <pc:sldMk cId="1036547456" sldId="259"/>
            <ac:spMk id="2" creationId="{5E6387E0-7873-7643-B10F-EF5254558214}"/>
          </ac:spMkLst>
        </pc:spChg>
        <pc:spChg chg="mod">
          <ac:chgData name="" userId="3a84d07e5fdc13ce" providerId="LiveId" clId="{21521D6A-C13B-4690-9D7A-2F0C8D797D88}" dt="2020-05-18T13:00:48.177" v="262"/>
          <ac:spMkLst>
            <pc:docMk/>
            <pc:sldMk cId="1036547456" sldId="259"/>
            <ac:spMk id="3" creationId="{B30E9741-E0D4-5148-A36E-FD38AB85EDA2}"/>
          </ac:spMkLst>
        </pc:spChg>
        <pc:picChg chg="del">
          <ac:chgData name="" userId="3a84d07e5fdc13ce" providerId="LiveId" clId="{21521D6A-C13B-4690-9D7A-2F0C8D797D88}" dt="2020-05-17T18:09:19.607" v="255" actId="478"/>
          <ac:picMkLst>
            <pc:docMk/>
            <pc:sldMk cId="1036547456" sldId="259"/>
            <ac:picMk id="5" creationId="{288229E0-7964-4AD0-93D8-4589B1794C89}"/>
          </ac:picMkLst>
        </pc:picChg>
      </pc:sldChg>
      <pc:sldChg chg="delSp modSp">
        <pc:chgData name="" userId="3a84d07e5fdc13ce" providerId="LiveId" clId="{21521D6A-C13B-4690-9D7A-2F0C8D797D88}" dt="2020-05-18T13:00:48.177" v="262"/>
        <pc:sldMkLst>
          <pc:docMk/>
          <pc:sldMk cId="76286654" sldId="260"/>
        </pc:sldMkLst>
        <pc:spChg chg="mod">
          <ac:chgData name="" userId="3a84d07e5fdc13ce" providerId="LiveId" clId="{21521D6A-C13B-4690-9D7A-2F0C8D797D88}" dt="2020-05-17T18:09:07.198" v="252" actId="207"/>
          <ac:spMkLst>
            <pc:docMk/>
            <pc:sldMk cId="76286654" sldId="260"/>
            <ac:spMk id="2" creationId="{5E6387E0-7873-7643-B10F-EF5254558214}"/>
          </ac:spMkLst>
        </pc:spChg>
        <pc:spChg chg="mod">
          <ac:chgData name="" userId="3a84d07e5fdc13ce" providerId="LiveId" clId="{21521D6A-C13B-4690-9D7A-2F0C8D797D88}" dt="2020-05-18T13:00:48.177" v="262"/>
          <ac:spMkLst>
            <pc:docMk/>
            <pc:sldMk cId="76286654" sldId="260"/>
            <ac:spMk id="3" creationId="{B30E9741-E0D4-5148-A36E-FD38AB85EDA2}"/>
          </ac:spMkLst>
        </pc:spChg>
        <pc:picChg chg="del">
          <ac:chgData name="" userId="3a84d07e5fdc13ce" providerId="LiveId" clId="{21521D6A-C13B-4690-9D7A-2F0C8D797D88}" dt="2020-05-17T18:09:09.077" v="253" actId="478"/>
          <ac:picMkLst>
            <pc:docMk/>
            <pc:sldMk cId="76286654" sldId="260"/>
            <ac:picMk id="5" creationId="{2B3F99B3-DE5A-456D-918F-33DE1FC02CF9}"/>
          </ac:picMkLst>
        </pc:picChg>
      </pc:sldChg>
      <pc:sldChg chg="delSp modSp">
        <pc:chgData name="" userId="3a84d07e5fdc13ce" providerId="LiveId" clId="{21521D6A-C13B-4690-9D7A-2F0C8D797D88}" dt="2020-05-18T13:00:48.177" v="262"/>
        <pc:sldMkLst>
          <pc:docMk/>
          <pc:sldMk cId="438240669" sldId="261"/>
        </pc:sldMkLst>
        <pc:spChg chg="mod">
          <ac:chgData name="" userId="3a84d07e5fdc13ce" providerId="LiveId" clId="{21521D6A-C13B-4690-9D7A-2F0C8D797D88}" dt="2020-05-17T18:08:56.193" v="250" actId="207"/>
          <ac:spMkLst>
            <pc:docMk/>
            <pc:sldMk cId="438240669" sldId="261"/>
            <ac:spMk id="2" creationId="{5E6387E0-7873-7643-B10F-EF5254558214}"/>
          </ac:spMkLst>
        </pc:spChg>
        <pc:spChg chg="mod">
          <ac:chgData name="" userId="3a84d07e5fdc13ce" providerId="LiveId" clId="{21521D6A-C13B-4690-9D7A-2F0C8D797D88}" dt="2020-05-18T13:00:48.177" v="262"/>
          <ac:spMkLst>
            <pc:docMk/>
            <pc:sldMk cId="438240669" sldId="261"/>
            <ac:spMk id="3" creationId="{B30E9741-E0D4-5148-A36E-FD38AB85EDA2}"/>
          </ac:spMkLst>
        </pc:spChg>
        <pc:picChg chg="del">
          <ac:chgData name="" userId="3a84d07e5fdc13ce" providerId="LiveId" clId="{21521D6A-C13B-4690-9D7A-2F0C8D797D88}" dt="2020-05-17T18:08:57.874" v="251" actId="478"/>
          <ac:picMkLst>
            <pc:docMk/>
            <pc:sldMk cId="438240669" sldId="261"/>
            <ac:picMk id="4" creationId="{CE9BBFF3-6578-964B-B44A-3A7385911823}"/>
          </ac:picMkLst>
        </pc:picChg>
      </pc:sldChg>
      <pc:sldChg chg="modSp">
        <pc:chgData name="" userId="3a84d07e5fdc13ce" providerId="LiveId" clId="{21521D6A-C13B-4690-9D7A-2F0C8D797D88}" dt="2020-05-18T13:06:14.748" v="325" actId="207"/>
        <pc:sldMkLst>
          <pc:docMk/>
          <pc:sldMk cId="4256812373" sldId="262"/>
        </pc:sldMkLst>
        <pc:spChg chg="mod">
          <ac:chgData name="" userId="3a84d07e5fdc13ce" providerId="LiveId" clId="{21521D6A-C13B-4690-9D7A-2F0C8D797D88}" dt="2020-05-18T13:06:14.748" v="325" actId="207"/>
          <ac:spMkLst>
            <pc:docMk/>
            <pc:sldMk cId="4256812373" sldId="262"/>
            <ac:spMk id="2" creationId="{5E6387E0-7873-7643-B10F-EF5254558214}"/>
          </ac:spMkLst>
        </pc:spChg>
        <pc:spChg chg="mod">
          <ac:chgData name="" userId="3a84d07e5fdc13ce" providerId="LiveId" clId="{21521D6A-C13B-4690-9D7A-2F0C8D797D88}" dt="2020-05-18T13:00:48.177" v="262"/>
          <ac:spMkLst>
            <pc:docMk/>
            <pc:sldMk cId="4256812373" sldId="262"/>
            <ac:spMk id="3" creationId="{B30E9741-E0D4-5148-A36E-FD38AB85EDA2}"/>
          </ac:spMkLst>
        </pc:spChg>
        <pc:picChg chg="mod">
          <ac:chgData name="" userId="3a84d07e5fdc13ce" providerId="LiveId" clId="{21521D6A-C13B-4690-9D7A-2F0C8D797D88}" dt="2020-05-18T13:00:48.177" v="262"/>
          <ac:picMkLst>
            <pc:docMk/>
            <pc:sldMk cId="4256812373" sldId="262"/>
            <ac:picMk id="5" creationId="{210AE86A-EF07-4C71-BF7F-4CB3C62FBF57}"/>
          </ac:picMkLst>
        </pc:picChg>
      </pc:sldChg>
      <pc:sldChg chg="delSp modSp">
        <pc:chgData name="" userId="3a84d07e5fdc13ce" providerId="LiveId" clId="{21521D6A-C13B-4690-9D7A-2F0C8D797D88}" dt="2020-05-18T13:06:03.296" v="323" actId="1076"/>
        <pc:sldMkLst>
          <pc:docMk/>
          <pc:sldMk cId="1429498424" sldId="263"/>
        </pc:sldMkLst>
        <pc:spChg chg="mod">
          <ac:chgData name="" userId="3a84d07e5fdc13ce" providerId="LiveId" clId="{21521D6A-C13B-4690-9D7A-2F0C8D797D88}" dt="2020-05-18T13:06:03.296" v="323" actId="1076"/>
          <ac:spMkLst>
            <pc:docMk/>
            <pc:sldMk cId="1429498424" sldId="263"/>
            <ac:spMk id="3" creationId="{00000000-0000-0000-0000-000000000000}"/>
          </ac:spMkLst>
        </pc:spChg>
        <pc:spChg chg="mod">
          <ac:chgData name="" userId="3a84d07e5fdc13ce" providerId="LiveId" clId="{21521D6A-C13B-4690-9D7A-2F0C8D797D88}" dt="2020-05-18T13:00:48.177" v="262"/>
          <ac:spMkLst>
            <pc:docMk/>
            <pc:sldMk cId="1429498424" sldId="263"/>
            <ac:spMk id="4" creationId="{00000000-0000-0000-0000-000000000000}"/>
          </ac:spMkLst>
        </pc:spChg>
        <pc:picChg chg="del">
          <ac:chgData name="" userId="3a84d07e5fdc13ce" providerId="LiveId" clId="{21521D6A-C13B-4690-9D7A-2F0C8D797D88}" dt="2020-05-17T18:08:35.308" v="246" actId="478"/>
          <ac:picMkLst>
            <pc:docMk/>
            <pc:sldMk cId="1429498424" sldId="263"/>
            <ac:picMk id="7" creationId="{FF36DC0B-A17B-4869-A775-8D005692F743}"/>
          </ac:picMkLst>
        </pc:picChg>
      </pc:sldChg>
      <pc:sldChg chg="delSp modSp">
        <pc:chgData name="" userId="3a84d07e5fdc13ce" providerId="LiveId" clId="{21521D6A-C13B-4690-9D7A-2F0C8D797D88}" dt="2020-05-17T18:08:25.617" v="244" actId="207"/>
        <pc:sldMkLst>
          <pc:docMk/>
          <pc:sldMk cId="2410216505" sldId="264"/>
        </pc:sldMkLst>
        <pc:spChg chg="mod">
          <ac:chgData name="" userId="3a84d07e5fdc13ce" providerId="LiveId" clId="{21521D6A-C13B-4690-9D7A-2F0C8D797D88}" dt="2020-05-17T18:08:25.617" v="244" actId="207"/>
          <ac:spMkLst>
            <pc:docMk/>
            <pc:sldMk cId="2410216505" sldId="264"/>
            <ac:spMk id="3" creationId="{00000000-0000-0000-0000-000000000000}"/>
          </ac:spMkLst>
        </pc:spChg>
        <pc:picChg chg="del">
          <ac:chgData name="" userId="3a84d07e5fdc13ce" providerId="LiveId" clId="{21521D6A-C13B-4690-9D7A-2F0C8D797D88}" dt="2020-05-17T18:08:19.595" v="243" actId="478"/>
          <ac:picMkLst>
            <pc:docMk/>
            <pc:sldMk cId="2410216505" sldId="264"/>
            <ac:picMk id="7" creationId="{839DA767-045C-46FF-8CD1-62694CF4F557}"/>
          </ac:picMkLst>
        </pc:picChg>
      </pc:sldChg>
      <pc:sldChg chg="delSp modSp">
        <pc:chgData name="" userId="3a84d07e5fdc13ce" providerId="LiveId" clId="{21521D6A-C13B-4690-9D7A-2F0C8D797D88}" dt="2020-05-18T13:05:49.616" v="322" actId="1076"/>
        <pc:sldMkLst>
          <pc:docMk/>
          <pc:sldMk cId="3476620326" sldId="268"/>
        </pc:sldMkLst>
        <pc:spChg chg="mod">
          <ac:chgData name="" userId="3a84d07e5fdc13ce" providerId="LiveId" clId="{21521D6A-C13B-4690-9D7A-2F0C8D797D88}" dt="2020-05-18T13:05:49.616" v="322" actId="1076"/>
          <ac:spMkLst>
            <pc:docMk/>
            <pc:sldMk cId="3476620326" sldId="268"/>
            <ac:spMk id="3" creationId="{00000000-0000-0000-0000-000000000000}"/>
          </ac:spMkLst>
        </pc:spChg>
        <pc:picChg chg="del">
          <ac:chgData name="" userId="3a84d07e5fdc13ce" providerId="LiveId" clId="{21521D6A-C13B-4690-9D7A-2F0C8D797D88}" dt="2020-05-17T18:08:10.506" v="241" actId="478"/>
          <ac:picMkLst>
            <pc:docMk/>
            <pc:sldMk cId="3476620326" sldId="268"/>
            <ac:picMk id="7" creationId="{06F1E98F-7CD5-4420-9DED-4CF9EBA6034C}"/>
          </ac:picMkLst>
        </pc:picChg>
      </pc:sldChg>
      <pc:sldChg chg="addSp delSp modSp">
        <pc:chgData name="" userId="3a84d07e5fdc13ce" providerId="LiveId" clId="{21521D6A-C13B-4690-9D7A-2F0C8D797D88}" dt="2020-05-18T13:05:44.347" v="321" actId="1076"/>
        <pc:sldMkLst>
          <pc:docMk/>
          <pc:sldMk cId="2698415513" sldId="269"/>
        </pc:sldMkLst>
        <pc:spChg chg="add del mod">
          <ac:chgData name="" userId="3a84d07e5fdc13ce" providerId="LiveId" clId="{21521D6A-C13B-4690-9D7A-2F0C8D797D88}" dt="2020-05-18T13:05:44.347" v="321" actId="1076"/>
          <ac:spMkLst>
            <pc:docMk/>
            <pc:sldMk cId="2698415513" sldId="269"/>
            <ac:spMk id="3" creationId="{00000000-0000-0000-0000-000000000000}"/>
          </ac:spMkLst>
        </pc:spChg>
        <pc:spChg chg="mod">
          <ac:chgData name="" userId="3a84d07e5fdc13ce" providerId="LiveId" clId="{21521D6A-C13B-4690-9D7A-2F0C8D797D88}" dt="2020-05-18T13:00:48.177" v="262"/>
          <ac:spMkLst>
            <pc:docMk/>
            <pc:sldMk cId="2698415513" sldId="269"/>
            <ac:spMk id="4" creationId="{00000000-0000-0000-0000-000000000000}"/>
          </ac:spMkLst>
        </pc:spChg>
        <pc:spChg chg="add del mod">
          <ac:chgData name="" userId="3a84d07e5fdc13ce" providerId="LiveId" clId="{21521D6A-C13B-4690-9D7A-2F0C8D797D88}" dt="2020-05-17T18:07:59.718" v="239" actId="478"/>
          <ac:spMkLst>
            <pc:docMk/>
            <pc:sldMk cId="2698415513" sldId="269"/>
            <ac:spMk id="5" creationId="{88C9B313-D1AD-4FA4-AA7F-EE429EB060C5}"/>
          </ac:spMkLst>
        </pc:spChg>
        <pc:picChg chg="del">
          <ac:chgData name="" userId="3a84d07e5fdc13ce" providerId="LiveId" clId="{21521D6A-C13B-4690-9D7A-2F0C8D797D88}" dt="2020-05-17T18:07:51.332" v="237" actId="478"/>
          <ac:picMkLst>
            <pc:docMk/>
            <pc:sldMk cId="2698415513" sldId="269"/>
            <ac:picMk id="7" creationId="{3C170FDB-060C-4842-9840-C10BFC17E9BD}"/>
          </ac:picMkLst>
        </pc:picChg>
      </pc:sldChg>
      <pc:sldChg chg="delSp modSp">
        <pc:chgData name="" userId="3a84d07e5fdc13ce" providerId="LiveId" clId="{21521D6A-C13B-4690-9D7A-2F0C8D797D88}" dt="2020-05-18T13:05:39.487" v="320" actId="1076"/>
        <pc:sldMkLst>
          <pc:docMk/>
          <pc:sldMk cId="1310868303" sldId="270"/>
        </pc:sldMkLst>
        <pc:spChg chg="mod">
          <ac:chgData name="" userId="3a84d07e5fdc13ce" providerId="LiveId" clId="{21521D6A-C13B-4690-9D7A-2F0C8D797D88}" dt="2020-05-18T13:05:39.487" v="320" actId="1076"/>
          <ac:spMkLst>
            <pc:docMk/>
            <pc:sldMk cId="1310868303" sldId="270"/>
            <ac:spMk id="3" creationId="{00000000-0000-0000-0000-000000000000}"/>
          </ac:spMkLst>
        </pc:spChg>
        <pc:picChg chg="del">
          <ac:chgData name="" userId="3a84d07e5fdc13ce" providerId="LiveId" clId="{21521D6A-C13B-4690-9D7A-2F0C8D797D88}" dt="2020-05-17T18:07:45.880" v="236" actId="478"/>
          <ac:picMkLst>
            <pc:docMk/>
            <pc:sldMk cId="1310868303" sldId="270"/>
            <ac:picMk id="7" creationId="{91D5BC3C-86D6-4638-9E77-59D467048147}"/>
          </ac:picMkLst>
        </pc:picChg>
      </pc:sldChg>
      <pc:sldChg chg="delSp modSp">
        <pc:chgData name="" userId="3a84d07e5fdc13ce" providerId="LiveId" clId="{21521D6A-C13B-4690-9D7A-2F0C8D797D88}" dt="2020-05-18T13:05:29.818" v="319" actId="1076"/>
        <pc:sldMkLst>
          <pc:docMk/>
          <pc:sldMk cId="2934916338" sldId="271"/>
        </pc:sldMkLst>
        <pc:spChg chg="mod">
          <ac:chgData name="" userId="3a84d07e5fdc13ce" providerId="LiveId" clId="{21521D6A-C13B-4690-9D7A-2F0C8D797D88}" dt="2020-05-18T13:05:29.818" v="319" actId="1076"/>
          <ac:spMkLst>
            <pc:docMk/>
            <pc:sldMk cId="2934916338" sldId="271"/>
            <ac:spMk id="3" creationId="{00000000-0000-0000-0000-000000000000}"/>
          </ac:spMkLst>
        </pc:spChg>
        <pc:spChg chg="mod">
          <ac:chgData name="" userId="3a84d07e5fdc13ce" providerId="LiveId" clId="{21521D6A-C13B-4690-9D7A-2F0C8D797D88}" dt="2020-05-18T13:00:48.177" v="262"/>
          <ac:spMkLst>
            <pc:docMk/>
            <pc:sldMk cId="2934916338" sldId="271"/>
            <ac:spMk id="4" creationId="{00000000-0000-0000-0000-000000000000}"/>
          </ac:spMkLst>
        </pc:spChg>
        <pc:picChg chg="del">
          <ac:chgData name="" userId="3a84d07e5fdc13ce" providerId="LiveId" clId="{21521D6A-C13B-4690-9D7A-2F0C8D797D88}" dt="2020-05-17T18:07:28.576" v="232" actId="478"/>
          <ac:picMkLst>
            <pc:docMk/>
            <pc:sldMk cId="2934916338" sldId="271"/>
            <ac:picMk id="6" creationId="{8ABD5F7F-E8A4-4EF7-AD92-2EBFAFFB7B19}"/>
          </ac:picMkLst>
        </pc:picChg>
      </pc:sldChg>
      <pc:sldChg chg="delSp modSp">
        <pc:chgData name="" userId="3a84d07e5fdc13ce" providerId="LiveId" clId="{21521D6A-C13B-4690-9D7A-2F0C8D797D88}" dt="2020-05-18T13:03:49.011" v="289" actId="1076"/>
        <pc:sldMkLst>
          <pc:docMk/>
          <pc:sldMk cId="2338066520" sldId="272"/>
        </pc:sldMkLst>
        <pc:spChg chg="mod">
          <ac:chgData name="" userId="3a84d07e5fdc13ce" providerId="LiveId" clId="{21521D6A-C13B-4690-9D7A-2F0C8D797D88}" dt="2020-05-18T13:03:49.011" v="289" actId="1076"/>
          <ac:spMkLst>
            <pc:docMk/>
            <pc:sldMk cId="2338066520" sldId="272"/>
            <ac:spMk id="3" creationId="{00000000-0000-0000-0000-000000000000}"/>
          </ac:spMkLst>
        </pc:spChg>
        <pc:picChg chg="del">
          <ac:chgData name="" userId="3a84d07e5fdc13ce" providerId="LiveId" clId="{21521D6A-C13B-4690-9D7A-2F0C8D797D88}" dt="2020-05-17T18:06:44.950" v="222" actId="478"/>
          <ac:picMkLst>
            <pc:docMk/>
            <pc:sldMk cId="2338066520" sldId="272"/>
            <ac:picMk id="6" creationId="{7F174F76-CC72-4E2E-8019-09C36EA6BDBF}"/>
          </ac:picMkLst>
        </pc:picChg>
      </pc:sldChg>
      <pc:sldChg chg="delSp modSp">
        <pc:chgData name="" userId="3a84d07e5fdc13ce" providerId="LiveId" clId="{21521D6A-C13B-4690-9D7A-2F0C8D797D88}" dt="2020-05-18T13:03:42.175" v="288" actId="1076"/>
        <pc:sldMkLst>
          <pc:docMk/>
          <pc:sldMk cId="2842212169" sldId="277"/>
        </pc:sldMkLst>
        <pc:spChg chg="mod">
          <ac:chgData name="" userId="3a84d07e5fdc13ce" providerId="LiveId" clId="{21521D6A-C13B-4690-9D7A-2F0C8D797D88}" dt="2020-05-18T13:03:42.175" v="288" actId="1076"/>
          <ac:spMkLst>
            <pc:docMk/>
            <pc:sldMk cId="2842212169" sldId="277"/>
            <ac:spMk id="3" creationId="{00000000-0000-0000-0000-000000000000}"/>
          </ac:spMkLst>
        </pc:spChg>
        <pc:picChg chg="del">
          <ac:chgData name="" userId="3a84d07e5fdc13ce" providerId="LiveId" clId="{21521D6A-C13B-4690-9D7A-2F0C8D797D88}" dt="2020-05-17T18:06:37.515" v="220" actId="478"/>
          <ac:picMkLst>
            <pc:docMk/>
            <pc:sldMk cId="2842212169" sldId="277"/>
            <ac:picMk id="6" creationId="{9A4F75D6-0779-4536-A00E-247287B7394C}"/>
          </ac:picMkLst>
        </pc:picChg>
      </pc:sldChg>
      <pc:sldChg chg="delSp modSp">
        <pc:chgData name="" userId="3a84d07e5fdc13ce" providerId="LiveId" clId="{21521D6A-C13B-4690-9D7A-2F0C8D797D88}" dt="2020-05-18T13:04:58.037" v="315" actId="1036"/>
        <pc:sldMkLst>
          <pc:docMk/>
          <pc:sldMk cId="682243077" sldId="279"/>
        </pc:sldMkLst>
        <pc:spChg chg="mod">
          <ac:chgData name="" userId="3a84d07e5fdc13ce" providerId="LiveId" clId="{21521D6A-C13B-4690-9D7A-2F0C8D797D88}" dt="2020-05-18T13:04:24.953" v="298" actId="27636"/>
          <ac:spMkLst>
            <pc:docMk/>
            <pc:sldMk cId="682243077" sldId="279"/>
            <ac:spMk id="3" creationId="{00000000-0000-0000-0000-000000000000}"/>
          </ac:spMkLst>
        </pc:spChg>
        <pc:spChg chg="mod">
          <ac:chgData name="" userId="3a84d07e5fdc13ce" providerId="LiveId" clId="{21521D6A-C13B-4690-9D7A-2F0C8D797D88}" dt="2020-05-18T13:04:58.037" v="315" actId="1036"/>
          <ac:spMkLst>
            <pc:docMk/>
            <pc:sldMk cId="682243077" sldId="279"/>
            <ac:spMk id="8" creationId="{00000000-0000-0000-0000-000000000000}"/>
          </ac:spMkLst>
        </pc:spChg>
        <pc:graphicFrameChg chg="mod modGraphic">
          <ac:chgData name="" userId="3a84d07e5fdc13ce" providerId="LiveId" clId="{21521D6A-C13B-4690-9D7A-2F0C8D797D88}" dt="2020-05-18T13:04:36.388" v="300" actId="1076"/>
          <ac:graphicFrameMkLst>
            <pc:docMk/>
            <pc:sldMk cId="682243077" sldId="279"/>
            <ac:graphicFrameMk id="6" creationId="{00000000-0000-0000-0000-000000000000}"/>
          </ac:graphicFrameMkLst>
        </pc:graphicFrameChg>
        <pc:picChg chg="del">
          <ac:chgData name="" userId="3a84d07e5fdc13ce" providerId="LiveId" clId="{21521D6A-C13B-4690-9D7A-2F0C8D797D88}" dt="2020-05-17T18:06:52.378" v="225" actId="478"/>
          <ac:picMkLst>
            <pc:docMk/>
            <pc:sldMk cId="682243077" sldId="279"/>
            <ac:picMk id="9" creationId="{52F0439A-F43C-4F62-905E-BC6F50F2311D}"/>
          </ac:picMkLst>
        </pc:picChg>
      </pc:sldChg>
      <pc:sldChg chg="delSp modSp">
        <pc:chgData name="" userId="3a84d07e5fdc13ce" providerId="LiveId" clId="{21521D6A-C13B-4690-9D7A-2F0C8D797D88}" dt="2020-05-18T13:04:01.533" v="291" actId="1076"/>
        <pc:sldMkLst>
          <pc:docMk/>
          <pc:sldMk cId="682059727" sldId="286"/>
        </pc:sldMkLst>
        <pc:spChg chg="mod">
          <ac:chgData name="" userId="3a84d07e5fdc13ce" providerId="LiveId" clId="{21521D6A-C13B-4690-9D7A-2F0C8D797D88}" dt="2020-05-18T13:04:01.533" v="291" actId="1076"/>
          <ac:spMkLst>
            <pc:docMk/>
            <pc:sldMk cId="682059727" sldId="286"/>
            <ac:spMk id="22530" creationId="{40B02702-A9FB-4095-B774-6FDD6BD727BC}"/>
          </ac:spMkLst>
        </pc:spChg>
        <pc:spChg chg="mod">
          <ac:chgData name="" userId="3a84d07e5fdc13ce" providerId="LiveId" clId="{21521D6A-C13B-4690-9D7A-2F0C8D797D88}" dt="2020-05-18T13:00:48.177" v="262"/>
          <ac:spMkLst>
            <pc:docMk/>
            <pc:sldMk cId="682059727" sldId="286"/>
            <ac:spMk id="22531" creationId="{217CF27F-C7B4-4490-9B7A-F4FD4362BE50}"/>
          </ac:spMkLst>
        </pc:spChg>
        <pc:picChg chg="del">
          <ac:chgData name="" userId="3a84d07e5fdc13ce" providerId="LiveId" clId="{21521D6A-C13B-4690-9D7A-2F0C8D797D88}" dt="2020-05-17T18:06:49.587" v="224" actId="478"/>
          <ac:picMkLst>
            <pc:docMk/>
            <pc:sldMk cId="682059727" sldId="286"/>
            <ac:picMk id="5" creationId="{11D0BCAE-B541-4188-89B8-F2B1F46A0C73}"/>
          </ac:picMkLst>
        </pc:picChg>
      </pc:sldChg>
      <pc:sldChg chg="delSp modSp">
        <pc:chgData name="" userId="3a84d07e5fdc13ce" providerId="LiveId" clId="{21521D6A-C13B-4690-9D7A-2F0C8D797D88}" dt="2020-05-18T13:03:55.073" v="290" actId="1076"/>
        <pc:sldMkLst>
          <pc:docMk/>
          <pc:sldMk cId="2122883354" sldId="289"/>
        </pc:sldMkLst>
        <pc:spChg chg="mod">
          <ac:chgData name="" userId="3a84d07e5fdc13ce" providerId="LiveId" clId="{21521D6A-C13B-4690-9D7A-2F0C8D797D88}" dt="2020-05-18T13:00:48.725" v="263" actId="27636"/>
          <ac:spMkLst>
            <pc:docMk/>
            <pc:sldMk cId="2122883354" sldId="289"/>
            <ac:spMk id="15363" creationId="{E9D38D4B-2EA2-417B-9510-A063835A6DF5}"/>
          </ac:spMkLst>
        </pc:spChg>
        <pc:spChg chg="mod">
          <ac:chgData name="" userId="3a84d07e5fdc13ce" providerId="LiveId" clId="{21521D6A-C13B-4690-9D7A-2F0C8D797D88}" dt="2020-05-18T13:03:55.073" v="290" actId="1076"/>
          <ac:spMkLst>
            <pc:docMk/>
            <pc:sldMk cId="2122883354" sldId="289"/>
            <ac:spMk id="21506" creationId="{B776EFC9-5287-4194-8061-DF3BE0899268}"/>
          </ac:spMkLst>
        </pc:spChg>
        <pc:picChg chg="del">
          <ac:chgData name="" userId="3a84d07e5fdc13ce" providerId="LiveId" clId="{21521D6A-C13B-4690-9D7A-2F0C8D797D88}" dt="2020-05-17T18:06:47.102" v="223" actId="478"/>
          <ac:picMkLst>
            <pc:docMk/>
            <pc:sldMk cId="2122883354" sldId="289"/>
            <ac:picMk id="5" creationId="{93BC41CA-9D79-4CBD-A08D-0DA83CBEB37E}"/>
          </ac:picMkLst>
        </pc:picChg>
      </pc:sldChg>
      <pc:sldChg chg="delSp modSp">
        <pc:chgData name="" userId="3a84d07e5fdc13ce" providerId="LiveId" clId="{21521D6A-C13B-4690-9D7A-2F0C8D797D88}" dt="2020-05-18T13:03:33.770" v="287" actId="1076"/>
        <pc:sldMkLst>
          <pc:docMk/>
          <pc:sldMk cId="1345329838" sldId="296"/>
        </pc:sldMkLst>
        <pc:spChg chg="mod">
          <ac:chgData name="" userId="3a84d07e5fdc13ce" providerId="LiveId" clId="{21521D6A-C13B-4690-9D7A-2F0C8D797D88}" dt="2020-05-18T13:03:33.770" v="287" actId="1076"/>
          <ac:spMkLst>
            <pc:docMk/>
            <pc:sldMk cId="1345329838" sldId="296"/>
            <ac:spMk id="26626" creationId="{5A786F9F-BB2F-4BE6-965C-C00AC86F32EF}"/>
          </ac:spMkLst>
        </pc:spChg>
        <pc:spChg chg="mod">
          <ac:chgData name="" userId="3a84d07e5fdc13ce" providerId="LiveId" clId="{21521D6A-C13B-4690-9D7A-2F0C8D797D88}" dt="2020-05-18T13:00:48.177" v="262"/>
          <ac:spMkLst>
            <pc:docMk/>
            <pc:sldMk cId="1345329838" sldId="296"/>
            <ac:spMk id="26627" creationId="{C0E2AA59-DA0D-4DA5-B342-30EDE208BD2A}"/>
          </ac:spMkLst>
        </pc:spChg>
        <pc:picChg chg="del">
          <ac:chgData name="" userId="3a84d07e5fdc13ce" providerId="LiveId" clId="{21521D6A-C13B-4690-9D7A-2F0C8D797D88}" dt="2020-05-17T18:03:26.010" v="201" actId="478"/>
          <ac:picMkLst>
            <pc:docMk/>
            <pc:sldMk cId="1345329838" sldId="296"/>
            <ac:picMk id="5" creationId="{0A7EF702-FD63-4497-961E-1B57B2E4A2E4}"/>
          </ac:picMkLst>
        </pc:picChg>
      </pc:sldChg>
      <pc:sldChg chg="delSp modSp">
        <pc:chgData name="" userId="3a84d07e5fdc13ce" providerId="LiveId" clId="{21521D6A-C13B-4690-9D7A-2F0C8D797D88}" dt="2020-05-18T13:05:20.240" v="318" actId="14100"/>
        <pc:sldMkLst>
          <pc:docMk/>
          <pc:sldMk cId="2263718259" sldId="297"/>
        </pc:sldMkLst>
        <pc:picChg chg="mod">
          <ac:chgData name="" userId="3a84d07e5fdc13ce" providerId="LiveId" clId="{21521D6A-C13B-4690-9D7A-2F0C8D797D88}" dt="2020-05-18T13:05:20.240" v="318" actId="14100"/>
          <ac:picMkLst>
            <pc:docMk/>
            <pc:sldMk cId="2263718259" sldId="297"/>
            <ac:picMk id="5" creationId="{88458B9C-B527-451E-9FD4-710381794AF2}"/>
          </ac:picMkLst>
        </pc:picChg>
        <pc:picChg chg="del">
          <ac:chgData name="" userId="3a84d07e5fdc13ce" providerId="LiveId" clId="{21521D6A-C13B-4690-9D7A-2F0C8D797D88}" dt="2020-05-17T18:07:21.925" v="231" actId="478"/>
          <ac:picMkLst>
            <pc:docMk/>
            <pc:sldMk cId="2263718259" sldId="297"/>
            <ac:picMk id="6" creationId="{84DE06CD-4632-432F-9D9C-3B03E063AA3B}"/>
          </ac:picMkLst>
        </pc:picChg>
      </pc:sldChg>
      <pc:sldChg chg="delSp modSp add ord modNotesTx">
        <pc:chgData name="" userId="3a84d07e5fdc13ce" providerId="LiveId" clId="{21521D6A-C13B-4690-9D7A-2F0C8D797D88}" dt="2020-05-18T13:06:43.155" v="327" actId="1076"/>
        <pc:sldMkLst>
          <pc:docMk/>
          <pc:sldMk cId="1839635006" sldId="298"/>
        </pc:sldMkLst>
        <pc:spChg chg="mod">
          <ac:chgData name="" userId="3a84d07e5fdc13ce" providerId="LiveId" clId="{21521D6A-C13B-4690-9D7A-2F0C8D797D88}" dt="2020-05-18T13:06:43.155" v="327" actId="1076"/>
          <ac:spMkLst>
            <pc:docMk/>
            <pc:sldMk cId="1839635006" sldId="298"/>
            <ac:spMk id="2" creationId="{5E6387E0-7873-7643-B10F-EF5254558214}"/>
          </ac:spMkLst>
        </pc:spChg>
        <pc:spChg chg="mod">
          <ac:chgData name="" userId="3a84d07e5fdc13ce" providerId="LiveId" clId="{21521D6A-C13B-4690-9D7A-2F0C8D797D88}" dt="2020-05-18T13:00:48.177" v="262"/>
          <ac:spMkLst>
            <pc:docMk/>
            <pc:sldMk cId="1839635006" sldId="298"/>
            <ac:spMk id="3" creationId="{B30E9741-E0D4-5148-A36E-FD38AB85EDA2}"/>
          </ac:spMkLst>
        </pc:spChg>
        <pc:picChg chg="del">
          <ac:chgData name="" userId="3a84d07e5fdc13ce" providerId="LiveId" clId="{21521D6A-C13B-4690-9D7A-2F0C8D797D88}" dt="2020-05-17T18:09:28.636" v="257" actId="478"/>
          <ac:picMkLst>
            <pc:docMk/>
            <pc:sldMk cId="1839635006" sldId="298"/>
            <ac:picMk id="6" creationId="{3BC72594-F0ED-49AC-B8FF-57567490E8B4}"/>
          </ac:picMkLst>
        </pc:picChg>
      </pc:sldChg>
      <pc:sldChg chg="delSp modSp add ord modNotesTx">
        <pc:chgData name="" userId="3a84d07e5fdc13ce" providerId="LiveId" clId="{21521D6A-C13B-4690-9D7A-2F0C8D797D88}" dt="2020-05-18T13:05:06.192" v="316" actId="1076"/>
        <pc:sldMkLst>
          <pc:docMk/>
          <pc:sldMk cId="3606145771" sldId="299"/>
        </pc:sldMkLst>
        <pc:spChg chg="mod">
          <ac:chgData name="" userId="3a84d07e5fdc13ce" providerId="LiveId" clId="{21521D6A-C13B-4690-9D7A-2F0C8D797D88}" dt="2020-05-18T13:05:06.192" v="316" actId="1076"/>
          <ac:spMkLst>
            <pc:docMk/>
            <pc:sldMk cId="3606145771" sldId="299"/>
            <ac:spMk id="3" creationId="{00000000-0000-0000-0000-000000000000}"/>
          </ac:spMkLst>
        </pc:spChg>
        <pc:spChg chg="mod">
          <ac:chgData name="" userId="3a84d07e5fdc13ce" providerId="LiveId" clId="{21521D6A-C13B-4690-9D7A-2F0C8D797D88}" dt="2020-05-18T13:00:48.177" v="262"/>
          <ac:spMkLst>
            <pc:docMk/>
            <pc:sldMk cId="3606145771" sldId="299"/>
            <ac:spMk id="4" creationId="{00000000-0000-0000-0000-000000000000}"/>
          </ac:spMkLst>
        </pc:spChg>
        <pc:picChg chg="del">
          <ac:chgData name="" userId="3a84d07e5fdc13ce" providerId="LiveId" clId="{21521D6A-C13B-4690-9D7A-2F0C8D797D88}" dt="2020-05-17T18:06:54.995" v="226" actId="478"/>
          <ac:picMkLst>
            <pc:docMk/>
            <pc:sldMk cId="3606145771" sldId="299"/>
            <ac:picMk id="6" creationId="{8ABD5F7F-E8A4-4EF7-AD92-2EBFAFFB7B19}"/>
          </ac:picMkLst>
        </pc:picChg>
      </pc:sldChg>
      <pc:sldChg chg="delSp modSp add modNotesTx">
        <pc:chgData name="" userId="3a84d07e5fdc13ce" providerId="LiveId" clId="{21521D6A-C13B-4690-9D7A-2F0C8D797D88}" dt="2020-05-18T13:03:27.937" v="286" actId="1076"/>
        <pc:sldMkLst>
          <pc:docMk/>
          <pc:sldMk cId="831701516" sldId="300"/>
        </pc:sldMkLst>
        <pc:spChg chg="mod">
          <ac:chgData name="" userId="3a84d07e5fdc13ce" providerId="LiveId" clId="{21521D6A-C13B-4690-9D7A-2F0C8D797D88}" dt="2020-05-18T13:03:27.937" v="286" actId="1076"/>
          <ac:spMkLst>
            <pc:docMk/>
            <pc:sldMk cId="831701516" sldId="300"/>
            <ac:spMk id="3" creationId="{00000000-0000-0000-0000-000000000000}"/>
          </ac:spMkLst>
        </pc:spChg>
        <pc:spChg chg="mod">
          <ac:chgData name="" userId="3a84d07e5fdc13ce" providerId="LiveId" clId="{21521D6A-C13B-4690-9D7A-2F0C8D797D88}" dt="2020-05-18T13:00:48.810" v="264" actId="27636"/>
          <ac:spMkLst>
            <pc:docMk/>
            <pc:sldMk cId="831701516" sldId="300"/>
            <ac:spMk id="4" creationId="{00000000-0000-0000-0000-000000000000}"/>
          </ac:spMkLst>
        </pc:spChg>
        <pc:picChg chg="del">
          <ac:chgData name="" userId="3a84d07e5fdc13ce" providerId="LiveId" clId="{21521D6A-C13B-4690-9D7A-2F0C8D797D88}" dt="2020-05-17T18:06:42.124" v="221" actId="478"/>
          <ac:picMkLst>
            <pc:docMk/>
            <pc:sldMk cId="831701516" sldId="300"/>
            <ac:picMk id="6" creationId="{7F174F76-CC72-4E2E-8019-09C36EA6BDBF}"/>
          </ac:picMkLst>
        </pc:picChg>
      </pc:sldChg>
      <pc:sldMasterChg chg="modSp modSldLayout">
        <pc:chgData name="" userId="3a84d07e5fdc13ce" providerId="LiveId" clId="{21521D6A-C13B-4690-9D7A-2F0C8D797D88}" dt="2020-05-18T13:00:48.177" v="262"/>
        <pc:sldMasterMkLst>
          <pc:docMk/>
          <pc:sldMasterMk cId="2381619916" sldId="2147483660"/>
        </pc:sldMasterMkLst>
        <pc:spChg chg="mod">
          <ac:chgData name="" userId="3a84d07e5fdc13ce" providerId="LiveId" clId="{21521D6A-C13B-4690-9D7A-2F0C8D797D88}" dt="2020-05-18T13:00:48.177" v="262"/>
          <ac:spMkLst>
            <pc:docMk/>
            <pc:sldMasterMk cId="2381619916" sldId="2147483660"/>
            <ac:spMk id="2" creationId="{00000000-0000-0000-0000-000000000000}"/>
          </ac:spMkLst>
        </pc:spChg>
        <pc:spChg chg="mod">
          <ac:chgData name="" userId="3a84d07e5fdc13ce" providerId="LiveId" clId="{21521D6A-C13B-4690-9D7A-2F0C8D797D88}" dt="2020-05-18T13:00:48.177" v="262"/>
          <ac:spMkLst>
            <pc:docMk/>
            <pc:sldMasterMk cId="2381619916" sldId="2147483660"/>
            <ac:spMk id="3" creationId="{00000000-0000-0000-0000-000000000000}"/>
          </ac:spMkLst>
        </pc:spChg>
        <pc:spChg chg="mod">
          <ac:chgData name="" userId="3a84d07e5fdc13ce" providerId="LiveId" clId="{21521D6A-C13B-4690-9D7A-2F0C8D797D88}" dt="2020-05-18T13:00:48.177" v="262"/>
          <ac:spMkLst>
            <pc:docMk/>
            <pc:sldMasterMk cId="2381619916" sldId="2147483660"/>
            <ac:spMk id="4" creationId="{00000000-0000-0000-0000-000000000000}"/>
          </ac:spMkLst>
        </pc:spChg>
        <pc:spChg chg="mod">
          <ac:chgData name="" userId="3a84d07e5fdc13ce" providerId="LiveId" clId="{21521D6A-C13B-4690-9D7A-2F0C8D797D88}" dt="2020-05-18T13:00:48.177" v="262"/>
          <ac:spMkLst>
            <pc:docMk/>
            <pc:sldMasterMk cId="2381619916" sldId="2147483660"/>
            <ac:spMk id="6" creationId="{00000000-0000-0000-0000-000000000000}"/>
          </ac:spMkLst>
        </pc:spChg>
        <pc:sldLayoutChg chg="modSp">
          <pc:chgData name="" userId="3a84d07e5fdc13ce" providerId="LiveId" clId="{21521D6A-C13B-4690-9D7A-2F0C8D797D88}" dt="2020-05-18T13:00:48.177" v="262"/>
          <pc:sldLayoutMkLst>
            <pc:docMk/>
            <pc:sldMasterMk cId="2381619916" sldId="2147483660"/>
            <pc:sldLayoutMk cId="2074615671" sldId="2147483661"/>
          </pc:sldLayoutMkLst>
          <pc:spChg chg="mod">
            <ac:chgData name="" userId="3a84d07e5fdc13ce" providerId="LiveId" clId="{21521D6A-C13B-4690-9D7A-2F0C8D797D88}" dt="2020-05-18T13:00:48.177" v="262"/>
            <ac:spMkLst>
              <pc:docMk/>
              <pc:sldMasterMk cId="2381619916" sldId="2147483660"/>
              <pc:sldLayoutMk cId="2074615671" sldId="2147483661"/>
              <ac:spMk id="2" creationId="{00000000-0000-0000-0000-000000000000}"/>
            </ac:spMkLst>
          </pc:spChg>
          <pc:spChg chg="mod">
            <ac:chgData name="" userId="3a84d07e5fdc13ce" providerId="LiveId" clId="{21521D6A-C13B-4690-9D7A-2F0C8D797D88}" dt="2020-05-18T13:00:48.177" v="262"/>
            <ac:spMkLst>
              <pc:docMk/>
              <pc:sldMasterMk cId="2381619916" sldId="2147483660"/>
              <pc:sldLayoutMk cId="2074615671" sldId="2147483661"/>
              <ac:spMk id="3" creationId="{00000000-0000-0000-0000-000000000000}"/>
            </ac:spMkLst>
          </pc:spChg>
          <pc:spChg chg="mod">
            <ac:chgData name="" userId="3a84d07e5fdc13ce" providerId="LiveId" clId="{21521D6A-C13B-4690-9D7A-2F0C8D797D88}" dt="2020-05-18T13:00:48.177" v="262"/>
            <ac:spMkLst>
              <pc:docMk/>
              <pc:sldMasterMk cId="2381619916" sldId="2147483660"/>
              <pc:sldLayoutMk cId="2074615671" sldId="2147483661"/>
              <ac:spMk id="4" creationId="{00000000-0000-0000-0000-000000000000}"/>
            </ac:spMkLst>
          </pc:spChg>
          <pc:spChg chg="mod">
            <ac:chgData name="" userId="3a84d07e5fdc13ce" providerId="LiveId" clId="{21521D6A-C13B-4690-9D7A-2F0C8D797D88}" dt="2020-05-18T13:00:48.177" v="262"/>
            <ac:spMkLst>
              <pc:docMk/>
              <pc:sldMasterMk cId="2381619916" sldId="2147483660"/>
              <pc:sldLayoutMk cId="2074615671" sldId="2147483661"/>
              <ac:spMk id="5" creationId="{00000000-0000-0000-0000-000000000000}"/>
            </ac:spMkLst>
          </pc:spChg>
        </pc:sldLayoutChg>
        <pc:sldLayoutChg chg="modSp">
          <pc:chgData name="" userId="3a84d07e5fdc13ce" providerId="LiveId" clId="{21521D6A-C13B-4690-9D7A-2F0C8D797D88}" dt="2020-05-18T13:00:48.177" v="262"/>
          <pc:sldLayoutMkLst>
            <pc:docMk/>
            <pc:sldMasterMk cId="2381619916" sldId="2147483660"/>
            <pc:sldLayoutMk cId="80443948" sldId="2147483662"/>
          </pc:sldLayoutMkLst>
          <pc:spChg chg="mod">
            <ac:chgData name="" userId="3a84d07e5fdc13ce" providerId="LiveId" clId="{21521D6A-C13B-4690-9D7A-2F0C8D797D88}" dt="2020-05-18T13:00:48.177" v="262"/>
            <ac:spMkLst>
              <pc:docMk/>
              <pc:sldMasterMk cId="2381619916" sldId="2147483660"/>
              <pc:sldLayoutMk cId="80443948" sldId="2147483662"/>
              <ac:spMk id="3" creationId="{00000000-0000-0000-0000-000000000000}"/>
            </ac:spMkLst>
          </pc:spChg>
          <pc:spChg chg="mod">
            <ac:chgData name="" userId="3a84d07e5fdc13ce" providerId="LiveId" clId="{21521D6A-C13B-4690-9D7A-2F0C8D797D88}" dt="2020-05-18T13:00:48.177" v="262"/>
            <ac:spMkLst>
              <pc:docMk/>
              <pc:sldMasterMk cId="2381619916" sldId="2147483660"/>
              <pc:sldLayoutMk cId="80443948" sldId="2147483662"/>
              <ac:spMk id="5" creationId="{00000000-0000-0000-0000-000000000000}"/>
            </ac:spMkLst>
          </pc:spChg>
        </pc:sldLayoutChg>
        <pc:sldLayoutChg chg="modSp">
          <pc:chgData name="" userId="3a84d07e5fdc13ce" providerId="LiveId" clId="{21521D6A-C13B-4690-9D7A-2F0C8D797D88}" dt="2020-05-18T13:00:48.177" v="262"/>
          <pc:sldLayoutMkLst>
            <pc:docMk/>
            <pc:sldMasterMk cId="2381619916" sldId="2147483660"/>
            <pc:sldLayoutMk cId="1073075097" sldId="2147483663"/>
          </pc:sldLayoutMkLst>
          <pc:spChg chg="mod">
            <ac:chgData name="" userId="3a84d07e5fdc13ce" providerId="LiveId" clId="{21521D6A-C13B-4690-9D7A-2F0C8D797D88}" dt="2020-05-18T13:00:48.177" v="262"/>
            <ac:spMkLst>
              <pc:docMk/>
              <pc:sldMasterMk cId="2381619916" sldId="2147483660"/>
              <pc:sldLayoutMk cId="1073075097" sldId="2147483663"/>
              <ac:spMk id="2" creationId="{00000000-0000-0000-0000-000000000000}"/>
            </ac:spMkLst>
          </pc:spChg>
          <pc:spChg chg="mod">
            <ac:chgData name="" userId="3a84d07e5fdc13ce" providerId="LiveId" clId="{21521D6A-C13B-4690-9D7A-2F0C8D797D88}" dt="2020-05-18T13:00:48.177" v="262"/>
            <ac:spMkLst>
              <pc:docMk/>
              <pc:sldMasterMk cId="2381619916" sldId="2147483660"/>
              <pc:sldLayoutMk cId="1073075097" sldId="2147483663"/>
              <ac:spMk id="3" creationId="{00000000-0000-0000-0000-000000000000}"/>
            </ac:spMkLst>
          </pc:spChg>
        </pc:sldLayoutChg>
        <pc:sldLayoutChg chg="modSp">
          <pc:chgData name="" userId="3a84d07e5fdc13ce" providerId="LiveId" clId="{21521D6A-C13B-4690-9D7A-2F0C8D797D88}" dt="2020-05-18T13:00:48.177" v="262"/>
          <pc:sldLayoutMkLst>
            <pc:docMk/>
            <pc:sldMasterMk cId="2381619916" sldId="2147483660"/>
            <pc:sldLayoutMk cId="3199924526" sldId="2147483664"/>
          </pc:sldLayoutMkLst>
          <pc:spChg chg="mod">
            <ac:chgData name="" userId="3a84d07e5fdc13ce" providerId="LiveId" clId="{21521D6A-C13B-4690-9D7A-2F0C8D797D88}" dt="2020-05-18T13:00:48.177" v="262"/>
            <ac:spMkLst>
              <pc:docMk/>
              <pc:sldMasterMk cId="2381619916" sldId="2147483660"/>
              <pc:sldLayoutMk cId="3199924526" sldId="2147483664"/>
              <ac:spMk id="3" creationId="{00000000-0000-0000-0000-000000000000}"/>
            </ac:spMkLst>
          </pc:spChg>
          <pc:spChg chg="mod">
            <ac:chgData name="" userId="3a84d07e5fdc13ce" providerId="LiveId" clId="{21521D6A-C13B-4690-9D7A-2F0C8D797D88}" dt="2020-05-18T13:00:48.177" v="262"/>
            <ac:spMkLst>
              <pc:docMk/>
              <pc:sldMasterMk cId="2381619916" sldId="2147483660"/>
              <pc:sldLayoutMk cId="3199924526" sldId="2147483664"/>
              <ac:spMk id="4" creationId="{00000000-0000-0000-0000-000000000000}"/>
            </ac:spMkLst>
          </pc:spChg>
        </pc:sldLayoutChg>
        <pc:sldLayoutChg chg="modSp">
          <pc:chgData name="" userId="3a84d07e5fdc13ce" providerId="LiveId" clId="{21521D6A-C13B-4690-9D7A-2F0C8D797D88}" dt="2020-05-18T13:00:48.177" v="262"/>
          <pc:sldLayoutMkLst>
            <pc:docMk/>
            <pc:sldMasterMk cId="2381619916" sldId="2147483660"/>
            <pc:sldLayoutMk cId="3154928522" sldId="2147483665"/>
          </pc:sldLayoutMkLst>
          <pc:spChg chg="mod">
            <ac:chgData name="" userId="3a84d07e5fdc13ce" providerId="LiveId" clId="{21521D6A-C13B-4690-9D7A-2F0C8D797D88}" dt="2020-05-18T13:00:48.177" v="262"/>
            <ac:spMkLst>
              <pc:docMk/>
              <pc:sldMasterMk cId="2381619916" sldId="2147483660"/>
              <pc:sldLayoutMk cId="3154928522" sldId="2147483665"/>
              <ac:spMk id="3" creationId="{00000000-0000-0000-0000-000000000000}"/>
            </ac:spMkLst>
          </pc:spChg>
          <pc:spChg chg="mod">
            <ac:chgData name="" userId="3a84d07e5fdc13ce" providerId="LiveId" clId="{21521D6A-C13B-4690-9D7A-2F0C8D797D88}" dt="2020-05-18T13:00:48.177" v="262"/>
            <ac:spMkLst>
              <pc:docMk/>
              <pc:sldMasterMk cId="2381619916" sldId="2147483660"/>
              <pc:sldLayoutMk cId="3154928522" sldId="2147483665"/>
              <ac:spMk id="4" creationId="{00000000-0000-0000-0000-000000000000}"/>
            </ac:spMkLst>
          </pc:spChg>
          <pc:spChg chg="mod">
            <ac:chgData name="" userId="3a84d07e5fdc13ce" providerId="LiveId" clId="{21521D6A-C13B-4690-9D7A-2F0C8D797D88}" dt="2020-05-18T13:00:48.177" v="262"/>
            <ac:spMkLst>
              <pc:docMk/>
              <pc:sldMasterMk cId="2381619916" sldId="2147483660"/>
              <pc:sldLayoutMk cId="3154928522" sldId="2147483665"/>
              <ac:spMk id="5" creationId="{00000000-0000-0000-0000-000000000000}"/>
            </ac:spMkLst>
          </pc:spChg>
          <pc:spChg chg="mod">
            <ac:chgData name="" userId="3a84d07e5fdc13ce" providerId="LiveId" clId="{21521D6A-C13B-4690-9D7A-2F0C8D797D88}" dt="2020-05-18T13:00:48.177" v="262"/>
            <ac:spMkLst>
              <pc:docMk/>
              <pc:sldMasterMk cId="2381619916" sldId="2147483660"/>
              <pc:sldLayoutMk cId="3154928522" sldId="2147483665"/>
              <ac:spMk id="6" creationId="{00000000-0000-0000-0000-000000000000}"/>
            </ac:spMkLst>
          </pc:spChg>
        </pc:sldLayoutChg>
        <pc:sldLayoutChg chg="modSp">
          <pc:chgData name="" userId="3a84d07e5fdc13ce" providerId="LiveId" clId="{21521D6A-C13B-4690-9D7A-2F0C8D797D88}" dt="2020-05-18T13:00:48.177" v="262"/>
          <pc:sldLayoutMkLst>
            <pc:docMk/>
            <pc:sldMasterMk cId="2381619916" sldId="2147483660"/>
            <pc:sldLayoutMk cId="2995181447" sldId="2147483668"/>
          </pc:sldLayoutMkLst>
          <pc:spChg chg="mod">
            <ac:chgData name="" userId="3a84d07e5fdc13ce" providerId="LiveId" clId="{21521D6A-C13B-4690-9D7A-2F0C8D797D88}" dt="2020-05-18T13:00:48.177" v="262"/>
            <ac:spMkLst>
              <pc:docMk/>
              <pc:sldMasterMk cId="2381619916" sldId="2147483660"/>
              <pc:sldLayoutMk cId="2995181447" sldId="2147483668"/>
              <ac:spMk id="2" creationId="{00000000-0000-0000-0000-000000000000}"/>
            </ac:spMkLst>
          </pc:spChg>
          <pc:spChg chg="mod">
            <ac:chgData name="" userId="3a84d07e5fdc13ce" providerId="LiveId" clId="{21521D6A-C13B-4690-9D7A-2F0C8D797D88}" dt="2020-05-18T13:00:48.177" v="262"/>
            <ac:spMkLst>
              <pc:docMk/>
              <pc:sldMasterMk cId="2381619916" sldId="2147483660"/>
              <pc:sldLayoutMk cId="2995181447" sldId="2147483668"/>
              <ac:spMk id="3" creationId="{00000000-0000-0000-0000-000000000000}"/>
            </ac:spMkLst>
          </pc:spChg>
          <pc:spChg chg="mod">
            <ac:chgData name="" userId="3a84d07e5fdc13ce" providerId="LiveId" clId="{21521D6A-C13B-4690-9D7A-2F0C8D797D88}" dt="2020-05-18T13:00:48.177" v="262"/>
            <ac:spMkLst>
              <pc:docMk/>
              <pc:sldMasterMk cId="2381619916" sldId="2147483660"/>
              <pc:sldLayoutMk cId="2995181447" sldId="2147483668"/>
              <ac:spMk id="4" creationId="{00000000-0000-0000-0000-000000000000}"/>
            </ac:spMkLst>
          </pc:spChg>
        </pc:sldLayoutChg>
        <pc:sldLayoutChg chg="modSp">
          <pc:chgData name="" userId="3a84d07e5fdc13ce" providerId="LiveId" clId="{21521D6A-C13B-4690-9D7A-2F0C8D797D88}" dt="2020-05-18T13:00:48.177" v="262"/>
          <pc:sldLayoutMkLst>
            <pc:docMk/>
            <pc:sldMasterMk cId="2381619916" sldId="2147483660"/>
            <pc:sldLayoutMk cId="41367661" sldId="2147483669"/>
          </pc:sldLayoutMkLst>
          <pc:spChg chg="mod">
            <ac:chgData name="" userId="3a84d07e5fdc13ce" providerId="LiveId" clId="{21521D6A-C13B-4690-9D7A-2F0C8D797D88}" dt="2020-05-18T13:00:48.177" v="262"/>
            <ac:spMkLst>
              <pc:docMk/>
              <pc:sldMasterMk cId="2381619916" sldId="2147483660"/>
              <pc:sldLayoutMk cId="41367661" sldId="2147483669"/>
              <ac:spMk id="2" creationId="{00000000-0000-0000-0000-000000000000}"/>
            </ac:spMkLst>
          </pc:spChg>
          <pc:spChg chg="mod">
            <ac:chgData name="" userId="3a84d07e5fdc13ce" providerId="LiveId" clId="{21521D6A-C13B-4690-9D7A-2F0C8D797D88}" dt="2020-05-18T13:00:48.177" v="262"/>
            <ac:spMkLst>
              <pc:docMk/>
              <pc:sldMasterMk cId="2381619916" sldId="2147483660"/>
              <pc:sldLayoutMk cId="41367661" sldId="2147483669"/>
              <ac:spMk id="3" creationId="{00000000-0000-0000-0000-000000000000}"/>
            </ac:spMkLst>
          </pc:spChg>
          <pc:spChg chg="mod">
            <ac:chgData name="" userId="3a84d07e5fdc13ce" providerId="LiveId" clId="{21521D6A-C13B-4690-9D7A-2F0C8D797D88}" dt="2020-05-18T13:00:48.177" v="262"/>
            <ac:spMkLst>
              <pc:docMk/>
              <pc:sldMasterMk cId="2381619916" sldId="2147483660"/>
              <pc:sldLayoutMk cId="41367661" sldId="2147483669"/>
              <ac:spMk id="4" creationId="{00000000-0000-0000-0000-000000000000}"/>
            </ac:spMkLst>
          </pc:spChg>
        </pc:sldLayoutChg>
        <pc:sldLayoutChg chg="modSp">
          <pc:chgData name="" userId="3a84d07e5fdc13ce" providerId="LiveId" clId="{21521D6A-C13B-4690-9D7A-2F0C8D797D88}" dt="2020-05-18T13:00:48.177" v="262"/>
          <pc:sldLayoutMkLst>
            <pc:docMk/>
            <pc:sldMasterMk cId="2381619916" sldId="2147483660"/>
            <pc:sldLayoutMk cId="1951379986" sldId="2147483671"/>
          </pc:sldLayoutMkLst>
          <pc:spChg chg="mod">
            <ac:chgData name="" userId="3a84d07e5fdc13ce" providerId="LiveId" clId="{21521D6A-C13B-4690-9D7A-2F0C8D797D88}" dt="2020-05-18T13:00:48.177" v="262"/>
            <ac:spMkLst>
              <pc:docMk/>
              <pc:sldMasterMk cId="2381619916" sldId="2147483660"/>
              <pc:sldLayoutMk cId="1951379986" sldId="2147483671"/>
              <ac:spMk id="2" creationId="{00000000-0000-0000-0000-000000000000}"/>
            </ac:spMkLst>
          </pc:spChg>
          <pc:spChg chg="mod">
            <ac:chgData name="" userId="3a84d07e5fdc13ce" providerId="LiveId" clId="{21521D6A-C13B-4690-9D7A-2F0C8D797D88}" dt="2020-05-18T13:00:48.177" v="262"/>
            <ac:spMkLst>
              <pc:docMk/>
              <pc:sldMasterMk cId="2381619916" sldId="2147483660"/>
              <pc:sldLayoutMk cId="1951379986" sldId="2147483671"/>
              <ac:spMk id="3" creationId="{00000000-0000-0000-0000-000000000000}"/>
            </ac:spMkLst>
          </pc:spChg>
        </pc:sldLayoutChg>
      </pc:sldMaster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93BB19E-B9A0-4C28-ACC8-E838CDF3BF21}" type="doc">
      <dgm:prSet loTypeId="urn:microsoft.com/office/officeart/2005/8/layout/cycle3" loCatId="cycle" qsTypeId="urn:microsoft.com/office/officeart/2005/8/quickstyle/simple1" qsCatId="simple" csTypeId="urn:microsoft.com/office/officeart/2005/8/colors/accent1_2" csCatId="accent1" phldr="1"/>
      <dgm:spPr/>
      <dgm:t>
        <a:bodyPr/>
        <a:lstStyle/>
        <a:p>
          <a:endParaRPr lang="en-US"/>
        </a:p>
      </dgm:t>
    </dgm:pt>
    <dgm:pt modelId="{65A8703B-E2B4-43C6-871B-9D456E8BA9FA}">
      <dgm:prSet phldrT="[Text]"/>
      <dgm:spPr/>
      <dgm:t>
        <a:bodyPr/>
        <a:lstStyle/>
        <a:p>
          <a:pPr marL="0" marR="0" lvl="0" indent="0" defTabSz="914400" eaLnBrk="1" fontAlgn="auto" latinLnBrk="0" hangingPunct="1">
            <a:lnSpc>
              <a:spcPct val="100000"/>
            </a:lnSpc>
            <a:spcBef>
              <a:spcPts val="0"/>
            </a:spcBef>
            <a:spcAft>
              <a:spcPts val="0"/>
            </a:spcAft>
            <a:buClrTx/>
            <a:buSzTx/>
            <a:buFontTx/>
            <a:buNone/>
            <a:tabLst/>
            <a:defRPr/>
          </a:pPr>
          <a:r>
            <a:rPr lang="en-GB" b="1" i="0" dirty="0"/>
            <a:t>Attracting Talent</a:t>
          </a:r>
        </a:p>
        <a:p>
          <a:pPr marL="0" marR="0" lvl="0" indent="0" defTabSz="914400" eaLnBrk="1" fontAlgn="auto" latinLnBrk="0" hangingPunct="1">
            <a:lnSpc>
              <a:spcPct val="100000"/>
            </a:lnSpc>
            <a:spcBef>
              <a:spcPts val="0"/>
            </a:spcBef>
            <a:spcAft>
              <a:spcPts val="0"/>
            </a:spcAft>
            <a:buClrTx/>
            <a:buSzTx/>
            <a:buFontTx/>
            <a:buNone/>
            <a:tabLst/>
            <a:defRPr/>
          </a:pPr>
          <a:r>
            <a:rPr lang="en-GB" b="0" i="0" dirty="0"/>
            <a:t>Employer Brand</a:t>
          </a:r>
        </a:p>
        <a:p>
          <a:pPr marL="0" marR="0" lvl="0" indent="0" defTabSz="914400" eaLnBrk="1" fontAlgn="auto" latinLnBrk="0" hangingPunct="1">
            <a:lnSpc>
              <a:spcPct val="100000"/>
            </a:lnSpc>
            <a:spcBef>
              <a:spcPts val="0"/>
            </a:spcBef>
            <a:spcAft>
              <a:spcPts val="0"/>
            </a:spcAft>
            <a:buClrTx/>
            <a:buSzTx/>
            <a:buFontTx/>
            <a:buNone/>
            <a:tabLst/>
            <a:defRPr/>
          </a:pPr>
          <a:r>
            <a:rPr lang="en-GB" b="0" i="0" dirty="0"/>
            <a:t>Employee Value</a:t>
          </a:r>
        </a:p>
        <a:p>
          <a:pPr lvl="0" defTabSz="666750">
            <a:lnSpc>
              <a:spcPct val="90000"/>
            </a:lnSpc>
            <a:spcBef>
              <a:spcPct val="0"/>
            </a:spcBef>
            <a:spcAft>
              <a:spcPct val="35000"/>
            </a:spcAft>
          </a:pPr>
          <a:endParaRPr lang="en-US" dirty="0"/>
        </a:p>
      </dgm:t>
    </dgm:pt>
    <dgm:pt modelId="{7B9D6BB6-D454-4908-AF4E-A8461837B36D}" type="parTrans" cxnId="{588F0D21-E1B5-4E8A-840E-A6000439D6A7}">
      <dgm:prSet/>
      <dgm:spPr/>
      <dgm:t>
        <a:bodyPr/>
        <a:lstStyle/>
        <a:p>
          <a:endParaRPr lang="en-US"/>
        </a:p>
      </dgm:t>
    </dgm:pt>
    <dgm:pt modelId="{E87B7100-B5E7-46ED-A96A-11AE2251E337}" type="sibTrans" cxnId="{588F0D21-E1B5-4E8A-840E-A6000439D6A7}">
      <dgm:prSet/>
      <dgm:spPr/>
      <dgm:t>
        <a:bodyPr/>
        <a:lstStyle/>
        <a:p>
          <a:endParaRPr lang="en-US"/>
        </a:p>
      </dgm:t>
    </dgm:pt>
    <dgm:pt modelId="{D96F7BF0-04D2-4872-84AE-74A505842395}">
      <dgm:prSet/>
      <dgm:spPr/>
      <dgm:t>
        <a:bodyPr/>
        <a:lstStyle/>
        <a:p>
          <a:r>
            <a:rPr lang="en-GB" b="1" i="0" dirty="0"/>
            <a:t>Identifying Talent</a:t>
          </a:r>
        </a:p>
        <a:p>
          <a:r>
            <a:rPr lang="en-GB" b="0" i="0" dirty="0"/>
            <a:t>Critical Roles</a:t>
          </a:r>
        </a:p>
        <a:p>
          <a:r>
            <a:rPr lang="en-GB" b="0" i="0" dirty="0"/>
            <a:t>Talent Pools</a:t>
          </a:r>
        </a:p>
        <a:p>
          <a:r>
            <a:rPr lang="en-GB" b="0" i="0" dirty="0"/>
            <a:t>Performance management</a:t>
          </a:r>
        </a:p>
      </dgm:t>
    </dgm:pt>
    <dgm:pt modelId="{1C9F9A5C-A625-4924-90D0-F68E5D38E993}" type="parTrans" cxnId="{F33FB1DA-27E7-4192-8476-DD32A6043C44}">
      <dgm:prSet/>
      <dgm:spPr/>
      <dgm:t>
        <a:bodyPr/>
        <a:lstStyle/>
        <a:p>
          <a:endParaRPr lang="en-US"/>
        </a:p>
      </dgm:t>
    </dgm:pt>
    <dgm:pt modelId="{55FBD2E9-CE62-4EA2-85DC-245912F8083C}" type="sibTrans" cxnId="{F33FB1DA-27E7-4192-8476-DD32A6043C44}">
      <dgm:prSet/>
      <dgm:spPr/>
      <dgm:t>
        <a:bodyPr/>
        <a:lstStyle/>
        <a:p>
          <a:endParaRPr lang="en-US"/>
        </a:p>
      </dgm:t>
    </dgm:pt>
    <dgm:pt modelId="{A78100AA-AF70-461F-AB93-2197E5C41B40}">
      <dgm:prSet/>
      <dgm:spPr/>
      <dgm:t>
        <a:bodyPr/>
        <a:lstStyle/>
        <a:p>
          <a:r>
            <a:rPr lang="en-GB" b="1" i="0" dirty="0"/>
            <a:t>Developing Talent</a:t>
          </a:r>
        </a:p>
        <a:p>
          <a:r>
            <a:rPr lang="en-GB" b="0" i="0" dirty="0"/>
            <a:t>Informal and Formal</a:t>
          </a:r>
        </a:p>
        <a:p>
          <a:r>
            <a:rPr lang="en-GB" b="0" i="0" dirty="0"/>
            <a:t>Coaching &amp; Mentoring</a:t>
          </a:r>
        </a:p>
        <a:p>
          <a:r>
            <a:rPr lang="en-GB" b="0" i="0" dirty="0"/>
            <a:t>Secondment</a:t>
          </a:r>
        </a:p>
      </dgm:t>
    </dgm:pt>
    <dgm:pt modelId="{1102D528-02E2-453D-9D6A-9EE87D56D93D}" type="parTrans" cxnId="{655D013D-043A-4FE8-A55E-6FF81AE897D3}">
      <dgm:prSet/>
      <dgm:spPr/>
      <dgm:t>
        <a:bodyPr/>
        <a:lstStyle/>
        <a:p>
          <a:endParaRPr lang="en-US"/>
        </a:p>
      </dgm:t>
    </dgm:pt>
    <dgm:pt modelId="{8C2E3EC3-D127-407E-A20D-5207FC31E815}" type="sibTrans" cxnId="{655D013D-043A-4FE8-A55E-6FF81AE897D3}">
      <dgm:prSet/>
      <dgm:spPr/>
      <dgm:t>
        <a:bodyPr/>
        <a:lstStyle/>
        <a:p>
          <a:endParaRPr lang="en-US"/>
        </a:p>
      </dgm:t>
    </dgm:pt>
    <dgm:pt modelId="{745E0463-4AFB-4F44-9E94-401F0F42CF1B}">
      <dgm:prSet/>
      <dgm:spPr/>
      <dgm:t>
        <a:bodyPr/>
        <a:lstStyle/>
        <a:p>
          <a:r>
            <a:rPr lang="en-GB" b="1" i="0" dirty="0"/>
            <a:t>Engaging Talent</a:t>
          </a:r>
        </a:p>
        <a:p>
          <a:r>
            <a:rPr lang="en-GB" b="0" i="0" dirty="0"/>
            <a:t>happier, healthier and more fulfilled</a:t>
          </a:r>
        </a:p>
        <a:p>
          <a:r>
            <a:rPr lang="en-GB" b="0" i="0" dirty="0"/>
            <a:t>perform well, driving productivity, better products or services, and innovation</a:t>
          </a:r>
        </a:p>
      </dgm:t>
    </dgm:pt>
    <dgm:pt modelId="{2290A3C6-D2F8-4C9D-8019-5428DCD657F1}" type="parTrans" cxnId="{C7C17233-3066-4FE9-B4F2-1CBC8194B5D8}">
      <dgm:prSet/>
      <dgm:spPr/>
      <dgm:t>
        <a:bodyPr/>
        <a:lstStyle/>
        <a:p>
          <a:endParaRPr lang="en-US"/>
        </a:p>
      </dgm:t>
    </dgm:pt>
    <dgm:pt modelId="{AFC36DD1-3427-4397-A7DD-980C83BE285C}" type="sibTrans" cxnId="{C7C17233-3066-4FE9-B4F2-1CBC8194B5D8}">
      <dgm:prSet/>
      <dgm:spPr/>
      <dgm:t>
        <a:bodyPr/>
        <a:lstStyle/>
        <a:p>
          <a:endParaRPr lang="en-US"/>
        </a:p>
      </dgm:t>
    </dgm:pt>
    <dgm:pt modelId="{EBEA6305-A41B-4D7B-89E9-006097D9910B}">
      <dgm:prSet/>
      <dgm:spPr/>
      <dgm:t>
        <a:bodyPr/>
        <a:lstStyle/>
        <a:p>
          <a:r>
            <a:rPr lang="en-GB" b="1" i="0" dirty="0"/>
            <a:t>Retaining talent</a:t>
          </a:r>
        </a:p>
        <a:p>
          <a:r>
            <a:rPr lang="en-GB" b="0" i="0" dirty="0"/>
            <a:t>Reward strategy</a:t>
          </a:r>
        </a:p>
        <a:p>
          <a:r>
            <a:rPr lang="en-GB" b="0" i="0" dirty="0"/>
            <a:t>Intrinsic and extrinsic motivation</a:t>
          </a:r>
        </a:p>
      </dgm:t>
    </dgm:pt>
    <dgm:pt modelId="{8588252E-6000-4C39-AEE4-CA7BC30C0D95}" type="parTrans" cxnId="{111167FA-C938-41D6-A4E0-838248904616}">
      <dgm:prSet/>
      <dgm:spPr/>
      <dgm:t>
        <a:bodyPr/>
        <a:lstStyle/>
        <a:p>
          <a:endParaRPr lang="en-US"/>
        </a:p>
      </dgm:t>
    </dgm:pt>
    <dgm:pt modelId="{EA28E2AB-FEC4-4B57-AE34-A1D9A1A0BD4F}" type="sibTrans" cxnId="{111167FA-C938-41D6-A4E0-838248904616}">
      <dgm:prSet/>
      <dgm:spPr/>
      <dgm:t>
        <a:bodyPr/>
        <a:lstStyle/>
        <a:p>
          <a:endParaRPr lang="en-US"/>
        </a:p>
      </dgm:t>
    </dgm:pt>
    <dgm:pt modelId="{C0407020-4E7B-4816-945E-96A5939A22B4}">
      <dgm:prSet/>
      <dgm:spPr/>
      <dgm:t>
        <a:bodyPr/>
        <a:lstStyle/>
        <a:p>
          <a:r>
            <a:rPr lang="en-GB" b="1" i="0" dirty="0"/>
            <a:t>Deploying talent</a:t>
          </a:r>
        </a:p>
        <a:p>
          <a:r>
            <a:rPr lang="en-GB" b="0" i="0" dirty="0"/>
            <a:t>Skills gap identification</a:t>
          </a:r>
        </a:p>
        <a:p>
          <a:r>
            <a:rPr lang="en-GB" b="0" i="0" dirty="0"/>
            <a:t>job rotations </a:t>
          </a:r>
        </a:p>
        <a:p>
          <a:r>
            <a:rPr lang="en-GB" b="0" i="0" dirty="0"/>
            <a:t>skill enhancement </a:t>
          </a:r>
        </a:p>
        <a:p>
          <a:r>
            <a:rPr lang="en-GB" b="0" i="0" dirty="0"/>
            <a:t>opportunities/training, </a:t>
          </a:r>
        </a:p>
        <a:p>
          <a:r>
            <a:rPr lang="en-GB" b="0" i="0" dirty="0"/>
            <a:t>additional qualifications</a:t>
          </a:r>
        </a:p>
      </dgm:t>
    </dgm:pt>
    <dgm:pt modelId="{DD360EC8-D1F6-4DB9-8A4D-350110079B6B}" type="parTrans" cxnId="{1BEF5B23-198C-4012-95D8-CF7A4012CBD4}">
      <dgm:prSet/>
      <dgm:spPr/>
      <dgm:t>
        <a:bodyPr/>
        <a:lstStyle/>
        <a:p>
          <a:endParaRPr lang="en-US"/>
        </a:p>
      </dgm:t>
    </dgm:pt>
    <dgm:pt modelId="{1EA16061-5F1C-499E-BD2F-3B5400FD20D6}" type="sibTrans" cxnId="{1BEF5B23-198C-4012-95D8-CF7A4012CBD4}">
      <dgm:prSet/>
      <dgm:spPr/>
      <dgm:t>
        <a:bodyPr/>
        <a:lstStyle/>
        <a:p>
          <a:endParaRPr lang="en-US"/>
        </a:p>
      </dgm:t>
    </dgm:pt>
    <dgm:pt modelId="{1568B1D6-B069-40E9-9DF1-9D02EB5D90D9}" type="pres">
      <dgm:prSet presAssocID="{D93BB19E-B9A0-4C28-ACC8-E838CDF3BF21}" presName="Name0" presStyleCnt="0">
        <dgm:presLayoutVars>
          <dgm:dir/>
          <dgm:resizeHandles val="exact"/>
        </dgm:presLayoutVars>
      </dgm:prSet>
      <dgm:spPr/>
      <dgm:t>
        <a:bodyPr/>
        <a:lstStyle/>
        <a:p>
          <a:endParaRPr lang="en-US"/>
        </a:p>
      </dgm:t>
    </dgm:pt>
    <dgm:pt modelId="{738854B6-C3D6-4A46-AAED-AABB41A91862}" type="pres">
      <dgm:prSet presAssocID="{D93BB19E-B9A0-4C28-ACC8-E838CDF3BF21}" presName="cycle" presStyleCnt="0"/>
      <dgm:spPr/>
    </dgm:pt>
    <dgm:pt modelId="{F4E62B6F-BDB5-45B2-9DCC-DFA47D1EC189}" type="pres">
      <dgm:prSet presAssocID="{65A8703B-E2B4-43C6-871B-9D456E8BA9FA}" presName="nodeFirstNode" presStyleLbl="node1" presStyleIdx="0" presStyleCnt="6">
        <dgm:presLayoutVars>
          <dgm:bulletEnabled val="1"/>
        </dgm:presLayoutVars>
      </dgm:prSet>
      <dgm:spPr/>
      <dgm:t>
        <a:bodyPr/>
        <a:lstStyle/>
        <a:p>
          <a:endParaRPr lang="en-US"/>
        </a:p>
      </dgm:t>
    </dgm:pt>
    <dgm:pt modelId="{9BD7D279-D6C8-4FFB-AF5E-9BE3FB579B22}" type="pres">
      <dgm:prSet presAssocID="{E87B7100-B5E7-46ED-A96A-11AE2251E337}" presName="sibTransFirstNode" presStyleLbl="bgShp" presStyleIdx="0" presStyleCnt="1"/>
      <dgm:spPr/>
      <dgm:t>
        <a:bodyPr/>
        <a:lstStyle/>
        <a:p>
          <a:endParaRPr lang="en-US"/>
        </a:p>
      </dgm:t>
    </dgm:pt>
    <dgm:pt modelId="{2C03538E-E655-492D-B5B2-7CF143BDC8A8}" type="pres">
      <dgm:prSet presAssocID="{D96F7BF0-04D2-4872-84AE-74A505842395}" presName="nodeFollowingNodes" presStyleLbl="node1" presStyleIdx="1" presStyleCnt="6" custRadScaleRad="99230" custRadScaleInc="-500">
        <dgm:presLayoutVars>
          <dgm:bulletEnabled val="1"/>
        </dgm:presLayoutVars>
      </dgm:prSet>
      <dgm:spPr/>
      <dgm:t>
        <a:bodyPr/>
        <a:lstStyle/>
        <a:p>
          <a:endParaRPr lang="en-US"/>
        </a:p>
      </dgm:t>
    </dgm:pt>
    <dgm:pt modelId="{9AFDCDF6-B0F5-473D-AFED-BED50C9DB970}" type="pres">
      <dgm:prSet presAssocID="{A78100AA-AF70-461F-AB93-2197E5C41B40}" presName="nodeFollowingNodes" presStyleLbl="node1" presStyleIdx="2" presStyleCnt="6">
        <dgm:presLayoutVars>
          <dgm:bulletEnabled val="1"/>
        </dgm:presLayoutVars>
      </dgm:prSet>
      <dgm:spPr/>
      <dgm:t>
        <a:bodyPr/>
        <a:lstStyle/>
        <a:p>
          <a:endParaRPr lang="en-US"/>
        </a:p>
      </dgm:t>
    </dgm:pt>
    <dgm:pt modelId="{FA29C544-45A8-4B4D-A119-AF6BE7105F48}" type="pres">
      <dgm:prSet presAssocID="{745E0463-4AFB-4F44-9E94-401F0F42CF1B}" presName="nodeFollowingNodes" presStyleLbl="node1" presStyleIdx="3" presStyleCnt="6">
        <dgm:presLayoutVars>
          <dgm:bulletEnabled val="1"/>
        </dgm:presLayoutVars>
      </dgm:prSet>
      <dgm:spPr/>
      <dgm:t>
        <a:bodyPr/>
        <a:lstStyle/>
        <a:p>
          <a:endParaRPr lang="en-US"/>
        </a:p>
      </dgm:t>
    </dgm:pt>
    <dgm:pt modelId="{4B96E63C-D26A-4957-A8B7-F49F7DFDF9DE}" type="pres">
      <dgm:prSet presAssocID="{EBEA6305-A41B-4D7B-89E9-006097D9910B}" presName="nodeFollowingNodes" presStyleLbl="node1" presStyleIdx="4" presStyleCnt="6">
        <dgm:presLayoutVars>
          <dgm:bulletEnabled val="1"/>
        </dgm:presLayoutVars>
      </dgm:prSet>
      <dgm:spPr/>
      <dgm:t>
        <a:bodyPr/>
        <a:lstStyle/>
        <a:p>
          <a:endParaRPr lang="en-US"/>
        </a:p>
      </dgm:t>
    </dgm:pt>
    <dgm:pt modelId="{0DE046E3-7C7C-446B-BB27-82B422079057}" type="pres">
      <dgm:prSet presAssocID="{C0407020-4E7B-4816-945E-96A5939A22B4}" presName="nodeFollowingNodes" presStyleLbl="node1" presStyleIdx="5" presStyleCnt="6">
        <dgm:presLayoutVars>
          <dgm:bulletEnabled val="1"/>
        </dgm:presLayoutVars>
      </dgm:prSet>
      <dgm:spPr/>
      <dgm:t>
        <a:bodyPr/>
        <a:lstStyle/>
        <a:p>
          <a:endParaRPr lang="en-US"/>
        </a:p>
      </dgm:t>
    </dgm:pt>
  </dgm:ptLst>
  <dgm:cxnLst>
    <dgm:cxn modelId="{4CC321B5-30FD-4C91-92E7-2F4029BC0C6F}" type="presOf" srcId="{D96F7BF0-04D2-4872-84AE-74A505842395}" destId="{2C03538E-E655-492D-B5B2-7CF143BDC8A8}" srcOrd="0" destOrd="0" presId="urn:microsoft.com/office/officeart/2005/8/layout/cycle3"/>
    <dgm:cxn modelId="{13472044-8E73-4B17-8C78-673A7BEF9A81}" type="presOf" srcId="{EBEA6305-A41B-4D7B-89E9-006097D9910B}" destId="{4B96E63C-D26A-4957-A8B7-F49F7DFDF9DE}" srcOrd="0" destOrd="0" presId="urn:microsoft.com/office/officeart/2005/8/layout/cycle3"/>
    <dgm:cxn modelId="{026957B5-A13B-45FA-A426-277ABEF3335F}" type="presOf" srcId="{E87B7100-B5E7-46ED-A96A-11AE2251E337}" destId="{9BD7D279-D6C8-4FFB-AF5E-9BE3FB579B22}" srcOrd="0" destOrd="0" presId="urn:microsoft.com/office/officeart/2005/8/layout/cycle3"/>
    <dgm:cxn modelId="{1BEF5B23-198C-4012-95D8-CF7A4012CBD4}" srcId="{D93BB19E-B9A0-4C28-ACC8-E838CDF3BF21}" destId="{C0407020-4E7B-4816-945E-96A5939A22B4}" srcOrd="5" destOrd="0" parTransId="{DD360EC8-D1F6-4DB9-8A4D-350110079B6B}" sibTransId="{1EA16061-5F1C-499E-BD2F-3B5400FD20D6}"/>
    <dgm:cxn modelId="{ED7AE41A-BE64-42D0-A77B-DAAB400AD4A1}" type="presOf" srcId="{65A8703B-E2B4-43C6-871B-9D456E8BA9FA}" destId="{F4E62B6F-BDB5-45B2-9DCC-DFA47D1EC189}" srcOrd="0" destOrd="0" presId="urn:microsoft.com/office/officeart/2005/8/layout/cycle3"/>
    <dgm:cxn modelId="{111167FA-C938-41D6-A4E0-838248904616}" srcId="{D93BB19E-B9A0-4C28-ACC8-E838CDF3BF21}" destId="{EBEA6305-A41B-4D7B-89E9-006097D9910B}" srcOrd="4" destOrd="0" parTransId="{8588252E-6000-4C39-AEE4-CA7BC30C0D95}" sibTransId="{EA28E2AB-FEC4-4B57-AE34-A1D9A1A0BD4F}"/>
    <dgm:cxn modelId="{315D905B-2565-4224-898F-E95560199E7D}" type="presOf" srcId="{C0407020-4E7B-4816-945E-96A5939A22B4}" destId="{0DE046E3-7C7C-446B-BB27-82B422079057}" srcOrd="0" destOrd="0" presId="urn:microsoft.com/office/officeart/2005/8/layout/cycle3"/>
    <dgm:cxn modelId="{FB73E2B9-C3F0-4EF1-95A9-FE76267B9446}" type="presOf" srcId="{A78100AA-AF70-461F-AB93-2197E5C41B40}" destId="{9AFDCDF6-B0F5-473D-AFED-BED50C9DB970}" srcOrd="0" destOrd="0" presId="urn:microsoft.com/office/officeart/2005/8/layout/cycle3"/>
    <dgm:cxn modelId="{8EFCCA60-DE41-48F2-A093-648A16388127}" type="presOf" srcId="{D93BB19E-B9A0-4C28-ACC8-E838CDF3BF21}" destId="{1568B1D6-B069-40E9-9DF1-9D02EB5D90D9}" srcOrd="0" destOrd="0" presId="urn:microsoft.com/office/officeart/2005/8/layout/cycle3"/>
    <dgm:cxn modelId="{05330595-47A9-4A0F-B708-9467A0205FE1}" type="presOf" srcId="{745E0463-4AFB-4F44-9E94-401F0F42CF1B}" destId="{FA29C544-45A8-4B4D-A119-AF6BE7105F48}" srcOrd="0" destOrd="0" presId="urn:microsoft.com/office/officeart/2005/8/layout/cycle3"/>
    <dgm:cxn modelId="{C7C17233-3066-4FE9-B4F2-1CBC8194B5D8}" srcId="{D93BB19E-B9A0-4C28-ACC8-E838CDF3BF21}" destId="{745E0463-4AFB-4F44-9E94-401F0F42CF1B}" srcOrd="3" destOrd="0" parTransId="{2290A3C6-D2F8-4C9D-8019-5428DCD657F1}" sibTransId="{AFC36DD1-3427-4397-A7DD-980C83BE285C}"/>
    <dgm:cxn modelId="{655D013D-043A-4FE8-A55E-6FF81AE897D3}" srcId="{D93BB19E-B9A0-4C28-ACC8-E838CDF3BF21}" destId="{A78100AA-AF70-461F-AB93-2197E5C41B40}" srcOrd="2" destOrd="0" parTransId="{1102D528-02E2-453D-9D6A-9EE87D56D93D}" sibTransId="{8C2E3EC3-D127-407E-A20D-5207FC31E815}"/>
    <dgm:cxn modelId="{588F0D21-E1B5-4E8A-840E-A6000439D6A7}" srcId="{D93BB19E-B9A0-4C28-ACC8-E838CDF3BF21}" destId="{65A8703B-E2B4-43C6-871B-9D456E8BA9FA}" srcOrd="0" destOrd="0" parTransId="{7B9D6BB6-D454-4908-AF4E-A8461837B36D}" sibTransId="{E87B7100-B5E7-46ED-A96A-11AE2251E337}"/>
    <dgm:cxn modelId="{F33FB1DA-27E7-4192-8476-DD32A6043C44}" srcId="{D93BB19E-B9A0-4C28-ACC8-E838CDF3BF21}" destId="{D96F7BF0-04D2-4872-84AE-74A505842395}" srcOrd="1" destOrd="0" parTransId="{1C9F9A5C-A625-4924-90D0-F68E5D38E993}" sibTransId="{55FBD2E9-CE62-4EA2-85DC-245912F8083C}"/>
    <dgm:cxn modelId="{9E1D1BD4-F0A4-432E-9F15-4D80A4452C89}" type="presParOf" srcId="{1568B1D6-B069-40E9-9DF1-9D02EB5D90D9}" destId="{738854B6-C3D6-4A46-AAED-AABB41A91862}" srcOrd="0" destOrd="0" presId="urn:microsoft.com/office/officeart/2005/8/layout/cycle3"/>
    <dgm:cxn modelId="{48018D71-BAAF-4318-87B2-86D542EB3E5F}" type="presParOf" srcId="{738854B6-C3D6-4A46-AAED-AABB41A91862}" destId="{F4E62B6F-BDB5-45B2-9DCC-DFA47D1EC189}" srcOrd="0" destOrd="0" presId="urn:microsoft.com/office/officeart/2005/8/layout/cycle3"/>
    <dgm:cxn modelId="{3C5346AE-A6B2-4BFF-9487-F7F97FF0649B}" type="presParOf" srcId="{738854B6-C3D6-4A46-AAED-AABB41A91862}" destId="{9BD7D279-D6C8-4FFB-AF5E-9BE3FB579B22}" srcOrd="1" destOrd="0" presId="urn:microsoft.com/office/officeart/2005/8/layout/cycle3"/>
    <dgm:cxn modelId="{583D3FB6-22BF-4F1E-B3AC-698A2BDD7E03}" type="presParOf" srcId="{738854B6-C3D6-4A46-AAED-AABB41A91862}" destId="{2C03538E-E655-492D-B5B2-7CF143BDC8A8}" srcOrd="2" destOrd="0" presId="urn:microsoft.com/office/officeart/2005/8/layout/cycle3"/>
    <dgm:cxn modelId="{D9C638F9-FB93-4859-AEE2-C07B2F14C7DE}" type="presParOf" srcId="{738854B6-C3D6-4A46-AAED-AABB41A91862}" destId="{9AFDCDF6-B0F5-473D-AFED-BED50C9DB970}" srcOrd="3" destOrd="0" presId="urn:microsoft.com/office/officeart/2005/8/layout/cycle3"/>
    <dgm:cxn modelId="{87966FE0-0D72-4B24-B846-4B2A296E7C5C}" type="presParOf" srcId="{738854B6-C3D6-4A46-AAED-AABB41A91862}" destId="{FA29C544-45A8-4B4D-A119-AF6BE7105F48}" srcOrd="4" destOrd="0" presId="urn:microsoft.com/office/officeart/2005/8/layout/cycle3"/>
    <dgm:cxn modelId="{72D902B6-A2BF-4EC1-862E-15C828983F0A}" type="presParOf" srcId="{738854B6-C3D6-4A46-AAED-AABB41A91862}" destId="{4B96E63C-D26A-4957-A8B7-F49F7DFDF9DE}" srcOrd="5" destOrd="0" presId="urn:microsoft.com/office/officeart/2005/8/layout/cycle3"/>
    <dgm:cxn modelId="{3724055A-CA10-42F7-9B37-358F03EE2C80}" type="presParOf" srcId="{738854B6-C3D6-4A46-AAED-AABB41A91862}" destId="{0DE046E3-7C7C-446B-BB27-82B422079057}" srcOrd="6" destOrd="0" presId="urn:microsoft.com/office/officeart/2005/8/layout/cycle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BD7D279-D6C8-4FFB-AF5E-9BE3FB579B22}">
      <dsp:nvSpPr>
        <dsp:cNvPr id="0" name=""/>
        <dsp:cNvSpPr/>
      </dsp:nvSpPr>
      <dsp:spPr>
        <a:xfrm>
          <a:off x="2098807" y="-4165"/>
          <a:ext cx="5103137" cy="5103137"/>
        </a:xfrm>
        <a:prstGeom prst="circularArrow">
          <a:avLst>
            <a:gd name="adj1" fmla="val 5274"/>
            <a:gd name="adj2" fmla="val 312630"/>
            <a:gd name="adj3" fmla="val 14216642"/>
            <a:gd name="adj4" fmla="val 17133745"/>
            <a:gd name="adj5" fmla="val 5477"/>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4E62B6F-BDB5-45B2-9DCC-DFA47D1EC189}">
      <dsp:nvSpPr>
        <dsp:cNvPr id="0" name=""/>
        <dsp:cNvSpPr/>
      </dsp:nvSpPr>
      <dsp:spPr>
        <a:xfrm>
          <a:off x="3673979" y="1882"/>
          <a:ext cx="1952794" cy="976397"/>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6670" tIns="26670" rIns="26670" bIns="26670" numCol="1" spcCol="1270" anchor="ctr" anchorCtr="0">
          <a:noAutofit/>
        </a:bodyPr>
        <a:lstStyle/>
        <a:p>
          <a:pPr marL="0" marR="0" lvl="0" indent="0" algn="ctr" defTabSz="914400" eaLnBrk="1" fontAlgn="auto" latinLnBrk="0" hangingPunct="1">
            <a:lnSpc>
              <a:spcPct val="100000"/>
            </a:lnSpc>
            <a:spcBef>
              <a:spcPct val="0"/>
            </a:spcBef>
            <a:spcAft>
              <a:spcPts val="0"/>
            </a:spcAft>
            <a:buClrTx/>
            <a:buSzTx/>
            <a:buFontTx/>
            <a:buNone/>
            <a:tabLst/>
            <a:defRPr/>
          </a:pPr>
          <a:r>
            <a:rPr lang="en-GB" sz="700" b="1" i="0" kern="1200" dirty="0"/>
            <a:t>Attracting Talent</a:t>
          </a:r>
        </a:p>
        <a:p>
          <a:pPr marL="0" marR="0" lvl="0" indent="0" algn="ctr" defTabSz="914400" eaLnBrk="1" fontAlgn="auto" latinLnBrk="0" hangingPunct="1">
            <a:lnSpc>
              <a:spcPct val="100000"/>
            </a:lnSpc>
            <a:spcBef>
              <a:spcPct val="0"/>
            </a:spcBef>
            <a:spcAft>
              <a:spcPts val="0"/>
            </a:spcAft>
            <a:buClrTx/>
            <a:buSzTx/>
            <a:buFontTx/>
            <a:buNone/>
            <a:tabLst/>
            <a:defRPr/>
          </a:pPr>
          <a:r>
            <a:rPr lang="en-GB" sz="700" b="0" i="0" kern="1200" dirty="0"/>
            <a:t>Employer Brand</a:t>
          </a:r>
        </a:p>
        <a:p>
          <a:pPr marL="0" marR="0" lvl="0" indent="0" algn="ctr" defTabSz="914400" eaLnBrk="1" fontAlgn="auto" latinLnBrk="0" hangingPunct="1">
            <a:lnSpc>
              <a:spcPct val="100000"/>
            </a:lnSpc>
            <a:spcBef>
              <a:spcPct val="0"/>
            </a:spcBef>
            <a:spcAft>
              <a:spcPts val="0"/>
            </a:spcAft>
            <a:buClrTx/>
            <a:buSzTx/>
            <a:buFontTx/>
            <a:buNone/>
            <a:tabLst/>
            <a:defRPr/>
          </a:pPr>
          <a:r>
            <a:rPr lang="en-GB" sz="700" b="0" i="0" kern="1200" dirty="0"/>
            <a:t>Employee Value</a:t>
          </a:r>
        </a:p>
        <a:p>
          <a:pPr lvl="0" algn="ctr" defTabSz="666750">
            <a:lnSpc>
              <a:spcPct val="90000"/>
            </a:lnSpc>
            <a:spcBef>
              <a:spcPct val="0"/>
            </a:spcBef>
            <a:spcAft>
              <a:spcPct val="35000"/>
            </a:spcAft>
          </a:pPr>
          <a:endParaRPr lang="en-US" sz="700" kern="1200" dirty="0"/>
        </a:p>
      </dsp:txBody>
      <dsp:txXfrm>
        <a:off x="3721643" y="49546"/>
        <a:ext cx="1857466" cy="881069"/>
      </dsp:txXfrm>
    </dsp:sp>
    <dsp:sp modelId="{2C03538E-E655-492D-B5B2-7CF143BDC8A8}">
      <dsp:nvSpPr>
        <dsp:cNvPr id="0" name=""/>
        <dsp:cNvSpPr/>
      </dsp:nvSpPr>
      <dsp:spPr>
        <a:xfrm>
          <a:off x="5448425" y="1036998"/>
          <a:ext cx="1952794" cy="976397"/>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6670" tIns="26670" rIns="26670" bIns="26670" numCol="1" spcCol="1270" anchor="ctr" anchorCtr="0">
          <a:noAutofit/>
        </a:bodyPr>
        <a:lstStyle/>
        <a:p>
          <a:pPr lvl="0" algn="ctr" defTabSz="311150">
            <a:lnSpc>
              <a:spcPct val="90000"/>
            </a:lnSpc>
            <a:spcBef>
              <a:spcPct val="0"/>
            </a:spcBef>
            <a:spcAft>
              <a:spcPct val="35000"/>
            </a:spcAft>
          </a:pPr>
          <a:r>
            <a:rPr lang="en-GB" sz="700" b="1" i="0" kern="1200" dirty="0"/>
            <a:t>Identifying Talent</a:t>
          </a:r>
        </a:p>
        <a:p>
          <a:pPr lvl="0" algn="ctr" defTabSz="311150">
            <a:lnSpc>
              <a:spcPct val="90000"/>
            </a:lnSpc>
            <a:spcBef>
              <a:spcPct val="0"/>
            </a:spcBef>
            <a:spcAft>
              <a:spcPct val="35000"/>
            </a:spcAft>
          </a:pPr>
          <a:r>
            <a:rPr lang="en-GB" sz="700" b="0" i="0" kern="1200" dirty="0"/>
            <a:t>Critical Roles</a:t>
          </a:r>
        </a:p>
        <a:p>
          <a:pPr lvl="0" algn="ctr" defTabSz="311150">
            <a:lnSpc>
              <a:spcPct val="90000"/>
            </a:lnSpc>
            <a:spcBef>
              <a:spcPct val="0"/>
            </a:spcBef>
            <a:spcAft>
              <a:spcPct val="35000"/>
            </a:spcAft>
          </a:pPr>
          <a:r>
            <a:rPr lang="en-GB" sz="700" b="0" i="0" kern="1200" dirty="0"/>
            <a:t>Talent Pools</a:t>
          </a:r>
        </a:p>
        <a:p>
          <a:pPr lvl="0" algn="ctr" defTabSz="311150">
            <a:lnSpc>
              <a:spcPct val="90000"/>
            </a:lnSpc>
            <a:spcBef>
              <a:spcPct val="0"/>
            </a:spcBef>
            <a:spcAft>
              <a:spcPct val="35000"/>
            </a:spcAft>
          </a:pPr>
          <a:r>
            <a:rPr lang="en-GB" sz="700" b="0" i="0" kern="1200" dirty="0"/>
            <a:t>Performance management</a:t>
          </a:r>
        </a:p>
      </dsp:txBody>
      <dsp:txXfrm>
        <a:off x="5496089" y="1084662"/>
        <a:ext cx="1857466" cy="881069"/>
      </dsp:txXfrm>
    </dsp:sp>
    <dsp:sp modelId="{9AFDCDF6-B0F5-473D-AFED-BED50C9DB970}">
      <dsp:nvSpPr>
        <dsp:cNvPr id="0" name=""/>
        <dsp:cNvSpPr/>
      </dsp:nvSpPr>
      <dsp:spPr>
        <a:xfrm>
          <a:off x="5466858" y="3107240"/>
          <a:ext cx="1952794" cy="976397"/>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6670" tIns="26670" rIns="26670" bIns="26670" numCol="1" spcCol="1270" anchor="ctr" anchorCtr="0">
          <a:noAutofit/>
        </a:bodyPr>
        <a:lstStyle/>
        <a:p>
          <a:pPr lvl="0" algn="ctr" defTabSz="311150">
            <a:lnSpc>
              <a:spcPct val="90000"/>
            </a:lnSpc>
            <a:spcBef>
              <a:spcPct val="0"/>
            </a:spcBef>
            <a:spcAft>
              <a:spcPct val="35000"/>
            </a:spcAft>
          </a:pPr>
          <a:r>
            <a:rPr lang="en-GB" sz="700" b="1" i="0" kern="1200" dirty="0"/>
            <a:t>Developing Talent</a:t>
          </a:r>
        </a:p>
        <a:p>
          <a:pPr lvl="0" algn="ctr" defTabSz="311150">
            <a:lnSpc>
              <a:spcPct val="90000"/>
            </a:lnSpc>
            <a:spcBef>
              <a:spcPct val="0"/>
            </a:spcBef>
            <a:spcAft>
              <a:spcPct val="35000"/>
            </a:spcAft>
          </a:pPr>
          <a:r>
            <a:rPr lang="en-GB" sz="700" b="0" i="0" kern="1200" dirty="0"/>
            <a:t>Informal and Formal</a:t>
          </a:r>
        </a:p>
        <a:p>
          <a:pPr lvl="0" algn="ctr" defTabSz="311150">
            <a:lnSpc>
              <a:spcPct val="90000"/>
            </a:lnSpc>
            <a:spcBef>
              <a:spcPct val="0"/>
            </a:spcBef>
            <a:spcAft>
              <a:spcPct val="35000"/>
            </a:spcAft>
          </a:pPr>
          <a:r>
            <a:rPr lang="en-GB" sz="700" b="0" i="0" kern="1200" dirty="0"/>
            <a:t>Coaching &amp; Mentoring</a:t>
          </a:r>
        </a:p>
        <a:p>
          <a:pPr lvl="0" algn="ctr" defTabSz="311150">
            <a:lnSpc>
              <a:spcPct val="90000"/>
            </a:lnSpc>
            <a:spcBef>
              <a:spcPct val="0"/>
            </a:spcBef>
            <a:spcAft>
              <a:spcPct val="35000"/>
            </a:spcAft>
          </a:pPr>
          <a:r>
            <a:rPr lang="en-GB" sz="700" b="0" i="0" kern="1200" dirty="0"/>
            <a:t>Secondment</a:t>
          </a:r>
        </a:p>
      </dsp:txBody>
      <dsp:txXfrm>
        <a:off x="5514522" y="3154904"/>
        <a:ext cx="1857466" cy="881069"/>
      </dsp:txXfrm>
    </dsp:sp>
    <dsp:sp modelId="{FA29C544-45A8-4B4D-A119-AF6BE7105F48}">
      <dsp:nvSpPr>
        <dsp:cNvPr id="0" name=""/>
        <dsp:cNvSpPr/>
      </dsp:nvSpPr>
      <dsp:spPr>
        <a:xfrm>
          <a:off x="3673979" y="4142359"/>
          <a:ext cx="1952794" cy="976397"/>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6670" tIns="26670" rIns="26670" bIns="26670" numCol="1" spcCol="1270" anchor="ctr" anchorCtr="0">
          <a:noAutofit/>
        </a:bodyPr>
        <a:lstStyle/>
        <a:p>
          <a:pPr lvl="0" algn="ctr" defTabSz="311150">
            <a:lnSpc>
              <a:spcPct val="90000"/>
            </a:lnSpc>
            <a:spcBef>
              <a:spcPct val="0"/>
            </a:spcBef>
            <a:spcAft>
              <a:spcPct val="35000"/>
            </a:spcAft>
          </a:pPr>
          <a:r>
            <a:rPr lang="en-GB" sz="700" b="1" i="0" kern="1200" dirty="0"/>
            <a:t>Engaging Talent</a:t>
          </a:r>
        </a:p>
        <a:p>
          <a:pPr lvl="0" algn="ctr" defTabSz="311150">
            <a:lnSpc>
              <a:spcPct val="90000"/>
            </a:lnSpc>
            <a:spcBef>
              <a:spcPct val="0"/>
            </a:spcBef>
            <a:spcAft>
              <a:spcPct val="35000"/>
            </a:spcAft>
          </a:pPr>
          <a:r>
            <a:rPr lang="en-GB" sz="700" b="0" i="0" kern="1200" dirty="0"/>
            <a:t>happier, healthier and more fulfilled</a:t>
          </a:r>
        </a:p>
        <a:p>
          <a:pPr lvl="0" algn="ctr" defTabSz="311150">
            <a:lnSpc>
              <a:spcPct val="90000"/>
            </a:lnSpc>
            <a:spcBef>
              <a:spcPct val="0"/>
            </a:spcBef>
            <a:spcAft>
              <a:spcPct val="35000"/>
            </a:spcAft>
          </a:pPr>
          <a:r>
            <a:rPr lang="en-GB" sz="700" b="0" i="0" kern="1200" dirty="0"/>
            <a:t>perform well, driving productivity, better products or services, and innovation</a:t>
          </a:r>
        </a:p>
      </dsp:txBody>
      <dsp:txXfrm>
        <a:off x="3721643" y="4190023"/>
        <a:ext cx="1857466" cy="881069"/>
      </dsp:txXfrm>
    </dsp:sp>
    <dsp:sp modelId="{4B96E63C-D26A-4957-A8B7-F49F7DFDF9DE}">
      <dsp:nvSpPr>
        <dsp:cNvPr id="0" name=""/>
        <dsp:cNvSpPr/>
      </dsp:nvSpPr>
      <dsp:spPr>
        <a:xfrm>
          <a:off x="1881100" y="3107240"/>
          <a:ext cx="1952794" cy="976397"/>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6670" tIns="26670" rIns="26670" bIns="26670" numCol="1" spcCol="1270" anchor="ctr" anchorCtr="0">
          <a:noAutofit/>
        </a:bodyPr>
        <a:lstStyle/>
        <a:p>
          <a:pPr lvl="0" algn="ctr" defTabSz="311150">
            <a:lnSpc>
              <a:spcPct val="90000"/>
            </a:lnSpc>
            <a:spcBef>
              <a:spcPct val="0"/>
            </a:spcBef>
            <a:spcAft>
              <a:spcPct val="35000"/>
            </a:spcAft>
          </a:pPr>
          <a:r>
            <a:rPr lang="en-GB" sz="700" b="1" i="0" kern="1200" dirty="0"/>
            <a:t>Retaining talent</a:t>
          </a:r>
        </a:p>
        <a:p>
          <a:pPr lvl="0" algn="ctr" defTabSz="311150">
            <a:lnSpc>
              <a:spcPct val="90000"/>
            </a:lnSpc>
            <a:spcBef>
              <a:spcPct val="0"/>
            </a:spcBef>
            <a:spcAft>
              <a:spcPct val="35000"/>
            </a:spcAft>
          </a:pPr>
          <a:r>
            <a:rPr lang="en-GB" sz="700" b="0" i="0" kern="1200" dirty="0"/>
            <a:t>Reward strategy</a:t>
          </a:r>
        </a:p>
        <a:p>
          <a:pPr lvl="0" algn="ctr" defTabSz="311150">
            <a:lnSpc>
              <a:spcPct val="90000"/>
            </a:lnSpc>
            <a:spcBef>
              <a:spcPct val="0"/>
            </a:spcBef>
            <a:spcAft>
              <a:spcPct val="35000"/>
            </a:spcAft>
          </a:pPr>
          <a:r>
            <a:rPr lang="en-GB" sz="700" b="0" i="0" kern="1200" dirty="0"/>
            <a:t>Intrinsic and extrinsic motivation</a:t>
          </a:r>
        </a:p>
      </dsp:txBody>
      <dsp:txXfrm>
        <a:off x="1928764" y="3154904"/>
        <a:ext cx="1857466" cy="881069"/>
      </dsp:txXfrm>
    </dsp:sp>
    <dsp:sp modelId="{0DE046E3-7C7C-446B-BB27-82B422079057}">
      <dsp:nvSpPr>
        <dsp:cNvPr id="0" name=""/>
        <dsp:cNvSpPr/>
      </dsp:nvSpPr>
      <dsp:spPr>
        <a:xfrm>
          <a:off x="1881100" y="1037002"/>
          <a:ext cx="1952794" cy="976397"/>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6670" tIns="26670" rIns="26670" bIns="26670" numCol="1" spcCol="1270" anchor="ctr" anchorCtr="0">
          <a:noAutofit/>
        </a:bodyPr>
        <a:lstStyle/>
        <a:p>
          <a:pPr lvl="0" algn="ctr" defTabSz="311150">
            <a:lnSpc>
              <a:spcPct val="90000"/>
            </a:lnSpc>
            <a:spcBef>
              <a:spcPct val="0"/>
            </a:spcBef>
            <a:spcAft>
              <a:spcPct val="35000"/>
            </a:spcAft>
          </a:pPr>
          <a:r>
            <a:rPr lang="en-GB" sz="700" b="1" i="0" kern="1200" dirty="0"/>
            <a:t>Deploying talent</a:t>
          </a:r>
        </a:p>
        <a:p>
          <a:pPr lvl="0" algn="ctr" defTabSz="311150">
            <a:lnSpc>
              <a:spcPct val="90000"/>
            </a:lnSpc>
            <a:spcBef>
              <a:spcPct val="0"/>
            </a:spcBef>
            <a:spcAft>
              <a:spcPct val="35000"/>
            </a:spcAft>
          </a:pPr>
          <a:r>
            <a:rPr lang="en-GB" sz="700" b="0" i="0" kern="1200" dirty="0"/>
            <a:t>Skills gap identification</a:t>
          </a:r>
        </a:p>
        <a:p>
          <a:pPr lvl="0" algn="ctr" defTabSz="311150">
            <a:lnSpc>
              <a:spcPct val="90000"/>
            </a:lnSpc>
            <a:spcBef>
              <a:spcPct val="0"/>
            </a:spcBef>
            <a:spcAft>
              <a:spcPct val="35000"/>
            </a:spcAft>
          </a:pPr>
          <a:r>
            <a:rPr lang="en-GB" sz="700" b="0" i="0" kern="1200" dirty="0"/>
            <a:t>job rotations </a:t>
          </a:r>
        </a:p>
        <a:p>
          <a:pPr lvl="0" algn="ctr" defTabSz="311150">
            <a:lnSpc>
              <a:spcPct val="90000"/>
            </a:lnSpc>
            <a:spcBef>
              <a:spcPct val="0"/>
            </a:spcBef>
            <a:spcAft>
              <a:spcPct val="35000"/>
            </a:spcAft>
          </a:pPr>
          <a:r>
            <a:rPr lang="en-GB" sz="700" b="0" i="0" kern="1200" dirty="0"/>
            <a:t>skill enhancement </a:t>
          </a:r>
        </a:p>
        <a:p>
          <a:pPr lvl="0" algn="ctr" defTabSz="311150">
            <a:lnSpc>
              <a:spcPct val="90000"/>
            </a:lnSpc>
            <a:spcBef>
              <a:spcPct val="0"/>
            </a:spcBef>
            <a:spcAft>
              <a:spcPct val="35000"/>
            </a:spcAft>
          </a:pPr>
          <a:r>
            <a:rPr lang="en-GB" sz="700" b="0" i="0" kern="1200" dirty="0"/>
            <a:t>opportunities/training, </a:t>
          </a:r>
        </a:p>
        <a:p>
          <a:pPr lvl="0" algn="ctr" defTabSz="311150">
            <a:lnSpc>
              <a:spcPct val="90000"/>
            </a:lnSpc>
            <a:spcBef>
              <a:spcPct val="0"/>
            </a:spcBef>
            <a:spcAft>
              <a:spcPct val="35000"/>
            </a:spcAft>
          </a:pPr>
          <a:r>
            <a:rPr lang="en-GB" sz="700" b="0" i="0" kern="1200" dirty="0"/>
            <a:t>additional qualifications</a:t>
          </a:r>
        </a:p>
      </dsp:txBody>
      <dsp:txXfrm>
        <a:off x="1928764" y="1084666"/>
        <a:ext cx="1857466" cy="881069"/>
      </dsp:txXfrm>
    </dsp:sp>
  </dsp:spTree>
</dsp:drawing>
</file>

<file path=ppt/diagrams/layout1.xml><?xml version="1.0" encoding="utf-8"?>
<dgm:layoutDef xmlns:dgm="http://schemas.openxmlformats.org/drawingml/2006/diagram" xmlns:a="http://schemas.openxmlformats.org/drawingml/2006/main" uniqueId="urn:microsoft.com/office/officeart/2005/8/layout/cycle3">
  <dgm:title val=""/>
  <dgm:desc val=""/>
  <dgm:catLst>
    <dgm:cat type="cycle" pri="5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val="exact"/>
    </dgm:varLst>
    <dgm:choose name="Name1">
      <dgm:if name="Name2" axis="ch" ptType="node" func="cnt" op="equ" val="2">
        <dgm:alg type="composite">
          <dgm:param type="ar" val="0.9"/>
        </dgm:alg>
        <dgm:shape xmlns:r="http://schemas.openxmlformats.org/officeDocument/2006/relationships" r:blip="">
          <dgm:adjLst/>
        </dgm:shape>
        <dgm:presOf/>
        <dgm:constrLst>
          <dgm:constr type="primFontSz" for="ch" ptType="node" op="equ" val="65"/>
          <dgm:constr type="ctrX" for="ch" forName="node1" refType="w" fact="0.5"/>
          <dgm:constr type="t" for="ch" forName="node1"/>
          <dgm:constr type="w" for="ch" forName="node1" refType="w" fact="0.8"/>
          <dgm:constr type="h" for="ch" forName="node1" refType="w" refFor="ch" refForName="node1" fact="0.5"/>
          <dgm:constr type="ctrX" for="ch" forName="sibTrans" refType="w" fact="0.5"/>
          <dgm:constr type="t" for="ch" forName="sibTrans"/>
          <dgm:constr type="w" for="ch" forName="sibTrans" refType="w" fact="0.8"/>
          <dgm:constr type="h" for="ch" forName="sibTrans" refType="w" refFor="ch" refForName="node1" fact="0.5"/>
          <dgm:constr type="userA" for="ch" forName="sibTrans" refType="w" fact="1.07"/>
          <dgm:constr type="ctrX" for="ch" forName="node2" refType="w" fact="0.5"/>
          <dgm:constr type="b" for="ch" forName="node2" refType="h"/>
          <dgm:constr type="w" for="ch" forName="node2" refType="w" fact="0.8"/>
          <dgm:constr type="h" for="ch" forName="node2" refType="w" refFor="ch" refForName="node1" fact="0.5"/>
          <dgm:constr type="l" for="ch" forName="sp1"/>
          <dgm:constr type="t" for="ch" forName="sp1" refType="h" fact="0.5"/>
          <dgm:constr type="w" for="ch" forName="sp1" val="1"/>
          <dgm:constr type="h" for="ch" forName="sp1" val="1"/>
          <dgm:constr type="r" for="ch" forName="sp2" refType="w"/>
          <dgm:constr type="t" for="ch" forName="sp2" refType="h" fact="0.5"/>
          <dgm:constr type="w" for="ch" forName="sp2" val="1"/>
          <dgm:constr type="h" for="ch" forName="sp2" val="1"/>
        </dgm:constrLst>
        <dgm:ruleLst/>
      </dgm:if>
      <dgm:else name="Name3">
        <dgm:alg type="composite"/>
        <dgm:shape xmlns:r="http://schemas.openxmlformats.org/officeDocument/2006/relationships" r:blip="">
          <dgm:adjLst/>
        </dgm:shape>
        <dgm:presOf/>
        <dgm:constrLst>
          <dgm:constr type="primFontSz" for="ch" ptType="node" op="equ" val="65"/>
        </dgm:constrLst>
        <dgm:ruleLst/>
      </dgm:else>
    </dgm:choose>
    <dgm:choose name="Name4">
      <dgm:if name="Name5" axis="ch" ptType="node" func="cnt" op="equ" val="2">
        <dgm:layoutNode name="node1">
          <dgm:varLst>
            <dgm:bulletEnabled val="1"/>
          </dgm:varLst>
          <dgm:alg type="tx"/>
          <dgm:shape xmlns:r="http://schemas.openxmlformats.org/officeDocument/2006/relationships" type="roundRect" r:blip="">
            <dgm:adjLst/>
          </dgm:shape>
          <dgm:presOf axis="ch desOrSelf" ptType="node node" st="1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sibTrans" styleLbl="bgShp">
          <dgm:choose name="Name6">
            <dgm:if name="Name7" func="var" arg="dir" op="equ" val="norm">
              <dgm:alg type="conn">
                <dgm:param type="connRout" val="longCurve"/>
                <dgm:param type="begPts" val="midR"/>
                <dgm:param type="endPts" val="midL"/>
                <dgm:param type="dstNode" val="node1"/>
              </dgm:alg>
              <dgm:shape xmlns:r="http://schemas.openxmlformats.org/officeDocument/2006/relationships" type="conn" r:blip="" zOrderOff="-2">
                <dgm:adjLst/>
              </dgm:shape>
              <dgm:presOf axis="ch" ptType="sibTrans"/>
              <dgm:constrLst>
                <dgm:constr type="userA"/>
                <dgm:constr type="diam" refType="userA" fact="-1"/>
                <dgm:constr type="wArH" refType="userA" fact="0.05"/>
                <dgm:constr type="hArH" refType="userA" fact="0.1"/>
                <dgm:constr type="stemThick" refType="userA" fact="0.06"/>
                <dgm:constr type="begPad" refType="connDist" fact="-0.2"/>
                <dgm:constr type="endPad" refType="connDist" fact="0.05"/>
              </dgm:constrLst>
            </dgm:if>
            <dgm:else name="Name8">
              <dgm:alg type="conn">
                <dgm:param type="connRout" val="longCurve"/>
                <dgm:param type="begPts" val="midL"/>
                <dgm:param type="endPts" val="midR"/>
                <dgm:param type="dstNode" val="node1"/>
              </dgm:alg>
              <dgm:shape xmlns:r="http://schemas.openxmlformats.org/officeDocument/2006/relationships" type="conn" r:blip="" zOrderOff="-2">
                <dgm:adjLst/>
              </dgm:shape>
              <dgm:presOf axis="ch" ptType="sibTrans"/>
              <dgm:constrLst>
                <dgm:constr type="userA"/>
                <dgm:constr type="diam" refType="userA"/>
                <dgm:constr type="wArH" refType="userA" fact="0.05"/>
                <dgm:constr type="hArH" refType="userA" fact="0.1"/>
                <dgm:constr type="stemThick" refType="userA" fact="0.06"/>
                <dgm:constr type="begPad" refType="connDist" fact="-0.2"/>
                <dgm:constr type="endPad" refType="connDist" fact="0.05"/>
              </dgm:constrLst>
            </dgm:else>
          </dgm:choose>
          <dgm:ruleLst/>
        </dgm:layoutNode>
        <dgm:layoutNode name="node2">
          <dgm:varLst>
            <dgm:bulletEnabled val="1"/>
          </dgm:varLst>
          <dgm:alg type="tx"/>
          <dgm:shape xmlns:r="http://schemas.openxmlformats.org/officeDocument/2006/relationships" type="roundRect" r:blip="">
            <dgm:adjLst/>
          </dgm:shape>
          <dgm:presOf axis="ch desOrSelf" ptType="node node" st="2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sp1">
          <dgm:alg type="sp"/>
          <dgm:shape xmlns:r="http://schemas.openxmlformats.org/officeDocument/2006/relationships" r:blip="">
            <dgm:adjLst/>
          </dgm:shape>
          <dgm:presOf/>
          <dgm:constrLst/>
          <dgm:ruleLst/>
        </dgm:layoutNode>
        <dgm:layoutNode name="sp2">
          <dgm:alg type="sp"/>
          <dgm:shape xmlns:r="http://schemas.openxmlformats.org/officeDocument/2006/relationships" r:blip="">
            <dgm:adjLst/>
          </dgm:shape>
          <dgm:presOf/>
          <dgm:constrLst/>
          <dgm:ruleLst/>
        </dgm:layoutNode>
      </dgm:if>
      <dgm:else name="Name9">
        <dgm:layoutNode name="cycle">
          <dgm:choose name="Name10">
            <dgm:if name="Name11" func="var" arg="dir" op="equ" val="norm">
              <dgm:alg type="cycle">
                <dgm:param type="stAng" val="0"/>
                <dgm:param type="spanAng" val="360"/>
              </dgm:alg>
              <dgm:shape xmlns:r="http://schemas.openxmlformats.org/officeDocument/2006/relationships" r:blip="">
                <dgm:adjLst/>
              </dgm:shape>
              <dgm:presOf/>
              <dgm:constrLst>
                <dgm:constr type="diam" refType="w"/>
                <dgm:constr type="w" for="ch" ptType="node" refType="w"/>
                <dgm:constr type="sibSp" val="15"/>
                <dgm:constr type="userA" for="ch" ptType="sibTrans" refType="diam" op="equ" fact="-1"/>
                <dgm:constr type="wArH" for="ch" ptType="sibTrans" refType="diam" op="equ" fact="0.05"/>
                <dgm:constr type="hArH" for="ch" ptType="sibTrans" refType="diam" op="equ" fact="0.1"/>
                <dgm:constr type="stemThick" for="ch" ptType="sibTrans" refType="diam" op="equ" fact="0.065"/>
                <dgm:constr type="primFontSz" for="ch" ptType="node" op="equ"/>
              </dgm:constrLst>
            </dgm:if>
            <dgm:else name="Name12">
              <dgm:alg type="cycle">
                <dgm:param type="stAng" val="0"/>
                <dgm:param type="spanAng" val="-360"/>
              </dgm:alg>
              <dgm:shape xmlns:r="http://schemas.openxmlformats.org/officeDocument/2006/relationships" r:blip="">
                <dgm:adjLst/>
              </dgm:shape>
              <dgm:presOf/>
              <dgm:constrLst>
                <dgm:constr type="diam" refType="w"/>
                <dgm:constr type="w" for="ch" ptType="node" refType="w"/>
                <dgm:constr type="sibSp" val="15"/>
                <dgm:constr type="userA" for="ch" ptType="sibTrans" refType="diam" op="equ"/>
                <dgm:constr type="wArH" for="ch" ptType="sibTrans" refType="diam" op="equ" fact="0.05"/>
                <dgm:constr type="hArH" for="ch" ptType="sibTrans" refType="diam" op="equ" fact="0.1"/>
                <dgm:constr type="stemThick" for="ch" ptType="sibTrans" refType="diam" op="equ" fact="0.065"/>
                <dgm:constr type="primFontSz" for="ch" ptType="node" op="equ"/>
              </dgm:constrLst>
            </dgm:else>
          </dgm:choose>
          <dgm:ruleLst/>
          <dgm:forEach name="nodesFirstNodeForEach" axis="ch" ptType="node" cnt="1">
            <dgm:layoutNode name="nodeFirstNode">
              <dgm:varLst>
                <dgm:bulletEnabled val="1"/>
              </dgm:varLst>
              <dgm:alg type="tx"/>
              <dgm:shape xmlns:r="http://schemas.openxmlformats.org/officeDocument/2006/relationships" type="roundRect" r:blip="">
                <dgm:adjLst/>
              </dgm:shape>
              <dgm:presOf axis="desOrSelf" ptType="node"/>
              <dgm:constrLst>
                <dgm:constr type="h" refType="w" fact="0.5"/>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FirstNode" styleLbl="bgShp">
                <dgm:choose name="Name13">
                  <dgm:if name="Name14" func="var" arg="dir" op="equ" val="norm">
                    <dgm:alg type="conn">
                      <dgm:param type="connRout" val="longCurve"/>
                      <dgm:param type="begPts" val="midR"/>
                      <dgm:param type="endPts" val="midL"/>
                      <dgm:param type="dstNode" val="nodeFirstNode"/>
                    </dgm:alg>
                  </dgm:if>
                  <dgm:else name="Name15">
                    <dgm:alg type="conn">
                      <dgm:param type="connRout" val="longCurve"/>
                      <dgm:param type="begPts" val="midL"/>
                      <dgm:param type="endPts" val="midR"/>
                      <dgm:param type="dstNode" val="nodeFirstNode"/>
                    </dgm:alg>
                  </dgm:else>
                </dgm:choose>
                <dgm:shape xmlns:r="http://schemas.openxmlformats.org/officeDocument/2006/relationships" type="conn" r:blip="" zOrderOff="-2">
                  <dgm:adjLst/>
                </dgm:shape>
                <dgm:presOf axis="self"/>
                <dgm:choose name="Name16">
                  <dgm:if name="Name17" axis="par ch" ptType="doc node" func="cnt" op="equ" val="3">
                    <dgm:constrLst>
                      <dgm:constr type="userA"/>
                      <dgm:constr type="diam" refType="userA" fact="1.01"/>
                      <dgm:constr type="begPad" refType="connDist" fact="-0.2"/>
                      <dgm:constr type="endPad" refType="connDist" fact="0.05"/>
                    </dgm:constrLst>
                  </dgm:if>
                  <dgm:if name="Name18" axis="par ch" ptType="doc node" func="cnt" op="equ" val="4">
                    <dgm:constrLst>
                      <dgm:constr type="userA"/>
                      <dgm:constr type="diam" refType="userA" fact="1.26"/>
                      <dgm:constr type="begPad" refType="connDist" fact="-0.2"/>
                      <dgm:constr type="endPad" refType="connDist" fact="0.05"/>
                    </dgm:constrLst>
                  </dgm:if>
                  <dgm:if name="Name19" axis="par ch" ptType="doc node" func="cnt" op="equ" val="5">
                    <dgm:constrLst>
                      <dgm:constr type="userA"/>
                      <dgm:constr type="diam" refType="userA" fact="1.04"/>
                      <dgm:constr type="begPad" refType="connDist" fact="-0.2"/>
                      <dgm:constr type="endPad" refType="connDist" fact="0.05"/>
                    </dgm:constrLst>
                  </dgm:if>
                  <dgm:if name="Name20" axis="par ch" ptType="doc node" func="cnt" op="equ" val="6">
                    <dgm:constrLst>
                      <dgm:constr type="userA"/>
                      <dgm:constr type="diam" refType="userA" fact="1.1"/>
                      <dgm:constr type="begPad" refType="connDist" fact="-0.2"/>
                      <dgm:constr type="endPad" refType="connDist" fact="0.05"/>
                    </dgm:constrLst>
                  </dgm:if>
                  <dgm:else name="Name21">
                    <dgm:constrLst>
                      <dgm:constr type="userA"/>
                      <dgm:constr type="diam" refType="userA" fact="1.04"/>
                      <dgm:constr type="begPad" refType="connDist" fact="-0.2"/>
                      <dgm:constr type="endPad" refType="connDist" fact="0.05"/>
                    </dgm:constrLst>
                  </dgm:else>
                </dgm:choose>
                <dgm:ruleLst/>
              </dgm:layoutNode>
            </dgm:forEach>
          </dgm:forEach>
          <dgm:forEach name="followingNodesForEach" axis="ch" ptType="node" st="2">
            <dgm:layoutNode name="nodeFollowingNodes">
              <dgm:varLst>
                <dgm:bulletEnabled val="1"/>
              </dgm:varLst>
              <dgm:alg type="tx"/>
              <dgm:shape xmlns:r="http://schemas.openxmlformats.org/officeDocument/2006/relationships" type="roundRect" r:blip="">
                <dgm:adjLst/>
              </dgm:shape>
              <dgm:presOf axis="desOrSelf" ptType="node"/>
              <dgm:constrLst>
                <dgm:constr type="h" refType="w" fact="0.5"/>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dgm:layoutNode>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68766B7-B700-4666-AD23-C190CB418E05}" type="datetimeFigureOut">
              <a:rPr lang="en-GB" smtClean="0"/>
              <a:t>16/01/2023</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0734E38-5C84-4E2A-B31C-B42A5A9DBFF7}" type="slidenum">
              <a:rPr lang="en-GB" smtClean="0"/>
              <a:t>‹#›</a:t>
            </a:fld>
            <a:endParaRPr lang="en-GB"/>
          </a:p>
        </p:txBody>
      </p:sp>
    </p:spTree>
    <p:extLst>
      <p:ext uri="{BB962C8B-B14F-4D97-AF65-F5344CB8AC3E}">
        <p14:creationId xmlns:p14="http://schemas.microsoft.com/office/powerpoint/2010/main" val="412263887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3" Type="http://schemas.openxmlformats.org/officeDocument/2006/relationships/hyperlink" Target="https://www.cipd.co.uk/Images/britain-at-work-in-the-reign-of-queen-elizabeth-ii_2012_tcm18-10253.pdf" TargetMode="External"/><Relationship Id="rId2" Type="http://schemas.openxmlformats.org/officeDocument/2006/relationships/slide" Target="../slides/slide9.xml"/><Relationship Id="rId1" Type="http://schemas.openxmlformats.org/officeDocument/2006/relationships/notesMaster" Target="../notesMasters/notesMaster1.xml"/><Relationship Id="rId6" Type="http://schemas.openxmlformats.org/officeDocument/2006/relationships/hyperlink" Target="https://www.ons.gov.uk/employmentandlabourmarket/peopleinwork/employmentandemployeetypes/bulletins/uklabourmarket/october2018#main-points-for-june-to-august-2018" TargetMode="External"/><Relationship Id="rId5" Type="http://schemas.openxmlformats.org/officeDocument/2006/relationships/hyperlink" Target="https://www.ons.gov.uk/employmentandlabourmarket/peopleinwork/employmentandemployeetypes/bulletins/uklabourmarket/june2018" TargetMode="External"/><Relationship Id="rId4" Type="http://schemas.openxmlformats.org/officeDocument/2006/relationships/hyperlink" Target="http://worldpopulationreview.com/countries/united-kingdom-population/" TargetMode="Externa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65225" y="1241425"/>
            <a:ext cx="4467225" cy="3349625"/>
          </a:xfrm>
          <a:prstGeom prst="rect">
            <a:avLst/>
          </a:prstGeom>
          <a:noFill/>
          <a:ln w="12700">
            <a:solidFill>
              <a:prstClr val="black"/>
            </a:solidFill>
          </a:ln>
        </p:spPr>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Philpott, J., CIPD (2012), Britain at work in the reign of Queen Elizabeth II. Available: </a:t>
            </a:r>
            <a:r>
              <a:rPr lang="en-GB" sz="1200" b="0" i="0" u="sng" strike="noStrike" kern="1200" dirty="0">
                <a:solidFill>
                  <a:schemeClr val="tx1"/>
                </a:solidFill>
                <a:effectLst/>
                <a:latin typeface="+mn-lt"/>
                <a:ea typeface="+mn-ea"/>
                <a:cs typeface="+mn-cs"/>
                <a:hlinkClick r:id="rId3"/>
              </a:rPr>
              <a:t>https://www.cipd.co.uk/Images/britain-at-work-in-the-reign-of-queen-elizabeth-ii_2012_tcm18-10253.pdf</a:t>
            </a:r>
            <a:endParaRPr lang="en-GB" sz="1200" b="0" i="0" u="sng" strike="noStrike" kern="1200" dirty="0">
              <a:solidFill>
                <a:schemeClr val="tx1"/>
              </a:solidFill>
              <a:effectLst/>
              <a:latin typeface="+mn-lt"/>
              <a:ea typeface="+mn-ea"/>
              <a:cs typeface="+mn-cs"/>
            </a:endParaRPr>
          </a:p>
          <a:p>
            <a:r>
              <a:rPr lang="en-GB" sz="1200" b="0" i="0" u="none" strike="noStrike" kern="1200" dirty="0">
                <a:solidFill>
                  <a:schemeClr val="tx1"/>
                </a:solidFill>
                <a:effectLst/>
                <a:latin typeface="+mn-lt"/>
                <a:ea typeface="+mn-ea"/>
                <a:cs typeface="+mn-cs"/>
              </a:rPr>
              <a:t>World Population Review (2018). United Kingdom Population. Available: </a:t>
            </a:r>
            <a:r>
              <a:rPr lang="en-GB" sz="1200" b="0" i="0" u="sng" strike="noStrike" kern="1200" dirty="0">
                <a:solidFill>
                  <a:schemeClr val="tx1"/>
                </a:solidFill>
                <a:effectLst/>
                <a:latin typeface="+mn-lt"/>
                <a:ea typeface="+mn-ea"/>
                <a:cs typeface="+mn-cs"/>
                <a:hlinkClick r:id="rId4"/>
              </a:rPr>
              <a:t>http://worldpopulationreview.com/countries/united-kingdom-population/</a:t>
            </a:r>
            <a:endParaRPr lang="en-GB" sz="1200" b="0" i="0" u="sng" strike="noStrike" kern="1200" dirty="0">
              <a:solidFill>
                <a:schemeClr val="tx1"/>
              </a:solidFill>
              <a:effectLst/>
              <a:latin typeface="+mn-lt"/>
              <a:ea typeface="+mn-ea"/>
              <a:cs typeface="+mn-cs"/>
            </a:endParaRPr>
          </a:p>
          <a:p>
            <a:r>
              <a:rPr lang="en-GB" sz="1200" b="0" i="0" u="sng" strike="noStrike" kern="1200" dirty="0">
                <a:solidFill>
                  <a:schemeClr val="tx1"/>
                </a:solidFill>
                <a:effectLst/>
                <a:latin typeface="+mn-lt"/>
                <a:ea typeface="+mn-ea"/>
                <a:cs typeface="+mn-cs"/>
                <a:hlinkClick r:id="rId5"/>
              </a:rPr>
              <a:t>https://www.ons.gov.uk/employmentandlabourmarket/peopleinwork/employmentandemployeetypes/bulletins/uklabourmarket/june2018</a:t>
            </a:r>
            <a:r>
              <a:rPr lang="en-GB" sz="1200" b="0" i="0" u="none" strike="noStrike" kern="1200" dirty="0">
                <a:solidFill>
                  <a:schemeClr val="tx1"/>
                </a:solidFill>
                <a:effectLst/>
                <a:latin typeface="+mn-lt"/>
                <a:ea typeface="+mn-ea"/>
                <a:cs typeface="+mn-cs"/>
              </a:rPr>
              <a:t> </a:t>
            </a:r>
          </a:p>
          <a:p>
            <a:r>
              <a:rPr lang="en-GB" sz="1200" b="0" i="0" u="none" strike="noStrike" kern="1200" dirty="0">
                <a:solidFill>
                  <a:schemeClr val="tx1"/>
                </a:solidFill>
                <a:effectLst/>
                <a:latin typeface="+mn-lt"/>
                <a:ea typeface="+mn-ea"/>
                <a:cs typeface="+mn-cs"/>
              </a:rPr>
              <a:t> Clegg, R., ONS (2018) UK Labour market: October 2018. Available: </a:t>
            </a:r>
            <a:r>
              <a:rPr lang="en-GB" sz="1200" b="0" i="0" u="sng" strike="noStrike" kern="1200" dirty="0">
                <a:solidFill>
                  <a:schemeClr val="tx1"/>
                </a:solidFill>
                <a:effectLst/>
                <a:latin typeface="+mn-lt"/>
                <a:ea typeface="+mn-ea"/>
                <a:cs typeface="+mn-cs"/>
                <a:hlinkClick r:id="rId6"/>
              </a:rPr>
              <a:t>https://www.ons.gov.uk/employmentandlabourmarket/peopleinwork/employmentandemployeetypes/bulletins/uklabourmarket/october2018#main-points-for-june-to-august-2018</a:t>
            </a:r>
            <a:endParaRPr lang="en-GB" dirty="0"/>
          </a:p>
        </p:txBody>
      </p:sp>
      <p:sp>
        <p:nvSpPr>
          <p:cNvPr id="4" name="Slide Number Placeholder 3"/>
          <p:cNvSpPr>
            <a:spLocks noGrp="1"/>
          </p:cNvSpPr>
          <p:nvPr>
            <p:ph type="sldNum" sz="quarter" idx="10"/>
          </p:nvPr>
        </p:nvSpPr>
        <p:spPr/>
        <p:txBody>
          <a:bodyPr/>
          <a:lstStyle/>
          <a:p>
            <a:fld id="{0EEE6FFC-A2C9-4936-83E1-10BEE09A3927}" type="slidenum">
              <a:rPr lang="en-GB" smtClean="0"/>
              <a:t>9</a:t>
            </a:fld>
            <a:endParaRPr lang="en-GB" dirty="0"/>
          </a:p>
        </p:txBody>
      </p:sp>
    </p:spTree>
    <p:extLst>
      <p:ext uri="{BB962C8B-B14F-4D97-AF65-F5344CB8AC3E}">
        <p14:creationId xmlns:p14="http://schemas.microsoft.com/office/powerpoint/2010/main" val="229489980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2"/>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342900" indent="0" algn="ctr">
              <a:buNone/>
              <a:defRPr>
                <a:solidFill>
                  <a:schemeClr val="tx1">
                    <a:tint val="75000"/>
                  </a:schemeClr>
                </a:solidFill>
              </a:defRPr>
            </a:lvl2pPr>
            <a:lvl3pPr marL="685800" indent="0" algn="ctr">
              <a:buNone/>
              <a:defRPr>
                <a:solidFill>
                  <a:schemeClr val="tx1">
                    <a:tint val="75000"/>
                  </a:schemeClr>
                </a:solidFill>
              </a:defRPr>
            </a:lvl3pPr>
            <a:lvl4pPr marL="1028700" indent="0" algn="ctr">
              <a:buNone/>
              <a:defRPr>
                <a:solidFill>
                  <a:schemeClr val="tx1">
                    <a:tint val="75000"/>
                  </a:schemeClr>
                </a:solidFill>
              </a:defRPr>
            </a:lvl4pPr>
            <a:lvl5pPr marL="1371600" indent="0" algn="ctr">
              <a:buNone/>
              <a:defRPr>
                <a:solidFill>
                  <a:schemeClr val="tx1">
                    <a:tint val="75000"/>
                  </a:schemeClr>
                </a:solidFill>
              </a:defRPr>
            </a:lvl5pPr>
            <a:lvl6pPr marL="1714500" indent="0" algn="ctr">
              <a:buNone/>
              <a:defRPr>
                <a:solidFill>
                  <a:schemeClr val="tx1">
                    <a:tint val="75000"/>
                  </a:schemeClr>
                </a:solidFill>
              </a:defRPr>
            </a:lvl6pPr>
            <a:lvl7pPr marL="2057400" indent="0" algn="ctr">
              <a:buNone/>
              <a:defRPr>
                <a:solidFill>
                  <a:schemeClr val="tx1">
                    <a:tint val="75000"/>
                  </a:schemeClr>
                </a:solidFill>
              </a:defRPr>
            </a:lvl7pPr>
            <a:lvl8pPr marL="2400300" indent="0" algn="ctr">
              <a:buNone/>
              <a:defRPr>
                <a:solidFill>
                  <a:schemeClr val="tx1">
                    <a:tint val="75000"/>
                  </a:schemeClr>
                </a:solidFill>
              </a:defRPr>
            </a:lvl8pPr>
            <a:lvl9pPr marL="27432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7" y="6525344"/>
            <a:ext cx="971128" cy="218522"/>
          </a:xfrm>
        </p:spPr>
        <p:txBody>
          <a:bodyPr/>
          <a:lstStyle/>
          <a:p>
            <a:fld id="{3F54D9F0-04AB-9943-BD88-2F95519E01A9}" type="datetimeFigureOut">
              <a:rPr lang="en-US" smtClean="0"/>
              <a:t>1/16/2023</a:t>
            </a:fld>
            <a:endParaRPr lang="en-US"/>
          </a:p>
        </p:txBody>
      </p:sp>
      <p:sp>
        <p:nvSpPr>
          <p:cNvPr id="5" name="Footer Placeholder 4"/>
          <p:cNvSpPr>
            <a:spLocks noGrp="1"/>
          </p:cNvSpPr>
          <p:nvPr>
            <p:ph type="ftr" sz="quarter" idx="11"/>
          </p:nvPr>
        </p:nvSpPr>
        <p:spPr>
          <a:xfrm>
            <a:off x="4139952" y="6381330"/>
            <a:ext cx="2895600" cy="365125"/>
          </a:xfrm>
          <a:prstGeom prst="rect">
            <a:avLst/>
          </a:prstGeom>
        </p:spPr>
        <p:txBody>
          <a:bodyPr/>
          <a:lstStyle/>
          <a:p>
            <a:endParaRPr lang="en-US"/>
          </a:p>
        </p:txBody>
      </p:sp>
      <p:sp>
        <p:nvSpPr>
          <p:cNvPr id="6" name="Slide Number Placeholder 5"/>
          <p:cNvSpPr>
            <a:spLocks noGrp="1"/>
          </p:cNvSpPr>
          <p:nvPr>
            <p:ph type="sldNum" sz="quarter" idx="12"/>
          </p:nvPr>
        </p:nvSpPr>
        <p:spPr/>
        <p:txBody>
          <a:bodyPr/>
          <a:lstStyle/>
          <a:p>
            <a:fld id="{47A7220B-D7BF-184F-A355-55C20C5E56CA}" type="slidenum">
              <a:rPr lang="en-US" smtClean="0"/>
              <a:t>‹#›</a:t>
            </a:fld>
            <a:endParaRPr lang="en-US"/>
          </a:p>
        </p:txBody>
      </p:sp>
    </p:spTree>
    <p:extLst>
      <p:ext uri="{BB962C8B-B14F-4D97-AF65-F5344CB8AC3E}">
        <p14:creationId xmlns:p14="http://schemas.microsoft.com/office/powerpoint/2010/main" val="207461567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3F54D9F0-04AB-9943-BD88-2F95519E01A9}" type="datetimeFigureOut">
              <a:rPr lang="en-US" smtClean="0"/>
              <a:t>1/16/2023</a:t>
            </a:fld>
            <a:endParaRPr lang="en-US"/>
          </a:p>
        </p:txBody>
      </p:sp>
      <p:sp>
        <p:nvSpPr>
          <p:cNvPr id="5" name="Footer Placeholder 4"/>
          <p:cNvSpPr>
            <a:spLocks noGrp="1"/>
          </p:cNvSpPr>
          <p:nvPr>
            <p:ph type="ftr" sz="quarter" idx="11"/>
          </p:nvPr>
        </p:nvSpPr>
        <p:spPr>
          <a:xfrm>
            <a:off x="3131840" y="6461782"/>
            <a:ext cx="2895600" cy="365125"/>
          </a:xfrm>
          <a:prstGeom prst="rect">
            <a:avLst/>
          </a:prstGeom>
        </p:spPr>
        <p:txBody>
          <a:bodyPr/>
          <a:lstStyle/>
          <a:p>
            <a:endParaRPr lang="en-US"/>
          </a:p>
        </p:txBody>
      </p:sp>
      <p:sp>
        <p:nvSpPr>
          <p:cNvPr id="6" name="Slide Number Placeholder 5"/>
          <p:cNvSpPr>
            <a:spLocks noGrp="1"/>
          </p:cNvSpPr>
          <p:nvPr>
            <p:ph type="sldNum" sz="quarter" idx="12"/>
          </p:nvPr>
        </p:nvSpPr>
        <p:spPr/>
        <p:txBody>
          <a:bodyPr/>
          <a:lstStyle/>
          <a:p>
            <a:fld id="{47A7220B-D7BF-184F-A355-55C20C5E56CA}" type="slidenum">
              <a:rPr lang="en-US" smtClean="0"/>
              <a:t>‹#›</a:t>
            </a:fld>
            <a:endParaRPr lang="en-US"/>
          </a:p>
        </p:txBody>
      </p:sp>
    </p:spTree>
    <p:extLst>
      <p:ext uri="{BB962C8B-B14F-4D97-AF65-F5344CB8AC3E}">
        <p14:creationId xmlns:p14="http://schemas.microsoft.com/office/powerpoint/2010/main" val="8044394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5"/>
            <a:ext cx="7772400" cy="1362075"/>
          </a:xfrm>
        </p:spPr>
        <p:txBody>
          <a:bodyPr anchor="t"/>
          <a:lstStyle>
            <a:lvl1pPr algn="l">
              <a:defRPr sz="3000" b="1" cap="all"/>
            </a:lvl1pPr>
          </a:lstStyle>
          <a:p>
            <a:r>
              <a:rPr lang="en-US"/>
              <a:t>Click to edit Master title style</a:t>
            </a:r>
            <a:endParaRPr lang="en-GB"/>
          </a:p>
        </p:txBody>
      </p:sp>
      <p:sp>
        <p:nvSpPr>
          <p:cNvPr id="3" name="Text Placeholder 2"/>
          <p:cNvSpPr>
            <a:spLocks noGrp="1"/>
          </p:cNvSpPr>
          <p:nvPr>
            <p:ph type="body" idx="1"/>
          </p:nvPr>
        </p:nvSpPr>
        <p:spPr>
          <a:xfrm>
            <a:off x="683568" y="2492898"/>
            <a:ext cx="7772400" cy="1500187"/>
          </a:xfrm>
        </p:spPr>
        <p:txBody>
          <a:bodyPr anchor="b"/>
          <a:lstStyle>
            <a:lvl1pPr marL="0" indent="0">
              <a:buNone/>
              <a:defRPr sz="1500">
                <a:solidFill>
                  <a:schemeClr val="tx1">
                    <a:tint val="75000"/>
                  </a:schemeClr>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3F54D9F0-04AB-9943-BD88-2F95519E01A9}" type="datetimeFigureOut">
              <a:rPr lang="en-US" smtClean="0"/>
              <a:t>1/16/2023</a:t>
            </a:fld>
            <a:endParaRPr lang="en-US"/>
          </a:p>
        </p:txBody>
      </p:sp>
      <p:sp>
        <p:nvSpPr>
          <p:cNvPr id="6" name="Slide Number Placeholder 5"/>
          <p:cNvSpPr>
            <a:spLocks noGrp="1"/>
          </p:cNvSpPr>
          <p:nvPr>
            <p:ph type="sldNum" sz="quarter" idx="12"/>
          </p:nvPr>
        </p:nvSpPr>
        <p:spPr/>
        <p:txBody>
          <a:bodyPr/>
          <a:lstStyle/>
          <a:p>
            <a:fld id="{47A7220B-D7BF-184F-A355-55C20C5E56CA}" type="slidenum">
              <a:rPr lang="en-US" smtClean="0"/>
              <a:t>‹#›</a:t>
            </a:fld>
            <a:endParaRPr lang="en-US"/>
          </a:p>
        </p:txBody>
      </p:sp>
    </p:spTree>
    <p:extLst>
      <p:ext uri="{BB962C8B-B14F-4D97-AF65-F5344CB8AC3E}">
        <p14:creationId xmlns:p14="http://schemas.microsoft.com/office/powerpoint/2010/main" val="107307509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3F54D9F0-04AB-9943-BD88-2F95519E01A9}" type="datetimeFigureOut">
              <a:rPr lang="en-US" smtClean="0"/>
              <a:t>1/16/2023</a:t>
            </a:fld>
            <a:endParaRPr lang="en-US"/>
          </a:p>
        </p:txBody>
      </p:sp>
      <p:sp>
        <p:nvSpPr>
          <p:cNvPr id="7" name="Slide Number Placeholder 6"/>
          <p:cNvSpPr>
            <a:spLocks noGrp="1"/>
          </p:cNvSpPr>
          <p:nvPr>
            <p:ph type="sldNum" sz="quarter" idx="12"/>
          </p:nvPr>
        </p:nvSpPr>
        <p:spPr/>
        <p:txBody>
          <a:bodyPr/>
          <a:lstStyle/>
          <a:p>
            <a:fld id="{47A7220B-D7BF-184F-A355-55C20C5E56CA}" type="slidenum">
              <a:rPr lang="en-US" smtClean="0"/>
              <a:t>‹#›</a:t>
            </a:fld>
            <a:endParaRPr lang="en-US"/>
          </a:p>
        </p:txBody>
      </p:sp>
    </p:spTree>
    <p:extLst>
      <p:ext uri="{BB962C8B-B14F-4D97-AF65-F5344CB8AC3E}">
        <p14:creationId xmlns:p14="http://schemas.microsoft.com/office/powerpoint/2010/main" val="319992452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Edit Master text styles</a:t>
            </a:r>
          </a:p>
        </p:txBody>
      </p:sp>
      <p:sp>
        <p:nvSpPr>
          <p:cNvPr id="4" name="Content Placeholder 3"/>
          <p:cNvSpPr>
            <a:spLocks noGrp="1"/>
          </p:cNvSpPr>
          <p:nvPr>
            <p:ph sz="half" idx="2"/>
          </p:nvPr>
        </p:nvSpPr>
        <p:spPr>
          <a:xfrm>
            <a:off x="457200" y="2174877"/>
            <a:ext cx="4040188" cy="3414365"/>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6" y="1535113"/>
            <a:ext cx="4041775" cy="63976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Edit Master text styles</a:t>
            </a:r>
          </a:p>
        </p:txBody>
      </p:sp>
      <p:sp>
        <p:nvSpPr>
          <p:cNvPr id="6" name="Content Placeholder 5"/>
          <p:cNvSpPr>
            <a:spLocks noGrp="1"/>
          </p:cNvSpPr>
          <p:nvPr>
            <p:ph sz="quarter" idx="4"/>
          </p:nvPr>
        </p:nvSpPr>
        <p:spPr>
          <a:xfrm>
            <a:off x="4645026" y="2174877"/>
            <a:ext cx="4041775" cy="3414365"/>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3F54D9F0-04AB-9943-BD88-2F95519E01A9}" type="datetimeFigureOut">
              <a:rPr lang="en-US" smtClean="0"/>
              <a:t>1/16/2023</a:t>
            </a:fld>
            <a:endParaRPr lang="en-US"/>
          </a:p>
        </p:txBody>
      </p:sp>
      <p:sp>
        <p:nvSpPr>
          <p:cNvPr id="9" name="Slide Number Placeholder 8"/>
          <p:cNvSpPr>
            <a:spLocks noGrp="1"/>
          </p:cNvSpPr>
          <p:nvPr>
            <p:ph type="sldNum" sz="quarter" idx="12"/>
          </p:nvPr>
        </p:nvSpPr>
        <p:spPr/>
        <p:txBody>
          <a:bodyPr/>
          <a:lstStyle/>
          <a:p>
            <a:fld id="{47A7220B-D7BF-184F-A355-55C20C5E56CA}" type="slidenum">
              <a:rPr lang="en-US" smtClean="0"/>
              <a:t>‹#›</a:t>
            </a:fld>
            <a:endParaRPr lang="en-US"/>
          </a:p>
        </p:txBody>
      </p:sp>
    </p:spTree>
    <p:extLst>
      <p:ext uri="{BB962C8B-B14F-4D97-AF65-F5344CB8AC3E}">
        <p14:creationId xmlns:p14="http://schemas.microsoft.com/office/powerpoint/2010/main" val="315492852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3F54D9F0-04AB-9943-BD88-2F95519E01A9}" type="datetimeFigureOut">
              <a:rPr lang="en-US" smtClean="0"/>
              <a:t>1/16/2023</a:t>
            </a:fld>
            <a:endParaRPr lang="en-US"/>
          </a:p>
        </p:txBody>
      </p:sp>
      <p:sp>
        <p:nvSpPr>
          <p:cNvPr id="5" name="Slide Number Placeholder 4"/>
          <p:cNvSpPr>
            <a:spLocks noGrp="1"/>
          </p:cNvSpPr>
          <p:nvPr>
            <p:ph type="sldNum" sz="quarter" idx="12"/>
          </p:nvPr>
        </p:nvSpPr>
        <p:spPr/>
        <p:txBody>
          <a:bodyPr/>
          <a:lstStyle/>
          <a:p>
            <a:fld id="{47A7220B-D7BF-184F-A355-55C20C5E56CA}" type="slidenum">
              <a:rPr lang="en-US" smtClean="0"/>
              <a:t>‹#›</a:t>
            </a:fld>
            <a:endParaRPr lang="en-US"/>
          </a:p>
        </p:txBody>
      </p:sp>
    </p:spTree>
    <p:extLst>
      <p:ext uri="{BB962C8B-B14F-4D97-AF65-F5344CB8AC3E}">
        <p14:creationId xmlns:p14="http://schemas.microsoft.com/office/powerpoint/2010/main" val="35273410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F54D9F0-04AB-9943-BD88-2F95519E01A9}" type="datetimeFigureOut">
              <a:rPr lang="en-US" smtClean="0"/>
              <a:t>1/16/2023</a:t>
            </a:fld>
            <a:endParaRPr lang="en-US"/>
          </a:p>
        </p:txBody>
      </p:sp>
      <p:sp>
        <p:nvSpPr>
          <p:cNvPr id="4" name="Slide Number Placeholder 3"/>
          <p:cNvSpPr>
            <a:spLocks noGrp="1"/>
          </p:cNvSpPr>
          <p:nvPr>
            <p:ph type="sldNum" sz="quarter" idx="12"/>
          </p:nvPr>
        </p:nvSpPr>
        <p:spPr/>
        <p:txBody>
          <a:bodyPr/>
          <a:lstStyle/>
          <a:p>
            <a:fld id="{47A7220B-D7BF-184F-A355-55C20C5E56CA}" type="slidenum">
              <a:rPr lang="en-US" smtClean="0"/>
              <a:t>‹#›</a:t>
            </a:fld>
            <a:endParaRPr lang="en-US"/>
          </a:p>
        </p:txBody>
      </p:sp>
    </p:spTree>
    <p:extLst>
      <p:ext uri="{BB962C8B-B14F-4D97-AF65-F5344CB8AC3E}">
        <p14:creationId xmlns:p14="http://schemas.microsoft.com/office/powerpoint/2010/main" val="207048732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1" y="273050"/>
            <a:ext cx="3008313" cy="1162050"/>
          </a:xfrm>
        </p:spPr>
        <p:txBody>
          <a:bodyPr anchor="b"/>
          <a:lstStyle>
            <a:lvl1pPr algn="l">
              <a:defRPr sz="1500" b="1"/>
            </a:lvl1pPr>
          </a:lstStyle>
          <a:p>
            <a:r>
              <a:rPr lang="en-US"/>
              <a:t>Click to edit Master title style</a:t>
            </a:r>
            <a:endParaRPr lang="en-GB"/>
          </a:p>
        </p:txBody>
      </p:sp>
      <p:sp>
        <p:nvSpPr>
          <p:cNvPr id="3" name="Content Placeholder 2"/>
          <p:cNvSpPr>
            <a:spLocks noGrp="1"/>
          </p:cNvSpPr>
          <p:nvPr>
            <p:ph idx="1"/>
          </p:nvPr>
        </p:nvSpPr>
        <p:spPr>
          <a:xfrm>
            <a:off x="3575050" y="273052"/>
            <a:ext cx="5111750" cy="5172173"/>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1" y="1435102"/>
            <a:ext cx="3008313" cy="4029891"/>
          </a:xfrm>
        </p:spPr>
        <p:txBody>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Edit Master text styles</a:t>
            </a:r>
          </a:p>
        </p:txBody>
      </p:sp>
      <p:sp>
        <p:nvSpPr>
          <p:cNvPr id="5" name="Date Placeholder 4"/>
          <p:cNvSpPr>
            <a:spLocks noGrp="1"/>
          </p:cNvSpPr>
          <p:nvPr>
            <p:ph type="dt" sz="half" idx="10"/>
          </p:nvPr>
        </p:nvSpPr>
        <p:spPr/>
        <p:txBody>
          <a:bodyPr/>
          <a:lstStyle/>
          <a:p>
            <a:fld id="{3F54D9F0-04AB-9943-BD88-2F95519E01A9}" type="datetimeFigureOut">
              <a:rPr lang="en-US" smtClean="0"/>
              <a:t>1/16/2023</a:t>
            </a:fld>
            <a:endParaRPr lang="en-US"/>
          </a:p>
        </p:txBody>
      </p:sp>
      <p:sp>
        <p:nvSpPr>
          <p:cNvPr id="7" name="Slide Number Placeholder 6"/>
          <p:cNvSpPr>
            <a:spLocks noGrp="1"/>
          </p:cNvSpPr>
          <p:nvPr>
            <p:ph type="sldNum" sz="quarter" idx="12"/>
          </p:nvPr>
        </p:nvSpPr>
        <p:spPr/>
        <p:txBody>
          <a:bodyPr/>
          <a:lstStyle/>
          <a:p>
            <a:fld id="{47A7220B-D7BF-184F-A355-55C20C5E56CA}" type="slidenum">
              <a:rPr lang="en-US" smtClean="0"/>
              <a:t>‹#›</a:t>
            </a:fld>
            <a:endParaRPr lang="en-US"/>
          </a:p>
        </p:txBody>
      </p:sp>
    </p:spTree>
    <p:extLst>
      <p:ext uri="{BB962C8B-B14F-4D97-AF65-F5344CB8AC3E}">
        <p14:creationId xmlns:p14="http://schemas.microsoft.com/office/powerpoint/2010/main" val="299518144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15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7"/>
            <a:ext cx="5486400" cy="3824337"/>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Edit Master text styles</a:t>
            </a:r>
          </a:p>
        </p:txBody>
      </p:sp>
      <p:sp>
        <p:nvSpPr>
          <p:cNvPr id="5" name="Date Placeholder 4"/>
          <p:cNvSpPr>
            <a:spLocks noGrp="1"/>
          </p:cNvSpPr>
          <p:nvPr>
            <p:ph type="dt" sz="half" idx="10"/>
          </p:nvPr>
        </p:nvSpPr>
        <p:spPr/>
        <p:txBody>
          <a:bodyPr/>
          <a:lstStyle/>
          <a:p>
            <a:fld id="{3F54D9F0-04AB-9943-BD88-2F95519E01A9}" type="datetimeFigureOut">
              <a:rPr lang="en-US" smtClean="0"/>
              <a:t>1/16/2023</a:t>
            </a:fld>
            <a:endParaRPr lang="en-US"/>
          </a:p>
        </p:txBody>
      </p:sp>
      <p:sp>
        <p:nvSpPr>
          <p:cNvPr id="7" name="Slide Number Placeholder 6"/>
          <p:cNvSpPr>
            <a:spLocks noGrp="1"/>
          </p:cNvSpPr>
          <p:nvPr>
            <p:ph type="sldNum" sz="quarter" idx="12"/>
          </p:nvPr>
        </p:nvSpPr>
        <p:spPr/>
        <p:txBody>
          <a:bodyPr/>
          <a:lstStyle/>
          <a:p>
            <a:fld id="{47A7220B-D7BF-184F-A355-55C20C5E56CA}" type="slidenum">
              <a:rPr lang="en-US" smtClean="0"/>
              <a:t>‹#›</a:t>
            </a:fld>
            <a:endParaRPr lang="en-US"/>
          </a:p>
        </p:txBody>
      </p:sp>
    </p:spTree>
    <p:extLst>
      <p:ext uri="{BB962C8B-B14F-4D97-AF65-F5344CB8AC3E}">
        <p14:creationId xmlns:p14="http://schemas.microsoft.com/office/powerpoint/2010/main" val="4136766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3F54D9F0-04AB-9943-BD88-2F95519E01A9}" type="datetimeFigureOut">
              <a:rPr lang="en-US" smtClean="0"/>
              <a:t>1/16/2023</a:t>
            </a:fld>
            <a:endParaRPr lang="en-US"/>
          </a:p>
        </p:txBody>
      </p:sp>
      <p:sp>
        <p:nvSpPr>
          <p:cNvPr id="6" name="Slide Number Placeholder 5"/>
          <p:cNvSpPr>
            <a:spLocks noGrp="1"/>
          </p:cNvSpPr>
          <p:nvPr>
            <p:ph type="sldNum" sz="quarter" idx="12"/>
          </p:nvPr>
        </p:nvSpPr>
        <p:spPr/>
        <p:txBody>
          <a:bodyPr/>
          <a:lstStyle/>
          <a:p>
            <a:fld id="{47A7220B-D7BF-184F-A355-55C20C5E56CA}" type="slidenum">
              <a:rPr lang="en-US" smtClean="0"/>
              <a:t>‹#›</a:t>
            </a:fld>
            <a:endParaRPr lang="en-US"/>
          </a:p>
        </p:txBody>
      </p:sp>
    </p:spTree>
    <p:extLst>
      <p:ext uri="{BB962C8B-B14F-4D97-AF65-F5344CB8AC3E}">
        <p14:creationId xmlns:p14="http://schemas.microsoft.com/office/powerpoint/2010/main" val="26423033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3F54D9F0-04AB-9943-BD88-2F95519E01A9}" type="datetimeFigureOut">
              <a:rPr lang="en-US" smtClean="0"/>
              <a:t>1/16/2023</a:t>
            </a:fld>
            <a:endParaRPr lang="en-US"/>
          </a:p>
        </p:txBody>
      </p:sp>
      <p:sp>
        <p:nvSpPr>
          <p:cNvPr id="6" name="Slide Number Placeholder 5"/>
          <p:cNvSpPr>
            <a:spLocks noGrp="1"/>
          </p:cNvSpPr>
          <p:nvPr>
            <p:ph type="sldNum" sz="quarter" idx="12"/>
          </p:nvPr>
        </p:nvSpPr>
        <p:spPr/>
        <p:txBody>
          <a:bodyPr/>
          <a:lstStyle/>
          <a:p>
            <a:fld id="{47A7220B-D7BF-184F-A355-55C20C5E56CA}" type="slidenum">
              <a:rPr lang="en-US" smtClean="0"/>
              <a:t>‹#›</a:t>
            </a:fld>
            <a:endParaRPr lang="en-US"/>
          </a:p>
        </p:txBody>
      </p:sp>
    </p:spTree>
    <p:extLst>
      <p:ext uri="{BB962C8B-B14F-4D97-AF65-F5344CB8AC3E}">
        <p14:creationId xmlns:p14="http://schemas.microsoft.com/office/powerpoint/2010/main" val="195137998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Table">
    <p:spTree>
      <p:nvGrpSpPr>
        <p:cNvPr id="1" name=""/>
        <p:cNvGrpSpPr/>
        <p:nvPr/>
      </p:nvGrpSpPr>
      <p:grpSpPr>
        <a:xfrm>
          <a:off x="0" y="0"/>
          <a:ext cx="0" cy="0"/>
          <a:chOff x="0" y="0"/>
          <a:chExt cx="0" cy="0"/>
        </a:xfrm>
      </p:grpSpPr>
      <p:sp>
        <p:nvSpPr>
          <p:cNvPr id="3" name="Table Placeholder 2"/>
          <p:cNvSpPr>
            <a:spLocks noGrp="1"/>
          </p:cNvSpPr>
          <p:nvPr>
            <p:ph type="tbl" sz="quarter" idx="14"/>
          </p:nvPr>
        </p:nvSpPr>
        <p:spPr>
          <a:xfrm>
            <a:off x="168716" y="1206091"/>
            <a:ext cx="8665723" cy="4945352"/>
          </a:xfrm>
          <a:prstGeom prst="rect">
            <a:avLst/>
          </a:prstGeom>
          <a:ln w="6350">
            <a:noFill/>
          </a:ln>
        </p:spPr>
        <p:txBody>
          <a:bodyPr/>
          <a:lstStyle>
            <a:lvl1pPr marL="0" indent="0">
              <a:buNone/>
              <a:defRPr sz="1800">
                <a:latin typeface="Century Gothic" panose="020B0502020202020204" pitchFamily="34" charset="0"/>
              </a:defRPr>
            </a:lvl1pPr>
          </a:lstStyle>
          <a:p>
            <a:endParaRPr lang="en-GB" dirty="0"/>
          </a:p>
        </p:txBody>
      </p:sp>
      <p:sp>
        <p:nvSpPr>
          <p:cNvPr id="5" name="Text Placeholder 17"/>
          <p:cNvSpPr>
            <a:spLocks noGrp="1"/>
          </p:cNvSpPr>
          <p:nvPr>
            <p:ph type="body" sz="quarter" idx="13" hasCustomPrompt="1"/>
          </p:nvPr>
        </p:nvSpPr>
        <p:spPr>
          <a:xfrm>
            <a:off x="168715" y="223166"/>
            <a:ext cx="8665184" cy="412940"/>
          </a:xfrm>
          <a:prstGeom prst="rect">
            <a:avLst/>
          </a:prstGeom>
        </p:spPr>
        <p:txBody>
          <a:bodyPr/>
          <a:lstStyle>
            <a:lvl1pPr marL="0" indent="0">
              <a:buNone/>
              <a:defRPr sz="1400" b="1">
                <a:solidFill>
                  <a:schemeClr val="accent6"/>
                </a:solidFill>
                <a:latin typeface="Century Gothic" panose="020B0502020202020204" pitchFamily="34" charset="0"/>
              </a:defRPr>
            </a:lvl1pPr>
          </a:lstStyle>
          <a:p>
            <a:pPr lvl="0"/>
            <a:r>
              <a:rPr lang="en-GB" dirty="0"/>
              <a:t>Slide heading</a:t>
            </a:r>
          </a:p>
        </p:txBody>
      </p:sp>
      <p:pic>
        <p:nvPicPr>
          <p:cNvPr id="7" name="Picture 3" descr="C:\Users\ZPoulter\Google Drive\Documents\Desktop\Nesta_Black_Wordmark_Logo_RGB.png"/>
          <p:cNvPicPr>
            <a:picLocks noChangeAspect="1" noChangeArrowheads="1"/>
          </p:cNvPicPr>
          <p:nvPr userDrawn="1"/>
        </p:nvPicPr>
        <p:blipFill>
          <a:blip r:embed="rId2" cstate="screen">
            <a:extLst>
              <a:ext uri="{28A0092B-C50C-407E-A947-70E740481C1C}">
                <a14:useLocalDpi xmlns:a14="http://schemas.microsoft.com/office/drawing/2010/main"/>
              </a:ext>
            </a:extLst>
          </a:blip>
          <a:srcRect/>
          <a:stretch>
            <a:fillRect/>
          </a:stretch>
        </p:blipFill>
        <p:spPr bwMode="auto">
          <a:xfrm>
            <a:off x="277008" y="6349847"/>
            <a:ext cx="637393" cy="228892"/>
          </a:xfrm>
          <a:prstGeom prst="rect">
            <a:avLst/>
          </a:prstGeom>
          <a:noFill/>
          <a:extLst>
            <a:ext uri="{909E8E84-426E-40DD-AFC4-6F175D3DCCD1}">
              <a14:hiddenFill xmlns:a14="http://schemas.microsoft.com/office/drawing/2010/main">
                <a:solidFill>
                  <a:srgbClr val="FFFFFF"/>
                </a:solidFill>
              </a14:hiddenFill>
            </a:ext>
          </a:extLst>
        </p:spPr>
      </p:pic>
      <p:sp>
        <p:nvSpPr>
          <p:cNvPr id="6" name="Slide Number Placeholder 4">
            <a:extLst>
              <a:ext uri="{FF2B5EF4-FFF2-40B4-BE49-F238E27FC236}">
                <a16:creationId xmlns:a16="http://schemas.microsoft.com/office/drawing/2014/main" id="{60918090-78DC-BB4B-8C8C-0C194A901386}"/>
              </a:ext>
            </a:extLst>
          </p:cNvPr>
          <p:cNvSpPr>
            <a:spLocks noGrp="1"/>
          </p:cNvSpPr>
          <p:nvPr>
            <p:ph type="sldNum" sz="quarter" idx="4"/>
          </p:nvPr>
        </p:nvSpPr>
        <p:spPr>
          <a:xfrm>
            <a:off x="6936921" y="6337000"/>
            <a:ext cx="2057400" cy="366183"/>
          </a:xfrm>
          <a:prstGeom prst="rect">
            <a:avLst/>
          </a:prstGeom>
        </p:spPr>
        <p:txBody>
          <a:bodyPr vert="horz" lIns="91440" tIns="45720" rIns="91440" bIns="45720" rtlCol="0" anchor="ctr"/>
          <a:lstStyle>
            <a:lvl1pPr algn="r">
              <a:defRPr sz="1200">
                <a:solidFill>
                  <a:schemeClr val="tx1">
                    <a:tint val="75000"/>
                  </a:schemeClr>
                </a:solidFill>
              </a:defRPr>
            </a:lvl1pPr>
          </a:lstStyle>
          <a:p>
            <a:fld id="{C2CF31C5-0DA4-9743-AB7E-AA44E3BEDF9B}" type="slidenum">
              <a:rPr lang="en-US" smtClean="0"/>
              <a:t>‹#›</a:t>
            </a:fld>
            <a:endParaRPr lang="en-US"/>
          </a:p>
        </p:txBody>
      </p:sp>
    </p:spTree>
    <p:extLst>
      <p:ext uri="{BB962C8B-B14F-4D97-AF65-F5344CB8AC3E}">
        <p14:creationId xmlns:p14="http://schemas.microsoft.com/office/powerpoint/2010/main" val="296216428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788">
                <a:solidFill>
                  <a:schemeClr val="tx1">
                    <a:tint val="75000"/>
                  </a:schemeClr>
                </a:solidFill>
              </a:defRPr>
            </a:lvl1pPr>
          </a:lstStyle>
          <a:p>
            <a:fld id="{3F54D9F0-04AB-9943-BD88-2F95519E01A9}" type="datetimeFigureOut">
              <a:rPr lang="en-US" smtClean="0"/>
              <a:t>1/16/2023</a:t>
            </a:fld>
            <a:endParaRPr lang="en-US"/>
          </a:p>
        </p:txBody>
      </p:sp>
      <p:sp>
        <p:nvSpPr>
          <p:cNvPr id="6" name="Slide Number Placeholder 5"/>
          <p:cNvSpPr>
            <a:spLocks noGrp="1"/>
          </p:cNvSpPr>
          <p:nvPr>
            <p:ph type="sldNum" sz="quarter" idx="4"/>
          </p:nvPr>
        </p:nvSpPr>
        <p:spPr>
          <a:xfrm>
            <a:off x="7956376" y="6380974"/>
            <a:ext cx="730424" cy="340503"/>
          </a:xfrm>
          <a:prstGeom prst="rect">
            <a:avLst/>
          </a:prstGeom>
        </p:spPr>
        <p:txBody>
          <a:bodyPr vert="horz" lIns="91440" tIns="45720" rIns="91440" bIns="45720" rtlCol="0" anchor="ctr"/>
          <a:lstStyle>
            <a:lvl1pPr algn="r">
              <a:defRPr sz="900">
                <a:solidFill>
                  <a:schemeClr val="tx1">
                    <a:tint val="75000"/>
                  </a:schemeClr>
                </a:solidFill>
              </a:defRPr>
            </a:lvl1pPr>
          </a:lstStyle>
          <a:p>
            <a:fld id="{47A7220B-D7BF-184F-A355-55C20C5E56CA}" type="slidenum">
              <a:rPr lang="en-US" smtClean="0"/>
              <a:t>‹#›</a:t>
            </a:fld>
            <a:endParaRPr lang="en-US"/>
          </a:p>
        </p:txBody>
      </p:sp>
    </p:spTree>
    <p:extLst>
      <p:ext uri="{BB962C8B-B14F-4D97-AF65-F5344CB8AC3E}">
        <p14:creationId xmlns:p14="http://schemas.microsoft.com/office/powerpoint/2010/main" val="2381619916"/>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Lst>
  <p:txStyles>
    <p:titleStyle>
      <a:lvl1pPr algn="ctr" defTabSz="685800" rtl="0" eaLnBrk="1" latinLnBrk="0" hangingPunct="1">
        <a:spcBef>
          <a:spcPct val="0"/>
        </a:spcBef>
        <a:buNone/>
        <a:defRPr sz="3300" kern="1200">
          <a:solidFill>
            <a:schemeClr val="tx1"/>
          </a:solidFill>
          <a:latin typeface="+mj-lt"/>
          <a:ea typeface="+mj-ea"/>
          <a:cs typeface="+mj-cs"/>
        </a:defRPr>
      </a:lvl1pPr>
    </p:titleStyle>
    <p:bodyStyle>
      <a:lvl1pPr marL="257175" indent="-257175" algn="l" defTabSz="685800" rtl="0" eaLnBrk="1" latinLnBrk="0" hangingPunct="1">
        <a:spcBef>
          <a:spcPct val="20000"/>
        </a:spcBef>
        <a:buFont typeface="Arial" pitchFamily="34" charset="0"/>
        <a:buChar char="•"/>
        <a:defRPr sz="2400" kern="1200">
          <a:solidFill>
            <a:schemeClr val="tx1"/>
          </a:solidFill>
          <a:latin typeface="+mn-lt"/>
          <a:ea typeface="+mn-ea"/>
          <a:cs typeface="+mn-cs"/>
        </a:defRPr>
      </a:lvl1pPr>
      <a:lvl2pPr marL="557213" indent="-214313" algn="l" defTabSz="685800" rtl="0" eaLnBrk="1" latinLnBrk="0" hangingPunct="1">
        <a:spcBef>
          <a:spcPct val="20000"/>
        </a:spcBef>
        <a:buFont typeface="Arial" pitchFamily="34" charset="0"/>
        <a:buChar char="–"/>
        <a:defRPr sz="2100" kern="1200">
          <a:solidFill>
            <a:schemeClr val="tx1"/>
          </a:solidFill>
          <a:latin typeface="+mn-lt"/>
          <a:ea typeface="+mn-ea"/>
          <a:cs typeface="+mn-cs"/>
        </a:defRPr>
      </a:lvl2pPr>
      <a:lvl3pPr marL="857250" indent="-171450" algn="l" defTabSz="685800" rtl="0" eaLnBrk="1" latinLnBrk="0" hangingPunct="1">
        <a:spcBef>
          <a:spcPct val="20000"/>
        </a:spcBef>
        <a:buFont typeface="Arial" pitchFamily="34" charset="0"/>
        <a:buChar char="•"/>
        <a:defRPr sz="1800" kern="1200">
          <a:solidFill>
            <a:schemeClr val="tx1"/>
          </a:solidFill>
          <a:latin typeface="+mn-lt"/>
          <a:ea typeface="+mn-ea"/>
          <a:cs typeface="+mn-cs"/>
        </a:defRPr>
      </a:lvl3pPr>
      <a:lvl4pPr marL="12001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4pPr>
      <a:lvl5pPr marL="15430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5pPr>
      <a:lvl6pPr marL="18859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6pPr>
      <a:lvl7pPr marL="22288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7pPr>
      <a:lvl8pPr marL="25717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8pPr>
      <a:lvl9pPr marL="29146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slideLayout" Target="../slideLayouts/slideLayout2.xml"/><Relationship Id="rId1" Type="http://schemas.openxmlformats.org/officeDocument/2006/relationships/video" Target="https://www.youtube.com/embed/gUc5oN_ffRo?feature=oembed" TargetMode="External"/></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7" Type="http://schemas.openxmlformats.org/officeDocument/2006/relationships/hyperlink" Target="https://www.oecd.org/future-of-work/reports-and-data/data-infographics.htm" TargetMode="External"/><Relationship Id="rId2" Type="http://schemas.openxmlformats.org/officeDocument/2006/relationships/image" Target="../media/image6.png"/><Relationship Id="rId1" Type="http://schemas.openxmlformats.org/officeDocument/2006/relationships/slideLayout" Target="../slideLayouts/slideLayout2.xml"/><Relationship Id="rId6" Type="http://schemas.openxmlformats.org/officeDocument/2006/relationships/image" Target="../media/image10.png"/><Relationship Id="rId5" Type="http://schemas.openxmlformats.org/officeDocument/2006/relationships/image" Target="../media/image9.png"/><Relationship Id="rId4" Type="http://schemas.openxmlformats.org/officeDocument/2006/relationships/image" Target="../media/image8.png"/></Relationships>
</file>

<file path=ppt/slides/_rels/slide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hyperlink" Target="https://youtu.be/TUmyygCMMGA" TargetMode="Externa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2.jp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13.emf"/><Relationship Id="rId2" Type="http://schemas.openxmlformats.org/officeDocument/2006/relationships/notesSlide" Target="../notesSlides/notesSlide1.xml"/><Relationship Id="rId1" Type="http://schemas.openxmlformats.org/officeDocument/2006/relationships/slideLayout" Target="../slideLayouts/slideLayout12.xml"/><Relationship Id="rId6" Type="http://schemas.openxmlformats.org/officeDocument/2006/relationships/image" Target="../media/image16.emf"/><Relationship Id="rId5" Type="http://schemas.openxmlformats.org/officeDocument/2006/relationships/image" Target="../media/image15.emf"/><Relationship Id="rId4" Type="http://schemas.openxmlformats.org/officeDocument/2006/relationships/image" Target="../media/image14.emf"/></Relationships>
</file>

<file path=ppt/slides/_rels/slide10.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hyperlink" Target="https://www.gartner.com/en/research/methodologies/gartner-hype-cycle" TargetMode="External"/><Relationship Id="rId2" Type="http://schemas.openxmlformats.org/officeDocument/2006/relationships/image" Target="../media/image18.emf"/><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image" Target="../media/image12.jp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20.jp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575556" y="908720"/>
            <a:ext cx="7992888" cy="4824536"/>
          </a:xfrm>
        </p:spPr>
        <p:txBody>
          <a:bodyPr>
            <a:normAutofit/>
          </a:bodyPr>
          <a:lstStyle/>
          <a:p>
            <a:r>
              <a:rPr lang="en-GB" altLang="en-US" sz="2800" b="1" dirty="0" smtClean="0"/>
              <a:t>Master of Business Administration</a:t>
            </a:r>
            <a:r>
              <a:rPr lang="en-GB" altLang="en-US" sz="2400" dirty="0" smtClean="0"/>
              <a:t/>
            </a:r>
            <a:br>
              <a:rPr lang="en-GB" altLang="en-US" sz="2400" dirty="0" smtClean="0"/>
            </a:br>
            <a:r>
              <a:rPr lang="en-GB" altLang="en-US" dirty="0" smtClean="0"/>
              <a:t/>
            </a:r>
            <a:br>
              <a:rPr lang="en-GB" altLang="en-US" dirty="0" smtClean="0"/>
            </a:br>
            <a:r>
              <a:rPr lang="en-GB" dirty="0" smtClean="0"/>
              <a:t> </a:t>
            </a:r>
            <a:r>
              <a:rPr lang="en-GB" sz="3600" b="1" dirty="0" smtClean="0">
                <a:solidFill>
                  <a:schemeClr val="accent2">
                    <a:lumMod val="20000"/>
                    <a:lumOff val="80000"/>
                  </a:schemeClr>
                </a:solidFill>
              </a:rPr>
              <a:t>Human Resource</a:t>
            </a:r>
            <a:r>
              <a:rPr lang="en-GB" sz="3600" b="1" dirty="0" smtClean="0">
                <a:solidFill>
                  <a:schemeClr val="accent2">
                    <a:lumMod val="20000"/>
                    <a:lumOff val="80000"/>
                  </a:schemeClr>
                </a:solidFill>
              </a:rPr>
              <a:t> </a:t>
            </a:r>
            <a:r>
              <a:rPr lang="en-GB" sz="3600" b="1" dirty="0" smtClean="0">
                <a:solidFill>
                  <a:schemeClr val="accent2">
                    <a:lumMod val="20000"/>
                    <a:lumOff val="80000"/>
                  </a:schemeClr>
                </a:solidFill>
              </a:rPr>
              <a:t>Management </a:t>
            </a:r>
            <a:r>
              <a:rPr lang="en-GB" sz="4800" b="1" dirty="0" smtClean="0">
                <a:solidFill>
                  <a:schemeClr val="accent2">
                    <a:lumMod val="20000"/>
                    <a:lumOff val="80000"/>
                  </a:schemeClr>
                </a:solidFill>
              </a:rPr>
              <a:t/>
            </a:r>
            <a:br>
              <a:rPr lang="en-GB" sz="4800" b="1" dirty="0" smtClean="0">
                <a:solidFill>
                  <a:schemeClr val="accent2">
                    <a:lumMod val="20000"/>
                    <a:lumOff val="80000"/>
                  </a:schemeClr>
                </a:solidFill>
              </a:rPr>
            </a:br>
            <a:r>
              <a:rPr lang="en-GB" sz="3200" b="1" dirty="0" smtClean="0">
                <a:solidFill>
                  <a:schemeClr val="accent2">
                    <a:lumMod val="20000"/>
                    <a:lumOff val="80000"/>
                  </a:schemeClr>
                </a:solidFill>
              </a:rPr>
              <a:t/>
            </a:r>
            <a:br>
              <a:rPr lang="en-GB" sz="3200" b="1" dirty="0" smtClean="0">
                <a:solidFill>
                  <a:schemeClr val="accent2">
                    <a:lumMod val="20000"/>
                    <a:lumOff val="80000"/>
                  </a:schemeClr>
                </a:solidFill>
              </a:rPr>
            </a:br>
            <a:r>
              <a:rPr lang="en-GB" sz="3600" dirty="0">
                <a:solidFill>
                  <a:schemeClr val="accent2">
                    <a:lumMod val="20000"/>
                    <a:lumOff val="80000"/>
                  </a:schemeClr>
                </a:solidFill>
              </a:rPr>
              <a:t>Understanding the Future Work Developments</a:t>
            </a:r>
            <a:endParaRPr lang="en-GB" altLang="en-US" b="1" dirty="0">
              <a:solidFill>
                <a:schemeClr val="accent2">
                  <a:lumMod val="20000"/>
                  <a:lumOff val="80000"/>
                </a:schemeClr>
              </a:solidFill>
            </a:endParaRPr>
          </a:p>
        </p:txBody>
      </p:sp>
    </p:spTree>
    <p:extLst>
      <p:ext uri="{BB962C8B-B14F-4D97-AF65-F5344CB8AC3E}">
        <p14:creationId xmlns:p14="http://schemas.microsoft.com/office/powerpoint/2010/main" val="972570496"/>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0C159B41-4C9D-0245-ACC4-8579B36A879D}"/>
              </a:ext>
            </a:extLst>
          </p:cNvPr>
          <p:cNvSpPr/>
          <p:nvPr/>
        </p:nvSpPr>
        <p:spPr>
          <a:xfrm>
            <a:off x="6136617" y="857250"/>
            <a:ext cx="3007384" cy="5143500"/>
          </a:xfrm>
          <a:prstGeom prst="rect">
            <a:avLst/>
          </a:prstGeom>
          <a:solidFill>
            <a:schemeClr val="accent4">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a:p>
        </p:txBody>
      </p:sp>
      <p:sp>
        <p:nvSpPr>
          <p:cNvPr id="8" name="Rectangle 7">
            <a:extLst>
              <a:ext uri="{FF2B5EF4-FFF2-40B4-BE49-F238E27FC236}">
                <a16:creationId xmlns:a16="http://schemas.microsoft.com/office/drawing/2014/main" id="{EB1E31B9-50AD-4142-9963-A3A3DDC02532}"/>
              </a:ext>
            </a:extLst>
          </p:cNvPr>
          <p:cNvSpPr/>
          <p:nvPr/>
        </p:nvSpPr>
        <p:spPr>
          <a:xfrm>
            <a:off x="3007385" y="857250"/>
            <a:ext cx="3129232" cy="5143500"/>
          </a:xfrm>
          <a:prstGeom prst="rect">
            <a:avLst/>
          </a:prstGeom>
          <a:solidFill>
            <a:schemeClr val="accent4">
              <a:lumMod val="40000"/>
              <a:lumOff val="60000"/>
            </a:schemeClr>
          </a:solidFill>
          <a:ln>
            <a:solidFill>
              <a:schemeClr val="accent4">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a:p>
        </p:txBody>
      </p:sp>
      <p:sp>
        <p:nvSpPr>
          <p:cNvPr id="7" name="Rectangle 6">
            <a:extLst>
              <a:ext uri="{FF2B5EF4-FFF2-40B4-BE49-F238E27FC236}">
                <a16:creationId xmlns:a16="http://schemas.microsoft.com/office/drawing/2014/main" id="{9B1143C4-5D91-DF47-A565-302B8F89333C}"/>
              </a:ext>
            </a:extLst>
          </p:cNvPr>
          <p:cNvSpPr/>
          <p:nvPr/>
        </p:nvSpPr>
        <p:spPr>
          <a:xfrm>
            <a:off x="0" y="857250"/>
            <a:ext cx="3007384" cy="5143500"/>
          </a:xfrm>
          <a:prstGeom prst="rect">
            <a:avLst/>
          </a:prstGeom>
          <a:solidFill>
            <a:schemeClr val="accent4">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a:p>
        </p:txBody>
      </p:sp>
      <p:sp>
        <p:nvSpPr>
          <p:cNvPr id="2" name="TextBox 1">
            <a:extLst>
              <a:ext uri="{FF2B5EF4-FFF2-40B4-BE49-F238E27FC236}">
                <a16:creationId xmlns:a16="http://schemas.microsoft.com/office/drawing/2014/main" id="{16C2BF41-1B60-9F43-91B3-5FC9C4B18349}"/>
              </a:ext>
            </a:extLst>
          </p:cNvPr>
          <p:cNvSpPr txBox="1"/>
          <p:nvPr/>
        </p:nvSpPr>
        <p:spPr>
          <a:xfrm>
            <a:off x="119692" y="1698176"/>
            <a:ext cx="2768000" cy="2585323"/>
          </a:xfrm>
          <a:prstGeom prst="rect">
            <a:avLst/>
          </a:prstGeom>
          <a:noFill/>
        </p:spPr>
        <p:txBody>
          <a:bodyPr wrap="square" rtlCol="0">
            <a:spAutoFit/>
          </a:bodyPr>
          <a:lstStyle/>
          <a:p>
            <a:r>
              <a:rPr lang="en-GB" sz="1350" dirty="0"/>
              <a:t>The future of work will be influenced by lots of different factors. Some changes will be unexpected. Others are anticipated and predicted. - technological advances, automation, AI, social changes, global competition, environmental factors and so on. These factors aren’t independent of one another, they combine and influence each other. </a:t>
            </a:r>
          </a:p>
        </p:txBody>
      </p:sp>
      <p:sp>
        <p:nvSpPr>
          <p:cNvPr id="4" name="TextBox 3">
            <a:extLst>
              <a:ext uri="{FF2B5EF4-FFF2-40B4-BE49-F238E27FC236}">
                <a16:creationId xmlns:a16="http://schemas.microsoft.com/office/drawing/2014/main" id="{F79DD992-98F5-C246-ADD0-8D1D7B535896}"/>
              </a:ext>
            </a:extLst>
          </p:cNvPr>
          <p:cNvSpPr txBox="1"/>
          <p:nvPr/>
        </p:nvSpPr>
        <p:spPr>
          <a:xfrm>
            <a:off x="3179913" y="1698175"/>
            <a:ext cx="2839169" cy="3208571"/>
          </a:xfrm>
          <a:prstGeom prst="rect">
            <a:avLst/>
          </a:prstGeom>
          <a:noFill/>
        </p:spPr>
        <p:txBody>
          <a:bodyPr wrap="square" rtlCol="0">
            <a:spAutoFit/>
          </a:bodyPr>
          <a:lstStyle/>
          <a:p>
            <a:r>
              <a:rPr lang="en-GB" sz="1350" dirty="0"/>
              <a:t>Some people argue that we have always been subject to this type of change. They say that the world of work will adapt, as it always has in the past. For example, while jobs may be lost in some industries, new jobs and new industries will be created.</a:t>
            </a:r>
          </a:p>
          <a:p>
            <a:endParaRPr lang="en-GB" sz="1350" dirty="0"/>
          </a:p>
          <a:p>
            <a:r>
              <a:rPr lang="en-GB" sz="1350" dirty="0"/>
              <a:t>Others argue that this time it is different. They have the view that these changes are so much faster than before and that they will have a more profound effect on the future of work.</a:t>
            </a:r>
          </a:p>
        </p:txBody>
      </p:sp>
      <p:sp>
        <p:nvSpPr>
          <p:cNvPr id="6" name="Rectangle 5">
            <a:extLst>
              <a:ext uri="{FF2B5EF4-FFF2-40B4-BE49-F238E27FC236}">
                <a16:creationId xmlns:a16="http://schemas.microsoft.com/office/drawing/2014/main" id="{F0F178EB-1CDD-7C40-A6E8-FF8A198405D2}"/>
              </a:ext>
            </a:extLst>
          </p:cNvPr>
          <p:cNvSpPr/>
          <p:nvPr/>
        </p:nvSpPr>
        <p:spPr>
          <a:xfrm>
            <a:off x="6191610" y="1698176"/>
            <a:ext cx="2867204" cy="3208571"/>
          </a:xfrm>
          <a:prstGeom prst="rect">
            <a:avLst/>
          </a:prstGeom>
        </p:spPr>
        <p:txBody>
          <a:bodyPr wrap="square">
            <a:spAutoFit/>
          </a:bodyPr>
          <a:lstStyle/>
          <a:p>
            <a:r>
              <a:rPr lang="en-GB" sz="1350" dirty="0"/>
              <a:t>Many organisations currently use talent management - the systematic attraction, identification, development, engagement, retention and deployment of those individuals who are of particular value, either in view of their ‘high potential’ for the future or because they are fulfilling business/operation-critical roles.</a:t>
            </a:r>
          </a:p>
          <a:p>
            <a:endParaRPr lang="en-GB" sz="1350" dirty="0"/>
          </a:p>
          <a:p>
            <a:r>
              <a:rPr lang="en-GB" sz="1350" dirty="0"/>
              <a:t>But, is talent management effective in today’s world? And, how will it need to change to meet the needs of tomorrow?</a:t>
            </a:r>
          </a:p>
        </p:txBody>
      </p:sp>
    </p:spTree>
    <p:extLst>
      <p:ext uri="{BB962C8B-B14F-4D97-AF65-F5344CB8AC3E}">
        <p14:creationId xmlns:p14="http://schemas.microsoft.com/office/powerpoint/2010/main" val="215699501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14D72D63-B844-9A43-B2EB-6B9BE970AD4E}"/>
              </a:ext>
            </a:extLst>
          </p:cNvPr>
          <p:cNvSpPr txBox="1"/>
          <p:nvPr/>
        </p:nvSpPr>
        <p:spPr>
          <a:xfrm>
            <a:off x="815197" y="2202970"/>
            <a:ext cx="2555576" cy="2239074"/>
          </a:xfrm>
          <a:prstGeom prst="rect">
            <a:avLst/>
          </a:prstGeom>
          <a:noFill/>
        </p:spPr>
        <p:txBody>
          <a:bodyPr wrap="square" rtlCol="0">
            <a:spAutoFit/>
          </a:bodyPr>
          <a:lstStyle/>
          <a:p>
            <a:r>
              <a:rPr lang="en-GB" sz="1350" dirty="0"/>
              <a:t>This week we shall explore-</a:t>
            </a:r>
          </a:p>
          <a:p>
            <a:endParaRPr lang="en-GB" sz="2100" dirty="0"/>
          </a:p>
          <a:p>
            <a:r>
              <a:rPr lang="en-GB" sz="2100" dirty="0"/>
              <a:t>The future of work</a:t>
            </a:r>
          </a:p>
          <a:p>
            <a:endParaRPr lang="en-GB" sz="2100" dirty="0"/>
          </a:p>
          <a:p>
            <a:r>
              <a:rPr lang="en-GB" sz="2100" dirty="0"/>
              <a:t>&amp;</a:t>
            </a:r>
          </a:p>
          <a:p>
            <a:endParaRPr lang="en-GB" sz="2100" dirty="0"/>
          </a:p>
          <a:p>
            <a:r>
              <a:rPr lang="en-GB" sz="2100" dirty="0"/>
              <a:t>Talent management</a:t>
            </a:r>
          </a:p>
        </p:txBody>
      </p:sp>
      <p:sp>
        <p:nvSpPr>
          <p:cNvPr id="6" name="Rectangle 5">
            <a:extLst>
              <a:ext uri="{FF2B5EF4-FFF2-40B4-BE49-F238E27FC236}">
                <a16:creationId xmlns:a16="http://schemas.microsoft.com/office/drawing/2014/main" id="{853E1916-C469-B640-B229-0BAE9B068888}"/>
              </a:ext>
            </a:extLst>
          </p:cNvPr>
          <p:cNvSpPr/>
          <p:nvPr/>
        </p:nvSpPr>
        <p:spPr>
          <a:xfrm>
            <a:off x="4425351" y="857250"/>
            <a:ext cx="4718649" cy="5143500"/>
          </a:xfrm>
          <a:prstGeom prst="rect">
            <a:avLst/>
          </a:prstGeom>
          <a:solidFill>
            <a:schemeClr val="bg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a:p>
        </p:txBody>
      </p:sp>
    </p:spTree>
    <p:extLst>
      <p:ext uri="{BB962C8B-B14F-4D97-AF65-F5344CB8AC3E}">
        <p14:creationId xmlns:p14="http://schemas.microsoft.com/office/powerpoint/2010/main" val="49612789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4B6569B4-3593-B54B-BCFA-AF8BC0447D08}"/>
              </a:ext>
              <a:ext uri="{C183D7F6-B498-43B3-948B-1728B52AA6E4}">
                <adec:decorative xmlns="" xmlns:adec="http://schemas.microsoft.com/office/drawing/2017/decorative" val="0"/>
              </a:ext>
            </a:extLst>
          </p:cNvPr>
          <p:cNvPicPr>
            <a:picLocks noChangeAspect="1"/>
          </p:cNvPicPr>
          <p:nvPr/>
        </p:nvPicPr>
        <p:blipFill rotWithShape="1">
          <a:blip r:embed="rId2"/>
          <a:srcRect l="23298" t="9091"/>
          <a:stretch/>
        </p:blipFill>
        <p:spPr>
          <a:xfrm>
            <a:off x="-931808" y="857250"/>
            <a:ext cx="6501384" cy="5143493"/>
          </a:xfrm>
          <a:prstGeom prst="rect">
            <a:avLst/>
          </a:prstGeom>
        </p:spPr>
      </p:pic>
      <p:sp>
        <p:nvSpPr>
          <p:cNvPr id="4" name="Rectangle 3">
            <a:extLst>
              <a:ext uri="{FF2B5EF4-FFF2-40B4-BE49-F238E27FC236}">
                <a16:creationId xmlns:a16="http://schemas.microsoft.com/office/drawing/2014/main" id="{10BBA963-B410-E949-B3A2-6BA3B28DC14B}"/>
              </a:ext>
            </a:extLst>
          </p:cNvPr>
          <p:cNvSpPr/>
          <p:nvPr/>
        </p:nvSpPr>
        <p:spPr>
          <a:xfrm>
            <a:off x="4761034" y="857250"/>
            <a:ext cx="4382966" cy="5143500"/>
          </a:xfrm>
          <a:prstGeom prst="rect">
            <a:avLst/>
          </a:prstGeom>
          <a:solidFill>
            <a:schemeClr val="accent4">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rPr>
              <a:t>What factors will affect the future of work?</a:t>
            </a:r>
          </a:p>
          <a:p>
            <a:pPr algn="ctr"/>
            <a:endParaRPr lang="en-GB" sz="2400" dirty="0">
              <a:solidFill>
                <a:schemeClr val="tx1"/>
              </a:solidFill>
            </a:endParaRPr>
          </a:p>
          <a:p>
            <a:pPr algn="ctr"/>
            <a:r>
              <a:rPr lang="en-GB" sz="2400" dirty="0">
                <a:solidFill>
                  <a:schemeClr val="tx1"/>
                </a:solidFill>
              </a:rPr>
              <a:t>What will work be like in the future?</a:t>
            </a:r>
          </a:p>
        </p:txBody>
      </p:sp>
    </p:spTree>
    <p:extLst>
      <p:ext uri="{BB962C8B-B14F-4D97-AF65-F5344CB8AC3E}">
        <p14:creationId xmlns:p14="http://schemas.microsoft.com/office/powerpoint/2010/main" val="27902133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Online Media 4" descr="The future of work: is your job safe? | The Economist">
            <a:hlinkClick r:id="" action="ppaction://media"/>
            <a:extLst>
              <a:ext uri="{FF2B5EF4-FFF2-40B4-BE49-F238E27FC236}">
                <a16:creationId xmlns:a16="http://schemas.microsoft.com/office/drawing/2014/main" id="{4A273EB6-959F-2847-B9E7-7FBAAE913F92}"/>
              </a:ext>
            </a:extLst>
          </p:cNvPr>
          <p:cNvPicPr>
            <a:picLocks noRot="1" noChangeAspect="1"/>
          </p:cNvPicPr>
          <p:nvPr>
            <a:videoFile r:link="rId1"/>
          </p:nvPr>
        </p:nvPicPr>
        <p:blipFill>
          <a:blip r:embed="rId3"/>
          <a:stretch>
            <a:fillRect/>
          </a:stretch>
        </p:blipFill>
        <p:spPr>
          <a:xfrm>
            <a:off x="61435" y="3278027"/>
            <a:ext cx="4091900" cy="2311924"/>
          </a:xfrm>
          <a:prstGeom prst="rect">
            <a:avLst/>
          </a:prstGeom>
        </p:spPr>
      </p:pic>
      <p:sp>
        <p:nvSpPr>
          <p:cNvPr id="6" name="Rectangle 5">
            <a:extLst>
              <a:ext uri="{FF2B5EF4-FFF2-40B4-BE49-F238E27FC236}">
                <a16:creationId xmlns:a16="http://schemas.microsoft.com/office/drawing/2014/main" id="{D060FA43-BB1E-904B-89F5-30722BC97514}"/>
              </a:ext>
            </a:extLst>
          </p:cNvPr>
          <p:cNvSpPr/>
          <p:nvPr/>
        </p:nvSpPr>
        <p:spPr>
          <a:xfrm>
            <a:off x="4237938" y="850780"/>
            <a:ext cx="4906063" cy="5143500"/>
          </a:xfrm>
          <a:prstGeom prst="rect">
            <a:avLst/>
          </a:prstGeom>
          <a:solidFill>
            <a:srgbClr val="FF8AD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a:p>
        </p:txBody>
      </p:sp>
      <p:sp>
        <p:nvSpPr>
          <p:cNvPr id="8" name="Oval 7">
            <a:extLst>
              <a:ext uri="{FF2B5EF4-FFF2-40B4-BE49-F238E27FC236}">
                <a16:creationId xmlns:a16="http://schemas.microsoft.com/office/drawing/2014/main" id="{22A66364-9048-C34E-BA2B-B8C1FB9F28FC}"/>
              </a:ext>
            </a:extLst>
          </p:cNvPr>
          <p:cNvSpPr/>
          <p:nvPr/>
        </p:nvSpPr>
        <p:spPr>
          <a:xfrm>
            <a:off x="5736566" y="1277788"/>
            <a:ext cx="1242204" cy="1242204"/>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050" dirty="0"/>
              <a:t>Would you enjoy the life of a digital nomad?</a:t>
            </a:r>
          </a:p>
        </p:txBody>
      </p:sp>
      <p:sp>
        <p:nvSpPr>
          <p:cNvPr id="9" name="Oval 8">
            <a:extLst>
              <a:ext uri="{FF2B5EF4-FFF2-40B4-BE49-F238E27FC236}">
                <a16:creationId xmlns:a16="http://schemas.microsoft.com/office/drawing/2014/main" id="{8B25763B-02EC-344B-B84E-B44B079F6F68}"/>
              </a:ext>
            </a:extLst>
          </p:cNvPr>
          <p:cNvSpPr/>
          <p:nvPr/>
        </p:nvSpPr>
        <p:spPr>
          <a:xfrm>
            <a:off x="7416561" y="1277788"/>
            <a:ext cx="1242204" cy="1242204"/>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050" dirty="0"/>
              <a:t>What about taxation? Regulation?</a:t>
            </a:r>
          </a:p>
        </p:txBody>
      </p:sp>
      <p:sp>
        <p:nvSpPr>
          <p:cNvPr id="10" name="TextBox 9">
            <a:extLst>
              <a:ext uri="{FF2B5EF4-FFF2-40B4-BE49-F238E27FC236}">
                <a16:creationId xmlns:a16="http://schemas.microsoft.com/office/drawing/2014/main" id="{3B65EBCB-0072-F74C-93B9-F005AB0DC956}"/>
              </a:ext>
            </a:extLst>
          </p:cNvPr>
          <p:cNvSpPr txBox="1"/>
          <p:nvPr/>
        </p:nvSpPr>
        <p:spPr>
          <a:xfrm>
            <a:off x="4373593" y="1587266"/>
            <a:ext cx="995271" cy="923330"/>
          </a:xfrm>
          <a:prstGeom prst="rect">
            <a:avLst/>
          </a:prstGeom>
          <a:noFill/>
        </p:spPr>
        <p:txBody>
          <a:bodyPr wrap="square" rtlCol="0">
            <a:spAutoFit/>
          </a:bodyPr>
          <a:lstStyle/>
          <a:p>
            <a:pPr algn="ctr"/>
            <a:r>
              <a:rPr lang="en-GB" dirty="0">
                <a:solidFill>
                  <a:schemeClr val="bg1"/>
                </a:solidFill>
              </a:rPr>
              <a:t>Digital Nomads</a:t>
            </a:r>
          </a:p>
        </p:txBody>
      </p:sp>
      <p:sp>
        <p:nvSpPr>
          <p:cNvPr id="11" name="TextBox 10">
            <a:extLst>
              <a:ext uri="{FF2B5EF4-FFF2-40B4-BE49-F238E27FC236}">
                <a16:creationId xmlns:a16="http://schemas.microsoft.com/office/drawing/2014/main" id="{3E1EC434-AC0F-7140-9719-B6B772646AB4}"/>
              </a:ext>
            </a:extLst>
          </p:cNvPr>
          <p:cNvSpPr txBox="1"/>
          <p:nvPr/>
        </p:nvSpPr>
        <p:spPr>
          <a:xfrm>
            <a:off x="7097383" y="1725764"/>
            <a:ext cx="200564" cy="369332"/>
          </a:xfrm>
          <a:prstGeom prst="rect">
            <a:avLst/>
          </a:prstGeom>
          <a:noFill/>
        </p:spPr>
        <p:txBody>
          <a:bodyPr wrap="square" rtlCol="0">
            <a:spAutoFit/>
          </a:bodyPr>
          <a:lstStyle/>
          <a:p>
            <a:r>
              <a:rPr lang="en-GB" dirty="0">
                <a:solidFill>
                  <a:schemeClr val="bg1"/>
                </a:solidFill>
              </a:rPr>
              <a:t>+</a:t>
            </a:r>
          </a:p>
        </p:txBody>
      </p:sp>
      <p:sp>
        <p:nvSpPr>
          <p:cNvPr id="12" name="TextBox 11">
            <a:extLst>
              <a:ext uri="{FF2B5EF4-FFF2-40B4-BE49-F238E27FC236}">
                <a16:creationId xmlns:a16="http://schemas.microsoft.com/office/drawing/2014/main" id="{2C5E95ED-57BB-8E4D-A470-4B6BE000808F}"/>
              </a:ext>
            </a:extLst>
          </p:cNvPr>
          <p:cNvSpPr txBox="1"/>
          <p:nvPr/>
        </p:nvSpPr>
        <p:spPr>
          <a:xfrm>
            <a:off x="5376413" y="1725764"/>
            <a:ext cx="200564" cy="369332"/>
          </a:xfrm>
          <a:prstGeom prst="rect">
            <a:avLst/>
          </a:prstGeom>
          <a:noFill/>
        </p:spPr>
        <p:txBody>
          <a:bodyPr wrap="square" rtlCol="0">
            <a:spAutoFit/>
          </a:bodyPr>
          <a:lstStyle/>
          <a:p>
            <a:r>
              <a:rPr lang="en-GB" dirty="0">
                <a:solidFill>
                  <a:schemeClr val="bg1"/>
                </a:solidFill>
              </a:rPr>
              <a:t>:</a:t>
            </a:r>
          </a:p>
        </p:txBody>
      </p:sp>
      <p:sp>
        <p:nvSpPr>
          <p:cNvPr id="13" name="Oval 12">
            <a:extLst>
              <a:ext uri="{FF2B5EF4-FFF2-40B4-BE49-F238E27FC236}">
                <a16:creationId xmlns:a16="http://schemas.microsoft.com/office/drawing/2014/main" id="{C3440880-12DA-7340-BA1A-7EEEB681F5DF}"/>
              </a:ext>
            </a:extLst>
          </p:cNvPr>
          <p:cNvSpPr/>
          <p:nvPr/>
        </p:nvSpPr>
        <p:spPr>
          <a:xfrm>
            <a:off x="5805577" y="2656927"/>
            <a:ext cx="1242204" cy="1242204"/>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050" dirty="0"/>
              <a:t>Positive for whom?</a:t>
            </a:r>
          </a:p>
        </p:txBody>
      </p:sp>
      <p:sp>
        <p:nvSpPr>
          <p:cNvPr id="14" name="Oval 13">
            <a:extLst>
              <a:ext uri="{FF2B5EF4-FFF2-40B4-BE49-F238E27FC236}">
                <a16:creationId xmlns:a16="http://schemas.microsoft.com/office/drawing/2014/main" id="{3A2AB0C3-4122-4740-8A76-BF7DCDBF2AEA}"/>
              </a:ext>
            </a:extLst>
          </p:cNvPr>
          <p:cNvSpPr/>
          <p:nvPr/>
        </p:nvSpPr>
        <p:spPr>
          <a:xfrm>
            <a:off x="7485572" y="2656927"/>
            <a:ext cx="1242204" cy="1242204"/>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050" dirty="0"/>
              <a:t>Negative for whom?</a:t>
            </a:r>
          </a:p>
        </p:txBody>
      </p:sp>
      <p:sp>
        <p:nvSpPr>
          <p:cNvPr id="15" name="TextBox 14">
            <a:extLst>
              <a:ext uri="{FF2B5EF4-FFF2-40B4-BE49-F238E27FC236}">
                <a16:creationId xmlns:a16="http://schemas.microsoft.com/office/drawing/2014/main" id="{8E72E4C2-9BF8-1F43-B34F-FBF52733BB64}"/>
              </a:ext>
            </a:extLst>
          </p:cNvPr>
          <p:cNvSpPr txBox="1"/>
          <p:nvPr/>
        </p:nvSpPr>
        <p:spPr>
          <a:xfrm>
            <a:off x="4431439" y="2875828"/>
            <a:ext cx="995271" cy="1200329"/>
          </a:xfrm>
          <a:prstGeom prst="rect">
            <a:avLst/>
          </a:prstGeom>
          <a:noFill/>
        </p:spPr>
        <p:txBody>
          <a:bodyPr wrap="square" rtlCol="0">
            <a:spAutoFit/>
          </a:bodyPr>
          <a:lstStyle/>
          <a:p>
            <a:pPr algn="ctr"/>
            <a:r>
              <a:rPr lang="en-GB" dirty="0">
                <a:solidFill>
                  <a:schemeClr val="bg1"/>
                </a:solidFill>
              </a:rPr>
              <a:t>Global Gig-economy</a:t>
            </a:r>
          </a:p>
        </p:txBody>
      </p:sp>
      <p:sp>
        <p:nvSpPr>
          <p:cNvPr id="16" name="TextBox 15">
            <a:extLst>
              <a:ext uri="{FF2B5EF4-FFF2-40B4-BE49-F238E27FC236}">
                <a16:creationId xmlns:a16="http://schemas.microsoft.com/office/drawing/2014/main" id="{1953F625-AA8E-934D-8912-8880059D29D7}"/>
              </a:ext>
            </a:extLst>
          </p:cNvPr>
          <p:cNvSpPr txBox="1"/>
          <p:nvPr/>
        </p:nvSpPr>
        <p:spPr>
          <a:xfrm>
            <a:off x="7166395" y="3104903"/>
            <a:ext cx="200564" cy="369332"/>
          </a:xfrm>
          <a:prstGeom prst="rect">
            <a:avLst/>
          </a:prstGeom>
          <a:noFill/>
        </p:spPr>
        <p:txBody>
          <a:bodyPr wrap="square" rtlCol="0">
            <a:spAutoFit/>
          </a:bodyPr>
          <a:lstStyle/>
          <a:p>
            <a:r>
              <a:rPr lang="en-GB" dirty="0">
                <a:solidFill>
                  <a:schemeClr val="bg1"/>
                </a:solidFill>
              </a:rPr>
              <a:t>+</a:t>
            </a:r>
          </a:p>
        </p:txBody>
      </p:sp>
      <p:sp>
        <p:nvSpPr>
          <p:cNvPr id="17" name="TextBox 16">
            <a:extLst>
              <a:ext uri="{FF2B5EF4-FFF2-40B4-BE49-F238E27FC236}">
                <a16:creationId xmlns:a16="http://schemas.microsoft.com/office/drawing/2014/main" id="{86FDEF62-C9A3-8042-88AB-D8FCAC9D0ECD}"/>
              </a:ext>
            </a:extLst>
          </p:cNvPr>
          <p:cNvSpPr txBox="1"/>
          <p:nvPr/>
        </p:nvSpPr>
        <p:spPr>
          <a:xfrm>
            <a:off x="5445424" y="3104903"/>
            <a:ext cx="200564" cy="369332"/>
          </a:xfrm>
          <a:prstGeom prst="rect">
            <a:avLst/>
          </a:prstGeom>
          <a:noFill/>
        </p:spPr>
        <p:txBody>
          <a:bodyPr wrap="square" rtlCol="0">
            <a:spAutoFit/>
          </a:bodyPr>
          <a:lstStyle/>
          <a:p>
            <a:r>
              <a:rPr lang="en-GB" dirty="0">
                <a:solidFill>
                  <a:schemeClr val="bg1"/>
                </a:solidFill>
              </a:rPr>
              <a:t>:</a:t>
            </a:r>
          </a:p>
        </p:txBody>
      </p:sp>
      <p:sp>
        <p:nvSpPr>
          <p:cNvPr id="18" name="Oval 17">
            <a:extLst>
              <a:ext uri="{FF2B5EF4-FFF2-40B4-BE49-F238E27FC236}">
                <a16:creationId xmlns:a16="http://schemas.microsoft.com/office/drawing/2014/main" id="{EF44504D-AAB7-5D47-AE1A-42D5D5BC32C2}"/>
              </a:ext>
            </a:extLst>
          </p:cNvPr>
          <p:cNvSpPr/>
          <p:nvPr/>
        </p:nvSpPr>
        <p:spPr>
          <a:xfrm>
            <a:off x="5794412" y="4180033"/>
            <a:ext cx="1242204" cy="1242204"/>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050" dirty="0"/>
              <a:t>How would you feel being monitored?</a:t>
            </a:r>
          </a:p>
        </p:txBody>
      </p:sp>
      <p:sp>
        <p:nvSpPr>
          <p:cNvPr id="19" name="Oval 18">
            <a:extLst>
              <a:ext uri="{FF2B5EF4-FFF2-40B4-BE49-F238E27FC236}">
                <a16:creationId xmlns:a16="http://schemas.microsoft.com/office/drawing/2014/main" id="{478516D5-8C95-D841-8D34-16E1364F11A6}"/>
              </a:ext>
            </a:extLst>
          </p:cNvPr>
          <p:cNvSpPr/>
          <p:nvPr/>
        </p:nvSpPr>
        <p:spPr>
          <a:xfrm>
            <a:off x="7474407" y="4180033"/>
            <a:ext cx="1242204" cy="1242204"/>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lIns="0" rIns="0" rtlCol="0" anchor="ctr"/>
          <a:lstStyle/>
          <a:p>
            <a:pPr algn="ctr"/>
            <a:r>
              <a:rPr lang="en-GB" sz="1050" dirty="0"/>
              <a:t>If you were a CEO…would you monitor your employees?</a:t>
            </a:r>
          </a:p>
        </p:txBody>
      </p:sp>
      <p:sp>
        <p:nvSpPr>
          <p:cNvPr id="20" name="TextBox 19">
            <a:extLst>
              <a:ext uri="{FF2B5EF4-FFF2-40B4-BE49-F238E27FC236}">
                <a16:creationId xmlns:a16="http://schemas.microsoft.com/office/drawing/2014/main" id="{C824C9E6-46AB-A143-9DCB-447F2DBBA5E3}"/>
              </a:ext>
            </a:extLst>
          </p:cNvPr>
          <p:cNvSpPr txBox="1"/>
          <p:nvPr/>
        </p:nvSpPr>
        <p:spPr>
          <a:xfrm>
            <a:off x="4184506" y="4489511"/>
            <a:ext cx="1242204" cy="923330"/>
          </a:xfrm>
          <a:prstGeom prst="rect">
            <a:avLst/>
          </a:prstGeom>
          <a:noFill/>
        </p:spPr>
        <p:txBody>
          <a:bodyPr wrap="square" rtlCol="0">
            <a:spAutoFit/>
          </a:bodyPr>
          <a:lstStyle/>
          <a:p>
            <a:pPr algn="ctr"/>
            <a:r>
              <a:rPr lang="en-GB" dirty="0">
                <a:solidFill>
                  <a:schemeClr val="bg1"/>
                </a:solidFill>
              </a:rPr>
              <a:t>Employee monitoring</a:t>
            </a:r>
          </a:p>
        </p:txBody>
      </p:sp>
      <p:sp>
        <p:nvSpPr>
          <p:cNvPr id="21" name="TextBox 20">
            <a:extLst>
              <a:ext uri="{FF2B5EF4-FFF2-40B4-BE49-F238E27FC236}">
                <a16:creationId xmlns:a16="http://schemas.microsoft.com/office/drawing/2014/main" id="{04B47664-DCF5-2146-9F83-13258F6D1893}"/>
              </a:ext>
            </a:extLst>
          </p:cNvPr>
          <p:cNvSpPr txBox="1"/>
          <p:nvPr/>
        </p:nvSpPr>
        <p:spPr>
          <a:xfrm>
            <a:off x="7155229" y="4628009"/>
            <a:ext cx="200564" cy="369332"/>
          </a:xfrm>
          <a:prstGeom prst="rect">
            <a:avLst/>
          </a:prstGeom>
          <a:noFill/>
        </p:spPr>
        <p:txBody>
          <a:bodyPr wrap="square" rtlCol="0">
            <a:spAutoFit/>
          </a:bodyPr>
          <a:lstStyle/>
          <a:p>
            <a:r>
              <a:rPr lang="en-GB" dirty="0">
                <a:solidFill>
                  <a:schemeClr val="bg1"/>
                </a:solidFill>
              </a:rPr>
              <a:t>+</a:t>
            </a:r>
          </a:p>
        </p:txBody>
      </p:sp>
      <p:sp>
        <p:nvSpPr>
          <p:cNvPr id="22" name="TextBox 21">
            <a:extLst>
              <a:ext uri="{FF2B5EF4-FFF2-40B4-BE49-F238E27FC236}">
                <a16:creationId xmlns:a16="http://schemas.microsoft.com/office/drawing/2014/main" id="{62675AF1-DC16-A845-9DF9-0DC2F89F3D40}"/>
              </a:ext>
            </a:extLst>
          </p:cNvPr>
          <p:cNvSpPr txBox="1"/>
          <p:nvPr/>
        </p:nvSpPr>
        <p:spPr>
          <a:xfrm>
            <a:off x="5434259" y="4628009"/>
            <a:ext cx="200564" cy="369332"/>
          </a:xfrm>
          <a:prstGeom prst="rect">
            <a:avLst/>
          </a:prstGeom>
          <a:noFill/>
        </p:spPr>
        <p:txBody>
          <a:bodyPr wrap="square" rtlCol="0">
            <a:spAutoFit/>
          </a:bodyPr>
          <a:lstStyle/>
          <a:p>
            <a:r>
              <a:rPr lang="en-GB" dirty="0">
                <a:solidFill>
                  <a:schemeClr val="bg1"/>
                </a:solidFill>
              </a:rPr>
              <a:t>:</a:t>
            </a:r>
          </a:p>
        </p:txBody>
      </p:sp>
      <p:sp>
        <p:nvSpPr>
          <p:cNvPr id="23" name="Rectangle 22">
            <a:extLst>
              <a:ext uri="{FF2B5EF4-FFF2-40B4-BE49-F238E27FC236}">
                <a16:creationId xmlns:a16="http://schemas.microsoft.com/office/drawing/2014/main" id="{EED0EBB8-6069-8D45-AF25-DACCC39F0755}"/>
              </a:ext>
            </a:extLst>
          </p:cNvPr>
          <p:cNvSpPr/>
          <p:nvPr/>
        </p:nvSpPr>
        <p:spPr>
          <a:xfrm>
            <a:off x="-12940" y="1019677"/>
            <a:ext cx="3830129" cy="1754326"/>
          </a:xfrm>
          <a:prstGeom prst="rect">
            <a:avLst/>
          </a:prstGeom>
        </p:spPr>
        <p:txBody>
          <a:bodyPr wrap="square">
            <a:spAutoFit/>
          </a:bodyPr>
          <a:lstStyle/>
          <a:p>
            <a:r>
              <a:rPr lang="en-GB" sz="1500" b="1" dirty="0"/>
              <a:t>The Economist. (2019).</a:t>
            </a:r>
          </a:p>
          <a:p>
            <a:r>
              <a:rPr lang="en-GB" sz="1500" b="1" dirty="0"/>
              <a:t>‘The Future of Work: how safe is your job?’ </a:t>
            </a:r>
          </a:p>
          <a:p>
            <a:endParaRPr lang="en-GB" sz="1050" dirty="0"/>
          </a:p>
          <a:p>
            <a:r>
              <a:rPr lang="en-GB" sz="1050" i="1" dirty="0"/>
              <a:t>“The world of work will be radically different in the future. From hyper-surveillance of staff to digital nomadism to robots taking jobs—how, where and why we work is changing beyond all recognition”.</a:t>
            </a:r>
          </a:p>
          <a:p>
            <a:endParaRPr lang="en-GB" sz="1050" i="1" dirty="0"/>
          </a:p>
        </p:txBody>
      </p:sp>
      <p:sp>
        <p:nvSpPr>
          <p:cNvPr id="24" name="Rectangle 23">
            <a:extLst>
              <a:ext uri="{FF2B5EF4-FFF2-40B4-BE49-F238E27FC236}">
                <a16:creationId xmlns:a16="http://schemas.microsoft.com/office/drawing/2014/main" id="{6DC97ADC-E71B-FD4B-B2A9-233DF0DCB09B}"/>
              </a:ext>
            </a:extLst>
          </p:cNvPr>
          <p:cNvSpPr/>
          <p:nvPr/>
        </p:nvSpPr>
        <p:spPr>
          <a:xfrm>
            <a:off x="71663" y="2313094"/>
            <a:ext cx="1518789" cy="507831"/>
          </a:xfrm>
          <a:prstGeom prst="rect">
            <a:avLst/>
          </a:prstGeom>
        </p:spPr>
        <p:txBody>
          <a:bodyPr wrap="square">
            <a:spAutoFit/>
          </a:bodyPr>
          <a:lstStyle/>
          <a:p>
            <a:r>
              <a:rPr lang="en-GB" sz="1350" i="1" dirty="0"/>
              <a:t>1. Watch the video	</a:t>
            </a:r>
          </a:p>
        </p:txBody>
      </p:sp>
      <p:sp>
        <p:nvSpPr>
          <p:cNvPr id="25" name="Rectangle 24">
            <a:extLst>
              <a:ext uri="{FF2B5EF4-FFF2-40B4-BE49-F238E27FC236}">
                <a16:creationId xmlns:a16="http://schemas.microsoft.com/office/drawing/2014/main" id="{AE0BA70E-2828-184B-8B86-4EC6FBEF1D95}"/>
              </a:ext>
            </a:extLst>
          </p:cNvPr>
          <p:cNvSpPr/>
          <p:nvPr/>
        </p:nvSpPr>
        <p:spPr>
          <a:xfrm>
            <a:off x="1659876" y="2313094"/>
            <a:ext cx="2014978" cy="1131079"/>
          </a:xfrm>
          <a:prstGeom prst="rect">
            <a:avLst/>
          </a:prstGeom>
        </p:spPr>
        <p:txBody>
          <a:bodyPr wrap="square">
            <a:spAutoFit/>
          </a:bodyPr>
          <a:lstStyle/>
          <a:p>
            <a:r>
              <a:rPr lang="en-GB" sz="1350" i="1" dirty="0"/>
              <a:t>2. Answer the questions on: digital nomads, global gig -economy and employee monitoring.</a:t>
            </a:r>
            <a:endParaRPr lang="en-GB" sz="1350" dirty="0"/>
          </a:p>
        </p:txBody>
      </p:sp>
      <p:sp>
        <p:nvSpPr>
          <p:cNvPr id="26" name="Right Arrow 25">
            <a:extLst>
              <a:ext uri="{FF2B5EF4-FFF2-40B4-BE49-F238E27FC236}">
                <a16:creationId xmlns:a16="http://schemas.microsoft.com/office/drawing/2014/main" id="{0B754329-CFC5-1B48-BA6A-772DB8707C5A}"/>
              </a:ext>
            </a:extLst>
          </p:cNvPr>
          <p:cNvSpPr/>
          <p:nvPr/>
        </p:nvSpPr>
        <p:spPr>
          <a:xfrm>
            <a:off x="3705777" y="2519992"/>
            <a:ext cx="367317" cy="584911"/>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a:p>
        </p:txBody>
      </p:sp>
      <p:sp>
        <p:nvSpPr>
          <p:cNvPr id="27" name="Right Arrow 26">
            <a:extLst>
              <a:ext uri="{FF2B5EF4-FFF2-40B4-BE49-F238E27FC236}">
                <a16:creationId xmlns:a16="http://schemas.microsoft.com/office/drawing/2014/main" id="{80E6DD9B-56F7-834C-AC79-97A52EF56598}"/>
              </a:ext>
            </a:extLst>
          </p:cNvPr>
          <p:cNvSpPr/>
          <p:nvPr/>
        </p:nvSpPr>
        <p:spPr>
          <a:xfrm rot="5400000">
            <a:off x="703580" y="2576943"/>
            <a:ext cx="367317" cy="584911"/>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a:p>
        </p:txBody>
      </p:sp>
    </p:spTree>
    <p:extLst>
      <p:ext uri="{BB962C8B-B14F-4D97-AF65-F5344CB8AC3E}">
        <p14:creationId xmlns:p14="http://schemas.microsoft.com/office/powerpoint/2010/main" val="11919528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Future of work overview">
            <a:extLst>
              <a:ext uri="{FF2B5EF4-FFF2-40B4-BE49-F238E27FC236}">
                <a16:creationId xmlns:a16="http://schemas.microsoft.com/office/drawing/2014/main" id="{12673E47-54CF-2F45-9B1F-588656EE2BE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7327" y="2387410"/>
            <a:ext cx="1699889" cy="2009171"/>
          </a:xfrm>
          <a:prstGeom prst="rect">
            <a:avLst/>
          </a:prstGeom>
          <a:noFill/>
          <a:ln w="22225">
            <a:solidFill>
              <a:schemeClr val="accent1">
                <a:shade val="50000"/>
              </a:schemeClr>
            </a:solidFill>
          </a:ln>
          <a:extLst>
            <a:ext uri="{909E8E84-426E-40DD-AFC4-6F175D3DCCD1}">
              <a14:hiddenFill xmlns:a14="http://schemas.microsoft.com/office/drawing/2010/main">
                <a:solidFill>
                  <a:srgbClr val="FFFFFF"/>
                </a:solidFill>
              </a14:hiddenFill>
            </a:ext>
          </a:extLst>
        </p:spPr>
      </p:pic>
      <p:pic>
        <p:nvPicPr>
          <p:cNvPr id="1028" name="Picture 4" descr="Technology and the future of work infographic">
            <a:extLst>
              <a:ext uri="{FF2B5EF4-FFF2-40B4-BE49-F238E27FC236}">
                <a16:creationId xmlns:a16="http://schemas.microsoft.com/office/drawing/2014/main" id="{C3CEB6D7-F542-4344-81B7-2EEE4696B40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153448" y="2586853"/>
            <a:ext cx="1876209" cy="1876209"/>
          </a:xfrm>
          <a:prstGeom prst="rect">
            <a:avLst/>
          </a:prstGeom>
          <a:noFill/>
          <a:ln w="22225">
            <a:solidFill>
              <a:schemeClr val="accent1">
                <a:shade val="50000"/>
              </a:schemeClr>
            </a:solidFill>
          </a:ln>
          <a:extLst>
            <a:ext uri="{909E8E84-426E-40DD-AFC4-6F175D3DCCD1}">
              <a14:hiddenFill xmlns:a14="http://schemas.microsoft.com/office/drawing/2010/main">
                <a:solidFill>
                  <a:srgbClr val="FFFFFF"/>
                </a:solidFill>
              </a14:hiddenFill>
            </a:ext>
          </a:extLst>
        </p:spPr>
      </p:pic>
      <p:pic>
        <p:nvPicPr>
          <p:cNvPr id="1030" name="Picture 6" descr="Skills and the future of work infographic">
            <a:extLst>
              <a:ext uri="{FF2B5EF4-FFF2-40B4-BE49-F238E27FC236}">
                <a16:creationId xmlns:a16="http://schemas.microsoft.com/office/drawing/2014/main" id="{F03CC4FC-9308-494E-81AF-AEBBD134C989}"/>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99546" y="3838560"/>
            <a:ext cx="1759789" cy="1759789"/>
          </a:xfrm>
          <a:prstGeom prst="rect">
            <a:avLst/>
          </a:prstGeom>
          <a:noFill/>
          <a:ln w="22225">
            <a:solidFill>
              <a:schemeClr val="accent1">
                <a:shade val="50000"/>
              </a:schemeClr>
            </a:solidFill>
          </a:ln>
          <a:extLst>
            <a:ext uri="{909E8E84-426E-40DD-AFC4-6F175D3DCCD1}">
              <a14:hiddenFill xmlns:a14="http://schemas.microsoft.com/office/drawing/2010/main">
                <a:solidFill>
                  <a:srgbClr val="FFFFFF"/>
                </a:solidFill>
              </a14:hiddenFill>
            </a:ext>
          </a:extLst>
        </p:spPr>
      </p:pic>
      <p:pic>
        <p:nvPicPr>
          <p:cNvPr id="1032" name="Picture 8" descr="Social protection and the future of work infographic">
            <a:extLst>
              <a:ext uri="{FF2B5EF4-FFF2-40B4-BE49-F238E27FC236}">
                <a16:creationId xmlns:a16="http://schemas.microsoft.com/office/drawing/2014/main" id="{C448F699-B8AE-7345-A0CD-11A866F14CC4}"/>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940589" y="4006738"/>
            <a:ext cx="1708031" cy="1708031"/>
          </a:xfrm>
          <a:prstGeom prst="rect">
            <a:avLst/>
          </a:prstGeom>
          <a:noFill/>
          <a:ln w="22225">
            <a:solidFill>
              <a:schemeClr val="accent1">
                <a:shade val="50000"/>
              </a:schemeClr>
            </a:solidFill>
          </a:ln>
          <a:extLst>
            <a:ext uri="{909E8E84-426E-40DD-AFC4-6F175D3DCCD1}">
              <a14:hiddenFill xmlns:a14="http://schemas.microsoft.com/office/drawing/2010/main">
                <a:solidFill>
                  <a:srgbClr val="FFFFFF"/>
                </a:solidFill>
              </a14:hiddenFill>
            </a:ext>
          </a:extLst>
        </p:spPr>
      </p:pic>
      <p:pic>
        <p:nvPicPr>
          <p:cNvPr id="1034" name="Picture 10" descr="Non-standard work and the future of work infographic">
            <a:extLst>
              <a:ext uri="{FF2B5EF4-FFF2-40B4-BE49-F238E27FC236}">
                <a16:creationId xmlns:a16="http://schemas.microsoft.com/office/drawing/2014/main" id="{CBC5CA60-FA4F-944E-82DA-C85B9737A23F}"/>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522895" y="4285564"/>
            <a:ext cx="1562166" cy="1562166"/>
          </a:xfrm>
          <a:prstGeom prst="rect">
            <a:avLst/>
          </a:prstGeom>
          <a:noFill/>
          <a:ln w="22225">
            <a:solidFill>
              <a:schemeClr val="accent1">
                <a:shade val="50000"/>
              </a:schemeClr>
            </a:solidFill>
          </a:ln>
          <a:extLst>
            <a:ext uri="{909E8E84-426E-40DD-AFC4-6F175D3DCCD1}">
              <a14:hiddenFill xmlns:a14="http://schemas.microsoft.com/office/drawing/2010/main">
                <a:solidFill>
                  <a:srgbClr val="FFFFFF"/>
                </a:solidFill>
              </a14:hiddenFill>
            </a:ext>
          </a:extLst>
        </p:spPr>
      </p:pic>
      <p:sp>
        <p:nvSpPr>
          <p:cNvPr id="9" name="Rectangle 8">
            <a:extLst>
              <a:ext uri="{FF2B5EF4-FFF2-40B4-BE49-F238E27FC236}">
                <a16:creationId xmlns:a16="http://schemas.microsoft.com/office/drawing/2014/main" id="{C72BD188-B123-C94E-B932-332731157854}"/>
              </a:ext>
            </a:extLst>
          </p:cNvPr>
          <p:cNvSpPr/>
          <p:nvPr/>
        </p:nvSpPr>
        <p:spPr>
          <a:xfrm>
            <a:off x="4522398" y="857250"/>
            <a:ext cx="4621602" cy="5143500"/>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GB" sz="1350" b="1" dirty="0"/>
          </a:p>
          <a:p>
            <a:endParaRPr lang="en-GB" sz="1350" b="1" dirty="0"/>
          </a:p>
        </p:txBody>
      </p:sp>
      <p:sp>
        <p:nvSpPr>
          <p:cNvPr id="10" name="Rectangle 9">
            <a:extLst>
              <a:ext uri="{FF2B5EF4-FFF2-40B4-BE49-F238E27FC236}">
                <a16:creationId xmlns:a16="http://schemas.microsoft.com/office/drawing/2014/main" id="{2779F8ED-1F2D-2B4A-9FA0-0DA339BE2071}"/>
              </a:ext>
            </a:extLst>
          </p:cNvPr>
          <p:cNvSpPr/>
          <p:nvPr/>
        </p:nvSpPr>
        <p:spPr>
          <a:xfrm>
            <a:off x="3003616" y="2110411"/>
            <a:ext cx="1518789" cy="507831"/>
          </a:xfrm>
          <a:prstGeom prst="rect">
            <a:avLst/>
          </a:prstGeom>
        </p:spPr>
        <p:txBody>
          <a:bodyPr wrap="square">
            <a:spAutoFit/>
          </a:bodyPr>
          <a:lstStyle/>
          <a:p>
            <a:r>
              <a:rPr lang="en-GB" sz="1350" i="1" dirty="0"/>
              <a:t>1. Read the posters	</a:t>
            </a:r>
          </a:p>
        </p:txBody>
      </p:sp>
      <p:sp>
        <p:nvSpPr>
          <p:cNvPr id="11" name="Rectangle 10">
            <a:extLst>
              <a:ext uri="{FF2B5EF4-FFF2-40B4-BE49-F238E27FC236}">
                <a16:creationId xmlns:a16="http://schemas.microsoft.com/office/drawing/2014/main" id="{1555503C-C1B9-2C4A-B030-2DAAFDEF9C32}"/>
              </a:ext>
            </a:extLst>
          </p:cNvPr>
          <p:cNvSpPr/>
          <p:nvPr/>
        </p:nvSpPr>
        <p:spPr>
          <a:xfrm>
            <a:off x="3160365" y="3507152"/>
            <a:ext cx="980996" cy="715581"/>
          </a:xfrm>
          <a:prstGeom prst="rect">
            <a:avLst/>
          </a:prstGeom>
        </p:spPr>
        <p:txBody>
          <a:bodyPr wrap="square">
            <a:spAutoFit/>
          </a:bodyPr>
          <a:lstStyle/>
          <a:p>
            <a:r>
              <a:rPr lang="en-GB" sz="1350" i="1" dirty="0"/>
              <a:t>2. Answer the questions </a:t>
            </a:r>
            <a:endParaRPr lang="en-GB" sz="1350" dirty="0"/>
          </a:p>
        </p:txBody>
      </p:sp>
      <p:sp>
        <p:nvSpPr>
          <p:cNvPr id="12" name="Right Arrow 11">
            <a:extLst>
              <a:ext uri="{FF2B5EF4-FFF2-40B4-BE49-F238E27FC236}">
                <a16:creationId xmlns:a16="http://schemas.microsoft.com/office/drawing/2014/main" id="{887940BB-D73E-BC47-B5E8-6F07FEC25F2C}"/>
              </a:ext>
            </a:extLst>
          </p:cNvPr>
          <p:cNvSpPr/>
          <p:nvPr/>
        </p:nvSpPr>
        <p:spPr>
          <a:xfrm rot="10800000">
            <a:off x="3537221" y="2375926"/>
            <a:ext cx="367317" cy="584911"/>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a:p>
        </p:txBody>
      </p:sp>
      <p:sp>
        <p:nvSpPr>
          <p:cNvPr id="13" name="Right Arrow 12">
            <a:extLst>
              <a:ext uri="{FF2B5EF4-FFF2-40B4-BE49-F238E27FC236}">
                <a16:creationId xmlns:a16="http://schemas.microsoft.com/office/drawing/2014/main" id="{5E90137A-1C11-7C4B-A4E2-C5977B73772D}"/>
              </a:ext>
            </a:extLst>
          </p:cNvPr>
          <p:cNvSpPr/>
          <p:nvPr/>
        </p:nvSpPr>
        <p:spPr>
          <a:xfrm>
            <a:off x="4133715" y="3560945"/>
            <a:ext cx="367317" cy="584911"/>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a:p>
        </p:txBody>
      </p:sp>
      <p:sp>
        <p:nvSpPr>
          <p:cNvPr id="4" name="Pentagon 3">
            <a:extLst>
              <a:ext uri="{FF2B5EF4-FFF2-40B4-BE49-F238E27FC236}">
                <a16:creationId xmlns:a16="http://schemas.microsoft.com/office/drawing/2014/main" id="{50583AE1-7967-AC40-ACF4-0F0CA0434144}"/>
              </a:ext>
            </a:extLst>
          </p:cNvPr>
          <p:cNvSpPr/>
          <p:nvPr/>
        </p:nvSpPr>
        <p:spPr>
          <a:xfrm rot="16200000">
            <a:off x="4842389" y="2244040"/>
            <a:ext cx="1689069" cy="1500098"/>
          </a:xfrm>
          <a:prstGeom prst="homePlat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dirty="0"/>
          </a:p>
        </p:txBody>
      </p:sp>
      <p:sp>
        <p:nvSpPr>
          <p:cNvPr id="5" name="Rectangle 4">
            <a:extLst>
              <a:ext uri="{FF2B5EF4-FFF2-40B4-BE49-F238E27FC236}">
                <a16:creationId xmlns:a16="http://schemas.microsoft.com/office/drawing/2014/main" id="{3AFFE403-7895-F54F-995C-47B5D5C7A75F}"/>
              </a:ext>
            </a:extLst>
          </p:cNvPr>
          <p:cNvSpPr/>
          <p:nvPr/>
        </p:nvSpPr>
        <p:spPr>
          <a:xfrm>
            <a:off x="5028001" y="2668381"/>
            <a:ext cx="1317845" cy="923330"/>
          </a:xfrm>
          <a:prstGeom prst="rect">
            <a:avLst/>
          </a:prstGeom>
        </p:spPr>
        <p:txBody>
          <a:bodyPr wrap="square">
            <a:spAutoFit/>
          </a:bodyPr>
          <a:lstStyle/>
          <a:p>
            <a:pPr algn="ctr"/>
            <a:r>
              <a:rPr lang="en-GB" sz="1350" dirty="0">
                <a:solidFill>
                  <a:schemeClr val="bg1"/>
                </a:solidFill>
              </a:rPr>
              <a:t>1. </a:t>
            </a:r>
          </a:p>
          <a:p>
            <a:pPr algn="ctr"/>
            <a:r>
              <a:rPr lang="en-GB" sz="1350" dirty="0">
                <a:solidFill>
                  <a:schemeClr val="bg1"/>
                </a:solidFill>
              </a:rPr>
              <a:t>What  statistic surprised you the most?</a:t>
            </a:r>
          </a:p>
        </p:txBody>
      </p:sp>
      <p:sp>
        <p:nvSpPr>
          <p:cNvPr id="18" name="Pentagon 17">
            <a:extLst>
              <a:ext uri="{FF2B5EF4-FFF2-40B4-BE49-F238E27FC236}">
                <a16:creationId xmlns:a16="http://schemas.microsoft.com/office/drawing/2014/main" id="{8CAF88A6-CA48-4840-81FC-A161149956BF}"/>
              </a:ext>
            </a:extLst>
          </p:cNvPr>
          <p:cNvSpPr/>
          <p:nvPr/>
        </p:nvSpPr>
        <p:spPr>
          <a:xfrm rot="5400000">
            <a:off x="7207182" y="2956511"/>
            <a:ext cx="1689069" cy="1500098"/>
          </a:xfrm>
          <a:prstGeom prst="homePlat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dirty="0"/>
          </a:p>
        </p:txBody>
      </p:sp>
      <p:sp>
        <p:nvSpPr>
          <p:cNvPr id="6" name="Rectangle 5">
            <a:extLst>
              <a:ext uri="{FF2B5EF4-FFF2-40B4-BE49-F238E27FC236}">
                <a16:creationId xmlns:a16="http://schemas.microsoft.com/office/drawing/2014/main" id="{01FC81F0-B837-374B-8A25-0A329CE146AD}"/>
              </a:ext>
            </a:extLst>
          </p:cNvPr>
          <p:cNvSpPr/>
          <p:nvPr/>
        </p:nvSpPr>
        <p:spPr>
          <a:xfrm>
            <a:off x="7354662" y="2918967"/>
            <a:ext cx="1394109" cy="923330"/>
          </a:xfrm>
          <a:prstGeom prst="rect">
            <a:avLst/>
          </a:prstGeom>
        </p:spPr>
        <p:txBody>
          <a:bodyPr wrap="square">
            <a:spAutoFit/>
          </a:bodyPr>
          <a:lstStyle/>
          <a:p>
            <a:pPr algn="ctr"/>
            <a:r>
              <a:rPr lang="en-GB" sz="1350" dirty="0">
                <a:solidFill>
                  <a:schemeClr val="bg1"/>
                </a:solidFill>
              </a:rPr>
              <a:t>1. </a:t>
            </a:r>
          </a:p>
          <a:p>
            <a:pPr algn="ctr"/>
            <a:r>
              <a:rPr lang="en-GB" sz="1350" dirty="0">
                <a:solidFill>
                  <a:schemeClr val="bg1"/>
                </a:solidFill>
              </a:rPr>
              <a:t>What  statistic surprised you the least?</a:t>
            </a:r>
          </a:p>
        </p:txBody>
      </p:sp>
      <p:sp>
        <p:nvSpPr>
          <p:cNvPr id="20" name="TextBox 19">
            <a:extLst>
              <a:ext uri="{FF2B5EF4-FFF2-40B4-BE49-F238E27FC236}">
                <a16:creationId xmlns:a16="http://schemas.microsoft.com/office/drawing/2014/main" id="{E612B828-6132-C348-9DAC-5B5816F78F11}"/>
              </a:ext>
            </a:extLst>
          </p:cNvPr>
          <p:cNvSpPr txBox="1"/>
          <p:nvPr/>
        </p:nvSpPr>
        <p:spPr>
          <a:xfrm>
            <a:off x="6751159" y="3134566"/>
            <a:ext cx="200564" cy="369332"/>
          </a:xfrm>
          <a:prstGeom prst="rect">
            <a:avLst/>
          </a:prstGeom>
          <a:noFill/>
        </p:spPr>
        <p:txBody>
          <a:bodyPr wrap="square" rtlCol="0">
            <a:spAutoFit/>
          </a:bodyPr>
          <a:lstStyle/>
          <a:p>
            <a:r>
              <a:rPr lang="en-GB" dirty="0">
                <a:solidFill>
                  <a:schemeClr val="bg1"/>
                </a:solidFill>
              </a:rPr>
              <a:t>+</a:t>
            </a:r>
          </a:p>
        </p:txBody>
      </p:sp>
      <p:sp>
        <p:nvSpPr>
          <p:cNvPr id="7" name="Rectangle 6">
            <a:extLst>
              <a:ext uri="{FF2B5EF4-FFF2-40B4-BE49-F238E27FC236}">
                <a16:creationId xmlns:a16="http://schemas.microsoft.com/office/drawing/2014/main" id="{472D60BC-BB41-C34D-974E-55D3897CE9AC}"/>
              </a:ext>
            </a:extLst>
          </p:cNvPr>
          <p:cNvSpPr/>
          <p:nvPr/>
        </p:nvSpPr>
        <p:spPr>
          <a:xfrm>
            <a:off x="53467" y="963979"/>
            <a:ext cx="4572000" cy="715581"/>
          </a:xfrm>
          <a:prstGeom prst="rect">
            <a:avLst/>
          </a:prstGeom>
        </p:spPr>
        <p:txBody>
          <a:bodyPr>
            <a:spAutoFit/>
          </a:bodyPr>
          <a:lstStyle/>
          <a:p>
            <a:r>
              <a:rPr lang="en-GB" sz="1350" dirty="0"/>
              <a:t>OECD, Future of Work (2019)</a:t>
            </a:r>
          </a:p>
          <a:p>
            <a:r>
              <a:rPr lang="en-GB" sz="1350" dirty="0"/>
              <a:t>Future of work in figures, technology, skills, social protection, non-standard work.</a:t>
            </a:r>
          </a:p>
        </p:txBody>
      </p:sp>
      <p:sp>
        <p:nvSpPr>
          <p:cNvPr id="8" name="Rectangle 7">
            <a:extLst>
              <a:ext uri="{FF2B5EF4-FFF2-40B4-BE49-F238E27FC236}">
                <a16:creationId xmlns:a16="http://schemas.microsoft.com/office/drawing/2014/main" id="{D3EBB7E7-56D0-AD45-81B3-A2AC77B1EAE5}"/>
              </a:ext>
            </a:extLst>
          </p:cNvPr>
          <p:cNvSpPr/>
          <p:nvPr/>
        </p:nvSpPr>
        <p:spPr>
          <a:xfrm>
            <a:off x="67327" y="1701120"/>
            <a:ext cx="2980061" cy="715581"/>
          </a:xfrm>
          <a:prstGeom prst="rect">
            <a:avLst/>
          </a:prstGeom>
        </p:spPr>
        <p:txBody>
          <a:bodyPr wrap="square">
            <a:spAutoFit/>
          </a:bodyPr>
          <a:lstStyle/>
          <a:p>
            <a:r>
              <a:rPr lang="en-GB" sz="1350" i="1" dirty="0">
                <a:hlinkClick r:id="rId7"/>
              </a:rPr>
              <a:t>https://www.oecd.org/future-of-work/reports-and-data/data-infographics.htm</a:t>
            </a:r>
            <a:endParaRPr lang="en-GB" sz="1350" i="1" dirty="0"/>
          </a:p>
        </p:txBody>
      </p:sp>
    </p:spTree>
    <p:extLst>
      <p:ext uri="{BB962C8B-B14F-4D97-AF65-F5344CB8AC3E}">
        <p14:creationId xmlns:p14="http://schemas.microsoft.com/office/powerpoint/2010/main" val="39596607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D060FA43-BB1E-904B-89F5-30722BC97514}"/>
              </a:ext>
            </a:extLst>
          </p:cNvPr>
          <p:cNvSpPr/>
          <p:nvPr/>
        </p:nvSpPr>
        <p:spPr>
          <a:xfrm>
            <a:off x="4101861" y="831371"/>
            <a:ext cx="5042140" cy="5143500"/>
          </a:xfrm>
          <a:prstGeom prst="rect">
            <a:avLst/>
          </a:prstGeom>
          <a:solidFill>
            <a:srgbClr val="FF8AD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a:p>
        </p:txBody>
      </p:sp>
      <p:sp>
        <p:nvSpPr>
          <p:cNvPr id="13" name="Oval 12">
            <a:extLst>
              <a:ext uri="{FF2B5EF4-FFF2-40B4-BE49-F238E27FC236}">
                <a16:creationId xmlns:a16="http://schemas.microsoft.com/office/drawing/2014/main" id="{C3440880-12DA-7340-BA1A-7EEEB681F5DF}"/>
              </a:ext>
            </a:extLst>
          </p:cNvPr>
          <p:cNvSpPr/>
          <p:nvPr/>
        </p:nvSpPr>
        <p:spPr>
          <a:xfrm>
            <a:off x="6113589" y="1144593"/>
            <a:ext cx="1242204" cy="1242204"/>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050" dirty="0"/>
              <a:t>Do you agree…</a:t>
            </a:r>
          </a:p>
        </p:txBody>
      </p:sp>
      <p:sp>
        <p:nvSpPr>
          <p:cNvPr id="14" name="Oval 13">
            <a:extLst>
              <a:ext uri="{FF2B5EF4-FFF2-40B4-BE49-F238E27FC236}">
                <a16:creationId xmlns:a16="http://schemas.microsoft.com/office/drawing/2014/main" id="{3A2AB0C3-4122-4740-8A76-BF7DCDBF2AEA}"/>
              </a:ext>
            </a:extLst>
          </p:cNvPr>
          <p:cNvSpPr/>
          <p:nvPr/>
        </p:nvSpPr>
        <p:spPr>
          <a:xfrm>
            <a:off x="4672061" y="2410491"/>
            <a:ext cx="1242204" cy="1242204"/>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050" dirty="0"/>
              <a:t>1. With the economists?</a:t>
            </a:r>
          </a:p>
        </p:txBody>
      </p:sp>
      <p:sp>
        <p:nvSpPr>
          <p:cNvPr id="18" name="Oval 17">
            <a:extLst>
              <a:ext uri="{FF2B5EF4-FFF2-40B4-BE49-F238E27FC236}">
                <a16:creationId xmlns:a16="http://schemas.microsoft.com/office/drawing/2014/main" id="{EF44504D-AAB7-5D47-AE1A-42D5D5BC32C2}"/>
              </a:ext>
            </a:extLst>
          </p:cNvPr>
          <p:cNvSpPr/>
          <p:nvPr/>
        </p:nvSpPr>
        <p:spPr>
          <a:xfrm>
            <a:off x="6113589" y="4121563"/>
            <a:ext cx="1242204" cy="1242204"/>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050" dirty="0"/>
              <a:t>3. What do you think will happen about inequality?</a:t>
            </a:r>
          </a:p>
        </p:txBody>
      </p:sp>
      <p:sp>
        <p:nvSpPr>
          <p:cNvPr id="23" name="Rectangle 22">
            <a:extLst>
              <a:ext uri="{FF2B5EF4-FFF2-40B4-BE49-F238E27FC236}">
                <a16:creationId xmlns:a16="http://schemas.microsoft.com/office/drawing/2014/main" id="{EED0EBB8-6069-8D45-AF25-DACCC39F0755}"/>
              </a:ext>
            </a:extLst>
          </p:cNvPr>
          <p:cNvSpPr/>
          <p:nvPr/>
        </p:nvSpPr>
        <p:spPr>
          <a:xfrm>
            <a:off x="-12940" y="1019677"/>
            <a:ext cx="4386533" cy="577081"/>
          </a:xfrm>
          <a:prstGeom prst="rect">
            <a:avLst/>
          </a:prstGeom>
        </p:spPr>
        <p:txBody>
          <a:bodyPr wrap="square">
            <a:spAutoFit/>
          </a:bodyPr>
          <a:lstStyle/>
          <a:p>
            <a:r>
              <a:rPr lang="en-GB" sz="1350" b="1" dirty="0"/>
              <a:t>‘The big debate about the future of work, explained’</a:t>
            </a:r>
          </a:p>
          <a:p>
            <a:r>
              <a:rPr lang="en-GB" sz="900" dirty="0"/>
              <a:t>Vox. (2017).</a:t>
            </a:r>
          </a:p>
          <a:p>
            <a:r>
              <a:rPr lang="en-GB" sz="900" i="1" dirty="0"/>
              <a:t>“Why economists and futurists disagree about the future of the </a:t>
            </a:r>
            <a:r>
              <a:rPr lang="en-GB" sz="900" i="1" dirty="0" err="1"/>
              <a:t>labor</a:t>
            </a:r>
            <a:r>
              <a:rPr lang="en-GB" sz="900" i="1" dirty="0"/>
              <a:t> market”.</a:t>
            </a:r>
          </a:p>
        </p:txBody>
      </p:sp>
      <p:sp>
        <p:nvSpPr>
          <p:cNvPr id="24" name="Rectangle 23">
            <a:extLst>
              <a:ext uri="{FF2B5EF4-FFF2-40B4-BE49-F238E27FC236}">
                <a16:creationId xmlns:a16="http://schemas.microsoft.com/office/drawing/2014/main" id="{6DC97ADC-E71B-FD4B-B2A9-233DF0DCB09B}"/>
              </a:ext>
            </a:extLst>
          </p:cNvPr>
          <p:cNvSpPr/>
          <p:nvPr/>
        </p:nvSpPr>
        <p:spPr>
          <a:xfrm>
            <a:off x="97415" y="1936173"/>
            <a:ext cx="1518789" cy="507831"/>
          </a:xfrm>
          <a:prstGeom prst="rect">
            <a:avLst/>
          </a:prstGeom>
        </p:spPr>
        <p:txBody>
          <a:bodyPr wrap="square">
            <a:spAutoFit/>
          </a:bodyPr>
          <a:lstStyle/>
          <a:p>
            <a:r>
              <a:rPr lang="en-GB" sz="1350" i="1" dirty="0"/>
              <a:t>1. Watch the video	</a:t>
            </a:r>
          </a:p>
        </p:txBody>
      </p:sp>
      <p:sp>
        <p:nvSpPr>
          <p:cNvPr id="25" name="Rectangle 24">
            <a:extLst>
              <a:ext uri="{FF2B5EF4-FFF2-40B4-BE49-F238E27FC236}">
                <a16:creationId xmlns:a16="http://schemas.microsoft.com/office/drawing/2014/main" id="{AE0BA70E-2828-184B-8B86-4EC6FBEF1D95}"/>
              </a:ext>
            </a:extLst>
          </p:cNvPr>
          <p:cNvSpPr/>
          <p:nvPr/>
        </p:nvSpPr>
        <p:spPr>
          <a:xfrm>
            <a:off x="518764" y="4682337"/>
            <a:ext cx="2014978" cy="300082"/>
          </a:xfrm>
          <a:prstGeom prst="rect">
            <a:avLst/>
          </a:prstGeom>
        </p:spPr>
        <p:txBody>
          <a:bodyPr wrap="square">
            <a:spAutoFit/>
          </a:bodyPr>
          <a:lstStyle/>
          <a:p>
            <a:r>
              <a:rPr lang="en-GB" sz="1350" i="1" dirty="0"/>
              <a:t>2. Answer the questions</a:t>
            </a:r>
            <a:endParaRPr lang="en-GB" sz="1350" dirty="0"/>
          </a:p>
        </p:txBody>
      </p:sp>
      <p:sp>
        <p:nvSpPr>
          <p:cNvPr id="26" name="Right Arrow 25">
            <a:extLst>
              <a:ext uri="{FF2B5EF4-FFF2-40B4-BE49-F238E27FC236}">
                <a16:creationId xmlns:a16="http://schemas.microsoft.com/office/drawing/2014/main" id="{0B754329-CFC5-1B48-BA6A-772DB8707C5A}"/>
              </a:ext>
            </a:extLst>
          </p:cNvPr>
          <p:cNvSpPr/>
          <p:nvPr/>
        </p:nvSpPr>
        <p:spPr>
          <a:xfrm>
            <a:off x="2372528" y="4527848"/>
            <a:ext cx="1541900" cy="584911"/>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a:p>
        </p:txBody>
      </p:sp>
      <p:sp>
        <p:nvSpPr>
          <p:cNvPr id="27" name="Right Arrow 26">
            <a:extLst>
              <a:ext uri="{FF2B5EF4-FFF2-40B4-BE49-F238E27FC236}">
                <a16:creationId xmlns:a16="http://schemas.microsoft.com/office/drawing/2014/main" id="{80E6DD9B-56F7-834C-AC79-97A52EF56598}"/>
              </a:ext>
            </a:extLst>
          </p:cNvPr>
          <p:cNvSpPr/>
          <p:nvPr/>
        </p:nvSpPr>
        <p:spPr>
          <a:xfrm rot="5400000">
            <a:off x="1646157" y="1914069"/>
            <a:ext cx="367317" cy="584911"/>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a:p>
        </p:txBody>
      </p:sp>
      <p:pic>
        <p:nvPicPr>
          <p:cNvPr id="7" name="Picture 6" descr="Graphical user interface, application&#10;&#10;Description automatically generated">
            <a:hlinkClick r:id="rId2"/>
            <a:extLst>
              <a:ext uri="{FF2B5EF4-FFF2-40B4-BE49-F238E27FC236}">
                <a16:creationId xmlns:a16="http://schemas.microsoft.com/office/drawing/2014/main" id="{0C0C3CD9-6CEB-9949-88D2-F30C30C8046C}"/>
              </a:ext>
            </a:extLst>
          </p:cNvPr>
          <p:cNvPicPr>
            <a:picLocks noChangeAspect="1"/>
          </p:cNvPicPr>
          <p:nvPr/>
        </p:nvPicPr>
        <p:blipFill rotWithShape="1">
          <a:blip r:embed="rId3"/>
          <a:srcRect l="5307" t="12453" r="27688" b="19957"/>
          <a:stretch/>
        </p:blipFill>
        <p:spPr>
          <a:xfrm>
            <a:off x="188654" y="2755791"/>
            <a:ext cx="3124920" cy="1773124"/>
          </a:xfrm>
          <a:prstGeom prst="rect">
            <a:avLst/>
          </a:prstGeom>
        </p:spPr>
      </p:pic>
      <p:sp>
        <p:nvSpPr>
          <p:cNvPr id="28" name="Rectangle 27">
            <a:extLst>
              <a:ext uri="{FF2B5EF4-FFF2-40B4-BE49-F238E27FC236}">
                <a16:creationId xmlns:a16="http://schemas.microsoft.com/office/drawing/2014/main" id="{85526D59-FFF3-5F4B-9A47-10C6B7646052}"/>
              </a:ext>
            </a:extLst>
          </p:cNvPr>
          <p:cNvSpPr/>
          <p:nvPr/>
        </p:nvSpPr>
        <p:spPr>
          <a:xfrm>
            <a:off x="317904" y="2454597"/>
            <a:ext cx="2723823" cy="300082"/>
          </a:xfrm>
          <a:prstGeom prst="rect">
            <a:avLst/>
          </a:prstGeom>
        </p:spPr>
        <p:txBody>
          <a:bodyPr wrap="none">
            <a:spAutoFit/>
          </a:bodyPr>
          <a:lstStyle/>
          <a:p>
            <a:r>
              <a:rPr lang="en-GB" sz="1350" dirty="0"/>
              <a:t>https://</a:t>
            </a:r>
            <a:r>
              <a:rPr lang="en-GB" sz="1350" dirty="0" err="1"/>
              <a:t>youtu.be</a:t>
            </a:r>
            <a:r>
              <a:rPr lang="en-GB" sz="1350" dirty="0"/>
              <a:t>/</a:t>
            </a:r>
            <a:r>
              <a:rPr lang="en-GB" sz="1350" dirty="0" err="1"/>
              <a:t>TUmyygCMMGA</a:t>
            </a:r>
            <a:endParaRPr lang="en-GB" sz="1350" dirty="0"/>
          </a:p>
        </p:txBody>
      </p:sp>
      <p:sp>
        <p:nvSpPr>
          <p:cNvPr id="29" name="Oval 28">
            <a:extLst>
              <a:ext uri="{FF2B5EF4-FFF2-40B4-BE49-F238E27FC236}">
                <a16:creationId xmlns:a16="http://schemas.microsoft.com/office/drawing/2014/main" id="{AFD9AA46-DDF8-AF44-B96A-9D348634874E}"/>
              </a:ext>
            </a:extLst>
          </p:cNvPr>
          <p:cNvSpPr/>
          <p:nvPr/>
        </p:nvSpPr>
        <p:spPr>
          <a:xfrm>
            <a:off x="7583893" y="2386797"/>
            <a:ext cx="1242204" cy="1242204"/>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050" dirty="0"/>
              <a:t>2. With the futurists?</a:t>
            </a:r>
          </a:p>
        </p:txBody>
      </p:sp>
      <p:cxnSp>
        <p:nvCxnSpPr>
          <p:cNvPr id="31" name="Elbow Connector 30">
            <a:extLst>
              <a:ext uri="{FF2B5EF4-FFF2-40B4-BE49-F238E27FC236}">
                <a16:creationId xmlns:a16="http://schemas.microsoft.com/office/drawing/2014/main" id="{130E12FD-EACD-8046-A4F2-2D55453A1878}"/>
              </a:ext>
            </a:extLst>
          </p:cNvPr>
          <p:cNvCxnSpPr>
            <a:stCxn id="13" idx="4"/>
          </p:cNvCxnSpPr>
          <p:nvPr/>
        </p:nvCxnSpPr>
        <p:spPr>
          <a:xfrm rot="5400000">
            <a:off x="5982485" y="2324189"/>
            <a:ext cx="689598" cy="814814"/>
          </a:xfrm>
          <a:prstGeom prst="bentConnector2">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33" name="Elbow Connector 32">
            <a:extLst>
              <a:ext uri="{FF2B5EF4-FFF2-40B4-BE49-F238E27FC236}">
                <a16:creationId xmlns:a16="http://schemas.microsoft.com/office/drawing/2014/main" id="{D9F036B6-3CE9-DA4C-B863-8E85AF47A207}"/>
              </a:ext>
            </a:extLst>
          </p:cNvPr>
          <p:cNvCxnSpPr>
            <a:cxnSpLocks/>
          </p:cNvCxnSpPr>
          <p:nvPr/>
        </p:nvCxnSpPr>
        <p:spPr>
          <a:xfrm>
            <a:off x="6734691" y="2386797"/>
            <a:ext cx="849202" cy="689598"/>
          </a:xfrm>
          <a:prstGeom prst="bentConnector3">
            <a:avLst>
              <a:gd name="adj1" fmla="val 5050"/>
            </a:avLst>
          </a:prstGeom>
          <a:ln>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67537194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picture containing text&#10;&#10;Description automatically generated">
            <a:extLst>
              <a:ext uri="{FF2B5EF4-FFF2-40B4-BE49-F238E27FC236}">
                <a16:creationId xmlns:a16="http://schemas.microsoft.com/office/drawing/2014/main" id="{5BD8A60F-CFE6-894A-BE9F-B80D90F01B73}"/>
              </a:ext>
            </a:extLst>
          </p:cNvPr>
          <p:cNvPicPr>
            <a:picLocks noChangeAspect="1"/>
          </p:cNvPicPr>
          <p:nvPr/>
        </p:nvPicPr>
        <p:blipFill rotWithShape="1">
          <a:blip r:embed="rId2"/>
          <a:srcRect l="15405" r="17144"/>
          <a:stretch/>
        </p:blipFill>
        <p:spPr>
          <a:xfrm>
            <a:off x="4518085" y="857767"/>
            <a:ext cx="4625915" cy="5142983"/>
          </a:xfrm>
          <a:prstGeom prst="rect">
            <a:avLst/>
          </a:prstGeom>
        </p:spPr>
      </p:pic>
      <p:sp>
        <p:nvSpPr>
          <p:cNvPr id="4" name="Rectangle 3">
            <a:extLst>
              <a:ext uri="{FF2B5EF4-FFF2-40B4-BE49-F238E27FC236}">
                <a16:creationId xmlns:a16="http://schemas.microsoft.com/office/drawing/2014/main" id="{14EA9BD1-71E0-2A4D-95A5-9DB2A719AEB0}"/>
              </a:ext>
            </a:extLst>
          </p:cNvPr>
          <p:cNvSpPr/>
          <p:nvPr/>
        </p:nvSpPr>
        <p:spPr>
          <a:xfrm>
            <a:off x="0" y="1788789"/>
            <a:ext cx="4572000" cy="3046988"/>
          </a:xfrm>
          <a:prstGeom prst="rect">
            <a:avLst/>
          </a:prstGeom>
        </p:spPr>
        <p:txBody>
          <a:bodyPr>
            <a:spAutoFit/>
          </a:bodyPr>
          <a:lstStyle/>
          <a:p>
            <a:pPr algn="ctr"/>
            <a:r>
              <a:rPr lang="en-GB" sz="2400" dirty="0"/>
              <a:t>What is talent management?</a:t>
            </a:r>
          </a:p>
          <a:p>
            <a:pPr algn="ctr"/>
            <a:endParaRPr lang="en-GB" sz="2400" dirty="0"/>
          </a:p>
          <a:p>
            <a:pPr algn="ctr"/>
            <a:r>
              <a:rPr lang="en-GB" sz="2400" dirty="0"/>
              <a:t>How do organisations use talent management today?</a:t>
            </a:r>
          </a:p>
          <a:p>
            <a:pPr algn="ctr"/>
            <a:endParaRPr lang="en-GB" sz="2400" dirty="0"/>
          </a:p>
          <a:p>
            <a:pPr algn="ctr"/>
            <a:r>
              <a:rPr lang="en-GB" sz="2400" dirty="0"/>
              <a:t>How might talent management need to evolve to meet future needs?</a:t>
            </a:r>
          </a:p>
        </p:txBody>
      </p:sp>
    </p:spTree>
    <p:extLst>
      <p:ext uri="{BB962C8B-B14F-4D97-AF65-F5344CB8AC3E}">
        <p14:creationId xmlns:p14="http://schemas.microsoft.com/office/powerpoint/2010/main" val="282944440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 name="Rectangle 35">
            <a:extLst>
              <a:ext uri="{FF2B5EF4-FFF2-40B4-BE49-F238E27FC236}">
                <a16:creationId xmlns:a16="http://schemas.microsoft.com/office/drawing/2014/main" id="{6673D389-C310-A742-8D42-5975DF1B8269}"/>
              </a:ext>
            </a:extLst>
          </p:cNvPr>
          <p:cNvSpPr/>
          <p:nvPr/>
        </p:nvSpPr>
        <p:spPr>
          <a:xfrm>
            <a:off x="168715" y="4211770"/>
            <a:ext cx="4851814" cy="33178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5" name="Rectangle 34">
            <a:extLst>
              <a:ext uri="{FF2B5EF4-FFF2-40B4-BE49-F238E27FC236}">
                <a16:creationId xmlns:a16="http://schemas.microsoft.com/office/drawing/2014/main" id="{84840D53-AFEA-5A41-956E-9E17E49EC65C}"/>
              </a:ext>
            </a:extLst>
          </p:cNvPr>
          <p:cNvSpPr/>
          <p:nvPr/>
        </p:nvSpPr>
        <p:spPr>
          <a:xfrm>
            <a:off x="168715" y="2981757"/>
            <a:ext cx="4851814" cy="33178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Rectangle 17">
            <a:extLst>
              <a:ext uri="{FF2B5EF4-FFF2-40B4-BE49-F238E27FC236}">
                <a16:creationId xmlns:a16="http://schemas.microsoft.com/office/drawing/2014/main" id="{0230284B-B661-EC47-9CDD-32116F614E68}"/>
              </a:ext>
            </a:extLst>
          </p:cNvPr>
          <p:cNvSpPr/>
          <p:nvPr/>
        </p:nvSpPr>
        <p:spPr>
          <a:xfrm>
            <a:off x="168715" y="1629732"/>
            <a:ext cx="4851814" cy="33178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 Placeholder 2">
            <a:extLst>
              <a:ext uri="{FF2B5EF4-FFF2-40B4-BE49-F238E27FC236}">
                <a16:creationId xmlns:a16="http://schemas.microsoft.com/office/drawing/2014/main" id="{56703DFC-6EA6-B84A-A83F-88B4D9042C73}"/>
              </a:ext>
            </a:extLst>
          </p:cNvPr>
          <p:cNvSpPr>
            <a:spLocks noGrp="1"/>
          </p:cNvSpPr>
          <p:nvPr>
            <p:ph type="body" sz="quarter" idx="13"/>
          </p:nvPr>
        </p:nvSpPr>
        <p:spPr/>
        <p:txBody>
          <a:bodyPr>
            <a:normAutofit/>
          </a:bodyPr>
          <a:lstStyle/>
          <a:p>
            <a:r>
              <a:rPr lang="en-US" sz="1800" dirty="0"/>
              <a:t>The changing world of work in the UK</a:t>
            </a:r>
          </a:p>
        </p:txBody>
      </p:sp>
      <p:grpSp>
        <p:nvGrpSpPr>
          <p:cNvPr id="2" name="Group 1">
            <a:extLst>
              <a:ext uri="{FF2B5EF4-FFF2-40B4-BE49-F238E27FC236}">
                <a16:creationId xmlns:a16="http://schemas.microsoft.com/office/drawing/2014/main" id="{161A7408-ED47-FA48-872F-181AE2B72CDC}"/>
              </a:ext>
            </a:extLst>
          </p:cNvPr>
          <p:cNvGrpSpPr/>
          <p:nvPr/>
        </p:nvGrpSpPr>
        <p:grpSpPr>
          <a:xfrm>
            <a:off x="484167" y="4688912"/>
            <a:ext cx="448001" cy="511960"/>
            <a:chOff x="2787413" y="3941648"/>
            <a:chExt cx="448001" cy="511960"/>
          </a:xfrm>
        </p:grpSpPr>
        <p:pic>
          <p:nvPicPr>
            <p:cNvPr id="6" name="Picture 5">
              <a:extLst>
                <a:ext uri="{FF2B5EF4-FFF2-40B4-BE49-F238E27FC236}">
                  <a16:creationId xmlns:a16="http://schemas.microsoft.com/office/drawing/2014/main" id="{39F73A45-3814-8448-9FB4-7CA9638D4FFD}"/>
                </a:ext>
              </a:extLst>
            </p:cNvPr>
            <p:cNvPicPr>
              <a:picLocks noChangeAspect="1"/>
            </p:cNvPicPr>
            <p:nvPr/>
          </p:nvPicPr>
          <p:blipFill>
            <a:blip r:embed="rId3"/>
            <a:stretch>
              <a:fillRect/>
            </a:stretch>
          </p:blipFill>
          <p:spPr>
            <a:xfrm>
              <a:off x="3053751" y="3941648"/>
              <a:ext cx="181663" cy="511959"/>
            </a:xfrm>
            <a:prstGeom prst="rect">
              <a:avLst/>
            </a:prstGeom>
          </p:spPr>
        </p:pic>
        <p:pic>
          <p:nvPicPr>
            <p:cNvPr id="7" name="Picture 6">
              <a:extLst>
                <a:ext uri="{FF2B5EF4-FFF2-40B4-BE49-F238E27FC236}">
                  <a16:creationId xmlns:a16="http://schemas.microsoft.com/office/drawing/2014/main" id="{3E930C1B-1133-C849-9D8D-1C86615FC487}"/>
                </a:ext>
              </a:extLst>
            </p:cNvPr>
            <p:cNvPicPr>
              <a:picLocks noChangeAspect="1"/>
            </p:cNvPicPr>
            <p:nvPr/>
          </p:nvPicPr>
          <p:blipFill>
            <a:blip r:embed="rId4"/>
            <a:stretch>
              <a:fillRect/>
            </a:stretch>
          </p:blipFill>
          <p:spPr>
            <a:xfrm>
              <a:off x="2787413" y="3941648"/>
              <a:ext cx="222950" cy="511960"/>
            </a:xfrm>
            <a:prstGeom prst="rect">
              <a:avLst/>
            </a:prstGeom>
          </p:spPr>
        </p:pic>
      </p:grpSp>
      <p:sp>
        <p:nvSpPr>
          <p:cNvPr id="8" name="Rectangle 7">
            <a:extLst>
              <a:ext uri="{FF2B5EF4-FFF2-40B4-BE49-F238E27FC236}">
                <a16:creationId xmlns:a16="http://schemas.microsoft.com/office/drawing/2014/main" id="{D84EF249-2A68-C44D-BAA3-97F6C04206EC}"/>
              </a:ext>
            </a:extLst>
          </p:cNvPr>
          <p:cNvSpPr/>
          <p:nvPr/>
        </p:nvSpPr>
        <p:spPr>
          <a:xfrm>
            <a:off x="196648" y="4243855"/>
            <a:ext cx="1023037" cy="261610"/>
          </a:xfrm>
          <a:prstGeom prst="rect">
            <a:avLst/>
          </a:prstGeom>
        </p:spPr>
        <p:txBody>
          <a:bodyPr wrap="none">
            <a:spAutoFit/>
          </a:bodyPr>
          <a:lstStyle/>
          <a:p>
            <a:pPr algn="ctr"/>
            <a:r>
              <a:rPr lang="en-US" sz="1100" b="1" dirty="0"/>
              <a:t>% Employed</a:t>
            </a:r>
          </a:p>
        </p:txBody>
      </p:sp>
      <p:sp>
        <p:nvSpPr>
          <p:cNvPr id="10" name="Rectangle 9">
            <a:extLst>
              <a:ext uri="{FF2B5EF4-FFF2-40B4-BE49-F238E27FC236}">
                <a16:creationId xmlns:a16="http://schemas.microsoft.com/office/drawing/2014/main" id="{04984209-213E-5541-84CE-758DA47088D4}"/>
              </a:ext>
            </a:extLst>
          </p:cNvPr>
          <p:cNvSpPr/>
          <p:nvPr/>
        </p:nvSpPr>
        <p:spPr>
          <a:xfrm>
            <a:off x="2200869" y="2318299"/>
            <a:ext cx="832280" cy="261610"/>
          </a:xfrm>
          <a:prstGeom prst="rect">
            <a:avLst/>
          </a:prstGeom>
        </p:spPr>
        <p:txBody>
          <a:bodyPr wrap="none">
            <a:spAutoFit/>
          </a:bodyPr>
          <a:lstStyle/>
          <a:p>
            <a:pPr algn="ctr"/>
            <a:r>
              <a:rPr lang="en-US" sz="1100" b="1" dirty="0"/>
              <a:t>50 million</a:t>
            </a:r>
          </a:p>
        </p:txBody>
      </p:sp>
      <p:sp>
        <p:nvSpPr>
          <p:cNvPr id="11" name="Rectangle 10">
            <a:extLst>
              <a:ext uri="{FF2B5EF4-FFF2-40B4-BE49-F238E27FC236}">
                <a16:creationId xmlns:a16="http://schemas.microsoft.com/office/drawing/2014/main" id="{621046EB-348A-5F49-A9BC-07BEA07C9112}"/>
              </a:ext>
            </a:extLst>
          </p:cNvPr>
          <p:cNvSpPr/>
          <p:nvPr/>
        </p:nvSpPr>
        <p:spPr>
          <a:xfrm>
            <a:off x="3772193" y="2318299"/>
            <a:ext cx="1027845" cy="261610"/>
          </a:xfrm>
          <a:prstGeom prst="rect">
            <a:avLst/>
          </a:prstGeom>
        </p:spPr>
        <p:txBody>
          <a:bodyPr wrap="none">
            <a:spAutoFit/>
          </a:bodyPr>
          <a:lstStyle/>
          <a:p>
            <a:pPr algn="ctr"/>
            <a:r>
              <a:rPr lang="en-US" sz="1100" b="1" dirty="0"/>
              <a:t>66.57 million</a:t>
            </a:r>
          </a:p>
        </p:txBody>
      </p:sp>
      <p:sp>
        <p:nvSpPr>
          <p:cNvPr id="14" name="Rectangle 13">
            <a:extLst>
              <a:ext uri="{FF2B5EF4-FFF2-40B4-BE49-F238E27FC236}">
                <a16:creationId xmlns:a16="http://schemas.microsoft.com/office/drawing/2014/main" id="{B08CD5EF-B9F0-8E43-AF03-DDA27A62E362}"/>
              </a:ext>
            </a:extLst>
          </p:cNvPr>
          <p:cNvSpPr/>
          <p:nvPr/>
        </p:nvSpPr>
        <p:spPr>
          <a:xfrm>
            <a:off x="267180" y="1669550"/>
            <a:ext cx="1327608" cy="261610"/>
          </a:xfrm>
          <a:prstGeom prst="rect">
            <a:avLst/>
          </a:prstGeom>
        </p:spPr>
        <p:txBody>
          <a:bodyPr wrap="none">
            <a:spAutoFit/>
          </a:bodyPr>
          <a:lstStyle/>
          <a:p>
            <a:r>
              <a:rPr lang="en-US" sz="1100" b="1" dirty="0"/>
              <a:t>Total  Population</a:t>
            </a:r>
          </a:p>
        </p:txBody>
      </p:sp>
      <p:pic>
        <p:nvPicPr>
          <p:cNvPr id="15" name="Picture 14">
            <a:extLst>
              <a:ext uri="{FF2B5EF4-FFF2-40B4-BE49-F238E27FC236}">
                <a16:creationId xmlns:a16="http://schemas.microsoft.com/office/drawing/2014/main" id="{44D2933B-9BF1-0C42-9316-68E77270A230}"/>
              </a:ext>
            </a:extLst>
          </p:cNvPr>
          <p:cNvPicPr>
            <a:picLocks noChangeAspect="1"/>
          </p:cNvPicPr>
          <p:nvPr/>
        </p:nvPicPr>
        <p:blipFill>
          <a:blip r:embed="rId5"/>
          <a:stretch>
            <a:fillRect/>
          </a:stretch>
        </p:blipFill>
        <p:spPr>
          <a:xfrm>
            <a:off x="345413" y="3349387"/>
            <a:ext cx="725509" cy="784901"/>
          </a:xfrm>
          <a:prstGeom prst="rect">
            <a:avLst/>
          </a:prstGeom>
        </p:spPr>
      </p:pic>
      <p:sp>
        <p:nvSpPr>
          <p:cNvPr id="16" name="Rectangle 15">
            <a:extLst>
              <a:ext uri="{FF2B5EF4-FFF2-40B4-BE49-F238E27FC236}">
                <a16:creationId xmlns:a16="http://schemas.microsoft.com/office/drawing/2014/main" id="{9C600599-C56C-E14D-B6C3-D64CAAD3D7EE}"/>
              </a:ext>
            </a:extLst>
          </p:cNvPr>
          <p:cNvSpPr/>
          <p:nvPr/>
        </p:nvSpPr>
        <p:spPr>
          <a:xfrm>
            <a:off x="267181" y="3008905"/>
            <a:ext cx="881973" cy="261610"/>
          </a:xfrm>
          <a:prstGeom prst="rect">
            <a:avLst/>
          </a:prstGeom>
        </p:spPr>
        <p:txBody>
          <a:bodyPr wrap="none">
            <a:spAutoFit/>
          </a:bodyPr>
          <a:lstStyle/>
          <a:p>
            <a:pPr algn="ctr"/>
            <a:r>
              <a:rPr lang="en-US" sz="1100" b="1" dirty="0"/>
              <a:t>Workforce</a:t>
            </a:r>
          </a:p>
        </p:txBody>
      </p:sp>
      <p:sp>
        <p:nvSpPr>
          <p:cNvPr id="17" name="Rectangle 16">
            <a:extLst>
              <a:ext uri="{FF2B5EF4-FFF2-40B4-BE49-F238E27FC236}">
                <a16:creationId xmlns:a16="http://schemas.microsoft.com/office/drawing/2014/main" id="{2FC43E20-DCB2-5F43-A716-7FAF874A74BF}"/>
              </a:ext>
            </a:extLst>
          </p:cNvPr>
          <p:cNvSpPr/>
          <p:nvPr/>
        </p:nvSpPr>
        <p:spPr>
          <a:xfrm>
            <a:off x="2264989" y="1592184"/>
            <a:ext cx="697627" cy="369332"/>
          </a:xfrm>
          <a:prstGeom prst="rect">
            <a:avLst/>
          </a:prstGeom>
        </p:spPr>
        <p:txBody>
          <a:bodyPr wrap="none">
            <a:spAutoFit/>
          </a:bodyPr>
          <a:lstStyle/>
          <a:p>
            <a:r>
              <a:rPr lang="en-US" b="1" dirty="0"/>
              <a:t>1952</a:t>
            </a:r>
          </a:p>
        </p:txBody>
      </p:sp>
      <p:sp>
        <p:nvSpPr>
          <p:cNvPr id="19" name="Rectangle 18">
            <a:extLst>
              <a:ext uri="{FF2B5EF4-FFF2-40B4-BE49-F238E27FC236}">
                <a16:creationId xmlns:a16="http://schemas.microsoft.com/office/drawing/2014/main" id="{8EE75FDB-81E8-3E41-A3FA-B8938E5BC876}"/>
              </a:ext>
            </a:extLst>
          </p:cNvPr>
          <p:cNvSpPr/>
          <p:nvPr/>
        </p:nvSpPr>
        <p:spPr>
          <a:xfrm>
            <a:off x="2200869" y="3611929"/>
            <a:ext cx="832280" cy="261610"/>
          </a:xfrm>
          <a:prstGeom prst="rect">
            <a:avLst/>
          </a:prstGeom>
        </p:spPr>
        <p:txBody>
          <a:bodyPr wrap="none">
            <a:spAutoFit/>
          </a:bodyPr>
          <a:lstStyle/>
          <a:p>
            <a:pPr algn="ctr"/>
            <a:r>
              <a:rPr lang="en-US" sz="1100" b="1" dirty="0"/>
              <a:t>23 million</a:t>
            </a:r>
          </a:p>
        </p:txBody>
      </p:sp>
      <p:sp>
        <p:nvSpPr>
          <p:cNvPr id="20" name="Rectangle 19">
            <a:extLst>
              <a:ext uri="{FF2B5EF4-FFF2-40B4-BE49-F238E27FC236}">
                <a16:creationId xmlns:a16="http://schemas.microsoft.com/office/drawing/2014/main" id="{0E7696D0-69C0-B449-9237-591D02151523}"/>
              </a:ext>
            </a:extLst>
          </p:cNvPr>
          <p:cNvSpPr/>
          <p:nvPr/>
        </p:nvSpPr>
        <p:spPr>
          <a:xfrm>
            <a:off x="3772193" y="3565549"/>
            <a:ext cx="1027845" cy="261610"/>
          </a:xfrm>
          <a:prstGeom prst="rect">
            <a:avLst/>
          </a:prstGeom>
        </p:spPr>
        <p:txBody>
          <a:bodyPr wrap="none">
            <a:spAutoFit/>
          </a:bodyPr>
          <a:lstStyle/>
          <a:p>
            <a:pPr algn="ctr"/>
            <a:r>
              <a:rPr lang="en-US" sz="1100" b="1" dirty="0"/>
              <a:t>32.39 million</a:t>
            </a:r>
          </a:p>
        </p:txBody>
      </p:sp>
      <p:sp>
        <p:nvSpPr>
          <p:cNvPr id="22" name="Rectangle 21">
            <a:extLst>
              <a:ext uri="{FF2B5EF4-FFF2-40B4-BE49-F238E27FC236}">
                <a16:creationId xmlns:a16="http://schemas.microsoft.com/office/drawing/2014/main" id="{C4F7FACD-C8B6-3840-B156-0CF3E0C8ACB8}"/>
              </a:ext>
            </a:extLst>
          </p:cNvPr>
          <p:cNvSpPr/>
          <p:nvPr/>
        </p:nvSpPr>
        <p:spPr>
          <a:xfrm>
            <a:off x="1989271" y="4695642"/>
            <a:ext cx="1255473" cy="769441"/>
          </a:xfrm>
          <a:prstGeom prst="rect">
            <a:avLst/>
          </a:prstGeom>
        </p:spPr>
        <p:txBody>
          <a:bodyPr wrap="none">
            <a:spAutoFit/>
          </a:bodyPr>
          <a:lstStyle/>
          <a:p>
            <a:pPr algn="ctr"/>
            <a:r>
              <a:rPr lang="en-US" sz="1100" b="1" dirty="0"/>
              <a:t>35% of working </a:t>
            </a:r>
          </a:p>
          <a:p>
            <a:pPr algn="ctr"/>
            <a:r>
              <a:rPr lang="en-US" sz="1100" b="1" dirty="0"/>
              <a:t>aged women </a:t>
            </a:r>
          </a:p>
          <a:p>
            <a:pPr algn="ctr"/>
            <a:r>
              <a:rPr lang="en-US" sz="1100" b="1" dirty="0"/>
              <a:t> in work and</a:t>
            </a:r>
          </a:p>
          <a:p>
            <a:pPr algn="ctr"/>
            <a:r>
              <a:rPr lang="en-US" sz="1100" b="1" dirty="0"/>
              <a:t> 88% of men</a:t>
            </a:r>
          </a:p>
        </p:txBody>
      </p:sp>
      <p:sp>
        <p:nvSpPr>
          <p:cNvPr id="23" name="Rectangle 22">
            <a:extLst>
              <a:ext uri="{FF2B5EF4-FFF2-40B4-BE49-F238E27FC236}">
                <a16:creationId xmlns:a16="http://schemas.microsoft.com/office/drawing/2014/main" id="{6DB0AE61-9C0C-4740-B7A9-ACA7F0BACC5B}"/>
              </a:ext>
            </a:extLst>
          </p:cNvPr>
          <p:cNvSpPr/>
          <p:nvPr/>
        </p:nvSpPr>
        <p:spPr>
          <a:xfrm>
            <a:off x="3658379" y="4721943"/>
            <a:ext cx="1255473" cy="769441"/>
          </a:xfrm>
          <a:prstGeom prst="rect">
            <a:avLst/>
          </a:prstGeom>
        </p:spPr>
        <p:txBody>
          <a:bodyPr wrap="none">
            <a:spAutoFit/>
          </a:bodyPr>
          <a:lstStyle/>
          <a:p>
            <a:pPr algn="ctr"/>
            <a:r>
              <a:rPr lang="en-US" sz="1100" b="1" dirty="0"/>
              <a:t>71% of working </a:t>
            </a:r>
          </a:p>
          <a:p>
            <a:pPr algn="ctr"/>
            <a:r>
              <a:rPr lang="en-US" sz="1100" b="1" dirty="0"/>
              <a:t>aged women</a:t>
            </a:r>
          </a:p>
          <a:p>
            <a:pPr algn="ctr"/>
            <a:r>
              <a:rPr lang="en-US" sz="1100" b="1" dirty="0"/>
              <a:t>in work and </a:t>
            </a:r>
          </a:p>
          <a:p>
            <a:pPr algn="ctr"/>
            <a:r>
              <a:rPr lang="en-US" sz="1100" b="1" dirty="0"/>
              <a:t>80% of men</a:t>
            </a:r>
          </a:p>
        </p:txBody>
      </p:sp>
      <p:sp>
        <p:nvSpPr>
          <p:cNvPr id="34" name="Rectangle 33">
            <a:extLst>
              <a:ext uri="{FF2B5EF4-FFF2-40B4-BE49-F238E27FC236}">
                <a16:creationId xmlns:a16="http://schemas.microsoft.com/office/drawing/2014/main" id="{78C488E4-22CF-2848-A548-56AE5440EE55}"/>
              </a:ext>
            </a:extLst>
          </p:cNvPr>
          <p:cNvSpPr/>
          <p:nvPr/>
        </p:nvSpPr>
        <p:spPr>
          <a:xfrm>
            <a:off x="3937302" y="1612460"/>
            <a:ext cx="697628" cy="369332"/>
          </a:xfrm>
          <a:prstGeom prst="rect">
            <a:avLst/>
          </a:prstGeom>
        </p:spPr>
        <p:txBody>
          <a:bodyPr wrap="none">
            <a:spAutoFit/>
          </a:bodyPr>
          <a:lstStyle/>
          <a:p>
            <a:pPr algn="ctr"/>
            <a:r>
              <a:rPr lang="en-US" b="1" dirty="0"/>
              <a:t>2018</a:t>
            </a:r>
          </a:p>
        </p:txBody>
      </p:sp>
      <p:pic>
        <p:nvPicPr>
          <p:cNvPr id="21" name="Picture 20">
            <a:extLst>
              <a:ext uri="{FF2B5EF4-FFF2-40B4-BE49-F238E27FC236}">
                <a16:creationId xmlns:a16="http://schemas.microsoft.com/office/drawing/2014/main" id="{8E4C1F86-47C8-3B4E-A3BD-270212990EA8}"/>
              </a:ext>
            </a:extLst>
          </p:cNvPr>
          <p:cNvPicPr>
            <a:picLocks noChangeAspect="1"/>
          </p:cNvPicPr>
          <p:nvPr/>
        </p:nvPicPr>
        <p:blipFill>
          <a:blip r:embed="rId6"/>
          <a:stretch>
            <a:fillRect/>
          </a:stretch>
        </p:blipFill>
        <p:spPr>
          <a:xfrm>
            <a:off x="191369" y="1992661"/>
            <a:ext cx="1033594" cy="944851"/>
          </a:xfrm>
          <a:prstGeom prst="rect">
            <a:avLst/>
          </a:prstGeom>
        </p:spPr>
      </p:pic>
      <p:sp>
        <p:nvSpPr>
          <p:cNvPr id="5" name="Rectangle 4">
            <a:extLst>
              <a:ext uri="{FF2B5EF4-FFF2-40B4-BE49-F238E27FC236}">
                <a16:creationId xmlns:a16="http://schemas.microsoft.com/office/drawing/2014/main" id="{F0B21293-6754-A343-A178-93BAE60474BF}"/>
              </a:ext>
            </a:extLst>
          </p:cNvPr>
          <p:cNvSpPr/>
          <p:nvPr/>
        </p:nvSpPr>
        <p:spPr>
          <a:xfrm>
            <a:off x="5072273" y="857250"/>
            <a:ext cx="4065198" cy="5143500"/>
          </a:xfrm>
          <a:prstGeom prst="rect">
            <a:avLst/>
          </a:prstGeom>
          <a:solidFill>
            <a:schemeClr val="accent4">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350" dirty="0">
                <a:solidFill>
                  <a:schemeClr val="tx1"/>
                </a:solidFill>
              </a:rPr>
              <a:t>What year do you expect to retire?</a:t>
            </a:r>
          </a:p>
          <a:p>
            <a:pPr algn="ctr"/>
            <a:endParaRPr lang="en-GB" sz="1350" dirty="0">
              <a:solidFill>
                <a:schemeClr val="tx1"/>
              </a:solidFill>
            </a:endParaRPr>
          </a:p>
          <a:p>
            <a:pPr algn="ctr"/>
            <a:r>
              <a:rPr lang="en-GB" sz="1350" dirty="0">
                <a:solidFill>
                  <a:schemeClr val="tx1"/>
                </a:solidFill>
              </a:rPr>
              <a:t>How many years away is that date?</a:t>
            </a:r>
          </a:p>
          <a:p>
            <a:pPr algn="ctr"/>
            <a:endParaRPr lang="en-GB" sz="1350" dirty="0">
              <a:solidFill>
                <a:schemeClr val="tx1"/>
              </a:solidFill>
            </a:endParaRPr>
          </a:p>
          <a:p>
            <a:pPr algn="ctr"/>
            <a:r>
              <a:rPr lang="en-GB" sz="1350" dirty="0">
                <a:solidFill>
                  <a:schemeClr val="tx1"/>
                </a:solidFill>
              </a:rPr>
              <a:t>Take that number of years away from 2021</a:t>
            </a:r>
          </a:p>
          <a:p>
            <a:pPr algn="ctr"/>
            <a:r>
              <a:rPr lang="en-GB" sz="1350" dirty="0">
                <a:solidFill>
                  <a:schemeClr val="tx1"/>
                </a:solidFill>
              </a:rPr>
              <a:t>e.g. if you expect to retire in 50 year’s time then, 2021 – 50 years = 1971.</a:t>
            </a:r>
          </a:p>
          <a:p>
            <a:pPr algn="ctr"/>
            <a:endParaRPr lang="en-GB" sz="1350" dirty="0">
              <a:solidFill>
                <a:schemeClr val="tx1"/>
              </a:solidFill>
            </a:endParaRPr>
          </a:p>
          <a:p>
            <a:pPr algn="ctr"/>
            <a:r>
              <a:rPr lang="en-GB" sz="1350" dirty="0">
                <a:solidFill>
                  <a:schemeClr val="tx1"/>
                </a:solidFill>
              </a:rPr>
              <a:t>What has changed in the world of work since that date (e.g. 1971)?</a:t>
            </a:r>
          </a:p>
          <a:p>
            <a:pPr algn="ctr"/>
            <a:endParaRPr lang="en-GB" sz="1350" dirty="0">
              <a:solidFill>
                <a:schemeClr val="tx1"/>
              </a:solidFill>
            </a:endParaRPr>
          </a:p>
          <a:p>
            <a:pPr algn="ctr"/>
            <a:r>
              <a:rPr lang="en-GB" sz="1350" dirty="0">
                <a:solidFill>
                  <a:schemeClr val="tx1"/>
                </a:solidFill>
              </a:rPr>
              <a:t>What might change by the time you retire?</a:t>
            </a:r>
          </a:p>
          <a:p>
            <a:pPr algn="ctr"/>
            <a:endParaRPr lang="en-GB" sz="1350" dirty="0">
              <a:solidFill>
                <a:schemeClr val="tx1"/>
              </a:solidFill>
            </a:endParaRPr>
          </a:p>
          <a:p>
            <a:pPr algn="ctr"/>
            <a:r>
              <a:rPr lang="en-GB" sz="1350" dirty="0">
                <a:solidFill>
                  <a:schemeClr val="tx1"/>
                </a:solidFill>
              </a:rPr>
              <a:t>What does that mean for your career?</a:t>
            </a:r>
          </a:p>
        </p:txBody>
      </p:sp>
    </p:spTree>
    <p:extLst>
      <p:ext uri="{BB962C8B-B14F-4D97-AF65-F5344CB8AC3E}">
        <p14:creationId xmlns:p14="http://schemas.microsoft.com/office/powerpoint/2010/main" val="116874762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FD61AFC1-CE1F-C94D-A285-FDFEE4E17AF9}"/>
              </a:ext>
            </a:extLst>
          </p:cNvPr>
          <p:cNvSpPr txBox="1"/>
          <p:nvPr/>
        </p:nvSpPr>
        <p:spPr>
          <a:xfrm>
            <a:off x="446573" y="2303164"/>
            <a:ext cx="3523154" cy="1546577"/>
          </a:xfrm>
          <a:prstGeom prst="rect">
            <a:avLst/>
          </a:prstGeom>
          <a:noFill/>
        </p:spPr>
        <p:txBody>
          <a:bodyPr wrap="square" rtlCol="0">
            <a:spAutoFit/>
          </a:bodyPr>
          <a:lstStyle/>
          <a:p>
            <a:r>
              <a:rPr lang="en-GB" sz="1350" dirty="0"/>
              <a:t>What kind of future work would you prefer?</a:t>
            </a:r>
          </a:p>
          <a:p>
            <a:endParaRPr lang="en-GB" sz="1350" dirty="0"/>
          </a:p>
          <a:p>
            <a:r>
              <a:rPr lang="en-GB" sz="1350" dirty="0"/>
              <a:t>Open the link</a:t>
            </a:r>
          </a:p>
          <a:p>
            <a:endParaRPr lang="en-GB" sz="1350" dirty="0"/>
          </a:p>
          <a:p>
            <a:r>
              <a:rPr lang="en-GB" sz="1350" dirty="0"/>
              <a:t>Complete the quiz</a:t>
            </a:r>
          </a:p>
          <a:p>
            <a:endParaRPr lang="en-GB" sz="1350" dirty="0"/>
          </a:p>
          <a:p>
            <a:r>
              <a:rPr lang="en-GB" sz="1350" dirty="0"/>
              <a:t>Enter the result in the Zoom poll</a:t>
            </a:r>
          </a:p>
        </p:txBody>
      </p:sp>
      <p:pic>
        <p:nvPicPr>
          <p:cNvPr id="4" name="Picture 3" descr="Graphical user interface, website&#10;&#10;Description automatically generated">
            <a:extLst>
              <a:ext uri="{FF2B5EF4-FFF2-40B4-BE49-F238E27FC236}">
                <a16:creationId xmlns:a16="http://schemas.microsoft.com/office/drawing/2014/main" id="{76F076BE-87BA-EE45-96CC-7AC7F4A751EC}"/>
              </a:ext>
            </a:extLst>
          </p:cNvPr>
          <p:cNvPicPr>
            <a:picLocks noChangeAspect="1"/>
          </p:cNvPicPr>
          <p:nvPr/>
        </p:nvPicPr>
        <p:blipFill rotWithShape="1">
          <a:blip r:embed="rId2"/>
          <a:srcRect l="12632" t="13335" r="13964" b="11397"/>
          <a:stretch/>
        </p:blipFill>
        <p:spPr>
          <a:xfrm>
            <a:off x="4820382" y="1910920"/>
            <a:ext cx="3640016" cy="2307981"/>
          </a:xfrm>
          <a:prstGeom prst="rect">
            <a:avLst/>
          </a:prstGeom>
        </p:spPr>
      </p:pic>
      <p:sp>
        <p:nvSpPr>
          <p:cNvPr id="5" name="Rectangle 4">
            <a:extLst>
              <a:ext uri="{FF2B5EF4-FFF2-40B4-BE49-F238E27FC236}">
                <a16:creationId xmlns:a16="http://schemas.microsoft.com/office/drawing/2014/main" id="{57FE2B6C-B278-8644-A539-D683AF505B0A}"/>
              </a:ext>
            </a:extLst>
          </p:cNvPr>
          <p:cNvSpPr/>
          <p:nvPr/>
        </p:nvSpPr>
        <p:spPr>
          <a:xfrm>
            <a:off x="446574" y="4319221"/>
            <a:ext cx="7908680" cy="507831"/>
          </a:xfrm>
          <a:prstGeom prst="rect">
            <a:avLst/>
          </a:prstGeom>
        </p:spPr>
        <p:txBody>
          <a:bodyPr wrap="square">
            <a:spAutoFit/>
          </a:bodyPr>
          <a:lstStyle/>
          <a:p>
            <a:r>
              <a:rPr lang="en-GB" sz="1350" dirty="0"/>
              <a:t>https://</a:t>
            </a:r>
            <a:r>
              <a:rPr lang="en-GB" sz="1350" dirty="0" err="1"/>
              <a:t>www.pwc.com</a:t>
            </a:r>
            <a:r>
              <a:rPr lang="en-GB" sz="1350" dirty="0"/>
              <a:t>/</a:t>
            </a:r>
            <a:r>
              <a:rPr lang="en-GB" sz="1350" dirty="0" err="1"/>
              <a:t>gx</a:t>
            </a:r>
            <a:r>
              <a:rPr lang="en-GB" sz="1350" dirty="0"/>
              <a:t>/</a:t>
            </a:r>
            <a:r>
              <a:rPr lang="en-GB" sz="1350" dirty="0" err="1"/>
              <a:t>en</a:t>
            </a:r>
            <a:r>
              <a:rPr lang="en-GB" sz="1350" dirty="0"/>
              <a:t>/services/people-organisation/publications/workforce-of-the-future/</a:t>
            </a:r>
            <a:r>
              <a:rPr lang="en-GB" sz="1350" dirty="0" err="1"/>
              <a:t>quiz.html</a:t>
            </a:r>
            <a:endParaRPr lang="en-GB" sz="1350" dirty="0"/>
          </a:p>
        </p:txBody>
      </p:sp>
    </p:spTree>
    <p:extLst>
      <p:ext uri="{BB962C8B-B14F-4D97-AF65-F5344CB8AC3E}">
        <p14:creationId xmlns:p14="http://schemas.microsoft.com/office/powerpoint/2010/main" val="106513029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66A17097-6087-AA42-B184-A28C34A92826}"/>
              </a:ext>
            </a:extLst>
          </p:cNvPr>
          <p:cNvSpPr txBox="1"/>
          <p:nvPr/>
        </p:nvSpPr>
        <p:spPr>
          <a:xfrm>
            <a:off x="197826" y="2168884"/>
            <a:ext cx="3013565" cy="1546577"/>
          </a:xfrm>
          <a:prstGeom prst="rect">
            <a:avLst/>
          </a:prstGeom>
          <a:noFill/>
        </p:spPr>
        <p:txBody>
          <a:bodyPr wrap="square" rtlCol="0">
            <a:spAutoFit/>
          </a:bodyPr>
          <a:lstStyle/>
          <a:p>
            <a:endParaRPr lang="en-GB" sz="1350" dirty="0"/>
          </a:p>
          <a:p>
            <a:r>
              <a:rPr lang="en-GB" sz="1350" dirty="0"/>
              <a:t>‘hype cycles’ suggest that potential benefits of technological advances are often overhyped before they eventually reaching a more realistic level of impact. </a:t>
            </a:r>
          </a:p>
          <a:p>
            <a:endParaRPr lang="en-GB" sz="1350" dirty="0"/>
          </a:p>
        </p:txBody>
      </p:sp>
      <p:sp>
        <p:nvSpPr>
          <p:cNvPr id="3" name="Rectangle 2">
            <a:extLst>
              <a:ext uri="{FF2B5EF4-FFF2-40B4-BE49-F238E27FC236}">
                <a16:creationId xmlns:a16="http://schemas.microsoft.com/office/drawing/2014/main" id="{994E8392-3933-954C-B338-FDDA122FFB07}"/>
              </a:ext>
            </a:extLst>
          </p:cNvPr>
          <p:cNvSpPr/>
          <p:nvPr/>
        </p:nvSpPr>
        <p:spPr>
          <a:xfrm>
            <a:off x="145512" y="1028680"/>
            <a:ext cx="4522392" cy="300082"/>
          </a:xfrm>
          <a:prstGeom prst="rect">
            <a:avLst/>
          </a:prstGeom>
        </p:spPr>
        <p:txBody>
          <a:bodyPr wrap="none">
            <a:spAutoFit/>
          </a:bodyPr>
          <a:lstStyle/>
          <a:p>
            <a:r>
              <a:rPr lang="en-GB" sz="1350" dirty="0"/>
              <a:t>Prediction of the impact of technology is often unreliable.</a:t>
            </a:r>
          </a:p>
        </p:txBody>
      </p:sp>
      <p:pic>
        <p:nvPicPr>
          <p:cNvPr id="4" name="Picture 3">
            <a:extLst>
              <a:ext uri="{FF2B5EF4-FFF2-40B4-BE49-F238E27FC236}">
                <a16:creationId xmlns:a16="http://schemas.microsoft.com/office/drawing/2014/main" id="{98A7CF12-A35E-714A-8E92-6AD9FBEB76B7}"/>
              </a:ext>
            </a:extLst>
          </p:cNvPr>
          <p:cNvPicPr>
            <a:picLocks noChangeAspect="1"/>
          </p:cNvPicPr>
          <p:nvPr/>
        </p:nvPicPr>
        <p:blipFill>
          <a:blip r:embed="rId2"/>
          <a:stretch>
            <a:fillRect/>
          </a:stretch>
        </p:blipFill>
        <p:spPr>
          <a:xfrm>
            <a:off x="3004038" y="1381491"/>
            <a:ext cx="5876193" cy="3966431"/>
          </a:xfrm>
          <a:prstGeom prst="rect">
            <a:avLst/>
          </a:prstGeom>
        </p:spPr>
      </p:pic>
      <p:sp>
        <p:nvSpPr>
          <p:cNvPr id="5" name="TextBox 4">
            <a:extLst>
              <a:ext uri="{FF2B5EF4-FFF2-40B4-BE49-F238E27FC236}">
                <a16:creationId xmlns:a16="http://schemas.microsoft.com/office/drawing/2014/main" id="{80F74EE0-F23D-8249-9DB9-5636B1886B8E}"/>
              </a:ext>
            </a:extLst>
          </p:cNvPr>
          <p:cNvSpPr txBox="1"/>
          <p:nvPr/>
        </p:nvSpPr>
        <p:spPr>
          <a:xfrm>
            <a:off x="98914" y="5550689"/>
            <a:ext cx="8781317" cy="456087"/>
          </a:xfrm>
          <a:prstGeom prst="rect">
            <a:avLst/>
          </a:prstGeom>
          <a:noFill/>
        </p:spPr>
        <p:txBody>
          <a:bodyPr wrap="square" rtlCol="0">
            <a:spAutoFit/>
          </a:bodyPr>
          <a:lstStyle/>
          <a:p>
            <a:r>
              <a:rPr lang="en-GB" sz="788" dirty="0"/>
              <a:t>Gartner produce the hype cycle. See </a:t>
            </a:r>
            <a:r>
              <a:rPr lang="en-GB" sz="788" dirty="0">
                <a:hlinkClick r:id="rId3"/>
              </a:rPr>
              <a:t>https://www.gartner.com/en/research/methodologies/gartner-hype-cycle</a:t>
            </a:r>
            <a:endParaRPr lang="en-GB" sz="788" dirty="0"/>
          </a:p>
          <a:p>
            <a:r>
              <a:rPr lang="en-GB" sz="788" dirty="0"/>
              <a:t>Research that investigates the reliability of hype cycles - </a:t>
            </a:r>
            <a:r>
              <a:rPr lang="en-GB" sz="788" dirty="0" err="1"/>
              <a:t>Dedehayir</a:t>
            </a:r>
            <a:r>
              <a:rPr lang="en-GB" sz="788" dirty="0"/>
              <a:t>, O. and Steinert, M., 2016. The hype cycle model: A review and future directions. </a:t>
            </a:r>
            <a:r>
              <a:rPr lang="en-GB" sz="788" i="1" dirty="0"/>
              <a:t>Technological Forecasting and Social Change</a:t>
            </a:r>
            <a:r>
              <a:rPr lang="en-GB" sz="788" dirty="0"/>
              <a:t>, </a:t>
            </a:r>
            <a:r>
              <a:rPr lang="en-GB" sz="788" i="1" dirty="0"/>
              <a:t>108</a:t>
            </a:r>
            <a:r>
              <a:rPr lang="en-GB" sz="788" dirty="0"/>
              <a:t>, pp.28-41.</a:t>
            </a:r>
          </a:p>
        </p:txBody>
      </p:sp>
    </p:spTree>
    <p:extLst>
      <p:ext uri="{BB962C8B-B14F-4D97-AF65-F5344CB8AC3E}">
        <p14:creationId xmlns:p14="http://schemas.microsoft.com/office/powerpoint/2010/main" val="242239670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2F372989-30B0-49B7-BDD4-D78991FA0756}"/>
              </a:ext>
            </a:extLst>
          </p:cNvPr>
          <p:cNvPicPr>
            <a:picLocks noChangeAspect="1"/>
          </p:cNvPicPr>
          <p:nvPr/>
        </p:nvPicPr>
        <p:blipFill rotWithShape="1">
          <a:blip r:embed="rId2"/>
          <a:srcRect b="7892"/>
          <a:stretch/>
        </p:blipFill>
        <p:spPr>
          <a:xfrm>
            <a:off x="1" y="857257"/>
            <a:ext cx="7252232" cy="5143493"/>
          </a:xfrm>
          <a:prstGeom prst="rect">
            <a:avLst/>
          </a:prstGeom>
        </p:spPr>
      </p:pic>
      <p:sp>
        <p:nvSpPr>
          <p:cNvPr id="2" name="TextBox 1">
            <a:extLst>
              <a:ext uri="{FF2B5EF4-FFF2-40B4-BE49-F238E27FC236}">
                <a16:creationId xmlns:a16="http://schemas.microsoft.com/office/drawing/2014/main" id="{F15C9613-888F-8A49-94AB-F67A2191F548}"/>
              </a:ext>
            </a:extLst>
          </p:cNvPr>
          <p:cNvSpPr txBox="1"/>
          <p:nvPr/>
        </p:nvSpPr>
        <p:spPr>
          <a:xfrm>
            <a:off x="5648708" y="2682901"/>
            <a:ext cx="2866642" cy="2807072"/>
          </a:xfrm>
          <a:prstGeom prst="rect">
            <a:avLst/>
          </a:prstGeom>
        </p:spPr>
        <p:txBody>
          <a:bodyPr vert="horz" lIns="68580" tIns="34290" rIns="68580" bIns="34290" rtlCol="0">
            <a:normAutofit fontScale="92500"/>
          </a:bodyPr>
          <a:lstStyle/>
          <a:p>
            <a:pPr indent="-171450">
              <a:lnSpc>
                <a:spcPct val="90000"/>
              </a:lnSpc>
              <a:spcAft>
                <a:spcPts val="450"/>
              </a:spcAft>
              <a:buFont typeface="Arial" panose="020B0604020202020204" pitchFamily="34" charset="0"/>
              <a:buChar char="•"/>
            </a:pPr>
            <a:r>
              <a:rPr lang="en-US" sz="1425"/>
              <a:t>Example unexpected reaction to progress</a:t>
            </a:r>
          </a:p>
          <a:p>
            <a:pPr indent="-171450">
              <a:lnSpc>
                <a:spcPct val="90000"/>
              </a:lnSpc>
              <a:spcAft>
                <a:spcPts val="450"/>
              </a:spcAft>
              <a:buFont typeface="Arial" panose="020B0604020202020204" pitchFamily="34" charset="0"/>
              <a:buChar char="•"/>
            </a:pPr>
            <a:endParaRPr lang="en-US" sz="1425"/>
          </a:p>
          <a:p>
            <a:pPr indent="-171450">
              <a:lnSpc>
                <a:spcPct val="90000"/>
              </a:lnSpc>
              <a:spcAft>
                <a:spcPts val="450"/>
              </a:spcAft>
              <a:buFont typeface="Arial" panose="020B0604020202020204" pitchFamily="34" charset="0"/>
              <a:buChar char="•"/>
            </a:pPr>
            <a:r>
              <a:rPr lang="en-US" sz="1425"/>
              <a:t>Steel to carbon to steel. Why are there more steel bike frame builders than there were twenty years ago?</a:t>
            </a:r>
          </a:p>
          <a:p>
            <a:pPr indent="-171450">
              <a:lnSpc>
                <a:spcPct val="90000"/>
              </a:lnSpc>
              <a:spcAft>
                <a:spcPts val="450"/>
              </a:spcAft>
              <a:buFont typeface="Arial" panose="020B0604020202020204" pitchFamily="34" charset="0"/>
              <a:buChar char="•"/>
            </a:pPr>
            <a:endParaRPr lang="en-US" sz="1425"/>
          </a:p>
          <a:p>
            <a:pPr indent="-171450">
              <a:lnSpc>
                <a:spcPct val="90000"/>
              </a:lnSpc>
              <a:spcAft>
                <a:spcPts val="450"/>
              </a:spcAft>
              <a:buFont typeface="Arial" panose="020B0604020202020204" pitchFamily="34" charset="0"/>
              <a:buChar char="•"/>
            </a:pPr>
            <a:r>
              <a:rPr lang="en-US" sz="1425"/>
              <a:t>Why do people buy expensive self-winding watches that need regular servicing when they can buy a cheaper, quartz watch that is as accurate and maintenance free? </a:t>
            </a:r>
          </a:p>
          <a:p>
            <a:pPr indent="-171450">
              <a:lnSpc>
                <a:spcPct val="90000"/>
              </a:lnSpc>
              <a:spcAft>
                <a:spcPts val="450"/>
              </a:spcAft>
              <a:buFont typeface="Arial" panose="020B0604020202020204" pitchFamily="34" charset="0"/>
              <a:buChar char="•"/>
            </a:pPr>
            <a:endParaRPr lang="en-US" sz="1425"/>
          </a:p>
        </p:txBody>
      </p:sp>
    </p:spTree>
    <p:extLst>
      <p:ext uri="{BB962C8B-B14F-4D97-AF65-F5344CB8AC3E}">
        <p14:creationId xmlns:p14="http://schemas.microsoft.com/office/powerpoint/2010/main" val="380889344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picture containing text&#10;&#10;Description automatically generated">
            <a:extLst>
              <a:ext uri="{FF2B5EF4-FFF2-40B4-BE49-F238E27FC236}">
                <a16:creationId xmlns:a16="http://schemas.microsoft.com/office/drawing/2014/main" id="{5BD8A60F-CFE6-894A-BE9F-B80D90F01B73}"/>
              </a:ext>
            </a:extLst>
          </p:cNvPr>
          <p:cNvPicPr>
            <a:picLocks noChangeAspect="1"/>
          </p:cNvPicPr>
          <p:nvPr/>
        </p:nvPicPr>
        <p:blipFill rotWithShape="1">
          <a:blip r:embed="rId2"/>
          <a:srcRect l="15405" r="17144"/>
          <a:stretch/>
        </p:blipFill>
        <p:spPr>
          <a:xfrm>
            <a:off x="4518085" y="857767"/>
            <a:ext cx="4625915" cy="5142983"/>
          </a:xfrm>
          <a:prstGeom prst="rect">
            <a:avLst/>
          </a:prstGeom>
        </p:spPr>
      </p:pic>
      <p:sp>
        <p:nvSpPr>
          <p:cNvPr id="4" name="Rectangle 3">
            <a:extLst>
              <a:ext uri="{FF2B5EF4-FFF2-40B4-BE49-F238E27FC236}">
                <a16:creationId xmlns:a16="http://schemas.microsoft.com/office/drawing/2014/main" id="{14EA9BD1-71E0-2A4D-95A5-9DB2A719AEB0}"/>
              </a:ext>
            </a:extLst>
          </p:cNvPr>
          <p:cNvSpPr/>
          <p:nvPr/>
        </p:nvSpPr>
        <p:spPr>
          <a:xfrm>
            <a:off x="0" y="1788789"/>
            <a:ext cx="4572000" cy="3046988"/>
          </a:xfrm>
          <a:prstGeom prst="rect">
            <a:avLst/>
          </a:prstGeom>
        </p:spPr>
        <p:txBody>
          <a:bodyPr>
            <a:spAutoFit/>
          </a:bodyPr>
          <a:lstStyle/>
          <a:p>
            <a:pPr algn="ctr"/>
            <a:r>
              <a:rPr lang="en-GB" sz="2400" dirty="0"/>
              <a:t>What is talent management?</a:t>
            </a:r>
          </a:p>
          <a:p>
            <a:pPr algn="ctr"/>
            <a:endParaRPr lang="en-GB" sz="2400" dirty="0"/>
          </a:p>
          <a:p>
            <a:pPr algn="ctr"/>
            <a:r>
              <a:rPr lang="en-GB" sz="2400" dirty="0"/>
              <a:t>How do organisations use talent management today?</a:t>
            </a:r>
          </a:p>
          <a:p>
            <a:pPr algn="ctr"/>
            <a:endParaRPr lang="en-GB" sz="2400" dirty="0"/>
          </a:p>
          <a:p>
            <a:pPr algn="ctr"/>
            <a:r>
              <a:rPr lang="en-GB" sz="2400" dirty="0"/>
              <a:t>How might talent management need to evolve to meet future needs?</a:t>
            </a:r>
          </a:p>
        </p:txBody>
      </p:sp>
    </p:spTree>
    <p:extLst>
      <p:ext uri="{BB962C8B-B14F-4D97-AF65-F5344CB8AC3E}">
        <p14:creationId xmlns:p14="http://schemas.microsoft.com/office/powerpoint/2010/main" val="1592622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What is talent management?</a:t>
            </a:r>
          </a:p>
        </p:txBody>
      </p:sp>
      <p:sp>
        <p:nvSpPr>
          <p:cNvPr id="3" name="Content Placeholder 2"/>
          <p:cNvSpPr>
            <a:spLocks noGrp="1"/>
          </p:cNvSpPr>
          <p:nvPr>
            <p:ph idx="1"/>
          </p:nvPr>
        </p:nvSpPr>
        <p:spPr>
          <a:xfrm>
            <a:off x="628650" y="2125266"/>
            <a:ext cx="7886700" cy="3263504"/>
          </a:xfrm>
        </p:spPr>
        <p:txBody>
          <a:bodyPr>
            <a:normAutofit fontScale="92500" lnSpcReduction="20000"/>
          </a:bodyPr>
          <a:lstStyle/>
          <a:p>
            <a:r>
              <a:rPr lang="en-GB" dirty="0"/>
              <a:t>Talent consists of those individuals who can make a difference to organisational performance either through their immediate contribution or, in the longer-term, by demonstrating the highest levels of potential.</a:t>
            </a:r>
          </a:p>
          <a:p>
            <a:endParaRPr lang="en-GB" dirty="0"/>
          </a:p>
          <a:p>
            <a:r>
              <a:rPr lang="en-GB" dirty="0"/>
              <a:t>Talent management is the systematic attraction, identification, development, engagement, retention and deployment of those individuals who are of particular value to an organisation, either in view of their ‘high potential’ for the future or because they are fulfilling business/operation-critical roles.</a:t>
            </a:r>
          </a:p>
          <a:p>
            <a:endParaRPr lang="en-GB" dirty="0"/>
          </a:p>
        </p:txBody>
      </p:sp>
    </p:spTree>
    <p:extLst>
      <p:ext uri="{BB962C8B-B14F-4D97-AF65-F5344CB8AC3E}">
        <p14:creationId xmlns:p14="http://schemas.microsoft.com/office/powerpoint/2010/main" val="19722285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42900" y="911373"/>
            <a:ext cx="7886700" cy="715785"/>
          </a:xfrm>
        </p:spPr>
        <p:txBody>
          <a:bodyPr>
            <a:normAutofit/>
          </a:bodyPr>
          <a:lstStyle/>
          <a:p>
            <a:r>
              <a:rPr lang="en-GB" sz="2400" dirty="0"/>
              <a:t>Talent Management Loop</a:t>
            </a:r>
          </a:p>
        </p:txBody>
      </p:sp>
      <p:graphicFrame>
        <p:nvGraphicFramePr>
          <p:cNvPr id="4" name="Content Placeholder 3"/>
          <p:cNvGraphicFramePr>
            <a:graphicFrameLocks noGrp="1"/>
          </p:cNvGraphicFramePr>
          <p:nvPr>
            <p:ph idx="1"/>
          </p:nvPr>
        </p:nvGraphicFramePr>
        <p:xfrm>
          <a:off x="342900" y="1905545"/>
          <a:ext cx="6975565" cy="384048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7459734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AsOne/>
      </p:bldGraphic>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Expansion of talent management ?</a:t>
            </a:r>
          </a:p>
        </p:txBody>
      </p:sp>
      <p:sp>
        <p:nvSpPr>
          <p:cNvPr id="3" name="Content Placeholder 2"/>
          <p:cNvSpPr>
            <a:spLocks noGrp="1"/>
          </p:cNvSpPr>
          <p:nvPr>
            <p:ph idx="1"/>
          </p:nvPr>
        </p:nvSpPr>
        <p:spPr/>
        <p:txBody>
          <a:bodyPr/>
          <a:lstStyle/>
          <a:p>
            <a:r>
              <a:rPr lang="en-GB" dirty="0"/>
              <a:t>Over half CEOs prioritise talent management and have increased talent management programme budgets</a:t>
            </a:r>
          </a:p>
          <a:p>
            <a:endParaRPr lang="en-GB" dirty="0"/>
          </a:p>
          <a:p>
            <a:r>
              <a:rPr lang="en-GB" dirty="0"/>
              <a:t>Once solely in recruitment only, now considered essential management practice and includes organisational capability, individual development, performance enhancement, workforce planning and succession planning.</a:t>
            </a:r>
          </a:p>
        </p:txBody>
      </p:sp>
    </p:spTree>
    <p:extLst>
      <p:ext uri="{BB962C8B-B14F-4D97-AF65-F5344CB8AC3E}">
        <p14:creationId xmlns:p14="http://schemas.microsoft.com/office/powerpoint/2010/main" val="5715740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What is driving the interest in TM?</a:t>
            </a:r>
          </a:p>
        </p:txBody>
      </p:sp>
      <p:sp>
        <p:nvSpPr>
          <p:cNvPr id="3" name="Content Placeholder 2"/>
          <p:cNvSpPr>
            <a:spLocks noGrp="1"/>
          </p:cNvSpPr>
          <p:nvPr>
            <p:ph idx="1"/>
          </p:nvPr>
        </p:nvSpPr>
        <p:spPr/>
        <p:txBody>
          <a:bodyPr/>
          <a:lstStyle/>
          <a:p>
            <a:r>
              <a:rPr lang="en-GB" dirty="0"/>
              <a:t>increasingly competitive global markets </a:t>
            </a:r>
          </a:p>
          <a:p>
            <a:r>
              <a:rPr lang="en-GB" dirty="0"/>
              <a:t>skills shortages </a:t>
            </a:r>
          </a:p>
          <a:p>
            <a:r>
              <a:rPr lang="en-GB" dirty="0"/>
              <a:t>demographic trends </a:t>
            </a:r>
          </a:p>
          <a:p>
            <a:endParaRPr lang="en-GB" dirty="0"/>
          </a:p>
          <a:p>
            <a:r>
              <a:rPr lang="en-GB" dirty="0"/>
              <a:t>corporate governance </a:t>
            </a:r>
          </a:p>
          <a:p>
            <a:r>
              <a:rPr lang="en-GB" dirty="0"/>
              <a:t>business strategy </a:t>
            </a:r>
          </a:p>
          <a:p>
            <a:r>
              <a:rPr lang="en-GB" dirty="0"/>
              <a:t>improve productivity</a:t>
            </a:r>
          </a:p>
        </p:txBody>
      </p:sp>
    </p:spTree>
    <p:extLst>
      <p:ext uri="{BB962C8B-B14F-4D97-AF65-F5344CB8AC3E}">
        <p14:creationId xmlns:p14="http://schemas.microsoft.com/office/powerpoint/2010/main" val="29048824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Benefits of talent management programme</a:t>
            </a:r>
          </a:p>
        </p:txBody>
      </p:sp>
      <p:sp>
        <p:nvSpPr>
          <p:cNvPr id="3" name="Content Placeholder 2"/>
          <p:cNvSpPr>
            <a:spLocks noGrp="1"/>
          </p:cNvSpPr>
          <p:nvPr>
            <p:ph idx="1"/>
          </p:nvPr>
        </p:nvSpPr>
        <p:spPr>
          <a:xfrm>
            <a:off x="614035" y="2190124"/>
            <a:ext cx="7915931" cy="2727383"/>
          </a:xfrm>
        </p:spPr>
        <p:txBody>
          <a:bodyPr>
            <a:normAutofit fontScale="70000" lnSpcReduction="20000"/>
          </a:bodyPr>
          <a:lstStyle/>
          <a:p>
            <a:r>
              <a:rPr lang="en-GB" dirty="0"/>
              <a:t>focus for investment in human capital </a:t>
            </a:r>
          </a:p>
          <a:p>
            <a:r>
              <a:rPr lang="en-GB" dirty="0"/>
              <a:t>places managing talent high on the corporate agenda</a:t>
            </a:r>
          </a:p>
          <a:p>
            <a:r>
              <a:rPr lang="en-GB" dirty="0"/>
              <a:t>building a high performance workplace</a:t>
            </a:r>
          </a:p>
          <a:p>
            <a:endParaRPr lang="en-GB" dirty="0"/>
          </a:p>
          <a:p>
            <a:r>
              <a:rPr lang="en-GB" dirty="0"/>
              <a:t>encouraging a learning organisation</a:t>
            </a:r>
          </a:p>
          <a:p>
            <a:r>
              <a:rPr lang="en-GB" dirty="0"/>
              <a:t>adding value to the ‘employer of choice’ and branding agenda</a:t>
            </a:r>
          </a:p>
          <a:p>
            <a:r>
              <a:rPr lang="en-GB" dirty="0"/>
              <a:t>contributing to diversity management</a:t>
            </a:r>
          </a:p>
          <a:p>
            <a:endParaRPr lang="en-GB" dirty="0"/>
          </a:p>
          <a:p>
            <a:r>
              <a:rPr lang="en-GB" dirty="0"/>
              <a:t>accessing human capital data to aid better business decision</a:t>
            </a:r>
          </a:p>
          <a:p>
            <a:r>
              <a:rPr lang="en-GB" dirty="0"/>
              <a:t>increased productivity levels.</a:t>
            </a:r>
          </a:p>
          <a:p>
            <a:endParaRPr lang="en-GB" dirty="0"/>
          </a:p>
        </p:txBody>
      </p:sp>
    </p:spTree>
    <p:extLst>
      <p:ext uri="{BB962C8B-B14F-4D97-AF65-F5344CB8AC3E}">
        <p14:creationId xmlns:p14="http://schemas.microsoft.com/office/powerpoint/2010/main" val="5683933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Workforce Planning </a:t>
            </a:r>
          </a:p>
        </p:txBody>
      </p:sp>
      <p:sp>
        <p:nvSpPr>
          <p:cNvPr id="3" name="Content Placeholder 2"/>
          <p:cNvSpPr>
            <a:spLocks noGrp="1"/>
          </p:cNvSpPr>
          <p:nvPr>
            <p:ph idx="1"/>
          </p:nvPr>
        </p:nvSpPr>
        <p:spPr>
          <a:xfrm>
            <a:off x="523456" y="2038729"/>
            <a:ext cx="7915931" cy="3369017"/>
          </a:xfrm>
        </p:spPr>
        <p:txBody>
          <a:bodyPr>
            <a:normAutofit fontScale="62500" lnSpcReduction="20000"/>
          </a:bodyPr>
          <a:lstStyle/>
          <a:p>
            <a:r>
              <a:rPr lang="en-GB" dirty="0"/>
              <a:t>Analysing the current workforce and capability to determine future workforce needs. It looks at the workforce demographics, skill shortages or surpluses, the labour market and workplace trends, such as automation.</a:t>
            </a:r>
          </a:p>
          <a:p>
            <a:r>
              <a:rPr lang="en-GB" dirty="0"/>
              <a:t>The workforce plan will determine appropriate talent management activities. These sit within HR and include:</a:t>
            </a:r>
          </a:p>
          <a:p>
            <a:pPr lvl="1"/>
            <a:r>
              <a:rPr lang="en-GB" dirty="0"/>
              <a:t>recruitment (talent acquisition)</a:t>
            </a:r>
          </a:p>
          <a:p>
            <a:pPr lvl="1"/>
            <a:r>
              <a:rPr lang="en-GB" dirty="0"/>
              <a:t>building talent pools</a:t>
            </a:r>
          </a:p>
          <a:p>
            <a:pPr lvl="1"/>
            <a:r>
              <a:rPr lang="en-GB" dirty="0"/>
              <a:t>succession planning</a:t>
            </a:r>
          </a:p>
          <a:p>
            <a:pPr lvl="1"/>
            <a:r>
              <a:rPr lang="en-GB" dirty="0"/>
              <a:t>life-long learning</a:t>
            </a:r>
          </a:p>
          <a:p>
            <a:pPr lvl="1"/>
            <a:r>
              <a:rPr lang="en-GB" dirty="0"/>
              <a:t>leadership development</a:t>
            </a:r>
          </a:p>
          <a:p>
            <a:pPr lvl="1"/>
            <a:r>
              <a:rPr lang="en-GB" dirty="0"/>
              <a:t>career management</a:t>
            </a:r>
          </a:p>
          <a:p>
            <a:pPr lvl="1"/>
            <a:r>
              <a:rPr lang="en-GB" dirty="0"/>
              <a:t>performance management</a:t>
            </a:r>
          </a:p>
          <a:p>
            <a:pPr lvl="1"/>
            <a:r>
              <a:rPr lang="en-GB" dirty="0"/>
              <a:t>employee retention.</a:t>
            </a:r>
          </a:p>
          <a:p>
            <a:r>
              <a:rPr lang="en-GB" dirty="0"/>
              <a:t>return on investment – evaluating the results of the talent management process in terms of business outputs, staff turnover, and productivity compared with its costs</a:t>
            </a:r>
          </a:p>
        </p:txBody>
      </p:sp>
    </p:spTree>
    <p:extLst>
      <p:ext uri="{BB962C8B-B14F-4D97-AF65-F5344CB8AC3E}">
        <p14:creationId xmlns:p14="http://schemas.microsoft.com/office/powerpoint/2010/main" val="6990573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3">
                                            <p:txEl>
                                              <p:pRg st="6" end="6"/>
                                            </p:txEl>
                                          </p:spTgt>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3">
                                            <p:txEl>
                                              <p:pRg st="7" end="7"/>
                                            </p:txEl>
                                          </p:spTgt>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3">
                                            <p:txEl>
                                              <p:pRg st="8" end="8"/>
                                            </p:txEl>
                                          </p:spTgt>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28650" y="1864159"/>
            <a:ext cx="7886700" cy="3263504"/>
          </a:xfrm>
        </p:spPr>
        <p:txBody>
          <a:bodyPr>
            <a:normAutofit/>
          </a:bodyPr>
          <a:lstStyle/>
          <a:p>
            <a:pPr marL="0" indent="0" algn="ctr">
              <a:buNone/>
            </a:pPr>
            <a:r>
              <a:rPr lang="en-GB" sz="3600" dirty="0"/>
              <a:t>Should talent management</a:t>
            </a:r>
            <a:br>
              <a:rPr lang="en-GB" sz="3600" dirty="0"/>
            </a:br>
            <a:r>
              <a:rPr lang="en-GB" sz="3600" dirty="0"/>
              <a:t>programmes focus</a:t>
            </a:r>
            <a:br>
              <a:rPr lang="en-GB" sz="3600" dirty="0"/>
            </a:br>
            <a:r>
              <a:rPr lang="en-GB" sz="3600" dirty="0"/>
              <a:t>on a few talented individuals</a:t>
            </a:r>
            <a:br>
              <a:rPr lang="en-GB" sz="3600" dirty="0"/>
            </a:br>
            <a:r>
              <a:rPr lang="en-GB" sz="3600" dirty="0"/>
              <a:t>or involve the entire workforce? </a:t>
            </a:r>
          </a:p>
        </p:txBody>
      </p:sp>
    </p:spTree>
    <p:extLst>
      <p:ext uri="{BB962C8B-B14F-4D97-AF65-F5344CB8AC3E}">
        <p14:creationId xmlns:p14="http://schemas.microsoft.com/office/powerpoint/2010/main" val="321560172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Inclusive vs Exclusive Approaches</a:t>
            </a:r>
          </a:p>
        </p:txBody>
      </p:sp>
      <p:sp>
        <p:nvSpPr>
          <p:cNvPr id="3" name="Content Placeholder 2"/>
          <p:cNvSpPr>
            <a:spLocks noGrp="1"/>
          </p:cNvSpPr>
          <p:nvPr>
            <p:ph idx="1"/>
          </p:nvPr>
        </p:nvSpPr>
        <p:spPr/>
        <p:txBody>
          <a:bodyPr>
            <a:normAutofit lnSpcReduction="10000"/>
          </a:bodyPr>
          <a:lstStyle/>
          <a:p>
            <a:r>
              <a:rPr lang="en-GB" dirty="0"/>
              <a:t>Blended approach: attention paid to the engagement and development of all employees, but with special focus given to a particular core group or groups of employees.</a:t>
            </a:r>
          </a:p>
          <a:p>
            <a:r>
              <a:rPr lang="en-GB" dirty="0"/>
              <a:t> fairness and consistency must be applied in all talent management processes, alongside diversity and inclusion considerations. </a:t>
            </a:r>
          </a:p>
          <a:p>
            <a:r>
              <a:rPr lang="en-GB" dirty="0"/>
              <a:t>Not ‘joining-up’ approaches to talent management programmes with diversity policies and activities, can mean an organisation fails to reap the benefits of accessing and developing talent from the widest possible pool.</a:t>
            </a:r>
          </a:p>
        </p:txBody>
      </p:sp>
    </p:spTree>
    <p:extLst>
      <p:ext uri="{BB962C8B-B14F-4D97-AF65-F5344CB8AC3E}">
        <p14:creationId xmlns:p14="http://schemas.microsoft.com/office/powerpoint/2010/main" val="27136034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Involving the right people</a:t>
            </a:r>
          </a:p>
        </p:txBody>
      </p:sp>
      <p:sp>
        <p:nvSpPr>
          <p:cNvPr id="3" name="Content Placeholder 2"/>
          <p:cNvSpPr>
            <a:spLocks noGrp="1"/>
          </p:cNvSpPr>
          <p:nvPr>
            <p:ph idx="1"/>
          </p:nvPr>
        </p:nvSpPr>
        <p:spPr/>
        <p:txBody>
          <a:bodyPr>
            <a:normAutofit lnSpcReduction="10000"/>
          </a:bodyPr>
          <a:lstStyle/>
          <a:p>
            <a:r>
              <a:rPr lang="en-GB" dirty="0"/>
              <a:t>Participants</a:t>
            </a:r>
          </a:p>
          <a:p>
            <a:pPr lvl="1"/>
            <a:r>
              <a:rPr lang="en-GB" dirty="0"/>
              <a:t>structured selection processes increases the perceived value of talent programmes</a:t>
            </a:r>
          </a:p>
          <a:p>
            <a:pPr lvl="1"/>
            <a:r>
              <a:rPr lang="en-GB" dirty="0"/>
              <a:t> the negative effects of being ‘passed over’ are not as detrimental as might be feared, particularly if individuals are provided with sensitive, practical feedback with opportunities for ongoing personal development.</a:t>
            </a:r>
          </a:p>
          <a:p>
            <a:pPr lvl="1"/>
            <a:r>
              <a:rPr lang="en-GB" dirty="0"/>
              <a:t>maintain dialogue with and between these individuals, for example through ongoing networking structures, as sometimes participants express frustration that the career development opportunities associated with the talent management process do not immediately materialise</a:t>
            </a:r>
          </a:p>
        </p:txBody>
      </p:sp>
    </p:spTree>
    <p:extLst>
      <p:ext uri="{BB962C8B-B14F-4D97-AF65-F5344CB8AC3E}">
        <p14:creationId xmlns:p14="http://schemas.microsoft.com/office/powerpoint/2010/main" val="3527064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Involving the right people</a:t>
            </a:r>
          </a:p>
        </p:txBody>
      </p:sp>
      <p:sp>
        <p:nvSpPr>
          <p:cNvPr id="3" name="Content Placeholder 2"/>
          <p:cNvSpPr>
            <a:spLocks noGrp="1"/>
          </p:cNvSpPr>
          <p:nvPr>
            <p:ph idx="1"/>
          </p:nvPr>
        </p:nvSpPr>
        <p:spPr/>
        <p:txBody>
          <a:bodyPr/>
          <a:lstStyle/>
          <a:p>
            <a:r>
              <a:rPr lang="en-GB" dirty="0"/>
              <a:t>Managers</a:t>
            </a:r>
          </a:p>
          <a:p>
            <a:pPr lvl="1"/>
            <a:r>
              <a:rPr lang="en-GB" dirty="0"/>
              <a:t>Visible senior-level support</a:t>
            </a:r>
          </a:p>
          <a:p>
            <a:pPr lvl="1"/>
            <a:r>
              <a:rPr lang="en-GB" dirty="0"/>
              <a:t>Talent panel ensuring directors and senior management are involved. </a:t>
            </a:r>
          </a:p>
          <a:p>
            <a:pPr lvl="1"/>
            <a:r>
              <a:rPr lang="en-GB" dirty="0"/>
              <a:t>Line managers must take responsibility for managing performance and for identifying and developing talent in their own areas, but also need to be encouraged to see talent as an organisation-wide rather than a local resource.</a:t>
            </a:r>
          </a:p>
        </p:txBody>
      </p:sp>
    </p:spTree>
    <p:extLst>
      <p:ext uri="{BB962C8B-B14F-4D97-AF65-F5344CB8AC3E}">
        <p14:creationId xmlns:p14="http://schemas.microsoft.com/office/powerpoint/2010/main" val="243994037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Involving the right people</a:t>
            </a:r>
          </a:p>
        </p:txBody>
      </p:sp>
      <p:sp>
        <p:nvSpPr>
          <p:cNvPr id="3" name="Content Placeholder 2"/>
          <p:cNvSpPr>
            <a:spLocks noGrp="1"/>
          </p:cNvSpPr>
          <p:nvPr>
            <p:ph idx="1"/>
          </p:nvPr>
        </p:nvSpPr>
        <p:spPr/>
        <p:txBody>
          <a:bodyPr/>
          <a:lstStyle/>
          <a:p>
            <a:r>
              <a:rPr lang="en-GB" dirty="0"/>
              <a:t>HR</a:t>
            </a:r>
          </a:p>
          <a:p>
            <a:pPr lvl="1"/>
            <a:r>
              <a:rPr lang="en-GB" dirty="0"/>
              <a:t>providing support and guidance in designing and developing approaches to talent management that fits the organisation’s needs. </a:t>
            </a:r>
          </a:p>
          <a:p>
            <a:pPr lvl="1"/>
            <a:r>
              <a:rPr lang="en-GB" dirty="0"/>
              <a:t>critical role in facilitating talent pools and programmes and in maintaining their momentum.</a:t>
            </a:r>
          </a:p>
          <a:p>
            <a:pPr lvl="1"/>
            <a:r>
              <a:rPr lang="en-GB" dirty="0"/>
              <a:t>ensuring the selection criteria are applied consistently</a:t>
            </a:r>
          </a:p>
          <a:p>
            <a:pPr lvl="1"/>
            <a:r>
              <a:rPr lang="en-GB" dirty="0"/>
              <a:t>developing a planned strategy for those who are not accepted to be part of the programme</a:t>
            </a:r>
          </a:p>
          <a:p>
            <a:endParaRPr lang="en-GB" dirty="0"/>
          </a:p>
        </p:txBody>
      </p:sp>
    </p:spTree>
    <p:extLst>
      <p:ext uri="{BB962C8B-B14F-4D97-AF65-F5344CB8AC3E}">
        <p14:creationId xmlns:p14="http://schemas.microsoft.com/office/powerpoint/2010/main" val="271912436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Evaluation of Talent Management Initiatives</a:t>
            </a:r>
          </a:p>
        </p:txBody>
      </p:sp>
      <p:sp>
        <p:nvSpPr>
          <p:cNvPr id="3" name="Content Placeholder 2"/>
          <p:cNvSpPr>
            <a:spLocks noGrp="1"/>
          </p:cNvSpPr>
          <p:nvPr>
            <p:ph idx="1"/>
          </p:nvPr>
        </p:nvSpPr>
        <p:spPr/>
        <p:txBody>
          <a:bodyPr/>
          <a:lstStyle/>
          <a:p>
            <a:r>
              <a:rPr lang="en-GB" dirty="0"/>
              <a:t>Employee turnover and retention data for key groups such as senior management post-holders or those who have participated in talent management</a:t>
            </a:r>
          </a:p>
          <a:p>
            <a:endParaRPr lang="en-GB" dirty="0"/>
          </a:p>
          <a:p>
            <a:endParaRPr lang="en-GB" dirty="0"/>
          </a:p>
          <a:p>
            <a:r>
              <a:rPr lang="en-GB" dirty="0"/>
              <a:t>Ultimately, organisational success is the most effective evaluation of talent management.</a:t>
            </a:r>
          </a:p>
        </p:txBody>
      </p:sp>
    </p:spTree>
    <p:extLst>
      <p:ext uri="{BB962C8B-B14F-4D97-AF65-F5344CB8AC3E}">
        <p14:creationId xmlns:p14="http://schemas.microsoft.com/office/powerpoint/2010/main" val="5610986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AE97528F-6B0D-4053-9DC8-95F0A737754F}"/>
              </a:ext>
            </a:extLst>
          </p:cNvPr>
          <p:cNvPicPr>
            <a:picLocks noChangeAspect="1"/>
          </p:cNvPicPr>
          <p:nvPr/>
        </p:nvPicPr>
        <p:blipFill rotWithShape="1">
          <a:blip r:embed="rId2"/>
          <a:srcRect b="7892"/>
          <a:stretch/>
        </p:blipFill>
        <p:spPr>
          <a:xfrm>
            <a:off x="1" y="857257"/>
            <a:ext cx="7252232" cy="5143493"/>
          </a:xfrm>
          <a:prstGeom prst="rect">
            <a:avLst/>
          </a:prstGeom>
        </p:spPr>
      </p:pic>
      <p:sp>
        <p:nvSpPr>
          <p:cNvPr id="2" name="Title 1">
            <a:extLst>
              <a:ext uri="{FF2B5EF4-FFF2-40B4-BE49-F238E27FC236}">
                <a16:creationId xmlns:a16="http://schemas.microsoft.com/office/drawing/2014/main" id="{97C75F33-8678-A04C-AFD7-E704D7F29910}"/>
              </a:ext>
            </a:extLst>
          </p:cNvPr>
          <p:cNvSpPr>
            <a:spLocks noGrp="1"/>
          </p:cNvSpPr>
          <p:nvPr>
            <p:ph type="title"/>
          </p:nvPr>
        </p:nvSpPr>
        <p:spPr>
          <a:xfrm>
            <a:off x="5951552" y="1414835"/>
            <a:ext cx="2584324" cy="2769021"/>
          </a:xfrm>
          <a:noFill/>
        </p:spPr>
        <p:txBody>
          <a:bodyPr vert="horz" lIns="68580" tIns="34290" rIns="68580" bIns="34290" rtlCol="0" anchor="b">
            <a:normAutofit fontScale="90000"/>
          </a:bodyPr>
          <a:lstStyle/>
          <a:p>
            <a:r>
              <a:rPr lang="en-US" sz="3600"/>
              <a:t>What are the criticism of talent management</a:t>
            </a:r>
          </a:p>
        </p:txBody>
      </p:sp>
    </p:spTree>
    <p:extLst>
      <p:ext uri="{BB962C8B-B14F-4D97-AF65-F5344CB8AC3E}">
        <p14:creationId xmlns:p14="http://schemas.microsoft.com/office/powerpoint/2010/main" val="17545890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A black bicycle leaning against a wall&#10;&#10;Description automatically generated with medium confidence">
            <a:extLst>
              <a:ext uri="{FF2B5EF4-FFF2-40B4-BE49-F238E27FC236}">
                <a16:creationId xmlns:a16="http://schemas.microsoft.com/office/drawing/2014/main" id="{6B62B0F9-4946-1449-8656-61D6C2510BB2}"/>
              </a:ext>
            </a:extLst>
          </p:cNvPr>
          <p:cNvPicPr>
            <a:picLocks noChangeAspect="1"/>
          </p:cNvPicPr>
          <p:nvPr/>
        </p:nvPicPr>
        <p:blipFill rotWithShape="1">
          <a:blip r:embed="rId2"/>
          <a:srcRect t="10000" b="5624"/>
          <a:stretch/>
        </p:blipFill>
        <p:spPr>
          <a:xfrm>
            <a:off x="0" y="857250"/>
            <a:ext cx="9144000" cy="5143500"/>
          </a:xfrm>
          <a:prstGeom prst="rect">
            <a:avLst/>
          </a:prstGeom>
        </p:spPr>
      </p:pic>
      <p:sp>
        <p:nvSpPr>
          <p:cNvPr id="7" name="Rounded Rectangle 6">
            <a:extLst>
              <a:ext uri="{FF2B5EF4-FFF2-40B4-BE49-F238E27FC236}">
                <a16:creationId xmlns:a16="http://schemas.microsoft.com/office/drawing/2014/main" id="{4CA27EEF-BBAD-C445-8FFB-61A5979CD8D7}"/>
              </a:ext>
            </a:extLst>
          </p:cNvPr>
          <p:cNvSpPr/>
          <p:nvPr/>
        </p:nvSpPr>
        <p:spPr>
          <a:xfrm>
            <a:off x="127591" y="1208125"/>
            <a:ext cx="3827721" cy="4449725"/>
          </a:xfrm>
          <a:prstGeom prst="roundRect">
            <a:avLst>
              <a:gd name="adj" fmla="val 3560"/>
            </a:avLst>
          </a:prstGeom>
          <a:solidFill>
            <a:schemeClr val="bg1">
              <a:alpha val="82199"/>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1050" dirty="0">
                <a:solidFill>
                  <a:schemeClr val="tx1"/>
                </a:solidFill>
              </a:rPr>
              <a:t>Exercise</a:t>
            </a:r>
          </a:p>
          <a:p>
            <a:endParaRPr lang="en-GB" sz="1050" dirty="0">
              <a:solidFill>
                <a:schemeClr val="tx1"/>
              </a:solidFill>
            </a:endParaRPr>
          </a:p>
          <a:p>
            <a:r>
              <a:rPr lang="en-GB" sz="1050" dirty="0">
                <a:solidFill>
                  <a:schemeClr val="tx1"/>
                </a:solidFill>
              </a:rPr>
              <a:t>You are the HR Director of a bicycle company. The company recently changed strategy. It used to manufacture and sell conventional bikes through distributers and retail shops. It now sell direct to end consumers via the internet. The bikes are electric and have built-in 5G connectivity. The bike send data automatically to the company. </a:t>
            </a:r>
          </a:p>
          <a:p>
            <a:endParaRPr lang="en-GB" sz="1050" dirty="0">
              <a:solidFill>
                <a:schemeClr val="tx1"/>
              </a:solidFill>
            </a:endParaRPr>
          </a:p>
          <a:p>
            <a:r>
              <a:rPr lang="en-GB" sz="1050" dirty="0">
                <a:solidFill>
                  <a:schemeClr val="tx1"/>
                </a:solidFill>
              </a:rPr>
              <a:t>This means that sales and marketing now have lots of data about how consumers buy and use their bikes. This data is useful for design, manufacturing, marketing and sale.</a:t>
            </a:r>
          </a:p>
          <a:p>
            <a:endParaRPr lang="en-GB" sz="1050" dirty="0">
              <a:solidFill>
                <a:schemeClr val="tx1"/>
              </a:solidFill>
            </a:endParaRPr>
          </a:p>
          <a:p>
            <a:r>
              <a:rPr lang="en-GB" sz="1050" dirty="0">
                <a:solidFill>
                  <a:schemeClr val="tx1"/>
                </a:solidFill>
              </a:rPr>
              <a:t>The company has invested in new technology but the current employee skills and knowledge were OK for the old strategy but not for the new world.</a:t>
            </a:r>
          </a:p>
          <a:p>
            <a:endParaRPr lang="en-GB" sz="1050" dirty="0">
              <a:solidFill>
                <a:schemeClr val="tx1"/>
              </a:solidFill>
            </a:endParaRPr>
          </a:p>
          <a:p>
            <a:r>
              <a:rPr lang="en-GB" sz="1050" dirty="0">
                <a:solidFill>
                  <a:schemeClr val="tx1"/>
                </a:solidFill>
              </a:rPr>
              <a:t>You need to set a talent management strategy for the marketing department to increase skills and knowledge in data and technology.</a:t>
            </a:r>
          </a:p>
          <a:p>
            <a:endParaRPr lang="en-GB" sz="1050" dirty="0">
              <a:solidFill>
                <a:schemeClr val="tx1"/>
              </a:solidFill>
            </a:endParaRPr>
          </a:p>
          <a:p>
            <a:r>
              <a:rPr lang="en-GB" sz="1050" dirty="0">
                <a:solidFill>
                  <a:schemeClr val="tx1"/>
                </a:solidFill>
              </a:rPr>
              <a:t>What would you do? Recruit? Train? Outsource?</a:t>
            </a:r>
          </a:p>
          <a:p>
            <a:r>
              <a:rPr lang="en-GB" sz="1050" dirty="0">
                <a:solidFill>
                  <a:schemeClr val="tx1"/>
                </a:solidFill>
              </a:rPr>
              <a:t>How could you measure potential of your current employees?</a:t>
            </a:r>
          </a:p>
          <a:p>
            <a:r>
              <a:rPr lang="en-GB" sz="1050" dirty="0">
                <a:solidFill>
                  <a:schemeClr val="tx1"/>
                </a:solidFill>
              </a:rPr>
              <a:t>How would you retain, reward and engage people through this change in strategy?</a:t>
            </a:r>
          </a:p>
        </p:txBody>
      </p:sp>
    </p:spTree>
    <p:extLst>
      <p:ext uri="{BB962C8B-B14F-4D97-AF65-F5344CB8AC3E}">
        <p14:creationId xmlns:p14="http://schemas.microsoft.com/office/powerpoint/2010/main" val="28320155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28650" y="1864159"/>
            <a:ext cx="7886700" cy="3263504"/>
          </a:xfrm>
        </p:spPr>
        <p:txBody>
          <a:bodyPr>
            <a:normAutofit fontScale="92500"/>
          </a:bodyPr>
          <a:lstStyle/>
          <a:p>
            <a:pPr marL="0" indent="0" algn="ctr">
              <a:buNone/>
            </a:pPr>
            <a:r>
              <a:rPr lang="en-GB" sz="3600" dirty="0"/>
              <a:t>How effective is talent management today?</a:t>
            </a:r>
          </a:p>
          <a:p>
            <a:pPr marL="0" indent="0" algn="ctr">
              <a:buNone/>
            </a:pPr>
            <a:endParaRPr lang="en-GB" sz="3600" dirty="0"/>
          </a:p>
          <a:p>
            <a:pPr marL="0" indent="0" algn="ctr">
              <a:buNone/>
            </a:pPr>
            <a:r>
              <a:rPr lang="en-GB" sz="3600" dirty="0"/>
              <a:t>How could talent management change to meet the needs of the future? </a:t>
            </a:r>
          </a:p>
        </p:txBody>
      </p:sp>
    </p:spTree>
    <p:extLst>
      <p:ext uri="{BB962C8B-B14F-4D97-AF65-F5344CB8AC3E}">
        <p14:creationId xmlns:p14="http://schemas.microsoft.com/office/powerpoint/2010/main" val="270868684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3F61977B-1AF7-614A-89E5-C3952C74EA77}"/>
              </a:ext>
            </a:extLst>
          </p:cNvPr>
          <p:cNvSpPr/>
          <p:nvPr/>
        </p:nvSpPr>
        <p:spPr>
          <a:xfrm>
            <a:off x="0" y="1543050"/>
            <a:ext cx="9144000" cy="3486150"/>
          </a:xfrm>
          <a:prstGeom prst="rect">
            <a:avLst/>
          </a:prstGeom>
          <a:solidFill>
            <a:schemeClr val="accent4">
              <a:lumMod val="60000"/>
              <a:lumOff val="40000"/>
            </a:schemeClr>
          </a:solidFill>
          <a:ln>
            <a:solidFill>
              <a:schemeClr val="accent4">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a:p>
        </p:txBody>
      </p:sp>
      <p:sp>
        <p:nvSpPr>
          <p:cNvPr id="2" name="Title 1">
            <a:extLst>
              <a:ext uri="{FF2B5EF4-FFF2-40B4-BE49-F238E27FC236}">
                <a16:creationId xmlns:a16="http://schemas.microsoft.com/office/drawing/2014/main" id="{DE08FB42-E6FD-D24D-B154-65B66D5C6910}"/>
              </a:ext>
            </a:extLst>
          </p:cNvPr>
          <p:cNvSpPr>
            <a:spLocks noGrp="1"/>
          </p:cNvSpPr>
          <p:nvPr>
            <p:ph type="ctrTitle"/>
          </p:nvPr>
        </p:nvSpPr>
        <p:spPr>
          <a:xfrm>
            <a:off x="1143000" y="2848646"/>
            <a:ext cx="6858000" cy="1790700"/>
          </a:xfrm>
        </p:spPr>
        <p:txBody>
          <a:bodyPr>
            <a:normAutofit fontScale="90000"/>
          </a:bodyPr>
          <a:lstStyle/>
          <a:p>
            <a:r>
              <a:rPr lang="en-GB" b="1" dirty="0"/>
              <a:t>Talent and Future Work Developments</a:t>
            </a:r>
            <a:br>
              <a:rPr lang="en-GB" b="1" dirty="0"/>
            </a:br>
            <a:r>
              <a:rPr lang="en-GB" b="1" dirty="0"/>
              <a:t/>
            </a:r>
            <a:br>
              <a:rPr lang="en-GB" b="1" dirty="0"/>
            </a:br>
            <a:r>
              <a:rPr lang="en-GB" b="1" dirty="0"/>
              <a:t>End</a:t>
            </a:r>
            <a:endParaRPr lang="en-GB" dirty="0"/>
          </a:p>
        </p:txBody>
      </p:sp>
    </p:spTree>
    <p:extLst>
      <p:ext uri="{BB962C8B-B14F-4D97-AF65-F5344CB8AC3E}">
        <p14:creationId xmlns:p14="http://schemas.microsoft.com/office/powerpoint/2010/main" val="2739330128"/>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uwtsd ppt temp.</Template>
  <TotalTime>3260</TotalTime>
  <Words>1889</Words>
  <Application>Microsoft Office PowerPoint</Application>
  <PresentationFormat>On-screen Show (4:3)</PresentationFormat>
  <Paragraphs>229</Paragraphs>
  <Slides>29</Slides>
  <Notes>1</Notes>
  <HiddenSlides>0</HiddenSlides>
  <MMClips>1</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29</vt:i4>
      </vt:variant>
    </vt:vector>
  </HeadingPairs>
  <TitlesOfParts>
    <vt:vector size="34" baseType="lpstr">
      <vt:lpstr>Arial</vt:lpstr>
      <vt:lpstr>Calibri</vt:lpstr>
      <vt:lpstr>Century Gothic</vt:lpstr>
      <vt:lpstr>Myriad Pro</vt:lpstr>
      <vt:lpstr>20140311PresentationUWTSDTemplate</vt:lpstr>
      <vt:lpstr>Master of Business Administration   Human Resource Management   Understanding the Future Work Developments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What is talent management?</vt:lpstr>
      <vt:lpstr>Talent Management Loop</vt:lpstr>
      <vt:lpstr>Expansion of talent management ?</vt:lpstr>
      <vt:lpstr>What is driving the interest in TM?</vt:lpstr>
      <vt:lpstr>Benefits of talent management programme</vt:lpstr>
      <vt:lpstr>Workforce Planning </vt:lpstr>
      <vt:lpstr>PowerPoint Presentation</vt:lpstr>
      <vt:lpstr>Inclusive vs Exclusive Approaches</vt:lpstr>
      <vt:lpstr>Involving the right people</vt:lpstr>
      <vt:lpstr>Involving the right people</vt:lpstr>
      <vt:lpstr>Involving the right people</vt:lpstr>
      <vt:lpstr>Evaluation of Talent Management Initiatives</vt:lpstr>
      <vt:lpstr>What are the criticism of talent management</vt:lpstr>
      <vt:lpstr>PowerPoint Presentation</vt:lpstr>
      <vt:lpstr>PowerPoint Presentation</vt:lpstr>
      <vt:lpstr>Talent and Future Work Developments  End</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BMSW 6101 Emerging Leadership Skills</dc:title>
  <dc:creator>Abdullah Al Mamun</dc:creator>
  <cp:lastModifiedBy>Pepple, Dennis G. (Dr.)</cp:lastModifiedBy>
  <cp:revision>39</cp:revision>
  <dcterms:created xsi:type="dcterms:W3CDTF">2020-04-06T13:34:42Z</dcterms:created>
  <dcterms:modified xsi:type="dcterms:W3CDTF">2023-01-16T11:34:28Z</dcterms:modified>
</cp:coreProperties>
</file>