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47"/>
  </p:notesMasterIdLst>
  <p:handoutMasterIdLst>
    <p:handoutMasterId r:id="rId48"/>
  </p:handoutMasterIdLst>
  <p:sldIdLst>
    <p:sldId id="257" r:id="rId2"/>
    <p:sldId id="261" r:id="rId3"/>
    <p:sldId id="266" r:id="rId4"/>
    <p:sldId id="313" r:id="rId5"/>
    <p:sldId id="262" r:id="rId6"/>
    <p:sldId id="312" r:id="rId7"/>
    <p:sldId id="267" r:id="rId8"/>
    <p:sldId id="274" r:id="rId9"/>
    <p:sldId id="275" r:id="rId10"/>
    <p:sldId id="328" r:id="rId11"/>
    <p:sldId id="280" r:id="rId12"/>
    <p:sldId id="281" r:id="rId13"/>
    <p:sldId id="282" r:id="rId14"/>
    <p:sldId id="283" r:id="rId15"/>
    <p:sldId id="316" r:id="rId16"/>
    <p:sldId id="317" r:id="rId17"/>
    <p:sldId id="318" r:id="rId18"/>
    <p:sldId id="284" r:id="rId19"/>
    <p:sldId id="285" r:id="rId20"/>
    <p:sldId id="286" r:id="rId21"/>
    <p:sldId id="336" r:id="rId22"/>
    <p:sldId id="287" r:id="rId23"/>
    <p:sldId id="332" r:id="rId24"/>
    <p:sldId id="288" r:id="rId25"/>
    <p:sldId id="289" r:id="rId26"/>
    <p:sldId id="290" r:id="rId27"/>
    <p:sldId id="291" r:id="rId28"/>
    <p:sldId id="304" r:id="rId29"/>
    <p:sldId id="333" r:id="rId30"/>
    <p:sldId id="306" r:id="rId31"/>
    <p:sldId id="335" r:id="rId32"/>
    <p:sldId id="308" r:id="rId33"/>
    <p:sldId id="273" r:id="rId34"/>
    <p:sldId id="260" r:id="rId35"/>
    <p:sldId id="309" r:id="rId36"/>
    <p:sldId id="310" r:id="rId37"/>
    <p:sldId id="307" r:id="rId38"/>
    <p:sldId id="334" r:id="rId39"/>
    <p:sldId id="331" r:id="rId40"/>
    <p:sldId id="311" r:id="rId41"/>
    <p:sldId id="329" r:id="rId42"/>
    <p:sldId id="330" r:id="rId43"/>
    <p:sldId id="294" r:id="rId44"/>
    <p:sldId id="295" r:id="rId45"/>
    <p:sldId id="314"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7273" autoAdjust="0"/>
  </p:normalViewPr>
  <p:slideViewPr>
    <p:cSldViewPr snapToGrid="0">
      <p:cViewPr varScale="1">
        <p:scale>
          <a:sx n="90" d="100"/>
          <a:sy n="90" d="100"/>
        </p:scale>
        <p:origin x="834" y="8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rtlCol="0"/>
        <a:lstStyle/>
        <a:p>
          <a:pPr rtl="0"/>
          <a:endParaRPr lang="en-US"/>
        </a:p>
      </dgm:t>
    </dgm:pt>
    <dgm:pt modelId="{40FC4FFE-8987-4A26-B7F4-8A516F18ADAE}">
      <dgm:prSet/>
      <dgm:spPr/>
      <dgm:t>
        <a:bodyPr rtlCol="0"/>
        <a:lstStyle/>
        <a:p>
          <a:pPr rtl="0">
            <a:lnSpc>
              <a:spcPct val="100000"/>
            </a:lnSpc>
            <a:defRPr cap="all"/>
          </a:pPr>
          <a:r>
            <a:rPr lang="en-gb" dirty="0"/>
            <a:t>The concept of change </a:t>
          </a:r>
        </a:p>
      </dgm:t>
    </dgm:pt>
    <dgm:pt modelId="{CAD7EF86-FB23-41F6-BF42-040B36DEFDB1}" type="parTrans" cxnId="{C7AD8469-3C68-4AF9-AB82-79B0043AA120}">
      <dgm:prSet/>
      <dgm:spPr/>
      <dgm:t>
        <a:bodyPr rtlCol="0"/>
        <a:lstStyle/>
        <a:p>
          <a:pPr rtl="0"/>
          <a:endParaRPr lang="en-US"/>
        </a:p>
      </dgm:t>
    </dgm:pt>
    <dgm:pt modelId="{5B62599A-5C9B-48E7-896E-EA782AC60C8B}" type="sibTrans" cxnId="{C7AD8469-3C68-4AF9-AB82-79B0043AA120}">
      <dgm:prSet/>
      <dgm:spPr/>
      <dgm:t>
        <a:bodyPr rtlCol="0"/>
        <a:lstStyle/>
        <a:p>
          <a:pPr rtl="0"/>
          <a:endParaRPr lang="en-US"/>
        </a:p>
      </dgm:t>
    </dgm:pt>
    <dgm:pt modelId="{49225C73-1633-42F1-AB3B-7CB183E5F8B8}">
      <dgm:prSet/>
      <dgm:spPr/>
      <dgm:t>
        <a:bodyPr rtlCol="0"/>
        <a:lstStyle/>
        <a:p>
          <a:pPr rtl="0">
            <a:lnSpc>
              <a:spcPct val="100000"/>
            </a:lnSpc>
            <a:defRPr cap="all"/>
          </a:pPr>
          <a:r>
            <a:rPr lang="en-gb" dirty="0"/>
            <a:t>Reasons for change and how it is managed</a:t>
          </a:r>
        </a:p>
      </dgm:t>
    </dgm:pt>
    <dgm:pt modelId="{1A0E2090-1D4F-438A-8766-B6030CE01ADD}" type="parTrans" cxnId="{A9154303-8225-4248-91DC-1B0156A35F07}">
      <dgm:prSet/>
      <dgm:spPr/>
      <dgm:t>
        <a:bodyPr rtlCol="0"/>
        <a:lstStyle/>
        <a:p>
          <a:pPr rtl="0"/>
          <a:endParaRPr lang="en-US"/>
        </a:p>
      </dgm:t>
    </dgm:pt>
    <dgm:pt modelId="{9646853A-8964-4519-A5B1-0B7D18B2983D}" type="sibTrans" cxnId="{A9154303-8225-4248-91DC-1B0156A35F07}">
      <dgm:prSet/>
      <dgm:spPr/>
      <dgm:t>
        <a:bodyPr rtlCol="0"/>
        <a:lstStyle/>
        <a:p>
          <a:pPr rtl="0"/>
          <a:endParaRPr lang="en-US"/>
        </a:p>
      </dgm:t>
    </dgm:pt>
    <dgm:pt modelId="{1C383F32-22E8-4F62-A3E0-BDC3D5F48992}">
      <dgm:prSet/>
      <dgm:spPr/>
      <dgm:t>
        <a:bodyPr rtlCol="0"/>
        <a:lstStyle/>
        <a:p>
          <a:pPr rtl="0">
            <a:lnSpc>
              <a:spcPct val="100000"/>
            </a:lnSpc>
            <a:defRPr cap="all"/>
          </a:pPr>
          <a:r>
            <a:rPr lang="en-GB" dirty="0"/>
            <a:t>R</a:t>
          </a:r>
          <a:r>
            <a:rPr lang="en-gb" dirty="0"/>
            <a:t>esistance to change and organisational culture</a:t>
          </a:r>
        </a:p>
      </dgm:t>
    </dgm:pt>
    <dgm:pt modelId="{A7920A2F-3244-4159-AF04-6A1D38B7B317}" type="parTrans" cxnId="{C4CCE57E-E871-46D6-BAD5-880252C95D22}">
      <dgm:prSet/>
      <dgm:spPr/>
      <dgm:t>
        <a:bodyPr rtlCol="0"/>
        <a:lstStyle/>
        <a:p>
          <a:pPr rtl="0"/>
          <a:endParaRPr lang="en-US"/>
        </a:p>
      </dgm:t>
    </dgm:pt>
    <dgm:pt modelId="{8500F72A-2C6D-4FDF-9C1D-CA691380EB0B}" type="sibTrans" cxnId="{C4CCE57E-E871-46D6-BAD5-880252C95D22}">
      <dgm:prSet/>
      <dgm:spPr/>
      <dgm:t>
        <a:bodyPr rtlCol="0"/>
        <a:lstStyle/>
        <a:p>
          <a:pPr rtl="0"/>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r graph with downward trend"/>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Presentation with bar chart"/>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B123A2-14DA-48AC-8405-0EC5B1274630}"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F0D9D484-233F-4C0E-8F37-CA3E69E48F15}">
      <dgm:prSet/>
      <dgm:spPr/>
      <dgm:t>
        <a:bodyPr/>
        <a:lstStyle/>
        <a:p>
          <a:r>
            <a:rPr lang="en-GB"/>
            <a:t>Moving an organisation from one stable state to another</a:t>
          </a:r>
          <a:endParaRPr lang="en-US"/>
        </a:p>
      </dgm:t>
    </dgm:pt>
    <dgm:pt modelId="{40CFF4CC-AD49-4B0D-B97B-9FB43CE9FF01}" type="parTrans" cxnId="{C8107FBC-1AC3-41FE-9AFF-75816186470E}">
      <dgm:prSet/>
      <dgm:spPr/>
      <dgm:t>
        <a:bodyPr/>
        <a:lstStyle/>
        <a:p>
          <a:endParaRPr lang="en-US"/>
        </a:p>
      </dgm:t>
    </dgm:pt>
    <dgm:pt modelId="{6CB83874-0ECE-4CA2-9B68-082492E04366}" type="sibTrans" cxnId="{C8107FBC-1AC3-41FE-9AFF-75816186470E}">
      <dgm:prSet/>
      <dgm:spPr/>
      <dgm:t>
        <a:bodyPr/>
        <a:lstStyle/>
        <a:p>
          <a:endParaRPr lang="en-US"/>
        </a:p>
      </dgm:t>
    </dgm:pt>
    <dgm:pt modelId="{37A1270C-4D91-4685-A291-F90A44407A15}">
      <dgm:prSet/>
      <dgm:spPr/>
      <dgm:t>
        <a:bodyPr/>
        <a:lstStyle/>
        <a:p>
          <a:r>
            <a:rPr lang="en-GB"/>
            <a:t>Top down</a:t>
          </a:r>
          <a:endParaRPr lang="en-US"/>
        </a:p>
      </dgm:t>
    </dgm:pt>
    <dgm:pt modelId="{0B2B8CF7-AE19-4FD4-AB07-A36DD49DF0E1}" type="parTrans" cxnId="{6786658C-63E0-4246-A1A1-BC0B2A9FC555}">
      <dgm:prSet/>
      <dgm:spPr/>
      <dgm:t>
        <a:bodyPr/>
        <a:lstStyle/>
        <a:p>
          <a:endParaRPr lang="en-US"/>
        </a:p>
      </dgm:t>
    </dgm:pt>
    <dgm:pt modelId="{DECB9F76-C918-48DC-98A7-40C375938494}" type="sibTrans" cxnId="{6786658C-63E0-4246-A1A1-BC0B2A9FC555}">
      <dgm:prSet/>
      <dgm:spPr/>
      <dgm:t>
        <a:bodyPr/>
        <a:lstStyle/>
        <a:p>
          <a:endParaRPr lang="en-US"/>
        </a:p>
      </dgm:t>
    </dgm:pt>
    <dgm:pt modelId="{FB1BD402-1A3E-427B-B776-EA533236BB9A}">
      <dgm:prSet/>
      <dgm:spPr/>
      <dgm:t>
        <a:bodyPr/>
        <a:lstStyle/>
        <a:p>
          <a:r>
            <a:rPr lang="en-GB"/>
            <a:t>Finite objectives</a:t>
          </a:r>
          <a:endParaRPr lang="en-US"/>
        </a:p>
      </dgm:t>
    </dgm:pt>
    <dgm:pt modelId="{56E0F9F3-107A-4158-B00C-D5C153FE27AE}" type="parTrans" cxnId="{09FB4F1C-9D75-4DA5-89D0-31D04494EA5F}">
      <dgm:prSet/>
      <dgm:spPr/>
      <dgm:t>
        <a:bodyPr/>
        <a:lstStyle/>
        <a:p>
          <a:endParaRPr lang="en-US"/>
        </a:p>
      </dgm:t>
    </dgm:pt>
    <dgm:pt modelId="{DFAFBFBC-B6DD-4107-8CC5-E845B023EB15}" type="sibTrans" cxnId="{09FB4F1C-9D75-4DA5-89D0-31D04494EA5F}">
      <dgm:prSet/>
      <dgm:spPr/>
      <dgm:t>
        <a:bodyPr/>
        <a:lstStyle/>
        <a:p>
          <a:endParaRPr lang="en-US"/>
        </a:p>
      </dgm:t>
    </dgm:pt>
    <dgm:pt modelId="{1CEA4B2E-A13E-49B4-8881-063BF1968410}">
      <dgm:prSet/>
      <dgm:spPr/>
      <dgm:t>
        <a:bodyPr/>
        <a:lstStyle/>
        <a:p>
          <a:r>
            <a:rPr lang="en-GB"/>
            <a:t>Must be self-sustaining</a:t>
          </a:r>
          <a:endParaRPr lang="en-US"/>
        </a:p>
      </dgm:t>
    </dgm:pt>
    <dgm:pt modelId="{213DCC66-F729-4575-8E35-3D872D39494A}" type="parTrans" cxnId="{7F8FF9A1-5D2B-4D06-8A46-4221FFBF3010}">
      <dgm:prSet/>
      <dgm:spPr/>
      <dgm:t>
        <a:bodyPr/>
        <a:lstStyle/>
        <a:p>
          <a:endParaRPr lang="en-US"/>
        </a:p>
      </dgm:t>
    </dgm:pt>
    <dgm:pt modelId="{8C2859B2-AC57-4F9C-9D4C-EECFC0BE7C58}" type="sibTrans" cxnId="{7F8FF9A1-5D2B-4D06-8A46-4221FFBF3010}">
      <dgm:prSet/>
      <dgm:spPr/>
      <dgm:t>
        <a:bodyPr/>
        <a:lstStyle/>
        <a:p>
          <a:endParaRPr lang="en-US"/>
        </a:p>
      </dgm:t>
    </dgm:pt>
    <dgm:pt modelId="{E862CB96-6C54-43C1-9194-5803593212E9}">
      <dgm:prSet/>
      <dgm:spPr/>
      <dgm:t>
        <a:bodyPr/>
        <a:lstStyle/>
        <a:p>
          <a:r>
            <a:rPr lang="en-GB"/>
            <a:t>Collaborative processes</a:t>
          </a:r>
          <a:endParaRPr lang="en-US"/>
        </a:p>
      </dgm:t>
    </dgm:pt>
    <dgm:pt modelId="{B5801DD0-ACD5-4665-9ABE-04A2FC0F1906}" type="parTrans" cxnId="{FC3E53B8-31E4-4920-9B14-9302F1B3A6FE}">
      <dgm:prSet/>
      <dgm:spPr/>
      <dgm:t>
        <a:bodyPr/>
        <a:lstStyle/>
        <a:p>
          <a:endParaRPr lang="en-US"/>
        </a:p>
      </dgm:t>
    </dgm:pt>
    <dgm:pt modelId="{029E0C38-7952-4F11-B353-F6AE4A4FD616}" type="sibTrans" cxnId="{FC3E53B8-31E4-4920-9B14-9302F1B3A6FE}">
      <dgm:prSet/>
      <dgm:spPr/>
      <dgm:t>
        <a:bodyPr/>
        <a:lstStyle/>
        <a:p>
          <a:endParaRPr lang="en-US"/>
        </a:p>
      </dgm:t>
    </dgm:pt>
    <dgm:pt modelId="{6AB6CCD1-D272-4D4B-A19B-766074E7ED8F}">
      <dgm:prSet/>
      <dgm:spPr/>
      <dgm:t>
        <a:bodyPr/>
        <a:lstStyle/>
        <a:p>
          <a:r>
            <a:rPr lang="en-GB"/>
            <a:t>Is a cycle of processes (Diagnosis/ Action/ Evaluation/ Further Action/ Further Evaluation)</a:t>
          </a:r>
          <a:endParaRPr lang="en-US"/>
        </a:p>
      </dgm:t>
    </dgm:pt>
    <dgm:pt modelId="{EE3C4355-D73F-4BE2-BD1C-FB47B750CF88}" type="parTrans" cxnId="{8E3E860A-C6B2-46FD-A2B6-37473A71553E}">
      <dgm:prSet/>
      <dgm:spPr/>
      <dgm:t>
        <a:bodyPr/>
        <a:lstStyle/>
        <a:p>
          <a:endParaRPr lang="en-US"/>
        </a:p>
      </dgm:t>
    </dgm:pt>
    <dgm:pt modelId="{AAD9AA20-4378-4C85-B343-EAA70FFBA791}" type="sibTrans" cxnId="{8E3E860A-C6B2-46FD-A2B6-37473A71553E}">
      <dgm:prSet/>
      <dgm:spPr/>
      <dgm:t>
        <a:bodyPr/>
        <a:lstStyle/>
        <a:p>
          <a:endParaRPr lang="en-US"/>
        </a:p>
      </dgm:t>
    </dgm:pt>
    <dgm:pt modelId="{C1A83B77-6D03-4FB8-AD4F-3D365C998061}" type="pres">
      <dgm:prSet presAssocID="{51B123A2-14DA-48AC-8405-0EC5B1274630}" presName="vert0" presStyleCnt="0">
        <dgm:presLayoutVars>
          <dgm:dir/>
          <dgm:animOne val="branch"/>
          <dgm:animLvl val="lvl"/>
        </dgm:presLayoutVars>
      </dgm:prSet>
      <dgm:spPr/>
    </dgm:pt>
    <dgm:pt modelId="{CA9575C3-ABCF-48B6-A3A9-EB4411ED957A}" type="pres">
      <dgm:prSet presAssocID="{F0D9D484-233F-4C0E-8F37-CA3E69E48F15}" presName="thickLine" presStyleLbl="alignNode1" presStyleIdx="0" presStyleCnt="6"/>
      <dgm:spPr/>
    </dgm:pt>
    <dgm:pt modelId="{711720D2-BB8D-48C2-B854-075C6643A2EC}" type="pres">
      <dgm:prSet presAssocID="{F0D9D484-233F-4C0E-8F37-CA3E69E48F15}" presName="horz1" presStyleCnt="0"/>
      <dgm:spPr/>
    </dgm:pt>
    <dgm:pt modelId="{65EE4006-2B19-4B32-A2EB-DB17B8F2BE93}" type="pres">
      <dgm:prSet presAssocID="{F0D9D484-233F-4C0E-8F37-CA3E69E48F15}" presName="tx1" presStyleLbl="revTx" presStyleIdx="0" presStyleCnt="6"/>
      <dgm:spPr/>
    </dgm:pt>
    <dgm:pt modelId="{4E01C8B8-5409-40A2-A304-7FD8FC544E57}" type="pres">
      <dgm:prSet presAssocID="{F0D9D484-233F-4C0E-8F37-CA3E69E48F15}" presName="vert1" presStyleCnt="0"/>
      <dgm:spPr/>
    </dgm:pt>
    <dgm:pt modelId="{896D85B0-D654-40B7-8298-3F90140DA62E}" type="pres">
      <dgm:prSet presAssocID="{37A1270C-4D91-4685-A291-F90A44407A15}" presName="thickLine" presStyleLbl="alignNode1" presStyleIdx="1" presStyleCnt="6"/>
      <dgm:spPr/>
    </dgm:pt>
    <dgm:pt modelId="{D3D6D3EA-1ADB-4020-AAD2-15873AB3D0B4}" type="pres">
      <dgm:prSet presAssocID="{37A1270C-4D91-4685-A291-F90A44407A15}" presName="horz1" presStyleCnt="0"/>
      <dgm:spPr/>
    </dgm:pt>
    <dgm:pt modelId="{00D15942-4017-43CD-8429-9B9535018407}" type="pres">
      <dgm:prSet presAssocID="{37A1270C-4D91-4685-A291-F90A44407A15}" presName="tx1" presStyleLbl="revTx" presStyleIdx="1" presStyleCnt="6"/>
      <dgm:spPr/>
    </dgm:pt>
    <dgm:pt modelId="{B5DB474F-E6EB-4646-B8AA-8205D97B93ED}" type="pres">
      <dgm:prSet presAssocID="{37A1270C-4D91-4685-A291-F90A44407A15}" presName="vert1" presStyleCnt="0"/>
      <dgm:spPr/>
    </dgm:pt>
    <dgm:pt modelId="{56FAC9CD-C6C2-40E3-90DF-A69FE32EAD4C}" type="pres">
      <dgm:prSet presAssocID="{FB1BD402-1A3E-427B-B776-EA533236BB9A}" presName="thickLine" presStyleLbl="alignNode1" presStyleIdx="2" presStyleCnt="6"/>
      <dgm:spPr/>
    </dgm:pt>
    <dgm:pt modelId="{2C4B1144-C75E-43B7-B3F9-36C0AD6898B1}" type="pres">
      <dgm:prSet presAssocID="{FB1BD402-1A3E-427B-B776-EA533236BB9A}" presName="horz1" presStyleCnt="0"/>
      <dgm:spPr/>
    </dgm:pt>
    <dgm:pt modelId="{C2862254-1C26-4DE6-A00A-E6866F73C48F}" type="pres">
      <dgm:prSet presAssocID="{FB1BD402-1A3E-427B-B776-EA533236BB9A}" presName="tx1" presStyleLbl="revTx" presStyleIdx="2" presStyleCnt="6"/>
      <dgm:spPr/>
    </dgm:pt>
    <dgm:pt modelId="{79D8572A-8F00-4CEE-BB98-B24DECCC321F}" type="pres">
      <dgm:prSet presAssocID="{FB1BD402-1A3E-427B-B776-EA533236BB9A}" presName="vert1" presStyleCnt="0"/>
      <dgm:spPr/>
    </dgm:pt>
    <dgm:pt modelId="{1913F242-C873-442E-AC8F-0B33D5262C0F}" type="pres">
      <dgm:prSet presAssocID="{1CEA4B2E-A13E-49B4-8881-063BF1968410}" presName="thickLine" presStyleLbl="alignNode1" presStyleIdx="3" presStyleCnt="6"/>
      <dgm:spPr/>
    </dgm:pt>
    <dgm:pt modelId="{9350A92B-B4C8-4919-A951-F8C3ACC75BEC}" type="pres">
      <dgm:prSet presAssocID="{1CEA4B2E-A13E-49B4-8881-063BF1968410}" presName="horz1" presStyleCnt="0"/>
      <dgm:spPr/>
    </dgm:pt>
    <dgm:pt modelId="{124A9AAB-4533-4716-87F7-289D3850129F}" type="pres">
      <dgm:prSet presAssocID="{1CEA4B2E-A13E-49B4-8881-063BF1968410}" presName="tx1" presStyleLbl="revTx" presStyleIdx="3" presStyleCnt="6"/>
      <dgm:spPr/>
    </dgm:pt>
    <dgm:pt modelId="{3E48EDFA-C177-4625-BE57-F76C524C0CE9}" type="pres">
      <dgm:prSet presAssocID="{1CEA4B2E-A13E-49B4-8881-063BF1968410}" presName="vert1" presStyleCnt="0"/>
      <dgm:spPr/>
    </dgm:pt>
    <dgm:pt modelId="{8613E6B3-47F6-444E-BBED-70D5ED7FD68A}" type="pres">
      <dgm:prSet presAssocID="{E862CB96-6C54-43C1-9194-5803593212E9}" presName="thickLine" presStyleLbl="alignNode1" presStyleIdx="4" presStyleCnt="6"/>
      <dgm:spPr/>
    </dgm:pt>
    <dgm:pt modelId="{7C50D99A-5509-4657-ACAD-E7FAEDB5CDBA}" type="pres">
      <dgm:prSet presAssocID="{E862CB96-6C54-43C1-9194-5803593212E9}" presName="horz1" presStyleCnt="0"/>
      <dgm:spPr/>
    </dgm:pt>
    <dgm:pt modelId="{436253CB-D1F3-4243-9FCD-8E0399AB1838}" type="pres">
      <dgm:prSet presAssocID="{E862CB96-6C54-43C1-9194-5803593212E9}" presName="tx1" presStyleLbl="revTx" presStyleIdx="4" presStyleCnt="6"/>
      <dgm:spPr/>
    </dgm:pt>
    <dgm:pt modelId="{B1E04DD1-ECD1-4D1C-8476-DC2A7975FE0D}" type="pres">
      <dgm:prSet presAssocID="{E862CB96-6C54-43C1-9194-5803593212E9}" presName="vert1" presStyleCnt="0"/>
      <dgm:spPr/>
    </dgm:pt>
    <dgm:pt modelId="{661C9AC0-635C-4D34-8A7C-5B74FF596E17}" type="pres">
      <dgm:prSet presAssocID="{6AB6CCD1-D272-4D4B-A19B-766074E7ED8F}" presName="thickLine" presStyleLbl="alignNode1" presStyleIdx="5" presStyleCnt="6"/>
      <dgm:spPr/>
    </dgm:pt>
    <dgm:pt modelId="{CE54A056-5004-4075-9ECF-2206DD500257}" type="pres">
      <dgm:prSet presAssocID="{6AB6CCD1-D272-4D4B-A19B-766074E7ED8F}" presName="horz1" presStyleCnt="0"/>
      <dgm:spPr/>
    </dgm:pt>
    <dgm:pt modelId="{DCA6FBB4-B5D5-41A8-AF91-FA89DE13CF60}" type="pres">
      <dgm:prSet presAssocID="{6AB6CCD1-D272-4D4B-A19B-766074E7ED8F}" presName="tx1" presStyleLbl="revTx" presStyleIdx="5" presStyleCnt="6"/>
      <dgm:spPr/>
    </dgm:pt>
    <dgm:pt modelId="{9C4CDA7B-1B50-461C-8A0D-8B784DB451FD}" type="pres">
      <dgm:prSet presAssocID="{6AB6CCD1-D272-4D4B-A19B-766074E7ED8F}" presName="vert1" presStyleCnt="0"/>
      <dgm:spPr/>
    </dgm:pt>
  </dgm:ptLst>
  <dgm:cxnLst>
    <dgm:cxn modelId="{80CFA907-EE54-4665-A6D2-D08281ACEB2E}" type="presOf" srcId="{6AB6CCD1-D272-4D4B-A19B-766074E7ED8F}" destId="{DCA6FBB4-B5D5-41A8-AF91-FA89DE13CF60}" srcOrd="0" destOrd="0" presId="urn:microsoft.com/office/officeart/2008/layout/LinedList"/>
    <dgm:cxn modelId="{8E3E860A-C6B2-46FD-A2B6-37473A71553E}" srcId="{51B123A2-14DA-48AC-8405-0EC5B1274630}" destId="{6AB6CCD1-D272-4D4B-A19B-766074E7ED8F}" srcOrd="5" destOrd="0" parTransId="{EE3C4355-D73F-4BE2-BD1C-FB47B750CF88}" sibTransId="{AAD9AA20-4378-4C85-B343-EAA70FFBA791}"/>
    <dgm:cxn modelId="{09FB4F1C-9D75-4DA5-89D0-31D04494EA5F}" srcId="{51B123A2-14DA-48AC-8405-0EC5B1274630}" destId="{FB1BD402-1A3E-427B-B776-EA533236BB9A}" srcOrd="2" destOrd="0" parTransId="{56E0F9F3-107A-4158-B00C-D5C153FE27AE}" sibTransId="{DFAFBFBC-B6DD-4107-8CC5-E845B023EB15}"/>
    <dgm:cxn modelId="{4E2D5C29-E822-47FC-B711-C8E57D26F622}" type="presOf" srcId="{1CEA4B2E-A13E-49B4-8881-063BF1968410}" destId="{124A9AAB-4533-4716-87F7-289D3850129F}" srcOrd="0" destOrd="0" presId="urn:microsoft.com/office/officeart/2008/layout/LinedList"/>
    <dgm:cxn modelId="{F9AFC137-FB45-4682-94AD-98ECBFD19E80}" type="presOf" srcId="{37A1270C-4D91-4685-A291-F90A44407A15}" destId="{00D15942-4017-43CD-8429-9B9535018407}" srcOrd="0" destOrd="0" presId="urn:microsoft.com/office/officeart/2008/layout/LinedList"/>
    <dgm:cxn modelId="{BC6C2E3F-6547-4F5B-B31F-81E1CA771832}" type="presOf" srcId="{51B123A2-14DA-48AC-8405-0EC5B1274630}" destId="{C1A83B77-6D03-4FB8-AD4F-3D365C998061}" srcOrd="0" destOrd="0" presId="urn:microsoft.com/office/officeart/2008/layout/LinedList"/>
    <dgm:cxn modelId="{EE078961-63DC-438C-A745-048642102B1B}" type="presOf" srcId="{F0D9D484-233F-4C0E-8F37-CA3E69E48F15}" destId="{65EE4006-2B19-4B32-A2EB-DB17B8F2BE93}" srcOrd="0" destOrd="0" presId="urn:microsoft.com/office/officeart/2008/layout/LinedList"/>
    <dgm:cxn modelId="{3FA7C662-E31D-4F3F-A3C9-4672A062D386}" type="presOf" srcId="{FB1BD402-1A3E-427B-B776-EA533236BB9A}" destId="{C2862254-1C26-4DE6-A00A-E6866F73C48F}" srcOrd="0" destOrd="0" presId="urn:microsoft.com/office/officeart/2008/layout/LinedList"/>
    <dgm:cxn modelId="{6786658C-63E0-4246-A1A1-BC0B2A9FC555}" srcId="{51B123A2-14DA-48AC-8405-0EC5B1274630}" destId="{37A1270C-4D91-4685-A291-F90A44407A15}" srcOrd="1" destOrd="0" parTransId="{0B2B8CF7-AE19-4FD4-AB07-A36DD49DF0E1}" sibTransId="{DECB9F76-C918-48DC-98A7-40C375938494}"/>
    <dgm:cxn modelId="{7F8FF9A1-5D2B-4D06-8A46-4221FFBF3010}" srcId="{51B123A2-14DA-48AC-8405-0EC5B1274630}" destId="{1CEA4B2E-A13E-49B4-8881-063BF1968410}" srcOrd="3" destOrd="0" parTransId="{213DCC66-F729-4575-8E35-3D872D39494A}" sibTransId="{8C2859B2-AC57-4F9C-9D4C-EECFC0BE7C58}"/>
    <dgm:cxn modelId="{FC3E53B8-31E4-4920-9B14-9302F1B3A6FE}" srcId="{51B123A2-14DA-48AC-8405-0EC5B1274630}" destId="{E862CB96-6C54-43C1-9194-5803593212E9}" srcOrd="4" destOrd="0" parTransId="{B5801DD0-ACD5-4665-9ABE-04A2FC0F1906}" sibTransId="{029E0C38-7952-4F11-B353-F6AE4A4FD616}"/>
    <dgm:cxn modelId="{C8107FBC-1AC3-41FE-9AFF-75816186470E}" srcId="{51B123A2-14DA-48AC-8405-0EC5B1274630}" destId="{F0D9D484-233F-4C0E-8F37-CA3E69E48F15}" srcOrd="0" destOrd="0" parTransId="{40CFF4CC-AD49-4B0D-B97B-9FB43CE9FF01}" sibTransId="{6CB83874-0ECE-4CA2-9B68-082492E04366}"/>
    <dgm:cxn modelId="{F764B3D7-C917-4957-BE4F-FC57265F76CE}" type="presOf" srcId="{E862CB96-6C54-43C1-9194-5803593212E9}" destId="{436253CB-D1F3-4243-9FCD-8E0399AB1838}" srcOrd="0" destOrd="0" presId="urn:microsoft.com/office/officeart/2008/layout/LinedList"/>
    <dgm:cxn modelId="{A4AA7107-38D6-44AB-BCD0-79856CD1DE17}" type="presParOf" srcId="{C1A83B77-6D03-4FB8-AD4F-3D365C998061}" destId="{CA9575C3-ABCF-48B6-A3A9-EB4411ED957A}" srcOrd="0" destOrd="0" presId="urn:microsoft.com/office/officeart/2008/layout/LinedList"/>
    <dgm:cxn modelId="{F6B9558D-4EF9-40F8-A47A-BF8F1BA5ADBB}" type="presParOf" srcId="{C1A83B77-6D03-4FB8-AD4F-3D365C998061}" destId="{711720D2-BB8D-48C2-B854-075C6643A2EC}" srcOrd="1" destOrd="0" presId="urn:microsoft.com/office/officeart/2008/layout/LinedList"/>
    <dgm:cxn modelId="{07E18E0D-9855-4D63-9FFC-3F6DA4FEB652}" type="presParOf" srcId="{711720D2-BB8D-48C2-B854-075C6643A2EC}" destId="{65EE4006-2B19-4B32-A2EB-DB17B8F2BE93}" srcOrd="0" destOrd="0" presId="urn:microsoft.com/office/officeart/2008/layout/LinedList"/>
    <dgm:cxn modelId="{DB8E4AB1-C0D8-46B3-B6B5-96A2ED819F80}" type="presParOf" srcId="{711720D2-BB8D-48C2-B854-075C6643A2EC}" destId="{4E01C8B8-5409-40A2-A304-7FD8FC544E57}" srcOrd="1" destOrd="0" presId="urn:microsoft.com/office/officeart/2008/layout/LinedList"/>
    <dgm:cxn modelId="{1158A66B-BF3D-4D4B-9352-A669DF08300B}" type="presParOf" srcId="{C1A83B77-6D03-4FB8-AD4F-3D365C998061}" destId="{896D85B0-D654-40B7-8298-3F90140DA62E}" srcOrd="2" destOrd="0" presId="urn:microsoft.com/office/officeart/2008/layout/LinedList"/>
    <dgm:cxn modelId="{5A0305A9-80B5-4537-A5CF-207065FD8BE9}" type="presParOf" srcId="{C1A83B77-6D03-4FB8-AD4F-3D365C998061}" destId="{D3D6D3EA-1ADB-4020-AAD2-15873AB3D0B4}" srcOrd="3" destOrd="0" presId="urn:microsoft.com/office/officeart/2008/layout/LinedList"/>
    <dgm:cxn modelId="{F2FF85A9-0F65-4814-8114-5C1F45C01468}" type="presParOf" srcId="{D3D6D3EA-1ADB-4020-AAD2-15873AB3D0B4}" destId="{00D15942-4017-43CD-8429-9B9535018407}" srcOrd="0" destOrd="0" presId="urn:microsoft.com/office/officeart/2008/layout/LinedList"/>
    <dgm:cxn modelId="{71398462-3D5B-4682-B6C7-420C067FA617}" type="presParOf" srcId="{D3D6D3EA-1ADB-4020-AAD2-15873AB3D0B4}" destId="{B5DB474F-E6EB-4646-B8AA-8205D97B93ED}" srcOrd="1" destOrd="0" presId="urn:microsoft.com/office/officeart/2008/layout/LinedList"/>
    <dgm:cxn modelId="{5ED5E634-3230-4560-9D8D-8038B89828BB}" type="presParOf" srcId="{C1A83B77-6D03-4FB8-AD4F-3D365C998061}" destId="{56FAC9CD-C6C2-40E3-90DF-A69FE32EAD4C}" srcOrd="4" destOrd="0" presId="urn:microsoft.com/office/officeart/2008/layout/LinedList"/>
    <dgm:cxn modelId="{6AC511E9-715C-4566-B90A-C31FBE942692}" type="presParOf" srcId="{C1A83B77-6D03-4FB8-AD4F-3D365C998061}" destId="{2C4B1144-C75E-43B7-B3F9-36C0AD6898B1}" srcOrd="5" destOrd="0" presId="urn:microsoft.com/office/officeart/2008/layout/LinedList"/>
    <dgm:cxn modelId="{410E5A11-21A1-4499-8A3E-E9B397753953}" type="presParOf" srcId="{2C4B1144-C75E-43B7-B3F9-36C0AD6898B1}" destId="{C2862254-1C26-4DE6-A00A-E6866F73C48F}" srcOrd="0" destOrd="0" presId="urn:microsoft.com/office/officeart/2008/layout/LinedList"/>
    <dgm:cxn modelId="{F26BA51B-4A2A-47C3-A262-EBE336EA8F9F}" type="presParOf" srcId="{2C4B1144-C75E-43B7-B3F9-36C0AD6898B1}" destId="{79D8572A-8F00-4CEE-BB98-B24DECCC321F}" srcOrd="1" destOrd="0" presId="urn:microsoft.com/office/officeart/2008/layout/LinedList"/>
    <dgm:cxn modelId="{4BEB6600-FB45-4728-BDC4-2774E923BE71}" type="presParOf" srcId="{C1A83B77-6D03-4FB8-AD4F-3D365C998061}" destId="{1913F242-C873-442E-AC8F-0B33D5262C0F}" srcOrd="6" destOrd="0" presId="urn:microsoft.com/office/officeart/2008/layout/LinedList"/>
    <dgm:cxn modelId="{B35A0904-6B2B-4BE4-8EBD-11E2315D697B}" type="presParOf" srcId="{C1A83B77-6D03-4FB8-AD4F-3D365C998061}" destId="{9350A92B-B4C8-4919-A951-F8C3ACC75BEC}" srcOrd="7" destOrd="0" presId="urn:microsoft.com/office/officeart/2008/layout/LinedList"/>
    <dgm:cxn modelId="{4979F691-02F4-4989-A873-47E618F09BC1}" type="presParOf" srcId="{9350A92B-B4C8-4919-A951-F8C3ACC75BEC}" destId="{124A9AAB-4533-4716-87F7-289D3850129F}" srcOrd="0" destOrd="0" presId="urn:microsoft.com/office/officeart/2008/layout/LinedList"/>
    <dgm:cxn modelId="{E7A096F8-2A51-48AE-993F-7D815F720503}" type="presParOf" srcId="{9350A92B-B4C8-4919-A951-F8C3ACC75BEC}" destId="{3E48EDFA-C177-4625-BE57-F76C524C0CE9}" srcOrd="1" destOrd="0" presId="urn:microsoft.com/office/officeart/2008/layout/LinedList"/>
    <dgm:cxn modelId="{ED8F7855-C3DE-4C12-BA0F-AC9EC13DE73D}" type="presParOf" srcId="{C1A83B77-6D03-4FB8-AD4F-3D365C998061}" destId="{8613E6B3-47F6-444E-BBED-70D5ED7FD68A}" srcOrd="8" destOrd="0" presId="urn:microsoft.com/office/officeart/2008/layout/LinedList"/>
    <dgm:cxn modelId="{4744B34D-535A-438C-8CEF-160C9DB6F68A}" type="presParOf" srcId="{C1A83B77-6D03-4FB8-AD4F-3D365C998061}" destId="{7C50D99A-5509-4657-ACAD-E7FAEDB5CDBA}" srcOrd="9" destOrd="0" presId="urn:microsoft.com/office/officeart/2008/layout/LinedList"/>
    <dgm:cxn modelId="{FBAC392D-C636-403D-83C5-E2E464CE8CB8}" type="presParOf" srcId="{7C50D99A-5509-4657-ACAD-E7FAEDB5CDBA}" destId="{436253CB-D1F3-4243-9FCD-8E0399AB1838}" srcOrd="0" destOrd="0" presId="urn:microsoft.com/office/officeart/2008/layout/LinedList"/>
    <dgm:cxn modelId="{D4DB8968-E0B1-4602-97CB-4ACB4A832E42}" type="presParOf" srcId="{7C50D99A-5509-4657-ACAD-E7FAEDB5CDBA}" destId="{B1E04DD1-ECD1-4D1C-8476-DC2A7975FE0D}" srcOrd="1" destOrd="0" presId="urn:microsoft.com/office/officeart/2008/layout/LinedList"/>
    <dgm:cxn modelId="{6EA1F17A-39B6-42DC-BBB7-419E2DA46E30}" type="presParOf" srcId="{C1A83B77-6D03-4FB8-AD4F-3D365C998061}" destId="{661C9AC0-635C-4D34-8A7C-5B74FF596E17}" srcOrd="10" destOrd="0" presId="urn:microsoft.com/office/officeart/2008/layout/LinedList"/>
    <dgm:cxn modelId="{EA30AE33-F8EA-427A-8D85-F3DA45EA491D}" type="presParOf" srcId="{C1A83B77-6D03-4FB8-AD4F-3D365C998061}" destId="{CE54A056-5004-4075-9ECF-2206DD500257}" srcOrd="11" destOrd="0" presId="urn:microsoft.com/office/officeart/2008/layout/LinedList"/>
    <dgm:cxn modelId="{9A0FEE0D-37D9-4E10-8D18-D052F05AAF7F}" type="presParOf" srcId="{CE54A056-5004-4075-9ECF-2206DD500257}" destId="{DCA6FBB4-B5D5-41A8-AF91-FA89DE13CF60}" srcOrd="0" destOrd="0" presId="urn:microsoft.com/office/officeart/2008/layout/LinedList"/>
    <dgm:cxn modelId="{4139BA2A-DCDE-4014-8F31-E8F505CB30C3}" type="presParOf" srcId="{CE54A056-5004-4075-9ECF-2206DD500257}" destId="{9C4CDA7B-1B50-461C-8A0D-8B784DB451F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3EB1B1-091D-463D-88A0-5DE037B08AF5}" type="doc">
      <dgm:prSet loTypeId="urn:microsoft.com/office/officeart/2008/layout/LinedList" loCatId="list" qsTypeId="urn:microsoft.com/office/officeart/2005/8/quickstyle/simple2" qsCatId="simple" csTypeId="urn:microsoft.com/office/officeart/2005/8/colors/accent2_2" csCatId="accent2"/>
      <dgm:spPr/>
      <dgm:t>
        <a:bodyPr/>
        <a:lstStyle/>
        <a:p>
          <a:endParaRPr lang="en-US"/>
        </a:p>
      </dgm:t>
    </dgm:pt>
    <dgm:pt modelId="{E0FFAA76-925A-4A1B-A5FF-506E2AF7236F}">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Assumes environmental stability</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7BF1723D-4183-4751-BEA7-D96C79DDAC9D}" type="parTrans" cxnId="{88F6A60C-E97C-461C-9A92-7AF181EFBC0B}">
      <dgm:prSet/>
      <dgm:spPr/>
      <dgm:t>
        <a:bodyPr/>
        <a:lstStyle/>
        <a:p>
          <a:endParaRPr lang="en-US"/>
        </a:p>
      </dgm:t>
    </dgm:pt>
    <dgm:pt modelId="{76643073-E016-4794-AEF0-79C61BB685ED}" type="sibTrans" cxnId="{88F6A60C-E97C-461C-9A92-7AF181EFBC0B}">
      <dgm:prSet/>
      <dgm:spPr/>
      <dgm:t>
        <a:bodyPr/>
        <a:lstStyle/>
        <a:p>
          <a:endParaRPr lang="en-US"/>
        </a:p>
      </dgm:t>
    </dgm:pt>
    <dgm:pt modelId="{0D4A1CAD-9290-44E1-8319-2AC265CEDBFD}">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Ignores power and politics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15C7F926-11F1-465A-9B9C-77F3D381EF72}" type="parTrans" cxnId="{66612509-0A71-43A6-BE95-67C2873B9559}">
      <dgm:prSet/>
      <dgm:spPr/>
      <dgm:t>
        <a:bodyPr/>
        <a:lstStyle/>
        <a:p>
          <a:endParaRPr lang="en-US"/>
        </a:p>
      </dgm:t>
    </dgm:pt>
    <dgm:pt modelId="{56FE1003-9E6A-4522-925A-4BE835511372}" type="sibTrans" cxnId="{66612509-0A71-43A6-BE95-67C2873B9559}">
      <dgm:prSet/>
      <dgm:spPr/>
      <dgm:t>
        <a:bodyPr/>
        <a:lstStyle/>
        <a:p>
          <a:endParaRPr lang="en-US"/>
        </a:p>
      </dgm:t>
    </dgm:pt>
    <dgm:pt modelId="{6FFE80E6-2464-4A59-A9EA-487B8E7ED94A}">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Too reliant on managers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B8E237C9-CFD8-4DE0-9F04-94CCD6CEEDDD}" type="parTrans" cxnId="{896BEB42-D2EB-48F3-8529-C73E95FDC413}">
      <dgm:prSet/>
      <dgm:spPr/>
      <dgm:t>
        <a:bodyPr/>
        <a:lstStyle/>
        <a:p>
          <a:endParaRPr lang="en-US"/>
        </a:p>
      </dgm:t>
    </dgm:pt>
    <dgm:pt modelId="{3ACE487A-E878-456F-AA9B-CA2A5BBADEF8}" type="sibTrans" cxnId="{896BEB42-D2EB-48F3-8529-C73E95FDC413}">
      <dgm:prSet/>
      <dgm:spPr/>
      <dgm:t>
        <a:bodyPr/>
        <a:lstStyle/>
        <a:p>
          <a:endParaRPr lang="en-US"/>
        </a:p>
      </dgm:t>
    </dgm:pt>
    <dgm:pt modelId="{A9B1A747-62E2-416F-8147-E1C50F1E348C}">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Not applicable to situations that need rapid directive transformational change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C7EFF6DA-7A00-4983-88F9-65CCDDA4FAB1}" type="parTrans" cxnId="{142D12BD-0C85-413B-8DCB-F197E8040B7E}">
      <dgm:prSet/>
      <dgm:spPr/>
      <dgm:t>
        <a:bodyPr/>
        <a:lstStyle/>
        <a:p>
          <a:endParaRPr lang="en-US"/>
        </a:p>
      </dgm:t>
    </dgm:pt>
    <dgm:pt modelId="{CEF1A56B-3754-46F5-86D8-6D98150358B6}" type="sibTrans" cxnId="{142D12BD-0C85-413B-8DCB-F197E8040B7E}">
      <dgm:prSet/>
      <dgm:spPr/>
      <dgm:t>
        <a:bodyPr/>
        <a:lstStyle/>
        <a:p>
          <a:endParaRPr lang="en-US"/>
        </a:p>
      </dgm:t>
    </dgm:pt>
    <dgm:pt modelId="{85092AFE-CC10-46C8-9AAD-1E4386CED31E}">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It is a ‘one best way’ approach</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4C507A38-D4F2-4C18-A8C9-C6F0570D33F9}" type="parTrans" cxnId="{D9BE9FB7-F006-496E-B525-0D5C620CF8DC}">
      <dgm:prSet/>
      <dgm:spPr/>
      <dgm:t>
        <a:bodyPr/>
        <a:lstStyle/>
        <a:p>
          <a:endParaRPr lang="en-US"/>
        </a:p>
      </dgm:t>
    </dgm:pt>
    <dgm:pt modelId="{4FB0D821-1431-4140-8C66-51BFD5088901}" type="sibTrans" cxnId="{D9BE9FB7-F006-496E-B525-0D5C620CF8DC}">
      <dgm:prSet/>
      <dgm:spPr/>
      <dgm:t>
        <a:bodyPr/>
        <a:lstStyle/>
        <a:p>
          <a:endParaRPr lang="en-US"/>
        </a:p>
      </dgm:t>
    </dgm:pt>
    <dgm:pt modelId="{6AB59F7A-2FB7-4025-A6E3-05149E97B9E4}">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Limited applicability</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33AB9765-24D1-4DCD-A44D-8F8DC512F5EC}" type="parTrans" cxnId="{560D5873-EBE1-4213-A298-6B4077B75D2C}">
      <dgm:prSet/>
      <dgm:spPr/>
      <dgm:t>
        <a:bodyPr/>
        <a:lstStyle/>
        <a:p>
          <a:endParaRPr lang="en-US"/>
        </a:p>
      </dgm:t>
    </dgm:pt>
    <dgm:pt modelId="{3A191318-12FE-44DE-A5E7-A508B26BA2B3}" type="sibTrans" cxnId="{560D5873-EBE1-4213-A298-6B4077B75D2C}">
      <dgm:prSet/>
      <dgm:spPr/>
      <dgm:t>
        <a:bodyPr/>
        <a:lstStyle/>
        <a:p>
          <a:endParaRPr lang="en-US"/>
        </a:p>
      </dgm:t>
    </dgm:pt>
    <dgm:pt modelId="{D6B58FA6-2427-4AC5-A510-675FE7CC0C5C}" type="pres">
      <dgm:prSet presAssocID="{EC3EB1B1-091D-463D-88A0-5DE037B08AF5}" presName="vert0" presStyleCnt="0">
        <dgm:presLayoutVars>
          <dgm:dir/>
          <dgm:animOne val="branch"/>
          <dgm:animLvl val="lvl"/>
        </dgm:presLayoutVars>
      </dgm:prSet>
      <dgm:spPr/>
    </dgm:pt>
    <dgm:pt modelId="{8B5890FC-7AE6-40BA-8E1D-D5DF8E27F358}" type="pres">
      <dgm:prSet presAssocID="{E0FFAA76-925A-4A1B-A5FF-506E2AF7236F}" presName="thickLine" presStyleLbl="alignNode1" presStyleIdx="0" presStyleCnt="6"/>
      <dgm:spPr/>
    </dgm:pt>
    <dgm:pt modelId="{6B8C99CD-091F-4C89-94F3-6DFDF18E4D61}" type="pres">
      <dgm:prSet presAssocID="{E0FFAA76-925A-4A1B-A5FF-506E2AF7236F}" presName="horz1" presStyleCnt="0"/>
      <dgm:spPr/>
    </dgm:pt>
    <dgm:pt modelId="{204C77A2-796C-466A-B616-0FBBA1566B8C}" type="pres">
      <dgm:prSet presAssocID="{E0FFAA76-925A-4A1B-A5FF-506E2AF7236F}" presName="tx1" presStyleLbl="revTx" presStyleIdx="0" presStyleCnt="6"/>
      <dgm:spPr/>
    </dgm:pt>
    <dgm:pt modelId="{F0759F47-2A2D-4C54-83D3-573DCCFD366A}" type="pres">
      <dgm:prSet presAssocID="{E0FFAA76-925A-4A1B-A5FF-506E2AF7236F}" presName="vert1" presStyleCnt="0"/>
      <dgm:spPr/>
    </dgm:pt>
    <dgm:pt modelId="{61E01051-480A-4822-B549-306977D7C7D6}" type="pres">
      <dgm:prSet presAssocID="{0D4A1CAD-9290-44E1-8319-2AC265CEDBFD}" presName="thickLine" presStyleLbl="alignNode1" presStyleIdx="1" presStyleCnt="6"/>
      <dgm:spPr/>
    </dgm:pt>
    <dgm:pt modelId="{9AA57CF6-B588-4F7C-BA7A-9FD6CED9F61F}" type="pres">
      <dgm:prSet presAssocID="{0D4A1CAD-9290-44E1-8319-2AC265CEDBFD}" presName="horz1" presStyleCnt="0"/>
      <dgm:spPr/>
    </dgm:pt>
    <dgm:pt modelId="{3E183977-7561-4F18-9E12-6E6DF9C23A4F}" type="pres">
      <dgm:prSet presAssocID="{0D4A1CAD-9290-44E1-8319-2AC265CEDBFD}" presName="tx1" presStyleLbl="revTx" presStyleIdx="1" presStyleCnt="6"/>
      <dgm:spPr/>
    </dgm:pt>
    <dgm:pt modelId="{2B7654A9-4FE3-47BE-A4D0-7C5090F84442}" type="pres">
      <dgm:prSet presAssocID="{0D4A1CAD-9290-44E1-8319-2AC265CEDBFD}" presName="vert1" presStyleCnt="0"/>
      <dgm:spPr/>
    </dgm:pt>
    <dgm:pt modelId="{7CD7D5E3-80EA-4D67-A013-2E88E1836DA8}" type="pres">
      <dgm:prSet presAssocID="{6FFE80E6-2464-4A59-A9EA-487B8E7ED94A}" presName="thickLine" presStyleLbl="alignNode1" presStyleIdx="2" presStyleCnt="6"/>
      <dgm:spPr/>
    </dgm:pt>
    <dgm:pt modelId="{699AE822-C88F-4B47-83BA-1634A02C9D21}" type="pres">
      <dgm:prSet presAssocID="{6FFE80E6-2464-4A59-A9EA-487B8E7ED94A}" presName="horz1" presStyleCnt="0"/>
      <dgm:spPr/>
    </dgm:pt>
    <dgm:pt modelId="{218C6419-2039-45C0-91C2-485705602099}" type="pres">
      <dgm:prSet presAssocID="{6FFE80E6-2464-4A59-A9EA-487B8E7ED94A}" presName="tx1" presStyleLbl="revTx" presStyleIdx="2" presStyleCnt="6"/>
      <dgm:spPr/>
    </dgm:pt>
    <dgm:pt modelId="{5CA289E4-0C44-4D1E-B46F-CAA889FA7784}" type="pres">
      <dgm:prSet presAssocID="{6FFE80E6-2464-4A59-A9EA-487B8E7ED94A}" presName="vert1" presStyleCnt="0"/>
      <dgm:spPr/>
    </dgm:pt>
    <dgm:pt modelId="{52A18C76-71A2-4D34-8F92-7A4BD055FEB0}" type="pres">
      <dgm:prSet presAssocID="{A9B1A747-62E2-416F-8147-E1C50F1E348C}" presName="thickLine" presStyleLbl="alignNode1" presStyleIdx="3" presStyleCnt="6"/>
      <dgm:spPr/>
    </dgm:pt>
    <dgm:pt modelId="{271F408C-270C-4E31-A94B-BBD2D0AA6EBB}" type="pres">
      <dgm:prSet presAssocID="{A9B1A747-62E2-416F-8147-E1C50F1E348C}" presName="horz1" presStyleCnt="0"/>
      <dgm:spPr/>
    </dgm:pt>
    <dgm:pt modelId="{F7B3ED0D-4F84-4B0C-BF50-0557EE6154BA}" type="pres">
      <dgm:prSet presAssocID="{A9B1A747-62E2-416F-8147-E1C50F1E348C}" presName="tx1" presStyleLbl="revTx" presStyleIdx="3" presStyleCnt="6"/>
      <dgm:spPr/>
    </dgm:pt>
    <dgm:pt modelId="{AB822ED4-B2DD-489C-BB87-2BD357C2C5BD}" type="pres">
      <dgm:prSet presAssocID="{A9B1A747-62E2-416F-8147-E1C50F1E348C}" presName="vert1" presStyleCnt="0"/>
      <dgm:spPr/>
    </dgm:pt>
    <dgm:pt modelId="{431C1C83-D509-40B0-88A0-9F8EDBDF03D4}" type="pres">
      <dgm:prSet presAssocID="{85092AFE-CC10-46C8-9AAD-1E4386CED31E}" presName="thickLine" presStyleLbl="alignNode1" presStyleIdx="4" presStyleCnt="6"/>
      <dgm:spPr/>
    </dgm:pt>
    <dgm:pt modelId="{C9BB7139-EAFC-4D21-B122-3B4BF6DD489B}" type="pres">
      <dgm:prSet presAssocID="{85092AFE-CC10-46C8-9AAD-1E4386CED31E}" presName="horz1" presStyleCnt="0"/>
      <dgm:spPr/>
    </dgm:pt>
    <dgm:pt modelId="{A7E4F118-C734-486C-80AE-9FEE92F6DC2D}" type="pres">
      <dgm:prSet presAssocID="{85092AFE-CC10-46C8-9AAD-1E4386CED31E}" presName="tx1" presStyleLbl="revTx" presStyleIdx="4" presStyleCnt="6"/>
      <dgm:spPr/>
    </dgm:pt>
    <dgm:pt modelId="{CF50A192-7C85-4AB6-8DDF-97CC21EBCB2F}" type="pres">
      <dgm:prSet presAssocID="{85092AFE-CC10-46C8-9AAD-1E4386CED31E}" presName="vert1" presStyleCnt="0"/>
      <dgm:spPr/>
    </dgm:pt>
    <dgm:pt modelId="{76220D5F-2DBB-445A-B5EA-F2074D91CA25}" type="pres">
      <dgm:prSet presAssocID="{6AB59F7A-2FB7-4025-A6E3-05149E97B9E4}" presName="thickLine" presStyleLbl="alignNode1" presStyleIdx="5" presStyleCnt="6"/>
      <dgm:spPr/>
    </dgm:pt>
    <dgm:pt modelId="{CA3989F6-3975-477E-A32F-EDF2F036A56F}" type="pres">
      <dgm:prSet presAssocID="{6AB59F7A-2FB7-4025-A6E3-05149E97B9E4}" presName="horz1" presStyleCnt="0"/>
      <dgm:spPr/>
    </dgm:pt>
    <dgm:pt modelId="{354E7B2C-3EB1-47FC-9499-8181CCFB52CB}" type="pres">
      <dgm:prSet presAssocID="{6AB59F7A-2FB7-4025-A6E3-05149E97B9E4}" presName="tx1" presStyleLbl="revTx" presStyleIdx="5" presStyleCnt="6"/>
      <dgm:spPr/>
    </dgm:pt>
    <dgm:pt modelId="{BA3AC396-7D28-4098-BE58-A2502D5A0ABA}" type="pres">
      <dgm:prSet presAssocID="{6AB59F7A-2FB7-4025-A6E3-05149E97B9E4}" presName="vert1" presStyleCnt="0"/>
      <dgm:spPr/>
    </dgm:pt>
  </dgm:ptLst>
  <dgm:cxnLst>
    <dgm:cxn modelId="{0DB01104-7B10-4AEC-93E3-A64C9DEEC816}" type="presOf" srcId="{6AB59F7A-2FB7-4025-A6E3-05149E97B9E4}" destId="{354E7B2C-3EB1-47FC-9499-8181CCFB52CB}" srcOrd="0" destOrd="0" presId="urn:microsoft.com/office/officeart/2008/layout/LinedList"/>
    <dgm:cxn modelId="{66612509-0A71-43A6-BE95-67C2873B9559}" srcId="{EC3EB1B1-091D-463D-88A0-5DE037B08AF5}" destId="{0D4A1CAD-9290-44E1-8319-2AC265CEDBFD}" srcOrd="1" destOrd="0" parTransId="{15C7F926-11F1-465A-9B9C-77F3D381EF72}" sibTransId="{56FE1003-9E6A-4522-925A-4BE835511372}"/>
    <dgm:cxn modelId="{88F6A60C-E97C-461C-9A92-7AF181EFBC0B}" srcId="{EC3EB1B1-091D-463D-88A0-5DE037B08AF5}" destId="{E0FFAA76-925A-4A1B-A5FF-506E2AF7236F}" srcOrd="0" destOrd="0" parTransId="{7BF1723D-4183-4751-BEA7-D96C79DDAC9D}" sibTransId="{76643073-E016-4794-AEF0-79C61BB685ED}"/>
    <dgm:cxn modelId="{C86DCE21-9B74-416E-B882-BC3E2297086B}" type="presOf" srcId="{85092AFE-CC10-46C8-9AAD-1E4386CED31E}" destId="{A7E4F118-C734-486C-80AE-9FEE92F6DC2D}" srcOrd="0" destOrd="0" presId="urn:microsoft.com/office/officeart/2008/layout/LinedList"/>
    <dgm:cxn modelId="{896BEB42-D2EB-48F3-8529-C73E95FDC413}" srcId="{EC3EB1B1-091D-463D-88A0-5DE037B08AF5}" destId="{6FFE80E6-2464-4A59-A9EA-487B8E7ED94A}" srcOrd="2" destOrd="0" parTransId="{B8E237C9-CFD8-4DE0-9F04-94CCD6CEEDDD}" sibTransId="{3ACE487A-E878-456F-AA9B-CA2A5BBADEF8}"/>
    <dgm:cxn modelId="{560D5873-EBE1-4213-A298-6B4077B75D2C}" srcId="{EC3EB1B1-091D-463D-88A0-5DE037B08AF5}" destId="{6AB59F7A-2FB7-4025-A6E3-05149E97B9E4}" srcOrd="5" destOrd="0" parTransId="{33AB9765-24D1-4DCD-A44D-8F8DC512F5EC}" sibTransId="{3A191318-12FE-44DE-A5E7-A508B26BA2B3}"/>
    <dgm:cxn modelId="{4C42F381-8C8A-44B4-A35E-18F6DF7E6313}" type="presOf" srcId="{EC3EB1B1-091D-463D-88A0-5DE037B08AF5}" destId="{D6B58FA6-2427-4AC5-A510-675FE7CC0C5C}" srcOrd="0" destOrd="0" presId="urn:microsoft.com/office/officeart/2008/layout/LinedList"/>
    <dgm:cxn modelId="{43719282-68CD-4CF9-8331-BDBE35D88481}" type="presOf" srcId="{0D4A1CAD-9290-44E1-8319-2AC265CEDBFD}" destId="{3E183977-7561-4F18-9E12-6E6DF9C23A4F}" srcOrd="0" destOrd="0" presId="urn:microsoft.com/office/officeart/2008/layout/LinedList"/>
    <dgm:cxn modelId="{48B22789-065A-405C-9D54-6A945E0CDB70}" type="presOf" srcId="{E0FFAA76-925A-4A1B-A5FF-506E2AF7236F}" destId="{204C77A2-796C-466A-B616-0FBBA1566B8C}" srcOrd="0" destOrd="0" presId="urn:microsoft.com/office/officeart/2008/layout/LinedList"/>
    <dgm:cxn modelId="{D9BE9FB7-F006-496E-B525-0D5C620CF8DC}" srcId="{EC3EB1B1-091D-463D-88A0-5DE037B08AF5}" destId="{85092AFE-CC10-46C8-9AAD-1E4386CED31E}" srcOrd="4" destOrd="0" parTransId="{4C507A38-D4F2-4C18-A8C9-C6F0570D33F9}" sibTransId="{4FB0D821-1431-4140-8C66-51BFD5088901}"/>
    <dgm:cxn modelId="{142D12BD-0C85-413B-8DCB-F197E8040B7E}" srcId="{EC3EB1B1-091D-463D-88A0-5DE037B08AF5}" destId="{A9B1A747-62E2-416F-8147-E1C50F1E348C}" srcOrd="3" destOrd="0" parTransId="{C7EFF6DA-7A00-4983-88F9-65CCDDA4FAB1}" sibTransId="{CEF1A56B-3754-46F5-86D8-6D98150358B6}"/>
    <dgm:cxn modelId="{E7FBD7CC-D306-4477-8C16-6D8920F1D61D}" type="presOf" srcId="{A9B1A747-62E2-416F-8147-E1C50F1E348C}" destId="{F7B3ED0D-4F84-4B0C-BF50-0557EE6154BA}" srcOrd="0" destOrd="0" presId="urn:microsoft.com/office/officeart/2008/layout/LinedList"/>
    <dgm:cxn modelId="{062E2AEE-DDB1-445F-979C-1CFCBC19CE90}" type="presOf" srcId="{6FFE80E6-2464-4A59-A9EA-487B8E7ED94A}" destId="{218C6419-2039-45C0-91C2-485705602099}" srcOrd="0" destOrd="0" presId="urn:microsoft.com/office/officeart/2008/layout/LinedList"/>
    <dgm:cxn modelId="{9366BDB3-7A70-4F2F-9E97-2E676E42DE79}" type="presParOf" srcId="{D6B58FA6-2427-4AC5-A510-675FE7CC0C5C}" destId="{8B5890FC-7AE6-40BA-8E1D-D5DF8E27F358}" srcOrd="0" destOrd="0" presId="urn:microsoft.com/office/officeart/2008/layout/LinedList"/>
    <dgm:cxn modelId="{51EDE221-1707-41E2-ABDB-23BEA24DBDF4}" type="presParOf" srcId="{D6B58FA6-2427-4AC5-A510-675FE7CC0C5C}" destId="{6B8C99CD-091F-4C89-94F3-6DFDF18E4D61}" srcOrd="1" destOrd="0" presId="urn:microsoft.com/office/officeart/2008/layout/LinedList"/>
    <dgm:cxn modelId="{3F46FBCE-A6E7-45B3-8A2C-423F9FED80EA}" type="presParOf" srcId="{6B8C99CD-091F-4C89-94F3-6DFDF18E4D61}" destId="{204C77A2-796C-466A-B616-0FBBA1566B8C}" srcOrd="0" destOrd="0" presId="urn:microsoft.com/office/officeart/2008/layout/LinedList"/>
    <dgm:cxn modelId="{DC6B8AD0-3447-4472-80FD-9CFB7A90D1A6}" type="presParOf" srcId="{6B8C99CD-091F-4C89-94F3-6DFDF18E4D61}" destId="{F0759F47-2A2D-4C54-83D3-573DCCFD366A}" srcOrd="1" destOrd="0" presId="urn:microsoft.com/office/officeart/2008/layout/LinedList"/>
    <dgm:cxn modelId="{44C986E2-C220-4AE2-801F-BBED2BEBC445}" type="presParOf" srcId="{D6B58FA6-2427-4AC5-A510-675FE7CC0C5C}" destId="{61E01051-480A-4822-B549-306977D7C7D6}" srcOrd="2" destOrd="0" presId="urn:microsoft.com/office/officeart/2008/layout/LinedList"/>
    <dgm:cxn modelId="{4F553769-768A-4DB3-84D2-7754F67216FA}" type="presParOf" srcId="{D6B58FA6-2427-4AC5-A510-675FE7CC0C5C}" destId="{9AA57CF6-B588-4F7C-BA7A-9FD6CED9F61F}" srcOrd="3" destOrd="0" presId="urn:microsoft.com/office/officeart/2008/layout/LinedList"/>
    <dgm:cxn modelId="{6F6A4ECA-C20D-4733-B672-1CC2D112275D}" type="presParOf" srcId="{9AA57CF6-B588-4F7C-BA7A-9FD6CED9F61F}" destId="{3E183977-7561-4F18-9E12-6E6DF9C23A4F}" srcOrd="0" destOrd="0" presId="urn:microsoft.com/office/officeart/2008/layout/LinedList"/>
    <dgm:cxn modelId="{DC572A36-E26E-4971-A191-098955314963}" type="presParOf" srcId="{9AA57CF6-B588-4F7C-BA7A-9FD6CED9F61F}" destId="{2B7654A9-4FE3-47BE-A4D0-7C5090F84442}" srcOrd="1" destOrd="0" presId="urn:microsoft.com/office/officeart/2008/layout/LinedList"/>
    <dgm:cxn modelId="{319EC9CA-AAE8-4D8F-B2CC-7A937BBCC4EF}" type="presParOf" srcId="{D6B58FA6-2427-4AC5-A510-675FE7CC0C5C}" destId="{7CD7D5E3-80EA-4D67-A013-2E88E1836DA8}" srcOrd="4" destOrd="0" presId="urn:microsoft.com/office/officeart/2008/layout/LinedList"/>
    <dgm:cxn modelId="{FFB9EF3B-3958-48BF-894F-F39010F54531}" type="presParOf" srcId="{D6B58FA6-2427-4AC5-A510-675FE7CC0C5C}" destId="{699AE822-C88F-4B47-83BA-1634A02C9D21}" srcOrd="5" destOrd="0" presId="urn:microsoft.com/office/officeart/2008/layout/LinedList"/>
    <dgm:cxn modelId="{70FEDD96-2B78-4E7C-9FF6-AC81CC0816DE}" type="presParOf" srcId="{699AE822-C88F-4B47-83BA-1634A02C9D21}" destId="{218C6419-2039-45C0-91C2-485705602099}" srcOrd="0" destOrd="0" presId="urn:microsoft.com/office/officeart/2008/layout/LinedList"/>
    <dgm:cxn modelId="{7A984985-6869-4AF5-BD77-D2890366B1DD}" type="presParOf" srcId="{699AE822-C88F-4B47-83BA-1634A02C9D21}" destId="{5CA289E4-0C44-4D1E-B46F-CAA889FA7784}" srcOrd="1" destOrd="0" presId="urn:microsoft.com/office/officeart/2008/layout/LinedList"/>
    <dgm:cxn modelId="{170996AB-3FF0-4913-9E99-D566569BF293}" type="presParOf" srcId="{D6B58FA6-2427-4AC5-A510-675FE7CC0C5C}" destId="{52A18C76-71A2-4D34-8F92-7A4BD055FEB0}" srcOrd="6" destOrd="0" presId="urn:microsoft.com/office/officeart/2008/layout/LinedList"/>
    <dgm:cxn modelId="{4B10B007-4C5B-4385-82E2-A8A5C1086C06}" type="presParOf" srcId="{D6B58FA6-2427-4AC5-A510-675FE7CC0C5C}" destId="{271F408C-270C-4E31-A94B-BBD2D0AA6EBB}" srcOrd="7" destOrd="0" presId="urn:microsoft.com/office/officeart/2008/layout/LinedList"/>
    <dgm:cxn modelId="{A245F854-1039-4780-B4CD-64CB7AB8C503}" type="presParOf" srcId="{271F408C-270C-4E31-A94B-BBD2D0AA6EBB}" destId="{F7B3ED0D-4F84-4B0C-BF50-0557EE6154BA}" srcOrd="0" destOrd="0" presId="urn:microsoft.com/office/officeart/2008/layout/LinedList"/>
    <dgm:cxn modelId="{F54D9D4A-0982-4702-88DD-343E4885820A}" type="presParOf" srcId="{271F408C-270C-4E31-A94B-BBD2D0AA6EBB}" destId="{AB822ED4-B2DD-489C-BB87-2BD357C2C5BD}" srcOrd="1" destOrd="0" presId="urn:microsoft.com/office/officeart/2008/layout/LinedList"/>
    <dgm:cxn modelId="{1EC5D8D2-D904-4D21-B4D7-F6E24CA4FDBB}" type="presParOf" srcId="{D6B58FA6-2427-4AC5-A510-675FE7CC0C5C}" destId="{431C1C83-D509-40B0-88A0-9F8EDBDF03D4}" srcOrd="8" destOrd="0" presId="urn:microsoft.com/office/officeart/2008/layout/LinedList"/>
    <dgm:cxn modelId="{7288B48E-0628-4244-BFB5-0B66A1C7E06D}" type="presParOf" srcId="{D6B58FA6-2427-4AC5-A510-675FE7CC0C5C}" destId="{C9BB7139-EAFC-4D21-B122-3B4BF6DD489B}" srcOrd="9" destOrd="0" presId="urn:microsoft.com/office/officeart/2008/layout/LinedList"/>
    <dgm:cxn modelId="{158105F4-2D95-4A00-85E3-E12B6AD7485C}" type="presParOf" srcId="{C9BB7139-EAFC-4D21-B122-3B4BF6DD489B}" destId="{A7E4F118-C734-486C-80AE-9FEE92F6DC2D}" srcOrd="0" destOrd="0" presId="urn:microsoft.com/office/officeart/2008/layout/LinedList"/>
    <dgm:cxn modelId="{AADCEA3A-964A-467F-AA42-22974467043E}" type="presParOf" srcId="{C9BB7139-EAFC-4D21-B122-3B4BF6DD489B}" destId="{CF50A192-7C85-4AB6-8DDF-97CC21EBCB2F}" srcOrd="1" destOrd="0" presId="urn:microsoft.com/office/officeart/2008/layout/LinedList"/>
    <dgm:cxn modelId="{FA7E38AC-F9DE-45A8-B869-F898702A2E63}" type="presParOf" srcId="{D6B58FA6-2427-4AC5-A510-675FE7CC0C5C}" destId="{76220D5F-2DBB-445A-B5EA-F2074D91CA25}" srcOrd="10" destOrd="0" presId="urn:microsoft.com/office/officeart/2008/layout/LinedList"/>
    <dgm:cxn modelId="{56974303-2982-43CE-B616-2F93019975E3}" type="presParOf" srcId="{D6B58FA6-2427-4AC5-A510-675FE7CC0C5C}" destId="{CA3989F6-3975-477E-A32F-EDF2F036A56F}" srcOrd="11" destOrd="0" presId="urn:microsoft.com/office/officeart/2008/layout/LinedList"/>
    <dgm:cxn modelId="{376FF234-E34B-4085-AD19-2A6304395949}" type="presParOf" srcId="{CA3989F6-3975-477E-A32F-EDF2F036A56F}" destId="{354E7B2C-3EB1-47FC-9499-8181CCFB52CB}" srcOrd="0" destOrd="0" presId="urn:microsoft.com/office/officeart/2008/layout/LinedList"/>
    <dgm:cxn modelId="{195723DC-78B5-46F5-9F36-FAF8865A5F1A}" type="presParOf" srcId="{CA3989F6-3975-477E-A32F-EDF2F036A56F}" destId="{BA3AC396-7D28-4098-BE58-A2502D5A0A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13FB969-E674-4DBF-AD1C-7F36D61D261F}" type="doc">
      <dgm:prSet loTypeId="urn:microsoft.com/office/officeart/2005/8/layout/vList5" loCatId="list" qsTypeId="urn:microsoft.com/office/officeart/2005/8/quickstyle/simple2" qsCatId="simple" csTypeId="urn:microsoft.com/office/officeart/2005/8/colors/colorful5" csCatId="colorful" phldr="1"/>
      <dgm:spPr/>
      <dgm:t>
        <a:bodyPr/>
        <a:lstStyle/>
        <a:p>
          <a:endParaRPr lang="en-US"/>
        </a:p>
      </dgm:t>
    </dgm:pt>
    <dgm:pt modelId="{83BAF90D-2C0C-4A8C-ADC6-2CD210D37A8D}">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Common Assertions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957E4DBD-9C28-4F6F-A410-D6F01E1FE5D6}" type="parTrans" cxnId="{8CF1024A-B44E-47FD-94CD-38E301C07FB9}">
      <dgm:prSet/>
      <dgm:spPr/>
      <dgm:t>
        <a:bodyPr/>
        <a:lstStyle/>
        <a:p>
          <a:endParaRPr lang="en-US"/>
        </a:p>
      </dgm:t>
    </dgm:pt>
    <dgm:pt modelId="{336E491C-8A08-43CD-8919-282E3A57FCB7}" type="sibTrans" cxnId="{8CF1024A-B44E-47FD-94CD-38E301C07FB9}">
      <dgm:prSet/>
      <dgm:spPr/>
      <dgm:t>
        <a:bodyPr/>
        <a:lstStyle/>
        <a:p>
          <a:endParaRPr lang="en-US"/>
        </a:p>
      </dgm:t>
    </dgm:pt>
    <dgm:pt modelId="{7C50DB25-D73B-4272-B0D5-072CB4740441}">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Based on the assumption that all organisations operate in a turbulent dynamic and unpredictable environment</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F4958427-B48F-464D-AB6A-9EB774ED406A}" type="parTrans" cxnId="{049629FB-4C93-482C-A46D-0CAFB89F451E}">
      <dgm:prSet/>
      <dgm:spPr/>
      <dgm:t>
        <a:bodyPr/>
        <a:lstStyle/>
        <a:p>
          <a:endParaRPr lang="en-US"/>
        </a:p>
      </dgm:t>
    </dgm:pt>
    <dgm:pt modelId="{C310B8D2-D4E6-4D87-B31B-930234A9FAF3}" type="sibTrans" cxnId="{049629FB-4C93-482C-A46D-0CAFB89F451E}">
      <dgm:prSet/>
      <dgm:spPr/>
      <dgm:t>
        <a:bodyPr/>
        <a:lstStyle/>
        <a:p>
          <a:endParaRPr lang="en-US"/>
        </a:p>
      </dgm:t>
    </dgm:pt>
    <dgm:pt modelId="{DC6E109D-BA24-4F1A-BCD1-D8AAAD8EB0E4}">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Organisations need to continuously check their environment to identify developments and respond appropriately </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F0CABBB3-A7C6-4886-9D3E-513D4A4A3284}" type="parTrans" cxnId="{290240EF-7441-49A2-B254-0868FC4B6D68}">
      <dgm:prSet/>
      <dgm:spPr/>
      <dgm:t>
        <a:bodyPr/>
        <a:lstStyle/>
        <a:p>
          <a:endParaRPr lang="en-US"/>
        </a:p>
      </dgm:t>
    </dgm:pt>
    <dgm:pt modelId="{DA7FEE78-06C4-4D43-9045-C6AC0151073E}" type="sibTrans" cxnId="{290240EF-7441-49A2-B254-0868FC4B6D68}">
      <dgm:prSet/>
      <dgm:spPr/>
      <dgm:t>
        <a:bodyPr/>
        <a:lstStyle/>
        <a:p>
          <a:endParaRPr lang="en-US"/>
        </a:p>
      </dgm:t>
    </dgm:pt>
    <dgm:pt modelId="{0B5B7D78-CBF0-438E-B91C-700939A26839}" type="pres">
      <dgm:prSet presAssocID="{C13FB969-E674-4DBF-AD1C-7F36D61D261F}" presName="Name0" presStyleCnt="0">
        <dgm:presLayoutVars>
          <dgm:dir/>
          <dgm:animLvl val="lvl"/>
          <dgm:resizeHandles val="exact"/>
        </dgm:presLayoutVars>
      </dgm:prSet>
      <dgm:spPr/>
    </dgm:pt>
    <dgm:pt modelId="{C54B15E4-4180-4D88-920E-FB029315B7D6}" type="pres">
      <dgm:prSet presAssocID="{83BAF90D-2C0C-4A8C-ADC6-2CD210D37A8D}" presName="linNode" presStyleCnt="0"/>
      <dgm:spPr/>
    </dgm:pt>
    <dgm:pt modelId="{EC5E9430-8AD2-431B-AA29-475E4D7AFAC0}" type="pres">
      <dgm:prSet presAssocID="{83BAF90D-2C0C-4A8C-ADC6-2CD210D37A8D}" presName="parentText" presStyleLbl="node1" presStyleIdx="0" presStyleCnt="1">
        <dgm:presLayoutVars>
          <dgm:chMax val="1"/>
          <dgm:bulletEnabled val="1"/>
        </dgm:presLayoutVars>
      </dgm:prSet>
      <dgm:spPr/>
    </dgm:pt>
    <dgm:pt modelId="{7AA53982-EB2D-4454-B3AE-A26AEA8237D1}" type="pres">
      <dgm:prSet presAssocID="{83BAF90D-2C0C-4A8C-ADC6-2CD210D37A8D}" presName="descendantText" presStyleLbl="alignAccFollowNode1" presStyleIdx="0" presStyleCnt="1">
        <dgm:presLayoutVars>
          <dgm:bulletEnabled val="1"/>
        </dgm:presLayoutVars>
      </dgm:prSet>
      <dgm:spPr/>
    </dgm:pt>
  </dgm:ptLst>
  <dgm:cxnLst>
    <dgm:cxn modelId="{9131B75E-0456-490A-89D1-1923843D5BAC}" type="presOf" srcId="{7C50DB25-D73B-4272-B0D5-072CB4740441}" destId="{7AA53982-EB2D-4454-B3AE-A26AEA8237D1}" srcOrd="0" destOrd="0" presId="urn:microsoft.com/office/officeart/2005/8/layout/vList5"/>
    <dgm:cxn modelId="{8CF1024A-B44E-47FD-94CD-38E301C07FB9}" srcId="{C13FB969-E674-4DBF-AD1C-7F36D61D261F}" destId="{83BAF90D-2C0C-4A8C-ADC6-2CD210D37A8D}" srcOrd="0" destOrd="0" parTransId="{957E4DBD-9C28-4F6F-A410-D6F01E1FE5D6}" sibTransId="{336E491C-8A08-43CD-8919-282E3A57FCB7}"/>
    <dgm:cxn modelId="{4E14CD9C-C60D-438D-8293-7FBE455B2834}" type="presOf" srcId="{C13FB969-E674-4DBF-AD1C-7F36D61D261F}" destId="{0B5B7D78-CBF0-438E-B91C-700939A26839}" srcOrd="0" destOrd="0" presId="urn:microsoft.com/office/officeart/2005/8/layout/vList5"/>
    <dgm:cxn modelId="{2B2D999E-8CF3-4F9D-9597-E4BBD177A0C2}" type="presOf" srcId="{DC6E109D-BA24-4F1A-BCD1-D8AAAD8EB0E4}" destId="{7AA53982-EB2D-4454-B3AE-A26AEA8237D1}" srcOrd="0" destOrd="1" presId="urn:microsoft.com/office/officeart/2005/8/layout/vList5"/>
    <dgm:cxn modelId="{19BAEBD0-DB8B-4184-8A01-20397A640064}" type="presOf" srcId="{83BAF90D-2C0C-4A8C-ADC6-2CD210D37A8D}" destId="{EC5E9430-8AD2-431B-AA29-475E4D7AFAC0}" srcOrd="0" destOrd="0" presId="urn:microsoft.com/office/officeart/2005/8/layout/vList5"/>
    <dgm:cxn modelId="{290240EF-7441-49A2-B254-0868FC4B6D68}" srcId="{83BAF90D-2C0C-4A8C-ADC6-2CD210D37A8D}" destId="{DC6E109D-BA24-4F1A-BCD1-D8AAAD8EB0E4}" srcOrd="1" destOrd="0" parTransId="{F0CABBB3-A7C6-4886-9D3E-513D4A4A3284}" sibTransId="{DA7FEE78-06C4-4D43-9045-C6AC0151073E}"/>
    <dgm:cxn modelId="{049629FB-4C93-482C-A46D-0CAFB89F451E}" srcId="{83BAF90D-2C0C-4A8C-ADC6-2CD210D37A8D}" destId="{7C50DB25-D73B-4272-B0D5-072CB4740441}" srcOrd="0" destOrd="0" parTransId="{F4958427-B48F-464D-AB6A-9EB774ED406A}" sibTransId="{C310B8D2-D4E6-4D87-B31B-930234A9FAF3}"/>
    <dgm:cxn modelId="{3B4B0CB6-7F4D-43B9-9F59-1A1AE5A374AD}" type="presParOf" srcId="{0B5B7D78-CBF0-438E-B91C-700939A26839}" destId="{C54B15E4-4180-4D88-920E-FB029315B7D6}" srcOrd="0" destOrd="0" presId="urn:microsoft.com/office/officeart/2005/8/layout/vList5"/>
    <dgm:cxn modelId="{C52A7BC1-7A73-4701-91BE-7A401571AA1E}" type="presParOf" srcId="{C54B15E4-4180-4D88-920E-FB029315B7D6}" destId="{EC5E9430-8AD2-431B-AA29-475E4D7AFAC0}" srcOrd="0" destOrd="0" presId="urn:microsoft.com/office/officeart/2005/8/layout/vList5"/>
    <dgm:cxn modelId="{C7E0D97C-7831-493D-83D5-4887A4B58F0B}" type="presParOf" srcId="{C54B15E4-4180-4D88-920E-FB029315B7D6}" destId="{7AA53982-EB2D-4454-B3AE-A26AEA8237D1}"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E66353-EC36-4DB1-821D-238DC934AAEF}"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31AFA0FF-71CC-47D9-9ADD-92FA8D7BB80A}">
      <dgm:prSet/>
      <dgm:spPr/>
      <dgm:t>
        <a:bodyPr/>
        <a:lstStyle/>
        <a:p>
          <a:r>
            <a:rPr lang="en-GB"/>
            <a:t>Changes must be local and incremental, leading to potential transformation</a:t>
          </a:r>
          <a:endParaRPr lang="en-US"/>
        </a:p>
      </dgm:t>
    </dgm:pt>
    <dgm:pt modelId="{4BCE08FB-381A-438F-AB65-DDE584EE8858}" type="parTrans" cxnId="{336CE687-6AE7-4304-9AFC-B68F168D7AD5}">
      <dgm:prSet/>
      <dgm:spPr/>
      <dgm:t>
        <a:bodyPr/>
        <a:lstStyle/>
        <a:p>
          <a:endParaRPr lang="en-US"/>
        </a:p>
      </dgm:t>
    </dgm:pt>
    <dgm:pt modelId="{B025AFEB-5FA5-4DD9-8993-038F3027FC9B}" type="sibTrans" cxnId="{336CE687-6AE7-4304-9AFC-B68F168D7AD5}">
      <dgm:prSet/>
      <dgm:spPr/>
      <dgm:t>
        <a:bodyPr/>
        <a:lstStyle/>
        <a:p>
          <a:endParaRPr lang="en-US"/>
        </a:p>
      </dgm:t>
    </dgm:pt>
    <dgm:pt modelId="{F36A792A-9EE8-43B9-AD5B-59626D8F4092}">
      <dgm:prSet/>
      <dgm:spPr/>
      <dgm:t>
        <a:bodyPr/>
        <a:lstStyle/>
        <a:p>
          <a:r>
            <a:rPr lang="en-GB"/>
            <a:t>Change is interconnected</a:t>
          </a:r>
          <a:endParaRPr lang="en-US"/>
        </a:p>
      </dgm:t>
    </dgm:pt>
    <dgm:pt modelId="{F4297F17-4034-402C-BEE3-4DD1870D940B}" type="parTrans" cxnId="{3FE77D25-A4D1-4376-BFA4-5FAAC498DAF1}">
      <dgm:prSet/>
      <dgm:spPr/>
      <dgm:t>
        <a:bodyPr/>
        <a:lstStyle/>
        <a:p>
          <a:endParaRPr lang="en-US"/>
        </a:p>
      </dgm:t>
    </dgm:pt>
    <dgm:pt modelId="{39506AF6-50B2-44A5-A093-17688F6761E0}" type="sibTrans" cxnId="{3FE77D25-A4D1-4376-BFA4-5FAAC498DAF1}">
      <dgm:prSet/>
      <dgm:spPr/>
      <dgm:t>
        <a:bodyPr/>
        <a:lstStyle/>
        <a:p>
          <a:endParaRPr lang="en-US"/>
        </a:p>
      </dgm:t>
    </dgm:pt>
    <dgm:pt modelId="{97DAAF26-E078-4C57-BF64-9FA3B7374AAE}">
      <dgm:prSet/>
      <dgm:spPr/>
      <dgm:t>
        <a:bodyPr/>
        <a:lstStyle/>
        <a:p>
          <a:r>
            <a:rPr lang="en-GB"/>
            <a:t>Context of change shapes and is shaped by action</a:t>
          </a:r>
          <a:endParaRPr lang="en-US"/>
        </a:p>
      </dgm:t>
    </dgm:pt>
    <dgm:pt modelId="{E4970253-FB24-4D06-B925-59D587C00B1A}" type="parTrans" cxnId="{2D1B7378-B4D9-4B1A-8826-B6DBBE442CB3}">
      <dgm:prSet/>
      <dgm:spPr/>
      <dgm:t>
        <a:bodyPr/>
        <a:lstStyle/>
        <a:p>
          <a:endParaRPr lang="en-US"/>
        </a:p>
      </dgm:t>
    </dgm:pt>
    <dgm:pt modelId="{F947EDC1-3D28-450D-9F96-9FAC27A041B8}" type="sibTrans" cxnId="{2D1B7378-B4D9-4B1A-8826-B6DBBE442CB3}">
      <dgm:prSet/>
      <dgm:spPr/>
      <dgm:t>
        <a:bodyPr/>
        <a:lstStyle/>
        <a:p>
          <a:endParaRPr lang="en-US"/>
        </a:p>
      </dgm:t>
    </dgm:pt>
    <dgm:pt modelId="{77E6E07B-2F65-4C58-A4AC-7A75C53E17A5}">
      <dgm:prSet/>
      <dgm:spPr/>
      <dgm:t>
        <a:bodyPr/>
        <a:lstStyle/>
        <a:p>
          <a:r>
            <a:rPr lang="en-GB"/>
            <a:t>Change is multi-casual and non linear ‘natural changes’</a:t>
          </a:r>
          <a:endParaRPr lang="en-US"/>
        </a:p>
      </dgm:t>
    </dgm:pt>
    <dgm:pt modelId="{FB81AEF6-562F-4276-B54F-942AD84F3F3E}" type="parTrans" cxnId="{0F99A853-F986-4F1B-AA82-382BCD0E866C}">
      <dgm:prSet/>
      <dgm:spPr/>
      <dgm:t>
        <a:bodyPr/>
        <a:lstStyle/>
        <a:p>
          <a:endParaRPr lang="en-US"/>
        </a:p>
      </dgm:t>
    </dgm:pt>
    <dgm:pt modelId="{C15E23F5-02F0-4E57-A0C9-311393903D39}" type="sibTrans" cxnId="{0F99A853-F986-4F1B-AA82-382BCD0E866C}">
      <dgm:prSet/>
      <dgm:spPr/>
      <dgm:t>
        <a:bodyPr/>
        <a:lstStyle/>
        <a:p>
          <a:endParaRPr lang="en-US"/>
        </a:p>
      </dgm:t>
    </dgm:pt>
    <dgm:pt modelId="{B9CAEBBC-65F9-431F-BE9B-DE22F51E3F39}">
      <dgm:prSet/>
      <dgm:spPr/>
      <dgm:t>
        <a:bodyPr/>
        <a:lstStyle/>
        <a:p>
          <a:r>
            <a:rPr lang="en-GB"/>
            <a:t>Change is political process and not an analytical-rational one </a:t>
          </a:r>
          <a:endParaRPr lang="en-US"/>
        </a:p>
      </dgm:t>
    </dgm:pt>
    <dgm:pt modelId="{82B4731B-1F62-4719-B2DD-0E2CD5A0243E}" type="parTrans" cxnId="{098AA39A-6BC1-49DD-B9BA-C7AEF81F5EB8}">
      <dgm:prSet/>
      <dgm:spPr/>
      <dgm:t>
        <a:bodyPr/>
        <a:lstStyle/>
        <a:p>
          <a:endParaRPr lang="en-US"/>
        </a:p>
      </dgm:t>
    </dgm:pt>
    <dgm:pt modelId="{CC3B875C-8A3C-4277-B8CE-22293A245304}" type="sibTrans" cxnId="{098AA39A-6BC1-49DD-B9BA-C7AEF81F5EB8}">
      <dgm:prSet/>
      <dgm:spPr/>
      <dgm:t>
        <a:bodyPr/>
        <a:lstStyle/>
        <a:p>
          <a:endParaRPr lang="en-US"/>
        </a:p>
      </dgm:t>
    </dgm:pt>
    <dgm:pt modelId="{F93D1E78-47D4-485F-A0AA-101D80A62D27}" type="pres">
      <dgm:prSet presAssocID="{CBE66353-EC36-4DB1-821D-238DC934AAEF}" presName="vert0" presStyleCnt="0">
        <dgm:presLayoutVars>
          <dgm:dir/>
          <dgm:animOne val="branch"/>
          <dgm:animLvl val="lvl"/>
        </dgm:presLayoutVars>
      </dgm:prSet>
      <dgm:spPr/>
    </dgm:pt>
    <dgm:pt modelId="{BCB034DA-B118-4C62-8C56-C768A9DAFFC7}" type="pres">
      <dgm:prSet presAssocID="{31AFA0FF-71CC-47D9-9ADD-92FA8D7BB80A}" presName="thickLine" presStyleLbl="alignNode1" presStyleIdx="0" presStyleCnt="5"/>
      <dgm:spPr/>
    </dgm:pt>
    <dgm:pt modelId="{8F796F82-6017-4867-85B8-3F0AFA8A0E87}" type="pres">
      <dgm:prSet presAssocID="{31AFA0FF-71CC-47D9-9ADD-92FA8D7BB80A}" presName="horz1" presStyleCnt="0"/>
      <dgm:spPr/>
    </dgm:pt>
    <dgm:pt modelId="{8E219627-FE53-4390-8226-C9406A51FB07}" type="pres">
      <dgm:prSet presAssocID="{31AFA0FF-71CC-47D9-9ADD-92FA8D7BB80A}" presName="tx1" presStyleLbl="revTx" presStyleIdx="0" presStyleCnt="5"/>
      <dgm:spPr/>
    </dgm:pt>
    <dgm:pt modelId="{5AC7BCA0-3439-4F44-9020-F9803A60B9C1}" type="pres">
      <dgm:prSet presAssocID="{31AFA0FF-71CC-47D9-9ADD-92FA8D7BB80A}" presName="vert1" presStyleCnt="0"/>
      <dgm:spPr/>
    </dgm:pt>
    <dgm:pt modelId="{1D39DF1F-5061-4E63-9B36-4ECE31839C40}" type="pres">
      <dgm:prSet presAssocID="{F36A792A-9EE8-43B9-AD5B-59626D8F4092}" presName="thickLine" presStyleLbl="alignNode1" presStyleIdx="1" presStyleCnt="5"/>
      <dgm:spPr/>
    </dgm:pt>
    <dgm:pt modelId="{70D67842-3B99-4947-85D8-75F1F4CDFBD2}" type="pres">
      <dgm:prSet presAssocID="{F36A792A-9EE8-43B9-AD5B-59626D8F4092}" presName="horz1" presStyleCnt="0"/>
      <dgm:spPr/>
    </dgm:pt>
    <dgm:pt modelId="{5D4F8181-C017-4B00-B471-0DAD2A6AA36E}" type="pres">
      <dgm:prSet presAssocID="{F36A792A-9EE8-43B9-AD5B-59626D8F4092}" presName="tx1" presStyleLbl="revTx" presStyleIdx="1" presStyleCnt="5"/>
      <dgm:spPr/>
    </dgm:pt>
    <dgm:pt modelId="{40014FB7-F2FB-48F6-AA97-9F48816105F2}" type="pres">
      <dgm:prSet presAssocID="{F36A792A-9EE8-43B9-AD5B-59626D8F4092}" presName="vert1" presStyleCnt="0"/>
      <dgm:spPr/>
    </dgm:pt>
    <dgm:pt modelId="{DAA0E999-A2EB-4939-9F32-6CCBF29DFA40}" type="pres">
      <dgm:prSet presAssocID="{97DAAF26-E078-4C57-BF64-9FA3B7374AAE}" presName="thickLine" presStyleLbl="alignNode1" presStyleIdx="2" presStyleCnt="5"/>
      <dgm:spPr/>
    </dgm:pt>
    <dgm:pt modelId="{361BF7A7-F6B1-4667-87E8-2AC563AD785C}" type="pres">
      <dgm:prSet presAssocID="{97DAAF26-E078-4C57-BF64-9FA3B7374AAE}" presName="horz1" presStyleCnt="0"/>
      <dgm:spPr/>
    </dgm:pt>
    <dgm:pt modelId="{7EE1C856-6F3D-409E-8B53-B49A64BE8591}" type="pres">
      <dgm:prSet presAssocID="{97DAAF26-E078-4C57-BF64-9FA3B7374AAE}" presName="tx1" presStyleLbl="revTx" presStyleIdx="2" presStyleCnt="5"/>
      <dgm:spPr/>
    </dgm:pt>
    <dgm:pt modelId="{EF716E47-3A82-4BF5-B084-7855EF0A0AD1}" type="pres">
      <dgm:prSet presAssocID="{97DAAF26-E078-4C57-BF64-9FA3B7374AAE}" presName="vert1" presStyleCnt="0"/>
      <dgm:spPr/>
    </dgm:pt>
    <dgm:pt modelId="{070B306C-633B-432B-A571-A52AF9E72DAE}" type="pres">
      <dgm:prSet presAssocID="{77E6E07B-2F65-4C58-A4AC-7A75C53E17A5}" presName="thickLine" presStyleLbl="alignNode1" presStyleIdx="3" presStyleCnt="5"/>
      <dgm:spPr/>
    </dgm:pt>
    <dgm:pt modelId="{BE388706-9775-4DE9-9C29-C136C49E6146}" type="pres">
      <dgm:prSet presAssocID="{77E6E07B-2F65-4C58-A4AC-7A75C53E17A5}" presName="horz1" presStyleCnt="0"/>
      <dgm:spPr/>
    </dgm:pt>
    <dgm:pt modelId="{F74937CB-8D32-467C-AE68-40C9FBBD921A}" type="pres">
      <dgm:prSet presAssocID="{77E6E07B-2F65-4C58-A4AC-7A75C53E17A5}" presName="tx1" presStyleLbl="revTx" presStyleIdx="3" presStyleCnt="5"/>
      <dgm:spPr/>
    </dgm:pt>
    <dgm:pt modelId="{5AF2AAE9-52D6-4784-8BB8-9CFE21616F62}" type="pres">
      <dgm:prSet presAssocID="{77E6E07B-2F65-4C58-A4AC-7A75C53E17A5}" presName="vert1" presStyleCnt="0"/>
      <dgm:spPr/>
    </dgm:pt>
    <dgm:pt modelId="{A4F9F753-4BF7-4EBD-9B76-011C54564CA3}" type="pres">
      <dgm:prSet presAssocID="{B9CAEBBC-65F9-431F-BE9B-DE22F51E3F39}" presName="thickLine" presStyleLbl="alignNode1" presStyleIdx="4" presStyleCnt="5"/>
      <dgm:spPr/>
    </dgm:pt>
    <dgm:pt modelId="{F41D7723-8F36-4CC3-8111-00CB3BA8DBA0}" type="pres">
      <dgm:prSet presAssocID="{B9CAEBBC-65F9-431F-BE9B-DE22F51E3F39}" presName="horz1" presStyleCnt="0"/>
      <dgm:spPr/>
    </dgm:pt>
    <dgm:pt modelId="{36564BFD-14B4-498B-A916-0528EFBB43DB}" type="pres">
      <dgm:prSet presAssocID="{B9CAEBBC-65F9-431F-BE9B-DE22F51E3F39}" presName="tx1" presStyleLbl="revTx" presStyleIdx="4" presStyleCnt="5"/>
      <dgm:spPr/>
    </dgm:pt>
    <dgm:pt modelId="{102F88DF-306C-46AE-AD0A-8F8CBF8B46A6}" type="pres">
      <dgm:prSet presAssocID="{B9CAEBBC-65F9-431F-BE9B-DE22F51E3F39}" presName="vert1" presStyleCnt="0"/>
      <dgm:spPr/>
    </dgm:pt>
  </dgm:ptLst>
  <dgm:cxnLst>
    <dgm:cxn modelId="{D5DC480B-23AE-418C-B5B0-ECA15BFA5A9E}" type="presOf" srcId="{B9CAEBBC-65F9-431F-BE9B-DE22F51E3F39}" destId="{36564BFD-14B4-498B-A916-0528EFBB43DB}" srcOrd="0" destOrd="0" presId="urn:microsoft.com/office/officeart/2008/layout/LinedList"/>
    <dgm:cxn modelId="{4234B222-22F5-4A72-AC8F-47F3D7099107}" type="presOf" srcId="{97DAAF26-E078-4C57-BF64-9FA3B7374AAE}" destId="{7EE1C856-6F3D-409E-8B53-B49A64BE8591}" srcOrd="0" destOrd="0" presId="urn:microsoft.com/office/officeart/2008/layout/LinedList"/>
    <dgm:cxn modelId="{3FE77D25-A4D1-4376-BFA4-5FAAC498DAF1}" srcId="{CBE66353-EC36-4DB1-821D-238DC934AAEF}" destId="{F36A792A-9EE8-43B9-AD5B-59626D8F4092}" srcOrd="1" destOrd="0" parTransId="{F4297F17-4034-402C-BEE3-4DD1870D940B}" sibTransId="{39506AF6-50B2-44A5-A093-17688F6761E0}"/>
    <dgm:cxn modelId="{4F4EC731-D84F-46C3-A28B-AFFD1C560F5A}" type="presOf" srcId="{77E6E07B-2F65-4C58-A4AC-7A75C53E17A5}" destId="{F74937CB-8D32-467C-AE68-40C9FBBD921A}" srcOrd="0" destOrd="0" presId="urn:microsoft.com/office/officeart/2008/layout/LinedList"/>
    <dgm:cxn modelId="{93E93734-D269-4A79-ACAB-79B4879A087D}" type="presOf" srcId="{F36A792A-9EE8-43B9-AD5B-59626D8F4092}" destId="{5D4F8181-C017-4B00-B471-0DAD2A6AA36E}" srcOrd="0" destOrd="0" presId="urn:microsoft.com/office/officeart/2008/layout/LinedList"/>
    <dgm:cxn modelId="{6BB9DF45-D9E2-46D1-9A29-16FD45D6C0D0}" type="presOf" srcId="{31AFA0FF-71CC-47D9-9ADD-92FA8D7BB80A}" destId="{8E219627-FE53-4390-8226-C9406A51FB07}" srcOrd="0" destOrd="0" presId="urn:microsoft.com/office/officeart/2008/layout/LinedList"/>
    <dgm:cxn modelId="{0F99A853-F986-4F1B-AA82-382BCD0E866C}" srcId="{CBE66353-EC36-4DB1-821D-238DC934AAEF}" destId="{77E6E07B-2F65-4C58-A4AC-7A75C53E17A5}" srcOrd="3" destOrd="0" parTransId="{FB81AEF6-562F-4276-B54F-942AD84F3F3E}" sibTransId="{C15E23F5-02F0-4E57-A0C9-311393903D39}"/>
    <dgm:cxn modelId="{2D1B7378-B4D9-4B1A-8826-B6DBBE442CB3}" srcId="{CBE66353-EC36-4DB1-821D-238DC934AAEF}" destId="{97DAAF26-E078-4C57-BF64-9FA3B7374AAE}" srcOrd="2" destOrd="0" parTransId="{E4970253-FB24-4D06-B925-59D587C00B1A}" sibTransId="{F947EDC1-3D28-450D-9F96-9FAC27A041B8}"/>
    <dgm:cxn modelId="{65FEF186-D986-44CF-AD6B-F6535642EB0A}" type="presOf" srcId="{CBE66353-EC36-4DB1-821D-238DC934AAEF}" destId="{F93D1E78-47D4-485F-A0AA-101D80A62D27}" srcOrd="0" destOrd="0" presId="urn:microsoft.com/office/officeart/2008/layout/LinedList"/>
    <dgm:cxn modelId="{336CE687-6AE7-4304-9AFC-B68F168D7AD5}" srcId="{CBE66353-EC36-4DB1-821D-238DC934AAEF}" destId="{31AFA0FF-71CC-47D9-9ADD-92FA8D7BB80A}" srcOrd="0" destOrd="0" parTransId="{4BCE08FB-381A-438F-AB65-DDE584EE8858}" sibTransId="{B025AFEB-5FA5-4DD9-8993-038F3027FC9B}"/>
    <dgm:cxn modelId="{098AA39A-6BC1-49DD-B9BA-C7AEF81F5EB8}" srcId="{CBE66353-EC36-4DB1-821D-238DC934AAEF}" destId="{B9CAEBBC-65F9-431F-BE9B-DE22F51E3F39}" srcOrd="4" destOrd="0" parTransId="{82B4731B-1F62-4719-B2DD-0E2CD5A0243E}" sibTransId="{CC3B875C-8A3C-4277-B8CE-22293A245304}"/>
    <dgm:cxn modelId="{15B7A915-3E13-4CA5-8C4E-671C719BC524}" type="presParOf" srcId="{F93D1E78-47D4-485F-A0AA-101D80A62D27}" destId="{BCB034DA-B118-4C62-8C56-C768A9DAFFC7}" srcOrd="0" destOrd="0" presId="urn:microsoft.com/office/officeart/2008/layout/LinedList"/>
    <dgm:cxn modelId="{FD2CCD87-8F3B-426F-BBF0-DE9B5B73F9FA}" type="presParOf" srcId="{F93D1E78-47D4-485F-A0AA-101D80A62D27}" destId="{8F796F82-6017-4867-85B8-3F0AFA8A0E87}" srcOrd="1" destOrd="0" presId="urn:microsoft.com/office/officeart/2008/layout/LinedList"/>
    <dgm:cxn modelId="{B7A01F9B-910E-45E2-BFAB-2E606305B3D7}" type="presParOf" srcId="{8F796F82-6017-4867-85B8-3F0AFA8A0E87}" destId="{8E219627-FE53-4390-8226-C9406A51FB07}" srcOrd="0" destOrd="0" presId="urn:microsoft.com/office/officeart/2008/layout/LinedList"/>
    <dgm:cxn modelId="{20048A5A-D472-4D9D-8AD6-B48576685E94}" type="presParOf" srcId="{8F796F82-6017-4867-85B8-3F0AFA8A0E87}" destId="{5AC7BCA0-3439-4F44-9020-F9803A60B9C1}" srcOrd="1" destOrd="0" presId="urn:microsoft.com/office/officeart/2008/layout/LinedList"/>
    <dgm:cxn modelId="{A457EAD5-8B4B-4C61-9293-9A7F0DD03A4E}" type="presParOf" srcId="{F93D1E78-47D4-485F-A0AA-101D80A62D27}" destId="{1D39DF1F-5061-4E63-9B36-4ECE31839C40}" srcOrd="2" destOrd="0" presId="urn:microsoft.com/office/officeart/2008/layout/LinedList"/>
    <dgm:cxn modelId="{4A1E7FFF-F666-4953-9DA8-591C7A07055B}" type="presParOf" srcId="{F93D1E78-47D4-485F-A0AA-101D80A62D27}" destId="{70D67842-3B99-4947-85D8-75F1F4CDFBD2}" srcOrd="3" destOrd="0" presId="urn:microsoft.com/office/officeart/2008/layout/LinedList"/>
    <dgm:cxn modelId="{CA86A57B-A8AA-4844-BEDC-94EBD823D097}" type="presParOf" srcId="{70D67842-3B99-4947-85D8-75F1F4CDFBD2}" destId="{5D4F8181-C017-4B00-B471-0DAD2A6AA36E}" srcOrd="0" destOrd="0" presId="urn:microsoft.com/office/officeart/2008/layout/LinedList"/>
    <dgm:cxn modelId="{0587D1A4-5676-4E32-AB99-D93C924CB319}" type="presParOf" srcId="{70D67842-3B99-4947-85D8-75F1F4CDFBD2}" destId="{40014FB7-F2FB-48F6-AA97-9F48816105F2}" srcOrd="1" destOrd="0" presId="urn:microsoft.com/office/officeart/2008/layout/LinedList"/>
    <dgm:cxn modelId="{3E95B94D-9585-4583-8573-C527BAAD0FDD}" type="presParOf" srcId="{F93D1E78-47D4-485F-A0AA-101D80A62D27}" destId="{DAA0E999-A2EB-4939-9F32-6CCBF29DFA40}" srcOrd="4" destOrd="0" presId="urn:microsoft.com/office/officeart/2008/layout/LinedList"/>
    <dgm:cxn modelId="{1323A2F6-7285-4E8C-9741-0ABBF0FED14F}" type="presParOf" srcId="{F93D1E78-47D4-485F-A0AA-101D80A62D27}" destId="{361BF7A7-F6B1-4667-87E8-2AC563AD785C}" srcOrd="5" destOrd="0" presId="urn:microsoft.com/office/officeart/2008/layout/LinedList"/>
    <dgm:cxn modelId="{8B0C7FF3-B587-4347-93E5-43224A45F031}" type="presParOf" srcId="{361BF7A7-F6B1-4667-87E8-2AC563AD785C}" destId="{7EE1C856-6F3D-409E-8B53-B49A64BE8591}" srcOrd="0" destOrd="0" presId="urn:microsoft.com/office/officeart/2008/layout/LinedList"/>
    <dgm:cxn modelId="{F17CEE2A-787D-4FC5-9262-BBC704EBCA01}" type="presParOf" srcId="{361BF7A7-F6B1-4667-87E8-2AC563AD785C}" destId="{EF716E47-3A82-4BF5-B084-7855EF0A0AD1}" srcOrd="1" destOrd="0" presId="urn:microsoft.com/office/officeart/2008/layout/LinedList"/>
    <dgm:cxn modelId="{6BACCAAC-3786-4D28-A0F1-740041467B84}" type="presParOf" srcId="{F93D1E78-47D4-485F-A0AA-101D80A62D27}" destId="{070B306C-633B-432B-A571-A52AF9E72DAE}" srcOrd="6" destOrd="0" presId="urn:microsoft.com/office/officeart/2008/layout/LinedList"/>
    <dgm:cxn modelId="{B912FA43-CC6E-4562-9670-378BDBB88722}" type="presParOf" srcId="{F93D1E78-47D4-485F-A0AA-101D80A62D27}" destId="{BE388706-9775-4DE9-9C29-C136C49E6146}" srcOrd="7" destOrd="0" presId="urn:microsoft.com/office/officeart/2008/layout/LinedList"/>
    <dgm:cxn modelId="{D696CB39-E5F3-421A-9819-5DA8BE46E092}" type="presParOf" srcId="{BE388706-9775-4DE9-9C29-C136C49E6146}" destId="{F74937CB-8D32-467C-AE68-40C9FBBD921A}" srcOrd="0" destOrd="0" presId="urn:microsoft.com/office/officeart/2008/layout/LinedList"/>
    <dgm:cxn modelId="{341C0A15-8A8D-4BF0-AC87-91764D8C4675}" type="presParOf" srcId="{BE388706-9775-4DE9-9C29-C136C49E6146}" destId="{5AF2AAE9-52D6-4784-8BB8-9CFE21616F62}" srcOrd="1" destOrd="0" presId="urn:microsoft.com/office/officeart/2008/layout/LinedList"/>
    <dgm:cxn modelId="{F08127A8-79D6-485B-A3C8-91F970C66E4F}" type="presParOf" srcId="{F93D1E78-47D4-485F-A0AA-101D80A62D27}" destId="{A4F9F753-4BF7-4EBD-9B76-011C54564CA3}" srcOrd="8" destOrd="0" presId="urn:microsoft.com/office/officeart/2008/layout/LinedList"/>
    <dgm:cxn modelId="{B10D177F-C362-408C-837C-53D37740D089}" type="presParOf" srcId="{F93D1E78-47D4-485F-A0AA-101D80A62D27}" destId="{F41D7723-8F36-4CC3-8111-00CB3BA8DBA0}" srcOrd="9" destOrd="0" presId="urn:microsoft.com/office/officeart/2008/layout/LinedList"/>
    <dgm:cxn modelId="{7CC5C6A0-509C-4BDC-B550-0B7B27832BC2}" type="presParOf" srcId="{F41D7723-8F36-4CC3-8111-00CB3BA8DBA0}" destId="{36564BFD-14B4-498B-A916-0528EFBB43DB}" srcOrd="0" destOrd="0" presId="urn:microsoft.com/office/officeart/2008/layout/LinedList"/>
    <dgm:cxn modelId="{DB7AB43D-C245-4D2D-BEE3-227B295C1EC8}" type="presParOf" srcId="{F41D7723-8F36-4CC3-8111-00CB3BA8DBA0}" destId="{102F88DF-306C-46AE-AD0A-8F8CBF8B46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102ABE8-D170-4203-9AB5-94999A2281C5}"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US"/>
        </a:p>
      </dgm:t>
    </dgm:pt>
    <dgm:pt modelId="{DB88620E-95B3-4563-88FC-BB59ECAD1BE8}">
      <dgm:prSet phldrT="[Text]"/>
      <dgm:spPr/>
      <dgm:t>
        <a:bodyPr/>
        <a:lstStyle/>
        <a:p>
          <a:r>
            <a:rPr lang="en-US" b="1" dirty="0">
              <a:solidFill>
                <a:schemeClr val="tx1"/>
              </a:solidFill>
            </a:rPr>
            <a:t>Response to change</a:t>
          </a:r>
        </a:p>
      </dgm:t>
    </dgm:pt>
    <dgm:pt modelId="{87FB120B-7D65-4FB6-B287-A1D34BBA89FB}" type="parTrans" cxnId="{B2CE6D60-BE06-4F97-BA7B-E07A1F26D8DF}">
      <dgm:prSet/>
      <dgm:spPr/>
      <dgm:t>
        <a:bodyPr/>
        <a:lstStyle/>
        <a:p>
          <a:endParaRPr lang="en-US" b="1">
            <a:solidFill>
              <a:schemeClr val="tx1"/>
            </a:solidFill>
          </a:endParaRPr>
        </a:p>
      </dgm:t>
    </dgm:pt>
    <dgm:pt modelId="{1DFEC0BC-E97B-46A3-9F37-D56DECAF58B6}" type="sibTrans" cxnId="{B2CE6D60-BE06-4F97-BA7B-E07A1F26D8DF}">
      <dgm:prSet/>
      <dgm:spPr/>
      <dgm:t>
        <a:bodyPr/>
        <a:lstStyle/>
        <a:p>
          <a:endParaRPr lang="en-US" b="1">
            <a:solidFill>
              <a:schemeClr val="tx1"/>
            </a:solidFill>
          </a:endParaRPr>
        </a:p>
      </dgm:t>
    </dgm:pt>
    <dgm:pt modelId="{6DEC326B-AA7D-463F-8E3B-803046B9CF91}">
      <dgm:prSet phldrT="[Text]"/>
      <dgm:spPr/>
      <dgm:t>
        <a:bodyPr/>
        <a:lstStyle/>
        <a:p>
          <a:r>
            <a:rPr lang="en-US" b="1" dirty="0">
              <a:solidFill>
                <a:schemeClr val="tx1"/>
              </a:solidFill>
            </a:rPr>
            <a:t>1. Nature of change </a:t>
          </a:r>
        </a:p>
      </dgm:t>
    </dgm:pt>
    <dgm:pt modelId="{635FAA4D-5470-496A-9104-BC337F7DA84E}" type="parTrans" cxnId="{112F31E0-61E3-4AEC-BB9C-EE468743D827}">
      <dgm:prSet/>
      <dgm:spPr/>
      <dgm:t>
        <a:bodyPr/>
        <a:lstStyle/>
        <a:p>
          <a:endParaRPr lang="en-US" b="1">
            <a:solidFill>
              <a:schemeClr val="tx1"/>
            </a:solidFill>
          </a:endParaRPr>
        </a:p>
      </dgm:t>
    </dgm:pt>
    <dgm:pt modelId="{F8585A68-72F6-4E18-A9D0-E1C178444653}" type="sibTrans" cxnId="{112F31E0-61E3-4AEC-BB9C-EE468743D827}">
      <dgm:prSet/>
      <dgm:spPr/>
      <dgm:t>
        <a:bodyPr/>
        <a:lstStyle/>
        <a:p>
          <a:endParaRPr lang="en-US" b="1">
            <a:solidFill>
              <a:schemeClr val="tx1"/>
            </a:solidFill>
          </a:endParaRPr>
        </a:p>
      </dgm:t>
    </dgm:pt>
    <dgm:pt modelId="{60204AB9-199C-482F-ADC6-8FD0D1F7BEEB}">
      <dgm:prSet phldrT="[Text]"/>
      <dgm:spPr>
        <a:solidFill>
          <a:srgbClr val="B6BF3F"/>
        </a:solidFill>
      </dgm:spPr>
      <dgm:t>
        <a:bodyPr/>
        <a:lstStyle/>
        <a:p>
          <a:r>
            <a:rPr lang="en-US" b="1" dirty="0">
              <a:solidFill>
                <a:schemeClr val="tx1"/>
              </a:solidFill>
            </a:rPr>
            <a:t>2. Consequences of change</a:t>
          </a:r>
        </a:p>
      </dgm:t>
    </dgm:pt>
    <dgm:pt modelId="{6ED1AD0E-4DA0-41AF-8A2A-A191F2A785D5}" type="parTrans" cxnId="{DE9F9A6B-B47B-4A49-9D19-8080B799CD18}">
      <dgm:prSet/>
      <dgm:spPr/>
      <dgm:t>
        <a:bodyPr/>
        <a:lstStyle/>
        <a:p>
          <a:endParaRPr lang="en-US" b="1">
            <a:solidFill>
              <a:schemeClr val="tx1"/>
            </a:solidFill>
          </a:endParaRPr>
        </a:p>
      </dgm:t>
    </dgm:pt>
    <dgm:pt modelId="{5B596BEC-A7CB-4513-9E30-32B9EFF61CBE}" type="sibTrans" cxnId="{DE9F9A6B-B47B-4A49-9D19-8080B799CD18}">
      <dgm:prSet/>
      <dgm:spPr/>
      <dgm:t>
        <a:bodyPr/>
        <a:lstStyle/>
        <a:p>
          <a:endParaRPr lang="en-US" b="1">
            <a:solidFill>
              <a:schemeClr val="tx1"/>
            </a:solidFill>
          </a:endParaRPr>
        </a:p>
      </dgm:t>
    </dgm:pt>
    <dgm:pt modelId="{5618D2AF-2CAF-468A-8567-E35FDC523525}">
      <dgm:prSet phldrT="[Text]"/>
      <dgm:spPr>
        <a:solidFill>
          <a:srgbClr val="F1540D"/>
        </a:solidFill>
      </dgm:spPr>
      <dgm:t>
        <a:bodyPr/>
        <a:lstStyle/>
        <a:p>
          <a:r>
            <a:rPr lang="en-US" b="1" dirty="0">
              <a:solidFill>
                <a:schemeClr val="tx1"/>
              </a:solidFill>
            </a:rPr>
            <a:t>3. Organizational History </a:t>
          </a:r>
        </a:p>
      </dgm:t>
    </dgm:pt>
    <dgm:pt modelId="{8D04E9C6-5E79-4339-AF8F-03B23C3E1928}" type="parTrans" cxnId="{1E4BEA0D-B09E-4582-9F5A-192514B2CD6E}">
      <dgm:prSet/>
      <dgm:spPr/>
      <dgm:t>
        <a:bodyPr/>
        <a:lstStyle/>
        <a:p>
          <a:endParaRPr lang="en-US" b="1">
            <a:solidFill>
              <a:schemeClr val="tx1"/>
            </a:solidFill>
          </a:endParaRPr>
        </a:p>
      </dgm:t>
    </dgm:pt>
    <dgm:pt modelId="{72BA8C62-E3CF-4D4A-A472-A5FC382FEF59}" type="sibTrans" cxnId="{1E4BEA0D-B09E-4582-9F5A-192514B2CD6E}">
      <dgm:prSet/>
      <dgm:spPr/>
      <dgm:t>
        <a:bodyPr/>
        <a:lstStyle/>
        <a:p>
          <a:endParaRPr lang="en-US" b="1">
            <a:solidFill>
              <a:schemeClr val="tx1"/>
            </a:solidFill>
          </a:endParaRPr>
        </a:p>
      </dgm:t>
    </dgm:pt>
    <dgm:pt modelId="{9B0D33EB-06C8-417B-A810-E998FA98A220}">
      <dgm:prSet phldrT="[Text]"/>
      <dgm:spPr/>
      <dgm:t>
        <a:bodyPr/>
        <a:lstStyle/>
        <a:p>
          <a:r>
            <a:rPr lang="en-US" b="1" dirty="0">
              <a:solidFill>
                <a:schemeClr val="tx1"/>
              </a:solidFill>
            </a:rPr>
            <a:t>5. Individual history</a:t>
          </a:r>
        </a:p>
      </dgm:t>
    </dgm:pt>
    <dgm:pt modelId="{A424D64B-7D5C-4144-856B-E17A7703A606}" type="parTrans" cxnId="{959350A1-A7A7-4333-A6ED-656B77E9D65D}">
      <dgm:prSet/>
      <dgm:spPr/>
      <dgm:t>
        <a:bodyPr/>
        <a:lstStyle/>
        <a:p>
          <a:endParaRPr lang="en-US" b="1">
            <a:solidFill>
              <a:schemeClr val="tx1"/>
            </a:solidFill>
          </a:endParaRPr>
        </a:p>
      </dgm:t>
    </dgm:pt>
    <dgm:pt modelId="{390A96CD-D221-47CE-9D21-C944B2C96718}" type="sibTrans" cxnId="{959350A1-A7A7-4333-A6ED-656B77E9D65D}">
      <dgm:prSet/>
      <dgm:spPr/>
      <dgm:t>
        <a:bodyPr/>
        <a:lstStyle/>
        <a:p>
          <a:endParaRPr lang="en-US" b="1">
            <a:solidFill>
              <a:schemeClr val="tx1"/>
            </a:solidFill>
          </a:endParaRPr>
        </a:p>
      </dgm:t>
    </dgm:pt>
    <dgm:pt modelId="{8D1279F7-3C09-437F-A845-9792101B7C67}">
      <dgm:prSet/>
      <dgm:spPr>
        <a:solidFill>
          <a:srgbClr val="DF9AEA"/>
        </a:solidFill>
      </dgm:spPr>
      <dgm:t>
        <a:bodyPr/>
        <a:lstStyle/>
        <a:p>
          <a:r>
            <a:rPr lang="en-US" b="1" dirty="0">
              <a:solidFill>
                <a:schemeClr val="tx1"/>
              </a:solidFill>
            </a:rPr>
            <a:t>4. Types of individual</a:t>
          </a:r>
        </a:p>
      </dgm:t>
    </dgm:pt>
    <dgm:pt modelId="{75156098-5BDE-4A57-A6AB-F295D7EA238C}" type="parTrans" cxnId="{47D3D0E5-ED96-433E-9356-98A30D81A0AF}">
      <dgm:prSet/>
      <dgm:spPr/>
      <dgm:t>
        <a:bodyPr/>
        <a:lstStyle/>
        <a:p>
          <a:endParaRPr lang="en-US" b="1">
            <a:solidFill>
              <a:schemeClr val="tx1"/>
            </a:solidFill>
          </a:endParaRPr>
        </a:p>
      </dgm:t>
    </dgm:pt>
    <dgm:pt modelId="{63EBC128-E9C3-4219-B758-8368379B5A20}" type="sibTrans" cxnId="{47D3D0E5-ED96-433E-9356-98A30D81A0AF}">
      <dgm:prSet/>
      <dgm:spPr/>
      <dgm:t>
        <a:bodyPr/>
        <a:lstStyle/>
        <a:p>
          <a:endParaRPr lang="en-US" b="1">
            <a:solidFill>
              <a:schemeClr val="tx1"/>
            </a:solidFill>
          </a:endParaRPr>
        </a:p>
      </dgm:t>
    </dgm:pt>
    <dgm:pt modelId="{1AF6FB3E-3AA2-453E-A9C2-EAAB1B83B85B}" type="pres">
      <dgm:prSet presAssocID="{D102ABE8-D170-4203-9AB5-94999A2281C5}" presName="Name0" presStyleCnt="0">
        <dgm:presLayoutVars>
          <dgm:chMax val="1"/>
          <dgm:dir/>
          <dgm:animLvl val="ctr"/>
          <dgm:resizeHandles val="exact"/>
        </dgm:presLayoutVars>
      </dgm:prSet>
      <dgm:spPr/>
    </dgm:pt>
    <dgm:pt modelId="{47313B27-BDC6-4BC8-B683-7FBE8BE97D06}" type="pres">
      <dgm:prSet presAssocID="{DB88620E-95B3-4563-88FC-BB59ECAD1BE8}" presName="centerShape" presStyleLbl="node0" presStyleIdx="0" presStyleCnt="1"/>
      <dgm:spPr/>
    </dgm:pt>
    <dgm:pt modelId="{EB0A2C63-DC69-47D1-8CC4-3C003198E28B}" type="pres">
      <dgm:prSet presAssocID="{635FAA4D-5470-496A-9104-BC337F7DA84E}" presName="parTrans" presStyleLbl="sibTrans2D1" presStyleIdx="0" presStyleCnt="5" custFlipHor="1" custScaleX="89748"/>
      <dgm:spPr/>
    </dgm:pt>
    <dgm:pt modelId="{B998255D-F79A-49DA-B4F9-E2554A16E459}" type="pres">
      <dgm:prSet presAssocID="{635FAA4D-5470-496A-9104-BC337F7DA84E}" presName="connectorText" presStyleLbl="sibTrans2D1" presStyleIdx="0" presStyleCnt="5"/>
      <dgm:spPr/>
    </dgm:pt>
    <dgm:pt modelId="{73D091A7-725D-4082-B415-FF221B795677}" type="pres">
      <dgm:prSet presAssocID="{6DEC326B-AA7D-463F-8E3B-803046B9CF91}" presName="node" presStyleLbl="node1" presStyleIdx="0" presStyleCnt="5">
        <dgm:presLayoutVars>
          <dgm:bulletEnabled val="1"/>
        </dgm:presLayoutVars>
      </dgm:prSet>
      <dgm:spPr/>
    </dgm:pt>
    <dgm:pt modelId="{15F59F93-4CA4-4FD3-8D35-406D2198E031}" type="pres">
      <dgm:prSet presAssocID="{6ED1AD0E-4DA0-41AF-8A2A-A191F2A785D5}" presName="parTrans" presStyleLbl="sibTrans2D1" presStyleIdx="1" presStyleCnt="5"/>
      <dgm:spPr/>
    </dgm:pt>
    <dgm:pt modelId="{D0F50268-D046-4F3E-98C6-F7C53C8039FC}" type="pres">
      <dgm:prSet presAssocID="{6ED1AD0E-4DA0-41AF-8A2A-A191F2A785D5}" presName="connectorText" presStyleLbl="sibTrans2D1" presStyleIdx="1" presStyleCnt="5"/>
      <dgm:spPr/>
    </dgm:pt>
    <dgm:pt modelId="{ED46ECD6-D3BF-46D5-837C-0734199B7C20}" type="pres">
      <dgm:prSet presAssocID="{60204AB9-199C-482F-ADC6-8FD0D1F7BEEB}" presName="node" presStyleLbl="node1" presStyleIdx="1" presStyleCnt="5">
        <dgm:presLayoutVars>
          <dgm:bulletEnabled val="1"/>
        </dgm:presLayoutVars>
      </dgm:prSet>
      <dgm:spPr/>
    </dgm:pt>
    <dgm:pt modelId="{60E79401-84BD-40A8-B983-FB2046F0A1E7}" type="pres">
      <dgm:prSet presAssocID="{8D04E9C6-5E79-4339-AF8F-03B23C3E1928}" presName="parTrans" presStyleLbl="sibTrans2D1" presStyleIdx="2" presStyleCnt="5"/>
      <dgm:spPr/>
    </dgm:pt>
    <dgm:pt modelId="{B1F95BF0-D3A7-4443-916F-5564D4FF600B}" type="pres">
      <dgm:prSet presAssocID="{8D04E9C6-5E79-4339-AF8F-03B23C3E1928}" presName="connectorText" presStyleLbl="sibTrans2D1" presStyleIdx="2" presStyleCnt="5"/>
      <dgm:spPr/>
    </dgm:pt>
    <dgm:pt modelId="{C9D040E7-0A37-43E8-830B-4766B5561934}" type="pres">
      <dgm:prSet presAssocID="{5618D2AF-2CAF-468A-8567-E35FDC523525}" presName="node" presStyleLbl="node1" presStyleIdx="2" presStyleCnt="5">
        <dgm:presLayoutVars>
          <dgm:bulletEnabled val="1"/>
        </dgm:presLayoutVars>
      </dgm:prSet>
      <dgm:spPr/>
    </dgm:pt>
    <dgm:pt modelId="{3C7EF64A-29AD-4807-A351-8749EDB68A54}" type="pres">
      <dgm:prSet presAssocID="{75156098-5BDE-4A57-A6AB-F295D7EA238C}" presName="parTrans" presStyleLbl="sibTrans2D1" presStyleIdx="3" presStyleCnt="5"/>
      <dgm:spPr/>
    </dgm:pt>
    <dgm:pt modelId="{8D116774-D3BB-4B44-938C-B00FA17F990A}" type="pres">
      <dgm:prSet presAssocID="{75156098-5BDE-4A57-A6AB-F295D7EA238C}" presName="connectorText" presStyleLbl="sibTrans2D1" presStyleIdx="3" presStyleCnt="5"/>
      <dgm:spPr/>
    </dgm:pt>
    <dgm:pt modelId="{E306EBE8-41F8-4C2B-8312-4EDC8867757C}" type="pres">
      <dgm:prSet presAssocID="{8D1279F7-3C09-437F-A845-9792101B7C67}" presName="node" presStyleLbl="node1" presStyleIdx="3" presStyleCnt="5">
        <dgm:presLayoutVars>
          <dgm:bulletEnabled val="1"/>
        </dgm:presLayoutVars>
      </dgm:prSet>
      <dgm:spPr/>
    </dgm:pt>
    <dgm:pt modelId="{C94B788E-8326-454C-A101-B736D3A51E07}" type="pres">
      <dgm:prSet presAssocID="{A424D64B-7D5C-4144-856B-E17A7703A606}" presName="parTrans" presStyleLbl="sibTrans2D1" presStyleIdx="4" presStyleCnt="5"/>
      <dgm:spPr/>
    </dgm:pt>
    <dgm:pt modelId="{06D71069-BB58-43D0-A82B-B86C8BD3F045}" type="pres">
      <dgm:prSet presAssocID="{A424D64B-7D5C-4144-856B-E17A7703A606}" presName="connectorText" presStyleLbl="sibTrans2D1" presStyleIdx="4" presStyleCnt="5"/>
      <dgm:spPr/>
    </dgm:pt>
    <dgm:pt modelId="{3B9DD822-07D6-4559-A9EA-7B47C5B707B0}" type="pres">
      <dgm:prSet presAssocID="{9B0D33EB-06C8-417B-A810-E998FA98A220}" presName="node" presStyleLbl="node1" presStyleIdx="4" presStyleCnt="5">
        <dgm:presLayoutVars>
          <dgm:bulletEnabled val="1"/>
        </dgm:presLayoutVars>
      </dgm:prSet>
      <dgm:spPr/>
    </dgm:pt>
  </dgm:ptLst>
  <dgm:cxnLst>
    <dgm:cxn modelId="{DCF28F07-325F-4803-BEB8-259FA19639F8}" type="presOf" srcId="{DB88620E-95B3-4563-88FC-BB59ECAD1BE8}" destId="{47313B27-BDC6-4BC8-B683-7FBE8BE97D06}" srcOrd="0" destOrd="0" presId="urn:microsoft.com/office/officeart/2005/8/layout/radial5"/>
    <dgm:cxn modelId="{1E4BEA0D-B09E-4582-9F5A-192514B2CD6E}" srcId="{DB88620E-95B3-4563-88FC-BB59ECAD1BE8}" destId="{5618D2AF-2CAF-468A-8567-E35FDC523525}" srcOrd="2" destOrd="0" parTransId="{8D04E9C6-5E79-4339-AF8F-03B23C3E1928}" sibTransId="{72BA8C62-E3CF-4D4A-A472-A5FC382FEF59}"/>
    <dgm:cxn modelId="{176D0313-B108-4730-BB6D-716A5ED33732}" type="presOf" srcId="{8D04E9C6-5E79-4339-AF8F-03B23C3E1928}" destId="{60E79401-84BD-40A8-B983-FB2046F0A1E7}" srcOrd="0" destOrd="0" presId="urn:microsoft.com/office/officeart/2005/8/layout/radial5"/>
    <dgm:cxn modelId="{0448F629-8B36-4D65-ACFB-4FEFAF7CACC1}" type="presOf" srcId="{60204AB9-199C-482F-ADC6-8FD0D1F7BEEB}" destId="{ED46ECD6-D3BF-46D5-837C-0734199B7C20}" srcOrd="0" destOrd="0" presId="urn:microsoft.com/office/officeart/2005/8/layout/radial5"/>
    <dgm:cxn modelId="{8D087F38-DC27-4538-B898-AC6EE17FEFA7}" type="presOf" srcId="{5618D2AF-2CAF-468A-8567-E35FDC523525}" destId="{C9D040E7-0A37-43E8-830B-4766B5561934}" srcOrd="0" destOrd="0" presId="urn:microsoft.com/office/officeart/2005/8/layout/radial5"/>
    <dgm:cxn modelId="{9F07665D-4EF5-410B-B205-0343382428A2}" type="presOf" srcId="{8D1279F7-3C09-437F-A845-9792101B7C67}" destId="{E306EBE8-41F8-4C2B-8312-4EDC8867757C}" srcOrd="0" destOrd="0" presId="urn:microsoft.com/office/officeart/2005/8/layout/radial5"/>
    <dgm:cxn modelId="{B2CE6D60-BE06-4F97-BA7B-E07A1F26D8DF}" srcId="{D102ABE8-D170-4203-9AB5-94999A2281C5}" destId="{DB88620E-95B3-4563-88FC-BB59ECAD1BE8}" srcOrd="0" destOrd="0" parTransId="{87FB120B-7D65-4FB6-B287-A1D34BBA89FB}" sibTransId="{1DFEC0BC-E97B-46A3-9F37-D56DECAF58B6}"/>
    <dgm:cxn modelId="{F74FB668-1528-49DA-A3C8-660EE6E8A256}" type="presOf" srcId="{6ED1AD0E-4DA0-41AF-8A2A-A191F2A785D5}" destId="{15F59F93-4CA4-4FD3-8D35-406D2198E031}" srcOrd="0" destOrd="0" presId="urn:microsoft.com/office/officeart/2005/8/layout/radial5"/>
    <dgm:cxn modelId="{CBA9F46A-D12E-4CA6-A3C7-2344F1260543}" type="presOf" srcId="{6DEC326B-AA7D-463F-8E3B-803046B9CF91}" destId="{73D091A7-725D-4082-B415-FF221B795677}" srcOrd="0" destOrd="0" presId="urn:microsoft.com/office/officeart/2005/8/layout/radial5"/>
    <dgm:cxn modelId="{DE9F9A6B-B47B-4A49-9D19-8080B799CD18}" srcId="{DB88620E-95B3-4563-88FC-BB59ECAD1BE8}" destId="{60204AB9-199C-482F-ADC6-8FD0D1F7BEEB}" srcOrd="1" destOrd="0" parTransId="{6ED1AD0E-4DA0-41AF-8A2A-A191F2A785D5}" sibTransId="{5B596BEC-A7CB-4513-9E30-32B9EFF61CBE}"/>
    <dgm:cxn modelId="{C47D5A7A-1324-4F37-A25C-37883DD5C683}" type="presOf" srcId="{6ED1AD0E-4DA0-41AF-8A2A-A191F2A785D5}" destId="{D0F50268-D046-4F3E-98C6-F7C53C8039FC}" srcOrd="1" destOrd="0" presId="urn:microsoft.com/office/officeart/2005/8/layout/radial5"/>
    <dgm:cxn modelId="{A7E4E089-B7B5-4FEF-892F-3587B630C533}" type="presOf" srcId="{8D04E9C6-5E79-4339-AF8F-03B23C3E1928}" destId="{B1F95BF0-D3A7-4443-916F-5564D4FF600B}" srcOrd="1" destOrd="0" presId="urn:microsoft.com/office/officeart/2005/8/layout/radial5"/>
    <dgm:cxn modelId="{E0A2388D-4D3B-4C88-8B2B-7AE605561A36}" type="presOf" srcId="{D102ABE8-D170-4203-9AB5-94999A2281C5}" destId="{1AF6FB3E-3AA2-453E-A9C2-EAAB1B83B85B}" srcOrd="0" destOrd="0" presId="urn:microsoft.com/office/officeart/2005/8/layout/radial5"/>
    <dgm:cxn modelId="{583ECC94-B7FC-4EC2-9E45-7D88E87273BB}" type="presOf" srcId="{635FAA4D-5470-496A-9104-BC337F7DA84E}" destId="{EB0A2C63-DC69-47D1-8CC4-3C003198E28B}" srcOrd="0" destOrd="0" presId="urn:microsoft.com/office/officeart/2005/8/layout/radial5"/>
    <dgm:cxn modelId="{BE775D9E-9892-4977-A8B8-0DA7FA40B3F6}" type="presOf" srcId="{9B0D33EB-06C8-417B-A810-E998FA98A220}" destId="{3B9DD822-07D6-4559-A9EA-7B47C5B707B0}" srcOrd="0" destOrd="0" presId="urn:microsoft.com/office/officeart/2005/8/layout/radial5"/>
    <dgm:cxn modelId="{959350A1-A7A7-4333-A6ED-656B77E9D65D}" srcId="{DB88620E-95B3-4563-88FC-BB59ECAD1BE8}" destId="{9B0D33EB-06C8-417B-A810-E998FA98A220}" srcOrd="4" destOrd="0" parTransId="{A424D64B-7D5C-4144-856B-E17A7703A606}" sibTransId="{390A96CD-D221-47CE-9D21-C944B2C96718}"/>
    <dgm:cxn modelId="{7DD31EC2-B825-4FB1-9433-120096547D87}" type="presOf" srcId="{A424D64B-7D5C-4144-856B-E17A7703A606}" destId="{C94B788E-8326-454C-A101-B736D3A51E07}" srcOrd="0" destOrd="0" presId="urn:microsoft.com/office/officeart/2005/8/layout/radial5"/>
    <dgm:cxn modelId="{D59FFEC2-108D-4E49-97FF-3B078C33240F}" type="presOf" srcId="{A424D64B-7D5C-4144-856B-E17A7703A606}" destId="{06D71069-BB58-43D0-A82B-B86C8BD3F045}" srcOrd="1" destOrd="0" presId="urn:microsoft.com/office/officeart/2005/8/layout/radial5"/>
    <dgm:cxn modelId="{3FCF08D6-7833-4D6C-AC62-2329750CB9B7}" type="presOf" srcId="{75156098-5BDE-4A57-A6AB-F295D7EA238C}" destId="{3C7EF64A-29AD-4807-A351-8749EDB68A54}" srcOrd="0" destOrd="0" presId="urn:microsoft.com/office/officeart/2005/8/layout/radial5"/>
    <dgm:cxn modelId="{112F31E0-61E3-4AEC-BB9C-EE468743D827}" srcId="{DB88620E-95B3-4563-88FC-BB59ECAD1BE8}" destId="{6DEC326B-AA7D-463F-8E3B-803046B9CF91}" srcOrd="0" destOrd="0" parTransId="{635FAA4D-5470-496A-9104-BC337F7DA84E}" sibTransId="{F8585A68-72F6-4E18-A9D0-E1C178444653}"/>
    <dgm:cxn modelId="{47D3D0E5-ED96-433E-9356-98A30D81A0AF}" srcId="{DB88620E-95B3-4563-88FC-BB59ECAD1BE8}" destId="{8D1279F7-3C09-437F-A845-9792101B7C67}" srcOrd="3" destOrd="0" parTransId="{75156098-5BDE-4A57-A6AB-F295D7EA238C}" sibTransId="{63EBC128-E9C3-4219-B758-8368379B5A20}"/>
    <dgm:cxn modelId="{ADF799EB-5A2B-48C8-9C36-0C9F095212DE}" type="presOf" srcId="{635FAA4D-5470-496A-9104-BC337F7DA84E}" destId="{B998255D-F79A-49DA-B4F9-E2554A16E459}" srcOrd="1" destOrd="0" presId="urn:microsoft.com/office/officeart/2005/8/layout/radial5"/>
    <dgm:cxn modelId="{36048AEC-1928-4F17-B8A7-66756F4491B5}" type="presOf" srcId="{75156098-5BDE-4A57-A6AB-F295D7EA238C}" destId="{8D116774-D3BB-4B44-938C-B00FA17F990A}" srcOrd="1" destOrd="0" presId="urn:microsoft.com/office/officeart/2005/8/layout/radial5"/>
    <dgm:cxn modelId="{6F26BCDC-3A9C-4E36-B4E8-DAFABCFCB4B5}" type="presParOf" srcId="{1AF6FB3E-3AA2-453E-A9C2-EAAB1B83B85B}" destId="{47313B27-BDC6-4BC8-B683-7FBE8BE97D06}" srcOrd="0" destOrd="0" presId="urn:microsoft.com/office/officeart/2005/8/layout/radial5"/>
    <dgm:cxn modelId="{C47790B5-79D4-47D4-A289-131407B3860F}" type="presParOf" srcId="{1AF6FB3E-3AA2-453E-A9C2-EAAB1B83B85B}" destId="{EB0A2C63-DC69-47D1-8CC4-3C003198E28B}" srcOrd="1" destOrd="0" presId="urn:microsoft.com/office/officeart/2005/8/layout/radial5"/>
    <dgm:cxn modelId="{0E498D2C-AA94-4B3B-BC49-BB8E1EB718EF}" type="presParOf" srcId="{EB0A2C63-DC69-47D1-8CC4-3C003198E28B}" destId="{B998255D-F79A-49DA-B4F9-E2554A16E459}" srcOrd="0" destOrd="0" presId="urn:microsoft.com/office/officeart/2005/8/layout/radial5"/>
    <dgm:cxn modelId="{96387E4C-B45E-4BED-AEA9-4B32078CC778}" type="presParOf" srcId="{1AF6FB3E-3AA2-453E-A9C2-EAAB1B83B85B}" destId="{73D091A7-725D-4082-B415-FF221B795677}" srcOrd="2" destOrd="0" presId="urn:microsoft.com/office/officeart/2005/8/layout/radial5"/>
    <dgm:cxn modelId="{E7FEEC9A-70B1-4B9E-9E63-FA2B73800830}" type="presParOf" srcId="{1AF6FB3E-3AA2-453E-A9C2-EAAB1B83B85B}" destId="{15F59F93-4CA4-4FD3-8D35-406D2198E031}" srcOrd="3" destOrd="0" presId="urn:microsoft.com/office/officeart/2005/8/layout/radial5"/>
    <dgm:cxn modelId="{01651B4E-6C06-4E3A-BBDF-86774A58ECFF}" type="presParOf" srcId="{15F59F93-4CA4-4FD3-8D35-406D2198E031}" destId="{D0F50268-D046-4F3E-98C6-F7C53C8039FC}" srcOrd="0" destOrd="0" presId="urn:microsoft.com/office/officeart/2005/8/layout/radial5"/>
    <dgm:cxn modelId="{73305AB0-18EC-4108-94EB-54DAA446D681}" type="presParOf" srcId="{1AF6FB3E-3AA2-453E-A9C2-EAAB1B83B85B}" destId="{ED46ECD6-D3BF-46D5-837C-0734199B7C20}" srcOrd="4" destOrd="0" presId="urn:microsoft.com/office/officeart/2005/8/layout/radial5"/>
    <dgm:cxn modelId="{D81C4F6C-7553-463A-B8AA-D7A3B30A0CC3}" type="presParOf" srcId="{1AF6FB3E-3AA2-453E-A9C2-EAAB1B83B85B}" destId="{60E79401-84BD-40A8-B983-FB2046F0A1E7}" srcOrd="5" destOrd="0" presId="urn:microsoft.com/office/officeart/2005/8/layout/radial5"/>
    <dgm:cxn modelId="{62006478-C61C-4ECA-AEFC-36EE2990C010}" type="presParOf" srcId="{60E79401-84BD-40A8-B983-FB2046F0A1E7}" destId="{B1F95BF0-D3A7-4443-916F-5564D4FF600B}" srcOrd="0" destOrd="0" presId="urn:microsoft.com/office/officeart/2005/8/layout/radial5"/>
    <dgm:cxn modelId="{1B3A482D-7DB9-4E71-8F46-935B7B3F904B}" type="presParOf" srcId="{1AF6FB3E-3AA2-453E-A9C2-EAAB1B83B85B}" destId="{C9D040E7-0A37-43E8-830B-4766B5561934}" srcOrd="6" destOrd="0" presId="urn:microsoft.com/office/officeart/2005/8/layout/radial5"/>
    <dgm:cxn modelId="{AC24363B-E26C-4B4E-80EA-E192CB64E362}" type="presParOf" srcId="{1AF6FB3E-3AA2-453E-A9C2-EAAB1B83B85B}" destId="{3C7EF64A-29AD-4807-A351-8749EDB68A54}" srcOrd="7" destOrd="0" presId="urn:microsoft.com/office/officeart/2005/8/layout/radial5"/>
    <dgm:cxn modelId="{69FE4085-DA49-4D1E-8909-9C8BB4AF2621}" type="presParOf" srcId="{3C7EF64A-29AD-4807-A351-8749EDB68A54}" destId="{8D116774-D3BB-4B44-938C-B00FA17F990A}" srcOrd="0" destOrd="0" presId="urn:microsoft.com/office/officeart/2005/8/layout/radial5"/>
    <dgm:cxn modelId="{981C6935-7045-4FDD-A595-3A9C8D7AFF4E}" type="presParOf" srcId="{1AF6FB3E-3AA2-453E-A9C2-EAAB1B83B85B}" destId="{E306EBE8-41F8-4C2B-8312-4EDC8867757C}" srcOrd="8" destOrd="0" presId="urn:microsoft.com/office/officeart/2005/8/layout/radial5"/>
    <dgm:cxn modelId="{2A3499A7-C297-47DE-B509-7859D4C74F02}" type="presParOf" srcId="{1AF6FB3E-3AA2-453E-A9C2-EAAB1B83B85B}" destId="{C94B788E-8326-454C-A101-B736D3A51E07}" srcOrd="9" destOrd="0" presId="urn:microsoft.com/office/officeart/2005/8/layout/radial5"/>
    <dgm:cxn modelId="{F30417B8-2287-468F-A00D-1FC6FB13A19A}" type="presParOf" srcId="{C94B788E-8326-454C-A101-B736D3A51E07}" destId="{06D71069-BB58-43D0-A82B-B86C8BD3F045}" srcOrd="0" destOrd="0" presId="urn:microsoft.com/office/officeart/2005/8/layout/radial5"/>
    <dgm:cxn modelId="{0919353A-B9B3-49D2-8D9D-664D97A84C30}" type="presParOf" srcId="{1AF6FB3E-3AA2-453E-A9C2-EAAB1B83B85B}" destId="{3B9DD822-07D6-4559-A9EA-7B47C5B707B0}" srcOrd="10"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1187FE-EA6C-4D55-850A-4E7AE3FE7E7B}" type="doc">
      <dgm:prSet loTypeId="urn:microsoft.com/office/officeart/2005/8/layout/vList3" loCatId="list" qsTypeId="urn:microsoft.com/office/officeart/2005/8/quickstyle/simple1" qsCatId="simple" csTypeId="urn:microsoft.com/office/officeart/2005/8/colors/accent3_1" csCatId="accent3" phldr="1"/>
      <dgm:spPr/>
      <dgm:t>
        <a:bodyPr/>
        <a:lstStyle/>
        <a:p>
          <a:endParaRPr lang="en-US"/>
        </a:p>
      </dgm:t>
    </dgm:pt>
    <dgm:pt modelId="{104C801D-C889-4FFB-8809-6B3D1B511A48}">
      <dgm:prSet phldrT="[Text]"/>
      <dgm:spPr/>
      <dgm:t>
        <a:bodyPr/>
        <a:lstStyle/>
        <a:p>
          <a:r>
            <a:rPr lang="en-GB" dirty="0">
              <a:solidFill>
                <a:schemeClr val="tx2"/>
              </a:solidFill>
            </a:rPr>
            <a:t>Organisation</a:t>
          </a:r>
          <a:r>
            <a:rPr lang="en-GB" dirty="0"/>
            <a:t> – does the change involves a system/ process or company’s structure</a:t>
          </a:r>
          <a:endParaRPr lang="en-US" dirty="0"/>
        </a:p>
      </dgm:t>
    </dgm:pt>
    <dgm:pt modelId="{659A8913-764B-4135-A351-4605998E431B}" type="parTrans" cxnId="{DC1985D0-32BF-442D-9A92-0F871A7CED9D}">
      <dgm:prSet/>
      <dgm:spPr/>
      <dgm:t>
        <a:bodyPr/>
        <a:lstStyle/>
        <a:p>
          <a:endParaRPr lang="en-US"/>
        </a:p>
      </dgm:t>
    </dgm:pt>
    <dgm:pt modelId="{4BA19460-5B65-4607-946D-42F3B4697471}" type="sibTrans" cxnId="{DC1985D0-32BF-442D-9A92-0F871A7CED9D}">
      <dgm:prSet/>
      <dgm:spPr/>
      <dgm:t>
        <a:bodyPr/>
        <a:lstStyle/>
        <a:p>
          <a:endParaRPr lang="en-US"/>
        </a:p>
      </dgm:t>
    </dgm:pt>
    <dgm:pt modelId="{769EA23E-91F6-4EAE-A0CA-66B06FDD9378}">
      <dgm:prSet phldrT="[Text]"/>
      <dgm:spPr/>
      <dgm:t>
        <a:bodyPr/>
        <a:lstStyle/>
        <a:p>
          <a:r>
            <a:rPr lang="en-GB" dirty="0"/>
            <a:t>Discomfort leads to </a:t>
          </a:r>
          <a:r>
            <a:rPr lang="en-GB" dirty="0">
              <a:solidFill>
                <a:schemeClr val="tx2"/>
              </a:solidFill>
            </a:rPr>
            <a:t>resistance</a:t>
          </a:r>
          <a:r>
            <a:rPr lang="en-GB" dirty="0"/>
            <a:t> rather than embracing change</a:t>
          </a:r>
          <a:endParaRPr lang="en-US" dirty="0"/>
        </a:p>
      </dgm:t>
    </dgm:pt>
    <dgm:pt modelId="{F566B68D-A18C-43A8-9544-2498DB8C03BB}" type="parTrans" cxnId="{6676305D-4EC2-4595-97F2-1204310B0106}">
      <dgm:prSet/>
      <dgm:spPr/>
      <dgm:t>
        <a:bodyPr/>
        <a:lstStyle/>
        <a:p>
          <a:endParaRPr lang="en-US"/>
        </a:p>
      </dgm:t>
    </dgm:pt>
    <dgm:pt modelId="{A1FDD720-C04D-4406-9961-9775469E9553}" type="sibTrans" cxnId="{6676305D-4EC2-4595-97F2-1204310B0106}">
      <dgm:prSet/>
      <dgm:spPr/>
      <dgm:t>
        <a:bodyPr/>
        <a:lstStyle/>
        <a:p>
          <a:endParaRPr lang="en-US"/>
        </a:p>
      </dgm:t>
    </dgm:pt>
    <dgm:pt modelId="{2413A1C5-43BA-49BE-9F03-2CC98E9F9460}">
      <dgm:prSet/>
      <dgm:spPr/>
      <dgm:t>
        <a:bodyPr/>
        <a:lstStyle/>
        <a:p>
          <a:r>
            <a:rPr lang="en-GB" dirty="0"/>
            <a:t>Moving </a:t>
          </a:r>
          <a:r>
            <a:rPr lang="en-GB" dirty="0">
              <a:solidFill>
                <a:schemeClr val="tx2"/>
              </a:solidFill>
            </a:rPr>
            <a:t>people</a:t>
          </a:r>
          <a:r>
            <a:rPr lang="en-GB" dirty="0"/>
            <a:t>/ their teams from familiar/ comfort to unfamiliar situations</a:t>
          </a:r>
          <a:endParaRPr lang="en-US" dirty="0"/>
        </a:p>
      </dgm:t>
    </dgm:pt>
    <dgm:pt modelId="{4C85331B-003F-414E-85E6-B5071B446246}" type="parTrans" cxnId="{A8887679-4E5C-4EDF-941F-D1FE055A72E0}">
      <dgm:prSet/>
      <dgm:spPr/>
      <dgm:t>
        <a:bodyPr/>
        <a:lstStyle/>
        <a:p>
          <a:endParaRPr lang="en-US"/>
        </a:p>
      </dgm:t>
    </dgm:pt>
    <dgm:pt modelId="{2279A260-FEF6-439F-8E45-14393D854349}" type="sibTrans" cxnId="{A8887679-4E5C-4EDF-941F-D1FE055A72E0}">
      <dgm:prSet/>
      <dgm:spPr/>
      <dgm:t>
        <a:bodyPr/>
        <a:lstStyle/>
        <a:p>
          <a:endParaRPr lang="en-US"/>
        </a:p>
      </dgm:t>
    </dgm:pt>
    <dgm:pt modelId="{72F2506A-482A-4065-A4A2-665E89974BC3}" type="pres">
      <dgm:prSet presAssocID="{3B1187FE-EA6C-4D55-850A-4E7AE3FE7E7B}" presName="linearFlow" presStyleCnt="0">
        <dgm:presLayoutVars>
          <dgm:dir/>
          <dgm:resizeHandles val="exact"/>
        </dgm:presLayoutVars>
      </dgm:prSet>
      <dgm:spPr/>
    </dgm:pt>
    <dgm:pt modelId="{501DA9EF-5087-4796-A1A1-EA3D3EFE6C67}" type="pres">
      <dgm:prSet presAssocID="{104C801D-C889-4FFB-8809-6B3D1B511A48}" presName="composite" presStyleCnt="0"/>
      <dgm:spPr/>
    </dgm:pt>
    <dgm:pt modelId="{C91B981D-4576-40AF-9821-8F39EF4E684C}" type="pres">
      <dgm:prSet presAssocID="{104C801D-C889-4FFB-8809-6B3D1B511A48}" presName="imgShp" presStyleLbl="fgImgPlace1" presStyleIdx="0" presStyleCnt="3"/>
      <dgm:spPr>
        <a:blipFill rotWithShape="1">
          <a:blip xmlns:r="http://schemas.openxmlformats.org/officeDocument/2006/relationships" r:embed="rId1"/>
          <a:stretch>
            <a:fillRect/>
          </a:stretch>
        </a:blipFill>
      </dgm:spPr>
    </dgm:pt>
    <dgm:pt modelId="{D6B5AE7C-4007-412F-B688-9AC7ABF7179C}" type="pres">
      <dgm:prSet presAssocID="{104C801D-C889-4FFB-8809-6B3D1B511A48}" presName="txShp" presStyleLbl="node1" presStyleIdx="0" presStyleCnt="3">
        <dgm:presLayoutVars>
          <dgm:bulletEnabled val="1"/>
        </dgm:presLayoutVars>
      </dgm:prSet>
      <dgm:spPr/>
    </dgm:pt>
    <dgm:pt modelId="{0A0A48F2-B283-4510-8994-2C94E0AA46E5}" type="pres">
      <dgm:prSet presAssocID="{4BA19460-5B65-4607-946D-42F3B4697471}" presName="spacing" presStyleCnt="0"/>
      <dgm:spPr/>
    </dgm:pt>
    <dgm:pt modelId="{EED23BB3-3FC1-48F3-BF9D-D8A4C4C831E2}" type="pres">
      <dgm:prSet presAssocID="{2413A1C5-43BA-49BE-9F03-2CC98E9F9460}" presName="composite" presStyleCnt="0"/>
      <dgm:spPr/>
    </dgm:pt>
    <dgm:pt modelId="{DD6A7B01-C1C0-47E1-861B-930767079763}" type="pres">
      <dgm:prSet presAssocID="{2413A1C5-43BA-49BE-9F03-2CC98E9F9460}" presName="imgShp" presStyleLbl="fgImgPlace1" presStyleIdx="1" presStyleCnt="3"/>
      <dgm:spPr>
        <a:blipFill rotWithShape="1">
          <a:blip xmlns:r="http://schemas.openxmlformats.org/officeDocument/2006/relationships" r:embed="rId2"/>
          <a:stretch>
            <a:fillRect/>
          </a:stretch>
        </a:blipFill>
      </dgm:spPr>
    </dgm:pt>
    <dgm:pt modelId="{2FDE5661-E84B-4714-954E-B0B4EBF472CC}" type="pres">
      <dgm:prSet presAssocID="{2413A1C5-43BA-49BE-9F03-2CC98E9F9460}" presName="txShp" presStyleLbl="node1" presStyleIdx="1" presStyleCnt="3">
        <dgm:presLayoutVars>
          <dgm:bulletEnabled val="1"/>
        </dgm:presLayoutVars>
      </dgm:prSet>
      <dgm:spPr/>
    </dgm:pt>
    <dgm:pt modelId="{75199110-45B9-4DB8-8143-C30F6BA12AF9}" type="pres">
      <dgm:prSet presAssocID="{2279A260-FEF6-439F-8E45-14393D854349}" presName="spacing" presStyleCnt="0"/>
      <dgm:spPr/>
    </dgm:pt>
    <dgm:pt modelId="{45630164-2C9C-4891-983E-201934D858DB}" type="pres">
      <dgm:prSet presAssocID="{769EA23E-91F6-4EAE-A0CA-66B06FDD9378}" presName="composite" presStyleCnt="0"/>
      <dgm:spPr/>
    </dgm:pt>
    <dgm:pt modelId="{3D9C71C2-F325-4208-8DEC-19812183B066}" type="pres">
      <dgm:prSet presAssocID="{769EA23E-91F6-4EAE-A0CA-66B06FDD9378}" presName="imgShp" presStyleLbl="fgImgPlace1" presStyleIdx="2" presStyleCnt="3"/>
      <dgm:spPr>
        <a:blipFill rotWithShape="1">
          <a:blip xmlns:r="http://schemas.openxmlformats.org/officeDocument/2006/relationships" r:embed="rId3"/>
          <a:stretch>
            <a:fillRect/>
          </a:stretch>
        </a:blipFill>
      </dgm:spPr>
    </dgm:pt>
    <dgm:pt modelId="{8A2325B3-B155-4823-9C19-042315100DF1}" type="pres">
      <dgm:prSet presAssocID="{769EA23E-91F6-4EAE-A0CA-66B06FDD9378}" presName="txShp" presStyleLbl="node1" presStyleIdx="2" presStyleCnt="3">
        <dgm:presLayoutVars>
          <dgm:bulletEnabled val="1"/>
        </dgm:presLayoutVars>
      </dgm:prSet>
      <dgm:spPr/>
    </dgm:pt>
  </dgm:ptLst>
  <dgm:cxnLst>
    <dgm:cxn modelId="{6676305D-4EC2-4595-97F2-1204310B0106}" srcId="{3B1187FE-EA6C-4D55-850A-4E7AE3FE7E7B}" destId="{769EA23E-91F6-4EAE-A0CA-66B06FDD9378}" srcOrd="2" destOrd="0" parTransId="{F566B68D-A18C-43A8-9544-2498DB8C03BB}" sibTransId="{A1FDD720-C04D-4406-9961-9775469E9553}"/>
    <dgm:cxn modelId="{22675D70-A33A-49AD-A1BB-33DDF960A10F}" type="presOf" srcId="{2413A1C5-43BA-49BE-9F03-2CC98E9F9460}" destId="{2FDE5661-E84B-4714-954E-B0B4EBF472CC}" srcOrd="0" destOrd="0" presId="urn:microsoft.com/office/officeart/2005/8/layout/vList3"/>
    <dgm:cxn modelId="{2D9D0C55-6444-4972-B84B-50C6B5B0E87C}" type="presOf" srcId="{769EA23E-91F6-4EAE-A0CA-66B06FDD9378}" destId="{8A2325B3-B155-4823-9C19-042315100DF1}" srcOrd="0" destOrd="0" presId="urn:microsoft.com/office/officeart/2005/8/layout/vList3"/>
    <dgm:cxn modelId="{A8887679-4E5C-4EDF-941F-D1FE055A72E0}" srcId="{3B1187FE-EA6C-4D55-850A-4E7AE3FE7E7B}" destId="{2413A1C5-43BA-49BE-9F03-2CC98E9F9460}" srcOrd="1" destOrd="0" parTransId="{4C85331B-003F-414E-85E6-B5071B446246}" sibTransId="{2279A260-FEF6-439F-8E45-14393D854349}"/>
    <dgm:cxn modelId="{1807A5A7-9D5D-4F4C-8339-E82C6E935EBB}" type="presOf" srcId="{104C801D-C889-4FFB-8809-6B3D1B511A48}" destId="{D6B5AE7C-4007-412F-B688-9AC7ABF7179C}" srcOrd="0" destOrd="0" presId="urn:microsoft.com/office/officeart/2005/8/layout/vList3"/>
    <dgm:cxn modelId="{DC1985D0-32BF-442D-9A92-0F871A7CED9D}" srcId="{3B1187FE-EA6C-4D55-850A-4E7AE3FE7E7B}" destId="{104C801D-C889-4FFB-8809-6B3D1B511A48}" srcOrd="0" destOrd="0" parTransId="{659A8913-764B-4135-A351-4605998E431B}" sibTransId="{4BA19460-5B65-4607-946D-42F3B4697471}"/>
    <dgm:cxn modelId="{42C5DBE3-349C-45FE-8F68-4C6CE9C75892}" type="presOf" srcId="{3B1187FE-EA6C-4D55-850A-4E7AE3FE7E7B}" destId="{72F2506A-482A-4065-A4A2-665E89974BC3}" srcOrd="0" destOrd="0" presId="urn:microsoft.com/office/officeart/2005/8/layout/vList3"/>
    <dgm:cxn modelId="{A0FA8C5F-9715-45B8-B941-B1661FD50C93}" type="presParOf" srcId="{72F2506A-482A-4065-A4A2-665E89974BC3}" destId="{501DA9EF-5087-4796-A1A1-EA3D3EFE6C67}" srcOrd="0" destOrd="0" presId="urn:microsoft.com/office/officeart/2005/8/layout/vList3"/>
    <dgm:cxn modelId="{20ED7EB3-4831-4527-85BD-25CC48423D9A}" type="presParOf" srcId="{501DA9EF-5087-4796-A1A1-EA3D3EFE6C67}" destId="{C91B981D-4576-40AF-9821-8F39EF4E684C}" srcOrd="0" destOrd="0" presId="urn:microsoft.com/office/officeart/2005/8/layout/vList3"/>
    <dgm:cxn modelId="{CC05B123-13B9-4029-9BB5-7929593671BB}" type="presParOf" srcId="{501DA9EF-5087-4796-A1A1-EA3D3EFE6C67}" destId="{D6B5AE7C-4007-412F-B688-9AC7ABF7179C}" srcOrd="1" destOrd="0" presId="urn:microsoft.com/office/officeart/2005/8/layout/vList3"/>
    <dgm:cxn modelId="{D1B54AC8-24FB-42E1-9CD7-DB464EA06748}" type="presParOf" srcId="{72F2506A-482A-4065-A4A2-665E89974BC3}" destId="{0A0A48F2-B283-4510-8994-2C94E0AA46E5}" srcOrd="1" destOrd="0" presId="urn:microsoft.com/office/officeart/2005/8/layout/vList3"/>
    <dgm:cxn modelId="{33312406-3B3D-4C9F-A3C1-AE8D27B75F05}" type="presParOf" srcId="{72F2506A-482A-4065-A4A2-665E89974BC3}" destId="{EED23BB3-3FC1-48F3-BF9D-D8A4C4C831E2}" srcOrd="2" destOrd="0" presId="urn:microsoft.com/office/officeart/2005/8/layout/vList3"/>
    <dgm:cxn modelId="{B10458A8-0262-4F13-AF54-D9F2D854AB14}" type="presParOf" srcId="{EED23BB3-3FC1-48F3-BF9D-D8A4C4C831E2}" destId="{DD6A7B01-C1C0-47E1-861B-930767079763}" srcOrd="0" destOrd="0" presId="urn:microsoft.com/office/officeart/2005/8/layout/vList3"/>
    <dgm:cxn modelId="{E1358CB0-1800-4240-B913-2F2D27ADFD26}" type="presParOf" srcId="{EED23BB3-3FC1-48F3-BF9D-D8A4C4C831E2}" destId="{2FDE5661-E84B-4714-954E-B0B4EBF472CC}" srcOrd="1" destOrd="0" presId="urn:microsoft.com/office/officeart/2005/8/layout/vList3"/>
    <dgm:cxn modelId="{875B2FF9-3DE7-40F0-B10B-E8DFD833A847}" type="presParOf" srcId="{72F2506A-482A-4065-A4A2-665E89974BC3}" destId="{75199110-45B9-4DB8-8143-C30F6BA12AF9}" srcOrd="3" destOrd="0" presId="urn:microsoft.com/office/officeart/2005/8/layout/vList3"/>
    <dgm:cxn modelId="{53A323E9-ECDC-444D-BF7D-4E75C7EFFD5E}" type="presParOf" srcId="{72F2506A-482A-4065-A4A2-665E89974BC3}" destId="{45630164-2C9C-4891-983E-201934D858DB}" srcOrd="4" destOrd="0" presId="urn:microsoft.com/office/officeart/2005/8/layout/vList3"/>
    <dgm:cxn modelId="{AA6684F7-7F25-4F55-B344-E9D82BF728F5}" type="presParOf" srcId="{45630164-2C9C-4891-983E-201934D858DB}" destId="{3D9C71C2-F325-4208-8DEC-19812183B066}" srcOrd="0" destOrd="0" presId="urn:microsoft.com/office/officeart/2005/8/layout/vList3"/>
    <dgm:cxn modelId="{01F80BDD-E4B3-4C1B-AF22-766F45643A41}" type="presParOf" srcId="{45630164-2C9C-4891-983E-201934D858DB}" destId="{8A2325B3-B155-4823-9C19-042315100DF1}"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E63A68E-DA0D-4BF0-8A13-CB4C1B3B6668}" type="doc">
      <dgm:prSet loTypeId="urn:microsoft.com/office/officeart/2005/8/layout/pyramid2" loCatId="list" qsTypeId="urn:microsoft.com/office/officeart/2005/8/quickstyle/simple1" qsCatId="simple" csTypeId="urn:microsoft.com/office/officeart/2005/8/colors/accent3_2" csCatId="accent3" phldr="1"/>
      <dgm:spPr/>
      <dgm:t>
        <a:bodyPr/>
        <a:lstStyle/>
        <a:p>
          <a:endParaRPr lang="en-GB"/>
        </a:p>
      </dgm:t>
    </dgm:pt>
    <dgm:pt modelId="{1B3D3E8D-FC75-4577-A929-9057AA68D156}">
      <dgm:prSet phldrT="[Text]"/>
      <dgm:spPr/>
      <dgm:t>
        <a:bodyPr/>
        <a:lstStyle/>
        <a:p>
          <a:r>
            <a:rPr lang="en-GB" dirty="0"/>
            <a:t>Culture is a concept of shared assumptions, values &amp;  beliefs</a:t>
          </a:r>
        </a:p>
      </dgm:t>
    </dgm:pt>
    <dgm:pt modelId="{98B3A13A-4B5D-4AA3-9FF2-38704FF515C6}" type="parTrans" cxnId="{7F185346-101A-4817-B423-9CF94CDEA160}">
      <dgm:prSet/>
      <dgm:spPr/>
      <dgm:t>
        <a:bodyPr/>
        <a:lstStyle/>
        <a:p>
          <a:endParaRPr lang="en-GB"/>
        </a:p>
      </dgm:t>
    </dgm:pt>
    <dgm:pt modelId="{D23C0919-3443-440E-ABC0-767AD132CFF5}" type="sibTrans" cxnId="{7F185346-101A-4817-B423-9CF94CDEA160}">
      <dgm:prSet/>
      <dgm:spPr/>
      <dgm:t>
        <a:bodyPr/>
        <a:lstStyle/>
        <a:p>
          <a:endParaRPr lang="en-GB"/>
        </a:p>
      </dgm:t>
    </dgm:pt>
    <dgm:pt modelId="{262116B9-7E31-4831-BACE-88A8B0FBDD5B}">
      <dgm:prSet phldrT="[Text]"/>
      <dgm:spPr/>
      <dgm:t>
        <a:bodyPr/>
        <a:lstStyle/>
        <a:p>
          <a:r>
            <a:rPr lang="en-GB" dirty="0"/>
            <a:t>Establishes patters of shared expectations, norms and behaviours</a:t>
          </a:r>
        </a:p>
      </dgm:t>
    </dgm:pt>
    <dgm:pt modelId="{465FD632-6B13-4DB8-8CF8-EF23F28386EB}" type="parTrans" cxnId="{92CFCB96-14B2-41E8-A971-029E1F3BC5FD}">
      <dgm:prSet/>
      <dgm:spPr/>
      <dgm:t>
        <a:bodyPr/>
        <a:lstStyle/>
        <a:p>
          <a:endParaRPr lang="en-GB"/>
        </a:p>
      </dgm:t>
    </dgm:pt>
    <dgm:pt modelId="{29044656-620F-4BA8-93C5-2EF019ABAC5F}" type="sibTrans" cxnId="{92CFCB96-14B2-41E8-A971-029E1F3BC5FD}">
      <dgm:prSet/>
      <dgm:spPr/>
      <dgm:t>
        <a:bodyPr/>
        <a:lstStyle/>
        <a:p>
          <a:endParaRPr lang="en-GB"/>
        </a:p>
      </dgm:t>
    </dgm:pt>
    <dgm:pt modelId="{F3DC049D-F34E-4FC2-8E0E-7C1DBD1421E5}">
      <dgm:prSet phldrT="[Text]"/>
      <dgm:spPr/>
      <dgm:t>
        <a:bodyPr/>
        <a:lstStyle/>
        <a:p>
          <a:r>
            <a:rPr lang="en-GB" dirty="0"/>
            <a:t>Creates sense of identity &amp; belonging</a:t>
          </a:r>
        </a:p>
      </dgm:t>
    </dgm:pt>
    <dgm:pt modelId="{284E0803-6CF6-471F-AAC5-C8E4C511B24A}" type="parTrans" cxnId="{9D6E73EC-A86F-46CB-BCCE-0A63B1A6EDFE}">
      <dgm:prSet/>
      <dgm:spPr/>
      <dgm:t>
        <a:bodyPr/>
        <a:lstStyle/>
        <a:p>
          <a:endParaRPr lang="en-GB"/>
        </a:p>
      </dgm:t>
    </dgm:pt>
    <dgm:pt modelId="{9927486E-81D7-4495-80E1-898FB49BC376}" type="sibTrans" cxnId="{9D6E73EC-A86F-46CB-BCCE-0A63B1A6EDFE}">
      <dgm:prSet/>
      <dgm:spPr/>
      <dgm:t>
        <a:bodyPr/>
        <a:lstStyle/>
        <a:p>
          <a:endParaRPr lang="en-GB"/>
        </a:p>
      </dgm:t>
    </dgm:pt>
    <dgm:pt modelId="{4D9DD105-61B3-4D0A-BE40-56C994C8612F}" type="pres">
      <dgm:prSet presAssocID="{EE63A68E-DA0D-4BF0-8A13-CB4C1B3B6668}" presName="compositeShape" presStyleCnt="0">
        <dgm:presLayoutVars>
          <dgm:dir/>
          <dgm:resizeHandles/>
        </dgm:presLayoutVars>
      </dgm:prSet>
      <dgm:spPr/>
    </dgm:pt>
    <dgm:pt modelId="{0FEEE324-34C0-44AE-89DF-472FF00C6AE5}" type="pres">
      <dgm:prSet presAssocID="{EE63A68E-DA0D-4BF0-8A13-CB4C1B3B6668}" presName="pyramid" presStyleLbl="node1" presStyleIdx="0" presStyleCnt="1"/>
      <dgm:spPr/>
    </dgm:pt>
    <dgm:pt modelId="{5C497CCF-BE6B-4D0A-9F1B-3DCACD16555A}" type="pres">
      <dgm:prSet presAssocID="{EE63A68E-DA0D-4BF0-8A13-CB4C1B3B6668}" presName="theList" presStyleCnt="0"/>
      <dgm:spPr/>
    </dgm:pt>
    <dgm:pt modelId="{6E9C9198-BF13-42B0-9324-9149726044A6}" type="pres">
      <dgm:prSet presAssocID="{1B3D3E8D-FC75-4577-A929-9057AA68D156}" presName="aNode" presStyleLbl="fgAcc1" presStyleIdx="0" presStyleCnt="3">
        <dgm:presLayoutVars>
          <dgm:bulletEnabled val="1"/>
        </dgm:presLayoutVars>
      </dgm:prSet>
      <dgm:spPr/>
    </dgm:pt>
    <dgm:pt modelId="{29AD93D5-D589-4B46-BD82-06C10F38E5CD}" type="pres">
      <dgm:prSet presAssocID="{1B3D3E8D-FC75-4577-A929-9057AA68D156}" presName="aSpace" presStyleCnt="0"/>
      <dgm:spPr/>
    </dgm:pt>
    <dgm:pt modelId="{C647210B-D004-419E-A653-CB50AF8C0D72}" type="pres">
      <dgm:prSet presAssocID="{262116B9-7E31-4831-BACE-88A8B0FBDD5B}" presName="aNode" presStyleLbl="fgAcc1" presStyleIdx="1" presStyleCnt="3">
        <dgm:presLayoutVars>
          <dgm:bulletEnabled val="1"/>
        </dgm:presLayoutVars>
      </dgm:prSet>
      <dgm:spPr/>
    </dgm:pt>
    <dgm:pt modelId="{63520CBF-45CB-46ED-932E-5F80AE6777C8}" type="pres">
      <dgm:prSet presAssocID="{262116B9-7E31-4831-BACE-88A8B0FBDD5B}" presName="aSpace" presStyleCnt="0"/>
      <dgm:spPr/>
    </dgm:pt>
    <dgm:pt modelId="{02ECBF2A-E196-425F-83F9-061573B5C8B8}" type="pres">
      <dgm:prSet presAssocID="{F3DC049D-F34E-4FC2-8E0E-7C1DBD1421E5}" presName="aNode" presStyleLbl="fgAcc1" presStyleIdx="2" presStyleCnt="3">
        <dgm:presLayoutVars>
          <dgm:bulletEnabled val="1"/>
        </dgm:presLayoutVars>
      </dgm:prSet>
      <dgm:spPr/>
    </dgm:pt>
    <dgm:pt modelId="{B8E750AE-2C3B-490C-9DB6-23450E62E61B}" type="pres">
      <dgm:prSet presAssocID="{F3DC049D-F34E-4FC2-8E0E-7C1DBD1421E5}" presName="aSpace" presStyleCnt="0"/>
      <dgm:spPr/>
    </dgm:pt>
  </dgm:ptLst>
  <dgm:cxnLst>
    <dgm:cxn modelId="{96F0B109-FEEA-40BF-A7E7-3E10FF6F3E21}" type="presOf" srcId="{1B3D3E8D-FC75-4577-A929-9057AA68D156}" destId="{6E9C9198-BF13-42B0-9324-9149726044A6}" srcOrd="0" destOrd="0" presId="urn:microsoft.com/office/officeart/2005/8/layout/pyramid2"/>
    <dgm:cxn modelId="{7F185346-101A-4817-B423-9CF94CDEA160}" srcId="{EE63A68E-DA0D-4BF0-8A13-CB4C1B3B6668}" destId="{1B3D3E8D-FC75-4577-A929-9057AA68D156}" srcOrd="0" destOrd="0" parTransId="{98B3A13A-4B5D-4AA3-9FF2-38704FF515C6}" sibTransId="{D23C0919-3443-440E-ABC0-767AD132CFF5}"/>
    <dgm:cxn modelId="{67DE4F73-D53A-4A93-A451-2450AE0DB2B5}" type="presOf" srcId="{EE63A68E-DA0D-4BF0-8A13-CB4C1B3B6668}" destId="{4D9DD105-61B3-4D0A-BE40-56C994C8612F}" srcOrd="0" destOrd="0" presId="urn:microsoft.com/office/officeart/2005/8/layout/pyramid2"/>
    <dgm:cxn modelId="{D5C2BD93-74FA-46F0-BF4F-68343B2C1C4A}" type="presOf" srcId="{262116B9-7E31-4831-BACE-88A8B0FBDD5B}" destId="{C647210B-D004-419E-A653-CB50AF8C0D72}" srcOrd="0" destOrd="0" presId="urn:microsoft.com/office/officeart/2005/8/layout/pyramid2"/>
    <dgm:cxn modelId="{92CFCB96-14B2-41E8-A971-029E1F3BC5FD}" srcId="{EE63A68E-DA0D-4BF0-8A13-CB4C1B3B6668}" destId="{262116B9-7E31-4831-BACE-88A8B0FBDD5B}" srcOrd="1" destOrd="0" parTransId="{465FD632-6B13-4DB8-8CF8-EF23F28386EB}" sibTransId="{29044656-620F-4BA8-93C5-2EF019ABAC5F}"/>
    <dgm:cxn modelId="{D94D40A0-B9F3-4B52-A415-888E5EDA068F}" type="presOf" srcId="{F3DC049D-F34E-4FC2-8E0E-7C1DBD1421E5}" destId="{02ECBF2A-E196-425F-83F9-061573B5C8B8}" srcOrd="0" destOrd="0" presId="urn:microsoft.com/office/officeart/2005/8/layout/pyramid2"/>
    <dgm:cxn modelId="{9D6E73EC-A86F-46CB-BCCE-0A63B1A6EDFE}" srcId="{EE63A68E-DA0D-4BF0-8A13-CB4C1B3B6668}" destId="{F3DC049D-F34E-4FC2-8E0E-7C1DBD1421E5}" srcOrd="2" destOrd="0" parTransId="{284E0803-6CF6-471F-AAC5-C8E4C511B24A}" sibTransId="{9927486E-81D7-4495-80E1-898FB49BC376}"/>
    <dgm:cxn modelId="{DA4181D5-DC16-4BAF-867B-2635371F915D}" type="presParOf" srcId="{4D9DD105-61B3-4D0A-BE40-56C994C8612F}" destId="{0FEEE324-34C0-44AE-89DF-472FF00C6AE5}" srcOrd="0" destOrd="0" presId="urn:microsoft.com/office/officeart/2005/8/layout/pyramid2"/>
    <dgm:cxn modelId="{3BFAF2CB-C1EA-4F52-9102-81F0068FF283}" type="presParOf" srcId="{4D9DD105-61B3-4D0A-BE40-56C994C8612F}" destId="{5C497CCF-BE6B-4D0A-9F1B-3DCACD16555A}" srcOrd="1" destOrd="0" presId="urn:microsoft.com/office/officeart/2005/8/layout/pyramid2"/>
    <dgm:cxn modelId="{4A20E0B0-E086-4D6F-A747-E387996E1E07}" type="presParOf" srcId="{5C497CCF-BE6B-4D0A-9F1B-3DCACD16555A}" destId="{6E9C9198-BF13-42B0-9324-9149726044A6}" srcOrd="0" destOrd="0" presId="urn:microsoft.com/office/officeart/2005/8/layout/pyramid2"/>
    <dgm:cxn modelId="{30829099-6447-490C-ACE5-80080E5324C2}" type="presParOf" srcId="{5C497CCF-BE6B-4D0A-9F1B-3DCACD16555A}" destId="{29AD93D5-D589-4B46-BD82-06C10F38E5CD}" srcOrd="1" destOrd="0" presId="urn:microsoft.com/office/officeart/2005/8/layout/pyramid2"/>
    <dgm:cxn modelId="{A4DF6A6E-3887-4BD4-BDE6-468D7CFF9972}" type="presParOf" srcId="{5C497CCF-BE6B-4D0A-9F1B-3DCACD16555A}" destId="{C647210B-D004-419E-A653-CB50AF8C0D72}" srcOrd="2" destOrd="0" presId="urn:microsoft.com/office/officeart/2005/8/layout/pyramid2"/>
    <dgm:cxn modelId="{026692D4-47F8-407A-93C2-C064F476D043}" type="presParOf" srcId="{5C497CCF-BE6B-4D0A-9F1B-3DCACD16555A}" destId="{63520CBF-45CB-46ED-932E-5F80AE6777C8}" srcOrd="3" destOrd="0" presId="urn:microsoft.com/office/officeart/2005/8/layout/pyramid2"/>
    <dgm:cxn modelId="{160ED169-9568-4412-A968-B6872A15EDF1}" type="presParOf" srcId="{5C497CCF-BE6B-4D0A-9F1B-3DCACD16555A}" destId="{02ECBF2A-E196-425F-83F9-061573B5C8B8}" srcOrd="4" destOrd="0" presId="urn:microsoft.com/office/officeart/2005/8/layout/pyramid2"/>
    <dgm:cxn modelId="{2756880E-BC19-4CF4-B26A-6B3F4E15F6AC}" type="presParOf" srcId="{5C497CCF-BE6B-4D0A-9F1B-3DCACD16555A}" destId="{B8E750AE-2C3B-490C-9DB6-23450E62E61B}"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AED3EBB-B9A9-44F2-BBEC-BA41FEE0F8FC}" type="doc">
      <dgm:prSet loTypeId="urn:microsoft.com/office/officeart/2011/layout/HexagonRadial" loCatId="cycle" qsTypeId="urn:microsoft.com/office/officeart/2005/8/quickstyle/simple3" qsCatId="simple" csTypeId="urn:microsoft.com/office/officeart/2005/8/colors/colorful2" csCatId="colorful" phldr="1"/>
      <dgm:spPr/>
      <dgm:t>
        <a:bodyPr/>
        <a:lstStyle/>
        <a:p>
          <a:endParaRPr lang="en-GB"/>
        </a:p>
      </dgm:t>
    </dgm:pt>
    <dgm:pt modelId="{8660E202-5F0D-4DEB-9DC8-C0BBCA6ED527}">
      <dgm:prSet phldrT="[Text]"/>
      <dgm:spPr/>
      <dgm:t>
        <a:bodyPr/>
        <a:lstStyle/>
        <a:p>
          <a:r>
            <a:rPr lang="en-GB" b="1"/>
            <a:t>The Paradigm</a:t>
          </a:r>
        </a:p>
      </dgm:t>
    </dgm:pt>
    <dgm:pt modelId="{8E7AC8B8-529B-49C7-A639-AB3742A2FBE3}" type="parTrans" cxnId="{1A28B99F-644A-4E4B-B81C-CA3FC35F2422}">
      <dgm:prSet/>
      <dgm:spPr/>
      <dgm:t>
        <a:bodyPr/>
        <a:lstStyle/>
        <a:p>
          <a:endParaRPr lang="en-GB" sz="2400" b="1"/>
        </a:p>
      </dgm:t>
    </dgm:pt>
    <dgm:pt modelId="{8F4B44E7-12E9-47E0-9146-F5C6FD7730D1}" type="sibTrans" cxnId="{1A28B99F-644A-4E4B-B81C-CA3FC35F2422}">
      <dgm:prSet/>
      <dgm:spPr/>
      <dgm:t>
        <a:bodyPr/>
        <a:lstStyle/>
        <a:p>
          <a:endParaRPr lang="en-GB" b="1"/>
        </a:p>
      </dgm:t>
    </dgm:pt>
    <dgm:pt modelId="{70EBAB1B-0D39-41DF-B5A6-CA5892919BA6}">
      <dgm:prSet phldrT="[Text]"/>
      <dgm:spPr/>
      <dgm:t>
        <a:bodyPr/>
        <a:lstStyle/>
        <a:p>
          <a:r>
            <a:rPr lang="en-GB" b="1"/>
            <a:t>stories</a:t>
          </a:r>
        </a:p>
      </dgm:t>
    </dgm:pt>
    <dgm:pt modelId="{86A392F4-B366-48DD-A026-A217074938AC}" type="parTrans" cxnId="{E89948BB-8878-492E-B894-414EBD597053}">
      <dgm:prSet/>
      <dgm:spPr/>
      <dgm:t>
        <a:bodyPr/>
        <a:lstStyle/>
        <a:p>
          <a:endParaRPr lang="en-GB" sz="2400" b="1"/>
        </a:p>
      </dgm:t>
    </dgm:pt>
    <dgm:pt modelId="{6E29E700-749D-45E2-B954-266FF73F2FDD}" type="sibTrans" cxnId="{E89948BB-8878-492E-B894-414EBD597053}">
      <dgm:prSet/>
      <dgm:spPr/>
      <dgm:t>
        <a:bodyPr/>
        <a:lstStyle/>
        <a:p>
          <a:endParaRPr lang="en-GB" b="1"/>
        </a:p>
      </dgm:t>
    </dgm:pt>
    <dgm:pt modelId="{C630A4C9-87C9-40BF-A933-FC0EF2581063}">
      <dgm:prSet phldrT="[Text]"/>
      <dgm:spPr/>
      <dgm:t>
        <a:bodyPr/>
        <a:lstStyle/>
        <a:p>
          <a:r>
            <a:rPr lang="en-GB" b="1"/>
            <a:t>symbols</a:t>
          </a:r>
        </a:p>
      </dgm:t>
    </dgm:pt>
    <dgm:pt modelId="{0208FB56-F455-480F-AE10-D0B4DEAF072C}" type="parTrans" cxnId="{D6E8E54F-57FC-493B-84A0-887BB67617D8}">
      <dgm:prSet/>
      <dgm:spPr/>
      <dgm:t>
        <a:bodyPr/>
        <a:lstStyle/>
        <a:p>
          <a:endParaRPr lang="en-GB" sz="2400" b="1"/>
        </a:p>
      </dgm:t>
    </dgm:pt>
    <dgm:pt modelId="{2463C9E7-5B70-426F-BB9F-312C1D5D821B}" type="sibTrans" cxnId="{D6E8E54F-57FC-493B-84A0-887BB67617D8}">
      <dgm:prSet/>
      <dgm:spPr/>
      <dgm:t>
        <a:bodyPr/>
        <a:lstStyle/>
        <a:p>
          <a:endParaRPr lang="en-GB" b="1"/>
        </a:p>
      </dgm:t>
    </dgm:pt>
    <dgm:pt modelId="{2285742F-FDC4-473A-AAEE-C51B01362DBF}">
      <dgm:prSet phldrT="[Text]"/>
      <dgm:spPr/>
      <dgm:t>
        <a:bodyPr/>
        <a:lstStyle/>
        <a:p>
          <a:r>
            <a:rPr lang="en-GB" b="1"/>
            <a:t>Power structures</a:t>
          </a:r>
        </a:p>
      </dgm:t>
    </dgm:pt>
    <dgm:pt modelId="{AAF05CDD-7C7A-461A-93E1-4D82BE4FE402}" type="parTrans" cxnId="{626C5B16-A581-40E0-AE3E-6D679ADF711B}">
      <dgm:prSet/>
      <dgm:spPr/>
      <dgm:t>
        <a:bodyPr/>
        <a:lstStyle/>
        <a:p>
          <a:endParaRPr lang="en-GB" sz="2400" b="1"/>
        </a:p>
      </dgm:t>
    </dgm:pt>
    <dgm:pt modelId="{E4B9DF92-5B69-43D9-9E99-9421AAFE1FD2}" type="sibTrans" cxnId="{626C5B16-A581-40E0-AE3E-6D679ADF711B}">
      <dgm:prSet/>
      <dgm:spPr/>
      <dgm:t>
        <a:bodyPr/>
        <a:lstStyle/>
        <a:p>
          <a:endParaRPr lang="en-GB" b="1"/>
        </a:p>
      </dgm:t>
    </dgm:pt>
    <dgm:pt modelId="{BA6F2B7D-9604-421C-B1C6-F52A230686EC}">
      <dgm:prSet phldrT="[Text]"/>
      <dgm:spPr/>
      <dgm:t>
        <a:bodyPr/>
        <a:lstStyle/>
        <a:p>
          <a:r>
            <a:rPr lang="en-GB" b="1"/>
            <a:t>Organisational structures</a:t>
          </a:r>
        </a:p>
      </dgm:t>
    </dgm:pt>
    <dgm:pt modelId="{9DA9A36E-FCC4-49BF-95B9-6190FD55891D}" type="parTrans" cxnId="{4F2672AF-16BC-4B3D-A11A-D6770E39BC4A}">
      <dgm:prSet/>
      <dgm:spPr/>
      <dgm:t>
        <a:bodyPr/>
        <a:lstStyle/>
        <a:p>
          <a:endParaRPr lang="en-GB" sz="2400" b="1"/>
        </a:p>
      </dgm:t>
    </dgm:pt>
    <dgm:pt modelId="{5463A911-D440-4F4C-8FDE-91DCD3D84935}" type="sibTrans" cxnId="{4F2672AF-16BC-4B3D-A11A-D6770E39BC4A}">
      <dgm:prSet/>
      <dgm:spPr/>
      <dgm:t>
        <a:bodyPr/>
        <a:lstStyle/>
        <a:p>
          <a:endParaRPr lang="en-GB" b="1"/>
        </a:p>
      </dgm:t>
    </dgm:pt>
    <dgm:pt modelId="{24CCF8EF-E4A1-4852-BB6E-CFA6DB17C1D7}">
      <dgm:prSet phldrT="[Text]"/>
      <dgm:spPr/>
      <dgm:t>
        <a:bodyPr/>
        <a:lstStyle/>
        <a:p>
          <a:r>
            <a:rPr lang="en-GB" b="1"/>
            <a:t>Rituals &amp; routines</a:t>
          </a:r>
        </a:p>
      </dgm:t>
    </dgm:pt>
    <dgm:pt modelId="{4816952C-4F72-41E0-8F0A-B5D007B8DE07}" type="parTrans" cxnId="{8011D5ED-7D09-4679-A1D9-1F32C7C70C10}">
      <dgm:prSet/>
      <dgm:spPr/>
      <dgm:t>
        <a:bodyPr/>
        <a:lstStyle/>
        <a:p>
          <a:endParaRPr lang="en-GB" sz="2400" b="1"/>
        </a:p>
      </dgm:t>
    </dgm:pt>
    <dgm:pt modelId="{23E0385E-57D1-4062-BE57-19F889765C1E}" type="sibTrans" cxnId="{8011D5ED-7D09-4679-A1D9-1F32C7C70C10}">
      <dgm:prSet/>
      <dgm:spPr/>
      <dgm:t>
        <a:bodyPr/>
        <a:lstStyle/>
        <a:p>
          <a:endParaRPr lang="en-GB" b="1"/>
        </a:p>
      </dgm:t>
    </dgm:pt>
    <dgm:pt modelId="{26E6F4AD-71CF-461E-97C5-F33B43B2379A}">
      <dgm:prSet phldrT="[Text]"/>
      <dgm:spPr/>
      <dgm:t>
        <a:bodyPr/>
        <a:lstStyle/>
        <a:p>
          <a:endParaRPr lang="en-GB" b="1"/>
        </a:p>
      </dgm:t>
    </dgm:pt>
    <dgm:pt modelId="{B3B5D3AE-A9A9-4AED-A2CE-638C0C2EB12E}" type="parTrans" cxnId="{02BD4372-7670-4BE0-AE14-029723DF6531}">
      <dgm:prSet/>
      <dgm:spPr/>
      <dgm:t>
        <a:bodyPr/>
        <a:lstStyle/>
        <a:p>
          <a:endParaRPr lang="en-GB" sz="2400" b="1"/>
        </a:p>
      </dgm:t>
    </dgm:pt>
    <dgm:pt modelId="{84404B2C-7D32-4A49-A625-0824A56E4EDB}" type="sibTrans" cxnId="{02BD4372-7670-4BE0-AE14-029723DF6531}">
      <dgm:prSet/>
      <dgm:spPr/>
      <dgm:t>
        <a:bodyPr/>
        <a:lstStyle/>
        <a:p>
          <a:endParaRPr lang="en-GB" b="1"/>
        </a:p>
      </dgm:t>
    </dgm:pt>
    <dgm:pt modelId="{055EC430-79B9-4545-A909-BDB3631EBA00}">
      <dgm:prSet phldrT="[Text]"/>
      <dgm:spPr/>
      <dgm:t>
        <a:bodyPr/>
        <a:lstStyle/>
        <a:p>
          <a:r>
            <a:rPr lang="en-GB" b="1" dirty="0"/>
            <a:t>Control systems</a:t>
          </a:r>
        </a:p>
      </dgm:t>
    </dgm:pt>
    <dgm:pt modelId="{12C10030-A5D6-40F8-9BF4-5B958CB4D000}" type="parTrans" cxnId="{D72FD80B-5BD9-47F5-9B9A-94DFC80E1816}">
      <dgm:prSet/>
      <dgm:spPr/>
      <dgm:t>
        <a:bodyPr/>
        <a:lstStyle/>
        <a:p>
          <a:endParaRPr lang="en-GB" sz="2400" b="1"/>
        </a:p>
      </dgm:t>
    </dgm:pt>
    <dgm:pt modelId="{83CC710B-A7D5-420E-A2DF-FDB06759BC1B}" type="sibTrans" cxnId="{D72FD80B-5BD9-47F5-9B9A-94DFC80E1816}">
      <dgm:prSet/>
      <dgm:spPr/>
      <dgm:t>
        <a:bodyPr/>
        <a:lstStyle/>
        <a:p>
          <a:endParaRPr lang="en-GB" b="1"/>
        </a:p>
      </dgm:t>
    </dgm:pt>
    <dgm:pt modelId="{51FFAB43-D76E-49D2-ADE2-946EE01B2E38}" type="pres">
      <dgm:prSet presAssocID="{0AED3EBB-B9A9-44F2-BBEC-BA41FEE0F8FC}" presName="Name0" presStyleCnt="0">
        <dgm:presLayoutVars>
          <dgm:chMax val="1"/>
          <dgm:chPref val="1"/>
          <dgm:dir/>
          <dgm:animOne val="branch"/>
          <dgm:animLvl val="lvl"/>
        </dgm:presLayoutVars>
      </dgm:prSet>
      <dgm:spPr/>
    </dgm:pt>
    <dgm:pt modelId="{795752A0-8549-4409-B9ED-8CAA94046706}" type="pres">
      <dgm:prSet presAssocID="{8660E202-5F0D-4DEB-9DC8-C0BBCA6ED527}" presName="Parent" presStyleLbl="node0" presStyleIdx="0" presStyleCnt="1" custLinFactNeighborX="-1785" custLinFactNeighborY="33010">
        <dgm:presLayoutVars>
          <dgm:chMax val="6"/>
          <dgm:chPref val="6"/>
        </dgm:presLayoutVars>
      </dgm:prSet>
      <dgm:spPr/>
    </dgm:pt>
    <dgm:pt modelId="{BB279499-3E06-4D01-9D4A-F97837531B05}" type="pres">
      <dgm:prSet presAssocID="{70EBAB1B-0D39-41DF-B5A6-CA5892919BA6}" presName="Accent1" presStyleCnt="0"/>
      <dgm:spPr/>
    </dgm:pt>
    <dgm:pt modelId="{6E16345D-8274-4B1A-A6E5-2BB81B1BB48A}" type="pres">
      <dgm:prSet presAssocID="{70EBAB1B-0D39-41DF-B5A6-CA5892919BA6}" presName="Accent" presStyleLbl="bgShp" presStyleIdx="0" presStyleCnt="6"/>
      <dgm:spPr/>
    </dgm:pt>
    <dgm:pt modelId="{493546B9-F7D2-484F-B591-15988EF6B044}" type="pres">
      <dgm:prSet presAssocID="{70EBAB1B-0D39-41DF-B5A6-CA5892919BA6}" presName="Child1" presStyleLbl="node1" presStyleIdx="0" presStyleCnt="6">
        <dgm:presLayoutVars>
          <dgm:chMax val="0"/>
          <dgm:chPref val="0"/>
          <dgm:bulletEnabled val="1"/>
        </dgm:presLayoutVars>
      </dgm:prSet>
      <dgm:spPr/>
    </dgm:pt>
    <dgm:pt modelId="{3CA7CB24-73F0-4154-A7C0-6BD2209FFB72}" type="pres">
      <dgm:prSet presAssocID="{C630A4C9-87C9-40BF-A933-FC0EF2581063}" presName="Accent2" presStyleCnt="0"/>
      <dgm:spPr/>
    </dgm:pt>
    <dgm:pt modelId="{E05BBB62-5376-4202-A7F3-C2780B95E57F}" type="pres">
      <dgm:prSet presAssocID="{C630A4C9-87C9-40BF-A933-FC0EF2581063}" presName="Accent" presStyleLbl="bgShp" presStyleIdx="1" presStyleCnt="6"/>
      <dgm:spPr/>
    </dgm:pt>
    <dgm:pt modelId="{BDF300E7-5485-428F-B5AA-5A185483449D}" type="pres">
      <dgm:prSet presAssocID="{C630A4C9-87C9-40BF-A933-FC0EF2581063}" presName="Child2" presStyleLbl="node1" presStyleIdx="1" presStyleCnt="6">
        <dgm:presLayoutVars>
          <dgm:chMax val="0"/>
          <dgm:chPref val="0"/>
          <dgm:bulletEnabled val="1"/>
        </dgm:presLayoutVars>
      </dgm:prSet>
      <dgm:spPr/>
    </dgm:pt>
    <dgm:pt modelId="{E5E6F8B8-E666-4BA9-9C41-B6D364BFFB20}" type="pres">
      <dgm:prSet presAssocID="{2285742F-FDC4-473A-AAEE-C51B01362DBF}" presName="Accent3" presStyleCnt="0"/>
      <dgm:spPr/>
    </dgm:pt>
    <dgm:pt modelId="{6E5314F4-8E3E-4D99-8E04-586C2A48F1FE}" type="pres">
      <dgm:prSet presAssocID="{2285742F-FDC4-473A-AAEE-C51B01362DBF}" presName="Accent" presStyleLbl="bgShp" presStyleIdx="2" presStyleCnt="6"/>
      <dgm:spPr/>
    </dgm:pt>
    <dgm:pt modelId="{ECC5F9E4-186D-4116-A1F4-0AFBEAA07E4F}" type="pres">
      <dgm:prSet presAssocID="{2285742F-FDC4-473A-AAEE-C51B01362DBF}" presName="Child3" presStyleLbl="node1" presStyleIdx="2" presStyleCnt="6">
        <dgm:presLayoutVars>
          <dgm:chMax val="0"/>
          <dgm:chPref val="0"/>
          <dgm:bulletEnabled val="1"/>
        </dgm:presLayoutVars>
      </dgm:prSet>
      <dgm:spPr/>
    </dgm:pt>
    <dgm:pt modelId="{69D12917-8CDF-4B59-AC5D-E9A2C88F58E9}" type="pres">
      <dgm:prSet presAssocID="{BA6F2B7D-9604-421C-B1C6-F52A230686EC}" presName="Accent4" presStyleCnt="0"/>
      <dgm:spPr/>
    </dgm:pt>
    <dgm:pt modelId="{E381E2DF-EAB7-49EB-95E0-1C16834735E3}" type="pres">
      <dgm:prSet presAssocID="{BA6F2B7D-9604-421C-B1C6-F52A230686EC}" presName="Accent" presStyleLbl="bgShp" presStyleIdx="3" presStyleCnt="6"/>
      <dgm:spPr/>
    </dgm:pt>
    <dgm:pt modelId="{21698BA0-10FA-48F0-84F8-142E88DDB869}" type="pres">
      <dgm:prSet presAssocID="{BA6F2B7D-9604-421C-B1C6-F52A230686EC}" presName="Child4" presStyleLbl="node1" presStyleIdx="3" presStyleCnt="6">
        <dgm:presLayoutVars>
          <dgm:chMax val="0"/>
          <dgm:chPref val="0"/>
          <dgm:bulletEnabled val="1"/>
        </dgm:presLayoutVars>
      </dgm:prSet>
      <dgm:spPr/>
    </dgm:pt>
    <dgm:pt modelId="{01E8E4E5-9CAA-4FEF-BD75-A04B891022B5}" type="pres">
      <dgm:prSet presAssocID="{055EC430-79B9-4545-A909-BDB3631EBA00}" presName="Accent5" presStyleCnt="0"/>
      <dgm:spPr/>
    </dgm:pt>
    <dgm:pt modelId="{348E0A32-650F-4948-8A13-F1AAAAECBE7F}" type="pres">
      <dgm:prSet presAssocID="{055EC430-79B9-4545-A909-BDB3631EBA00}" presName="Accent" presStyleLbl="bgShp" presStyleIdx="4" presStyleCnt="6"/>
      <dgm:spPr/>
    </dgm:pt>
    <dgm:pt modelId="{135D53E3-6422-4733-A8C3-8AEF62C82D68}" type="pres">
      <dgm:prSet presAssocID="{055EC430-79B9-4545-A909-BDB3631EBA00}" presName="Child5" presStyleLbl="node1" presStyleIdx="4" presStyleCnt="6">
        <dgm:presLayoutVars>
          <dgm:chMax val="0"/>
          <dgm:chPref val="0"/>
          <dgm:bulletEnabled val="1"/>
        </dgm:presLayoutVars>
      </dgm:prSet>
      <dgm:spPr/>
    </dgm:pt>
    <dgm:pt modelId="{AA9CC156-6E29-42D8-973A-052BED8518E3}" type="pres">
      <dgm:prSet presAssocID="{24CCF8EF-E4A1-4852-BB6E-CFA6DB17C1D7}" presName="Accent6" presStyleCnt="0"/>
      <dgm:spPr/>
    </dgm:pt>
    <dgm:pt modelId="{4A7E683D-4849-49A6-8B69-0C4C27B5CED9}" type="pres">
      <dgm:prSet presAssocID="{24CCF8EF-E4A1-4852-BB6E-CFA6DB17C1D7}" presName="Accent" presStyleLbl="bgShp" presStyleIdx="5" presStyleCnt="6"/>
      <dgm:spPr/>
    </dgm:pt>
    <dgm:pt modelId="{B4F178C0-F16B-4B50-B31B-6593178D1CAC}" type="pres">
      <dgm:prSet presAssocID="{24CCF8EF-E4A1-4852-BB6E-CFA6DB17C1D7}" presName="Child6" presStyleLbl="node1" presStyleIdx="5" presStyleCnt="6">
        <dgm:presLayoutVars>
          <dgm:chMax val="0"/>
          <dgm:chPref val="0"/>
          <dgm:bulletEnabled val="1"/>
        </dgm:presLayoutVars>
      </dgm:prSet>
      <dgm:spPr/>
    </dgm:pt>
  </dgm:ptLst>
  <dgm:cxnLst>
    <dgm:cxn modelId="{D72FD80B-5BD9-47F5-9B9A-94DFC80E1816}" srcId="{8660E202-5F0D-4DEB-9DC8-C0BBCA6ED527}" destId="{055EC430-79B9-4545-A909-BDB3631EBA00}" srcOrd="4" destOrd="0" parTransId="{12C10030-A5D6-40F8-9BF4-5B958CB4D000}" sibTransId="{83CC710B-A7D5-420E-A2DF-FDB06759BC1B}"/>
    <dgm:cxn modelId="{626C5B16-A581-40E0-AE3E-6D679ADF711B}" srcId="{8660E202-5F0D-4DEB-9DC8-C0BBCA6ED527}" destId="{2285742F-FDC4-473A-AAEE-C51B01362DBF}" srcOrd="2" destOrd="0" parTransId="{AAF05CDD-7C7A-461A-93E1-4D82BE4FE402}" sibTransId="{E4B9DF92-5B69-43D9-9E99-9421AAFE1FD2}"/>
    <dgm:cxn modelId="{E53CC416-0343-4875-BD08-F156BDBEA2D9}" type="presOf" srcId="{055EC430-79B9-4545-A909-BDB3631EBA00}" destId="{135D53E3-6422-4733-A8C3-8AEF62C82D68}" srcOrd="0" destOrd="0" presId="urn:microsoft.com/office/officeart/2011/layout/HexagonRadial"/>
    <dgm:cxn modelId="{EDBA9A62-BB6D-443D-B6D7-4375264B1C15}" type="presOf" srcId="{C630A4C9-87C9-40BF-A933-FC0EF2581063}" destId="{BDF300E7-5485-428F-B5AA-5A185483449D}" srcOrd="0" destOrd="0" presId="urn:microsoft.com/office/officeart/2011/layout/HexagonRadial"/>
    <dgm:cxn modelId="{E0B7A464-F73A-4E2E-A570-E28434240A14}" type="presOf" srcId="{BA6F2B7D-9604-421C-B1C6-F52A230686EC}" destId="{21698BA0-10FA-48F0-84F8-142E88DDB869}" srcOrd="0" destOrd="0" presId="urn:microsoft.com/office/officeart/2011/layout/HexagonRadial"/>
    <dgm:cxn modelId="{96215D68-1603-4DF4-9F9A-A35B0FAA5553}" type="presOf" srcId="{24CCF8EF-E4A1-4852-BB6E-CFA6DB17C1D7}" destId="{B4F178C0-F16B-4B50-B31B-6593178D1CAC}" srcOrd="0" destOrd="0" presId="urn:microsoft.com/office/officeart/2011/layout/HexagonRadial"/>
    <dgm:cxn modelId="{2146536A-7435-4695-A590-18551CE1F4EF}" type="presOf" srcId="{2285742F-FDC4-473A-AAEE-C51B01362DBF}" destId="{ECC5F9E4-186D-4116-A1F4-0AFBEAA07E4F}" srcOrd="0" destOrd="0" presId="urn:microsoft.com/office/officeart/2011/layout/HexagonRadial"/>
    <dgm:cxn modelId="{D6E8E54F-57FC-493B-84A0-887BB67617D8}" srcId="{8660E202-5F0D-4DEB-9DC8-C0BBCA6ED527}" destId="{C630A4C9-87C9-40BF-A933-FC0EF2581063}" srcOrd="1" destOrd="0" parTransId="{0208FB56-F455-480F-AE10-D0B4DEAF072C}" sibTransId="{2463C9E7-5B70-426F-BB9F-312C1D5D821B}"/>
    <dgm:cxn modelId="{02BD4372-7670-4BE0-AE14-029723DF6531}" srcId="{0AED3EBB-B9A9-44F2-BBEC-BA41FEE0F8FC}" destId="{26E6F4AD-71CF-461E-97C5-F33B43B2379A}" srcOrd="1" destOrd="0" parTransId="{B3B5D3AE-A9A9-4AED-A2CE-638C0C2EB12E}" sibTransId="{84404B2C-7D32-4A49-A625-0824A56E4EDB}"/>
    <dgm:cxn modelId="{375AD486-08C7-4C88-A03D-89DC20D5D7C2}" type="presOf" srcId="{70EBAB1B-0D39-41DF-B5A6-CA5892919BA6}" destId="{493546B9-F7D2-484F-B591-15988EF6B044}" srcOrd="0" destOrd="0" presId="urn:microsoft.com/office/officeart/2011/layout/HexagonRadial"/>
    <dgm:cxn modelId="{ED390B94-13C9-4081-9FE8-7D5A2B9AC799}" type="presOf" srcId="{0AED3EBB-B9A9-44F2-BBEC-BA41FEE0F8FC}" destId="{51FFAB43-D76E-49D2-ADE2-946EE01B2E38}" srcOrd="0" destOrd="0" presId="urn:microsoft.com/office/officeart/2011/layout/HexagonRadial"/>
    <dgm:cxn modelId="{1A28B99F-644A-4E4B-B81C-CA3FC35F2422}" srcId="{0AED3EBB-B9A9-44F2-BBEC-BA41FEE0F8FC}" destId="{8660E202-5F0D-4DEB-9DC8-C0BBCA6ED527}" srcOrd="0" destOrd="0" parTransId="{8E7AC8B8-529B-49C7-A639-AB3742A2FBE3}" sibTransId="{8F4B44E7-12E9-47E0-9146-F5C6FD7730D1}"/>
    <dgm:cxn modelId="{4F2672AF-16BC-4B3D-A11A-D6770E39BC4A}" srcId="{8660E202-5F0D-4DEB-9DC8-C0BBCA6ED527}" destId="{BA6F2B7D-9604-421C-B1C6-F52A230686EC}" srcOrd="3" destOrd="0" parTransId="{9DA9A36E-FCC4-49BF-95B9-6190FD55891D}" sibTransId="{5463A911-D440-4F4C-8FDE-91DCD3D84935}"/>
    <dgm:cxn modelId="{3E8F2DB0-4CC3-40C3-8A87-E96AD0919821}" type="presOf" srcId="{8660E202-5F0D-4DEB-9DC8-C0BBCA6ED527}" destId="{795752A0-8549-4409-B9ED-8CAA94046706}" srcOrd="0" destOrd="0" presId="urn:microsoft.com/office/officeart/2011/layout/HexagonRadial"/>
    <dgm:cxn modelId="{E89948BB-8878-492E-B894-414EBD597053}" srcId="{8660E202-5F0D-4DEB-9DC8-C0BBCA6ED527}" destId="{70EBAB1B-0D39-41DF-B5A6-CA5892919BA6}" srcOrd="0" destOrd="0" parTransId="{86A392F4-B366-48DD-A026-A217074938AC}" sibTransId="{6E29E700-749D-45E2-B954-266FF73F2FDD}"/>
    <dgm:cxn modelId="{8011D5ED-7D09-4679-A1D9-1F32C7C70C10}" srcId="{8660E202-5F0D-4DEB-9DC8-C0BBCA6ED527}" destId="{24CCF8EF-E4A1-4852-BB6E-CFA6DB17C1D7}" srcOrd="5" destOrd="0" parTransId="{4816952C-4F72-41E0-8F0A-B5D007B8DE07}" sibTransId="{23E0385E-57D1-4062-BE57-19F889765C1E}"/>
    <dgm:cxn modelId="{3AE3D188-04E3-4566-A60B-829FEA1B9E66}" type="presParOf" srcId="{51FFAB43-D76E-49D2-ADE2-946EE01B2E38}" destId="{795752A0-8549-4409-B9ED-8CAA94046706}" srcOrd="0" destOrd="0" presId="urn:microsoft.com/office/officeart/2011/layout/HexagonRadial"/>
    <dgm:cxn modelId="{8804DBC7-DB0B-4F57-AA22-26B0015C49CE}" type="presParOf" srcId="{51FFAB43-D76E-49D2-ADE2-946EE01B2E38}" destId="{BB279499-3E06-4D01-9D4A-F97837531B05}" srcOrd="1" destOrd="0" presId="urn:microsoft.com/office/officeart/2011/layout/HexagonRadial"/>
    <dgm:cxn modelId="{16485FDB-FAA3-407C-A7D3-74B7901553AE}" type="presParOf" srcId="{BB279499-3E06-4D01-9D4A-F97837531B05}" destId="{6E16345D-8274-4B1A-A6E5-2BB81B1BB48A}" srcOrd="0" destOrd="0" presId="urn:microsoft.com/office/officeart/2011/layout/HexagonRadial"/>
    <dgm:cxn modelId="{90F37C25-0633-4916-B65A-0D04BFC07BF1}" type="presParOf" srcId="{51FFAB43-D76E-49D2-ADE2-946EE01B2E38}" destId="{493546B9-F7D2-484F-B591-15988EF6B044}" srcOrd="2" destOrd="0" presId="urn:microsoft.com/office/officeart/2011/layout/HexagonRadial"/>
    <dgm:cxn modelId="{77C4FE2C-9AD0-4193-8F2E-64263B66F113}" type="presParOf" srcId="{51FFAB43-D76E-49D2-ADE2-946EE01B2E38}" destId="{3CA7CB24-73F0-4154-A7C0-6BD2209FFB72}" srcOrd="3" destOrd="0" presId="urn:microsoft.com/office/officeart/2011/layout/HexagonRadial"/>
    <dgm:cxn modelId="{659A7540-C4A2-42C9-A18A-B9B107F7747E}" type="presParOf" srcId="{3CA7CB24-73F0-4154-A7C0-6BD2209FFB72}" destId="{E05BBB62-5376-4202-A7F3-C2780B95E57F}" srcOrd="0" destOrd="0" presId="urn:microsoft.com/office/officeart/2011/layout/HexagonRadial"/>
    <dgm:cxn modelId="{0BAFD16D-3379-4FC7-A767-5B9ED65F36C9}" type="presParOf" srcId="{51FFAB43-D76E-49D2-ADE2-946EE01B2E38}" destId="{BDF300E7-5485-428F-B5AA-5A185483449D}" srcOrd="4" destOrd="0" presId="urn:microsoft.com/office/officeart/2011/layout/HexagonRadial"/>
    <dgm:cxn modelId="{8C597840-6A90-42F8-A647-B471D7C3A7D2}" type="presParOf" srcId="{51FFAB43-D76E-49D2-ADE2-946EE01B2E38}" destId="{E5E6F8B8-E666-4BA9-9C41-B6D364BFFB20}" srcOrd="5" destOrd="0" presId="urn:microsoft.com/office/officeart/2011/layout/HexagonRadial"/>
    <dgm:cxn modelId="{2BD14CEC-B1B3-47B6-A060-488C50D66AAB}" type="presParOf" srcId="{E5E6F8B8-E666-4BA9-9C41-B6D364BFFB20}" destId="{6E5314F4-8E3E-4D99-8E04-586C2A48F1FE}" srcOrd="0" destOrd="0" presId="urn:microsoft.com/office/officeart/2011/layout/HexagonRadial"/>
    <dgm:cxn modelId="{1E565E7A-6D19-48A8-9456-C6CD93C7E532}" type="presParOf" srcId="{51FFAB43-D76E-49D2-ADE2-946EE01B2E38}" destId="{ECC5F9E4-186D-4116-A1F4-0AFBEAA07E4F}" srcOrd="6" destOrd="0" presId="urn:microsoft.com/office/officeart/2011/layout/HexagonRadial"/>
    <dgm:cxn modelId="{CA3BF44F-99ED-460F-BEE5-EA3A1B3172CE}" type="presParOf" srcId="{51FFAB43-D76E-49D2-ADE2-946EE01B2E38}" destId="{69D12917-8CDF-4B59-AC5D-E9A2C88F58E9}" srcOrd="7" destOrd="0" presId="urn:microsoft.com/office/officeart/2011/layout/HexagonRadial"/>
    <dgm:cxn modelId="{3F45ED21-BC1D-4FC1-AEA2-3F575E4AD84C}" type="presParOf" srcId="{69D12917-8CDF-4B59-AC5D-E9A2C88F58E9}" destId="{E381E2DF-EAB7-49EB-95E0-1C16834735E3}" srcOrd="0" destOrd="0" presId="urn:microsoft.com/office/officeart/2011/layout/HexagonRadial"/>
    <dgm:cxn modelId="{A3CE8F08-A844-4A53-83C3-12F2914AFFED}" type="presParOf" srcId="{51FFAB43-D76E-49D2-ADE2-946EE01B2E38}" destId="{21698BA0-10FA-48F0-84F8-142E88DDB869}" srcOrd="8" destOrd="0" presId="urn:microsoft.com/office/officeart/2011/layout/HexagonRadial"/>
    <dgm:cxn modelId="{F8B72FD1-1155-4362-9A5C-74D79ED8E7AF}" type="presParOf" srcId="{51FFAB43-D76E-49D2-ADE2-946EE01B2E38}" destId="{01E8E4E5-9CAA-4FEF-BD75-A04B891022B5}" srcOrd="9" destOrd="0" presId="urn:microsoft.com/office/officeart/2011/layout/HexagonRadial"/>
    <dgm:cxn modelId="{EBEDEDBB-AB10-45AE-B920-B53538516F2A}" type="presParOf" srcId="{01E8E4E5-9CAA-4FEF-BD75-A04B891022B5}" destId="{348E0A32-650F-4948-8A13-F1AAAAECBE7F}" srcOrd="0" destOrd="0" presId="urn:microsoft.com/office/officeart/2011/layout/HexagonRadial"/>
    <dgm:cxn modelId="{F89117C9-9809-4650-8264-D1552D9EE3F7}" type="presParOf" srcId="{51FFAB43-D76E-49D2-ADE2-946EE01B2E38}" destId="{135D53E3-6422-4733-A8C3-8AEF62C82D68}" srcOrd="10" destOrd="0" presId="urn:microsoft.com/office/officeart/2011/layout/HexagonRadial"/>
    <dgm:cxn modelId="{4E44BCC5-C633-429E-99D5-B852382CB32F}" type="presParOf" srcId="{51FFAB43-D76E-49D2-ADE2-946EE01B2E38}" destId="{AA9CC156-6E29-42D8-973A-052BED8518E3}" srcOrd="11" destOrd="0" presId="urn:microsoft.com/office/officeart/2011/layout/HexagonRadial"/>
    <dgm:cxn modelId="{2C1CAE25-C97C-4BDD-B094-8DA56516EC36}" type="presParOf" srcId="{AA9CC156-6E29-42D8-973A-052BED8518E3}" destId="{4A7E683D-4849-49A6-8B69-0C4C27B5CED9}" srcOrd="0" destOrd="0" presId="urn:microsoft.com/office/officeart/2011/layout/HexagonRadial"/>
    <dgm:cxn modelId="{FFDADBB4-11E0-4181-B694-0301A8D9F562}" type="presParOf" srcId="{51FFAB43-D76E-49D2-ADE2-946EE01B2E38}" destId="{B4F178C0-F16B-4B50-B31B-6593178D1CAC}"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310305"/>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04512" y="697868"/>
          <a:ext cx="1043437" cy="104343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100000"/>
            </a:lnSpc>
            <a:spcBef>
              <a:spcPct val="0"/>
            </a:spcBef>
            <a:spcAft>
              <a:spcPct val="35000"/>
            </a:spcAft>
            <a:buNone/>
            <a:defRPr cap="all"/>
          </a:pPr>
          <a:r>
            <a:rPr lang="en-gb" sz="1600" kern="1200" dirty="0"/>
            <a:t>The concept of change </a:t>
          </a:r>
        </a:p>
      </dsp:txBody>
      <dsp:txXfrm>
        <a:off x="35606" y="2695306"/>
        <a:ext cx="2981250" cy="720000"/>
      </dsp:txXfrm>
    </dsp:sp>
    <dsp:sp modelId="{BCD8CDD9-0C56-4401-ADB1-8B48DAB2C96F}">
      <dsp:nvSpPr>
        <dsp:cNvPr id="0" name=""/>
        <dsp:cNvSpPr/>
      </dsp:nvSpPr>
      <dsp:spPr>
        <a:xfrm>
          <a:off x="4119918" y="310305"/>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697868"/>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100000"/>
            </a:lnSpc>
            <a:spcBef>
              <a:spcPct val="0"/>
            </a:spcBef>
            <a:spcAft>
              <a:spcPct val="35000"/>
            </a:spcAft>
            <a:buNone/>
            <a:defRPr cap="all"/>
          </a:pPr>
          <a:r>
            <a:rPr lang="en-gb" sz="1600" kern="1200" dirty="0"/>
            <a:t>Reasons for change and how it is managed</a:t>
          </a:r>
        </a:p>
      </dsp:txBody>
      <dsp:txXfrm>
        <a:off x="3538574" y="2695306"/>
        <a:ext cx="2981250" cy="720000"/>
      </dsp:txXfrm>
    </dsp:sp>
    <dsp:sp modelId="{FF93E135-77D6-48A0-8871-9BC93D705D06}">
      <dsp:nvSpPr>
        <dsp:cNvPr id="0" name=""/>
        <dsp:cNvSpPr/>
      </dsp:nvSpPr>
      <dsp:spPr>
        <a:xfrm>
          <a:off x="7622887" y="310305"/>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10450" y="69786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100000"/>
            </a:lnSpc>
            <a:spcBef>
              <a:spcPct val="0"/>
            </a:spcBef>
            <a:spcAft>
              <a:spcPct val="35000"/>
            </a:spcAft>
            <a:buNone/>
            <a:defRPr cap="all"/>
          </a:pPr>
          <a:r>
            <a:rPr lang="en-GB" sz="1600" kern="1200" dirty="0"/>
            <a:t>R</a:t>
          </a:r>
          <a:r>
            <a:rPr lang="en-gb" sz="1600" kern="1200" dirty="0"/>
            <a:t>esistance to change and organisational culture</a:t>
          </a:r>
        </a:p>
      </dsp:txBody>
      <dsp:txXfrm>
        <a:off x="7041543" y="2695306"/>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575C3-ABCF-48B6-A3A9-EB4411ED957A}">
      <dsp:nvSpPr>
        <dsp:cNvPr id="0" name=""/>
        <dsp:cNvSpPr/>
      </dsp:nvSpPr>
      <dsp:spPr>
        <a:xfrm>
          <a:off x="0" y="2450"/>
          <a:ext cx="586202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EE4006-2B19-4B32-A2EB-DB17B8F2BE93}">
      <dsp:nvSpPr>
        <dsp:cNvPr id="0" name=""/>
        <dsp:cNvSpPr/>
      </dsp:nvSpPr>
      <dsp:spPr>
        <a:xfrm>
          <a:off x="0" y="2450"/>
          <a:ext cx="5862027" cy="835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Moving an organisation from one stable state to another</a:t>
          </a:r>
          <a:endParaRPr lang="en-US" sz="2000" kern="1200"/>
        </a:p>
      </dsp:txBody>
      <dsp:txXfrm>
        <a:off x="0" y="2450"/>
        <a:ext cx="5862027" cy="835611"/>
      </dsp:txXfrm>
    </dsp:sp>
    <dsp:sp modelId="{896D85B0-D654-40B7-8298-3F90140DA62E}">
      <dsp:nvSpPr>
        <dsp:cNvPr id="0" name=""/>
        <dsp:cNvSpPr/>
      </dsp:nvSpPr>
      <dsp:spPr>
        <a:xfrm>
          <a:off x="0" y="838061"/>
          <a:ext cx="586202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D15942-4017-43CD-8429-9B9535018407}">
      <dsp:nvSpPr>
        <dsp:cNvPr id="0" name=""/>
        <dsp:cNvSpPr/>
      </dsp:nvSpPr>
      <dsp:spPr>
        <a:xfrm>
          <a:off x="0" y="838061"/>
          <a:ext cx="5862027" cy="835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Top down</a:t>
          </a:r>
          <a:endParaRPr lang="en-US" sz="2000" kern="1200"/>
        </a:p>
      </dsp:txBody>
      <dsp:txXfrm>
        <a:off x="0" y="838061"/>
        <a:ext cx="5862027" cy="835611"/>
      </dsp:txXfrm>
    </dsp:sp>
    <dsp:sp modelId="{56FAC9CD-C6C2-40E3-90DF-A69FE32EAD4C}">
      <dsp:nvSpPr>
        <dsp:cNvPr id="0" name=""/>
        <dsp:cNvSpPr/>
      </dsp:nvSpPr>
      <dsp:spPr>
        <a:xfrm>
          <a:off x="0" y="1673672"/>
          <a:ext cx="586202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862254-1C26-4DE6-A00A-E6866F73C48F}">
      <dsp:nvSpPr>
        <dsp:cNvPr id="0" name=""/>
        <dsp:cNvSpPr/>
      </dsp:nvSpPr>
      <dsp:spPr>
        <a:xfrm>
          <a:off x="0" y="1673672"/>
          <a:ext cx="5862027" cy="835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Finite objectives</a:t>
          </a:r>
          <a:endParaRPr lang="en-US" sz="2000" kern="1200"/>
        </a:p>
      </dsp:txBody>
      <dsp:txXfrm>
        <a:off x="0" y="1673672"/>
        <a:ext cx="5862027" cy="835611"/>
      </dsp:txXfrm>
    </dsp:sp>
    <dsp:sp modelId="{1913F242-C873-442E-AC8F-0B33D5262C0F}">
      <dsp:nvSpPr>
        <dsp:cNvPr id="0" name=""/>
        <dsp:cNvSpPr/>
      </dsp:nvSpPr>
      <dsp:spPr>
        <a:xfrm>
          <a:off x="0" y="2509283"/>
          <a:ext cx="586202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4A9AAB-4533-4716-87F7-289D3850129F}">
      <dsp:nvSpPr>
        <dsp:cNvPr id="0" name=""/>
        <dsp:cNvSpPr/>
      </dsp:nvSpPr>
      <dsp:spPr>
        <a:xfrm>
          <a:off x="0" y="2509283"/>
          <a:ext cx="5862027" cy="835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Must be self-sustaining</a:t>
          </a:r>
          <a:endParaRPr lang="en-US" sz="2000" kern="1200"/>
        </a:p>
      </dsp:txBody>
      <dsp:txXfrm>
        <a:off x="0" y="2509283"/>
        <a:ext cx="5862027" cy="835611"/>
      </dsp:txXfrm>
    </dsp:sp>
    <dsp:sp modelId="{8613E6B3-47F6-444E-BBED-70D5ED7FD68A}">
      <dsp:nvSpPr>
        <dsp:cNvPr id="0" name=""/>
        <dsp:cNvSpPr/>
      </dsp:nvSpPr>
      <dsp:spPr>
        <a:xfrm>
          <a:off x="0" y="3344894"/>
          <a:ext cx="586202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6253CB-D1F3-4243-9FCD-8E0399AB1838}">
      <dsp:nvSpPr>
        <dsp:cNvPr id="0" name=""/>
        <dsp:cNvSpPr/>
      </dsp:nvSpPr>
      <dsp:spPr>
        <a:xfrm>
          <a:off x="0" y="3344894"/>
          <a:ext cx="5862027" cy="835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Collaborative processes</a:t>
          </a:r>
          <a:endParaRPr lang="en-US" sz="2000" kern="1200"/>
        </a:p>
      </dsp:txBody>
      <dsp:txXfrm>
        <a:off x="0" y="3344894"/>
        <a:ext cx="5862027" cy="835611"/>
      </dsp:txXfrm>
    </dsp:sp>
    <dsp:sp modelId="{661C9AC0-635C-4D34-8A7C-5B74FF596E17}">
      <dsp:nvSpPr>
        <dsp:cNvPr id="0" name=""/>
        <dsp:cNvSpPr/>
      </dsp:nvSpPr>
      <dsp:spPr>
        <a:xfrm>
          <a:off x="0" y="4180505"/>
          <a:ext cx="586202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A6FBB4-B5D5-41A8-AF91-FA89DE13CF60}">
      <dsp:nvSpPr>
        <dsp:cNvPr id="0" name=""/>
        <dsp:cNvSpPr/>
      </dsp:nvSpPr>
      <dsp:spPr>
        <a:xfrm>
          <a:off x="0" y="4180505"/>
          <a:ext cx="5862027" cy="835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Is a cycle of processes (Diagnosis/ Action/ Evaluation/ Further Action/ Further Evaluation)</a:t>
          </a:r>
          <a:endParaRPr lang="en-US" sz="2000" kern="1200"/>
        </a:p>
      </dsp:txBody>
      <dsp:txXfrm>
        <a:off x="0" y="4180505"/>
        <a:ext cx="5862027" cy="8356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5890FC-7AE6-40BA-8E1D-D5DF8E27F358}">
      <dsp:nvSpPr>
        <dsp:cNvPr id="0" name=""/>
        <dsp:cNvSpPr/>
      </dsp:nvSpPr>
      <dsp:spPr>
        <a:xfrm>
          <a:off x="0" y="2679"/>
          <a:ext cx="570148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04C77A2-796C-466A-B616-0FBBA1566B8C}">
      <dsp:nvSpPr>
        <dsp:cNvPr id="0" name=""/>
        <dsp:cNvSpPr/>
      </dsp:nvSpPr>
      <dsp:spPr>
        <a:xfrm>
          <a:off x="0" y="2679"/>
          <a:ext cx="5701487" cy="91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Calibri" panose="020F0502020204030204" pitchFamily="34" charset="0"/>
              <a:ea typeface="Calibri" panose="020F0502020204030204" pitchFamily="34" charset="0"/>
              <a:cs typeface="Calibri" panose="020F0502020204030204" pitchFamily="34" charset="0"/>
            </a:rPr>
            <a:t>Assumes environmental stability</a:t>
          </a:r>
          <a:endParaRPr lang="en-US" sz="2500" kern="1200" dirty="0">
            <a:latin typeface="Calibri" panose="020F0502020204030204" pitchFamily="34" charset="0"/>
            <a:ea typeface="Calibri" panose="020F0502020204030204" pitchFamily="34" charset="0"/>
            <a:cs typeface="Calibri" panose="020F0502020204030204" pitchFamily="34" charset="0"/>
          </a:endParaRPr>
        </a:p>
      </dsp:txBody>
      <dsp:txXfrm>
        <a:off x="0" y="2679"/>
        <a:ext cx="5701487" cy="913785"/>
      </dsp:txXfrm>
    </dsp:sp>
    <dsp:sp modelId="{61E01051-480A-4822-B549-306977D7C7D6}">
      <dsp:nvSpPr>
        <dsp:cNvPr id="0" name=""/>
        <dsp:cNvSpPr/>
      </dsp:nvSpPr>
      <dsp:spPr>
        <a:xfrm>
          <a:off x="0" y="916464"/>
          <a:ext cx="570148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E183977-7561-4F18-9E12-6E6DF9C23A4F}">
      <dsp:nvSpPr>
        <dsp:cNvPr id="0" name=""/>
        <dsp:cNvSpPr/>
      </dsp:nvSpPr>
      <dsp:spPr>
        <a:xfrm>
          <a:off x="0" y="916464"/>
          <a:ext cx="5701487" cy="91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Calibri" panose="020F0502020204030204" pitchFamily="34" charset="0"/>
              <a:ea typeface="Calibri" panose="020F0502020204030204" pitchFamily="34" charset="0"/>
              <a:cs typeface="Calibri" panose="020F0502020204030204" pitchFamily="34" charset="0"/>
            </a:rPr>
            <a:t>Ignores power and politics</a:t>
          </a:r>
          <a:endParaRPr lang="en-US" sz="2500" kern="1200" dirty="0">
            <a:latin typeface="Calibri" panose="020F0502020204030204" pitchFamily="34" charset="0"/>
            <a:ea typeface="Calibri" panose="020F0502020204030204" pitchFamily="34" charset="0"/>
            <a:cs typeface="Calibri" panose="020F0502020204030204" pitchFamily="34" charset="0"/>
          </a:endParaRPr>
        </a:p>
      </dsp:txBody>
      <dsp:txXfrm>
        <a:off x="0" y="916464"/>
        <a:ext cx="5701487" cy="913785"/>
      </dsp:txXfrm>
    </dsp:sp>
    <dsp:sp modelId="{7CD7D5E3-80EA-4D67-A013-2E88E1836DA8}">
      <dsp:nvSpPr>
        <dsp:cNvPr id="0" name=""/>
        <dsp:cNvSpPr/>
      </dsp:nvSpPr>
      <dsp:spPr>
        <a:xfrm>
          <a:off x="0" y="1830250"/>
          <a:ext cx="570148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18C6419-2039-45C0-91C2-485705602099}">
      <dsp:nvSpPr>
        <dsp:cNvPr id="0" name=""/>
        <dsp:cNvSpPr/>
      </dsp:nvSpPr>
      <dsp:spPr>
        <a:xfrm>
          <a:off x="0" y="1830250"/>
          <a:ext cx="5701487" cy="91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Calibri" panose="020F0502020204030204" pitchFamily="34" charset="0"/>
              <a:ea typeface="Calibri" panose="020F0502020204030204" pitchFamily="34" charset="0"/>
              <a:cs typeface="Calibri" panose="020F0502020204030204" pitchFamily="34" charset="0"/>
            </a:rPr>
            <a:t>Too reliant on managers</a:t>
          </a:r>
          <a:endParaRPr lang="en-US" sz="2500" kern="1200" dirty="0">
            <a:latin typeface="Calibri" panose="020F0502020204030204" pitchFamily="34" charset="0"/>
            <a:ea typeface="Calibri" panose="020F0502020204030204" pitchFamily="34" charset="0"/>
            <a:cs typeface="Calibri" panose="020F0502020204030204" pitchFamily="34" charset="0"/>
          </a:endParaRPr>
        </a:p>
      </dsp:txBody>
      <dsp:txXfrm>
        <a:off x="0" y="1830250"/>
        <a:ext cx="5701487" cy="913785"/>
      </dsp:txXfrm>
    </dsp:sp>
    <dsp:sp modelId="{52A18C76-71A2-4D34-8F92-7A4BD055FEB0}">
      <dsp:nvSpPr>
        <dsp:cNvPr id="0" name=""/>
        <dsp:cNvSpPr/>
      </dsp:nvSpPr>
      <dsp:spPr>
        <a:xfrm>
          <a:off x="0" y="2744035"/>
          <a:ext cx="570148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7B3ED0D-4F84-4B0C-BF50-0557EE6154BA}">
      <dsp:nvSpPr>
        <dsp:cNvPr id="0" name=""/>
        <dsp:cNvSpPr/>
      </dsp:nvSpPr>
      <dsp:spPr>
        <a:xfrm>
          <a:off x="0" y="2744035"/>
          <a:ext cx="5701487" cy="91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Calibri" panose="020F0502020204030204" pitchFamily="34" charset="0"/>
              <a:ea typeface="Calibri" panose="020F0502020204030204" pitchFamily="34" charset="0"/>
              <a:cs typeface="Calibri" panose="020F0502020204030204" pitchFamily="34" charset="0"/>
            </a:rPr>
            <a:t>Not applicable to situations that need rapid directive transformational change</a:t>
          </a:r>
          <a:endParaRPr lang="en-US" sz="2500" kern="1200" dirty="0">
            <a:latin typeface="Calibri" panose="020F0502020204030204" pitchFamily="34" charset="0"/>
            <a:ea typeface="Calibri" panose="020F0502020204030204" pitchFamily="34" charset="0"/>
            <a:cs typeface="Calibri" panose="020F0502020204030204" pitchFamily="34" charset="0"/>
          </a:endParaRPr>
        </a:p>
      </dsp:txBody>
      <dsp:txXfrm>
        <a:off x="0" y="2744035"/>
        <a:ext cx="5701487" cy="913785"/>
      </dsp:txXfrm>
    </dsp:sp>
    <dsp:sp modelId="{431C1C83-D509-40B0-88A0-9F8EDBDF03D4}">
      <dsp:nvSpPr>
        <dsp:cNvPr id="0" name=""/>
        <dsp:cNvSpPr/>
      </dsp:nvSpPr>
      <dsp:spPr>
        <a:xfrm>
          <a:off x="0" y="3657820"/>
          <a:ext cx="570148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7E4F118-C734-486C-80AE-9FEE92F6DC2D}">
      <dsp:nvSpPr>
        <dsp:cNvPr id="0" name=""/>
        <dsp:cNvSpPr/>
      </dsp:nvSpPr>
      <dsp:spPr>
        <a:xfrm>
          <a:off x="0" y="3657820"/>
          <a:ext cx="5701487" cy="91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Calibri" panose="020F0502020204030204" pitchFamily="34" charset="0"/>
              <a:ea typeface="Calibri" panose="020F0502020204030204" pitchFamily="34" charset="0"/>
              <a:cs typeface="Calibri" panose="020F0502020204030204" pitchFamily="34" charset="0"/>
            </a:rPr>
            <a:t>It is a ‘one best way’ approach</a:t>
          </a:r>
          <a:endParaRPr lang="en-US" sz="2500" kern="1200" dirty="0">
            <a:latin typeface="Calibri" panose="020F0502020204030204" pitchFamily="34" charset="0"/>
            <a:ea typeface="Calibri" panose="020F0502020204030204" pitchFamily="34" charset="0"/>
            <a:cs typeface="Calibri" panose="020F0502020204030204" pitchFamily="34" charset="0"/>
          </a:endParaRPr>
        </a:p>
      </dsp:txBody>
      <dsp:txXfrm>
        <a:off x="0" y="3657820"/>
        <a:ext cx="5701487" cy="913785"/>
      </dsp:txXfrm>
    </dsp:sp>
    <dsp:sp modelId="{76220D5F-2DBB-445A-B5EA-F2074D91CA25}">
      <dsp:nvSpPr>
        <dsp:cNvPr id="0" name=""/>
        <dsp:cNvSpPr/>
      </dsp:nvSpPr>
      <dsp:spPr>
        <a:xfrm>
          <a:off x="0" y="4571606"/>
          <a:ext cx="570148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54E7B2C-3EB1-47FC-9499-8181CCFB52CB}">
      <dsp:nvSpPr>
        <dsp:cNvPr id="0" name=""/>
        <dsp:cNvSpPr/>
      </dsp:nvSpPr>
      <dsp:spPr>
        <a:xfrm>
          <a:off x="0" y="4571606"/>
          <a:ext cx="5701487" cy="91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Calibri" panose="020F0502020204030204" pitchFamily="34" charset="0"/>
              <a:ea typeface="Calibri" panose="020F0502020204030204" pitchFamily="34" charset="0"/>
              <a:cs typeface="Calibri" panose="020F0502020204030204" pitchFamily="34" charset="0"/>
            </a:rPr>
            <a:t>Limited applicability</a:t>
          </a:r>
          <a:endParaRPr lang="en-US" sz="2500" kern="1200" dirty="0">
            <a:latin typeface="Calibri" panose="020F0502020204030204" pitchFamily="34" charset="0"/>
            <a:ea typeface="Calibri" panose="020F0502020204030204" pitchFamily="34" charset="0"/>
            <a:cs typeface="Calibri" panose="020F0502020204030204" pitchFamily="34" charset="0"/>
          </a:endParaRPr>
        </a:p>
      </dsp:txBody>
      <dsp:txXfrm>
        <a:off x="0" y="4571606"/>
        <a:ext cx="5701487" cy="9137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53982-EB2D-4454-B3AE-A26AEA8237D1}">
      <dsp:nvSpPr>
        <dsp:cNvPr id="0" name=""/>
        <dsp:cNvSpPr/>
      </dsp:nvSpPr>
      <dsp:spPr>
        <a:xfrm rot="5400000">
          <a:off x="5020887" y="-1049295"/>
          <a:ext cx="3370427" cy="6311624"/>
        </a:xfrm>
        <a:prstGeom prst="round2SameRect">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GB" sz="2700" kern="1200" dirty="0">
              <a:latin typeface="Calibri" panose="020F0502020204030204" pitchFamily="34" charset="0"/>
              <a:ea typeface="Calibri" panose="020F0502020204030204" pitchFamily="34" charset="0"/>
              <a:cs typeface="Calibri" panose="020F0502020204030204" pitchFamily="34" charset="0"/>
            </a:rPr>
            <a:t>Based on the assumption that all organisations operate in a turbulent dynamic and unpredictable environment</a:t>
          </a:r>
          <a:endParaRPr lang="en-US" sz="27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200150">
            <a:lnSpc>
              <a:spcPct val="90000"/>
            </a:lnSpc>
            <a:spcBef>
              <a:spcPct val="0"/>
            </a:spcBef>
            <a:spcAft>
              <a:spcPct val="15000"/>
            </a:spcAft>
            <a:buChar char="•"/>
          </a:pPr>
          <a:r>
            <a:rPr lang="en-GB" sz="2700" kern="1200" dirty="0">
              <a:latin typeface="Calibri" panose="020F0502020204030204" pitchFamily="34" charset="0"/>
              <a:ea typeface="Calibri" panose="020F0502020204030204" pitchFamily="34" charset="0"/>
              <a:cs typeface="Calibri" panose="020F0502020204030204" pitchFamily="34" charset="0"/>
            </a:rPr>
            <a:t>Organisations need to continuously check their environment to identify developments and respond appropriately </a:t>
          </a:r>
          <a:endParaRPr lang="en-US" sz="2700" kern="1200" dirty="0">
            <a:latin typeface="Calibri" panose="020F0502020204030204" pitchFamily="34" charset="0"/>
            <a:ea typeface="Calibri" panose="020F0502020204030204" pitchFamily="34" charset="0"/>
            <a:cs typeface="Calibri" panose="020F0502020204030204" pitchFamily="34" charset="0"/>
          </a:endParaRPr>
        </a:p>
      </dsp:txBody>
      <dsp:txXfrm rot="-5400000">
        <a:off x="3550289" y="585834"/>
        <a:ext cx="6147093" cy="3041365"/>
      </dsp:txXfrm>
    </dsp:sp>
    <dsp:sp modelId="{EC5E9430-8AD2-431B-AA29-475E4D7AFAC0}">
      <dsp:nvSpPr>
        <dsp:cNvPr id="0" name=""/>
        <dsp:cNvSpPr/>
      </dsp:nvSpPr>
      <dsp:spPr>
        <a:xfrm>
          <a:off x="0" y="0"/>
          <a:ext cx="3550288" cy="4213034"/>
        </a:xfrm>
        <a:prstGeom prst="roundRect">
          <a:avLst/>
        </a:prstGeom>
        <a:solidFill>
          <a:schemeClr val="accent5">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8120" tIns="99060" rIns="198120" bIns="99060" numCol="1" spcCol="1270" anchor="ctr" anchorCtr="0">
          <a:noAutofit/>
        </a:bodyPr>
        <a:lstStyle/>
        <a:p>
          <a:pPr marL="0" lvl="0" indent="0" algn="ctr" defTabSz="2311400">
            <a:lnSpc>
              <a:spcPct val="90000"/>
            </a:lnSpc>
            <a:spcBef>
              <a:spcPct val="0"/>
            </a:spcBef>
            <a:spcAft>
              <a:spcPct val="35000"/>
            </a:spcAft>
            <a:buNone/>
          </a:pPr>
          <a:r>
            <a:rPr lang="en-GB" sz="5200" kern="1200" dirty="0">
              <a:latin typeface="Calibri" panose="020F0502020204030204" pitchFamily="34" charset="0"/>
              <a:ea typeface="Calibri" panose="020F0502020204030204" pitchFamily="34" charset="0"/>
              <a:cs typeface="Calibri" panose="020F0502020204030204" pitchFamily="34" charset="0"/>
            </a:rPr>
            <a:t>Common Assertions</a:t>
          </a:r>
          <a:endParaRPr lang="en-US" sz="5200" kern="1200" dirty="0">
            <a:latin typeface="Calibri" panose="020F0502020204030204" pitchFamily="34" charset="0"/>
            <a:ea typeface="Calibri" panose="020F0502020204030204" pitchFamily="34" charset="0"/>
            <a:cs typeface="Calibri" panose="020F0502020204030204" pitchFamily="34" charset="0"/>
          </a:endParaRPr>
        </a:p>
      </dsp:txBody>
      <dsp:txXfrm>
        <a:off x="173311" y="173311"/>
        <a:ext cx="3203666" cy="38664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B034DA-B118-4C62-8C56-C768A9DAFFC7}">
      <dsp:nvSpPr>
        <dsp:cNvPr id="0" name=""/>
        <dsp:cNvSpPr/>
      </dsp:nvSpPr>
      <dsp:spPr>
        <a:xfrm>
          <a:off x="0" y="648"/>
          <a:ext cx="6060558"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219627-FE53-4390-8226-C9406A51FB07}">
      <dsp:nvSpPr>
        <dsp:cNvPr id="0" name=""/>
        <dsp:cNvSpPr/>
      </dsp:nvSpPr>
      <dsp:spPr>
        <a:xfrm>
          <a:off x="0" y="648"/>
          <a:ext cx="6060558" cy="1062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Changes must be local and incremental, leading to potential transformation</a:t>
          </a:r>
          <a:endParaRPr lang="en-US" sz="2300" kern="1200"/>
        </a:p>
      </dsp:txBody>
      <dsp:txXfrm>
        <a:off x="0" y="648"/>
        <a:ext cx="6060558" cy="1062996"/>
      </dsp:txXfrm>
    </dsp:sp>
    <dsp:sp modelId="{1D39DF1F-5061-4E63-9B36-4ECE31839C40}">
      <dsp:nvSpPr>
        <dsp:cNvPr id="0" name=""/>
        <dsp:cNvSpPr/>
      </dsp:nvSpPr>
      <dsp:spPr>
        <a:xfrm>
          <a:off x="0" y="1063645"/>
          <a:ext cx="6060558"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4F8181-C017-4B00-B471-0DAD2A6AA36E}">
      <dsp:nvSpPr>
        <dsp:cNvPr id="0" name=""/>
        <dsp:cNvSpPr/>
      </dsp:nvSpPr>
      <dsp:spPr>
        <a:xfrm>
          <a:off x="0" y="1063645"/>
          <a:ext cx="6060558" cy="1062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Change is interconnected</a:t>
          </a:r>
          <a:endParaRPr lang="en-US" sz="2300" kern="1200"/>
        </a:p>
      </dsp:txBody>
      <dsp:txXfrm>
        <a:off x="0" y="1063645"/>
        <a:ext cx="6060558" cy="1062996"/>
      </dsp:txXfrm>
    </dsp:sp>
    <dsp:sp modelId="{DAA0E999-A2EB-4939-9F32-6CCBF29DFA40}">
      <dsp:nvSpPr>
        <dsp:cNvPr id="0" name=""/>
        <dsp:cNvSpPr/>
      </dsp:nvSpPr>
      <dsp:spPr>
        <a:xfrm>
          <a:off x="0" y="2126641"/>
          <a:ext cx="6060558"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E1C856-6F3D-409E-8B53-B49A64BE8591}">
      <dsp:nvSpPr>
        <dsp:cNvPr id="0" name=""/>
        <dsp:cNvSpPr/>
      </dsp:nvSpPr>
      <dsp:spPr>
        <a:xfrm>
          <a:off x="0" y="2126641"/>
          <a:ext cx="6060558" cy="1062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Context of change shapes and is shaped by action</a:t>
          </a:r>
          <a:endParaRPr lang="en-US" sz="2300" kern="1200"/>
        </a:p>
      </dsp:txBody>
      <dsp:txXfrm>
        <a:off x="0" y="2126641"/>
        <a:ext cx="6060558" cy="1062996"/>
      </dsp:txXfrm>
    </dsp:sp>
    <dsp:sp modelId="{070B306C-633B-432B-A571-A52AF9E72DAE}">
      <dsp:nvSpPr>
        <dsp:cNvPr id="0" name=""/>
        <dsp:cNvSpPr/>
      </dsp:nvSpPr>
      <dsp:spPr>
        <a:xfrm>
          <a:off x="0" y="3189637"/>
          <a:ext cx="6060558"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4937CB-8D32-467C-AE68-40C9FBBD921A}">
      <dsp:nvSpPr>
        <dsp:cNvPr id="0" name=""/>
        <dsp:cNvSpPr/>
      </dsp:nvSpPr>
      <dsp:spPr>
        <a:xfrm>
          <a:off x="0" y="3189637"/>
          <a:ext cx="6060558" cy="1062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Change is multi-casual and non linear ‘natural changes’</a:t>
          </a:r>
          <a:endParaRPr lang="en-US" sz="2300" kern="1200"/>
        </a:p>
      </dsp:txBody>
      <dsp:txXfrm>
        <a:off x="0" y="3189637"/>
        <a:ext cx="6060558" cy="1062996"/>
      </dsp:txXfrm>
    </dsp:sp>
    <dsp:sp modelId="{A4F9F753-4BF7-4EBD-9B76-011C54564CA3}">
      <dsp:nvSpPr>
        <dsp:cNvPr id="0" name=""/>
        <dsp:cNvSpPr/>
      </dsp:nvSpPr>
      <dsp:spPr>
        <a:xfrm>
          <a:off x="0" y="4252633"/>
          <a:ext cx="6060558"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564BFD-14B4-498B-A916-0528EFBB43DB}">
      <dsp:nvSpPr>
        <dsp:cNvPr id="0" name=""/>
        <dsp:cNvSpPr/>
      </dsp:nvSpPr>
      <dsp:spPr>
        <a:xfrm>
          <a:off x="0" y="4252633"/>
          <a:ext cx="6060558" cy="1062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Change is political process and not an analytical-rational one </a:t>
          </a:r>
          <a:endParaRPr lang="en-US" sz="2300" kern="1200"/>
        </a:p>
      </dsp:txBody>
      <dsp:txXfrm>
        <a:off x="0" y="4252633"/>
        <a:ext cx="6060558" cy="10629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13B27-BDC6-4BC8-B683-7FBE8BE97D06}">
      <dsp:nvSpPr>
        <dsp:cNvPr id="0" name=""/>
        <dsp:cNvSpPr/>
      </dsp:nvSpPr>
      <dsp:spPr>
        <a:xfrm>
          <a:off x="4892826" y="2226681"/>
          <a:ext cx="1588363" cy="1588363"/>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Response to change</a:t>
          </a:r>
        </a:p>
      </dsp:txBody>
      <dsp:txXfrm>
        <a:off x="5125436" y="2459291"/>
        <a:ext cx="1123143" cy="1123143"/>
      </dsp:txXfrm>
    </dsp:sp>
    <dsp:sp modelId="{EB0A2C63-DC69-47D1-8CC4-3C003198E28B}">
      <dsp:nvSpPr>
        <dsp:cNvPr id="0" name=""/>
        <dsp:cNvSpPr/>
      </dsp:nvSpPr>
      <dsp:spPr>
        <a:xfrm rot="5400000" flipH="1">
          <a:off x="5535892" y="1648496"/>
          <a:ext cx="302231" cy="54004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solidFill>
              <a:schemeClr val="tx1"/>
            </a:solidFill>
          </a:endParaRPr>
        </a:p>
      </dsp:txBody>
      <dsp:txXfrm>
        <a:off x="5581227" y="1801840"/>
        <a:ext cx="211562" cy="324025"/>
      </dsp:txXfrm>
    </dsp:sp>
    <dsp:sp modelId="{73D091A7-725D-4082-B415-FF221B795677}">
      <dsp:nvSpPr>
        <dsp:cNvPr id="0" name=""/>
        <dsp:cNvSpPr/>
      </dsp:nvSpPr>
      <dsp:spPr>
        <a:xfrm>
          <a:off x="4892826" y="2929"/>
          <a:ext cx="1588363" cy="1588363"/>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rPr>
            <a:t>1. Nature of change </a:t>
          </a:r>
        </a:p>
      </dsp:txBody>
      <dsp:txXfrm>
        <a:off x="5125436" y="235539"/>
        <a:ext cx="1123143" cy="1123143"/>
      </dsp:txXfrm>
    </dsp:sp>
    <dsp:sp modelId="{15F59F93-4CA4-4FD3-8D35-406D2198E031}">
      <dsp:nvSpPr>
        <dsp:cNvPr id="0" name=""/>
        <dsp:cNvSpPr/>
      </dsp:nvSpPr>
      <dsp:spPr>
        <a:xfrm rot="20520000">
          <a:off x="6567023" y="2410198"/>
          <a:ext cx="336755" cy="540043"/>
        </a:xfrm>
        <a:prstGeom prst="rightArrow">
          <a:avLst>
            <a:gd name="adj1" fmla="val 60000"/>
            <a:gd name="adj2" fmla="val 50000"/>
          </a:avLst>
        </a:prstGeom>
        <a:solidFill>
          <a:schemeClr val="accent3">
            <a:hueOff val="275361"/>
            <a:satOff val="1059"/>
            <a:lumOff val="14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solidFill>
              <a:schemeClr val="tx1"/>
            </a:solidFill>
          </a:endParaRPr>
        </a:p>
      </dsp:txBody>
      <dsp:txXfrm>
        <a:off x="6569495" y="2533816"/>
        <a:ext cx="235729" cy="324025"/>
      </dsp:txXfrm>
    </dsp:sp>
    <dsp:sp modelId="{ED46ECD6-D3BF-46D5-837C-0734199B7C20}">
      <dsp:nvSpPr>
        <dsp:cNvPr id="0" name=""/>
        <dsp:cNvSpPr/>
      </dsp:nvSpPr>
      <dsp:spPr>
        <a:xfrm>
          <a:off x="7007740" y="1539504"/>
          <a:ext cx="1588363" cy="1588363"/>
        </a:xfrm>
        <a:prstGeom prst="ellipse">
          <a:avLst/>
        </a:prstGeom>
        <a:solidFill>
          <a:srgbClr val="B6BF3F"/>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rPr>
            <a:t>2. Consequences of change</a:t>
          </a:r>
        </a:p>
      </dsp:txBody>
      <dsp:txXfrm>
        <a:off x="7240350" y="1772114"/>
        <a:ext cx="1123143" cy="1123143"/>
      </dsp:txXfrm>
    </dsp:sp>
    <dsp:sp modelId="{60E79401-84BD-40A8-B983-FB2046F0A1E7}">
      <dsp:nvSpPr>
        <dsp:cNvPr id="0" name=""/>
        <dsp:cNvSpPr/>
      </dsp:nvSpPr>
      <dsp:spPr>
        <a:xfrm rot="3240000">
          <a:off x="6166572" y="3642657"/>
          <a:ext cx="336755" cy="540043"/>
        </a:xfrm>
        <a:prstGeom prst="rightArrow">
          <a:avLst>
            <a:gd name="adj1" fmla="val 60000"/>
            <a:gd name="adj2" fmla="val 50000"/>
          </a:avLst>
        </a:prstGeom>
        <a:solidFill>
          <a:schemeClr val="accent3">
            <a:hueOff val="550722"/>
            <a:satOff val="2117"/>
            <a:lumOff val="29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solidFill>
              <a:schemeClr val="tx1"/>
            </a:solidFill>
          </a:endParaRPr>
        </a:p>
      </dsp:txBody>
      <dsp:txXfrm>
        <a:off x="6187394" y="3709800"/>
        <a:ext cx="235729" cy="324025"/>
      </dsp:txXfrm>
    </dsp:sp>
    <dsp:sp modelId="{C9D040E7-0A37-43E8-830B-4766B5561934}">
      <dsp:nvSpPr>
        <dsp:cNvPr id="0" name=""/>
        <dsp:cNvSpPr/>
      </dsp:nvSpPr>
      <dsp:spPr>
        <a:xfrm>
          <a:off x="6199915" y="4025734"/>
          <a:ext cx="1588363" cy="1588363"/>
        </a:xfrm>
        <a:prstGeom prst="ellipse">
          <a:avLst/>
        </a:prstGeom>
        <a:solidFill>
          <a:srgbClr val="F1540D"/>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rPr>
            <a:t>3. Organizational History </a:t>
          </a:r>
        </a:p>
      </dsp:txBody>
      <dsp:txXfrm>
        <a:off x="6432525" y="4258344"/>
        <a:ext cx="1123143" cy="1123143"/>
      </dsp:txXfrm>
    </dsp:sp>
    <dsp:sp modelId="{3C7EF64A-29AD-4807-A351-8749EDB68A54}">
      <dsp:nvSpPr>
        <dsp:cNvPr id="0" name=""/>
        <dsp:cNvSpPr/>
      </dsp:nvSpPr>
      <dsp:spPr>
        <a:xfrm rot="7560000">
          <a:off x="4870688" y="3642657"/>
          <a:ext cx="336755" cy="540043"/>
        </a:xfrm>
        <a:prstGeom prst="rightArrow">
          <a:avLst>
            <a:gd name="adj1" fmla="val 60000"/>
            <a:gd name="adj2" fmla="val 50000"/>
          </a:avLst>
        </a:prstGeom>
        <a:solidFill>
          <a:schemeClr val="accent3">
            <a:hueOff val="826084"/>
            <a:satOff val="3176"/>
            <a:lumOff val="4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solidFill>
              <a:schemeClr val="tx1"/>
            </a:solidFill>
          </a:endParaRPr>
        </a:p>
      </dsp:txBody>
      <dsp:txXfrm rot="10800000">
        <a:off x="4950892" y="3709800"/>
        <a:ext cx="235729" cy="324025"/>
      </dsp:txXfrm>
    </dsp:sp>
    <dsp:sp modelId="{E306EBE8-41F8-4C2B-8312-4EDC8867757C}">
      <dsp:nvSpPr>
        <dsp:cNvPr id="0" name=""/>
        <dsp:cNvSpPr/>
      </dsp:nvSpPr>
      <dsp:spPr>
        <a:xfrm>
          <a:off x="3585738" y="4025734"/>
          <a:ext cx="1588363" cy="1588363"/>
        </a:xfrm>
        <a:prstGeom prst="ellipse">
          <a:avLst/>
        </a:prstGeom>
        <a:solidFill>
          <a:srgbClr val="DF9AEA"/>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rPr>
            <a:t>4. Types of individual</a:t>
          </a:r>
        </a:p>
      </dsp:txBody>
      <dsp:txXfrm>
        <a:off x="3818348" y="4258344"/>
        <a:ext cx="1123143" cy="1123143"/>
      </dsp:txXfrm>
    </dsp:sp>
    <dsp:sp modelId="{C94B788E-8326-454C-A101-B736D3A51E07}">
      <dsp:nvSpPr>
        <dsp:cNvPr id="0" name=""/>
        <dsp:cNvSpPr/>
      </dsp:nvSpPr>
      <dsp:spPr>
        <a:xfrm rot="11880000">
          <a:off x="4470238" y="2410198"/>
          <a:ext cx="336755" cy="540043"/>
        </a:xfrm>
        <a:prstGeom prst="rightArrow">
          <a:avLst>
            <a:gd name="adj1" fmla="val 60000"/>
            <a:gd name="adj2" fmla="val 50000"/>
          </a:avLst>
        </a:prstGeom>
        <a:solidFill>
          <a:schemeClr val="accent3">
            <a:hueOff val="1101445"/>
            <a:satOff val="4234"/>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solidFill>
              <a:schemeClr val="tx1"/>
            </a:solidFill>
          </a:endParaRPr>
        </a:p>
      </dsp:txBody>
      <dsp:txXfrm rot="10800000">
        <a:off x="4568792" y="2533816"/>
        <a:ext cx="235729" cy="324025"/>
      </dsp:txXfrm>
    </dsp:sp>
    <dsp:sp modelId="{3B9DD822-07D6-4559-A9EA-7B47C5B707B0}">
      <dsp:nvSpPr>
        <dsp:cNvPr id="0" name=""/>
        <dsp:cNvSpPr/>
      </dsp:nvSpPr>
      <dsp:spPr>
        <a:xfrm>
          <a:off x="2777913" y="1539504"/>
          <a:ext cx="1588363" cy="1588363"/>
        </a:xfrm>
        <a:prstGeom prst="ellipse">
          <a:avLst/>
        </a:prstGeom>
        <a:solidFill>
          <a:schemeClr val="accent3">
            <a:hueOff val="1101445"/>
            <a:satOff val="4234"/>
            <a:lumOff val="58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rPr>
            <a:t>5. Individual history</a:t>
          </a:r>
        </a:p>
      </dsp:txBody>
      <dsp:txXfrm>
        <a:off x="3010523" y="1772114"/>
        <a:ext cx="1123143" cy="11231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5AE7C-4007-412F-B688-9AC7ABF7179C}">
      <dsp:nvSpPr>
        <dsp:cNvPr id="0" name=""/>
        <dsp:cNvSpPr/>
      </dsp:nvSpPr>
      <dsp:spPr>
        <a:xfrm rot="10800000">
          <a:off x="1713765" y="2679"/>
          <a:ext cx="5405120" cy="1409303"/>
        </a:xfrm>
        <a:prstGeom prst="homePlate">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83820" rIns="156464"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2"/>
              </a:solidFill>
            </a:rPr>
            <a:t>Organisation</a:t>
          </a:r>
          <a:r>
            <a:rPr lang="en-GB" sz="2200" kern="1200" dirty="0"/>
            <a:t> – does the change involves a system/ process or company’s structure</a:t>
          </a:r>
          <a:endParaRPr lang="en-US" sz="2200" kern="1200" dirty="0"/>
        </a:p>
      </dsp:txBody>
      <dsp:txXfrm rot="10800000">
        <a:off x="2066091" y="2679"/>
        <a:ext cx="5052794" cy="1409303"/>
      </dsp:txXfrm>
    </dsp:sp>
    <dsp:sp modelId="{C91B981D-4576-40AF-9821-8F39EF4E684C}">
      <dsp:nvSpPr>
        <dsp:cNvPr id="0" name=""/>
        <dsp:cNvSpPr/>
      </dsp:nvSpPr>
      <dsp:spPr>
        <a:xfrm>
          <a:off x="1009114" y="2679"/>
          <a:ext cx="1409303" cy="1409303"/>
        </a:xfrm>
        <a:prstGeom prst="ellipse">
          <a:avLst/>
        </a:prstGeom>
        <a:blipFill rotWithShape="1">
          <a:blip xmlns:r="http://schemas.openxmlformats.org/officeDocument/2006/relationships" r:embed="rId1"/>
          <a:stretch>
            <a:fillRect/>
          </a:stretch>
        </a:blip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DE5661-E84B-4714-954E-B0B4EBF472CC}">
      <dsp:nvSpPr>
        <dsp:cNvPr id="0" name=""/>
        <dsp:cNvSpPr/>
      </dsp:nvSpPr>
      <dsp:spPr>
        <a:xfrm rot="10800000">
          <a:off x="1713765" y="1832669"/>
          <a:ext cx="5405120" cy="1409303"/>
        </a:xfrm>
        <a:prstGeom prst="homePlate">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83820" rIns="156464" bIns="83820" numCol="1" spcCol="1270" anchor="ctr" anchorCtr="0">
          <a:noAutofit/>
        </a:bodyPr>
        <a:lstStyle/>
        <a:p>
          <a:pPr marL="0" lvl="0" indent="0" algn="ctr" defTabSz="977900">
            <a:lnSpc>
              <a:spcPct val="90000"/>
            </a:lnSpc>
            <a:spcBef>
              <a:spcPct val="0"/>
            </a:spcBef>
            <a:spcAft>
              <a:spcPct val="35000"/>
            </a:spcAft>
            <a:buNone/>
          </a:pPr>
          <a:r>
            <a:rPr lang="en-GB" sz="2200" kern="1200" dirty="0"/>
            <a:t>Moving </a:t>
          </a:r>
          <a:r>
            <a:rPr lang="en-GB" sz="2200" kern="1200" dirty="0">
              <a:solidFill>
                <a:schemeClr val="tx2"/>
              </a:solidFill>
            </a:rPr>
            <a:t>people</a:t>
          </a:r>
          <a:r>
            <a:rPr lang="en-GB" sz="2200" kern="1200" dirty="0"/>
            <a:t>/ their teams from familiar/ comfort to unfamiliar situations</a:t>
          </a:r>
          <a:endParaRPr lang="en-US" sz="2200" kern="1200" dirty="0"/>
        </a:p>
      </dsp:txBody>
      <dsp:txXfrm rot="10800000">
        <a:off x="2066091" y="1832669"/>
        <a:ext cx="5052794" cy="1409303"/>
      </dsp:txXfrm>
    </dsp:sp>
    <dsp:sp modelId="{DD6A7B01-C1C0-47E1-861B-930767079763}">
      <dsp:nvSpPr>
        <dsp:cNvPr id="0" name=""/>
        <dsp:cNvSpPr/>
      </dsp:nvSpPr>
      <dsp:spPr>
        <a:xfrm>
          <a:off x="1009114" y="1832669"/>
          <a:ext cx="1409303" cy="1409303"/>
        </a:xfrm>
        <a:prstGeom prst="ellipse">
          <a:avLst/>
        </a:prstGeom>
        <a:blipFill rotWithShape="1">
          <a:blip xmlns:r="http://schemas.openxmlformats.org/officeDocument/2006/relationships" r:embed="rId2"/>
          <a:stretch>
            <a:fillRect/>
          </a:stretch>
        </a:blip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2325B3-B155-4823-9C19-042315100DF1}">
      <dsp:nvSpPr>
        <dsp:cNvPr id="0" name=""/>
        <dsp:cNvSpPr/>
      </dsp:nvSpPr>
      <dsp:spPr>
        <a:xfrm rot="10800000">
          <a:off x="1713765" y="3662660"/>
          <a:ext cx="5405120" cy="1409303"/>
        </a:xfrm>
        <a:prstGeom prst="homePlate">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83820" rIns="156464" bIns="83820" numCol="1" spcCol="1270" anchor="ctr" anchorCtr="0">
          <a:noAutofit/>
        </a:bodyPr>
        <a:lstStyle/>
        <a:p>
          <a:pPr marL="0" lvl="0" indent="0" algn="ctr" defTabSz="977900">
            <a:lnSpc>
              <a:spcPct val="90000"/>
            </a:lnSpc>
            <a:spcBef>
              <a:spcPct val="0"/>
            </a:spcBef>
            <a:spcAft>
              <a:spcPct val="35000"/>
            </a:spcAft>
            <a:buNone/>
          </a:pPr>
          <a:r>
            <a:rPr lang="en-GB" sz="2200" kern="1200" dirty="0"/>
            <a:t>Discomfort leads to </a:t>
          </a:r>
          <a:r>
            <a:rPr lang="en-GB" sz="2200" kern="1200" dirty="0">
              <a:solidFill>
                <a:schemeClr val="tx2"/>
              </a:solidFill>
            </a:rPr>
            <a:t>resistance</a:t>
          </a:r>
          <a:r>
            <a:rPr lang="en-GB" sz="2200" kern="1200" dirty="0"/>
            <a:t> rather than embracing change</a:t>
          </a:r>
          <a:endParaRPr lang="en-US" sz="2200" kern="1200" dirty="0"/>
        </a:p>
      </dsp:txBody>
      <dsp:txXfrm rot="10800000">
        <a:off x="2066091" y="3662660"/>
        <a:ext cx="5052794" cy="1409303"/>
      </dsp:txXfrm>
    </dsp:sp>
    <dsp:sp modelId="{3D9C71C2-F325-4208-8DEC-19812183B066}">
      <dsp:nvSpPr>
        <dsp:cNvPr id="0" name=""/>
        <dsp:cNvSpPr/>
      </dsp:nvSpPr>
      <dsp:spPr>
        <a:xfrm>
          <a:off x="1009114" y="3662660"/>
          <a:ext cx="1409303" cy="1409303"/>
        </a:xfrm>
        <a:prstGeom prst="ellipse">
          <a:avLst/>
        </a:prstGeom>
        <a:blipFill rotWithShape="1">
          <a:blip xmlns:r="http://schemas.openxmlformats.org/officeDocument/2006/relationships" r:embed="rId3"/>
          <a:stretch>
            <a:fillRect/>
          </a:stretch>
        </a:blip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EE324-34C0-44AE-89DF-472FF00C6AE5}">
      <dsp:nvSpPr>
        <dsp:cNvPr id="0" name=""/>
        <dsp:cNvSpPr/>
      </dsp:nvSpPr>
      <dsp:spPr>
        <a:xfrm>
          <a:off x="2094495" y="0"/>
          <a:ext cx="5501399" cy="5501399"/>
        </a:xfrm>
        <a:prstGeom prst="triangl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9C9198-BF13-42B0-9324-9149726044A6}">
      <dsp:nvSpPr>
        <dsp:cNvPr id="0" name=""/>
        <dsp:cNvSpPr/>
      </dsp:nvSpPr>
      <dsp:spPr>
        <a:xfrm>
          <a:off x="4845195" y="553094"/>
          <a:ext cx="3575909" cy="1302284"/>
        </a:xfrm>
        <a:prstGeom prst="round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Culture is a concept of shared assumptions, values &amp;  beliefs</a:t>
          </a:r>
        </a:p>
      </dsp:txBody>
      <dsp:txXfrm>
        <a:off x="4908767" y="616666"/>
        <a:ext cx="3448765" cy="1175140"/>
      </dsp:txXfrm>
    </dsp:sp>
    <dsp:sp modelId="{C647210B-D004-419E-A653-CB50AF8C0D72}">
      <dsp:nvSpPr>
        <dsp:cNvPr id="0" name=""/>
        <dsp:cNvSpPr/>
      </dsp:nvSpPr>
      <dsp:spPr>
        <a:xfrm>
          <a:off x="4845195" y="2018164"/>
          <a:ext cx="3575909" cy="1302284"/>
        </a:xfrm>
        <a:prstGeom prst="round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Establishes patters of shared expectations, norms and behaviours</a:t>
          </a:r>
        </a:p>
      </dsp:txBody>
      <dsp:txXfrm>
        <a:off x="4908767" y="2081736"/>
        <a:ext cx="3448765" cy="1175140"/>
      </dsp:txXfrm>
    </dsp:sp>
    <dsp:sp modelId="{02ECBF2A-E196-425F-83F9-061573B5C8B8}">
      <dsp:nvSpPr>
        <dsp:cNvPr id="0" name=""/>
        <dsp:cNvSpPr/>
      </dsp:nvSpPr>
      <dsp:spPr>
        <a:xfrm>
          <a:off x="4845195" y="3483234"/>
          <a:ext cx="3575909" cy="1302284"/>
        </a:xfrm>
        <a:prstGeom prst="round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Creates sense of identity &amp; belonging</a:t>
          </a:r>
        </a:p>
      </dsp:txBody>
      <dsp:txXfrm>
        <a:off x="4908767" y="3546806"/>
        <a:ext cx="3448765" cy="11751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5752A0-8549-4409-B9ED-8CAA94046706}">
      <dsp:nvSpPr>
        <dsp:cNvPr id="0" name=""/>
        <dsp:cNvSpPr/>
      </dsp:nvSpPr>
      <dsp:spPr>
        <a:xfrm>
          <a:off x="4221114" y="2535836"/>
          <a:ext cx="2364846" cy="2045687"/>
        </a:xfrm>
        <a:prstGeom prst="hexagon">
          <a:avLst>
            <a:gd name="adj" fmla="val 28570"/>
            <a:gd name="vf" fmla="val 11547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The Paradigm</a:t>
          </a:r>
        </a:p>
      </dsp:txBody>
      <dsp:txXfrm>
        <a:off x="4613002" y="2874835"/>
        <a:ext cx="1581070" cy="1367689"/>
      </dsp:txXfrm>
    </dsp:sp>
    <dsp:sp modelId="{E05BBB62-5376-4202-A7F3-C2780B95E57F}">
      <dsp:nvSpPr>
        <dsp:cNvPr id="0" name=""/>
        <dsp:cNvSpPr/>
      </dsp:nvSpPr>
      <dsp:spPr>
        <a:xfrm>
          <a:off x="5744175" y="881831"/>
          <a:ext cx="892249" cy="76879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493546B9-F7D2-484F-B591-15988EF6B044}">
      <dsp:nvSpPr>
        <dsp:cNvPr id="0" name=""/>
        <dsp:cNvSpPr/>
      </dsp:nvSpPr>
      <dsp:spPr>
        <a:xfrm>
          <a:off x="4481163" y="0"/>
          <a:ext cx="1937974" cy="1676575"/>
        </a:xfrm>
        <a:prstGeom prst="hexagon">
          <a:avLst>
            <a:gd name="adj" fmla="val 28570"/>
            <a:gd name="vf" fmla="val 115470"/>
          </a:avLst>
        </a:prstGeom>
        <a:gradFill rotWithShape="0">
          <a:gsLst>
            <a:gs pos="0">
              <a:schemeClr val="accent2">
                <a:hueOff val="0"/>
                <a:satOff val="0"/>
                <a:lumOff val="0"/>
                <a:alphaOff val="0"/>
                <a:tint val="64000"/>
                <a:lumMod val="118000"/>
              </a:schemeClr>
            </a:gs>
            <a:gs pos="100000">
              <a:schemeClr val="accent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stories</a:t>
          </a:r>
        </a:p>
      </dsp:txBody>
      <dsp:txXfrm>
        <a:off x="4802327" y="277844"/>
        <a:ext cx="1295646" cy="1120887"/>
      </dsp:txXfrm>
    </dsp:sp>
    <dsp:sp modelId="{6E5314F4-8E3E-4D99-8E04-586C2A48F1FE}">
      <dsp:nvSpPr>
        <dsp:cNvPr id="0" name=""/>
        <dsp:cNvSpPr/>
      </dsp:nvSpPr>
      <dsp:spPr>
        <a:xfrm>
          <a:off x="6785500" y="2319061"/>
          <a:ext cx="892249" cy="76879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BDF300E7-5485-428F-B5AA-5A185483449D}">
      <dsp:nvSpPr>
        <dsp:cNvPr id="0" name=""/>
        <dsp:cNvSpPr/>
      </dsp:nvSpPr>
      <dsp:spPr>
        <a:xfrm>
          <a:off x="6258511" y="1031206"/>
          <a:ext cx="1937974" cy="1676575"/>
        </a:xfrm>
        <a:prstGeom prst="hexagon">
          <a:avLst>
            <a:gd name="adj" fmla="val 28570"/>
            <a:gd name="vf" fmla="val 115470"/>
          </a:avLst>
        </a:prstGeom>
        <a:gradFill rotWithShape="0">
          <a:gsLst>
            <a:gs pos="0">
              <a:schemeClr val="accent2">
                <a:hueOff val="-3953144"/>
                <a:satOff val="180"/>
                <a:lumOff val="0"/>
                <a:alphaOff val="0"/>
                <a:tint val="64000"/>
                <a:lumMod val="118000"/>
              </a:schemeClr>
            </a:gs>
            <a:gs pos="100000">
              <a:schemeClr val="accent2">
                <a:hueOff val="-3953144"/>
                <a:satOff val="18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symbols</a:t>
          </a:r>
        </a:p>
      </dsp:txBody>
      <dsp:txXfrm>
        <a:off x="6579675" y="1309050"/>
        <a:ext cx="1295646" cy="1120887"/>
      </dsp:txXfrm>
    </dsp:sp>
    <dsp:sp modelId="{E381E2DF-EAB7-49EB-95E0-1C16834735E3}">
      <dsp:nvSpPr>
        <dsp:cNvPr id="0" name=""/>
        <dsp:cNvSpPr/>
      </dsp:nvSpPr>
      <dsp:spPr>
        <a:xfrm>
          <a:off x="6062128" y="3941424"/>
          <a:ext cx="892249" cy="76879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CC5F9E4-186D-4116-A1F4-0AFBEAA07E4F}">
      <dsp:nvSpPr>
        <dsp:cNvPr id="0" name=""/>
        <dsp:cNvSpPr/>
      </dsp:nvSpPr>
      <dsp:spPr>
        <a:xfrm>
          <a:off x="6258511" y="3058438"/>
          <a:ext cx="1937974" cy="1676575"/>
        </a:xfrm>
        <a:prstGeom prst="hexagon">
          <a:avLst>
            <a:gd name="adj" fmla="val 28570"/>
            <a:gd name="vf" fmla="val 115470"/>
          </a:avLst>
        </a:prstGeom>
        <a:gradFill rotWithShape="0">
          <a:gsLst>
            <a:gs pos="0">
              <a:schemeClr val="accent2">
                <a:hueOff val="-7906288"/>
                <a:satOff val="360"/>
                <a:lumOff val="0"/>
                <a:alphaOff val="0"/>
                <a:tint val="64000"/>
                <a:lumMod val="118000"/>
              </a:schemeClr>
            </a:gs>
            <a:gs pos="100000">
              <a:schemeClr val="accent2">
                <a:hueOff val="-7906288"/>
                <a:satOff val="36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Power structures</a:t>
          </a:r>
        </a:p>
      </dsp:txBody>
      <dsp:txXfrm>
        <a:off x="6579675" y="3336282"/>
        <a:ext cx="1295646" cy="1120887"/>
      </dsp:txXfrm>
    </dsp:sp>
    <dsp:sp modelId="{348E0A32-650F-4948-8A13-F1AAAAECBE7F}">
      <dsp:nvSpPr>
        <dsp:cNvPr id="0" name=""/>
        <dsp:cNvSpPr/>
      </dsp:nvSpPr>
      <dsp:spPr>
        <a:xfrm>
          <a:off x="4267727" y="4109831"/>
          <a:ext cx="892249" cy="76879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21698BA0-10FA-48F0-84F8-142E88DDB869}">
      <dsp:nvSpPr>
        <dsp:cNvPr id="0" name=""/>
        <dsp:cNvSpPr/>
      </dsp:nvSpPr>
      <dsp:spPr>
        <a:xfrm>
          <a:off x="4481163" y="4090799"/>
          <a:ext cx="1937974" cy="1676575"/>
        </a:xfrm>
        <a:prstGeom prst="hexagon">
          <a:avLst>
            <a:gd name="adj" fmla="val 28570"/>
            <a:gd name="vf" fmla="val 115470"/>
          </a:avLst>
        </a:prstGeom>
        <a:gradFill rotWithShape="0">
          <a:gsLst>
            <a:gs pos="0">
              <a:schemeClr val="accent2">
                <a:hueOff val="-11859433"/>
                <a:satOff val="541"/>
                <a:lumOff val="0"/>
                <a:alphaOff val="0"/>
                <a:tint val="64000"/>
                <a:lumMod val="118000"/>
              </a:schemeClr>
            </a:gs>
            <a:gs pos="100000">
              <a:schemeClr val="accent2">
                <a:hueOff val="-11859433"/>
                <a:satOff val="541"/>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Organisational structures</a:t>
          </a:r>
        </a:p>
      </dsp:txBody>
      <dsp:txXfrm>
        <a:off x="4802327" y="4368643"/>
        <a:ext cx="1295646" cy="1120887"/>
      </dsp:txXfrm>
    </dsp:sp>
    <dsp:sp modelId="{4A7E683D-4849-49A6-8B69-0C4C27B5CED9}">
      <dsp:nvSpPr>
        <dsp:cNvPr id="0" name=""/>
        <dsp:cNvSpPr/>
      </dsp:nvSpPr>
      <dsp:spPr>
        <a:xfrm>
          <a:off x="3209350" y="2673178"/>
          <a:ext cx="892249" cy="76879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35D53E3-6422-4733-A8C3-8AEF62C82D68}">
      <dsp:nvSpPr>
        <dsp:cNvPr id="0" name=""/>
        <dsp:cNvSpPr/>
      </dsp:nvSpPr>
      <dsp:spPr>
        <a:xfrm>
          <a:off x="2695564" y="3059592"/>
          <a:ext cx="1937974" cy="1676575"/>
        </a:xfrm>
        <a:prstGeom prst="hexagon">
          <a:avLst>
            <a:gd name="adj" fmla="val 28570"/>
            <a:gd name="vf" fmla="val 115470"/>
          </a:avLst>
        </a:prstGeom>
        <a:gradFill rotWithShape="0">
          <a:gsLst>
            <a:gs pos="0">
              <a:schemeClr val="accent2">
                <a:hueOff val="-15812576"/>
                <a:satOff val="721"/>
                <a:lumOff val="0"/>
                <a:alphaOff val="0"/>
                <a:tint val="64000"/>
                <a:lumMod val="118000"/>
              </a:schemeClr>
            </a:gs>
            <a:gs pos="100000">
              <a:schemeClr val="accent2">
                <a:hueOff val="-15812576"/>
                <a:satOff val="721"/>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Control systems</a:t>
          </a:r>
        </a:p>
      </dsp:txBody>
      <dsp:txXfrm>
        <a:off x="3016728" y="3337436"/>
        <a:ext cx="1295646" cy="1120887"/>
      </dsp:txXfrm>
    </dsp:sp>
    <dsp:sp modelId="{B4F178C0-F16B-4B50-B31B-6593178D1CAC}">
      <dsp:nvSpPr>
        <dsp:cNvPr id="0" name=""/>
        <dsp:cNvSpPr/>
      </dsp:nvSpPr>
      <dsp:spPr>
        <a:xfrm>
          <a:off x="2695564" y="1028899"/>
          <a:ext cx="1937974" cy="1676575"/>
        </a:xfrm>
        <a:prstGeom prst="hexagon">
          <a:avLst>
            <a:gd name="adj" fmla="val 28570"/>
            <a:gd name="vf" fmla="val 115470"/>
          </a:avLst>
        </a:prstGeom>
        <a:gradFill rotWithShape="0">
          <a:gsLst>
            <a:gs pos="0">
              <a:schemeClr val="accent2">
                <a:hueOff val="-19765721"/>
                <a:satOff val="901"/>
                <a:lumOff val="0"/>
                <a:alphaOff val="0"/>
                <a:tint val="64000"/>
                <a:lumMod val="118000"/>
              </a:schemeClr>
            </a:gs>
            <a:gs pos="100000">
              <a:schemeClr val="accent2">
                <a:hueOff val="-19765721"/>
                <a:satOff val="901"/>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Rituals &amp; routines</a:t>
          </a:r>
        </a:p>
      </dsp:txBody>
      <dsp:txXfrm>
        <a:off x="3016728" y="1306743"/>
        <a:ext cx="1295646" cy="112088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11/5/2024</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11/5/2024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two dominate approaches to change management, the planned approach and the emergent approach.   </a:t>
            </a:r>
          </a:p>
        </p:txBody>
      </p:sp>
      <p:sp>
        <p:nvSpPr>
          <p:cNvPr id="4" name="Slide Number Placeholder 3"/>
          <p:cNvSpPr>
            <a:spLocks noGrp="1"/>
          </p:cNvSpPr>
          <p:nvPr>
            <p:ph type="sldNum" sz="quarter" idx="5"/>
          </p:nvPr>
        </p:nvSpPr>
        <p:spPr/>
        <p:txBody>
          <a:bodyPr/>
          <a:lstStyle/>
          <a:p>
            <a:fld id="{8836CFB8-E52E-4890-8505-2CE77E7D45D6}" type="slidenum">
              <a:rPr lang="en-GB" smtClean="0"/>
              <a:t>8</a:t>
            </a:fld>
            <a:endParaRPr lang="en-GB"/>
          </a:p>
        </p:txBody>
      </p:sp>
    </p:spTree>
    <p:extLst>
      <p:ext uri="{BB962C8B-B14F-4D97-AF65-F5344CB8AC3E}">
        <p14:creationId xmlns:p14="http://schemas.microsoft.com/office/powerpoint/2010/main" val="1260983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ACAS sees change initiatives as potential arising from:</a:t>
            </a:r>
            <a:endParaRPr lang="en-US" dirty="0"/>
          </a:p>
          <a:p>
            <a:pPr lvl="1"/>
            <a:r>
              <a:rPr lang="en-GB" dirty="0"/>
              <a:t>A sense that the organisation could do better</a:t>
            </a:r>
            <a:endParaRPr lang="en-US" dirty="0"/>
          </a:p>
          <a:p>
            <a:pPr lvl="1"/>
            <a:r>
              <a:rPr lang="en-GB" dirty="0"/>
              <a:t>The need to improve flexibility or quality</a:t>
            </a:r>
            <a:endParaRPr lang="en-US" dirty="0"/>
          </a:p>
          <a:p>
            <a:pPr lvl="1"/>
            <a:r>
              <a:rPr lang="en-GB" dirty="0"/>
              <a:t>A sense that skills are under utilised</a:t>
            </a:r>
            <a:endParaRPr lang="en-US" dirty="0"/>
          </a:p>
          <a:p>
            <a:pPr lvl="1"/>
            <a:r>
              <a:rPr lang="en-GB" dirty="0"/>
              <a:t>Technological or work practice changes</a:t>
            </a:r>
            <a:endParaRPr lang="en-US" dirty="0"/>
          </a:p>
          <a:p>
            <a:pPr lvl="1"/>
            <a:r>
              <a:rPr lang="en-GB" dirty="0"/>
              <a:t>Over-control of workers </a:t>
            </a:r>
            <a:endParaRPr lang="en-US" dirty="0"/>
          </a:p>
          <a:p>
            <a:pPr lvl="1"/>
            <a:r>
              <a:rPr lang="en-GB" dirty="0"/>
              <a:t>Ineffective communication</a:t>
            </a:r>
            <a:endParaRPr lang="en-US" dirty="0"/>
          </a:p>
          <a:p>
            <a:pPr lvl="1"/>
            <a:r>
              <a:rPr lang="en-GB" dirty="0"/>
              <a:t>Fractious relationships between managers and employees</a:t>
            </a:r>
          </a:p>
          <a:p>
            <a:endParaRPr lang="en-GB" dirty="0"/>
          </a:p>
        </p:txBody>
      </p:sp>
      <p:sp>
        <p:nvSpPr>
          <p:cNvPr id="4" name="Slide Number Placeholder 3"/>
          <p:cNvSpPr>
            <a:spLocks noGrp="1"/>
          </p:cNvSpPr>
          <p:nvPr>
            <p:ph type="sldNum" sz="quarter" idx="5"/>
          </p:nvPr>
        </p:nvSpPr>
        <p:spPr/>
        <p:txBody>
          <a:bodyPr/>
          <a:lstStyle/>
          <a:p>
            <a:fld id="{8836CFB8-E52E-4890-8505-2CE77E7D45D6}" type="slidenum">
              <a:rPr lang="en-GB" smtClean="0"/>
              <a:t>9</a:t>
            </a:fld>
            <a:endParaRPr lang="en-GB"/>
          </a:p>
        </p:txBody>
      </p:sp>
    </p:spTree>
    <p:extLst>
      <p:ext uri="{BB962C8B-B14F-4D97-AF65-F5344CB8AC3E}">
        <p14:creationId xmlns:p14="http://schemas.microsoft.com/office/powerpoint/2010/main" val="4282676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Score each force from one (weak) to five (strong) according to how important the teams feels for each force.  Then add up the scores for all of the driving and restraining forces.  </a:t>
            </a:r>
          </a:p>
        </p:txBody>
      </p:sp>
      <p:sp>
        <p:nvSpPr>
          <p:cNvPr id="4" name="Slide Number Placeholder 3"/>
          <p:cNvSpPr>
            <a:spLocks noGrp="1"/>
          </p:cNvSpPr>
          <p:nvPr>
            <p:ph type="sldNum" sz="quarter" idx="5"/>
          </p:nvPr>
        </p:nvSpPr>
        <p:spPr/>
        <p:txBody>
          <a:bodyPr/>
          <a:lstStyle/>
          <a:p>
            <a:fld id="{8836CFB8-E52E-4890-8505-2CE77E7D45D6}" type="slidenum">
              <a:rPr lang="en-GB" smtClean="0"/>
              <a:t>13</a:t>
            </a:fld>
            <a:endParaRPr lang="en-GB"/>
          </a:p>
        </p:txBody>
      </p:sp>
    </p:spTree>
    <p:extLst>
      <p:ext uri="{BB962C8B-B14F-4D97-AF65-F5344CB8AC3E}">
        <p14:creationId xmlns:p14="http://schemas.microsoft.com/office/powerpoint/2010/main" val="3147335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11/5/2024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17</a:t>
            </a:fld>
            <a:endParaRPr lang="en-US"/>
          </a:p>
        </p:txBody>
      </p:sp>
    </p:spTree>
    <p:extLst>
      <p:ext uri="{BB962C8B-B14F-4D97-AF65-F5344CB8AC3E}">
        <p14:creationId xmlns:p14="http://schemas.microsoft.com/office/powerpoint/2010/main" val="2837562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your final report you can look at other change management models if you prefer. But for the presentation, forcefield analysis must be used. </a:t>
            </a:r>
          </a:p>
        </p:txBody>
      </p:sp>
      <p:sp>
        <p:nvSpPr>
          <p:cNvPr id="4" name="Slide Number Placeholder 3"/>
          <p:cNvSpPr>
            <a:spLocks noGrp="1"/>
          </p:cNvSpPr>
          <p:nvPr>
            <p:ph type="sldNum" sz="quarter" idx="5"/>
          </p:nvPr>
        </p:nvSpPr>
        <p:spPr/>
        <p:txBody>
          <a:bodyPr/>
          <a:lstStyle/>
          <a:p>
            <a:fld id="{8836CFB8-E52E-4890-8505-2CE77E7D45D6}" type="slidenum">
              <a:rPr lang="en-GB" smtClean="0"/>
              <a:t>18</a:t>
            </a:fld>
            <a:endParaRPr lang="en-GB"/>
          </a:p>
        </p:txBody>
      </p:sp>
    </p:spTree>
    <p:extLst>
      <p:ext uri="{BB962C8B-B14F-4D97-AF65-F5344CB8AC3E}">
        <p14:creationId xmlns:p14="http://schemas.microsoft.com/office/powerpoint/2010/main" val="1855366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 to the next slide</a:t>
            </a:r>
          </a:p>
        </p:txBody>
      </p:sp>
      <p:sp>
        <p:nvSpPr>
          <p:cNvPr id="4" name="Slide Number Placeholder 3"/>
          <p:cNvSpPr>
            <a:spLocks noGrp="1"/>
          </p:cNvSpPr>
          <p:nvPr>
            <p:ph type="sldNum" sz="quarter" idx="5"/>
          </p:nvPr>
        </p:nvSpPr>
        <p:spPr/>
        <p:txBody>
          <a:bodyPr/>
          <a:lstStyle/>
          <a:p>
            <a:fld id="{8836CFB8-E52E-4890-8505-2CE77E7D45D6}" type="slidenum">
              <a:rPr lang="en-GB" smtClean="0"/>
              <a:t>19</a:t>
            </a:fld>
            <a:endParaRPr lang="en-GB"/>
          </a:p>
        </p:txBody>
      </p:sp>
    </p:spTree>
    <p:extLst>
      <p:ext uri="{BB962C8B-B14F-4D97-AF65-F5344CB8AC3E}">
        <p14:creationId xmlns:p14="http://schemas.microsoft.com/office/powerpoint/2010/main" val="3610551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20</a:t>
            </a:fld>
            <a:endParaRPr lang="en-GB"/>
          </a:p>
        </p:txBody>
      </p:sp>
    </p:spTree>
    <p:extLst>
      <p:ext uri="{BB962C8B-B14F-4D97-AF65-F5344CB8AC3E}">
        <p14:creationId xmlns:p14="http://schemas.microsoft.com/office/powerpoint/2010/main" val="3129713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here is another view of the model, 1. where the </a:t>
            </a:r>
            <a:r>
              <a:rPr lang="en-US" dirty="0" err="1"/>
              <a:t>organisation</a:t>
            </a:r>
            <a:r>
              <a:rPr lang="en-US" dirty="0"/>
              <a:t>/managements initial identification of a problem i.e. it could be that productivity isn’t as effective as it was, so 2 management would begin to obtain data to facilitate 3 which is problem diagnosis.  Once the problem has been diagnosed a plan of action will be developed </a:t>
            </a:r>
            <a:r>
              <a:rPr lang="en-US" dirty="0" err="1"/>
              <a:t>i.e</a:t>
            </a:r>
            <a:r>
              <a:rPr lang="en-US" dirty="0"/>
              <a:t> it could be finding new machinery or introducing training and development for employees.  This is then followed by the implementation of the plan, which must be followed up and any </a:t>
            </a:r>
            <a:r>
              <a:rPr lang="en-US" dirty="0" err="1"/>
              <a:t>stabalisation</a:t>
            </a:r>
            <a:r>
              <a:rPr lang="en-US" dirty="0"/>
              <a:t> processes put in place.  Next management will assess the consequences of the change, look at how the </a:t>
            </a:r>
            <a:r>
              <a:rPr lang="en-US" dirty="0" err="1"/>
              <a:t>organisation</a:t>
            </a:r>
            <a:r>
              <a:rPr lang="en-US" dirty="0"/>
              <a:t> and the people within it responded to the change and it is therefore important to learn from the process so that any barriers or problems encountered during the process can be avoided in the future.  For example, maybe management failed to clearly communicate with employees the importance of the change, or maybe more training is required.  Naturally each organisations situation is different and the culture of the </a:t>
            </a:r>
            <a:r>
              <a:rPr lang="en-US" dirty="0" err="1"/>
              <a:t>organisation</a:t>
            </a:r>
            <a:r>
              <a:rPr lang="en-US" dirty="0"/>
              <a:t> is key, if it is an </a:t>
            </a:r>
            <a:r>
              <a:rPr lang="en-US" dirty="0" err="1"/>
              <a:t>organisation</a:t>
            </a:r>
            <a:r>
              <a:rPr lang="en-US" dirty="0"/>
              <a:t> that embraces change, the whole process can be more straight forward. However, for organisations that are not used to change, there can be more challenges.   Next slide</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22</a:t>
            </a:fld>
            <a:endParaRPr lang="en-GB"/>
          </a:p>
        </p:txBody>
      </p:sp>
    </p:spTree>
    <p:extLst>
      <p:ext uri="{BB962C8B-B14F-4D97-AF65-F5344CB8AC3E}">
        <p14:creationId xmlns:p14="http://schemas.microsoft.com/office/powerpoint/2010/main" val="557532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for management to appreciate that employees will go through a cycle of coping, although this can also be true for management.  What we have to bear in mind is that some managers tasked with the role of facilitating the change may have their own doubts and concerns.  </a:t>
            </a:r>
          </a:p>
        </p:txBody>
      </p:sp>
      <p:sp>
        <p:nvSpPr>
          <p:cNvPr id="4" name="Slide Number Placeholder 3"/>
          <p:cNvSpPr>
            <a:spLocks noGrp="1"/>
          </p:cNvSpPr>
          <p:nvPr>
            <p:ph type="sldNum" sz="quarter" idx="5"/>
          </p:nvPr>
        </p:nvSpPr>
        <p:spPr/>
        <p:txBody>
          <a:bodyPr/>
          <a:lstStyle/>
          <a:p>
            <a:fld id="{8836CFB8-E52E-4890-8505-2CE77E7D45D6}" type="slidenum">
              <a:rPr lang="en-GB" smtClean="0"/>
              <a:t>24</a:t>
            </a:fld>
            <a:endParaRPr lang="en-GB"/>
          </a:p>
        </p:txBody>
      </p:sp>
    </p:spTree>
    <p:extLst>
      <p:ext uri="{BB962C8B-B14F-4D97-AF65-F5344CB8AC3E}">
        <p14:creationId xmlns:p14="http://schemas.microsoft.com/office/powerpoint/2010/main" val="1768761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11/5/2024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27</a:t>
            </a:fld>
            <a:endParaRPr lang="en-US"/>
          </a:p>
        </p:txBody>
      </p:sp>
    </p:spTree>
    <p:extLst>
      <p:ext uri="{BB962C8B-B14F-4D97-AF65-F5344CB8AC3E}">
        <p14:creationId xmlns:p14="http://schemas.microsoft.com/office/powerpoint/2010/main" val="356559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506D28-DE8B-40CD-99A1-D5C3DF76B895}" type="slidenum">
              <a:rPr lang="en-GB" smtClean="0"/>
              <a:t>32</a:t>
            </a:fld>
            <a:endParaRPr lang="en-GB"/>
          </a:p>
        </p:txBody>
      </p:sp>
    </p:spTree>
    <p:extLst>
      <p:ext uri="{BB962C8B-B14F-4D97-AF65-F5344CB8AC3E}">
        <p14:creationId xmlns:p14="http://schemas.microsoft.com/office/powerpoint/2010/main" val="1048024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factors that’s influence an individual response to change</a:t>
            </a:r>
          </a:p>
          <a:p>
            <a:pPr marL="228600" indent="-228600">
              <a:buAutoNum type="arabicPeriod"/>
            </a:pPr>
            <a:r>
              <a:rPr lang="en-GB" dirty="0"/>
              <a:t>Nature of</a:t>
            </a:r>
            <a:r>
              <a:rPr lang="en-GB" baseline="0" dirty="0"/>
              <a:t> change – externally imposed / internally generated. Routine or one off, transformative or mundane but all types provoke different behaviours and attitudes.</a:t>
            </a:r>
          </a:p>
          <a:p>
            <a:pPr marL="228600" indent="-228600">
              <a:buAutoNum type="arabicPeriod"/>
            </a:pPr>
            <a:r>
              <a:rPr lang="en-GB" baseline="0" dirty="0"/>
              <a:t>Consequences – significant winners and losers</a:t>
            </a:r>
          </a:p>
          <a:p>
            <a:pPr marL="228600" indent="-228600">
              <a:buAutoNum type="arabicPeriod"/>
            </a:pPr>
            <a:r>
              <a:rPr lang="en-GB" baseline="0" dirty="0"/>
              <a:t>History shows track record, how its handled change in the past, capacity, management expertise, resources, beyond change</a:t>
            </a:r>
          </a:p>
          <a:p>
            <a:pPr marL="228600" indent="-228600">
              <a:buAutoNum type="arabicPeriod"/>
            </a:pPr>
            <a:r>
              <a:rPr lang="en-GB" baseline="0" dirty="0"/>
              <a:t>Personality types factor how we respond (Myer Brigs) motivational factors – responses to change</a:t>
            </a:r>
          </a:p>
          <a:p>
            <a:pPr marL="228600" indent="-228600">
              <a:buAutoNum type="arabicPeriod"/>
            </a:pPr>
            <a:r>
              <a:rPr lang="en-GB" baseline="0" dirty="0"/>
              <a:t>History – previous exposures to change level of knowledge, experience, skills, being stable in life, career</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34</a:t>
            </a:fld>
            <a:endParaRPr lang="en-GB"/>
          </a:p>
        </p:txBody>
      </p:sp>
    </p:spTree>
    <p:extLst>
      <p:ext uri="{BB962C8B-B14F-4D97-AF65-F5344CB8AC3E}">
        <p14:creationId xmlns:p14="http://schemas.microsoft.com/office/powerpoint/2010/main" val="19076234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leadership</a:t>
            </a:r>
          </a:p>
          <a:p>
            <a:r>
              <a:rPr lang="en-GB" dirty="0"/>
              <a:t>Have the right structure and culture in place</a:t>
            </a:r>
          </a:p>
          <a:p>
            <a:r>
              <a:rPr lang="en-GB" dirty="0"/>
              <a:t>Create a communication strategy  (business necessity for change, vision/ timelines, what and who, benefits origination / individual)</a:t>
            </a:r>
          </a:p>
          <a:p>
            <a:r>
              <a:rPr lang="en-GB" dirty="0"/>
              <a:t>Pilot initiatives</a:t>
            </a:r>
          </a:p>
          <a:p>
            <a:r>
              <a:rPr lang="en-GB" dirty="0"/>
              <a:t>Develop procedures and processes to address needs of those who might lose out</a:t>
            </a:r>
          </a:p>
          <a:p>
            <a:r>
              <a:rPr lang="en-GB" dirty="0"/>
              <a:t>Modify performance measures (acknowledge dip) introduce rewards </a:t>
            </a:r>
          </a:p>
          <a:p>
            <a:r>
              <a:rPr lang="en-GB" dirty="0"/>
              <a:t>Link the old to new</a:t>
            </a:r>
          </a:p>
          <a:p>
            <a:r>
              <a:rPr lang="en-GB" dirty="0"/>
              <a:t>training opportunities</a:t>
            </a:r>
          </a:p>
          <a:p>
            <a:r>
              <a:rPr lang="en-GB" dirty="0"/>
              <a:t>Adequate resources</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40</a:t>
            </a:fld>
            <a:endParaRPr lang="en-GB"/>
          </a:p>
        </p:txBody>
      </p:sp>
    </p:spTree>
    <p:extLst>
      <p:ext uri="{BB962C8B-B14F-4D97-AF65-F5344CB8AC3E}">
        <p14:creationId xmlns:p14="http://schemas.microsoft.com/office/powerpoint/2010/main" val="17587407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 try to understand before trying to change it, corporate culture us more than ‘how we do things around here’ it can become a hinderance to change when growth happens, existing culture can prevent people from changing and adopting to change. </a:t>
            </a:r>
            <a:r>
              <a:rPr lang="en-GB" dirty="0" err="1"/>
              <a:t>i.e</a:t>
            </a:r>
            <a:r>
              <a:rPr lang="en-GB" dirty="0"/>
              <a:t> effect staff morale, increase absentees or high staff turnover</a:t>
            </a:r>
          </a:p>
        </p:txBody>
      </p:sp>
      <p:sp>
        <p:nvSpPr>
          <p:cNvPr id="4" name="Slide Number Placeholder 3"/>
          <p:cNvSpPr>
            <a:spLocks noGrp="1"/>
          </p:cNvSpPr>
          <p:nvPr>
            <p:ph type="sldNum" sz="quarter" idx="5"/>
          </p:nvPr>
        </p:nvSpPr>
        <p:spPr/>
        <p:txBody>
          <a:bodyPr/>
          <a:lstStyle/>
          <a:p>
            <a:fld id="{AF506D28-DE8B-40CD-99A1-D5C3DF76B895}" type="slidenum">
              <a:rPr lang="en-GB" smtClean="0"/>
              <a:t>43</a:t>
            </a:fld>
            <a:endParaRPr lang="en-GB"/>
          </a:p>
        </p:txBody>
      </p:sp>
    </p:spTree>
    <p:extLst>
      <p:ext uri="{BB962C8B-B14F-4D97-AF65-F5344CB8AC3E}">
        <p14:creationId xmlns:p14="http://schemas.microsoft.com/office/powerpoint/2010/main" val="28309358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Jerry Johnson's Cultural web explores 6 elements of cultural web which leaders can use to bring about change the paradigm / pattern of working environment.</a:t>
            </a:r>
          </a:p>
          <a:p>
            <a:pPr marL="228600" indent="-228600">
              <a:buAutoNum type="arabicPeriod"/>
            </a:pPr>
            <a:r>
              <a:rPr lang="en-GB" dirty="0"/>
              <a:t>Stories – history /past events /stories that set a reputation of the organisation and people talk about inside and outside the organisation  and to bring about a change leaders can create new stories and myths to bring about  a change</a:t>
            </a:r>
          </a:p>
          <a:p>
            <a:pPr marL="228600" indent="-228600">
              <a:buAutoNum type="arabicPeriod"/>
            </a:pPr>
            <a:r>
              <a:rPr lang="en-GB" dirty="0"/>
              <a:t>Rituals &amp; routine – daily behaviours the acceptable behaviour and determines what is expected to happen in given situation and what management expect</a:t>
            </a:r>
          </a:p>
          <a:p>
            <a:pPr marL="228600" indent="-228600">
              <a:buAutoNum type="arabicPeriod"/>
            </a:pPr>
            <a:r>
              <a:rPr lang="en-GB" dirty="0"/>
              <a:t>Symbols – visible representation of the company logos/ offices</a:t>
            </a:r>
          </a:p>
          <a:p>
            <a:pPr marL="228600" indent="-228600">
              <a:buAutoNum type="arabicPeriod"/>
            </a:pPr>
            <a:r>
              <a:rPr lang="en-GB" dirty="0"/>
              <a:t>Organisational structure – not just who is who but who is valued</a:t>
            </a:r>
          </a:p>
          <a:p>
            <a:pPr marL="228600" indent="-228600">
              <a:buAutoNum type="arabicPeriod"/>
            </a:pPr>
            <a:r>
              <a:rPr lang="en-GB" dirty="0"/>
              <a:t>Control systems- </a:t>
            </a:r>
            <a:r>
              <a:rPr lang="en-GB" dirty="0" err="1"/>
              <a:t>i.e</a:t>
            </a:r>
            <a:r>
              <a:rPr lang="en-GB" dirty="0"/>
              <a:t> financial systems, reporting system – the way in which people are measured, the way in which rewards are distributed so to </a:t>
            </a:r>
            <a:r>
              <a:rPr lang="en-GB" dirty="0" err="1"/>
              <a:t>aling</a:t>
            </a:r>
            <a:r>
              <a:rPr lang="en-GB" dirty="0"/>
              <a:t> with the change objectives will enable the change to occur smoothly</a:t>
            </a:r>
          </a:p>
          <a:p>
            <a:pPr marL="228600" indent="-228600">
              <a:buAutoNum type="arabicPeriod"/>
            </a:pPr>
            <a:r>
              <a:rPr lang="en-GB" dirty="0"/>
              <a:t>Power – who are the key decision maker, influencers </a:t>
            </a:r>
          </a:p>
        </p:txBody>
      </p:sp>
      <p:sp>
        <p:nvSpPr>
          <p:cNvPr id="4" name="Slide Number Placeholder 3"/>
          <p:cNvSpPr>
            <a:spLocks noGrp="1"/>
          </p:cNvSpPr>
          <p:nvPr>
            <p:ph type="sldNum" sz="quarter" idx="5"/>
          </p:nvPr>
        </p:nvSpPr>
        <p:spPr/>
        <p:txBody>
          <a:bodyPr/>
          <a:lstStyle/>
          <a:p>
            <a:fld id="{AF506D28-DE8B-40CD-99A1-D5C3DF76B895}" type="slidenum">
              <a:rPr lang="en-GB" smtClean="0"/>
              <a:t>44</a:t>
            </a:fld>
            <a:endParaRPr lang="en-GB"/>
          </a:p>
        </p:txBody>
      </p:sp>
    </p:spTree>
    <p:extLst>
      <p:ext uri="{BB962C8B-B14F-4D97-AF65-F5344CB8AC3E}">
        <p14:creationId xmlns:p14="http://schemas.microsoft.com/office/powerpoint/2010/main" val="34278393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pPr rtl="0"/>
            <a:fld id="{C0840E64-78EA-480E-9DFC-F5D183737F14}" type="datetime1">
              <a:rPr lang="en-US" smtClean="0"/>
              <a:t>11/5/2024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pPr rtl="0"/>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3332514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6AF379E8-AC6C-43B9-9222-BDF0AF9336F0}" type="datetime1">
              <a:rPr lang="en-US" smtClean="0"/>
              <a:t>11/5/2024</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927660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D329652-6112-4F3D-B614-62B56A045E3D}" type="datetime1">
              <a:rPr lang="en-US" smtClean="0"/>
              <a:t>11/5/2024</a:t>
            </a:fld>
            <a:endParaRPr lang="en-US" dirty="0"/>
          </a:p>
        </p:txBody>
      </p:sp>
      <p:sp>
        <p:nvSpPr>
          <p:cNvPr id="5" name="Footer Placeholder 4"/>
          <p:cNvSpPr>
            <a:spLocks noGrp="1"/>
          </p:cNvSpPr>
          <p:nvPr>
            <p:ph type="ftr" sz="quarter" idx="11"/>
          </p:nvPr>
        </p:nvSpPr>
        <p:spPr/>
        <p:txBody>
          <a:bodyPr/>
          <a:lstStyle/>
          <a:p>
            <a:pPr rtl="0"/>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3327104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3064E64D-1B50-4EC0-83A1-DE58B45AB49E}" type="datetime1">
              <a:rPr lang="en-US" smtClean="0"/>
              <a:t>11/5/2024</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073919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8761A824-A4A3-4BDD-B7F1-293A0EC1EA54}" type="datetime1">
              <a:rPr lang="en-US" smtClean="0"/>
              <a:t>11/5/2024</a:t>
            </a:fld>
            <a:endParaRPr lang="en-US"/>
          </a:p>
        </p:txBody>
      </p:sp>
      <p:sp>
        <p:nvSpPr>
          <p:cNvPr id="8" name="Footer Placeholder 7"/>
          <p:cNvSpPr>
            <a:spLocks noGrp="1"/>
          </p:cNvSpPr>
          <p:nvPr>
            <p:ph type="ftr" sz="quarter" idx="11"/>
          </p:nvPr>
        </p:nvSpPr>
        <p:spPr/>
        <p:txBody>
          <a:bodyPr/>
          <a:lstStyle/>
          <a:p>
            <a:pPr rtl="0"/>
            <a:endParaRPr lang="en-US"/>
          </a:p>
        </p:txBody>
      </p:sp>
      <p:sp>
        <p:nvSpPr>
          <p:cNvPr id="9" name="Slide Number Placeholder 8"/>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8984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D81B1D06-1BCF-4BCB-9319-09267D16BB9F}" type="datetime1">
              <a:rPr lang="en-US" smtClean="0"/>
              <a:t>11/5/2024</a:t>
            </a:fld>
            <a:endParaRPr lang="en-US"/>
          </a:p>
        </p:txBody>
      </p:sp>
      <p:sp>
        <p:nvSpPr>
          <p:cNvPr id="4" name="Footer Placeholder 3"/>
          <p:cNvSpPr>
            <a:spLocks noGrp="1"/>
          </p:cNvSpPr>
          <p:nvPr>
            <p:ph type="ftr" sz="quarter" idx="11"/>
          </p:nvPr>
        </p:nvSpPr>
        <p:spPr/>
        <p:txBody>
          <a:bodyPr/>
          <a:lstStyle/>
          <a:p>
            <a:pPr rtl="0"/>
            <a:endParaRPr lang="en-US"/>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846388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65361324-1C8A-40EA-A8C7-BACD05350B74}" type="datetime1">
              <a:rPr lang="en-US" smtClean="0"/>
              <a:t>11/5/2024</a:t>
            </a:fld>
            <a:endParaRPr lang="en-US"/>
          </a:p>
        </p:txBody>
      </p:sp>
      <p:sp>
        <p:nvSpPr>
          <p:cNvPr id="3" name="Footer Placeholder 2"/>
          <p:cNvSpPr>
            <a:spLocks noGrp="1"/>
          </p:cNvSpPr>
          <p:nvPr>
            <p:ph type="ftr" sz="quarter" idx="11"/>
          </p:nvPr>
        </p:nvSpPr>
        <p:spPr/>
        <p:txBody>
          <a:bodyPr/>
          <a:lstStyle/>
          <a:p>
            <a:pPr rtl="0"/>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734587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5BA78C1D-B8C9-43D1-BED3-AB201E145563}" type="datetime1">
              <a:rPr lang="en-US" smtClean="0"/>
              <a:t>11/5/2024</a:t>
            </a:fld>
            <a:endParaRPr lang="en-US"/>
          </a:p>
        </p:txBody>
      </p:sp>
      <p:sp>
        <p:nvSpPr>
          <p:cNvPr id="6" name="Footer Placeholder 5"/>
          <p:cNvSpPr>
            <a:spLocks noGrp="1"/>
          </p:cNvSpPr>
          <p:nvPr>
            <p:ph type="ftr" sz="quarter" idx="11"/>
          </p:nvPr>
        </p:nvSpPr>
        <p:spPr/>
        <p:txBody>
          <a:bodyPr/>
          <a:lstStyle/>
          <a:p>
            <a:pPr rtl="0"/>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640155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BFA2D3EE-FBE6-4434-A13B-BD4C1C612D44}" type="datetime1">
              <a:rPr lang="en-US" smtClean="0"/>
              <a:t>11/5/2024</a:t>
            </a:fld>
            <a:endParaRPr lang="en-US" dirty="0"/>
          </a:p>
        </p:txBody>
      </p:sp>
      <p:sp>
        <p:nvSpPr>
          <p:cNvPr id="6" name="Footer Placeholder 5"/>
          <p:cNvSpPr>
            <a:spLocks noGrp="1"/>
          </p:cNvSpPr>
          <p:nvPr>
            <p:ph type="ftr" sz="quarter" idx="11"/>
          </p:nvPr>
        </p:nvSpPr>
        <p:spPr/>
        <p:txBody>
          <a:bodyPr/>
          <a:lstStyle/>
          <a:p>
            <a:pPr algn="l" rtl="0"/>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556077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11/5/2024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736772255"/>
      </p:ext>
    </p:extLst>
  </p:cSld>
  <p:clrMapOvr>
    <a:masterClrMapping/>
  </p:clrMapOvr>
  <p:hf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4FF323AA-170C-4C76-B350-C21CF15222DA}" type="datetime1">
              <a:rPr lang="en-US" smtClean="0"/>
              <a:t>11/5/2024</a:t>
            </a:fld>
            <a:endParaRPr lang="en-US" dirty="0"/>
          </a:p>
        </p:txBody>
      </p:sp>
      <p:sp>
        <p:nvSpPr>
          <p:cNvPr id="5" name="Footer Placeholder 4"/>
          <p:cNvSpPr>
            <a:spLocks noGrp="1"/>
          </p:cNvSpPr>
          <p:nvPr>
            <p:ph type="ftr" sz="quarter" idx="11"/>
          </p:nvPr>
        </p:nvSpPr>
        <p:spPr/>
        <p:txBody>
          <a:bodyPr/>
          <a:lstStyle/>
          <a:p>
            <a:pPr rtl="0"/>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830158442"/>
      </p:ext>
    </p:extLst>
  </p:cSld>
  <p:clrMapOvr>
    <a:masterClrMapping/>
  </p:clrMapOvr>
  <p:hf sldNum="0"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4FF323AA-170C-4C76-B350-C21CF15222DA}" type="datetime1">
              <a:rPr lang="en-US" smtClean="0"/>
              <a:t>11/5/2024</a:t>
            </a:fld>
            <a:endParaRPr lang="en-US" dirty="0"/>
          </a:p>
        </p:txBody>
      </p:sp>
      <p:sp>
        <p:nvSpPr>
          <p:cNvPr id="5" name="Footer Placeholder 4"/>
          <p:cNvSpPr>
            <a:spLocks noGrp="1"/>
          </p:cNvSpPr>
          <p:nvPr>
            <p:ph type="ftr" sz="quarter" idx="11"/>
          </p:nvPr>
        </p:nvSpPr>
        <p:spPr/>
        <p:txBody>
          <a:bodyPr/>
          <a:lstStyle/>
          <a:p>
            <a:pPr rtl="0"/>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945766424"/>
      </p:ext>
    </p:extLst>
  </p:cSld>
  <p:clrMapOvr>
    <a:masterClrMapping/>
  </p:clrMapOvr>
  <p:hf sldNum="0"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4FF323AA-170C-4C76-B350-C21CF15222DA}" type="datetime1">
              <a:rPr lang="en-US" smtClean="0"/>
              <a:t>11/5/2024</a:t>
            </a:fld>
            <a:endParaRPr lang="en-US" dirty="0"/>
          </a:p>
        </p:txBody>
      </p:sp>
      <p:sp>
        <p:nvSpPr>
          <p:cNvPr id="5" name="Footer Placeholder 4"/>
          <p:cNvSpPr>
            <a:spLocks noGrp="1"/>
          </p:cNvSpPr>
          <p:nvPr>
            <p:ph type="ftr" sz="quarter" idx="11"/>
          </p:nvPr>
        </p:nvSpPr>
        <p:spPr/>
        <p:txBody>
          <a:bodyPr/>
          <a:lstStyle/>
          <a:p>
            <a:pPr rtl="0"/>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28946936"/>
      </p:ext>
    </p:extLst>
  </p:cSld>
  <p:clrMapOvr>
    <a:masterClrMapping/>
  </p:clrMapOvr>
  <p:hf sldNum="0"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rtl="0"/>
            <a:fld id="{4FF323AA-170C-4C76-B350-C21CF15222DA}" type="datetime1">
              <a:rPr lang="en-US" smtClean="0"/>
              <a:t>11/5/2024</a:t>
            </a:fld>
            <a:endParaRPr lang="en-US" dirty="0"/>
          </a:p>
        </p:txBody>
      </p:sp>
      <p:sp>
        <p:nvSpPr>
          <p:cNvPr id="8" name="Footer Placeholder 7"/>
          <p:cNvSpPr>
            <a:spLocks noGrp="1"/>
          </p:cNvSpPr>
          <p:nvPr>
            <p:ph type="ftr" sz="quarter" idx="11"/>
          </p:nvPr>
        </p:nvSpPr>
        <p:spPr/>
        <p:txBody>
          <a:bodyPr/>
          <a:lstStyle/>
          <a:p>
            <a:pPr rtl="0"/>
            <a:endParaRPr lang="en-US" dirty="0"/>
          </a:p>
        </p:txBody>
      </p:sp>
      <p:sp>
        <p:nvSpPr>
          <p:cNvPr id="9" name="Slide Number Placeholder 8"/>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490814381"/>
      </p:ext>
    </p:extLst>
  </p:cSld>
  <p:clrMapOvr>
    <a:masterClrMapping/>
  </p:clrMapOvr>
  <p:hf sldNum="0"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rtl="0"/>
            <a:fld id="{4FF323AA-170C-4C76-B350-C21CF15222DA}" type="datetime1">
              <a:rPr lang="en-US" smtClean="0"/>
              <a:t>11/5/2024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pPr rtl="0"/>
            <a:endParaRPr lang="en-US" dirty="0"/>
          </a:p>
        </p:txBody>
      </p:sp>
      <p:sp>
        <p:nvSpPr>
          <p:cNvPr id="9" name="Slide Number Placeholder 8"/>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967697294"/>
      </p:ext>
    </p:extLst>
  </p:cSld>
  <p:clrMapOvr>
    <a:masterClrMapping/>
  </p:clrMapOvr>
  <p:hf sldNum="0"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pPr rtl="0"/>
            <a:fld id="{6B56802B-70FA-41EA-BEAA-8B64D5BF1424}" type="datetime1">
              <a:rPr lang="en-US" smtClean="0"/>
              <a:t>11/5/2024</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0447750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pPr rtl="0"/>
            <a:fld id="{F512D428-74E3-499E-9255-6C7C463A82F6}" type="datetime1">
              <a:rPr lang="en-US" smtClean="0"/>
              <a:t>11/5/2024</a:t>
            </a:fld>
            <a:endParaRPr lang="en-US"/>
          </a:p>
        </p:txBody>
      </p:sp>
      <p:sp>
        <p:nvSpPr>
          <p:cNvPr id="5" name="Footer Placeholder 4"/>
          <p:cNvSpPr>
            <a:spLocks noGrp="1"/>
          </p:cNvSpPr>
          <p:nvPr>
            <p:ph type="ftr" sz="quarter" idx="11"/>
          </p:nvPr>
        </p:nvSpPr>
        <p:spPr/>
        <p:txBody>
          <a:bodyPr/>
          <a:lstStyle/>
          <a:p>
            <a:pPr rtl="0"/>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596645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rtl="0"/>
            <a:fld id="{4FF323AA-170C-4C76-B350-C21CF15222DA}" type="datetime1">
              <a:rPr lang="en-US" smtClean="0"/>
              <a:t>11/5/2024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rtl="0"/>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71927349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online.hbs.edu/blog/post/emergent-vs-deliberate-strateg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VOF-5ca74kc?feature=oembed" TargetMode="Externa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online.hbs.edu/blog/post/emergent-vs-deliberate-strategy"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urntcMUJR9M" TargetMode="Externa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3.xml"/><Relationship Id="rId1" Type="http://schemas.openxmlformats.org/officeDocument/2006/relationships/video" Target="https://www.youtube.com/embed/urntcMUJR9M?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microsoft.com/office/2007/relationships/hdphoto" Target="../media/hdphoto2.wdp"/></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youtu.be/urntcMUJR9M" TargetMode="External"/><Relationship Id="rId2" Type="http://schemas.openxmlformats.org/officeDocument/2006/relationships/hyperlink" Target="https://www.youtube.com/watch?v=vPhM8lxibSU"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xml"/><Relationship Id="rId1" Type="http://schemas.openxmlformats.org/officeDocument/2006/relationships/video" Target="https://www.youtube.com/embed/wxVgd8h1svU?feature=oembed"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microsoft.com/office/2007/relationships/hdphoto" Target="../media/hdphoto3.wdp"/></Relationships>
</file>

<file path=ppt/slides/_rels/slide4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5.xml.rels><?xml version="1.0" encoding="UTF-8" standalone="yes"?>
<Relationships xmlns="http://schemas.openxmlformats.org/package/2006/relationships"><Relationship Id="rId3" Type="http://schemas.openxmlformats.org/officeDocument/2006/relationships/hyperlink" Target="https://web-assets.bcg.com/d5/ef/ea7099b64b89860fd1aa3ec4ff34/bcg-most-innovative-companies-2021-apr-2021-r.pdf" TargetMode="External"/><Relationship Id="rId2" Type="http://schemas.openxmlformats.org/officeDocument/2006/relationships/hyperlink" Target="https://online.hbs.edu/blog/post/emergent-vs-deliberate-strate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t="13398" r="-1" b="13397"/>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7" name="Freeform: Shape 1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892199" y="4854346"/>
            <a:ext cx="10407602" cy="868026"/>
          </a:xfrm>
        </p:spPr>
        <p:txBody>
          <a:bodyPr rtlCol="0">
            <a:normAutofit/>
          </a:bodyPr>
          <a:lstStyle/>
          <a:p>
            <a:pPr algn="ctr" rtl="0"/>
            <a:r>
              <a:rPr lang="en-gb" sz="4400">
                <a:solidFill>
                  <a:srgbClr val="EBEBEB"/>
                </a:solidFill>
              </a:rPr>
              <a:t>BMMB7026</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892199" y="5722374"/>
            <a:ext cx="10407602" cy="487924"/>
          </a:xfrm>
        </p:spPr>
        <p:txBody>
          <a:bodyPr rtlCol="0">
            <a:normAutofit/>
          </a:bodyPr>
          <a:lstStyle/>
          <a:p>
            <a:pPr algn="ctr" rtl="0">
              <a:spcAft>
                <a:spcPts val="600"/>
              </a:spcAft>
            </a:pPr>
            <a:r>
              <a:rPr lang="en-gb" b="1">
                <a:solidFill>
                  <a:schemeClr val="tx2">
                    <a:lumMod val="40000"/>
                    <a:lumOff val="60000"/>
                  </a:schemeClr>
                </a:solidFill>
              </a:rPr>
              <a:t>Managing Change</a:t>
            </a:r>
          </a:p>
        </p:txBody>
      </p:sp>
      <p:sp>
        <p:nvSpPr>
          <p:cNvPr id="19"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8428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p:txBody>
          <a:bodyPr rtlCol="0">
            <a:normAutofit/>
          </a:bodyPr>
          <a:lstStyle/>
          <a:p>
            <a:pPr algn="ctr" rtl="0"/>
            <a:r>
              <a:rPr lang="en-gb" dirty="0"/>
              <a:t>Today we will look at</a:t>
            </a:r>
            <a:r>
              <a:rPr lang="en-GB" dirty="0"/>
              <a:t>….</a:t>
            </a:r>
            <a:endParaRPr lang="en-gb" dirty="0"/>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180767764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072" y="885652"/>
            <a:ext cx="3320403" cy="804926"/>
          </a:xfrm>
        </p:spPr>
        <p:txBody>
          <a:bodyPr>
            <a:normAutofit/>
          </a:bodyPr>
          <a:lstStyle/>
          <a:p>
            <a:r>
              <a:rPr lang="en-GB" b="1" dirty="0">
                <a:solidFill>
                  <a:schemeClr val="bg1"/>
                </a:solidFill>
                <a:latin typeface="Calibri" panose="020F0502020204030204" pitchFamily="34" charset="0"/>
                <a:ea typeface="Calibri" panose="020F0502020204030204" pitchFamily="34" charset="0"/>
                <a:cs typeface="Calibri" panose="020F0502020204030204" pitchFamily="34" charset="0"/>
              </a:rPr>
              <a:t>A Constant</a:t>
            </a:r>
          </a:p>
        </p:txBody>
      </p:sp>
      <p:sp>
        <p:nvSpPr>
          <p:cNvPr id="3" name="Content Placeholder 2"/>
          <p:cNvSpPr>
            <a:spLocks noGrp="1"/>
          </p:cNvSpPr>
          <p:nvPr>
            <p:ph idx="1"/>
          </p:nvPr>
        </p:nvSpPr>
        <p:spPr>
          <a:xfrm>
            <a:off x="688072" y="2115880"/>
            <a:ext cx="10815857" cy="4603898"/>
          </a:xfrm>
        </p:spPr>
        <p:txBody>
          <a:bodyPr anchor="ct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Change is a constant factor in any business or organisation, whether it's driven by shifts in technology, digital transformation or changing market pressures.</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Changing your business can be a difficult and daunting task, and if you don't take steps to ensure it’s handled well, poorly-managed change can end in disaster.</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That's why having a solid change management strategy is so essential</a:t>
            </a:r>
            <a:r>
              <a:rPr lang="en-GB" sz="2400" dirty="0"/>
              <a:t>.</a:t>
            </a:r>
          </a:p>
        </p:txBody>
      </p:sp>
    </p:spTree>
    <p:extLst>
      <p:ext uri="{BB962C8B-B14F-4D97-AF65-F5344CB8AC3E}">
        <p14:creationId xmlns:p14="http://schemas.microsoft.com/office/powerpoint/2010/main" val="13370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8B3A5-9595-AF12-3594-D67E88DC2FCB}"/>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Marketing Change</a:t>
            </a:r>
          </a:p>
        </p:txBody>
      </p:sp>
      <p:sp>
        <p:nvSpPr>
          <p:cNvPr id="3" name="Content Placeholder 2">
            <a:extLst>
              <a:ext uri="{FF2B5EF4-FFF2-40B4-BE49-F238E27FC236}">
                <a16:creationId xmlns:a16="http://schemas.microsoft.com/office/drawing/2014/main" id="{42B51994-B769-92A4-ED89-B5258A034E59}"/>
              </a:ext>
            </a:extLst>
          </p:cNvPr>
          <p:cNvSpPr>
            <a:spLocks noGrp="1"/>
          </p:cNvSpPr>
          <p:nvPr>
            <p:ph idx="1"/>
          </p:nvPr>
        </p:nvSpPr>
        <p:spPr/>
        <p:txBody>
          <a:bodyPr>
            <a:normAutofit/>
          </a:bodyPr>
          <a:lstStyle/>
          <a:p>
            <a:pPr marL="0" indent="0">
              <a:buNone/>
            </a:pPr>
            <a:r>
              <a:rPr lang="en-GB" sz="3600" dirty="0">
                <a:latin typeface="Calibri" panose="020F0502020204030204" pitchFamily="34" charset="0"/>
                <a:ea typeface="Calibri" panose="020F0502020204030204" pitchFamily="34" charset="0"/>
                <a:cs typeface="Calibri" panose="020F0502020204030204" pitchFamily="34" charset="0"/>
              </a:rPr>
              <a:t>“The new constant is a disruptive state of flux. Winning strategies are those that embrace entrepreneurship and create transformational change and value for their organisations.”</a:t>
            </a:r>
          </a:p>
          <a:p>
            <a:pPr marL="0" indent="0" algn="r">
              <a:buNone/>
            </a:pPr>
            <a:r>
              <a:rPr lang="en-GB" sz="2400" dirty="0">
                <a:latin typeface="Calibri" panose="020F0502020204030204" pitchFamily="34" charset="0"/>
                <a:ea typeface="Calibri" panose="020F0502020204030204" pitchFamily="34" charset="0"/>
                <a:cs typeface="Calibri" panose="020F0502020204030204" pitchFamily="34" charset="0"/>
              </a:rPr>
              <a:t>The Chartered Institute of Marketing (2024)</a:t>
            </a:r>
          </a:p>
          <a:p>
            <a:pPr algn="r"/>
            <a:endParaRPr lang="en-GB" sz="2400" dirty="0">
              <a:latin typeface="Calibri" panose="020F0502020204030204" pitchFamily="34" charset="0"/>
              <a:ea typeface="Calibri" panose="020F0502020204030204" pitchFamily="34" charset="0"/>
              <a:cs typeface="Calibri" panose="020F0502020204030204" pitchFamily="34" charset="0"/>
            </a:endParaRPr>
          </a:p>
          <a:p>
            <a:pPr algn="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8A8A7F8-9434-29FB-A473-648B853A10E7}"/>
              </a:ext>
            </a:extLst>
          </p:cNvPr>
          <p:cNvSpPr>
            <a:spLocks noGrp="1"/>
          </p:cNvSpPr>
          <p:nvPr>
            <p:ph type="dt" sz="half" idx="10"/>
          </p:nvPr>
        </p:nvSpPr>
        <p:spPr/>
        <p:txBody>
          <a:bodyPr/>
          <a:lstStyle/>
          <a:p>
            <a:pPr rtl="0"/>
            <a:fld id="{6AF379E8-AC6C-43B9-9222-BDF0AF9336F0}" type="datetime1">
              <a:rPr lang="en-US" smtClean="0"/>
              <a:t>11/5/2024</a:t>
            </a:fld>
            <a:endParaRPr lang="en-US"/>
          </a:p>
        </p:txBody>
      </p:sp>
    </p:spTree>
    <p:extLst>
      <p:ext uri="{BB962C8B-B14F-4D97-AF65-F5344CB8AC3E}">
        <p14:creationId xmlns:p14="http://schemas.microsoft.com/office/powerpoint/2010/main" val="1712182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A8A4B-0C74-4F16-A509-A38451088A00}"/>
              </a:ext>
            </a:extLst>
          </p:cNvPr>
          <p:cNvSpPr>
            <a:spLocks noGrp="1"/>
          </p:cNvSpPr>
          <p:nvPr>
            <p:ph type="title"/>
          </p:nvPr>
        </p:nvSpPr>
        <p:spPr>
          <a:xfrm>
            <a:off x="565151" y="770890"/>
            <a:ext cx="7675082" cy="1268984"/>
          </a:xfrm>
        </p:spPr>
        <p:txBody>
          <a:bodyPr>
            <a:normAutofit/>
          </a:bodyPr>
          <a:lstStyle/>
          <a:p>
            <a:pPr>
              <a:lnSpc>
                <a:spcPct val="90000"/>
              </a:lnSpc>
            </a:pPr>
            <a:r>
              <a:rPr lang="en-GB" b="1" dirty="0">
                <a:solidFill>
                  <a:schemeClr val="bg1"/>
                </a:solidFill>
                <a:latin typeface="Calibri" panose="020F0502020204030204" pitchFamily="34" charset="0"/>
                <a:ea typeface="Calibri" panose="020F0502020204030204" pitchFamily="34" charset="0"/>
                <a:cs typeface="Calibri" panose="020F0502020204030204" pitchFamily="34" charset="0"/>
              </a:rPr>
              <a:t>What change have you experienced?</a:t>
            </a:r>
          </a:p>
        </p:txBody>
      </p:sp>
      <p:sp>
        <p:nvSpPr>
          <p:cNvPr id="3" name="Content Placeholder 2">
            <a:extLst>
              <a:ext uri="{FF2B5EF4-FFF2-40B4-BE49-F238E27FC236}">
                <a16:creationId xmlns:a16="http://schemas.microsoft.com/office/drawing/2014/main" id="{9EC75F5A-D2ED-4131-9C66-6F91C3BC710B}"/>
              </a:ext>
            </a:extLst>
          </p:cNvPr>
          <p:cNvSpPr>
            <a:spLocks noGrp="1"/>
          </p:cNvSpPr>
          <p:nvPr>
            <p:ph idx="1"/>
          </p:nvPr>
        </p:nvSpPr>
        <p:spPr>
          <a:xfrm>
            <a:off x="565151" y="2445488"/>
            <a:ext cx="5633630" cy="4040372"/>
          </a:xfrm>
        </p:spPr>
        <p:txBody>
          <a:bodyPr>
            <a:no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Type of recent change (organisational/ situational?</a:t>
            </a:r>
          </a:p>
          <a:p>
            <a:r>
              <a:rPr lang="en-GB" sz="2400" dirty="0">
                <a:latin typeface="Calibri" panose="020F0502020204030204" pitchFamily="34" charset="0"/>
                <a:ea typeface="Calibri" panose="020F0502020204030204" pitchFamily="34" charset="0"/>
                <a:cs typeface="Calibri" panose="020F0502020204030204" pitchFamily="34" charset="0"/>
              </a:rPr>
              <a:t>Why was it needed?</a:t>
            </a:r>
          </a:p>
          <a:p>
            <a:r>
              <a:rPr lang="en-GB" sz="2400" dirty="0">
                <a:latin typeface="Calibri" panose="020F0502020204030204" pitchFamily="34" charset="0"/>
                <a:ea typeface="Calibri" panose="020F0502020204030204" pitchFamily="34" charset="0"/>
                <a:cs typeface="Calibri" panose="020F0502020204030204" pitchFamily="34" charset="0"/>
              </a:rPr>
              <a:t>Who decided and how was it communicated?</a:t>
            </a:r>
          </a:p>
          <a:p>
            <a:r>
              <a:rPr lang="en-GB" sz="2400" dirty="0">
                <a:latin typeface="Calibri" panose="020F0502020204030204" pitchFamily="34" charset="0"/>
                <a:ea typeface="Calibri" panose="020F0502020204030204" pitchFamily="34" charset="0"/>
                <a:cs typeface="Calibri" panose="020F0502020204030204" pitchFamily="34" charset="0"/>
              </a:rPr>
              <a:t>Scale?</a:t>
            </a:r>
          </a:p>
          <a:p>
            <a:r>
              <a:rPr lang="en-GB" sz="2400" dirty="0">
                <a:latin typeface="Calibri" panose="020F0502020204030204" pitchFamily="34" charset="0"/>
                <a:ea typeface="Calibri" panose="020F0502020204030204" pitchFamily="34" charset="0"/>
                <a:cs typeface="Calibri" panose="020F0502020204030204" pitchFamily="34" charset="0"/>
              </a:rPr>
              <a:t>Who led it? Who influenced it?</a:t>
            </a:r>
          </a:p>
          <a:p>
            <a:r>
              <a:rPr lang="en-GB" sz="2400" dirty="0">
                <a:latin typeface="Calibri" panose="020F0502020204030204" pitchFamily="34" charset="0"/>
                <a:ea typeface="Calibri" panose="020F0502020204030204" pitchFamily="34" charset="0"/>
                <a:cs typeface="Calibri" panose="020F0502020204030204" pitchFamily="34" charset="0"/>
              </a:rPr>
              <a:t>Did it work?</a:t>
            </a:r>
          </a:p>
        </p:txBody>
      </p:sp>
      <p:pic>
        <p:nvPicPr>
          <p:cNvPr id="4098" name="Picture 2" descr="See the source image">
            <a:extLst>
              <a:ext uri="{FF2B5EF4-FFF2-40B4-BE49-F238E27FC236}">
                <a16:creationId xmlns:a16="http://schemas.microsoft.com/office/drawing/2014/main" id="{8605039B-4E9D-45AE-9941-6B4A35DB6726}"/>
              </a:ext>
            </a:extLst>
          </p:cNvPr>
          <p:cNvPicPr>
            <a:picLocks noChangeAspect="1" noChangeArrowheads="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bwMode="auto">
          <a:xfrm>
            <a:off x="5978029" y="2322103"/>
            <a:ext cx="5941852" cy="4163757"/>
          </a:xfrm>
          <a:prstGeom prst="rect">
            <a:avLst/>
          </a:prstGeom>
          <a:solidFill>
            <a:schemeClr val="bg2">
              <a:lumMod val="25000"/>
            </a:schemeClr>
          </a:solidFill>
        </p:spPr>
      </p:pic>
    </p:spTree>
    <p:extLst>
      <p:ext uri="{BB962C8B-B14F-4D97-AF65-F5344CB8AC3E}">
        <p14:creationId xmlns:p14="http://schemas.microsoft.com/office/powerpoint/2010/main" val="926230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F46E-1E6E-DCCA-1B92-ADA18A7BBE7D}"/>
              </a:ext>
            </a:extLst>
          </p:cNvPr>
          <p:cNvSpPr>
            <a:spLocks noGrp="1"/>
          </p:cNvSpPr>
          <p:nvPr>
            <p:ph type="title"/>
          </p:nvPr>
        </p:nvSpPr>
        <p:spPr>
          <a:xfrm>
            <a:off x="1066800" y="642594"/>
            <a:ext cx="10058400" cy="792801"/>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Activity</a:t>
            </a:r>
          </a:p>
        </p:txBody>
      </p:sp>
      <p:sp>
        <p:nvSpPr>
          <p:cNvPr id="5" name="Text Placeholder 4">
            <a:extLst>
              <a:ext uri="{FF2B5EF4-FFF2-40B4-BE49-F238E27FC236}">
                <a16:creationId xmlns:a16="http://schemas.microsoft.com/office/drawing/2014/main" id="{4E106744-9C3F-EA24-7F0D-FFE08733DE52}"/>
              </a:ext>
            </a:extLst>
          </p:cNvPr>
          <p:cNvSpPr>
            <a:spLocks noGrp="1"/>
          </p:cNvSpPr>
          <p:nvPr>
            <p:ph type="body" idx="1"/>
          </p:nvPr>
        </p:nvSpPr>
        <p:spPr>
          <a:xfrm>
            <a:off x="1069848" y="1828800"/>
            <a:ext cx="4663440" cy="1913860"/>
          </a:xfrm>
        </p:spPr>
        <p:txBody>
          <a:bodyPr>
            <a:normAutofit/>
          </a:bodyPr>
          <a:lstStyle/>
          <a:p>
            <a:r>
              <a:rPr lang="en-GB" sz="2600" b="1" dirty="0">
                <a:latin typeface="Calibri" panose="020F0502020204030204" pitchFamily="34" charset="0"/>
                <a:ea typeface="Calibri" panose="020F0502020204030204" pitchFamily="34" charset="0"/>
                <a:cs typeface="Calibri" panose="020F0502020204030204" pitchFamily="34" charset="0"/>
              </a:rPr>
              <a:t>In groups, choose one of the organisations below: </a:t>
            </a:r>
          </a:p>
          <a:p>
            <a:endParaRPr lang="en-GB" dirty="0"/>
          </a:p>
        </p:txBody>
      </p:sp>
      <p:sp>
        <p:nvSpPr>
          <p:cNvPr id="3" name="Content Placeholder 2">
            <a:extLst>
              <a:ext uri="{FF2B5EF4-FFF2-40B4-BE49-F238E27FC236}">
                <a16:creationId xmlns:a16="http://schemas.microsoft.com/office/drawing/2014/main" id="{B6E711EA-9B81-55B4-8B70-1F92EABC28A2}"/>
              </a:ext>
            </a:extLst>
          </p:cNvPr>
          <p:cNvSpPr>
            <a:spLocks noGrp="1"/>
          </p:cNvSpPr>
          <p:nvPr>
            <p:ph sz="half" idx="2"/>
          </p:nvPr>
        </p:nvSpPr>
        <p:spPr>
          <a:xfrm>
            <a:off x="1154954" y="3742660"/>
            <a:ext cx="4825158" cy="2277141"/>
          </a:xfrm>
        </p:spPr>
        <p:txBody>
          <a:bodyPr>
            <a:normAutofit fontScale="70000" lnSpcReduction="20000"/>
          </a:bodyPr>
          <a:lstStyle/>
          <a:p>
            <a:r>
              <a:rPr lang="en-GB" sz="2800" dirty="0">
                <a:latin typeface="Calibri" panose="020F0502020204030204" pitchFamily="34" charset="0"/>
                <a:ea typeface="Calibri" panose="020F0502020204030204" pitchFamily="34" charset="0"/>
                <a:cs typeface="Calibri" panose="020F0502020204030204" pitchFamily="34" charset="0"/>
              </a:rPr>
              <a:t>X</a:t>
            </a:r>
          </a:p>
          <a:p>
            <a:r>
              <a:rPr lang="en-GB" sz="2800" dirty="0">
                <a:latin typeface="Calibri" panose="020F0502020204030204" pitchFamily="34" charset="0"/>
                <a:ea typeface="Calibri" panose="020F0502020204030204" pitchFamily="34" charset="0"/>
                <a:cs typeface="Calibri" panose="020F0502020204030204" pitchFamily="34" charset="0"/>
              </a:rPr>
              <a:t>Netflix</a:t>
            </a:r>
          </a:p>
          <a:p>
            <a:r>
              <a:rPr lang="en-GB" sz="2800" dirty="0">
                <a:latin typeface="Calibri" panose="020F0502020204030204" pitchFamily="34" charset="0"/>
                <a:ea typeface="Calibri" panose="020F0502020204030204" pitchFamily="34" charset="0"/>
                <a:cs typeface="Calibri" panose="020F0502020204030204" pitchFamily="34" charset="0"/>
              </a:rPr>
              <a:t>Amazon</a:t>
            </a:r>
          </a:p>
          <a:p>
            <a:r>
              <a:rPr lang="en-GB" sz="2800" dirty="0">
                <a:latin typeface="Calibri" panose="020F0502020204030204" pitchFamily="34" charset="0"/>
                <a:ea typeface="Calibri" panose="020F0502020204030204" pitchFamily="34" charset="0"/>
                <a:cs typeface="Calibri" panose="020F0502020204030204" pitchFamily="34" charset="0"/>
              </a:rPr>
              <a:t>EE</a:t>
            </a:r>
          </a:p>
          <a:p>
            <a:endParaRPr lang="en-GB" sz="2200" b="1"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6" name="Text Placeholder 5">
            <a:extLst>
              <a:ext uri="{FF2B5EF4-FFF2-40B4-BE49-F238E27FC236}">
                <a16:creationId xmlns:a16="http://schemas.microsoft.com/office/drawing/2014/main" id="{44240B7F-7B4F-DAAD-DEF8-50106FE39EE8}"/>
              </a:ext>
            </a:extLst>
          </p:cNvPr>
          <p:cNvSpPr>
            <a:spLocks noGrp="1"/>
          </p:cNvSpPr>
          <p:nvPr>
            <p:ph type="body" sz="quarter" idx="3"/>
          </p:nvPr>
        </p:nvSpPr>
        <p:spPr>
          <a:xfrm>
            <a:off x="5847907" y="1828799"/>
            <a:ext cx="5274245" cy="1818167"/>
          </a:xfrm>
        </p:spPr>
        <p:txBody>
          <a:bodyPr>
            <a:norm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Using Google, research the company and answer the following questions:</a:t>
            </a:r>
          </a:p>
          <a:p>
            <a:endParaRPr lang="en-GB" dirty="0"/>
          </a:p>
        </p:txBody>
      </p:sp>
      <p:sp>
        <p:nvSpPr>
          <p:cNvPr id="7" name="Content Placeholder 6">
            <a:extLst>
              <a:ext uri="{FF2B5EF4-FFF2-40B4-BE49-F238E27FC236}">
                <a16:creationId xmlns:a16="http://schemas.microsoft.com/office/drawing/2014/main" id="{5BA6820D-B3A6-8808-AC94-DF19BA096C20}"/>
              </a:ext>
            </a:extLst>
          </p:cNvPr>
          <p:cNvSpPr>
            <a:spLocks noGrp="1"/>
          </p:cNvSpPr>
          <p:nvPr>
            <p:ph sz="quarter" idx="4"/>
          </p:nvPr>
        </p:nvSpPr>
        <p:spPr>
          <a:xfrm>
            <a:off x="5980112" y="3429000"/>
            <a:ext cx="5053759" cy="2786406"/>
          </a:xfrm>
        </p:spPr>
        <p:txBody>
          <a:bodyPr>
            <a:normAutofit fontScale="70000" lnSpcReduction="20000"/>
          </a:bodyPr>
          <a:lstStyle/>
          <a:p>
            <a:r>
              <a:rPr lang="en-GB" sz="2800" dirty="0">
                <a:latin typeface="Calibri" panose="020F0502020204030204" pitchFamily="34" charset="0"/>
                <a:ea typeface="Calibri" panose="020F0502020204030204" pitchFamily="34" charset="0"/>
                <a:cs typeface="Calibri" panose="020F0502020204030204" pitchFamily="34" charset="0"/>
              </a:rPr>
              <a:t>Type of recent change (organisational/ situational)</a:t>
            </a:r>
          </a:p>
          <a:p>
            <a:r>
              <a:rPr lang="en-GB" sz="2800" dirty="0">
                <a:latin typeface="Calibri" panose="020F0502020204030204" pitchFamily="34" charset="0"/>
                <a:ea typeface="Calibri" panose="020F0502020204030204" pitchFamily="34" charset="0"/>
                <a:cs typeface="Calibri" panose="020F0502020204030204" pitchFamily="34" charset="0"/>
              </a:rPr>
              <a:t>Why was it needed?</a:t>
            </a:r>
          </a:p>
          <a:p>
            <a:r>
              <a:rPr lang="en-GB" sz="2800" dirty="0">
                <a:latin typeface="Calibri" panose="020F0502020204030204" pitchFamily="34" charset="0"/>
                <a:ea typeface="Calibri" panose="020F0502020204030204" pitchFamily="34" charset="0"/>
                <a:cs typeface="Calibri" panose="020F0502020204030204" pitchFamily="34" charset="0"/>
              </a:rPr>
              <a:t>Who decided and how was it communicated?</a:t>
            </a:r>
          </a:p>
          <a:p>
            <a:r>
              <a:rPr lang="en-GB" sz="2800" dirty="0">
                <a:latin typeface="Calibri" panose="020F0502020204030204" pitchFamily="34" charset="0"/>
                <a:ea typeface="Calibri" panose="020F0502020204030204" pitchFamily="34" charset="0"/>
                <a:cs typeface="Calibri" panose="020F0502020204030204" pitchFamily="34" charset="0"/>
              </a:rPr>
              <a:t>Scale?</a:t>
            </a:r>
          </a:p>
          <a:p>
            <a:r>
              <a:rPr lang="en-GB" sz="2800" dirty="0">
                <a:latin typeface="Calibri" panose="020F0502020204030204" pitchFamily="34" charset="0"/>
                <a:ea typeface="Calibri" panose="020F0502020204030204" pitchFamily="34" charset="0"/>
                <a:cs typeface="Calibri" panose="020F0502020204030204" pitchFamily="34" charset="0"/>
              </a:rPr>
              <a:t>Who led it? Who influenced it?</a:t>
            </a:r>
          </a:p>
          <a:p>
            <a:r>
              <a:rPr lang="en-GB" sz="2800" dirty="0">
                <a:latin typeface="Calibri" panose="020F0502020204030204" pitchFamily="34" charset="0"/>
                <a:ea typeface="Calibri" panose="020F0502020204030204" pitchFamily="34" charset="0"/>
                <a:cs typeface="Calibri" panose="020F0502020204030204" pitchFamily="34" charset="0"/>
              </a:rPr>
              <a:t>Did it work?</a:t>
            </a:r>
          </a:p>
          <a:p>
            <a:endParaRPr lang="en-GB" dirty="0"/>
          </a:p>
        </p:txBody>
      </p:sp>
      <p:sp>
        <p:nvSpPr>
          <p:cNvPr id="4" name="Date Placeholder 3">
            <a:extLst>
              <a:ext uri="{FF2B5EF4-FFF2-40B4-BE49-F238E27FC236}">
                <a16:creationId xmlns:a16="http://schemas.microsoft.com/office/drawing/2014/main" id="{80422405-1D7E-E1D8-B59C-425CDCEC13B3}"/>
              </a:ext>
            </a:extLst>
          </p:cNvPr>
          <p:cNvSpPr>
            <a:spLocks noGrp="1"/>
          </p:cNvSpPr>
          <p:nvPr>
            <p:ph type="dt" sz="half" idx="10"/>
          </p:nvPr>
        </p:nvSpPr>
        <p:spPr/>
        <p:txBody>
          <a:bodyPr/>
          <a:lstStyle/>
          <a:p>
            <a:pPr rtl="0"/>
            <a:r>
              <a:rPr lang="en-US" dirty="0"/>
              <a:t>05/11/2024</a:t>
            </a:r>
          </a:p>
          <a:p>
            <a:pPr rtl="0"/>
            <a:endParaRPr lang="en-US" dirty="0"/>
          </a:p>
        </p:txBody>
      </p:sp>
    </p:spTree>
    <p:extLst>
      <p:ext uri="{BB962C8B-B14F-4D97-AF65-F5344CB8AC3E}">
        <p14:creationId xmlns:p14="http://schemas.microsoft.com/office/powerpoint/2010/main" val="3144564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9219" y="642594"/>
            <a:ext cx="10465981" cy="137160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Change Management</a:t>
            </a:r>
          </a:p>
        </p:txBody>
      </p:sp>
      <p:sp>
        <p:nvSpPr>
          <p:cNvPr id="3" name="Content Placeholder 2"/>
          <p:cNvSpPr>
            <a:spLocks noGrp="1"/>
          </p:cNvSpPr>
          <p:nvPr>
            <p:ph idx="1"/>
          </p:nvPr>
        </p:nvSpPr>
        <p:spPr>
          <a:xfrm>
            <a:off x="565150" y="2555912"/>
            <a:ext cx="10465981" cy="3205315"/>
          </a:xfrm>
        </p:spPr>
        <p:txBody>
          <a:bodyPr>
            <a:normAutofit lnSpcReduction="10000"/>
          </a:bodyPr>
          <a:lstStyle/>
          <a:p>
            <a:r>
              <a:rPr lang="en-GB" sz="3200" dirty="0">
                <a:latin typeface="Calibri" panose="020F0502020204030204" pitchFamily="34" charset="0"/>
                <a:ea typeface="Calibri" panose="020F0502020204030204" pitchFamily="34" charset="0"/>
                <a:cs typeface="Calibri" panose="020F0502020204030204" pitchFamily="34" charset="0"/>
              </a:rPr>
              <a:t>Refers to the change or transitioning of people, groups, companies and projects from one state to another.</a:t>
            </a:r>
          </a:p>
          <a:p>
            <a:pPr marL="0" indent="0">
              <a:buNone/>
            </a:pPr>
            <a:endParaRPr lang="en-GB" sz="3200" dirty="0">
              <a:latin typeface="Calibri" panose="020F0502020204030204" pitchFamily="34" charset="0"/>
              <a:ea typeface="Calibri" panose="020F0502020204030204" pitchFamily="34" charset="0"/>
              <a:cs typeface="Calibri" panose="020F0502020204030204" pitchFamily="34" charset="0"/>
            </a:endParaRPr>
          </a:p>
          <a:p>
            <a:r>
              <a:rPr lang="en-GB" sz="3200" dirty="0">
                <a:latin typeface="Calibri" panose="020F0502020204030204" pitchFamily="34" charset="0"/>
                <a:ea typeface="Calibri" panose="020F0502020204030204" pitchFamily="34" charset="0"/>
                <a:cs typeface="Calibri" panose="020F0502020204030204" pitchFamily="34" charset="0"/>
              </a:rPr>
              <a:t>In the context of business, it refers to a process of transitioning the scope of the business in such a way that it can meet changing requirements and objectives.</a:t>
            </a:r>
          </a:p>
        </p:txBody>
      </p:sp>
    </p:spTree>
    <p:extLst>
      <p:ext uri="{BB962C8B-B14F-4D97-AF65-F5344CB8AC3E}">
        <p14:creationId xmlns:p14="http://schemas.microsoft.com/office/powerpoint/2010/main" val="2264930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5EEE2-AADA-4E46-832D-5EE4B9A8ADE0}"/>
              </a:ext>
            </a:extLst>
          </p:cNvPr>
          <p:cNvSpPr>
            <a:spLocks noGrp="1"/>
          </p:cNvSpPr>
          <p:nvPr>
            <p:ph type="title"/>
          </p:nvPr>
        </p:nvSpPr>
        <p:spPr>
          <a:xfrm>
            <a:off x="804672" y="802956"/>
            <a:ext cx="4977976" cy="1036478"/>
          </a:xfrm>
        </p:spPr>
        <p:txBody>
          <a:bodyPr>
            <a:normAutofit/>
          </a:bodyPr>
          <a:lstStyle/>
          <a:p>
            <a:r>
              <a:rPr lang="en-GB" sz="3600" b="1" u="sng" dirty="0">
                <a:solidFill>
                  <a:schemeClr val="bg1"/>
                </a:solidFill>
                <a:latin typeface="Calibri" panose="020F0502020204030204" pitchFamily="34" charset="0"/>
                <a:ea typeface="Calibri" panose="020F0502020204030204" pitchFamily="34" charset="0"/>
                <a:cs typeface="Calibri" panose="020F0502020204030204" pitchFamily="34" charset="0"/>
              </a:rPr>
              <a:t>Change Management</a:t>
            </a:r>
          </a:p>
        </p:txBody>
      </p:sp>
      <p:sp>
        <p:nvSpPr>
          <p:cNvPr id="3" name="Content Placeholder 2">
            <a:extLst>
              <a:ext uri="{FF2B5EF4-FFF2-40B4-BE49-F238E27FC236}">
                <a16:creationId xmlns:a16="http://schemas.microsoft.com/office/drawing/2014/main" id="{DC707DFC-A0E8-46FE-8EBD-781CF628FF28}"/>
              </a:ext>
            </a:extLst>
          </p:cNvPr>
          <p:cNvSpPr>
            <a:spLocks noGrp="1"/>
          </p:cNvSpPr>
          <p:nvPr>
            <p:ph idx="1"/>
          </p:nvPr>
        </p:nvSpPr>
        <p:spPr>
          <a:xfrm>
            <a:off x="804672" y="2232836"/>
            <a:ext cx="7084686" cy="3828135"/>
          </a:xfrm>
        </p:spPr>
        <p:txBody>
          <a:bodyPr anchor="ctr">
            <a:normAutofit lnSpcReduction="10000"/>
          </a:bodyPr>
          <a:lstStyle/>
          <a:p>
            <a:pPr marL="0" indent="0">
              <a:buNone/>
            </a:pPr>
            <a:r>
              <a:rPr lang="en-GB" sz="2800" b="1" dirty="0">
                <a:solidFill>
                  <a:schemeClr val="tx2"/>
                </a:solidFill>
                <a:latin typeface="Calibri" panose="020F0502020204030204" pitchFamily="34" charset="0"/>
                <a:ea typeface="Calibri" panose="020F0502020204030204" pitchFamily="34" charset="0"/>
                <a:cs typeface="Calibri" panose="020F0502020204030204" pitchFamily="34" charset="0"/>
              </a:rPr>
              <a:t>Two dominate approached:</a:t>
            </a:r>
          </a:p>
          <a:p>
            <a:endPar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r>
              <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rPr>
              <a:t>The </a:t>
            </a:r>
            <a:r>
              <a:rPr lang="en-GB" sz="2800" b="1" dirty="0">
                <a:solidFill>
                  <a:schemeClr val="tx2"/>
                </a:solidFill>
                <a:latin typeface="Calibri" panose="020F0502020204030204" pitchFamily="34" charset="0"/>
                <a:ea typeface="Calibri" panose="020F0502020204030204" pitchFamily="34" charset="0"/>
                <a:cs typeface="Calibri" panose="020F0502020204030204" pitchFamily="34" charset="0"/>
              </a:rPr>
              <a:t>Planned</a:t>
            </a:r>
            <a:r>
              <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rPr>
              <a:t> Approach – 1940s</a:t>
            </a:r>
          </a:p>
          <a:p>
            <a:endPar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r>
              <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rPr>
              <a:t>The </a:t>
            </a:r>
            <a:r>
              <a:rPr lang="en-GB" sz="2800" b="1" dirty="0">
                <a:solidFill>
                  <a:schemeClr val="tx2"/>
                </a:solidFill>
                <a:latin typeface="Calibri" panose="020F0502020204030204" pitchFamily="34" charset="0"/>
                <a:ea typeface="Calibri" panose="020F0502020204030204" pitchFamily="34" charset="0"/>
                <a:cs typeface="Calibri" panose="020F0502020204030204" pitchFamily="34" charset="0"/>
              </a:rPr>
              <a:t>Emergent</a:t>
            </a:r>
            <a:r>
              <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rPr>
              <a:t> Approach – 1980s</a:t>
            </a:r>
          </a:p>
          <a:p>
            <a:endPar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r>
              <a:rPr lang="en-GB" sz="1700" dirty="0">
                <a:hlinkClick r:id="rId3"/>
              </a:rPr>
              <a:t>Emergent vs. Deliberate Strategy: How &amp; When to Use Each (hbs.edu)</a:t>
            </a:r>
            <a:endParaRPr lang="en-GB" sz="1700"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pic>
        <p:nvPicPr>
          <p:cNvPr id="7" name="Graphic 6" descr="Transfer">
            <a:extLst>
              <a:ext uri="{FF2B5EF4-FFF2-40B4-BE49-F238E27FC236}">
                <a16:creationId xmlns:a16="http://schemas.microsoft.com/office/drawing/2014/main" id="{B8E73032-FBAC-92C4-34F6-02EF291A93C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303193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2A64F-AE87-4FF2-BB84-A979B0E17CF3}"/>
              </a:ext>
            </a:extLst>
          </p:cNvPr>
          <p:cNvSpPr>
            <a:spLocks noGrp="1"/>
          </p:cNvSpPr>
          <p:nvPr>
            <p:ph type="title"/>
          </p:nvPr>
        </p:nvSpPr>
        <p:spPr>
          <a:xfrm>
            <a:off x="956930" y="365125"/>
            <a:ext cx="10396869" cy="1899912"/>
          </a:xfrm>
        </p:spPr>
        <p:txBody>
          <a:bodyPr>
            <a:normAutofit/>
          </a:bodyPr>
          <a:lstStyle/>
          <a:p>
            <a:r>
              <a:rPr lang="en-GB" sz="4000" b="1" u="sng" dirty="0">
                <a:latin typeface="Calibri" panose="020F0502020204030204" pitchFamily="34" charset="0"/>
                <a:ea typeface="Calibri" panose="020F0502020204030204" pitchFamily="34" charset="0"/>
                <a:cs typeface="Calibri" panose="020F0502020204030204" pitchFamily="34" charset="0"/>
              </a:rPr>
              <a:t>Planned Organisational Change</a:t>
            </a:r>
          </a:p>
        </p:txBody>
      </p:sp>
      <p:sp>
        <p:nvSpPr>
          <p:cNvPr id="3" name="Content Placeholder 2">
            <a:extLst>
              <a:ext uri="{FF2B5EF4-FFF2-40B4-BE49-F238E27FC236}">
                <a16:creationId xmlns:a16="http://schemas.microsoft.com/office/drawing/2014/main" id="{A25B9FA2-FBC9-4A88-B3AB-45DE55256AB0}"/>
              </a:ext>
            </a:extLst>
          </p:cNvPr>
          <p:cNvSpPr>
            <a:spLocks noGrp="1"/>
          </p:cNvSpPr>
          <p:nvPr>
            <p:ph idx="1"/>
          </p:nvPr>
        </p:nvSpPr>
        <p:spPr>
          <a:xfrm>
            <a:off x="861237" y="2838893"/>
            <a:ext cx="10759263" cy="3338070"/>
          </a:xfrm>
        </p:spPr>
        <p:txBody>
          <a:bodyPr>
            <a:noAutofit/>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Underlying objectives of organisational change programmes can be seen as:</a:t>
            </a: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Modifying the behavioural patterns of members of the organisation</a:t>
            </a: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Improving the ability of the organisation  to cope with changes in its environment</a:t>
            </a:r>
          </a:p>
        </p:txBody>
      </p:sp>
    </p:spTree>
    <p:extLst>
      <p:ext uri="{BB962C8B-B14F-4D97-AF65-F5344CB8AC3E}">
        <p14:creationId xmlns:p14="http://schemas.microsoft.com/office/powerpoint/2010/main" val="3180093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128B-5F16-6A24-5BBB-39C56EE2EAEB}"/>
              </a:ext>
            </a:extLst>
          </p:cNvPr>
          <p:cNvSpPr>
            <a:spLocks noGrp="1"/>
          </p:cNvSpPr>
          <p:nvPr>
            <p:ph type="title"/>
          </p:nvPr>
        </p:nvSpPr>
        <p:spPr>
          <a:xfrm>
            <a:off x="839972" y="829340"/>
            <a:ext cx="10285228" cy="925032"/>
          </a:xfrm>
        </p:spPr>
        <p:txBody>
          <a:bodyPr/>
          <a:lstStyle/>
          <a:p>
            <a:r>
              <a:rPr lang="en-GB" sz="4000" b="1" dirty="0">
                <a:solidFill>
                  <a:schemeClr val="bg1"/>
                </a:solidFill>
                <a:latin typeface="Calibri" panose="020F0502020204030204" pitchFamily="34" charset="0"/>
                <a:ea typeface="Calibri" panose="020F0502020204030204" pitchFamily="34" charset="0"/>
                <a:cs typeface="Calibri" panose="020F0502020204030204" pitchFamily="34" charset="0"/>
              </a:rPr>
              <a:t>Lewin’s Force Field Analysis</a:t>
            </a:r>
          </a:p>
        </p:txBody>
      </p:sp>
      <p:sp>
        <p:nvSpPr>
          <p:cNvPr id="3" name="Content Placeholder 2">
            <a:extLst>
              <a:ext uri="{FF2B5EF4-FFF2-40B4-BE49-F238E27FC236}">
                <a16:creationId xmlns:a16="http://schemas.microsoft.com/office/drawing/2014/main" id="{821D193D-FD47-0137-ED85-D4CA7AB2DA8F}"/>
              </a:ext>
            </a:extLst>
          </p:cNvPr>
          <p:cNvSpPr>
            <a:spLocks noGrp="1"/>
          </p:cNvSpPr>
          <p:nvPr>
            <p:ph idx="1"/>
          </p:nvPr>
        </p:nvSpPr>
        <p:spPr>
          <a:xfrm>
            <a:off x="712381" y="2317898"/>
            <a:ext cx="10412819" cy="4073940"/>
          </a:xfrm>
        </p:spPr>
        <p:txBody>
          <a:bodyPr>
            <a:noAutofit/>
          </a:bodyPr>
          <a:lstStyle/>
          <a:p>
            <a:r>
              <a:rPr lang="en-GB" sz="2400" b="0" i="0" dirty="0">
                <a:effectLst/>
                <a:latin typeface="Calibri" panose="020F0502020204030204" pitchFamily="34" charset="0"/>
                <a:ea typeface="Calibri" panose="020F0502020204030204" pitchFamily="34" charset="0"/>
                <a:cs typeface="Calibri" panose="020F0502020204030204" pitchFamily="34" charset="0"/>
              </a:rPr>
              <a:t>Force Field Analysis was created by Kurt Lewin in the 1940s</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400" b="0" i="0" dirty="0">
                <a:effectLst/>
                <a:latin typeface="Calibri" panose="020F0502020204030204" pitchFamily="34" charset="0"/>
                <a:ea typeface="Calibri" panose="020F0502020204030204" pitchFamily="34" charset="0"/>
                <a:cs typeface="Calibri" panose="020F0502020204030204" pitchFamily="34" charset="0"/>
              </a:rPr>
              <a:t>The idea behind Force Field Analysis is that situations are maintained by an equilibrium between forces that drive change and others that resist change.</a:t>
            </a:r>
          </a:p>
          <a:p>
            <a:pPr marL="0" indent="0">
              <a:buNone/>
            </a:pPr>
            <a:r>
              <a:rPr lang="en-GB" sz="1000" b="0" i="0" dirty="0">
                <a:effectLst/>
                <a:latin typeface="Calibri" panose="020F0502020204030204" pitchFamily="34" charset="0"/>
                <a:ea typeface="Calibri" panose="020F0502020204030204" pitchFamily="34" charset="0"/>
                <a:cs typeface="Calibri" panose="020F0502020204030204" pitchFamily="34" charset="0"/>
              </a:rPr>
              <a:t> </a:t>
            </a:r>
          </a:p>
          <a:p>
            <a:r>
              <a:rPr lang="en-GB" sz="2400" b="0" i="0" dirty="0">
                <a:effectLst/>
                <a:latin typeface="Calibri" panose="020F0502020204030204" pitchFamily="34" charset="0"/>
                <a:ea typeface="Calibri" panose="020F0502020204030204" pitchFamily="34" charset="0"/>
                <a:cs typeface="Calibri" panose="020F0502020204030204" pitchFamily="34" charset="0"/>
              </a:rPr>
              <a:t>For change to happen, the driving forces must be stronger than the resisting forces.</a:t>
            </a:r>
          </a:p>
          <a:p>
            <a:endParaRPr lang="en-GB" sz="1000" b="0" i="0" dirty="0">
              <a:effectLst/>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To implement effective change, organisations may adopt strategies to strengthen driving forces and weaken resisting forces.</a:t>
            </a:r>
          </a:p>
        </p:txBody>
      </p:sp>
      <p:sp>
        <p:nvSpPr>
          <p:cNvPr id="4" name="Date Placeholder 3">
            <a:extLst>
              <a:ext uri="{FF2B5EF4-FFF2-40B4-BE49-F238E27FC236}">
                <a16:creationId xmlns:a16="http://schemas.microsoft.com/office/drawing/2014/main" id="{1CD3DE3D-31E1-9DC9-0331-873D8ED6D0C8}"/>
              </a:ext>
            </a:extLst>
          </p:cNvPr>
          <p:cNvSpPr>
            <a:spLocks noGrp="1"/>
          </p:cNvSpPr>
          <p:nvPr>
            <p:ph type="dt" sz="half" idx="10"/>
          </p:nvPr>
        </p:nvSpPr>
        <p:spPr/>
        <p:txBody>
          <a:bodyPr/>
          <a:lstStyle/>
          <a:p>
            <a:pPr rtl="0"/>
            <a:fld id="{6AF379E8-AC6C-43B9-9222-BDF0AF9336F0}" type="datetime1">
              <a:rPr lang="en-US" smtClean="0"/>
              <a:t>11/5/2024</a:t>
            </a:fld>
            <a:endParaRPr lang="en-US"/>
          </a:p>
        </p:txBody>
      </p:sp>
    </p:spTree>
    <p:extLst>
      <p:ext uri="{BB962C8B-B14F-4D97-AF65-F5344CB8AC3E}">
        <p14:creationId xmlns:p14="http://schemas.microsoft.com/office/powerpoint/2010/main" val="2633227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360EB-6C6F-4405-A666-87E6A5D5B478}"/>
              </a:ext>
            </a:extLst>
          </p:cNvPr>
          <p:cNvSpPr>
            <a:spLocks noGrp="1"/>
          </p:cNvSpPr>
          <p:nvPr>
            <p:ph type="title"/>
          </p:nvPr>
        </p:nvSpPr>
        <p:spPr/>
        <p:txBody>
          <a:bodyPr/>
          <a:lstStyle/>
          <a:p>
            <a:pPr algn="ctr"/>
            <a:r>
              <a:rPr lang="en-GB" sz="4000" b="1" u="sng" dirty="0">
                <a:solidFill>
                  <a:schemeClr val="bg1"/>
                </a:solidFill>
                <a:latin typeface="Calibri" panose="020F0502020204030204" pitchFamily="34" charset="0"/>
                <a:ea typeface="Calibri" panose="020F0502020204030204" pitchFamily="34" charset="0"/>
                <a:cs typeface="Calibri" panose="020F0502020204030204" pitchFamily="34" charset="0"/>
              </a:rPr>
              <a:t>Lewin’s Force Field Analysis</a:t>
            </a:r>
          </a:p>
        </p:txBody>
      </p:sp>
      <p:pic>
        <p:nvPicPr>
          <p:cNvPr id="7170" name="Picture 2" descr="See the source image">
            <a:extLst>
              <a:ext uri="{FF2B5EF4-FFF2-40B4-BE49-F238E27FC236}">
                <a16:creationId xmlns:a16="http://schemas.microsoft.com/office/drawing/2014/main" id="{7EA316F2-A476-4791-B85F-FD74CF73D3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6902" y="2225675"/>
            <a:ext cx="8888819" cy="426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589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7"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pic>
        <p:nvPicPr>
          <p:cNvPr id="5" name="Content Placeholder 4">
            <a:extLst>
              <a:ext uri="{FF2B5EF4-FFF2-40B4-BE49-F238E27FC236}">
                <a16:creationId xmlns:a16="http://schemas.microsoft.com/office/drawing/2014/main" id="{C2F0F8A5-E204-4B1B-9C31-30549D46746D}"/>
              </a:ext>
            </a:extLst>
          </p:cNvPr>
          <p:cNvPicPr>
            <a:picLocks noGrp="1" noChangeAspect="1"/>
          </p:cNvPicPr>
          <p:nvPr>
            <p:ph idx="1"/>
          </p:nvPr>
        </p:nvPicPr>
        <p:blipFill>
          <a:blip r:embed="rId2"/>
          <a:stretch>
            <a:fillRect/>
          </a:stretch>
        </p:blipFill>
        <p:spPr>
          <a:xfrm>
            <a:off x="3879051" y="510363"/>
            <a:ext cx="8312949" cy="6143733"/>
          </a:xfrm>
          <a:prstGeom prst="rect">
            <a:avLst/>
          </a:prstGeom>
        </p:spPr>
      </p:pic>
      <p:sp>
        <p:nvSpPr>
          <p:cNvPr id="28" name="Rectangle 27">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Oval 28">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Oval 2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9C0D9CA8-10EC-4969-B9A4-C019D5FF13E0}"/>
              </a:ext>
            </a:extLst>
          </p:cNvPr>
          <p:cNvSpPr txBox="1"/>
          <p:nvPr/>
        </p:nvSpPr>
        <p:spPr>
          <a:xfrm>
            <a:off x="605860" y="2120900"/>
            <a:ext cx="3682821" cy="3898900"/>
          </a:xfrm>
          <a:prstGeom prst="rect">
            <a:avLst/>
          </a:prstGeom>
        </p:spPr>
        <p:txBody>
          <a:bodyPr vert="horz" lIns="91440" tIns="45720" rIns="91440" bIns="45720" rtlCol="0">
            <a:normAutofit/>
          </a:bodyPr>
          <a:lstStyle/>
          <a:p>
            <a:pPr>
              <a:spcBef>
                <a:spcPts val="1000"/>
              </a:spcBef>
              <a:buClr>
                <a:schemeClr val="accent1"/>
              </a:buClr>
              <a:buSzPct val="80000"/>
            </a:pPr>
            <a:r>
              <a:rPr lang="en-US" sz="3600" b="1" dirty="0"/>
              <a:t>Example of Lewin’s Force Field Analysis</a:t>
            </a:r>
          </a:p>
        </p:txBody>
      </p:sp>
      <p:sp>
        <p:nvSpPr>
          <p:cNvPr id="3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Tree>
    <p:extLst>
      <p:ext uri="{BB962C8B-B14F-4D97-AF65-F5344CB8AC3E}">
        <p14:creationId xmlns:p14="http://schemas.microsoft.com/office/powerpoint/2010/main" val="350232239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See the source image">
            <a:extLst>
              <a:ext uri="{FF2B5EF4-FFF2-40B4-BE49-F238E27FC236}">
                <a16:creationId xmlns:a16="http://schemas.microsoft.com/office/drawing/2014/main" id="{CF6EF8BA-2AD4-4D6E-AAF0-4FE7087E05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4037" y="223284"/>
            <a:ext cx="11419368" cy="604992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9006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B5BAF6-BACA-47E2-A10B-66BD5D968E7A}"/>
              </a:ext>
            </a:extLst>
          </p:cNvPr>
          <p:cNvPicPr>
            <a:picLocks noChangeAspect="1"/>
          </p:cNvPicPr>
          <p:nvPr/>
        </p:nvPicPr>
        <p:blipFill>
          <a:blip r:embed="rId2"/>
          <a:stretch>
            <a:fillRect/>
          </a:stretch>
        </p:blipFill>
        <p:spPr>
          <a:xfrm>
            <a:off x="1953409" y="347205"/>
            <a:ext cx="8285182" cy="6163590"/>
          </a:xfrm>
          <a:prstGeom prst="rect">
            <a:avLst/>
          </a:prstGeom>
        </p:spPr>
      </p:pic>
      <p:sp>
        <p:nvSpPr>
          <p:cNvPr id="5" name="Oval 4">
            <a:extLst>
              <a:ext uri="{FF2B5EF4-FFF2-40B4-BE49-F238E27FC236}">
                <a16:creationId xmlns:a16="http://schemas.microsoft.com/office/drawing/2014/main" id="{19571CDF-1698-4B71-9325-E7C407124648}"/>
              </a:ext>
            </a:extLst>
          </p:cNvPr>
          <p:cNvSpPr/>
          <p:nvPr/>
        </p:nvSpPr>
        <p:spPr>
          <a:xfrm>
            <a:off x="10444528" y="20383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6" name="Oval 5">
            <a:extLst>
              <a:ext uri="{FF2B5EF4-FFF2-40B4-BE49-F238E27FC236}">
                <a16:creationId xmlns:a16="http://schemas.microsoft.com/office/drawing/2014/main" id="{DB4EC010-EC1F-4D00-965B-720DA5DF2EFB}"/>
              </a:ext>
            </a:extLst>
          </p:cNvPr>
          <p:cNvSpPr/>
          <p:nvPr/>
        </p:nvSpPr>
        <p:spPr>
          <a:xfrm>
            <a:off x="629409" y="34099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7" name="Oval 6">
            <a:extLst>
              <a:ext uri="{FF2B5EF4-FFF2-40B4-BE49-F238E27FC236}">
                <a16:creationId xmlns:a16="http://schemas.microsoft.com/office/drawing/2014/main" id="{985B444E-3959-498C-97D7-273C2A4E6027}"/>
              </a:ext>
            </a:extLst>
          </p:cNvPr>
          <p:cNvSpPr/>
          <p:nvPr/>
        </p:nvSpPr>
        <p:spPr>
          <a:xfrm>
            <a:off x="10444528" y="4588118"/>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8" name="Oval 7">
            <a:extLst>
              <a:ext uri="{FF2B5EF4-FFF2-40B4-BE49-F238E27FC236}">
                <a16:creationId xmlns:a16="http://schemas.microsoft.com/office/drawing/2014/main" id="{F6033AE1-2D92-4D20-A444-0ED671E20DD2}"/>
              </a:ext>
            </a:extLst>
          </p:cNvPr>
          <p:cNvSpPr/>
          <p:nvPr/>
        </p:nvSpPr>
        <p:spPr>
          <a:xfrm>
            <a:off x="10444528" y="3267806"/>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9" name="Oval 8">
            <a:extLst>
              <a:ext uri="{FF2B5EF4-FFF2-40B4-BE49-F238E27FC236}">
                <a16:creationId xmlns:a16="http://schemas.microsoft.com/office/drawing/2014/main" id="{BF5023A6-18CF-4291-815C-95A1B07AF072}"/>
              </a:ext>
            </a:extLst>
          </p:cNvPr>
          <p:cNvSpPr/>
          <p:nvPr/>
        </p:nvSpPr>
        <p:spPr>
          <a:xfrm>
            <a:off x="648484" y="19621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p>
        </p:txBody>
      </p:sp>
      <p:sp>
        <p:nvSpPr>
          <p:cNvPr id="10" name="Oval 9">
            <a:extLst>
              <a:ext uri="{FF2B5EF4-FFF2-40B4-BE49-F238E27FC236}">
                <a16:creationId xmlns:a16="http://schemas.microsoft.com/office/drawing/2014/main" id="{2BEBC063-540F-402D-A775-53B22C0E6194}"/>
              </a:ext>
            </a:extLst>
          </p:cNvPr>
          <p:cNvSpPr/>
          <p:nvPr/>
        </p:nvSpPr>
        <p:spPr>
          <a:xfrm>
            <a:off x="629409" y="451192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11" name="Rectangle 10">
            <a:extLst>
              <a:ext uri="{FF2B5EF4-FFF2-40B4-BE49-F238E27FC236}">
                <a16:creationId xmlns:a16="http://schemas.microsoft.com/office/drawing/2014/main" id="{719658EA-D588-4ECA-A0AB-4ED0555EE5BC}"/>
              </a:ext>
            </a:extLst>
          </p:cNvPr>
          <p:cNvSpPr/>
          <p:nvPr/>
        </p:nvSpPr>
        <p:spPr>
          <a:xfrm>
            <a:off x="10444528" y="5750944"/>
            <a:ext cx="1108564" cy="632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10</a:t>
            </a:r>
          </a:p>
        </p:txBody>
      </p:sp>
      <p:sp>
        <p:nvSpPr>
          <p:cNvPr id="12" name="Rectangle 11">
            <a:extLst>
              <a:ext uri="{FF2B5EF4-FFF2-40B4-BE49-F238E27FC236}">
                <a16:creationId xmlns:a16="http://schemas.microsoft.com/office/drawing/2014/main" id="{27260BE1-FF33-401D-BC61-0A69FDCE9EC4}"/>
              </a:ext>
            </a:extLst>
          </p:cNvPr>
          <p:cNvSpPr/>
          <p:nvPr/>
        </p:nvSpPr>
        <p:spPr>
          <a:xfrm>
            <a:off x="484702" y="5861539"/>
            <a:ext cx="1108564" cy="5333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12</a:t>
            </a:r>
          </a:p>
        </p:txBody>
      </p:sp>
    </p:spTree>
    <p:extLst>
      <p:ext uri="{BB962C8B-B14F-4D97-AF65-F5344CB8AC3E}">
        <p14:creationId xmlns:p14="http://schemas.microsoft.com/office/powerpoint/2010/main" val="2588974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C96BACC-8382-7597-2DD5-8937B32D753F}"/>
              </a:ext>
            </a:extLst>
          </p:cNvPr>
          <p:cNvSpPr>
            <a:spLocks noGrp="1"/>
          </p:cNvSpPr>
          <p:nvPr>
            <p:ph type="title"/>
          </p:nvPr>
        </p:nvSpPr>
        <p:spPr/>
        <p:txBody>
          <a:bodyPr/>
          <a:lstStyle/>
          <a:p>
            <a:r>
              <a:rPr lang="en-GB" sz="4000" b="1" u="sng" dirty="0">
                <a:solidFill>
                  <a:schemeClr val="bg1"/>
                </a:solidFill>
                <a:latin typeface="Calibri" panose="020F0502020204030204" pitchFamily="34" charset="0"/>
                <a:ea typeface="Calibri" panose="020F0502020204030204" pitchFamily="34" charset="0"/>
                <a:cs typeface="Calibri" panose="020F0502020204030204" pitchFamily="34" charset="0"/>
              </a:rPr>
              <a:t>Examples of Forces Driving Change</a:t>
            </a:r>
          </a:p>
        </p:txBody>
      </p:sp>
      <p:sp>
        <p:nvSpPr>
          <p:cNvPr id="8" name="Text Placeholder 7">
            <a:extLst>
              <a:ext uri="{FF2B5EF4-FFF2-40B4-BE49-F238E27FC236}">
                <a16:creationId xmlns:a16="http://schemas.microsoft.com/office/drawing/2014/main" id="{C1A2ECD0-ABA3-6DE0-25C6-8B5E9322A3AA}"/>
              </a:ext>
            </a:extLst>
          </p:cNvPr>
          <p:cNvSpPr>
            <a:spLocks noGrp="1"/>
          </p:cNvSpPr>
          <p:nvPr>
            <p:ph type="body" idx="1"/>
          </p:nvPr>
        </p:nvSpPr>
        <p:spPr>
          <a:xfrm>
            <a:off x="1154954" y="2259520"/>
            <a:ext cx="4825157" cy="706964"/>
          </a:xfrm>
        </p:spPr>
        <p:txBody>
          <a:bodyPr>
            <a:norm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Internal Forces</a:t>
            </a:r>
          </a:p>
        </p:txBody>
      </p:sp>
      <p:sp>
        <p:nvSpPr>
          <p:cNvPr id="9" name="Content Placeholder 8">
            <a:extLst>
              <a:ext uri="{FF2B5EF4-FFF2-40B4-BE49-F238E27FC236}">
                <a16:creationId xmlns:a16="http://schemas.microsoft.com/office/drawing/2014/main" id="{35F40C47-1A9D-058C-6FE9-E649397D1D78}"/>
              </a:ext>
            </a:extLst>
          </p:cNvPr>
          <p:cNvSpPr>
            <a:spLocks noGrp="1"/>
          </p:cNvSpPr>
          <p:nvPr>
            <p:ph sz="half" idx="2"/>
          </p:nvPr>
        </p:nvSpPr>
        <p:spPr/>
        <p:txBody>
          <a:bodyPr>
            <a:normAutofit fontScale="92500" lnSpcReduction="20000"/>
          </a:bodyPr>
          <a:lstStyle/>
          <a:p>
            <a:r>
              <a:rPr lang="en-GB" sz="2800" dirty="0">
                <a:latin typeface="Calibri" panose="020F0502020204030204" pitchFamily="34" charset="0"/>
                <a:ea typeface="Calibri" panose="020F0502020204030204" pitchFamily="34" charset="0"/>
                <a:cs typeface="Calibri" panose="020F0502020204030204" pitchFamily="34" charset="0"/>
              </a:rPr>
              <a:t>Need for higher profits</a:t>
            </a:r>
          </a:p>
          <a:p>
            <a:r>
              <a:rPr lang="en-GB" sz="2800" dirty="0">
                <a:latin typeface="Calibri" panose="020F0502020204030204" pitchFamily="34" charset="0"/>
                <a:ea typeface="Calibri" panose="020F0502020204030204" pitchFamily="34" charset="0"/>
                <a:cs typeface="Calibri" panose="020F0502020204030204" pitchFamily="34" charset="0"/>
              </a:rPr>
              <a:t>Poor efficiency</a:t>
            </a:r>
          </a:p>
          <a:p>
            <a:r>
              <a:rPr lang="en-GB" sz="2800" dirty="0">
                <a:latin typeface="Calibri" panose="020F0502020204030204" pitchFamily="34" charset="0"/>
                <a:ea typeface="Calibri" panose="020F0502020204030204" pitchFamily="34" charset="0"/>
                <a:cs typeface="Calibri" panose="020F0502020204030204" pitchFamily="34" charset="0"/>
              </a:rPr>
              <a:t>Lack of innovation</a:t>
            </a:r>
          </a:p>
          <a:p>
            <a:r>
              <a:rPr lang="en-GB" sz="2800" dirty="0">
                <a:latin typeface="Calibri" panose="020F0502020204030204" pitchFamily="34" charset="0"/>
                <a:ea typeface="Calibri" panose="020F0502020204030204" pitchFamily="34" charset="0"/>
                <a:cs typeface="Calibri" panose="020F0502020204030204" pitchFamily="34" charset="0"/>
              </a:rPr>
              <a:t>Need to change organisational culture</a:t>
            </a:r>
          </a:p>
          <a:p>
            <a:r>
              <a:rPr lang="en-GB" sz="2800" dirty="0">
                <a:latin typeface="Calibri" panose="020F0502020204030204" pitchFamily="34" charset="0"/>
                <a:ea typeface="Calibri" panose="020F0502020204030204" pitchFamily="34" charset="0"/>
                <a:cs typeface="Calibri" panose="020F0502020204030204" pitchFamily="34" charset="0"/>
              </a:rPr>
              <a:t>Change of leadership</a:t>
            </a:r>
          </a:p>
          <a:p>
            <a:endParaRPr lang="en-GB" dirty="0"/>
          </a:p>
          <a:p>
            <a:endParaRPr lang="en-GB" dirty="0"/>
          </a:p>
          <a:p>
            <a:endParaRPr lang="en-GB" dirty="0"/>
          </a:p>
        </p:txBody>
      </p:sp>
      <p:sp>
        <p:nvSpPr>
          <p:cNvPr id="10" name="Text Placeholder 9">
            <a:extLst>
              <a:ext uri="{FF2B5EF4-FFF2-40B4-BE49-F238E27FC236}">
                <a16:creationId xmlns:a16="http://schemas.microsoft.com/office/drawing/2014/main" id="{08BCDE89-5860-9595-3DC9-A1A69149DF02}"/>
              </a:ext>
            </a:extLst>
          </p:cNvPr>
          <p:cNvSpPr>
            <a:spLocks noGrp="1"/>
          </p:cNvSpPr>
          <p:nvPr>
            <p:ph type="body" sz="quarter" idx="3"/>
          </p:nvPr>
        </p:nvSpPr>
        <p:spPr>
          <a:xfrm>
            <a:off x="6655981" y="2333948"/>
            <a:ext cx="4377890" cy="706964"/>
          </a:xfrm>
        </p:spPr>
        <p:txBody>
          <a:bodyPr>
            <a:norm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External Forces</a:t>
            </a:r>
          </a:p>
        </p:txBody>
      </p:sp>
      <p:sp>
        <p:nvSpPr>
          <p:cNvPr id="11" name="Content Placeholder 10">
            <a:extLst>
              <a:ext uri="{FF2B5EF4-FFF2-40B4-BE49-F238E27FC236}">
                <a16:creationId xmlns:a16="http://schemas.microsoft.com/office/drawing/2014/main" id="{5A06D23D-3414-C648-93C7-4FCCAB9268F9}"/>
              </a:ext>
            </a:extLst>
          </p:cNvPr>
          <p:cNvSpPr>
            <a:spLocks noGrp="1"/>
          </p:cNvSpPr>
          <p:nvPr>
            <p:ph sz="quarter" idx="4"/>
          </p:nvPr>
        </p:nvSpPr>
        <p:spPr>
          <a:xfrm>
            <a:off x="6655981" y="3179762"/>
            <a:ext cx="4720856" cy="2840039"/>
          </a:xfrm>
        </p:spPr>
        <p:txBody>
          <a:bodyPr>
            <a:normAutofit fontScale="92500" lnSpcReduction="20000"/>
          </a:bodyPr>
          <a:lstStyle/>
          <a:p>
            <a:r>
              <a:rPr lang="en-GB" sz="2800" dirty="0">
                <a:latin typeface="Calibri" panose="020F0502020204030204" pitchFamily="34" charset="0"/>
                <a:ea typeface="Calibri" panose="020F0502020204030204" pitchFamily="34" charset="0"/>
                <a:cs typeface="Calibri" panose="020F0502020204030204" pitchFamily="34" charset="0"/>
              </a:rPr>
              <a:t>Customer demand</a:t>
            </a:r>
          </a:p>
          <a:p>
            <a:r>
              <a:rPr lang="en-GB" sz="2800" dirty="0">
                <a:latin typeface="Calibri" panose="020F0502020204030204" pitchFamily="34" charset="0"/>
                <a:ea typeface="Calibri" panose="020F0502020204030204" pitchFamily="34" charset="0"/>
                <a:cs typeface="Calibri" panose="020F0502020204030204" pitchFamily="34" charset="0"/>
              </a:rPr>
              <a:t>Competition</a:t>
            </a:r>
          </a:p>
          <a:p>
            <a:r>
              <a:rPr lang="en-GB" sz="2800" dirty="0">
                <a:latin typeface="Calibri" panose="020F0502020204030204" pitchFamily="34" charset="0"/>
                <a:ea typeface="Calibri" panose="020F0502020204030204" pitchFamily="34" charset="0"/>
                <a:cs typeface="Calibri" panose="020F0502020204030204" pitchFamily="34" charset="0"/>
              </a:rPr>
              <a:t>Legislation and taxes</a:t>
            </a:r>
          </a:p>
          <a:p>
            <a:r>
              <a:rPr lang="en-GB" sz="2800" dirty="0">
                <a:latin typeface="Calibri" panose="020F0502020204030204" pitchFamily="34" charset="0"/>
                <a:ea typeface="Calibri" panose="020F0502020204030204" pitchFamily="34" charset="0"/>
                <a:cs typeface="Calibri" panose="020F0502020204030204" pitchFamily="34" charset="0"/>
              </a:rPr>
              <a:t>Political environment</a:t>
            </a:r>
          </a:p>
          <a:p>
            <a:r>
              <a:rPr lang="en-GB" sz="2800" dirty="0">
                <a:latin typeface="Calibri" panose="020F0502020204030204" pitchFamily="34" charset="0"/>
                <a:ea typeface="Calibri" panose="020F0502020204030204" pitchFamily="34" charset="0"/>
                <a:cs typeface="Calibri" panose="020F0502020204030204" pitchFamily="34" charset="0"/>
              </a:rPr>
              <a:t>Ethical and social values</a:t>
            </a:r>
          </a:p>
          <a:p>
            <a:r>
              <a:rPr lang="en-GB" sz="2800" dirty="0">
                <a:latin typeface="Calibri" panose="020F0502020204030204" pitchFamily="34" charset="0"/>
                <a:ea typeface="Calibri" panose="020F0502020204030204" pitchFamily="34" charset="0"/>
                <a:cs typeface="Calibri" panose="020F0502020204030204" pitchFamily="34" charset="0"/>
              </a:rPr>
              <a:t>Technological change</a:t>
            </a:r>
          </a:p>
          <a:p>
            <a:endParaRPr lang="en-GB" dirty="0"/>
          </a:p>
          <a:p>
            <a:endParaRPr lang="en-GB" dirty="0"/>
          </a:p>
        </p:txBody>
      </p:sp>
      <p:sp>
        <p:nvSpPr>
          <p:cNvPr id="4" name="Date Placeholder 3">
            <a:extLst>
              <a:ext uri="{FF2B5EF4-FFF2-40B4-BE49-F238E27FC236}">
                <a16:creationId xmlns:a16="http://schemas.microsoft.com/office/drawing/2014/main" id="{BA586EC0-2202-D665-56F9-B665FD8D8B31}"/>
              </a:ext>
            </a:extLst>
          </p:cNvPr>
          <p:cNvSpPr>
            <a:spLocks noGrp="1"/>
          </p:cNvSpPr>
          <p:nvPr>
            <p:ph type="dt" sz="half" idx="10"/>
          </p:nvPr>
        </p:nvSpPr>
        <p:spPr/>
        <p:txBody>
          <a:bodyPr/>
          <a:lstStyle/>
          <a:p>
            <a:pPr rtl="0"/>
            <a:fld id="{6AF379E8-AC6C-43B9-9222-BDF0AF9336F0}" type="datetime1">
              <a:rPr lang="en-US" smtClean="0"/>
              <a:t>11/5/2024</a:t>
            </a:fld>
            <a:endParaRPr lang="en-US"/>
          </a:p>
        </p:txBody>
      </p:sp>
    </p:spTree>
    <p:extLst>
      <p:ext uri="{BB962C8B-B14F-4D97-AF65-F5344CB8AC3E}">
        <p14:creationId xmlns:p14="http://schemas.microsoft.com/office/powerpoint/2010/main" val="3294740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8470-B797-FF23-1542-E5F1360E5EF2}"/>
              </a:ext>
            </a:extLst>
          </p:cNvPr>
          <p:cNvSpPr>
            <a:spLocks noGrp="1"/>
          </p:cNvSpPr>
          <p:nvPr>
            <p:ph type="title"/>
          </p:nvPr>
        </p:nvSpPr>
        <p:spPr/>
        <p:txBody>
          <a:bodyPr/>
          <a:lstStyle/>
          <a:p>
            <a:r>
              <a:rPr lang="en-GB" sz="4000" b="1" u="sng" dirty="0">
                <a:solidFill>
                  <a:schemeClr val="bg1"/>
                </a:solidFill>
                <a:latin typeface="Calibri" panose="020F0502020204030204" pitchFamily="34" charset="0"/>
                <a:ea typeface="Calibri" panose="020F0502020204030204" pitchFamily="34" charset="0"/>
                <a:cs typeface="Calibri" panose="020F0502020204030204" pitchFamily="34" charset="0"/>
              </a:rPr>
              <a:t>Resistance to Change</a:t>
            </a:r>
          </a:p>
        </p:txBody>
      </p:sp>
      <p:sp>
        <p:nvSpPr>
          <p:cNvPr id="3" name="Content Placeholder 2">
            <a:extLst>
              <a:ext uri="{FF2B5EF4-FFF2-40B4-BE49-F238E27FC236}">
                <a16:creationId xmlns:a16="http://schemas.microsoft.com/office/drawing/2014/main" id="{1F326E51-3DA2-1E61-6670-FE0A86464865}"/>
              </a:ext>
            </a:extLst>
          </p:cNvPr>
          <p:cNvSpPr>
            <a:spLocks noGrp="1"/>
          </p:cNvSpPr>
          <p:nvPr>
            <p:ph idx="1"/>
          </p:nvPr>
        </p:nvSpPr>
        <p:spPr>
          <a:xfrm>
            <a:off x="1154954" y="2603500"/>
            <a:ext cx="9615827" cy="3416300"/>
          </a:xfrm>
        </p:spPr>
        <p:txBody>
          <a:bodyPr>
            <a:noAutofit/>
          </a:bodyPr>
          <a:lstStyle/>
          <a:p>
            <a:r>
              <a:rPr lang="en-GB" sz="2800" dirty="0">
                <a:latin typeface="Calibri" panose="020F0502020204030204" pitchFamily="34" charset="0"/>
                <a:ea typeface="Calibri" panose="020F0502020204030204" pitchFamily="34" charset="0"/>
                <a:cs typeface="Calibri" panose="020F0502020204030204" pitchFamily="34" charset="0"/>
              </a:rPr>
              <a:t>A degree of resistance is normal since change is disruptive and stressful</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800" dirty="0">
                <a:latin typeface="Calibri" panose="020F0502020204030204" pitchFamily="34" charset="0"/>
                <a:ea typeface="Calibri" panose="020F0502020204030204" pitchFamily="34" charset="0"/>
                <a:cs typeface="Calibri" panose="020F0502020204030204" pitchFamily="34" charset="0"/>
              </a:rPr>
              <a:t>A degree of scepticism can be healthy, especially if there are weaknesses in the change proposal</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800" dirty="0">
                <a:latin typeface="Calibri" panose="020F0502020204030204" pitchFamily="34" charset="0"/>
                <a:ea typeface="Calibri" panose="020F0502020204030204" pitchFamily="34" charset="0"/>
                <a:cs typeface="Calibri" panose="020F0502020204030204" pitchFamily="34" charset="0"/>
              </a:rPr>
              <a:t>However, resistance will also slow down the achievement of the organisational objectives </a:t>
            </a:r>
          </a:p>
        </p:txBody>
      </p:sp>
      <p:sp>
        <p:nvSpPr>
          <p:cNvPr id="4" name="Date Placeholder 3">
            <a:extLst>
              <a:ext uri="{FF2B5EF4-FFF2-40B4-BE49-F238E27FC236}">
                <a16:creationId xmlns:a16="http://schemas.microsoft.com/office/drawing/2014/main" id="{4A78AED9-D7D3-D5B2-6185-C67280971EB1}"/>
              </a:ext>
            </a:extLst>
          </p:cNvPr>
          <p:cNvSpPr>
            <a:spLocks noGrp="1"/>
          </p:cNvSpPr>
          <p:nvPr>
            <p:ph type="dt" sz="half" idx="10"/>
          </p:nvPr>
        </p:nvSpPr>
        <p:spPr/>
        <p:txBody>
          <a:bodyPr/>
          <a:lstStyle/>
          <a:p>
            <a:pPr rtl="0"/>
            <a:fld id="{6AF379E8-AC6C-43B9-9222-BDF0AF9336F0}" type="datetime1">
              <a:rPr lang="en-US" smtClean="0"/>
              <a:t>11/5/2024</a:t>
            </a:fld>
            <a:endParaRPr lang="en-US"/>
          </a:p>
        </p:txBody>
      </p:sp>
    </p:spTree>
    <p:extLst>
      <p:ext uri="{BB962C8B-B14F-4D97-AF65-F5344CB8AC3E}">
        <p14:creationId xmlns:p14="http://schemas.microsoft.com/office/powerpoint/2010/main" val="33974856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7DC9F-3D63-FA1D-06BB-C3F3898959D6}"/>
              </a:ext>
            </a:extLst>
          </p:cNvPr>
          <p:cNvSpPr>
            <a:spLocks noGrp="1"/>
          </p:cNvSpPr>
          <p:nvPr>
            <p:ph type="title"/>
          </p:nvPr>
        </p:nvSpPr>
        <p:spPr/>
        <p:txBody>
          <a:bodyPr/>
          <a:lstStyle/>
          <a:p>
            <a:endParaRPr lang="en-GB"/>
          </a:p>
        </p:txBody>
      </p:sp>
      <p:pic>
        <p:nvPicPr>
          <p:cNvPr id="5" name="Online Media 4" title="Forcefield Analysis: An introduction">
            <a:hlinkClick r:id="" action="ppaction://media"/>
            <a:extLst>
              <a:ext uri="{FF2B5EF4-FFF2-40B4-BE49-F238E27FC236}">
                <a16:creationId xmlns:a16="http://schemas.microsoft.com/office/drawing/2014/main" id="{F3B1041C-E21B-D660-83A9-8BC8ACFD2B07}"/>
              </a:ext>
            </a:extLst>
          </p:cNvPr>
          <p:cNvPicPr>
            <a:picLocks noGrp="1" noRot="1" noChangeAspect="1"/>
          </p:cNvPicPr>
          <p:nvPr>
            <p:ph idx="1"/>
            <a:videoFile r:link="rId1"/>
          </p:nvPr>
        </p:nvPicPr>
        <p:blipFill>
          <a:blip r:embed="rId4"/>
          <a:stretch>
            <a:fillRect/>
          </a:stretch>
        </p:blipFill>
        <p:spPr>
          <a:xfrm>
            <a:off x="71438" y="14288"/>
            <a:ext cx="12138025" cy="6827837"/>
          </a:xfrm>
          <a:prstGeom prst="rect">
            <a:avLst/>
          </a:prstGeom>
        </p:spPr>
      </p:pic>
      <p:sp>
        <p:nvSpPr>
          <p:cNvPr id="4" name="Date Placeholder 3">
            <a:extLst>
              <a:ext uri="{FF2B5EF4-FFF2-40B4-BE49-F238E27FC236}">
                <a16:creationId xmlns:a16="http://schemas.microsoft.com/office/drawing/2014/main" id="{8675CBCB-BD04-8842-B1B5-D1D09D5DB570}"/>
              </a:ext>
            </a:extLst>
          </p:cNvPr>
          <p:cNvSpPr>
            <a:spLocks noGrp="1"/>
          </p:cNvSpPr>
          <p:nvPr>
            <p:ph type="dt" sz="half" idx="10"/>
          </p:nvPr>
        </p:nvSpPr>
        <p:spPr/>
        <p:txBody>
          <a:bodyPr/>
          <a:lstStyle/>
          <a:p>
            <a:pPr rtl="0"/>
            <a:fld id="{6AF379E8-AC6C-43B9-9222-BDF0AF9336F0}" type="datetime1">
              <a:rPr lang="en-US" smtClean="0"/>
              <a:t>11/5/2024</a:t>
            </a:fld>
            <a:endParaRPr lang="en-US"/>
          </a:p>
        </p:txBody>
      </p:sp>
    </p:spTree>
    <p:extLst>
      <p:ext uri="{BB962C8B-B14F-4D97-AF65-F5344CB8AC3E}">
        <p14:creationId xmlns:p14="http://schemas.microsoft.com/office/powerpoint/2010/main" val="3495826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64156-F1D1-4FE8-80EE-DACD39775418}"/>
              </a:ext>
            </a:extLst>
          </p:cNvPr>
          <p:cNvSpPr>
            <a:spLocks noGrp="1"/>
          </p:cNvSpPr>
          <p:nvPr>
            <p:ph type="title"/>
          </p:nvPr>
        </p:nvSpPr>
        <p:spPr>
          <a:xfrm>
            <a:off x="457200" y="606058"/>
            <a:ext cx="8537943" cy="1392864"/>
          </a:xfrm>
        </p:spPr>
        <p:txBody>
          <a:bodyPr>
            <a:normAutofit/>
          </a:bodyPr>
          <a:lstStyle/>
          <a:p>
            <a:pPr algn="ctr"/>
            <a:r>
              <a:rPr lang="en-GB" sz="4000" b="1" u="sng" dirty="0">
                <a:solidFill>
                  <a:schemeClr val="bg1"/>
                </a:solidFill>
                <a:latin typeface="Calibri" panose="020F0502020204030204" pitchFamily="34" charset="0"/>
                <a:ea typeface="Calibri" panose="020F0502020204030204" pitchFamily="34" charset="0"/>
                <a:cs typeface="Calibri" panose="020F0502020204030204" pitchFamily="34" charset="0"/>
              </a:rPr>
              <a:t>Task for Assignment 1 Presentation</a:t>
            </a:r>
          </a:p>
        </p:txBody>
      </p:sp>
      <p:sp>
        <p:nvSpPr>
          <p:cNvPr id="3" name="Content Placeholder 2">
            <a:extLst>
              <a:ext uri="{FF2B5EF4-FFF2-40B4-BE49-F238E27FC236}">
                <a16:creationId xmlns:a16="http://schemas.microsoft.com/office/drawing/2014/main" id="{8B5A74A8-4E89-4A7F-8A98-1C60BDC1C567}"/>
              </a:ext>
            </a:extLst>
          </p:cNvPr>
          <p:cNvSpPr>
            <a:spLocks noGrp="1"/>
          </p:cNvSpPr>
          <p:nvPr>
            <p:ph idx="1"/>
          </p:nvPr>
        </p:nvSpPr>
        <p:spPr>
          <a:xfrm>
            <a:off x="804672" y="2421682"/>
            <a:ext cx="6361672" cy="3639289"/>
          </a:xfrm>
        </p:spPr>
        <p:txBody>
          <a:bodyPr anchor="ctr">
            <a:normAutofit/>
          </a:bodyPr>
          <a:lstStyle/>
          <a:p>
            <a:pPr marL="0" indent="0">
              <a:buNone/>
            </a:pPr>
            <a:r>
              <a:rPr lang="en-GB" sz="4000" dirty="0">
                <a:solidFill>
                  <a:schemeClr val="tx2"/>
                </a:solidFill>
                <a:latin typeface="Calibri" panose="020F0502020204030204" pitchFamily="34" charset="0"/>
                <a:ea typeface="Calibri" panose="020F0502020204030204" pitchFamily="34" charset="0"/>
                <a:cs typeface="Calibri" panose="020F0502020204030204" pitchFamily="34" charset="0"/>
              </a:rPr>
              <a:t>Produce and incorporate into your overall presentation a Force Field Analysis for your chosen case study organisation</a:t>
            </a:r>
          </a:p>
        </p:txBody>
      </p:sp>
      <p:pic>
        <p:nvPicPr>
          <p:cNvPr id="7" name="Graphic 6" descr="Teacher">
            <a:extLst>
              <a:ext uri="{FF2B5EF4-FFF2-40B4-BE49-F238E27FC236}">
                <a16:creationId xmlns:a16="http://schemas.microsoft.com/office/drawing/2014/main" id="{24ED025B-9A47-89D2-72EC-54203719B7D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19238" y="2200939"/>
            <a:ext cx="4022510" cy="3997841"/>
          </a:xfrm>
          <a:prstGeom prst="rect">
            <a:avLst/>
          </a:prstGeom>
        </p:spPr>
      </p:pic>
    </p:spTree>
    <p:extLst>
      <p:ext uri="{BB962C8B-B14F-4D97-AF65-F5344CB8AC3E}">
        <p14:creationId xmlns:p14="http://schemas.microsoft.com/office/powerpoint/2010/main" val="3310183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29083-DD2A-45B8-9DA8-7FAD8C2560E3}"/>
              </a:ext>
            </a:extLst>
          </p:cNvPr>
          <p:cNvSpPr>
            <a:spLocks noGrp="1"/>
          </p:cNvSpPr>
          <p:nvPr>
            <p:ph type="title"/>
          </p:nvPr>
        </p:nvSpPr>
        <p:spPr>
          <a:xfrm>
            <a:off x="2509284" y="802955"/>
            <a:ext cx="8562797" cy="990891"/>
          </a:xfrm>
        </p:spPr>
        <p:txBody>
          <a:bodyPr>
            <a:normAutofit/>
          </a:bodyPr>
          <a:lstStyle/>
          <a:p>
            <a:r>
              <a:rPr lang="en-GB" sz="4000" b="1" u="sng" dirty="0">
                <a:solidFill>
                  <a:schemeClr val="bg1"/>
                </a:solidFill>
                <a:latin typeface="Calibri" panose="020F0502020204030204" pitchFamily="34" charset="0"/>
                <a:ea typeface="Calibri" panose="020F0502020204030204" pitchFamily="34" charset="0"/>
                <a:cs typeface="Calibri" panose="020F0502020204030204" pitchFamily="34" charset="0"/>
              </a:rPr>
              <a:t>The Three – Step Model</a:t>
            </a:r>
          </a:p>
        </p:txBody>
      </p:sp>
      <p:sp>
        <p:nvSpPr>
          <p:cNvPr id="8" name="Content Placeholder 2">
            <a:extLst>
              <a:ext uri="{FF2B5EF4-FFF2-40B4-BE49-F238E27FC236}">
                <a16:creationId xmlns:a16="http://schemas.microsoft.com/office/drawing/2014/main" id="{62924BA0-7FDE-48CC-AE09-FA68270A3C2D}"/>
              </a:ext>
            </a:extLst>
          </p:cNvPr>
          <p:cNvSpPr>
            <a:spLocks noGrp="1"/>
          </p:cNvSpPr>
          <p:nvPr>
            <p:ph idx="1"/>
          </p:nvPr>
        </p:nvSpPr>
        <p:spPr>
          <a:xfrm>
            <a:off x="5082363" y="2105247"/>
            <a:ext cx="5985789" cy="3955724"/>
          </a:xfrm>
        </p:spPr>
        <p:txBody>
          <a:bodyPr anchor="ctr">
            <a:normAutofit/>
          </a:bodyPr>
          <a:lstStyle/>
          <a:p>
            <a:r>
              <a:rPr lang="en-GB" sz="3200" dirty="0">
                <a:solidFill>
                  <a:schemeClr val="tx2"/>
                </a:solidFill>
                <a:latin typeface="Calibri" panose="020F0502020204030204" pitchFamily="34" charset="0"/>
                <a:ea typeface="Calibri" panose="020F0502020204030204" pitchFamily="34" charset="0"/>
                <a:cs typeface="Calibri" panose="020F0502020204030204" pitchFamily="34" charset="0"/>
              </a:rPr>
              <a:t>Unfreezing (Create dissatisfaction)</a:t>
            </a:r>
          </a:p>
          <a:p>
            <a:endParaRPr lang="en-GB" sz="10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r>
              <a:rPr lang="en-GB" sz="3200" dirty="0">
                <a:solidFill>
                  <a:schemeClr val="tx2"/>
                </a:solidFill>
                <a:latin typeface="Calibri" panose="020F0502020204030204" pitchFamily="34" charset="0"/>
                <a:ea typeface="Calibri" panose="020F0502020204030204" pitchFamily="34" charset="0"/>
                <a:cs typeface="Calibri" panose="020F0502020204030204" pitchFamily="34" charset="0"/>
              </a:rPr>
              <a:t>Moving (implantation)</a:t>
            </a:r>
          </a:p>
          <a:p>
            <a:endParaRPr lang="en-GB" sz="10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r>
              <a:rPr lang="en-GB" sz="3200" dirty="0">
                <a:solidFill>
                  <a:schemeClr val="tx2"/>
                </a:solidFill>
                <a:latin typeface="Calibri" panose="020F0502020204030204" pitchFamily="34" charset="0"/>
                <a:ea typeface="Calibri" panose="020F0502020204030204" pitchFamily="34" charset="0"/>
                <a:cs typeface="Calibri" panose="020F0502020204030204" pitchFamily="34" charset="0"/>
              </a:rPr>
              <a:t>Refreezing (stabilisation)</a:t>
            </a:r>
          </a:p>
        </p:txBody>
      </p:sp>
      <p:pic>
        <p:nvPicPr>
          <p:cNvPr id="7" name="Graphic 6" descr="Circle with Left Arrow">
            <a:extLst>
              <a:ext uri="{FF2B5EF4-FFF2-40B4-BE49-F238E27FC236}">
                <a16:creationId xmlns:a16="http://schemas.microsoft.com/office/drawing/2014/main" id="{0C87FF1E-CCFB-8C7D-7C46-8116AC937F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2105247"/>
            <a:ext cx="3620021" cy="3668232"/>
          </a:xfrm>
          <a:prstGeom prst="rect">
            <a:avLst/>
          </a:prstGeom>
        </p:spPr>
      </p:pic>
    </p:spTree>
    <p:extLst>
      <p:ext uri="{BB962C8B-B14F-4D97-AF65-F5344CB8AC3E}">
        <p14:creationId xmlns:p14="http://schemas.microsoft.com/office/powerpoint/2010/main" val="3610115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25CF-0B9E-499B-AA5C-02337CBA27A0}"/>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3600" b="1" u="sng" kern="1200" dirty="0">
                <a:solidFill>
                  <a:schemeClr val="bg1"/>
                </a:solidFill>
                <a:latin typeface="Calibri" panose="020F0502020204030204" pitchFamily="34" charset="0"/>
                <a:ea typeface="Calibri" panose="020F0502020204030204" pitchFamily="34" charset="0"/>
                <a:cs typeface="Calibri" panose="020F0502020204030204" pitchFamily="34" charset="0"/>
              </a:rPr>
              <a:t>Lewin’s (three stage) Change Process</a:t>
            </a:r>
          </a:p>
        </p:txBody>
      </p:sp>
      <p:pic>
        <p:nvPicPr>
          <p:cNvPr id="5" name="Picture 4">
            <a:extLst>
              <a:ext uri="{FF2B5EF4-FFF2-40B4-BE49-F238E27FC236}">
                <a16:creationId xmlns:a16="http://schemas.microsoft.com/office/drawing/2014/main" id="{A0049C16-CE8C-42EA-9E03-2D2AA5E10B0A}"/>
              </a:ext>
            </a:extLst>
          </p:cNvPr>
          <p:cNvPicPr>
            <a:picLocks noChangeAspect="1"/>
          </p:cNvPicPr>
          <p:nvPr/>
        </p:nvPicPr>
        <p:blipFill>
          <a:blip r:embed="rId3"/>
          <a:stretch>
            <a:fillRect/>
          </a:stretch>
        </p:blipFill>
        <p:spPr>
          <a:xfrm>
            <a:off x="435935" y="1393838"/>
            <a:ext cx="10784516" cy="5410675"/>
          </a:xfrm>
          <a:prstGeom prst="rect">
            <a:avLst/>
          </a:prstGeom>
        </p:spPr>
      </p:pic>
    </p:spTree>
    <p:extLst>
      <p:ext uri="{BB962C8B-B14F-4D97-AF65-F5344CB8AC3E}">
        <p14:creationId xmlns:p14="http://schemas.microsoft.com/office/powerpoint/2010/main" val="1917269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FCEF8-9E55-EB30-E99D-21DC1A3427FE}"/>
              </a:ext>
            </a:extLst>
          </p:cNvPr>
          <p:cNvSpPr>
            <a:spLocks noGrp="1"/>
          </p:cNvSpPr>
          <p:nvPr>
            <p:ph type="title"/>
          </p:nvPr>
        </p:nvSpPr>
        <p:spPr/>
        <p:txBody>
          <a:bodyPr/>
          <a:lstStyle/>
          <a:p>
            <a:r>
              <a:rPr lang="en-GB" dirty="0"/>
              <a:t>Stages of Unfreeze, Change, Refreeze</a:t>
            </a:r>
          </a:p>
        </p:txBody>
      </p:sp>
      <p:sp>
        <p:nvSpPr>
          <p:cNvPr id="3" name="Content Placeholder 2">
            <a:extLst>
              <a:ext uri="{FF2B5EF4-FFF2-40B4-BE49-F238E27FC236}">
                <a16:creationId xmlns:a16="http://schemas.microsoft.com/office/drawing/2014/main" id="{98BE867D-A760-CA49-67E9-75C56A676EA8}"/>
              </a:ext>
            </a:extLst>
          </p:cNvPr>
          <p:cNvSpPr>
            <a:spLocks noGrp="1"/>
          </p:cNvSpPr>
          <p:nvPr>
            <p:ph idx="1"/>
          </p:nvPr>
        </p:nvSpPr>
        <p:spPr>
          <a:xfrm>
            <a:off x="265814" y="2360428"/>
            <a:ext cx="11685181" cy="3659372"/>
          </a:xfrm>
        </p:spPr>
        <p:txBody>
          <a:bodyPr>
            <a:normAutofit fontScale="25000" lnSpcReduction="20000"/>
          </a:bodyPr>
          <a:lstStyle/>
          <a:p>
            <a:r>
              <a:rPr lang="en-US" sz="6800" b="1" dirty="0">
                <a:latin typeface="Calibri" panose="020F0502020204030204" pitchFamily="34" charset="0"/>
                <a:ea typeface="Calibri" panose="020F0502020204030204" pitchFamily="34" charset="0"/>
                <a:cs typeface="Calibri" panose="020F0502020204030204" pitchFamily="34" charset="0"/>
              </a:rPr>
              <a:t>Unfreeze </a:t>
            </a:r>
            <a:r>
              <a:rPr lang="en-US" sz="6800" dirty="0">
                <a:latin typeface="Calibri" panose="020F0502020204030204" pitchFamily="34" charset="0"/>
                <a:ea typeface="Calibri" panose="020F0502020204030204" pitchFamily="34" charset="0"/>
                <a:cs typeface="Calibri" panose="020F0502020204030204" pitchFamily="34" charset="0"/>
              </a:rPr>
              <a:t>- During the unfreeze state, the focus is on getting ready to accept the change, so this is a combination of recognizing that things can’t stay as they are and creating a desire for something different.  Essentially this is the process of letting go of the current status quo so that we can move to the future.  A key point here is a recognition that people can have a bias toward the current status quo, in other words the do nothing option is normally the most compelling as it is the most familiar and therefore comfortable. </a:t>
            </a:r>
          </a:p>
          <a:p>
            <a:endParaRPr lang="en-US" sz="6800" dirty="0">
              <a:latin typeface="Calibri" panose="020F0502020204030204" pitchFamily="34" charset="0"/>
              <a:ea typeface="Calibri" panose="020F0502020204030204" pitchFamily="34" charset="0"/>
              <a:cs typeface="Calibri" panose="020F0502020204030204" pitchFamily="34" charset="0"/>
            </a:endParaRPr>
          </a:p>
          <a:p>
            <a:r>
              <a:rPr lang="en-US" sz="6800" b="1" dirty="0">
                <a:latin typeface="Calibri" panose="020F0502020204030204" pitchFamily="34" charset="0"/>
                <a:ea typeface="Calibri" panose="020F0502020204030204" pitchFamily="34" charset="0"/>
                <a:cs typeface="Calibri" panose="020F0502020204030204" pitchFamily="34" charset="0"/>
              </a:rPr>
              <a:t>Change</a:t>
            </a:r>
            <a:r>
              <a:rPr lang="en-US" sz="6800" dirty="0">
                <a:latin typeface="Calibri" panose="020F0502020204030204" pitchFamily="34" charset="0"/>
                <a:ea typeface="Calibri" panose="020F0502020204030204" pitchFamily="34" charset="0"/>
                <a:cs typeface="Calibri" panose="020F0502020204030204" pitchFamily="34" charset="0"/>
              </a:rPr>
              <a:t> - The change  or moving stage is the process of moving to the future state, it is a stage of transition in which the </a:t>
            </a:r>
            <a:r>
              <a:rPr lang="en-US" sz="6800" dirty="0" err="1">
                <a:latin typeface="Calibri" panose="020F0502020204030204" pitchFamily="34" charset="0"/>
                <a:ea typeface="Calibri" panose="020F0502020204030204" pitchFamily="34" charset="0"/>
                <a:cs typeface="Calibri" panose="020F0502020204030204" pitchFamily="34" charset="0"/>
              </a:rPr>
              <a:t>organisation</a:t>
            </a:r>
            <a:r>
              <a:rPr lang="en-US" sz="6800" dirty="0">
                <a:latin typeface="Calibri" panose="020F0502020204030204" pitchFamily="34" charset="0"/>
                <a:ea typeface="Calibri" panose="020F0502020204030204" pitchFamily="34" charset="0"/>
                <a:cs typeface="Calibri" panose="020F0502020204030204" pitchFamily="34" charset="0"/>
              </a:rPr>
              <a:t> and the people within it transform from one way of doing things to something new.  It’s the moment in which change becomes real.  It is also the stage in which people struggle the most.  Education, training, communication and support are crucial as people go through a process of adapting to the change, and each person will adapt in their own way.</a:t>
            </a:r>
          </a:p>
          <a:p>
            <a:endParaRPr lang="en-US" sz="6800" dirty="0">
              <a:latin typeface="Calibri" panose="020F0502020204030204" pitchFamily="34" charset="0"/>
              <a:ea typeface="Calibri" panose="020F0502020204030204" pitchFamily="34" charset="0"/>
              <a:cs typeface="Calibri" panose="020F0502020204030204" pitchFamily="34" charset="0"/>
            </a:endParaRPr>
          </a:p>
          <a:p>
            <a:r>
              <a:rPr lang="en-US" sz="6800" b="1" dirty="0">
                <a:latin typeface="Calibri" panose="020F0502020204030204" pitchFamily="34" charset="0"/>
                <a:ea typeface="Calibri" panose="020F0502020204030204" pitchFamily="34" charset="0"/>
                <a:cs typeface="Calibri" panose="020F0502020204030204" pitchFamily="34" charset="0"/>
              </a:rPr>
              <a:t>Refreeze</a:t>
            </a:r>
            <a:r>
              <a:rPr lang="en-US" sz="6800" dirty="0">
                <a:latin typeface="Calibri" panose="020F0502020204030204" pitchFamily="34" charset="0"/>
                <a:ea typeface="Calibri" panose="020F0502020204030204" pitchFamily="34" charset="0"/>
                <a:cs typeface="Calibri" panose="020F0502020204030204" pitchFamily="34" charset="0"/>
              </a:rPr>
              <a:t> - The refreeze stage is where the change becomes the new norm.  It is the moment in which changes transform into organizational goals, processes, structures or roles.  Once changes are accepted, they must be refrozen and become the new status quo.  What is more important is that changes are transformed into the organizational culture. Positive reinforcement in the form of rewards, acknowledgement and nudging are often used in this stage.  There have been critics who suggest that this stage is outdated as in the current ever changing business environment it is unnecessary to refreeze a new change, but rather it is better that </a:t>
            </a:r>
            <a:r>
              <a:rPr lang="en-US" sz="6800" dirty="0" err="1">
                <a:latin typeface="Calibri" panose="020F0502020204030204" pitchFamily="34" charset="0"/>
                <a:ea typeface="Calibri" panose="020F0502020204030204" pitchFamily="34" charset="0"/>
                <a:cs typeface="Calibri" panose="020F0502020204030204" pitchFamily="34" charset="0"/>
              </a:rPr>
              <a:t>organisationa</a:t>
            </a:r>
            <a:r>
              <a:rPr lang="en-US" sz="6800" dirty="0">
                <a:latin typeface="Calibri" panose="020F0502020204030204" pitchFamily="34" charset="0"/>
                <a:ea typeface="Calibri" panose="020F0502020204030204" pitchFamily="34" charset="0"/>
                <a:cs typeface="Calibri" panose="020F0502020204030204" pitchFamily="34" charset="0"/>
              </a:rPr>
              <a:t> just avoid returning to the old ways of doing things.  </a:t>
            </a:r>
          </a:p>
          <a:p>
            <a:endParaRPr lang="en-GB" dirty="0"/>
          </a:p>
        </p:txBody>
      </p:sp>
      <p:sp>
        <p:nvSpPr>
          <p:cNvPr id="4" name="Date Placeholder 3">
            <a:extLst>
              <a:ext uri="{FF2B5EF4-FFF2-40B4-BE49-F238E27FC236}">
                <a16:creationId xmlns:a16="http://schemas.microsoft.com/office/drawing/2014/main" id="{A854E438-6350-E92C-0333-B1F76F2A4B91}"/>
              </a:ext>
            </a:extLst>
          </p:cNvPr>
          <p:cNvSpPr>
            <a:spLocks noGrp="1"/>
          </p:cNvSpPr>
          <p:nvPr>
            <p:ph type="dt" sz="half" idx="10"/>
          </p:nvPr>
        </p:nvSpPr>
        <p:spPr/>
        <p:txBody>
          <a:bodyPr/>
          <a:lstStyle/>
          <a:p>
            <a:pPr rtl="0"/>
            <a:fld id="{6AF379E8-AC6C-43B9-9222-BDF0AF9336F0}" type="datetime1">
              <a:rPr lang="en-US" smtClean="0"/>
              <a:t>11/5/2024</a:t>
            </a:fld>
            <a:endParaRPr lang="en-US"/>
          </a:p>
        </p:txBody>
      </p:sp>
    </p:spTree>
    <p:extLst>
      <p:ext uri="{BB962C8B-B14F-4D97-AF65-F5344CB8AC3E}">
        <p14:creationId xmlns:p14="http://schemas.microsoft.com/office/powerpoint/2010/main" val="5390269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81D3A-F726-483A-BF67-A4FA9788168F}"/>
              </a:ext>
            </a:extLst>
          </p:cNvPr>
          <p:cNvSpPr>
            <a:spLocks noGrp="1"/>
          </p:cNvSpPr>
          <p:nvPr>
            <p:ph type="title"/>
          </p:nvPr>
        </p:nvSpPr>
        <p:spPr/>
        <p:txBody>
          <a:bodyPr/>
          <a:lstStyle/>
          <a:p>
            <a:r>
              <a:rPr lang="en-GB" sz="4000" b="1" dirty="0">
                <a:solidFill>
                  <a:schemeClr val="bg1"/>
                </a:solidFill>
                <a:latin typeface="Calibri" panose="020F0502020204030204" pitchFamily="34" charset="0"/>
                <a:ea typeface="Calibri" panose="020F0502020204030204" pitchFamily="34" charset="0"/>
                <a:cs typeface="Calibri" panose="020F0502020204030204" pitchFamily="34" charset="0"/>
              </a:rPr>
              <a:t>Stages in a Planned-Change Effort</a:t>
            </a:r>
          </a:p>
        </p:txBody>
      </p:sp>
      <p:pic>
        <p:nvPicPr>
          <p:cNvPr id="5" name="Content Placeholder 4">
            <a:extLst>
              <a:ext uri="{FF2B5EF4-FFF2-40B4-BE49-F238E27FC236}">
                <a16:creationId xmlns:a16="http://schemas.microsoft.com/office/drawing/2014/main" id="{0E8ECE04-1B83-4F21-88E9-EB371359E515}"/>
              </a:ext>
            </a:extLst>
          </p:cNvPr>
          <p:cNvPicPr>
            <a:picLocks noGrp="1" noChangeAspect="1"/>
          </p:cNvPicPr>
          <p:nvPr>
            <p:ph idx="1"/>
          </p:nvPr>
        </p:nvPicPr>
        <p:blipFill>
          <a:blip r:embed="rId3"/>
          <a:stretch>
            <a:fillRect/>
          </a:stretch>
        </p:blipFill>
        <p:spPr>
          <a:xfrm>
            <a:off x="701749" y="2027563"/>
            <a:ext cx="10652051" cy="3947461"/>
          </a:xfrm>
        </p:spPr>
      </p:pic>
      <p:pic>
        <p:nvPicPr>
          <p:cNvPr id="7" name="Picture 6">
            <a:extLst>
              <a:ext uri="{FF2B5EF4-FFF2-40B4-BE49-F238E27FC236}">
                <a16:creationId xmlns:a16="http://schemas.microsoft.com/office/drawing/2014/main" id="{E686FC0A-D648-48D1-B3C7-2AE811C683BC}"/>
              </a:ext>
            </a:extLst>
          </p:cNvPr>
          <p:cNvPicPr>
            <a:picLocks noChangeAspect="1"/>
          </p:cNvPicPr>
          <p:nvPr/>
        </p:nvPicPr>
        <p:blipFill>
          <a:blip r:embed="rId4"/>
          <a:stretch>
            <a:fillRect/>
          </a:stretch>
        </p:blipFill>
        <p:spPr>
          <a:xfrm>
            <a:off x="457199" y="6115050"/>
            <a:ext cx="6311504" cy="552450"/>
          </a:xfrm>
          <a:prstGeom prst="rect">
            <a:avLst/>
          </a:prstGeom>
        </p:spPr>
      </p:pic>
    </p:spTree>
    <p:extLst>
      <p:ext uri="{BB962C8B-B14F-4D97-AF65-F5344CB8AC3E}">
        <p14:creationId xmlns:p14="http://schemas.microsoft.com/office/powerpoint/2010/main" val="19251088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99" name="Group 2098">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00" name="Rectangle 2099">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01" name="Oval 2100">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02" name="Oval 2101">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03" name="Oval 2102">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04" name="Oval 2103">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05" name="Oval 2104">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06"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107"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2108"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110" name="Rectangle 2109">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5" name="Title 3">
            <a:extLst>
              <a:ext uri="{FF2B5EF4-FFF2-40B4-BE49-F238E27FC236}">
                <a16:creationId xmlns:a16="http://schemas.microsoft.com/office/drawing/2014/main" id="{AC442F7A-744E-31C0-5AE6-7406C7E1B107}"/>
              </a:ext>
            </a:extLst>
          </p:cNvPr>
          <p:cNvSpPr>
            <a:spLocks noGrp="1"/>
          </p:cNvSpPr>
          <p:nvPr>
            <p:ph type="title"/>
          </p:nvPr>
        </p:nvSpPr>
        <p:spPr>
          <a:xfrm>
            <a:off x="763588" y="770962"/>
            <a:ext cx="9581891" cy="909670"/>
          </a:xfrm>
        </p:spPr>
        <p:txBody>
          <a:bodyPr vert="horz" lIns="91440" tIns="45720" rIns="91440" bIns="45720" rtlCol="0" anchor="ctr">
            <a:normAutofit fontScale="90000"/>
          </a:bodyPr>
          <a:lstStyle/>
          <a:p>
            <a:r>
              <a:rPr lang="en-US" sz="4400" b="1" dirty="0">
                <a:solidFill>
                  <a:schemeClr val="bg1"/>
                </a:solidFill>
                <a:latin typeface="Calibri" panose="020F0502020204030204" pitchFamily="34" charset="0"/>
                <a:ea typeface="Calibri" panose="020F0502020204030204" pitchFamily="34" charset="0"/>
                <a:cs typeface="Calibri" panose="020F0502020204030204" pitchFamily="34" charset="0"/>
              </a:rPr>
              <a:t>Kurt Lewin’s Three Phase Theory of Change</a:t>
            </a:r>
            <a:endParaRPr lang="en-US" dirty="0"/>
          </a:p>
        </p:txBody>
      </p:sp>
      <p:pic>
        <p:nvPicPr>
          <p:cNvPr id="2050" name="Picture 2" descr="A diagram of a change&#10;&#10;Description automatically generated">
            <a:extLst>
              <a:ext uri="{FF2B5EF4-FFF2-40B4-BE49-F238E27FC236}">
                <a16:creationId xmlns:a16="http://schemas.microsoft.com/office/drawing/2014/main" id="{75F89C31-EB11-DF13-8093-F2E61C9A95E4}"/>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t="1748" r="4" b="5678"/>
          <a:stretch/>
        </p:blipFill>
        <p:spPr bwMode="auto">
          <a:xfrm>
            <a:off x="1722475" y="2338460"/>
            <a:ext cx="8353672" cy="4335835"/>
          </a:xfrm>
          <a:prstGeom prst="roundRect">
            <a:avLst>
              <a:gd name="adj" fmla="val 1858"/>
            </a:avLst>
          </a:prstGeom>
          <a:solidFill>
            <a:srgbClr val="FFFFFF"/>
          </a:solidFill>
          <a:effectLst>
            <a:outerShdw blurRad="50800" dist="50800" dir="5400000" algn="tl" rotWithShape="0">
              <a:srgbClr val="000000">
                <a:alpha val="43000"/>
              </a:srgbClr>
            </a:outerShdw>
          </a:effectLst>
        </p:spPr>
      </p:pic>
      <p:sp>
        <p:nvSpPr>
          <p:cNvPr id="4" name="Date Placeholder 3">
            <a:extLst>
              <a:ext uri="{FF2B5EF4-FFF2-40B4-BE49-F238E27FC236}">
                <a16:creationId xmlns:a16="http://schemas.microsoft.com/office/drawing/2014/main" id="{8B464090-4A32-2A32-FD5E-D891D134891D}"/>
              </a:ext>
            </a:extLst>
          </p:cNvPr>
          <p:cNvSpPr>
            <a:spLocks noGrp="1"/>
          </p:cNvSpPr>
          <p:nvPr>
            <p:ph type="dt" sz="half" idx="10"/>
          </p:nvPr>
        </p:nvSpPr>
        <p:spPr>
          <a:xfrm>
            <a:off x="10653104" y="6391838"/>
            <a:ext cx="990599" cy="304799"/>
          </a:xfrm>
        </p:spPr>
        <p:txBody>
          <a:bodyPr vert="horz" lIns="91440" tIns="45720" rIns="91440" bIns="45720" rtlCol="0" anchor="ctr">
            <a:normAutofit/>
          </a:bodyPr>
          <a:lstStyle/>
          <a:p>
            <a:pPr defTabSz="914400">
              <a:spcAft>
                <a:spcPts val="600"/>
              </a:spcAft>
            </a:pPr>
            <a:fld id="{6AF379E8-AC6C-43B9-9222-BDF0AF9336F0}" type="datetime1">
              <a:rPr lang="en-US" smtClean="0"/>
              <a:pPr defTabSz="914400">
                <a:spcAft>
                  <a:spcPts val="600"/>
                </a:spcAft>
              </a:pPr>
              <a:t>11/5/2024</a:t>
            </a:fld>
            <a:endParaRPr lang="en-US"/>
          </a:p>
        </p:txBody>
      </p:sp>
    </p:spTree>
    <p:extLst>
      <p:ext uri="{BB962C8B-B14F-4D97-AF65-F5344CB8AC3E}">
        <p14:creationId xmlns:p14="http://schemas.microsoft.com/office/powerpoint/2010/main" val="29289309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04067-2586-49F2-B854-172AD260F153}"/>
              </a:ext>
            </a:extLst>
          </p:cNvPr>
          <p:cNvSpPr>
            <a:spLocks noGrp="1"/>
          </p:cNvSpPr>
          <p:nvPr>
            <p:ph type="title"/>
          </p:nvPr>
        </p:nvSpPr>
        <p:spPr>
          <a:xfrm>
            <a:off x="686834" y="1153572"/>
            <a:ext cx="3200400" cy="537005"/>
          </a:xfrm>
        </p:spPr>
        <p:txBody>
          <a:bodyPr>
            <a:noAutofit/>
          </a:bodyPr>
          <a:lstStyle/>
          <a:p>
            <a:r>
              <a:rPr lang="en-GB" sz="4000" b="1" dirty="0">
                <a:solidFill>
                  <a:schemeClr val="bg1"/>
                </a:solidFill>
                <a:latin typeface="Calibri" panose="020F0502020204030204" pitchFamily="34" charset="0"/>
                <a:ea typeface="Calibri" panose="020F0502020204030204" pitchFamily="34" charset="0"/>
                <a:cs typeface="Calibri" panose="020F0502020204030204" pitchFamily="34" charset="0"/>
              </a:rPr>
              <a:t>Coping Cycle</a:t>
            </a:r>
          </a:p>
        </p:txBody>
      </p:sp>
      <p:sp>
        <p:nvSpPr>
          <p:cNvPr id="3" name="Content Placeholder 2">
            <a:extLst>
              <a:ext uri="{FF2B5EF4-FFF2-40B4-BE49-F238E27FC236}">
                <a16:creationId xmlns:a16="http://schemas.microsoft.com/office/drawing/2014/main" id="{AD2A20BF-51EE-4DCB-892F-425BB9CFEE97}"/>
              </a:ext>
            </a:extLst>
          </p:cNvPr>
          <p:cNvSpPr>
            <a:spLocks noGrp="1"/>
          </p:cNvSpPr>
          <p:nvPr>
            <p:ph idx="1"/>
          </p:nvPr>
        </p:nvSpPr>
        <p:spPr>
          <a:xfrm>
            <a:off x="686834" y="2392326"/>
            <a:ext cx="10666965" cy="3784637"/>
          </a:xfrm>
        </p:spPr>
        <p:txBody>
          <a:bodyPr anchor="ctr">
            <a:normAutofit lnSpcReduction="10000"/>
          </a:bodyPr>
          <a:lstStyle/>
          <a:p>
            <a:r>
              <a:rPr lang="en-GB" sz="2000" dirty="0">
                <a:latin typeface="Calibri" panose="020F0502020204030204" pitchFamily="34" charset="0"/>
                <a:ea typeface="Calibri" panose="020F0502020204030204" pitchFamily="34" charset="0"/>
                <a:cs typeface="Calibri" panose="020F0502020204030204" pitchFamily="34" charset="0"/>
              </a:rPr>
              <a:t>Stage 1 </a:t>
            </a:r>
            <a:r>
              <a:rPr lang="en-GB" sz="2000" b="1" dirty="0">
                <a:latin typeface="Calibri" panose="020F0502020204030204" pitchFamily="34" charset="0"/>
                <a:ea typeface="Calibri" panose="020F0502020204030204" pitchFamily="34" charset="0"/>
                <a:cs typeface="Calibri" panose="020F0502020204030204" pitchFamily="34" charset="0"/>
              </a:rPr>
              <a:t>Denial</a:t>
            </a:r>
            <a:r>
              <a:rPr lang="en-GB" sz="2000" dirty="0">
                <a:latin typeface="Calibri" panose="020F0502020204030204" pitchFamily="34" charset="0"/>
                <a:ea typeface="Calibri" panose="020F0502020204030204" pitchFamily="34" charset="0"/>
                <a:cs typeface="Calibri" panose="020F0502020204030204" pitchFamily="34" charset="0"/>
              </a:rPr>
              <a:t>: when faced with the need to make or accept significant changes, the first reaction by many is to deny there is a need for change</a:t>
            </a:r>
          </a:p>
          <a:p>
            <a:r>
              <a:rPr lang="en-GB" sz="2000" dirty="0">
                <a:latin typeface="Calibri" panose="020F0502020204030204" pitchFamily="34" charset="0"/>
                <a:ea typeface="Calibri" panose="020F0502020204030204" pitchFamily="34" charset="0"/>
                <a:cs typeface="Calibri" panose="020F0502020204030204" pitchFamily="34" charset="0"/>
              </a:rPr>
              <a:t>Stage 2 </a:t>
            </a:r>
            <a:r>
              <a:rPr lang="en-GB" sz="2000" b="1" dirty="0">
                <a:latin typeface="Calibri" panose="020F0502020204030204" pitchFamily="34" charset="0"/>
                <a:ea typeface="Calibri" panose="020F0502020204030204" pitchFamily="34" charset="0"/>
                <a:cs typeface="Calibri" panose="020F0502020204030204" pitchFamily="34" charset="0"/>
              </a:rPr>
              <a:t>Defence</a:t>
            </a:r>
            <a:r>
              <a:rPr lang="en-GB" sz="2000" dirty="0">
                <a:latin typeface="Calibri" panose="020F0502020204030204" pitchFamily="34" charset="0"/>
                <a:ea typeface="Calibri" panose="020F0502020204030204" pitchFamily="34" charset="0"/>
                <a:cs typeface="Calibri" panose="020F0502020204030204" pitchFamily="34" charset="0"/>
              </a:rPr>
              <a:t>: once people realise that change is taking place and they cannot stop it, they may feel rejected/ depressed and turn to defensive behaviour</a:t>
            </a:r>
          </a:p>
          <a:p>
            <a:r>
              <a:rPr lang="en-GB" sz="2000" dirty="0">
                <a:latin typeface="Calibri" panose="020F0502020204030204" pitchFamily="34" charset="0"/>
                <a:ea typeface="Calibri" panose="020F0502020204030204" pitchFamily="34" charset="0"/>
                <a:cs typeface="Calibri" panose="020F0502020204030204" pitchFamily="34" charset="0"/>
              </a:rPr>
              <a:t>Stage 3 </a:t>
            </a:r>
            <a:r>
              <a:rPr lang="en-GB" sz="2000" b="1" dirty="0">
                <a:latin typeface="Calibri" panose="020F0502020204030204" pitchFamily="34" charset="0"/>
                <a:ea typeface="Calibri" panose="020F0502020204030204" pitchFamily="34" charset="0"/>
                <a:cs typeface="Calibri" panose="020F0502020204030204" pitchFamily="34" charset="0"/>
              </a:rPr>
              <a:t>Discarding</a:t>
            </a:r>
            <a:r>
              <a:rPr lang="en-GB" sz="2000" dirty="0">
                <a:latin typeface="Calibri" panose="020F0502020204030204" pitchFamily="34" charset="0"/>
                <a:ea typeface="Calibri" panose="020F0502020204030204" pitchFamily="34" charset="0"/>
                <a:cs typeface="Calibri" panose="020F0502020204030204" pitchFamily="34" charset="0"/>
              </a:rPr>
              <a:t>: people realise that change will take place whether they like it or not and that it does affect them, and they need to adjust recognising past practices are no longer suitable for current situation</a:t>
            </a:r>
          </a:p>
          <a:p>
            <a:r>
              <a:rPr lang="en-GB" sz="2000" dirty="0">
                <a:latin typeface="Calibri" panose="020F0502020204030204" pitchFamily="34" charset="0"/>
                <a:ea typeface="Calibri" panose="020F0502020204030204" pitchFamily="34" charset="0"/>
                <a:cs typeface="Calibri" panose="020F0502020204030204" pitchFamily="34" charset="0"/>
              </a:rPr>
              <a:t>Stage 4 </a:t>
            </a:r>
            <a:r>
              <a:rPr lang="en-GB" sz="2000" b="1" dirty="0">
                <a:latin typeface="Calibri" panose="020F0502020204030204" pitchFamily="34" charset="0"/>
                <a:ea typeface="Calibri" panose="020F0502020204030204" pitchFamily="34" charset="0"/>
                <a:cs typeface="Calibri" panose="020F0502020204030204" pitchFamily="34" charset="0"/>
              </a:rPr>
              <a:t>Adaption</a:t>
            </a:r>
            <a:r>
              <a:rPr lang="en-GB" sz="2000" dirty="0">
                <a:latin typeface="Calibri" panose="020F0502020204030204" pitchFamily="34" charset="0"/>
                <a:ea typeface="Calibri" panose="020F0502020204030204" pitchFamily="34" charset="0"/>
                <a:cs typeface="Calibri" panose="020F0502020204030204" pitchFamily="34" charset="0"/>
              </a:rPr>
              <a:t> : begin to adapt new ways by exiting people and circumstances</a:t>
            </a:r>
          </a:p>
          <a:p>
            <a:r>
              <a:rPr lang="en-GB" sz="2000" dirty="0">
                <a:latin typeface="Calibri" panose="020F0502020204030204" pitchFamily="34" charset="0"/>
                <a:ea typeface="Calibri" panose="020F0502020204030204" pitchFamily="34" charset="0"/>
                <a:cs typeface="Calibri" panose="020F0502020204030204" pitchFamily="34" charset="0"/>
              </a:rPr>
              <a:t>Stage 5 </a:t>
            </a:r>
            <a:r>
              <a:rPr lang="en-GB" sz="2000" b="1" dirty="0">
                <a:latin typeface="Calibri" panose="020F0502020204030204" pitchFamily="34" charset="0"/>
                <a:ea typeface="Calibri" panose="020F0502020204030204" pitchFamily="34" charset="0"/>
                <a:cs typeface="Calibri" panose="020F0502020204030204" pitchFamily="34" charset="0"/>
              </a:rPr>
              <a:t>Internalisation</a:t>
            </a:r>
            <a:r>
              <a:rPr lang="en-GB" sz="2000" dirty="0">
                <a:latin typeface="Calibri" panose="020F0502020204030204" pitchFamily="34" charset="0"/>
                <a:ea typeface="Calibri" panose="020F0502020204030204" pitchFamily="34" charset="0"/>
                <a:cs typeface="Calibri" panose="020F0502020204030204" pitchFamily="34" charset="0"/>
              </a:rPr>
              <a:t>: Coping cycle becomes fully operations as news ways are working and behaviours have been developed- people have reached the psychological state where they see changes as the norm and not new</a:t>
            </a:r>
          </a:p>
        </p:txBody>
      </p:sp>
    </p:spTree>
    <p:extLst>
      <p:ext uri="{BB962C8B-B14F-4D97-AF65-F5344CB8AC3E}">
        <p14:creationId xmlns:p14="http://schemas.microsoft.com/office/powerpoint/2010/main" val="4134506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E3B1F-799B-4BEE-AC55-231D3A4F80A6}"/>
              </a:ext>
            </a:extLst>
          </p:cNvPr>
          <p:cNvSpPr>
            <a:spLocks noGrp="1"/>
          </p:cNvSpPr>
          <p:nvPr>
            <p:ph type="title"/>
          </p:nvPr>
        </p:nvSpPr>
        <p:spPr/>
        <p:txBody>
          <a:bodyPr anchor="b">
            <a:noAutofit/>
          </a:bodyPr>
          <a:lstStyle/>
          <a:p>
            <a:r>
              <a:rPr lang="en-GB" sz="4000" b="1" u="sng" dirty="0">
                <a:latin typeface="Calibri" panose="020F0502020204030204" pitchFamily="34" charset="0"/>
                <a:ea typeface="Calibri" panose="020F0502020204030204" pitchFamily="34" charset="0"/>
                <a:cs typeface="Calibri" panose="020F0502020204030204" pitchFamily="34" charset="0"/>
              </a:rPr>
              <a:t>Planned change: Summary</a:t>
            </a:r>
          </a:p>
        </p:txBody>
      </p:sp>
      <p:graphicFrame>
        <p:nvGraphicFramePr>
          <p:cNvPr id="6" name="Content Placeholder 2">
            <a:extLst>
              <a:ext uri="{FF2B5EF4-FFF2-40B4-BE49-F238E27FC236}">
                <a16:creationId xmlns:a16="http://schemas.microsoft.com/office/drawing/2014/main" id="{600E0C47-11F1-0BAC-8EDC-D7AFD8A9B1AF}"/>
              </a:ext>
            </a:extLst>
          </p:cNvPr>
          <p:cNvGraphicFramePr>
            <a:graphicFrameLocks noGrp="1"/>
          </p:cNvGraphicFramePr>
          <p:nvPr>
            <p:ph idx="1"/>
            <p:extLst>
              <p:ext uri="{D42A27DB-BD31-4B8C-83A1-F6EECF244321}">
                <p14:modId xmlns:p14="http://schemas.microsoft.com/office/powerpoint/2010/main" val="867524253"/>
              </p:ext>
            </p:extLst>
          </p:nvPr>
        </p:nvGraphicFramePr>
        <p:xfrm>
          <a:off x="5781675" y="1158949"/>
          <a:ext cx="5862028" cy="50185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 Placeholder 3">
            <a:extLst>
              <a:ext uri="{FF2B5EF4-FFF2-40B4-BE49-F238E27FC236}">
                <a16:creationId xmlns:a16="http://schemas.microsoft.com/office/drawing/2014/main" id="{0BF1FE76-3B72-44B0-3BBB-0E1E038480F1}"/>
              </a:ext>
            </a:extLst>
          </p:cNvPr>
          <p:cNvSpPr>
            <a:spLocks noGrp="1"/>
          </p:cNvSpPr>
          <p:nvPr>
            <p:ph type="body" sz="half" idx="2"/>
          </p:nvPr>
        </p:nvSpPr>
        <p:spPr/>
        <p:txBody>
          <a:bodyPr/>
          <a:lstStyle/>
          <a:p>
            <a:endParaRPr lang="en-US" dirty="0"/>
          </a:p>
        </p:txBody>
      </p:sp>
      <p:sp>
        <p:nvSpPr>
          <p:cNvPr id="11" name="Date Placeholder 4">
            <a:extLst>
              <a:ext uri="{FF2B5EF4-FFF2-40B4-BE49-F238E27FC236}">
                <a16:creationId xmlns:a16="http://schemas.microsoft.com/office/drawing/2014/main" id="{B9A1FD0E-1E20-F87E-D90D-2D029F134709}"/>
              </a:ext>
            </a:extLst>
          </p:cNvPr>
          <p:cNvSpPr>
            <a:spLocks noGrp="1"/>
          </p:cNvSpPr>
          <p:nvPr>
            <p:ph type="dt" sz="half" idx="10"/>
          </p:nvPr>
        </p:nvSpPr>
        <p:spPr/>
        <p:txBody>
          <a:bodyPr/>
          <a:lstStyle/>
          <a:p>
            <a:pPr rtl="0">
              <a:spcAft>
                <a:spcPts val="600"/>
              </a:spcAft>
            </a:pPr>
            <a:fld id="{5BA78C1D-B8C9-43D1-BED3-AB201E145563}" type="datetime1">
              <a:rPr lang="en-US" smtClean="0"/>
              <a:pPr rtl="0">
                <a:spcAft>
                  <a:spcPts val="600"/>
                </a:spcAft>
              </a:pPr>
              <a:t>11/5/2024</a:t>
            </a:fld>
            <a:endParaRPr lang="en-US" dirty="0"/>
          </a:p>
        </p:txBody>
      </p:sp>
    </p:spTree>
    <p:extLst>
      <p:ext uri="{BB962C8B-B14F-4D97-AF65-F5344CB8AC3E}">
        <p14:creationId xmlns:p14="http://schemas.microsoft.com/office/powerpoint/2010/main" val="42605975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4B314-9A4A-4213-AA92-6E0B6AD9DD70}"/>
              </a:ext>
            </a:extLst>
          </p:cNvPr>
          <p:cNvSpPr>
            <a:spLocks noGrp="1"/>
          </p:cNvSpPr>
          <p:nvPr>
            <p:ph type="title"/>
          </p:nvPr>
        </p:nvSpPr>
        <p:spPr/>
        <p:txBody>
          <a:bodyPr anchor="b">
            <a:noAutofit/>
          </a:bodyPr>
          <a:lstStyle/>
          <a:p>
            <a:r>
              <a:rPr lang="en-GB" sz="4000" b="1" u="sng" dirty="0">
                <a:latin typeface="Calibri" panose="020F0502020204030204" pitchFamily="34" charset="0"/>
                <a:ea typeface="Calibri" panose="020F0502020204030204" pitchFamily="34" charset="0"/>
                <a:cs typeface="Calibri" panose="020F0502020204030204" pitchFamily="34" charset="0"/>
              </a:rPr>
              <a:t>Planned Change Criticisms</a:t>
            </a:r>
          </a:p>
        </p:txBody>
      </p:sp>
      <p:graphicFrame>
        <p:nvGraphicFramePr>
          <p:cNvPr id="5" name="Content Placeholder 2">
            <a:extLst>
              <a:ext uri="{FF2B5EF4-FFF2-40B4-BE49-F238E27FC236}">
                <a16:creationId xmlns:a16="http://schemas.microsoft.com/office/drawing/2014/main" id="{91E46F8F-4419-A310-1EB0-0FD57FA77434}"/>
              </a:ext>
            </a:extLst>
          </p:cNvPr>
          <p:cNvGraphicFramePr>
            <a:graphicFrameLocks noGrp="1"/>
          </p:cNvGraphicFramePr>
          <p:nvPr>
            <p:ph idx="1"/>
            <p:extLst>
              <p:ext uri="{D42A27DB-BD31-4B8C-83A1-F6EECF244321}">
                <p14:modId xmlns:p14="http://schemas.microsoft.com/office/powerpoint/2010/main" val="3103315926"/>
              </p:ext>
            </p:extLst>
          </p:nvPr>
        </p:nvGraphicFramePr>
        <p:xfrm>
          <a:off x="5781675" y="903767"/>
          <a:ext cx="5701488" cy="54880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 Placeholder 3">
            <a:extLst>
              <a:ext uri="{FF2B5EF4-FFF2-40B4-BE49-F238E27FC236}">
                <a16:creationId xmlns:a16="http://schemas.microsoft.com/office/drawing/2014/main" id="{D24EBA42-9884-8BD9-3AA3-545F672EE1ED}"/>
              </a:ext>
            </a:extLst>
          </p:cNvPr>
          <p:cNvSpPr>
            <a:spLocks noGrp="1"/>
          </p:cNvSpPr>
          <p:nvPr>
            <p:ph type="body" sz="half" idx="2"/>
          </p:nvPr>
        </p:nvSpPr>
        <p:spPr/>
        <p:txBody>
          <a:bodyPr/>
          <a:lstStyle/>
          <a:p>
            <a:endParaRPr lang="en-US"/>
          </a:p>
        </p:txBody>
      </p:sp>
      <p:sp>
        <p:nvSpPr>
          <p:cNvPr id="12" name="Date Placeholder 4">
            <a:extLst>
              <a:ext uri="{FF2B5EF4-FFF2-40B4-BE49-F238E27FC236}">
                <a16:creationId xmlns:a16="http://schemas.microsoft.com/office/drawing/2014/main" id="{EEE27AB6-7956-3BDF-7A19-E25E7FD02743}"/>
              </a:ext>
            </a:extLst>
          </p:cNvPr>
          <p:cNvSpPr>
            <a:spLocks noGrp="1"/>
          </p:cNvSpPr>
          <p:nvPr>
            <p:ph type="dt" sz="half" idx="10"/>
          </p:nvPr>
        </p:nvSpPr>
        <p:spPr/>
        <p:txBody>
          <a:bodyPr/>
          <a:lstStyle/>
          <a:p>
            <a:pPr rtl="0">
              <a:spcAft>
                <a:spcPts val="600"/>
              </a:spcAft>
            </a:pPr>
            <a:fld id="{5BA78C1D-B8C9-43D1-BED3-AB201E145563}" type="datetime1">
              <a:rPr lang="en-US" smtClean="0"/>
              <a:pPr rtl="0">
                <a:spcAft>
                  <a:spcPts val="600"/>
                </a:spcAft>
              </a:pPr>
              <a:t>11/5/2024</a:t>
            </a:fld>
            <a:endParaRPr lang="en-US"/>
          </a:p>
        </p:txBody>
      </p:sp>
    </p:spTree>
    <p:extLst>
      <p:ext uri="{BB962C8B-B14F-4D97-AF65-F5344CB8AC3E}">
        <p14:creationId xmlns:p14="http://schemas.microsoft.com/office/powerpoint/2010/main" val="5546854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DFBE54E-A701-4039-AC57-CF06B37CC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D33A9890-FE1F-4F08-8EF4-FD2B43954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E47ADEEB-638C-446E-A1DC-19DA4AF7D505}"/>
              </a:ext>
            </a:extLst>
          </p:cNvPr>
          <p:cNvSpPr>
            <a:spLocks noGrp="1"/>
          </p:cNvSpPr>
          <p:nvPr>
            <p:ph type="title"/>
          </p:nvPr>
        </p:nvSpPr>
        <p:spPr>
          <a:xfrm>
            <a:off x="1154954" y="973668"/>
            <a:ext cx="8761413" cy="706964"/>
          </a:xfrm>
        </p:spPr>
        <p:txBody>
          <a:bodyPr>
            <a:normAutofit/>
          </a:bodyPr>
          <a:lstStyle/>
          <a:p>
            <a:r>
              <a:rPr lang="en-GB" b="1" u="sng">
                <a:solidFill>
                  <a:srgbClr val="FFFFFF"/>
                </a:solidFill>
                <a:latin typeface="Calibri" panose="020F0502020204030204" pitchFamily="34" charset="0"/>
                <a:ea typeface="Calibri" panose="020F0502020204030204" pitchFamily="34" charset="0"/>
                <a:cs typeface="Calibri" panose="020F0502020204030204" pitchFamily="34" charset="0"/>
              </a:rPr>
              <a:t>Emergent Change</a:t>
            </a:r>
          </a:p>
        </p:txBody>
      </p:sp>
      <p:sp>
        <p:nvSpPr>
          <p:cNvPr id="14" name="Rectangle 13">
            <a:extLst>
              <a:ext uri="{FF2B5EF4-FFF2-40B4-BE49-F238E27FC236}">
                <a16:creationId xmlns:a16="http://schemas.microsoft.com/office/drawing/2014/main" id="{92515798-C8A3-40E7-A830-82681C81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91D3416-0DF4-D5A3-B5D1-CCE76490ECB7}"/>
              </a:ext>
            </a:extLst>
          </p:cNvPr>
          <p:cNvGraphicFramePr>
            <a:graphicFrameLocks noGrp="1"/>
          </p:cNvGraphicFramePr>
          <p:nvPr>
            <p:ph idx="1"/>
            <p:extLst>
              <p:ext uri="{D42A27DB-BD31-4B8C-83A1-F6EECF244321}">
                <p14:modId xmlns:p14="http://schemas.microsoft.com/office/powerpoint/2010/main" val="279628039"/>
              </p:ext>
            </p:extLst>
          </p:nvPr>
        </p:nvGraphicFramePr>
        <p:xfrm>
          <a:off x="1154953" y="1806767"/>
          <a:ext cx="9861913" cy="42130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90448456"/>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6804-AE74-4AFB-9E71-6A2E0197E9F5}"/>
              </a:ext>
            </a:extLst>
          </p:cNvPr>
          <p:cNvSpPr>
            <a:spLocks noGrp="1"/>
          </p:cNvSpPr>
          <p:nvPr>
            <p:ph type="title"/>
          </p:nvPr>
        </p:nvSpPr>
        <p:spPr/>
        <p:txBody>
          <a:bodyPr anchor="b">
            <a:normAutofit/>
          </a:bodyPr>
          <a:lstStyle/>
          <a:p>
            <a:r>
              <a:rPr lang="en-GB" sz="4000" b="1" dirty="0">
                <a:solidFill>
                  <a:schemeClr val="bg1"/>
                </a:solidFill>
                <a:latin typeface="Calibri" panose="020F0502020204030204" pitchFamily="34" charset="0"/>
                <a:ea typeface="Calibri" panose="020F0502020204030204" pitchFamily="34" charset="0"/>
                <a:cs typeface="Calibri" panose="020F0502020204030204" pitchFamily="34" charset="0"/>
              </a:rPr>
              <a:t>Key Points</a:t>
            </a:r>
          </a:p>
        </p:txBody>
      </p:sp>
      <p:graphicFrame>
        <p:nvGraphicFramePr>
          <p:cNvPr id="5" name="Content Placeholder 2">
            <a:extLst>
              <a:ext uri="{FF2B5EF4-FFF2-40B4-BE49-F238E27FC236}">
                <a16:creationId xmlns:a16="http://schemas.microsoft.com/office/drawing/2014/main" id="{B909196F-BC99-3EE8-5013-EBC33AE28636}"/>
              </a:ext>
            </a:extLst>
          </p:cNvPr>
          <p:cNvGraphicFramePr>
            <a:graphicFrameLocks noGrp="1"/>
          </p:cNvGraphicFramePr>
          <p:nvPr>
            <p:ph idx="1"/>
            <p:extLst>
              <p:ext uri="{D42A27DB-BD31-4B8C-83A1-F6EECF244321}">
                <p14:modId xmlns:p14="http://schemas.microsoft.com/office/powerpoint/2010/main" val="1850930656"/>
              </p:ext>
            </p:extLst>
          </p:nvPr>
        </p:nvGraphicFramePr>
        <p:xfrm>
          <a:off x="5316279" y="988827"/>
          <a:ext cx="6060558" cy="53162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 Placeholder 3">
            <a:extLst>
              <a:ext uri="{FF2B5EF4-FFF2-40B4-BE49-F238E27FC236}">
                <a16:creationId xmlns:a16="http://schemas.microsoft.com/office/drawing/2014/main" id="{BC8AD602-3ADC-7DF8-4CF1-4E11AF1BC9AA}"/>
              </a:ext>
            </a:extLst>
          </p:cNvPr>
          <p:cNvSpPr>
            <a:spLocks noGrp="1"/>
          </p:cNvSpPr>
          <p:nvPr>
            <p:ph type="body" sz="half" idx="2"/>
          </p:nvPr>
        </p:nvSpPr>
        <p:spPr/>
        <p:txBody>
          <a:bodyPr/>
          <a:lstStyle/>
          <a:p>
            <a:endParaRPr lang="en-US"/>
          </a:p>
        </p:txBody>
      </p:sp>
      <p:sp>
        <p:nvSpPr>
          <p:cNvPr id="11" name="Date Placeholder 4">
            <a:extLst>
              <a:ext uri="{FF2B5EF4-FFF2-40B4-BE49-F238E27FC236}">
                <a16:creationId xmlns:a16="http://schemas.microsoft.com/office/drawing/2014/main" id="{9CF663B1-752A-845A-12BD-ECBBD2B91A2A}"/>
              </a:ext>
            </a:extLst>
          </p:cNvPr>
          <p:cNvSpPr>
            <a:spLocks noGrp="1"/>
          </p:cNvSpPr>
          <p:nvPr>
            <p:ph type="dt" sz="half" idx="10"/>
          </p:nvPr>
        </p:nvSpPr>
        <p:spPr/>
        <p:txBody>
          <a:bodyPr/>
          <a:lstStyle/>
          <a:p>
            <a:pPr rtl="0">
              <a:spcAft>
                <a:spcPts val="600"/>
              </a:spcAft>
            </a:pPr>
            <a:fld id="{5BA78C1D-B8C9-43D1-BED3-AB201E145563}" type="datetime1">
              <a:rPr lang="en-US" smtClean="0"/>
              <a:pPr rtl="0">
                <a:spcAft>
                  <a:spcPts val="600"/>
                </a:spcAft>
              </a:pPr>
              <a:t>11/5/2024</a:t>
            </a:fld>
            <a:endParaRPr lang="en-US"/>
          </a:p>
        </p:txBody>
      </p:sp>
    </p:spTree>
    <p:extLst>
      <p:ext uri="{BB962C8B-B14F-4D97-AF65-F5344CB8AC3E}">
        <p14:creationId xmlns:p14="http://schemas.microsoft.com/office/powerpoint/2010/main" val="7706021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42D0-095A-EF49-1ADA-C076DC0BD59B}"/>
              </a:ext>
            </a:extLst>
          </p:cNvPr>
          <p:cNvSpPr>
            <a:spLocks noGrp="1"/>
          </p:cNvSpPr>
          <p:nvPr>
            <p:ph type="title"/>
          </p:nvPr>
        </p:nvSpPr>
        <p:spPr>
          <a:xfrm>
            <a:off x="0" y="6109467"/>
            <a:ext cx="12191999" cy="1067509"/>
          </a:xfrm>
        </p:spPr>
        <p:txBody>
          <a:bodyPr>
            <a:normAutofit/>
          </a:bodyPr>
          <a:lstStyle/>
          <a:p>
            <a:r>
              <a:rPr lang="en-GB" sz="2000" dirty="0">
                <a:latin typeface="Calibri" panose="020F0502020204030204" pitchFamily="34" charset="0"/>
                <a:ea typeface="Calibri" panose="020F0502020204030204" pitchFamily="34" charset="0"/>
                <a:cs typeface="Calibri" panose="020F0502020204030204" pitchFamily="34" charset="0"/>
                <a:hlinkClick r:id="rId2"/>
              </a:rPr>
              <a:t>Emergent vs. Deliberate Strategy: How &amp; When to Use Each (hbs.edu)</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6" name="Content Placeholder 5">
            <a:extLst>
              <a:ext uri="{FF2B5EF4-FFF2-40B4-BE49-F238E27FC236}">
                <a16:creationId xmlns:a16="http://schemas.microsoft.com/office/drawing/2014/main" id="{92CC5891-B10E-309E-2C0D-6DCA79D3BE90}"/>
              </a:ext>
            </a:extLst>
          </p:cNvPr>
          <p:cNvPicPr>
            <a:picLocks noGrp="1" noChangeAspect="1"/>
          </p:cNvPicPr>
          <p:nvPr>
            <p:ph idx="1"/>
          </p:nvPr>
        </p:nvPicPr>
        <p:blipFill rotWithShape="1">
          <a:blip r:embed="rId3"/>
          <a:srcRect l="4057" t="11703" r="13549" b="8466"/>
          <a:stretch/>
        </p:blipFill>
        <p:spPr>
          <a:xfrm>
            <a:off x="1333682" y="366304"/>
            <a:ext cx="9342303" cy="6034496"/>
          </a:xfrm>
        </p:spPr>
      </p:pic>
      <p:sp>
        <p:nvSpPr>
          <p:cNvPr id="4" name="Date Placeholder 3">
            <a:extLst>
              <a:ext uri="{FF2B5EF4-FFF2-40B4-BE49-F238E27FC236}">
                <a16:creationId xmlns:a16="http://schemas.microsoft.com/office/drawing/2014/main" id="{371152A7-5742-11FF-894C-78292434FEFA}"/>
              </a:ext>
            </a:extLst>
          </p:cNvPr>
          <p:cNvSpPr>
            <a:spLocks noGrp="1"/>
          </p:cNvSpPr>
          <p:nvPr>
            <p:ph type="dt" sz="half" idx="10"/>
          </p:nvPr>
        </p:nvSpPr>
        <p:spPr/>
        <p:txBody>
          <a:bodyPr/>
          <a:lstStyle/>
          <a:p>
            <a:pPr rtl="0"/>
            <a:fld id="{6AF379E8-AC6C-43B9-9222-BDF0AF9336F0}" type="datetime1">
              <a:rPr lang="en-US" smtClean="0"/>
              <a:t>11/5/2024</a:t>
            </a:fld>
            <a:endParaRPr lang="en-US"/>
          </a:p>
        </p:txBody>
      </p:sp>
    </p:spTree>
    <p:extLst>
      <p:ext uri="{BB962C8B-B14F-4D97-AF65-F5344CB8AC3E}">
        <p14:creationId xmlns:p14="http://schemas.microsoft.com/office/powerpoint/2010/main" val="4062413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5F054-9CBF-5F51-9343-8BF109B7C83A}"/>
              </a:ext>
            </a:extLst>
          </p:cNvPr>
          <p:cNvSpPr>
            <a:spLocks noGrp="1"/>
          </p:cNvSpPr>
          <p:nvPr>
            <p:ph type="title"/>
          </p:nvPr>
        </p:nvSpPr>
        <p:spPr/>
        <p:txBody>
          <a:bodyPr anchor="ctr">
            <a:normAutofit fontScale="90000"/>
          </a:bodyPr>
          <a:lstStyle/>
          <a:p>
            <a:r>
              <a:rPr lang="en-GB" sz="5800" b="1" u="sng"/>
              <a:t>5 Ways to Lead in an Era of Constant Change</a:t>
            </a:r>
          </a:p>
        </p:txBody>
      </p:sp>
      <p:sp>
        <p:nvSpPr>
          <p:cNvPr id="3" name="Content Placeholder 2">
            <a:extLst>
              <a:ext uri="{FF2B5EF4-FFF2-40B4-BE49-F238E27FC236}">
                <a16:creationId xmlns:a16="http://schemas.microsoft.com/office/drawing/2014/main" id="{AB037644-EBB6-F9FF-1755-D86A14ED9FAE}"/>
              </a:ext>
            </a:extLst>
          </p:cNvPr>
          <p:cNvSpPr>
            <a:spLocks noGrp="1"/>
          </p:cNvSpPr>
          <p:nvPr>
            <p:ph type="body" idx="1"/>
          </p:nvPr>
        </p:nvSpPr>
        <p:spPr/>
        <p:txBody>
          <a:bodyPr anchor="t">
            <a:normAutofit/>
          </a:bodyPr>
          <a:lstStyle/>
          <a:p>
            <a:r>
              <a:rPr lang="en-GB" dirty="0">
                <a:hlinkClick r:id="rId2"/>
              </a:rPr>
              <a:t>5 ways to lead in an era of constant change | Jim </a:t>
            </a:r>
            <a:r>
              <a:rPr lang="en-GB" dirty="0" err="1">
                <a:hlinkClick r:id="rId2"/>
              </a:rPr>
              <a:t>Hemerling</a:t>
            </a:r>
            <a:r>
              <a:rPr lang="en-GB" dirty="0">
                <a:hlinkClick r:id="rId2"/>
              </a:rPr>
              <a:t> – YouTube</a:t>
            </a:r>
            <a:endParaRPr lang="en-GB" dirty="0"/>
          </a:p>
          <a:p>
            <a:endParaRPr lang="en-GB" dirty="0"/>
          </a:p>
        </p:txBody>
      </p:sp>
      <p:sp>
        <p:nvSpPr>
          <p:cNvPr id="4" name="Date Placeholder 3">
            <a:extLst>
              <a:ext uri="{FF2B5EF4-FFF2-40B4-BE49-F238E27FC236}">
                <a16:creationId xmlns:a16="http://schemas.microsoft.com/office/drawing/2014/main" id="{E6759A38-8373-D279-D2B2-BECB9467E98B}"/>
              </a:ext>
            </a:extLst>
          </p:cNvPr>
          <p:cNvSpPr>
            <a:spLocks noGrp="1"/>
          </p:cNvSpPr>
          <p:nvPr>
            <p:ph type="dt" sz="half" idx="10"/>
          </p:nvPr>
        </p:nvSpPr>
        <p:spPr/>
        <p:txBody>
          <a:bodyPr anchor="b">
            <a:normAutofit/>
          </a:bodyPr>
          <a:lstStyle/>
          <a:p>
            <a:pPr rtl="0">
              <a:spcAft>
                <a:spcPts val="600"/>
              </a:spcAft>
            </a:pPr>
            <a:fld id="{6AF379E8-AC6C-43B9-9222-BDF0AF9336F0}" type="datetime1">
              <a:rPr lang="en-US" smtClean="0"/>
              <a:pPr rtl="0">
                <a:spcAft>
                  <a:spcPts val="600"/>
                </a:spcAft>
              </a:pPr>
              <a:t>11/5/2024</a:t>
            </a:fld>
            <a:endParaRPr lang="en-US"/>
          </a:p>
        </p:txBody>
      </p:sp>
    </p:spTree>
    <p:extLst>
      <p:ext uri="{BB962C8B-B14F-4D97-AF65-F5344CB8AC3E}">
        <p14:creationId xmlns:p14="http://schemas.microsoft.com/office/powerpoint/2010/main" val="17268193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DBA74-70E8-8A5A-7A5A-6A0C0675800F}"/>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AEB20328-38E7-5167-3EC4-F5BEF619B28F}"/>
              </a:ext>
            </a:extLst>
          </p:cNvPr>
          <p:cNvSpPr>
            <a:spLocks noGrp="1"/>
          </p:cNvSpPr>
          <p:nvPr>
            <p:ph type="body" idx="1"/>
          </p:nvPr>
        </p:nvSpPr>
        <p:spPr/>
        <p:txBody>
          <a:bodyPr/>
          <a:lstStyle/>
          <a:p>
            <a:endParaRPr lang="en-GB"/>
          </a:p>
        </p:txBody>
      </p:sp>
      <p:sp>
        <p:nvSpPr>
          <p:cNvPr id="4" name="Date Placeholder 3">
            <a:extLst>
              <a:ext uri="{FF2B5EF4-FFF2-40B4-BE49-F238E27FC236}">
                <a16:creationId xmlns:a16="http://schemas.microsoft.com/office/drawing/2014/main" id="{407A86C8-2E90-CF76-EEA9-53A9D32A043D}"/>
              </a:ext>
            </a:extLst>
          </p:cNvPr>
          <p:cNvSpPr>
            <a:spLocks noGrp="1"/>
          </p:cNvSpPr>
          <p:nvPr>
            <p:ph type="dt" sz="half" idx="10"/>
          </p:nvPr>
        </p:nvSpPr>
        <p:spPr/>
        <p:txBody>
          <a:bodyPr/>
          <a:lstStyle/>
          <a:p>
            <a:pPr rtl="0"/>
            <a:fld id="{ED329652-6112-4F3D-B614-62B56A045E3D}" type="datetime1">
              <a:rPr lang="en-US" smtClean="0"/>
              <a:t>11/5/2024</a:t>
            </a:fld>
            <a:endParaRPr lang="en-US" dirty="0"/>
          </a:p>
        </p:txBody>
      </p:sp>
      <p:pic>
        <p:nvPicPr>
          <p:cNvPr id="5" name="Online Media 4" title="5 ways to lead in an era of constant change | Jim Hemerling">
            <a:hlinkClick r:id="" action="ppaction://media"/>
            <a:extLst>
              <a:ext uri="{FF2B5EF4-FFF2-40B4-BE49-F238E27FC236}">
                <a16:creationId xmlns:a16="http://schemas.microsoft.com/office/drawing/2014/main" id="{A7A7A455-5396-4B80-E5AE-26C8D355EA06}"/>
              </a:ext>
            </a:extLst>
          </p:cNvPr>
          <p:cNvPicPr>
            <a:picLocks noRot="1" noChangeAspect="1"/>
          </p:cNvPicPr>
          <p:nvPr>
            <a:videoFile r:link="rId1"/>
          </p:nvPr>
        </p:nvPicPr>
        <p:blipFill>
          <a:blip r:embed="rId3"/>
          <a:stretch>
            <a:fillRect/>
          </a:stretch>
        </p:blipFill>
        <p:spPr>
          <a:xfrm>
            <a:off x="26988" y="0"/>
            <a:ext cx="12138025" cy="6858000"/>
          </a:xfrm>
          <a:prstGeom prst="rect">
            <a:avLst/>
          </a:prstGeom>
        </p:spPr>
      </p:pic>
    </p:spTree>
    <p:extLst>
      <p:ext uri="{BB962C8B-B14F-4D97-AF65-F5344CB8AC3E}">
        <p14:creationId xmlns:p14="http://schemas.microsoft.com/office/powerpoint/2010/main" val="19085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3809" y="738130"/>
            <a:ext cx="7358161" cy="936434"/>
          </a:xfrm>
        </p:spPr>
        <p:txBody>
          <a:bodyPr vert="horz" lIns="91440" tIns="45720" rIns="91440" bIns="45720" rtlCol="0" anchor="t">
            <a:normAutofit/>
          </a:bodyPr>
          <a:lstStyle/>
          <a:p>
            <a:r>
              <a:rPr lang="en-US" sz="5400" b="1" u="sng" kern="1200" dirty="0">
                <a:solidFill>
                  <a:schemeClr val="bg1"/>
                </a:solidFill>
                <a:latin typeface="Calibri" panose="020F0502020204030204" pitchFamily="34" charset="0"/>
                <a:ea typeface="Calibri" panose="020F0502020204030204" pitchFamily="34" charset="0"/>
                <a:cs typeface="Calibri" panose="020F0502020204030204" pitchFamily="34" charset="0"/>
              </a:rPr>
              <a:t>Why Resistance </a:t>
            </a:r>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artisticPhotocopy/>
                    </a14:imgEffect>
                    <a14:imgEffect>
                      <a14:colorTemperature colorTemp="4700"/>
                    </a14:imgEffect>
                  </a14:imgLayer>
                </a14:imgProps>
              </a:ext>
            </a:extLst>
          </a:blip>
          <a:stretch>
            <a:fillRect/>
          </a:stretch>
        </p:blipFill>
        <p:spPr>
          <a:xfrm>
            <a:off x="2232408" y="2438683"/>
            <a:ext cx="7358160" cy="3771058"/>
          </a:xfrm>
          <a:prstGeom prst="rect">
            <a:avLst/>
          </a:prstGeom>
        </p:spPr>
      </p:pic>
    </p:spTree>
    <p:extLst>
      <p:ext uri="{BB962C8B-B14F-4D97-AF65-F5344CB8AC3E}">
        <p14:creationId xmlns:p14="http://schemas.microsoft.com/office/powerpoint/2010/main" val="417618376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302B6-817D-41C2-B52D-EA300A8A8F4A}"/>
              </a:ext>
            </a:extLst>
          </p:cNvPr>
          <p:cNvSpPr>
            <a:spLocks noGrp="1"/>
          </p:cNvSpPr>
          <p:nvPr>
            <p:ph type="title"/>
          </p:nvPr>
        </p:nvSpPr>
        <p:spPr>
          <a:xfrm>
            <a:off x="565150" y="770890"/>
            <a:ext cx="5018677" cy="1268984"/>
          </a:xfrm>
        </p:spPr>
        <p:txBody>
          <a:bodyPr>
            <a:normAutofit/>
          </a:bodyPr>
          <a:lstStyle/>
          <a:p>
            <a:r>
              <a:rPr lang="en-GB" sz="4000" b="1" u="sng" dirty="0">
                <a:solidFill>
                  <a:schemeClr val="bg1"/>
                </a:solidFill>
                <a:latin typeface="Calibri" panose="020F0502020204030204" pitchFamily="34" charset="0"/>
                <a:ea typeface="Calibri" panose="020F0502020204030204" pitchFamily="34" charset="0"/>
                <a:cs typeface="Calibri" panose="020F0502020204030204" pitchFamily="34" charset="0"/>
              </a:rPr>
              <a:t>True or False</a:t>
            </a:r>
          </a:p>
        </p:txBody>
      </p:sp>
      <p:sp>
        <p:nvSpPr>
          <p:cNvPr id="3" name="Content Placeholder 2">
            <a:extLst>
              <a:ext uri="{FF2B5EF4-FFF2-40B4-BE49-F238E27FC236}">
                <a16:creationId xmlns:a16="http://schemas.microsoft.com/office/drawing/2014/main" id="{5BA3F4C3-47B6-477D-8F34-74A6E2339EB4}"/>
              </a:ext>
            </a:extLst>
          </p:cNvPr>
          <p:cNvSpPr>
            <a:spLocks noGrp="1"/>
          </p:cNvSpPr>
          <p:nvPr>
            <p:ph idx="1"/>
          </p:nvPr>
        </p:nvSpPr>
        <p:spPr>
          <a:xfrm>
            <a:off x="565150" y="2509284"/>
            <a:ext cx="5018677" cy="3251944"/>
          </a:xfrm>
        </p:spPr>
        <p:txBody>
          <a:bodyPr>
            <a:normAutofit fontScale="92500" lnSpcReduction="20000"/>
          </a:bodyPr>
          <a:lstStyle/>
          <a:p>
            <a:pPr marL="0" indent="0">
              <a:buNone/>
            </a:pPr>
            <a:r>
              <a:rPr lang="en-GB" dirty="0"/>
              <a:t>1</a:t>
            </a:r>
            <a:r>
              <a:rPr lang="en-GB" sz="2800" dirty="0">
                <a:latin typeface="Calibri" panose="020F0502020204030204" pitchFamily="34" charset="0"/>
                <a:ea typeface="Calibri" panose="020F0502020204030204" pitchFamily="34" charset="0"/>
                <a:cs typeface="Calibri" panose="020F0502020204030204" pitchFamily="34" charset="0"/>
              </a:rPr>
              <a:t>. People have a natural resistance to change</a:t>
            </a:r>
          </a:p>
          <a:p>
            <a:pPr marL="0" indent="0">
              <a:buNone/>
            </a:pPr>
            <a:endParaRPr lang="en-GB" sz="2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ea typeface="Calibri" panose="020F0502020204030204" pitchFamily="34" charset="0"/>
                <a:cs typeface="Calibri" panose="020F0502020204030204" pitchFamily="34" charset="0"/>
              </a:rPr>
              <a:t>2. People get bored with routine and seek out new experiences </a:t>
            </a:r>
          </a:p>
          <a:p>
            <a:pPr marL="0" indent="0">
              <a:buNone/>
            </a:pPr>
            <a:endParaRPr lang="en-GB" sz="2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ea typeface="Calibri" panose="020F0502020204030204" pitchFamily="34" charset="0"/>
                <a:cs typeface="Calibri" panose="020F0502020204030204" pitchFamily="34" charset="0"/>
              </a:rPr>
              <a:t>3. Older people are more resistant to change</a:t>
            </a:r>
          </a:p>
        </p:txBody>
      </p:sp>
      <p:pic>
        <p:nvPicPr>
          <p:cNvPr id="5122" name="Picture 2" descr="See the source image">
            <a:extLst>
              <a:ext uri="{FF2B5EF4-FFF2-40B4-BE49-F238E27FC236}">
                <a16:creationId xmlns:a16="http://schemas.microsoft.com/office/drawing/2014/main" id="{2B6390BF-94C4-4D42-9D2A-A41D2057F3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6096000" y="118300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55068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779" y="0"/>
            <a:ext cx="10515600" cy="1325563"/>
          </a:xfrm>
        </p:spPr>
        <p:txBody>
          <a:bodyPr>
            <a:normAutofit/>
          </a:bodyPr>
          <a:lstStyle/>
          <a:p>
            <a:r>
              <a:rPr lang="en-GB" sz="3200" b="1" u="sng" dirty="0">
                <a:solidFill>
                  <a:schemeClr val="bg1"/>
                </a:solidFill>
                <a:latin typeface="Calibri" panose="020F0502020204030204" pitchFamily="34" charset="0"/>
                <a:ea typeface="Calibri" panose="020F0502020204030204" pitchFamily="34" charset="0"/>
                <a:cs typeface="Calibri" panose="020F0502020204030204" pitchFamily="34" charset="0"/>
              </a:rPr>
              <a:t>5 factors that’s influence an individual response to change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20458083"/>
              </p:ext>
            </p:extLst>
          </p:nvPr>
        </p:nvGraphicFramePr>
        <p:xfrm>
          <a:off x="326571" y="895740"/>
          <a:ext cx="11374017" cy="5617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41245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094" y="206505"/>
            <a:ext cx="10515600" cy="1325563"/>
          </a:xfrm>
        </p:spPr>
        <p:txBody>
          <a:bodyPr/>
          <a:lstStyle/>
          <a:p>
            <a:pPr algn="ctr"/>
            <a:r>
              <a:rPr lang="en-GB" b="1" u="sng" dirty="0">
                <a:latin typeface="Calibri" panose="020F0502020204030204" pitchFamily="34" charset="0"/>
                <a:ea typeface="Calibri" panose="020F0502020204030204" pitchFamily="34" charset="0"/>
                <a:cs typeface="Calibri" panose="020F0502020204030204" pitchFamily="34" charset="0"/>
              </a:rPr>
              <a:t>Why is Change so Difficult?</a:t>
            </a:r>
          </a:p>
        </p:txBody>
      </p:sp>
      <p:graphicFrame>
        <p:nvGraphicFramePr>
          <p:cNvPr id="5" name="Diagram 4"/>
          <p:cNvGraphicFramePr/>
          <p:nvPr/>
        </p:nvGraphicFramePr>
        <p:xfrm>
          <a:off x="2143967" y="1334277"/>
          <a:ext cx="8128000" cy="50746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52998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38881" y="457200"/>
            <a:ext cx="10909640" cy="136861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a:lnSpc>
                <a:spcPct val="90000"/>
              </a:lnSpc>
              <a:spcBef>
                <a:spcPct val="0"/>
              </a:spcBef>
              <a:spcAft>
                <a:spcPts val="600"/>
              </a:spcAft>
            </a:pPr>
            <a:r>
              <a:rPr lang="en-US" sz="5400" b="1" u="sng" dirty="0">
                <a:solidFill>
                  <a:schemeClr val="tx1"/>
                </a:solidFill>
                <a:latin typeface="Calibri" panose="020F0502020204030204" pitchFamily="34" charset="0"/>
                <a:ea typeface="Calibri" panose="020F0502020204030204" pitchFamily="34" charset="0"/>
                <a:cs typeface="Calibri" panose="020F0502020204030204" pitchFamily="34" charset="0"/>
              </a:rPr>
              <a:t>Resistance to Change</a:t>
            </a:r>
          </a:p>
        </p:txBody>
      </p:sp>
      <p:pic>
        <p:nvPicPr>
          <p:cNvPr id="3" name="Picture 2">
            <a:extLst>
              <a:ext uri="{FF2B5EF4-FFF2-40B4-BE49-F238E27FC236}">
                <a16:creationId xmlns:a16="http://schemas.microsoft.com/office/drawing/2014/main" id="{F4F2C287-80EE-4752-8599-67C7629EFC66}"/>
              </a:ext>
            </a:extLst>
          </p:cNvPr>
          <p:cNvPicPr>
            <a:picLocks noChangeAspect="1"/>
          </p:cNvPicPr>
          <p:nvPr/>
        </p:nvPicPr>
        <p:blipFill>
          <a:blip r:embed="rId2"/>
          <a:stretch>
            <a:fillRect/>
          </a:stretch>
        </p:blipFill>
        <p:spPr>
          <a:xfrm>
            <a:off x="1549718" y="2642616"/>
            <a:ext cx="3155060" cy="3605784"/>
          </a:xfrm>
          <a:prstGeom prst="rect">
            <a:avLst/>
          </a:prstGeom>
        </p:spPr>
      </p:pic>
      <p:pic>
        <p:nvPicPr>
          <p:cNvPr id="4" name="Picture 3"/>
          <p:cNvPicPr>
            <a:picLocks noChangeAspect="1"/>
          </p:cNvPicPr>
          <p:nvPr/>
        </p:nvPicPr>
        <p:blipFill rotWithShape="1">
          <a:blip r:embed="rId3"/>
          <a:srcRect l="2609" r="7373" b="2"/>
          <a:stretch/>
        </p:blipFill>
        <p:spPr>
          <a:xfrm>
            <a:off x="6254496" y="2691389"/>
            <a:ext cx="5614416" cy="3508237"/>
          </a:xfrm>
          <a:prstGeom prst="rect">
            <a:avLst/>
          </a:prstGeom>
          <a:solidFill>
            <a:srgbClr val="FFFFFF">
              <a:shade val="85000"/>
            </a:srgbClr>
          </a:solidFill>
        </p:spPr>
      </p:pic>
    </p:spTree>
    <p:extLst>
      <p:ext uri="{BB962C8B-B14F-4D97-AF65-F5344CB8AC3E}">
        <p14:creationId xmlns:p14="http://schemas.microsoft.com/office/powerpoint/2010/main" val="4168657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A0A4C-1936-6F5C-7FA3-C0968CC06342}"/>
              </a:ext>
            </a:extLst>
          </p:cNvPr>
          <p:cNvSpPr>
            <a:spLocks noGrp="1"/>
          </p:cNvSpPr>
          <p:nvPr>
            <p:ph type="title"/>
          </p:nvPr>
        </p:nvSpPr>
        <p:spPr>
          <a:xfrm>
            <a:off x="1066800" y="457200"/>
            <a:ext cx="10058400" cy="137160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Embracing Change</a:t>
            </a:r>
          </a:p>
        </p:txBody>
      </p:sp>
      <p:sp>
        <p:nvSpPr>
          <p:cNvPr id="3" name="Content Placeholder 2">
            <a:extLst>
              <a:ext uri="{FF2B5EF4-FFF2-40B4-BE49-F238E27FC236}">
                <a16:creationId xmlns:a16="http://schemas.microsoft.com/office/drawing/2014/main" id="{52B38CB9-BF36-1E4E-964F-8F0C92D23F42}"/>
              </a:ext>
            </a:extLst>
          </p:cNvPr>
          <p:cNvSpPr>
            <a:spLocks noGrp="1"/>
          </p:cNvSpPr>
          <p:nvPr>
            <p:ph idx="1"/>
          </p:nvPr>
        </p:nvSpPr>
        <p:spPr/>
        <p:txBody>
          <a:bodyPr/>
          <a:lstStyle/>
          <a:p>
            <a:r>
              <a:rPr lang="en-GB" b="1" dirty="0" err="1">
                <a:hlinkClick r:id="rId2"/>
              </a:rPr>
              <a:t>TEDxPerth</a:t>
            </a:r>
            <a:r>
              <a:rPr lang="en-GB" b="1" dirty="0">
                <a:hlinkClick r:id="rId2"/>
              </a:rPr>
              <a:t> - Jason Clarke - Embracing Change – YouTube</a:t>
            </a:r>
            <a:endParaRPr lang="en-GB" b="1" dirty="0"/>
          </a:p>
          <a:p>
            <a:endParaRPr lang="en-GB" b="1" dirty="0"/>
          </a:p>
          <a:p>
            <a:r>
              <a:rPr lang="en-GB" b="1" dirty="0">
                <a:hlinkClick r:id="rId3"/>
              </a:rPr>
              <a:t>https://youtu.be/urntcMUJR9M</a:t>
            </a:r>
            <a:endParaRPr lang="en-GB" b="1"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39D6C632-7843-2B32-E2F2-1E1C79ED6E9D}"/>
              </a:ext>
            </a:extLst>
          </p:cNvPr>
          <p:cNvSpPr>
            <a:spLocks noGrp="1"/>
          </p:cNvSpPr>
          <p:nvPr>
            <p:ph type="dt" sz="half" idx="10"/>
          </p:nvPr>
        </p:nvSpPr>
        <p:spPr/>
        <p:txBody>
          <a:bodyPr/>
          <a:lstStyle/>
          <a:p>
            <a:pPr rtl="0"/>
            <a:fld id="{6AF379E8-AC6C-43B9-9222-BDF0AF9336F0}" type="datetime1">
              <a:rPr lang="en-US" smtClean="0"/>
              <a:t>11/5/2024</a:t>
            </a:fld>
            <a:endParaRPr lang="en-US"/>
          </a:p>
        </p:txBody>
      </p:sp>
    </p:spTree>
    <p:extLst>
      <p:ext uri="{BB962C8B-B14F-4D97-AF65-F5344CB8AC3E}">
        <p14:creationId xmlns:p14="http://schemas.microsoft.com/office/powerpoint/2010/main" val="26649167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2641-7A3A-0A56-4B99-2938B6FB90F2}"/>
              </a:ext>
            </a:extLst>
          </p:cNvPr>
          <p:cNvSpPr>
            <a:spLocks noGrp="1"/>
          </p:cNvSpPr>
          <p:nvPr>
            <p:ph type="title"/>
          </p:nvPr>
        </p:nvSpPr>
        <p:spPr/>
        <p:txBody>
          <a:bodyPr/>
          <a:lstStyle/>
          <a:p>
            <a:endParaRPr lang="en-GB"/>
          </a:p>
        </p:txBody>
      </p:sp>
      <p:pic>
        <p:nvPicPr>
          <p:cNvPr id="5" name="Online Media 4" title="5 Steps in the Change Management Process | Business: Explained">
            <a:hlinkClick r:id="" action="ppaction://media"/>
            <a:extLst>
              <a:ext uri="{FF2B5EF4-FFF2-40B4-BE49-F238E27FC236}">
                <a16:creationId xmlns:a16="http://schemas.microsoft.com/office/drawing/2014/main" id="{1409D05B-844B-2592-5196-012FEF1732D0}"/>
              </a:ext>
            </a:extLst>
          </p:cNvPr>
          <p:cNvPicPr>
            <a:picLocks noGrp="1" noRot="1" noChangeAspect="1"/>
          </p:cNvPicPr>
          <p:nvPr>
            <p:ph idx="1"/>
            <a:videoFile r:link="rId1"/>
          </p:nvPr>
        </p:nvPicPr>
        <p:blipFill>
          <a:blip r:embed="rId3"/>
          <a:stretch>
            <a:fillRect/>
          </a:stretch>
        </p:blipFill>
        <p:spPr>
          <a:xfrm>
            <a:off x="41275" y="15875"/>
            <a:ext cx="12149138" cy="6834188"/>
          </a:xfrm>
          <a:prstGeom prst="rect">
            <a:avLst/>
          </a:prstGeom>
        </p:spPr>
      </p:pic>
      <p:sp>
        <p:nvSpPr>
          <p:cNvPr id="4" name="Date Placeholder 3">
            <a:extLst>
              <a:ext uri="{FF2B5EF4-FFF2-40B4-BE49-F238E27FC236}">
                <a16:creationId xmlns:a16="http://schemas.microsoft.com/office/drawing/2014/main" id="{B12589CD-591F-EF24-B679-1B4CA02302AD}"/>
              </a:ext>
            </a:extLst>
          </p:cNvPr>
          <p:cNvSpPr>
            <a:spLocks noGrp="1"/>
          </p:cNvSpPr>
          <p:nvPr>
            <p:ph type="dt" sz="half" idx="10"/>
          </p:nvPr>
        </p:nvSpPr>
        <p:spPr/>
        <p:txBody>
          <a:bodyPr/>
          <a:lstStyle/>
          <a:p>
            <a:pPr rtl="0"/>
            <a:fld id="{6AF379E8-AC6C-43B9-9222-BDF0AF9336F0}" type="datetime1">
              <a:rPr lang="en-US" smtClean="0"/>
              <a:t>11/5/2024</a:t>
            </a:fld>
            <a:endParaRPr lang="en-US"/>
          </a:p>
        </p:txBody>
      </p:sp>
    </p:spTree>
    <p:extLst>
      <p:ext uri="{BB962C8B-B14F-4D97-AF65-F5344CB8AC3E}">
        <p14:creationId xmlns:p14="http://schemas.microsoft.com/office/powerpoint/2010/main" val="3514019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F0718-EAC0-C9A1-CEA7-B5C340F1F454}"/>
              </a:ext>
            </a:extLst>
          </p:cNvPr>
          <p:cNvSpPr>
            <a:spLocks noGrp="1"/>
          </p:cNvSpPr>
          <p:nvPr>
            <p:ph type="title"/>
          </p:nvPr>
        </p:nvSpPr>
        <p:spPr/>
        <p:txBody>
          <a:bodyPr anchor="b">
            <a:normAutofit/>
          </a:bodyPr>
          <a:lstStyle/>
          <a:p>
            <a:r>
              <a:rPr lang="en-GB" b="1"/>
              <a:t>Kotter’s 8 Step Change Model</a:t>
            </a:r>
            <a:endParaRPr lang="en-GB" b="1" dirty="0"/>
          </a:p>
        </p:txBody>
      </p:sp>
      <p:pic>
        <p:nvPicPr>
          <p:cNvPr id="6" name="Picture 2">
            <a:extLst>
              <a:ext uri="{FF2B5EF4-FFF2-40B4-BE49-F238E27FC236}">
                <a16:creationId xmlns:a16="http://schemas.microsoft.com/office/drawing/2014/main" id="{0FDE43BD-8C3A-D21C-1613-1F876864BF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8293" y="457199"/>
            <a:ext cx="7645707" cy="5833431"/>
          </a:xfrm>
          <a:prstGeom prst="rect">
            <a:avLst/>
          </a:prstGeom>
          <a:solidFill>
            <a:srgbClr val="FFFFFF"/>
          </a:solidFill>
        </p:spPr>
      </p:pic>
      <p:sp>
        <p:nvSpPr>
          <p:cNvPr id="1031" name="Text Placeholder 4">
            <a:extLst>
              <a:ext uri="{FF2B5EF4-FFF2-40B4-BE49-F238E27FC236}">
                <a16:creationId xmlns:a16="http://schemas.microsoft.com/office/drawing/2014/main" id="{02F32F2D-5114-617D-09AA-AED356E0B201}"/>
              </a:ext>
            </a:extLst>
          </p:cNvPr>
          <p:cNvSpPr>
            <a:spLocks noGrp="1"/>
          </p:cNvSpPr>
          <p:nvPr>
            <p:ph type="body" sz="half" idx="2"/>
          </p:nvPr>
        </p:nvSpPr>
        <p:spPr>
          <a:xfrm>
            <a:off x="8427904" y="1145754"/>
            <a:ext cx="3535803" cy="4879126"/>
          </a:xfrm>
        </p:spPr>
        <p:txBody>
          <a:bodyPr>
            <a:normAutofit lnSpcReduction="10000"/>
          </a:bodyPr>
          <a:lstStyle/>
          <a:p>
            <a:pPr>
              <a:lnSpc>
                <a:spcPct val="100000"/>
              </a:lnSpc>
            </a:pPr>
            <a:r>
              <a:rPr lang="en-GB" sz="2400" b="1" dirty="0">
                <a:latin typeface="Calibri" panose="020F0502020204030204" pitchFamily="34" charset="0"/>
                <a:ea typeface="Calibri" panose="020F0502020204030204" pitchFamily="34" charset="0"/>
                <a:cs typeface="Calibri" panose="020F0502020204030204" pitchFamily="34" charset="0"/>
              </a:rPr>
              <a:t>Kotter’s 8 Step Change Model</a:t>
            </a:r>
          </a:p>
          <a:p>
            <a:pPr>
              <a:lnSpc>
                <a:spcPct val="100000"/>
              </a:lnSpc>
            </a:pPr>
            <a:r>
              <a:rPr lang="en-GB" sz="2200" dirty="0">
                <a:latin typeface="Calibri" panose="020F0502020204030204" pitchFamily="34" charset="0"/>
                <a:ea typeface="Calibri" panose="020F0502020204030204" pitchFamily="34" charset="0"/>
                <a:cs typeface="Calibri" panose="020F0502020204030204" pitchFamily="34" charset="0"/>
              </a:rPr>
              <a:t>O</a:t>
            </a:r>
            <a:r>
              <a:rPr lang="en-GB" sz="2200" b="0" i="0" dirty="0">
                <a:effectLst/>
                <a:latin typeface="Calibri" panose="020F0502020204030204" pitchFamily="34" charset="0"/>
                <a:ea typeface="Calibri" panose="020F0502020204030204" pitchFamily="34" charset="0"/>
                <a:cs typeface="Calibri" panose="020F0502020204030204" pitchFamily="34" charset="0"/>
              </a:rPr>
              <a:t>utlines how to systematically and effectively implement change in an organisation.</a:t>
            </a:r>
          </a:p>
          <a:p>
            <a:pPr>
              <a:lnSpc>
                <a:spcPct val="100000"/>
              </a:lnSpc>
            </a:pPr>
            <a:endParaRPr lang="en-GB" sz="2200" b="0" i="0" dirty="0">
              <a:effectLst/>
              <a:latin typeface="Calibri" panose="020F0502020204030204" pitchFamily="34" charset="0"/>
              <a:ea typeface="Calibri" panose="020F0502020204030204" pitchFamily="34" charset="0"/>
              <a:cs typeface="Calibri" panose="020F0502020204030204" pitchFamily="34" charset="0"/>
            </a:endParaRPr>
          </a:p>
          <a:p>
            <a:pPr>
              <a:lnSpc>
                <a:spcPct val="100000"/>
              </a:lnSpc>
            </a:pPr>
            <a:r>
              <a:rPr lang="en-GB" sz="2200" b="0" i="0" dirty="0">
                <a:effectLst/>
                <a:latin typeface="Calibri" panose="020F0502020204030204" pitchFamily="34" charset="0"/>
                <a:ea typeface="Calibri" panose="020F0502020204030204" pitchFamily="34" charset="0"/>
                <a:cs typeface="Calibri" panose="020F0502020204030204" pitchFamily="34" charset="0"/>
              </a:rPr>
              <a:t>Following these steps will ensure that at the end of the process, the organisation will not only be prepared but also be committed to embracing the changes. </a:t>
            </a:r>
            <a:endParaRPr lang="en-US" sz="2200" dirty="0">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34418A3-EEA4-5CD4-E0D0-A50EA49694AA}"/>
              </a:ext>
            </a:extLst>
          </p:cNvPr>
          <p:cNvSpPr>
            <a:spLocks noGrp="1"/>
          </p:cNvSpPr>
          <p:nvPr>
            <p:ph type="dt" sz="half" idx="10"/>
          </p:nvPr>
        </p:nvSpPr>
        <p:spPr/>
        <p:txBody>
          <a:bodyPr anchor="b">
            <a:normAutofit/>
          </a:bodyPr>
          <a:lstStyle/>
          <a:p>
            <a:pPr rtl="0">
              <a:spcAft>
                <a:spcPts val="600"/>
              </a:spcAft>
            </a:pPr>
            <a:fld id="{6AF379E8-AC6C-43B9-9222-BDF0AF9336F0}" type="datetime1">
              <a:rPr lang="en-US" smtClean="0"/>
              <a:pPr rtl="0">
                <a:spcAft>
                  <a:spcPts val="600"/>
                </a:spcAft>
              </a:pPr>
              <a:t>11/5/2024</a:t>
            </a:fld>
            <a:endParaRPr lang="en-US"/>
          </a:p>
        </p:txBody>
      </p:sp>
    </p:spTree>
    <p:extLst>
      <p:ext uri="{BB962C8B-B14F-4D97-AF65-F5344CB8AC3E}">
        <p14:creationId xmlns:p14="http://schemas.microsoft.com/office/powerpoint/2010/main" val="5485591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4" y="525983"/>
            <a:ext cx="9742945" cy="994474"/>
          </a:xfrm>
        </p:spPr>
        <p:txBody>
          <a:bodyPr anchor="b">
            <a:normAutofit fontScale="90000"/>
          </a:bodyPr>
          <a:lstStyle/>
          <a:p>
            <a:pPr algn="ctr"/>
            <a:r>
              <a:rPr lang="en-GB" b="1" u="sng" dirty="0">
                <a:latin typeface="Calibri" panose="020F0502020204030204" pitchFamily="34" charset="0"/>
                <a:ea typeface="Calibri" panose="020F0502020204030204" pitchFamily="34" charset="0"/>
                <a:cs typeface="Calibri" panose="020F0502020204030204" pitchFamily="34" charset="0"/>
              </a:rPr>
              <a:t>Actions to Secure Effective Change</a:t>
            </a:r>
            <a:br>
              <a:rPr lang="en-GB" sz="2500" b="1" dirty="0"/>
            </a:br>
            <a:endParaRPr lang="en-GB" sz="2500" b="1" dirty="0"/>
          </a:p>
        </p:txBody>
      </p:sp>
      <p:sp>
        <p:nvSpPr>
          <p:cNvPr id="3" name="Content Placeholder 2"/>
          <p:cNvSpPr>
            <a:spLocks noGrp="1"/>
          </p:cNvSpPr>
          <p:nvPr>
            <p:ph idx="1"/>
          </p:nvPr>
        </p:nvSpPr>
        <p:spPr>
          <a:xfrm>
            <a:off x="645065" y="2246318"/>
            <a:ext cx="7562501" cy="4407870"/>
          </a:xfrm>
        </p:spPr>
        <p:txBody>
          <a:bodyPr anchor="ctr">
            <a:noAutofit/>
          </a:bodyPr>
          <a:lstStyle/>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1.Create a sense of urgency among relevant people</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2.Build a guiding team which has credibility</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3.Create visions that are sensible, clear and uplifting</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4.Communicate the vision and strategy to induce understanding and commitment</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5.Empower action and remove obstacles</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6.Produce short term wins</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7.Do not let up but maintain momentum</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8.Make change stick by nurturing a new culture</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Kotter and Cohen</a:t>
            </a: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11200"/>
                    </a14:imgEffect>
                    <a14:imgEffect>
                      <a14:brightnessContrast bright="20000" contrast="-40000"/>
                    </a14:imgEffect>
                  </a14:imgLayer>
                </a14:imgProps>
              </a:ext>
            </a:extLst>
          </a:blip>
          <a:srcRect l="10824" t="28076" r="6671" b="25090"/>
          <a:stretch/>
        </p:blipFill>
        <p:spPr>
          <a:xfrm>
            <a:off x="6563982" y="4725507"/>
            <a:ext cx="5628018" cy="2132493"/>
          </a:xfrm>
          <a:prstGeom prst="rect">
            <a:avLst/>
          </a:prstGeom>
        </p:spPr>
      </p:pic>
    </p:spTree>
    <p:extLst>
      <p:ext uri="{BB962C8B-B14F-4D97-AF65-F5344CB8AC3E}">
        <p14:creationId xmlns:p14="http://schemas.microsoft.com/office/powerpoint/2010/main" val="15853056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7E5FB-3231-52FC-5187-20E638927B64}"/>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745D1E04-EE92-0E78-EB02-528F10181F36}"/>
              </a:ext>
            </a:extLst>
          </p:cNvPr>
          <p:cNvPicPr>
            <a:picLocks noGrp="1" noChangeAspect="1"/>
          </p:cNvPicPr>
          <p:nvPr>
            <p:ph idx="1"/>
          </p:nvPr>
        </p:nvPicPr>
        <p:blipFill rotWithShape="1">
          <a:blip r:embed="rId2"/>
          <a:srcRect l="4827" t="14961" r="7896" b="9638"/>
          <a:stretch/>
        </p:blipFill>
        <p:spPr>
          <a:xfrm>
            <a:off x="116958" y="-27390"/>
            <a:ext cx="11604097" cy="6800330"/>
          </a:xfrm>
        </p:spPr>
      </p:pic>
      <p:sp>
        <p:nvSpPr>
          <p:cNvPr id="4" name="Date Placeholder 3">
            <a:extLst>
              <a:ext uri="{FF2B5EF4-FFF2-40B4-BE49-F238E27FC236}">
                <a16:creationId xmlns:a16="http://schemas.microsoft.com/office/drawing/2014/main" id="{960DBBD1-39E7-CDF1-D6A5-3259AB01A8F8}"/>
              </a:ext>
            </a:extLst>
          </p:cNvPr>
          <p:cNvSpPr>
            <a:spLocks noGrp="1"/>
          </p:cNvSpPr>
          <p:nvPr>
            <p:ph type="dt" sz="half" idx="10"/>
          </p:nvPr>
        </p:nvSpPr>
        <p:spPr/>
        <p:txBody>
          <a:bodyPr/>
          <a:lstStyle/>
          <a:p>
            <a:pPr rtl="0"/>
            <a:fld id="{6AF379E8-AC6C-43B9-9222-BDF0AF9336F0}" type="datetime1">
              <a:rPr lang="en-US" smtClean="0"/>
              <a:t>11/5/2024</a:t>
            </a:fld>
            <a:endParaRPr lang="en-US"/>
          </a:p>
        </p:txBody>
      </p:sp>
    </p:spTree>
    <p:extLst>
      <p:ext uri="{BB962C8B-B14F-4D97-AF65-F5344CB8AC3E}">
        <p14:creationId xmlns:p14="http://schemas.microsoft.com/office/powerpoint/2010/main" val="15389634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9" name="Rectangle 18">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2" name="Rectangle 21">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6" name="Rectangle 25">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Title 3">
            <a:extLst>
              <a:ext uri="{FF2B5EF4-FFF2-40B4-BE49-F238E27FC236}">
                <a16:creationId xmlns:a16="http://schemas.microsoft.com/office/drawing/2014/main" id="{64D9FAE2-6166-AAC3-2401-A10EBACC8E3C}"/>
              </a:ext>
            </a:extLst>
          </p:cNvPr>
          <p:cNvSpPr>
            <a:spLocks noGrp="1"/>
          </p:cNvSpPr>
          <p:nvPr>
            <p:ph type="title"/>
          </p:nvPr>
        </p:nvSpPr>
        <p:spPr>
          <a:xfrm>
            <a:off x="8160773" y="1113062"/>
            <a:ext cx="3382297" cy="3281957"/>
          </a:xfrm>
        </p:spPr>
        <p:txBody>
          <a:bodyPr vert="horz" lIns="91440" tIns="45720" rIns="91440" bIns="45720" rtlCol="0" anchor="b">
            <a:normAutofit/>
          </a:bodyPr>
          <a:lstStyle/>
          <a:p>
            <a:r>
              <a:rPr lang="en-US" sz="5400" b="0" i="0" kern="1200" dirty="0">
                <a:solidFill>
                  <a:srgbClr val="EBEBEB"/>
                </a:solidFill>
                <a:latin typeface="+mj-lt"/>
                <a:ea typeface="+mj-ea"/>
                <a:cs typeface="+mj-cs"/>
              </a:rPr>
              <a:t>BCG Report</a:t>
            </a:r>
          </a:p>
        </p:txBody>
      </p:sp>
      <p:sp>
        <p:nvSpPr>
          <p:cNvPr id="13" name="Text Placeholder 4">
            <a:extLst>
              <a:ext uri="{FF2B5EF4-FFF2-40B4-BE49-F238E27FC236}">
                <a16:creationId xmlns:a16="http://schemas.microsoft.com/office/drawing/2014/main" id="{5EDC0F0B-89D2-18E7-7640-DD26E010056C}"/>
              </a:ext>
            </a:extLst>
          </p:cNvPr>
          <p:cNvSpPr>
            <a:spLocks noGrp="1"/>
          </p:cNvSpPr>
          <p:nvPr>
            <p:ph type="body" sz="half" idx="2"/>
          </p:nvPr>
        </p:nvSpPr>
        <p:spPr>
          <a:xfrm>
            <a:off x="8160773" y="4591665"/>
            <a:ext cx="3382298" cy="1150156"/>
          </a:xfrm>
        </p:spPr>
        <p:txBody>
          <a:bodyPr vert="horz" lIns="91440" tIns="45720" rIns="91440" bIns="45720" rtlCol="0" anchor="t">
            <a:normAutofit/>
          </a:bodyPr>
          <a:lstStyle/>
          <a:p>
            <a:r>
              <a:rPr lang="en-US" sz="2000" b="0" i="0" kern="1200" cap="all" dirty="0">
                <a:solidFill>
                  <a:schemeClr val="accent1">
                    <a:lumMod val="60000"/>
                    <a:lumOff val="40000"/>
                  </a:schemeClr>
                </a:solidFill>
                <a:latin typeface="Calibri" panose="020F0502020204030204" pitchFamily="34" charset="0"/>
                <a:ea typeface="Calibri" panose="020F0502020204030204" pitchFamily="34" charset="0"/>
                <a:cs typeface="Calibri" panose="020F0502020204030204" pitchFamily="34" charset="0"/>
              </a:rPr>
              <a:t>Most Innovative Companies</a:t>
            </a:r>
          </a:p>
        </p:txBody>
      </p:sp>
      <p:pic>
        <p:nvPicPr>
          <p:cNvPr id="6" name="Content Placeholder 5">
            <a:extLst>
              <a:ext uri="{FF2B5EF4-FFF2-40B4-BE49-F238E27FC236}">
                <a16:creationId xmlns:a16="http://schemas.microsoft.com/office/drawing/2014/main" id="{53BE85CA-0DC7-BBD9-C2FF-7BA026225EC6}"/>
              </a:ext>
            </a:extLst>
          </p:cNvPr>
          <p:cNvPicPr>
            <a:picLocks noGrp="1" noChangeAspect="1"/>
          </p:cNvPicPr>
          <p:nvPr>
            <p:ph type="pic" idx="1"/>
          </p:nvPr>
        </p:nvPicPr>
        <p:blipFill rotWithShape="1">
          <a:blip r:embed="rId3"/>
          <a:srcRect l="23591" t="14686" r="26309" b="8257"/>
          <a:stretch/>
        </p:blipFill>
        <p:spPr>
          <a:xfrm>
            <a:off x="936434" y="640354"/>
            <a:ext cx="6455884" cy="5607489"/>
          </a:xfrm>
          <a:prstGeom prst="roundRect">
            <a:avLst>
              <a:gd name="adj" fmla="val 1858"/>
            </a:avLst>
          </a:prstGeom>
          <a:noFill/>
          <a:effectLst>
            <a:outerShdw blurRad="50800" dist="50800" dir="5400000" algn="tl" rotWithShape="0">
              <a:srgbClr val="000000">
                <a:alpha val="43000"/>
              </a:srgbClr>
            </a:outerShdw>
          </a:effectLst>
        </p:spPr>
      </p:pic>
      <p:sp>
        <p:nvSpPr>
          <p:cNvPr id="4" name="Date Placeholder 3">
            <a:extLst>
              <a:ext uri="{FF2B5EF4-FFF2-40B4-BE49-F238E27FC236}">
                <a16:creationId xmlns:a16="http://schemas.microsoft.com/office/drawing/2014/main" id="{47C7830F-9F80-5FF4-DF97-0D40C8E09D60}"/>
              </a:ext>
            </a:extLst>
          </p:cNvPr>
          <p:cNvSpPr>
            <a:spLocks noGrp="1"/>
          </p:cNvSpPr>
          <p:nvPr>
            <p:ph type="dt" sz="half" idx="10"/>
          </p:nvPr>
        </p:nvSpPr>
        <p:spPr>
          <a:xfrm>
            <a:off x="10653104" y="6391838"/>
            <a:ext cx="990599" cy="304799"/>
          </a:xfrm>
        </p:spPr>
        <p:txBody>
          <a:bodyPr vert="horz" lIns="91440" tIns="45720" rIns="91440" bIns="45720" rtlCol="0" anchor="t">
            <a:normAutofit/>
          </a:bodyPr>
          <a:lstStyle/>
          <a:p>
            <a:pPr algn="l" defTabSz="914400">
              <a:spcAft>
                <a:spcPts val="600"/>
              </a:spcAft>
            </a:pPr>
            <a:fld id="{6AF379E8-AC6C-43B9-9222-BDF0AF9336F0}" type="datetime1">
              <a:rPr lang="en-US" b="0"/>
              <a:pPr algn="l" defTabSz="914400">
                <a:spcAft>
                  <a:spcPts val="600"/>
                </a:spcAft>
              </a:pPr>
              <a:t>11/5/2024</a:t>
            </a:fld>
            <a:endParaRPr lang="en-US" b="0"/>
          </a:p>
        </p:txBody>
      </p:sp>
    </p:spTree>
    <p:extLst>
      <p:ext uri="{BB962C8B-B14F-4D97-AF65-F5344CB8AC3E}">
        <p14:creationId xmlns:p14="http://schemas.microsoft.com/office/powerpoint/2010/main" val="2821148315"/>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A17C021-E490-4A6D-BE73-D7B893B438DD}"/>
              </a:ext>
            </a:extLst>
          </p:cNvPr>
          <p:cNvGraphicFramePr>
            <a:graphicFrameLocks noGrp="1"/>
          </p:cNvGraphicFramePr>
          <p:nvPr>
            <p:ph idx="1"/>
            <p:extLst>
              <p:ext uri="{D42A27DB-BD31-4B8C-83A1-F6EECF244321}">
                <p14:modId xmlns:p14="http://schemas.microsoft.com/office/powerpoint/2010/main" val="579058276"/>
              </p:ext>
            </p:extLst>
          </p:nvPr>
        </p:nvGraphicFramePr>
        <p:xfrm>
          <a:off x="838200" y="675564"/>
          <a:ext cx="10515600" cy="5501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753304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202F8-AF0C-4C43-8318-27D36330D6E5}"/>
              </a:ext>
            </a:extLst>
          </p:cNvPr>
          <p:cNvSpPr>
            <a:spLocks noGrp="1"/>
          </p:cNvSpPr>
          <p:nvPr>
            <p:ph type="title"/>
          </p:nvPr>
        </p:nvSpPr>
        <p:spPr/>
        <p:txBody>
          <a:bodyPr>
            <a:normAutofit/>
          </a:bodyPr>
          <a:lstStyle/>
          <a:p>
            <a:r>
              <a:rPr lang="en-GB"/>
              <a:t>Cultural Web</a:t>
            </a:r>
            <a:endParaRPr lang="en-GB" dirty="0"/>
          </a:p>
        </p:txBody>
      </p:sp>
      <p:graphicFrame>
        <p:nvGraphicFramePr>
          <p:cNvPr id="5" name="Content Placeholder 4">
            <a:extLst>
              <a:ext uri="{FF2B5EF4-FFF2-40B4-BE49-F238E27FC236}">
                <a16:creationId xmlns:a16="http://schemas.microsoft.com/office/drawing/2014/main" id="{325D6132-6FA7-4018-9482-D489D1A186F0}"/>
              </a:ext>
            </a:extLst>
          </p:cNvPr>
          <p:cNvGraphicFramePr>
            <a:graphicFrameLocks noGrp="1"/>
          </p:cNvGraphicFramePr>
          <p:nvPr>
            <p:ph idx="1"/>
            <p:extLst>
              <p:ext uri="{D42A27DB-BD31-4B8C-83A1-F6EECF244321}">
                <p14:modId xmlns:p14="http://schemas.microsoft.com/office/powerpoint/2010/main" val="3715372418"/>
              </p:ext>
            </p:extLst>
          </p:nvPr>
        </p:nvGraphicFramePr>
        <p:xfrm>
          <a:off x="838199" y="973667"/>
          <a:ext cx="10892051" cy="5767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53611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8E56-F5B8-FFDB-D1A1-D8198772F818}"/>
              </a:ext>
            </a:extLst>
          </p:cNvPr>
          <p:cNvSpPr>
            <a:spLocks noGrp="1"/>
          </p:cNvSpPr>
          <p:nvPr>
            <p:ph type="title"/>
          </p:nvPr>
        </p:nvSpPr>
        <p:spPr/>
        <p:txBody>
          <a:bodyPr/>
          <a:lstStyle/>
          <a:p>
            <a:r>
              <a:rPr lang="en-GB" sz="4000" b="1" dirty="0">
                <a:solidFill>
                  <a:schemeClr val="bg1"/>
                </a:solidFill>
                <a:latin typeface="Calibri" panose="020F0502020204030204" pitchFamily="34" charset="0"/>
                <a:ea typeface="Calibri" panose="020F0502020204030204" pitchFamily="34" charset="0"/>
                <a:cs typeface="Calibri" panose="020F0502020204030204" pitchFamily="34" charset="0"/>
              </a:rPr>
              <a:t>Additional Resources</a:t>
            </a:r>
          </a:p>
        </p:txBody>
      </p:sp>
      <p:sp>
        <p:nvSpPr>
          <p:cNvPr id="3" name="Content Placeholder 2">
            <a:extLst>
              <a:ext uri="{FF2B5EF4-FFF2-40B4-BE49-F238E27FC236}">
                <a16:creationId xmlns:a16="http://schemas.microsoft.com/office/drawing/2014/main" id="{E7E895DC-0750-3233-C841-6655BA25C010}"/>
              </a:ext>
            </a:extLst>
          </p:cNvPr>
          <p:cNvSpPr>
            <a:spLocks noGrp="1"/>
          </p:cNvSpPr>
          <p:nvPr>
            <p:ph idx="1"/>
          </p:nvPr>
        </p:nvSpPr>
        <p:spPr/>
        <p:txBody>
          <a:bodyPr/>
          <a:lstStyle/>
          <a:p>
            <a:r>
              <a:rPr lang="en-GB" dirty="0">
                <a:hlinkClick r:id="rId2"/>
              </a:rPr>
              <a:t>Emergent vs. Deliberate Strategy: How &amp; When to Use Each (hbs.edu)</a:t>
            </a:r>
            <a:r>
              <a:rPr lang="en-GB" dirty="0"/>
              <a:t> Harvard Business School</a:t>
            </a:r>
          </a:p>
          <a:p>
            <a:endParaRPr lang="en-GB" dirty="0"/>
          </a:p>
          <a:p>
            <a:r>
              <a:rPr lang="en-GB" dirty="0">
                <a:hlinkClick r:id="rId3"/>
              </a:rPr>
              <a:t>Most Innovative Companies 2021 (bcg.com)</a:t>
            </a:r>
            <a:endParaRPr lang="en-GB" dirty="0"/>
          </a:p>
        </p:txBody>
      </p:sp>
      <p:sp>
        <p:nvSpPr>
          <p:cNvPr id="4" name="Date Placeholder 3">
            <a:extLst>
              <a:ext uri="{FF2B5EF4-FFF2-40B4-BE49-F238E27FC236}">
                <a16:creationId xmlns:a16="http://schemas.microsoft.com/office/drawing/2014/main" id="{FD55B734-A0B4-38A3-F1D4-13F83ABBE9EC}"/>
              </a:ext>
            </a:extLst>
          </p:cNvPr>
          <p:cNvSpPr>
            <a:spLocks noGrp="1"/>
          </p:cNvSpPr>
          <p:nvPr>
            <p:ph type="dt" sz="half" idx="10"/>
          </p:nvPr>
        </p:nvSpPr>
        <p:spPr/>
        <p:txBody>
          <a:bodyPr/>
          <a:lstStyle/>
          <a:p>
            <a:pPr rtl="0"/>
            <a:fld id="{6AF379E8-AC6C-43B9-9222-BDF0AF9336F0}" type="datetime1">
              <a:rPr lang="en-US" smtClean="0"/>
              <a:t>11/5/2024</a:t>
            </a:fld>
            <a:endParaRPr lang="en-US"/>
          </a:p>
        </p:txBody>
      </p:sp>
    </p:spTree>
    <p:extLst>
      <p:ext uri="{BB962C8B-B14F-4D97-AF65-F5344CB8AC3E}">
        <p14:creationId xmlns:p14="http://schemas.microsoft.com/office/powerpoint/2010/main" val="15353776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2462</Words>
  <Application>Microsoft Office PowerPoint</Application>
  <PresentationFormat>Widescreen</PresentationFormat>
  <Paragraphs>274</Paragraphs>
  <Slides>45</Slides>
  <Notes>15</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Century Gothic</vt:lpstr>
      <vt:lpstr>Wingdings 3</vt:lpstr>
      <vt:lpstr>Ion Boardroom</vt:lpstr>
      <vt:lpstr>BMMB7026</vt:lpstr>
      <vt:lpstr>Today we will look at….</vt:lpstr>
      <vt:lpstr>A Constant</vt:lpstr>
      <vt:lpstr>Marketing Change</vt:lpstr>
      <vt:lpstr>What change have you experienced?</vt:lpstr>
      <vt:lpstr>Activity</vt:lpstr>
      <vt:lpstr>Change Management</vt:lpstr>
      <vt:lpstr>Change Management</vt:lpstr>
      <vt:lpstr>Planned Organisational Change</vt:lpstr>
      <vt:lpstr>Lewin’s Force Field Analysis</vt:lpstr>
      <vt:lpstr>Lewin’s Force Field Analysis</vt:lpstr>
      <vt:lpstr>PowerPoint Presentation</vt:lpstr>
      <vt:lpstr>PowerPoint Presentation</vt:lpstr>
      <vt:lpstr>PowerPoint Presentation</vt:lpstr>
      <vt:lpstr>Examples of Forces Driving Change</vt:lpstr>
      <vt:lpstr>Resistance to Change</vt:lpstr>
      <vt:lpstr>PowerPoint Presentation</vt:lpstr>
      <vt:lpstr>Task for Assignment 1 Presentation</vt:lpstr>
      <vt:lpstr>The Three – Step Model</vt:lpstr>
      <vt:lpstr>Lewin’s (three stage) Change Process</vt:lpstr>
      <vt:lpstr>Stages of Unfreeze, Change, Refreeze</vt:lpstr>
      <vt:lpstr>Stages in a Planned-Change Effort</vt:lpstr>
      <vt:lpstr>Kurt Lewin’s Three Phase Theory of Change</vt:lpstr>
      <vt:lpstr>Coping Cycle</vt:lpstr>
      <vt:lpstr>Planned change: Summary</vt:lpstr>
      <vt:lpstr>Planned Change Criticisms</vt:lpstr>
      <vt:lpstr>Emergent Change</vt:lpstr>
      <vt:lpstr>Key Points</vt:lpstr>
      <vt:lpstr>Emergent vs. Deliberate Strategy: How &amp; When to Use Each (hbs.edu)</vt:lpstr>
      <vt:lpstr>5 Ways to Lead in an Era of Constant Change</vt:lpstr>
      <vt:lpstr>PowerPoint Presentation</vt:lpstr>
      <vt:lpstr>Why Resistance </vt:lpstr>
      <vt:lpstr>True or False</vt:lpstr>
      <vt:lpstr>5 factors that’s influence an individual response to change</vt:lpstr>
      <vt:lpstr>Why is Change so Difficult?</vt:lpstr>
      <vt:lpstr>PowerPoint Presentation</vt:lpstr>
      <vt:lpstr>Embracing Change</vt:lpstr>
      <vt:lpstr>PowerPoint Presentation</vt:lpstr>
      <vt:lpstr>Kotter’s 8 Step Change Model</vt:lpstr>
      <vt:lpstr>Actions to Secure Effective Change </vt:lpstr>
      <vt:lpstr>PowerPoint Presentation</vt:lpstr>
      <vt:lpstr>BCG Report</vt:lpstr>
      <vt:lpstr>PowerPoint Presentation</vt:lpstr>
      <vt:lpstr>Cultural Web</vt:lpstr>
      <vt:lpstr>Additional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Gwyneth Jones</cp:lastModifiedBy>
  <cp:revision>30</cp:revision>
  <dcterms:created xsi:type="dcterms:W3CDTF">2023-11-06T06:52:21Z</dcterms:created>
  <dcterms:modified xsi:type="dcterms:W3CDTF">2024-11-05T10:42:14Z</dcterms:modified>
</cp:coreProperties>
</file>