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74" r:id="rId13"/>
    <p:sldId id="267" r:id="rId14"/>
    <p:sldId id="268" r:id="rId15"/>
    <p:sldId id="269" r:id="rId16"/>
    <p:sldId id="270" r:id="rId17"/>
    <p:sldId id="272" r:id="rId18"/>
    <p:sldId id="273" r:id="rId1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36C301-6783-2ECA-1E7E-285940D0ED7B}" v="279" dt="2026-05-07T22:54:38.70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82" d="100"/>
          <a:sy n="82" d="100"/>
        </p:scale>
        <p:origin x="1474" y="6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cob James (2316509)" userId="S::2316509@student.uwtsd.ac.uk::d76d916a-518a-4437-9955-3ab3d5947c9c" providerId="AD" clId="Web-{7C36C301-6783-2ECA-1E7E-285940D0ED7B}"/>
    <pc:docChg chg="addSld modSld">
      <pc:chgData name="Jacob James (2316509)" userId="S::2316509@student.uwtsd.ac.uk::d76d916a-518a-4437-9955-3ab3d5947c9c" providerId="AD" clId="Web-{7C36C301-6783-2ECA-1E7E-285940D0ED7B}" dt="2026-05-07T22:54:38.703" v="267" actId="20577"/>
      <pc:docMkLst>
        <pc:docMk/>
      </pc:docMkLst>
      <pc:sldChg chg="modSp">
        <pc:chgData name="Jacob James (2316509)" userId="S::2316509@student.uwtsd.ac.uk::d76d916a-518a-4437-9955-3ab3d5947c9c" providerId="AD" clId="Web-{7C36C301-6783-2ECA-1E7E-285940D0ED7B}" dt="2026-05-07T22:02:43.132" v="4" actId="20577"/>
        <pc:sldMkLst>
          <pc:docMk/>
          <pc:sldMk cId="0" sldId="256"/>
        </pc:sldMkLst>
        <pc:spChg chg="mod">
          <ac:chgData name="Jacob James (2316509)" userId="S::2316509@student.uwtsd.ac.uk::d76d916a-518a-4437-9955-3ab3d5947c9c" providerId="AD" clId="Web-{7C36C301-6783-2ECA-1E7E-285940D0ED7B}" dt="2026-05-07T22:02:43.132" v="4" actId="20577"/>
          <ac:spMkLst>
            <pc:docMk/>
            <pc:sldMk cId="0" sldId="256"/>
            <ac:spMk id="3" creationId="{00000000-0000-0000-0000-000000000000}"/>
          </ac:spMkLst>
        </pc:spChg>
      </pc:sldChg>
      <pc:sldChg chg="addSp delSp modSp">
        <pc:chgData name="Jacob James (2316509)" userId="S::2316509@student.uwtsd.ac.uk::d76d916a-518a-4437-9955-3ab3d5947c9c" providerId="AD" clId="Web-{7C36C301-6783-2ECA-1E7E-285940D0ED7B}" dt="2026-05-07T22:07:46.027" v="33"/>
        <pc:sldMkLst>
          <pc:docMk/>
          <pc:sldMk cId="0" sldId="257"/>
        </pc:sldMkLst>
        <pc:spChg chg="del">
          <ac:chgData name="Jacob James (2316509)" userId="S::2316509@student.uwtsd.ac.uk::d76d916a-518a-4437-9955-3ab3d5947c9c" providerId="AD" clId="Web-{7C36C301-6783-2ECA-1E7E-285940D0ED7B}" dt="2026-05-07T22:07:46.027" v="33"/>
          <ac:spMkLst>
            <pc:docMk/>
            <pc:sldMk cId="0" sldId="257"/>
            <ac:spMk id="3" creationId="{00000000-0000-0000-0000-000000000000}"/>
          </ac:spMkLst>
        </pc:spChg>
        <pc:graphicFrameChg chg="add">
          <ac:chgData name="Jacob James (2316509)" userId="S::2316509@student.uwtsd.ac.uk::d76d916a-518a-4437-9955-3ab3d5947c9c" providerId="AD" clId="Web-{7C36C301-6783-2ECA-1E7E-285940D0ED7B}" dt="2026-05-07T22:07:46.027" v="33"/>
          <ac:graphicFrameMkLst>
            <pc:docMk/>
            <pc:sldMk cId="0" sldId="257"/>
            <ac:graphicFrameMk id="6" creationId="{64C9B9EA-24F3-4E45-6F44-3CD4FA1CCF59}"/>
          </ac:graphicFrameMkLst>
        </pc:graphicFrameChg>
        <pc:picChg chg="add mod modCrop">
          <ac:chgData name="Jacob James (2316509)" userId="S::2316509@student.uwtsd.ac.uk::d76d916a-518a-4437-9955-3ab3d5947c9c" providerId="AD" clId="Web-{7C36C301-6783-2ECA-1E7E-285940D0ED7B}" dt="2026-05-07T22:07:27.371" v="32"/>
          <ac:picMkLst>
            <pc:docMk/>
            <pc:sldMk cId="0" sldId="257"/>
            <ac:picMk id="4" creationId="{8CE885D3-279E-2E45-1B34-64FF7A0F6FCC}"/>
          </ac:picMkLst>
        </pc:picChg>
      </pc:sldChg>
      <pc:sldChg chg="addSp modSp">
        <pc:chgData name="Jacob James (2316509)" userId="S::2316509@student.uwtsd.ac.uk::d76d916a-518a-4437-9955-3ab3d5947c9c" providerId="AD" clId="Web-{7C36C301-6783-2ECA-1E7E-285940D0ED7B}" dt="2026-05-07T22:05:19.494" v="15" actId="1076"/>
        <pc:sldMkLst>
          <pc:docMk/>
          <pc:sldMk cId="0" sldId="258"/>
        </pc:sldMkLst>
        <pc:graphicFrameChg chg="mod">
          <ac:chgData name="Jacob James (2316509)" userId="S::2316509@student.uwtsd.ac.uk::d76d916a-518a-4437-9955-3ab3d5947c9c" providerId="AD" clId="Web-{7C36C301-6783-2ECA-1E7E-285940D0ED7B}" dt="2026-05-07T22:05:19.494" v="15" actId="1076"/>
          <ac:graphicFrameMkLst>
            <pc:docMk/>
            <pc:sldMk cId="0" sldId="258"/>
            <ac:graphicFrameMk id="4" creationId="{00000000-0000-0000-0000-000000000000}"/>
          </ac:graphicFrameMkLst>
        </pc:graphicFrameChg>
        <pc:picChg chg="add mod">
          <ac:chgData name="Jacob James (2316509)" userId="S::2316509@student.uwtsd.ac.uk::d76d916a-518a-4437-9955-3ab3d5947c9c" providerId="AD" clId="Web-{7C36C301-6783-2ECA-1E7E-285940D0ED7B}" dt="2026-05-07T22:05:12.697" v="14" actId="1076"/>
          <ac:picMkLst>
            <pc:docMk/>
            <pc:sldMk cId="0" sldId="258"/>
            <ac:picMk id="3" creationId="{E506C66B-BE9B-2615-08B8-2825B54823A2}"/>
          </ac:picMkLst>
        </pc:picChg>
      </pc:sldChg>
      <pc:sldChg chg="addSp modSp mod setBg">
        <pc:chgData name="Jacob James (2316509)" userId="S::2316509@student.uwtsd.ac.uk::d76d916a-518a-4437-9955-3ab3d5947c9c" providerId="AD" clId="Web-{7C36C301-6783-2ECA-1E7E-285940D0ED7B}" dt="2026-05-07T22:09:32.763" v="35"/>
        <pc:sldMkLst>
          <pc:docMk/>
          <pc:sldMk cId="0" sldId="259"/>
        </pc:sldMkLst>
        <pc:spChg chg="mod">
          <ac:chgData name="Jacob James (2316509)" userId="S::2316509@student.uwtsd.ac.uk::d76d916a-518a-4437-9955-3ab3d5947c9c" providerId="AD" clId="Web-{7C36C301-6783-2ECA-1E7E-285940D0ED7B}" dt="2026-05-07T22:09:32.763" v="35"/>
          <ac:spMkLst>
            <pc:docMk/>
            <pc:sldMk cId="0" sldId="259"/>
            <ac:spMk id="2" creationId="{00000000-0000-0000-0000-000000000000}"/>
          </ac:spMkLst>
        </pc:spChg>
        <pc:spChg chg="mod">
          <ac:chgData name="Jacob James (2316509)" userId="S::2316509@student.uwtsd.ac.uk::d76d916a-518a-4437-9955-3ab3d5947c9c" providerId="AD" clId="Web-{7C36C301-6783-2ECA-1E7E-285940D0ED7B}" dt="2026-05-07T22:09:32.763" v="35"/>
          <ac:spMkLst>
            <pc:docMk/>
            <pc:sldMk cId="0" sldId="259"/>
            <ac:spMk id="3" creationId="{00000000-0000-0000-0000-000000000000}"/>
          </ac:spMkLst>
        </pc:spChg>
        <pc:grpChg chg="add">
          <ac:chgData name="Jacob James (2316509)" userId="S::2316509@student.uwtsd.ac.uk::d76d916a-518a-4437-9955-3ab3d5947c9c" providerId="AD" clId="Web-{7C36C301-6783-2ECA-1E7E-285940D0ED7B}" dt="2026-05-07T22:09:32.763" v="35"/>
          <ac:grpSpMkLst>
            <pc:docMk/>
            <pc:sldMk cId="0" sldId="259"/>
            <ac:grpSpMk id="9" creationId="{1FD67D68-9B83-C338-8342-3348D8F22347}"/>
          </ac:grpSpMkLst>
        </pc:grpChg>
        <pc:picChg chg="add mod">
          <ac:chgData name="Jacob James (2316509)" userId="S::2316509@student.uwtsd.ac.uk::d76d916a-518a-4437-9955-3ab3d5947c9c" providerId="AD" clId="Web-{7C36C301-6783-2ECA-1E7E-285940D0ED7B}" dt="2026-05-07T22:09:32.763" v="35"/>
          <ac:picMkLst>
            <pc:docMk/>
            <pc:sldMk cId="0" sldId="259"/>
            <ac:picMk id="4" creationId="{26BD6E68-CA97-C819-DD22-8E709EFCCF0A}"/>
          </ac:picMkLst>
        </pc:picChg>
      </pc:sldChg>
      <pc:sldChg chg="addSp modSp">
        <pc:chgData name="Jacob James (2316509)" userId="S::2316509@student.uwtsd.ac.uk::d76d916a-518a-4437-9955-3ab3d5947c9c" providerId="AD" clId="Web-{7C36C301-6783-2ECA-1E7E-285940D0ED7B}" dt="2026-05-07T22:12:21.405" v="46" actId="1076"/>
        <pc:sldMkLst>
          <pc:docMk/>
          <pc:sldMk cId="0" sldId="260"/>
        </pc:sldMkLst>
        <pc:picChg chg="add mod modCrop">
          <ac:chgData name="Jacob James (2316509)" userId="S::2316509@student.uwtsd.ac.uk::d76d916a-518a-4437-9955-3ab3d5947c9c" providerId="AD" clId="Web-{7C36C301-6783-2ECA-1E7E-285940D0ED7B}" dt="2026-05-07T22:12:21.405" v="46" actId="1076"/>
          <ac:picMkLst>
            <pc:docMk/>
            <pc:sldMk cId="0" sldId="260"/>
            <ac:picMk id="3" creationId="{DE4C6067-6EED-6B94-9644-46AA00FC3769}"/>
          </ac:picMkLst>
        </pc:picChg>
      </pc:sldChg>
      <pc:sldChg chg="addSp delSp modSp mod setBg">
        <pc:chgData name="Jacob James (2316509)" userId="S::2316509@student.uwtsd.ac.uk::d76d916a-518a-4437-9955-3ab3d5947c9c" providerId="AD" clId="Web-{7C36C301-6783-2ECA-1E7E-285940D0ED7B}" dt="2026-05-07T22:45:12.423" v="245"/>
        <pc:sldMkLst>
          <pc:docMk/>
          <pc:sldMk cId="0" sldId="261"/>
        </pc:sldMkLst>
        <pc:spChg chg="mod">
          <ac:chgData name="Jacob James (2316509)" userId="S::2316509@student.uwtsd.ac.uk::d76d916a-518a-4437-9955-3ab3d5947c9c" providerId="AD" clId="Web-{7C36C301-6783-2ECA-1E7E-285940D0ED7B}" dt="2026-05-07T22:45:12.423" v="245"/>
          <ac:spMkLst>
            <pc:docMk/>
            <pc:sldMk cId="0" sldId="261"/>
            <ac:spMk id="2" creationId="{00000000-0000-0000-0000-000000000000}"/>
          </ac:spMkLst>
        </pc:spChg>
        <pc:spChg chg="del">
          <ac:chgData name="Jacob James (2316509)" userId="S::2316509@student.uwtsd.ac.uk::d76d916a-518a-4437-9955-3ab3d5947c9c" providerId="AD" clId="Web-{7C36C301-6783-2ECA-1E7E-285940D0ED7B}" dt="2026-05-07T22:12:45.124" v="47"/>
          <ac:spMkLst>
            <pc:docMk/>
            <pc:sldMk cId="0" sldId="261"/>
            <ac:spMk id="3" creationId="{00000000-0000-0000-0000-000000000000}"/>
          </ac:spMkLst>
        </pc:spChg>
        <pc:spChg chg="add del">
          <ac:chgData name="Jacob James (2316509)" userId="S::2316509@student.uwtsd.ac.uk::d76d916a-518a-4437-9955-3ab3d5947c9c" providerId="AD" clId="Web-{7C36C301-6783-2ECA-1E7E-285940D0ED7B}" dt="2026-05-07T22:45:12.423" v="245"/>
          <ac:spMkLst>
            <pc:docMk/>
            <pc:sldMk cId="0" sldId="261"/>
            <ac:spMk id="10" creationId="{D1D34770-47A8-402C-AF23-2B653F2D88C1}"/>
          </ac:spMkLst>
        </pc:spChg>
        <pc:spChg chg="add">
          <ac:chgData name="Jacob James (2316509)" userId="S::2316509@student.uwtsd.ac.uk::d76d916a-518a-4437-9955-3ab3d5947c9c" providerId="AD" clId="Web-{7C36C301-6783-2ECA-1E7E-285940D0ED7B}" dt="2026-05-07T22:45:12.423" v="245"/>
          <ac:spMkLst>
            <pc:docMk/>
            <pc:sldMk cId="0" sldId="261"/>
            <ac:spMk id="92" creationId="{2EB492CD-616E-47F8-933B-5E2D952A0593}"/>
          </ac:spMkLst>
        </pc:spChg>
        <pc:spChg chg="add">
          <ac:chgData name="Jacob James (2316509)" userId="S::2316509@student.uwtsd.ac.uk::d76d916a-518a-4437-9955-3ab3d5947c9c" providerId="AD" clId="Web-{7C36C301-6783-2ECA-1E7E-285940D0ED7B}" dt="2026-05-07T22:45:12.423" v="245"/>
          <ac:spMkLst>
            <pc:docMk/>
            <pc:sldMk cId="0" sldId="261"/>
            <ac:spMk id="94" creationId="{59383CF9-23B5-4335-9B21-1791C4CF1C75}"/>
          </ac:spMkLst>
        </pc:spChg>
        <pc:spChg chg="add">
          <ac:chgData name="Jacob James (2316509)" userId="S::2316509@student.uwtsd.ac.uk::d76d916a-518a-4437-9955-3ab3d5947c9c" providerId="AD" clId="Web-{7C36C301-6783-2ECA-1E7E-285940D0ED7B}" dt="2026-05-07T22:45:12.423" v="245"/>
          <ac:spMkLst>
            <pc:docMk/>
            <pc:sldMk cId="0" sldId="261"/>
            <ac:spMk id="96" creationId="{0007FE00-9498-4706-B255-6437B0252C02}"/>
          </ac:spMkLst>
        </pc:spChg>
        <pc:graphicFrameChg chg="add mod ord modGraphic">
          <ac:chgData name="Jacob James (2316509)" userId="S::2316509@student.uwtsd.ac.uk::d76d916a-518a-4437-9955-3ab3d5947c9c" providerId="AD" clId="Web-{7C36C301-6783-2ECA-1E7E-285940D0ED7B}" dt="2026-05-07T22:45:12.423" v="245"/>
          <ac:graphicFrameMkLst>
            <pc:docMk/>
            <pc:sldMk cId="0" sldId="261"/>
            <ac:graphicFrameMk id="5" creationId="{0D6FBFCC-0868-F37D-48C2-5B7A97C5C043}"/>
          </ac:graphicFrameMkLst>
        </pc:graphicFrameChg>
        <pc:picChg chg="add del mod">
          <ac:chgData name="Jacob James (2316509)" userId="S::2316509@student.uwtsd.ac.uk::d76d916a-518a-4437-9955-3ab3d5947c9c" providerId="AD" clId="Web-{7C36C301-6783-2ECA-1E7E-285940D0ED7B}" dt="2026-05-07T22:43:07.781" v="239"/>
          <ac:picMkLst>
            <pc:docMk/>
            <pc:sldMk cId="0" sldId="261"/>
            <ac:picMk id="6" creationId="{FFAE2414-1BA9-3900-3AA2-8C4A496F0427}"/>
          </ac:picMkLst>
        </pc:picChg>
        <pc:picChg chg="add mod modCrop">
          <ac:chgData name="Jacob James (2316509)" userId="S::2316509@student.uwtsd.ac.uk::d76d916a-518a-4437-9955-3ab3d5947c9c" providerId="AD" clId="Web-{7C36C301-6783-2ECA-1E7E-285940D0ED7B}" dt="2026-05-07T22:45:12.423" v="245"/>
          <ac:picMkLst>
            <pc:docMk/>
            <pc:sldMk cId="0" sldId="261"/>
            <ac:picMk id="87" creationId="{B4A8E59C-FCBC-0A72-0FBD-CC0B38A7EA02}"/>
          </ac:picMkLst>
        </pc:picChg>
      </pc:sldChg>
      <pc:sldChg chg="modSp">
        <pc:chgData name="Jacob James (2316509)" userId="S::2316509@student.uwtsd.ac.uk::d76d916a-518a-4437-9955-3ab3d5947c9c" providerId="AD" clId="Web-{7C36C301-6783-2ECA-1E7E-285940D0ED7B}" dt="2026-05-07T22:54:38.703" v="267" actId="20577"/>
        <pc:sldMkLst>
          <pc:docMk/>
          <pc:sldMk cId="0" sldId="262"/>
        </pc:sldMkLst>
        <pc:spChg chg="mod">
          <ac:chgData name="Jacob James (2316509)" userId="S::2316509@student.uwtsd.ac.uk::d76d916a-518a-4437-9955-3ab3d5947c9c" providerId="AD" clId="Web-{7C36C301-6783-2ECA-1E7E-285940D0ED7B}" dt="2026-05-07T22:54:38.703" v="267" actId="20577"/>
          <ac:spMkLst>
            <pc:docMk/>
            <pc:sldMk cId="0" sldId="262"/>
            <ac:spMk id="3" creationId="{00000000-0000-0000-0000-000000000000}"/>
          </ac:spMkLst>
        </pc:spChg>
      </pc:sldChg>
      <pc:sldChg chg="modSp">
        <pc:chgData name="Jacob James (2316509)" userId="S::2316509@student.uwtsd.ac.uk::d76d916a-518a-4437-9955-3ab3d5947c9c" providerId="AD" clId="Web-{7C36C301-6783-2ECA-1E7E-285940D0ED7B}" dt="2026-05-07T22:21:45.517" v="82" actId="1076"/>
        <pc:sldMkLst>
          <pc:docMk/>
          <pc:sldMk cId="0" sldId="263"/>
        </pc:sldMkLst>
        <pc:spChg chg="mod">
          <ac:chgData name="Jacob James (2316509)" userId="S::2316509@student.uwtsd.ac.uk::d76d916a-518a-4437-9955-3ab3d5947c9c" providerId="AD" clId="Web-{7C36C301-6783-2ECA-1E7E-285940D0ED7B}" dt="2026-05-07T22:21:37.517" v="81" actId="1076"/>
          <ac:spMkLst>
            <pc:docMk/>
            <pc:sldMk cId="0" sldId="263"/>
            <ac:spMk id="2" creationId="{00000000-0000-0000-0000-000000000000}"/>
          </ac:spMkLst>
        </pc:spChg>
        <pc:spChg chg="mod">
          <ac:chgData name="Jacob James (2316509)" userId="S::2316509@student.uwtsd.ac.uk::d76d916a-518a-4437-9955-3ab3d5947c9c" providerId="AD" clId="Web-{7C36C301-6783-2ECA-1E7E-285940D0ED7B}" dt="2026-05-07T22:21:45.517" v="82" actId="1076"/>
          <ac:spMkLst>
            <pc:docMk/>
            <pc:sldMk cId="0" sldId="263"/>
            <ac:spMk id="3" creationId="{00000000-0000-0000-0000-000000000000}"/>
          </ac:spMkLst>
        </pc:spChg>
      </pc:sldChg>
      <pc:sldChg chg="addSp modSp mod setBg">
        <pc:chgData name="Jacob James (2316509)" userId="S::2316509@student.uwtsd.ac.uk::d76d916a-518a-4437-9955-3ab3d5947c9c" providerId="AD" clId="Web-{7C36C301-6783-2ECA-1E7E-285940D0ED7B}" dt="2026-05-07T22:38:54.713" v="231"/>
        <pc:sldMkLst>
          <pc:docMk/>
          <pc:sldMk cId="0" sldId="264"/>
        </pc:sldMkLst>
        <pc:spChg chg="mod">
          <ac:chgData name="Jacob James (2316509)" userId="S::2316509@student.uwtsd.ac.uk::d76d916a-518a-4437-9955-3ab3d5947c9c" providerId="AD" clId="Web-{7C36C301-6783-2ECA-1E7E-285940D0ED7B}" dt="2026-05-07T22:38:54.713" v="231"/>
          <ac:spMkLst>
            <pc:docMk/>
            <pc:sldMk cId="0" sldId="264"/>
            <ac:spMk id="2" creationId="{00000000-0000-0000-0000-000000000000}"/>
          </ac:spMkLst>
        </pc:spChg>
        <pc:spChg chg="mod">
          <ac:chgData name="Jacob James (2316509)" userId="S::2316509@student.uwtsd.ac.uk::d76d916a-518a-4437-9955-3ab3d5947c9c" providerId="AD" clId="Web-{7C36C301-6783-2ECA-1E7E-285940D0ED7B}" dt="2026-05-07T22:38:54.713" v="231"/>
          <ac:spMkLst>
            <pc:docMk/>
            <pc:sldMk cId="0" sldId="264"/>
            <ac:spMk id="3" creationId="{00000000-0000-0000-0000-000000000000}"/>
          </ac:spMkLst>
        </pc:spChg>
        <pc:grpChg chg="add">
          <ac:chgData name="Jacob James (2316509)" userId="S::2316509@student.uwtsd.ac.uk::d76d916a-518a-4437-9955-3ab3d5947c9c" providerId="AD" clId="Web-{7C36C301-6783-2ECA-1E7E-285940D0ED7B}" dt="2026-05-07T22:38:54.713" v="231"/>
          <ac:grpSpMkLst>
            <pc:docMk/>
            <pc:sldMk cId="0" sldId="264"/>
            <ac:grpSpMk id="9" creationId="{1FD67D68-9B83-C338-8342-3348D8F22347}"/>
          </ac:grpSpMkLst>
        </pc:grpChg>
        <pc:picChg chg="add mod modCrop">
          <ac:chgData name="Jacob James (2316509)" userId="S::2316509@student.uwtsd.ac.uk::d76d916a-518a-4437-9955-3ab3d5947c9c" providerId="AD" clId="Web-{7C36C301-6783-2ECA-1E7E-285940D0ED7B}" dt="2026-05-07T22:38:54.713" v="231"/>
          <ac:picMkLst>
            <pc:docMk/>
            <pc:sldMk cId="0" sldId="264"/>
            <ac:picMk id="4" creationId="{68B8D6A0-B898-666E-5682-7467136F9BC0}"/>
          </ac:picMkLst>
        </pc:picChg>
      </pc:sldChg>
      <pc:sldChg chg="addSp modSp mod setBg">
        <pc:chgData name="Jacob James (2316509)" userId="S::2316509@student.uwtsd.ac.uk::d76d916a-518a-4437-9955-3ab3d5947c9c" providerId="AD" clId="Web-{7C36C301-6783-2ECA-1E7E-285940D0ED7B}" dt="2026-05-07T22:37:30.633" v="227"/>
        <pc:sldMkLst>
          <pc:docMk/>
          <pc:sldMk cId="0" sldId="265"/>
        </pc:sldMkLst>
        <pc:spChg chg="mod">
          <ac:chgData name="Jacob James (2316509)" userId="S::2316509@student.uwtsd.ac.uk::d76d916a-518a-4437-9955-3ab3d5947c9c" providerId="AD" clId="Web-{7C36C301-6783-2ECA-1E7E-285940D0ED7B}" dt="2026-05-07T22:37:30.633" v="227"/>
          <ac:spMkLst>
            <pc:docMk/>
            <pc:sldMk cId="0" sldId="265"/>
            <ac:spMk id="2" creationId="{00000000-0000-0000-0000-000000000000}"/>
          </ac:spMkLst>
        </pc:spChg>
        <pc:spChg chg="mod">
          <ac:chgData name="Jacob James (2316509)" userId="S::2316509@student.uwtsd.ac.uk::d76d916a-518a-4437-9955-3ab3d5947c9c" providerId="AD" clId="Web-{7C36C301-6783-2ECA-1E7E-285940D0ED7B}" dt="2026-05-07T22:37:30.633" v="227"/>
          <ac:spMkLst>
            <pc:docMk/>
            <pc:sldMk cId="0" sldId="265"/>
            <ac:spMk id="3" creationId="{00000000-0000-0000-0000-000000000000}"/>
          </ac:spMkLst>
        </pc:spChg>
        <pc:grpChg chg="add">
          <ac:chgData name="Jacob James (2316509)" userId="S::2316509@student.uwtsd.ac.uk::d76d916a-518a-4437-9955-3ab3d5947c9c" providerId="AD" clId="Web-{7C36C301-6783-2ECA-1E7E-285940D0ED7B}" dt="2026-05-07T22:37:30.633" v="227"/>
          <ac:grpSpMkLst>
            <pc:docMk/>
            <pc:sldMk cId="0" sldId="265"/>
            <ac:grpSpMk id="9" creationId="{1FD67D68-9B83-C338-8342-3348D8F22347}"/>
          </ac:grpSpMkLst>
        </pc:grpChg>
        <pc:picChg chg="add mod">
          <ac:chgData name="Jacob James (2316509)" userId="S::2316509@student.uwtsd.ac.uk::d76d916a-518a-4437-9955-3ab3d5947c9c" providerId="AD" clId="Web-{7C36C301-6783-2ECA-1E7E-285940D0ED7B}" dt="2026-05-07T22:37:30.633" v="227"/>
          <ac:picMkLst>
            <pc:docMk/>
            <pc:sldMk cId="0" sldId="265"/>
            <ac:picMk id="4" creationId="{576D1A70-A2C4-7E86-E644-B1B99640C4E8}"/>
          </ac:picMkLst>
        </pc:picChg>
      </pc:sldChg>
      <pc:sldChg chg="addSp modSp mod setBg">
        <pc:chgData name="Jacob James (2316509)" userId="S::2316509@student.uwtsd.ac.uk::d76d916a-518a-4437-9955-3ab3d5947c9c" providerId="AD" clId="Web-{7C36C301-6783-2ECA-1E7E-285940D0ED7B}" dt="2026-05-07T22:36:40.757" v="225" actId="1076"/>
        <pc:sldMkLst>
          <pc:docMk/>
          <pc:sldMk cId="0" sldId="266"/>
        </pc:sldMkLst>
        <pc:spChg chg="mod">
          <ac:chgData name="Jacob James (2316509)" userId="S::2316509@student.uwtsd.ac.uk::d76d916a-518a-4437-9955-3ab3d5947c9c" providerId="AD" clId="Web-{7C36C301-6783-2ECA-1E7E-285940D0ED7B}" dt="2026-05-07T22:27:27.959" v="117"/>
          <ac:spMkLst>
            <pc:docMk/>
            <pc:sldMk cId="0" sldId="266"/>
            <ac:spMk id="2" creationId="{00000000-0000-0000-0000-000000000000}"/>
          </ac:spMkLst>
        </pc:spChg>
        <pc:spChg chg="mod">
          <ac:chgData name="Jacob James (2316509)" userId="S::2316509@student.uwtsd.ac.uk::d76d916a-518a-4437-9955-3ab3d5947c9c" providerId="AD" clId="Web-{7C36C301-6783-2ECA-1E7E-285940D0ED7B}" dt="2026-05-07T22:36:40.757" v="225" actId="1076"/>
          <ac:spMkLst>
            <pc:docMk/>
            <pc:sldMk cId="0" sldId="266"/>
            <ac:spMk id="3" creationId="{00000000-0000-0000-0000-000000000000}"/>
          </ac:spMkLst>
        </pc:spChg>
        <pc:spChg chg="add mod">
          <ac:chgData name="Jacob James (2316509)" userId="S::2316509@student.uwtsd.ac.uk::d76d916a-518a-4437-9955-3ab3d5947c9c" providerId="AD" clId="Web-{7C36C301-6783-2ECA-1E7E-285940D0ED7B}" dt="2026-05-07T22:32:35.469" v="210" actId="20577"/>
          <ac:spMkLst>
            <pc:docMk/>
            <pc:sldMk cId="0" sldId="266"/>
            <ac:spMk id="6" creationId="{5BE59645-D90A-AE56-E164-0778E61A2E93}"/>
          </ac:spMkLst>
        </pc:spChg>
        <pc:spChg chg="add mod">
          <ac:chgData name="Jacob James (2316509)" userId="S::2316509@student.uwtsd.ac.uk::d76d916a-518a-4437-9955-3ab3d5947c9c" providerId="AD" clId="Web-{7C36C301-6783-2ECA-1E7E-285940D0ED7B}" dt="2026-05-07T22:32:46.641" v="214" actId="20577"/>
          <ac:spMkLst>
            <pc:docMk/>
            <pc:sldMk cId="0" sldId="266"/>
            <ac:spMk id="7" creationId="{1C0E1D93-8DBF-A596-B497-C756631EB9DF}"/>
          </ac:spMkLst>
        </pc:spChg>
        <pc:grpChg chg="add">
          <ac:chgData name="Jacob James (2316509)" userId="S::2316509@student.uwtsd.ac.uk::d76d916a-518a-4437-9955-3ab3d5947c9c" providerId="AD" clId="Web-{7C36C301-6783-2ECA-1E7E-285940D0ED7B}" dt="2026-05-07T22:27:27.959" v="117"/>
          <ac:grpSpMkLst>
            <pc:docMk/>
            <pc:sldMk cId="0" sldId="266"/>
            <ac:grpSpMk id="10" creationId="{792AA144-DDFF-C43B-6866-516C9091D065}"/>
          </ac:grpSpMkLst>
        </pc:grpChg>
        <pc:picChg chg="add mod ord">
          <ac:chgData name="Jacob James (2316509)" userId="S::2316509@student.uwtsd.ac.uk::d76d916a-518a-4437-9955-3ab3d5947c9c" providerId="AD" clId="Web-{7C36C301-6783-2ECA-1E7E-285940D0ED7B}" dt="2026-05-07T22:27:42.240" v="119" actId="14100"/>
          <ac:picMkLst>
            <pc:docMk/>
            <pc:sldMk cId="0" sldId="266"/>
            <ac:picMk id="4" creationId="{F54379BD-4B63-D430-82E0-2EE10C73489E}"/>
          </ac:picMkLst>
        </pc:picChg>
        <pc:picChg chg="add mod">
          <ac:chgData name="Jacob James (2316509)" userId="S::2316509@student.uwtsd.ac.uk::d76d916a-518a-4437-9955-3ab3d5947c9c" providerId="AD" clId="Web-{7C36C301-6783-2ECA-1E7E-285940D0ED7B}" dt="2026-05-07T22:27:39.490" v="118" actId="14100"/>
          <ac:picMkLst>
            <pc:docMk/>
            <pc:sldMk cId="0" sldId="266"/>
            <ac:picMk id="5" creationId="{BFE690B2-9225-B995-72FB-6DBC85990AC5}"/>
          </ac:picMkLst>
        </pc:picChg>
      </pc:sldChg>
      <pc:sldChg chg="addSp modSp">
        <pc:chgData name="Jacob James (2316509)" userId="S::2316509@student.uwtsd.ac.uk::d76d916a-518a-4437-9955-3ab3d5947c9c" providerId="AD" clId="Web-{7C36C301-6783-2ECA-1E7E-285940D0ED7B}" dt="2026-05-07T22:17:27.418" v="72" actId="1076"/>
        <pc:sldMkLst>
          <pc:docMk/>
          <pc:sldMk cId="0" sldId="267"/>
        </pc:sldMkLst>
        <pc:picChg chg="add mod">
          <ac:chgData name="Jacob James (2316509)" userId="S::2316509@student.uwtsd.ac.uk::d76d916a-518a-4437-9955-3ab3d5947c9c" providerId="AD" clId="Web-{7C36C301-6783-2ECA-1E7E-285940D0ED7B}" dt="2026-05-07T22:17:27.418" v="72" actId="1076"/>
          <ac:picMkLst>
            <pc:docMk/>
            <pc:sldMk cId="0" sldId="267"/>
            <ac:picMk id="3" creationId="{B3F93D5C-8F76-5038-FAF7-3E3DA25F16D8}"/>
          </ac:picMkLst>
        </pc:picChg>
      </pc:sldChg>
      <pc:sldChg chg="addSp delSp modSp mod setBg">
        <pc:chgData name="Jacob James (2316509)" userId="S::2316509@student.uwtsd.ac.uk::d76d916a-518a-4437-9955-3ab3d5947c9c" providerId="AD" clId="Web-{7C36C301-6783-2ECA-1E7E-285940D0ED7B}" dt="2026-05-07T22:34:53.255" v="221"/>
        <pc:sldMkLst>
          <pc:docMk/>
          <pc:sldMk cId="0" sldId="268"/>
        </pc:sldMkLst>
        <pc:spChg chg="mod">
          <ac:chgData name="Jacob James (2316509)" userId="S::2316509@student.uwtsd.ac.uk::d76d916a-518a-4437-9955-3ab3d5947c9c" providerId="AD" clId="Web-{7C36C301-6783-2ECA-1E7E-285940D0ED7B}" dt="2026-05-07T22:34:53.255" v="221"/>
          <ac:spMkLst>
            <pc:docMk/>
            <pc:sldMk cId="0" sldId="268"/>
            <ac:spMk id="2" creationId="{00000000-0000-0000-0000-000000000000}"/>
          </ac:spMkLst>
        </pc:spChg>
        <pc:spChg chg="mod">
          <ac:chgData name="Jacob James (2316509)" userId="S::2316509@student.uwtsd.ac.uk::d76d916a-518a-4437-9955-3ab3d5947c9c" providerId="AD" clId="Web-{7C36C301-6783-2ECA-1E7E-285940D0ED7B}" dt="2026-05-07T22:34:53.255" v="221"/>
          <ac:spMkLst>
            <pc:docMk/>
            <pc:sldMk cId="0" sldId="268"/>
            <ac:spMk id="3" creationId="{00000000-0000-0000-0000-000000000000}"/>
          </ac:spMkLst>
        </pc:spChg>
        <pc:spChg chg="add del">
          <ac:chgData name="Jacob James (2316509)" userId="S::2316509@student.uwtsd.ac.uk::d76d916a-518a-4437-9955-3ab3d5947c9c" providerId="AD" clId="Web-{7C36C301-6783-2ECA-1E7E-285940D0ED7B}" dt="2026-05-07T22:34:53.255" v="221"/>
          <ac:spMkLst>
            <pc:docMk/>
            <pc:sldMk cId="0" sldId="268"/>
            <ac:spMk id="9" creationId="{45D37F4E-DDB4-456B-97E0-9937730A039F}"/>
          </ac:spMkLst>
        </pc:spChg>
        <pc:spChg chg="add del">
          <ac:chgData name="Jacob James (2316509)" userId="S::2316509@student.uwtsd.ac.uk::d76d916a-518a-4437-9955-3ab3d5947c9c" providerId="AD" clId="Web-{7C36C301-6783-2ECA-1E7E-285940D0ED7B}" dt="2026-05-07T22:34:53.255" v="221"/>
          <ac:spMkLst>
            <pc:docMk/>
            <pc:sldMk cId="0" sldId="268"/>
            <ac:spMk id="11" creationId="{B2DD41CD-8F47-4F56-AD12-4E2FF7696987}"/>
          </ac:spMkLst>
        </pc:spChg>
        <pc:spChg chg="add">
          <ac:chgData name="Jacob James (2316509)" userId="S::2316509@student.uwtsd.ac.uk::d76d916a-518a-4437-9955-3ab3d5947c9c" providerId="AD" clId="Web-{7C36C301-6783-2ECA-1E7E-285940D0ED7B}" dt="2026-05-07T22:34:53.255" v="221"/>
          <ac:spMkLst>
            <pc:docMk/>
            <pc:sldMk cId="0" sldId="268"/>
            <ac:spMk id="16" creationId="{0CCC4BA0-1298-4DBD-86F1-B51D8C9D3437}"/>
          </ac:spMkLst>
        </pc:spChg>
        <pc:spChg chg="add">
          <ac:chgData name="Jacob James (2316509)" userId="S::2316509@student.uwtsd.ac.uk::d76d916a-518a-4437-9955-3ab3d5947c9c" providerId="AD" clId="Web-{7C36C301-6783-2ECA-1E7E-285940D0ED7B}" dt="2026-05-07T22:34:53.255" v="221"/>
          <ac:spMkLst>
            <pc:docMk/>
            <pc:sldMk cId="0" sldId="268"/>
            <ac:spMk id="18" creationId="{EEBF1590-3B36-48EE-A89D-3B6F3CB256AB}"/>
          </ac:spMkLst>
        </pc:spChg>
        <pc:spChg chg="add">
          <ac:chgData name="Jacob James (2316509)" userId="S::2316509@student.uwtsd.ac.uk::d76d916a-518a-4437-9955-3ab3d5947c9c" providerId="AD" clId="Web-{7C36C301-6783-2ECA-1E7E-285940D0ED7B}" dt="2026-05-07T22:34:53.255" v="221"/>
          <ac:spMkLst>
            <pc:docMk/>
            <pc:sldMk cId="0" sldId="268"/>
            <ac:spMk id="20" creationId="{AC8F6C8C-AB5A-4548-942D-E3FD40ACBC49}"/>
          </ac:spMkLst>
        </pc:spChg>
        <pc:picChg chg="add mod">
          <ac:chgData name="Jacob James (2316509)" userId="S::2316509@student.uwtsd.ac.uk::d76d916a-518a-4437-9955-3ab3d5947c9c" providerId="AD" clId="Web-{7C36C301-6783-2ECA-1E7E-285940D0ED7B}" dt="2026-05-07T22:34:53.255" v="221"/>
          <ac:picMkLst>
            <pc:docMk/>
            <pc:sldMk cId="0" sldId="268"/>
            <ac:picMk id="4" creationId="{DF336A5C-33E7-C555-14CF-F4C40677D47A}"/>
          </ac:picMkLst>
        </pc:picChg>
      </pc:sldChg>
      <pc:sldChg chg="addSp delSp modSp mod setBg">
        <pc:chgData name="Jacob James (2316509)" userId="S::2316509@student.uwtsd.ac.uk::d76d916a-518a-4437-9955-3ab3d5947c9c" providerId="AD" clId="Web-{7C36C301-6783-2ECA-1E7E-285940D0ED7B}" dt="2026-05-07T22:34:36.645" v="220"/>
        <pc:sldMkLst>
          <pc:docMk/>
          <pc:sldMk cId="0" sldId="269"/>
        </pc:sldMkLst>
        <pc:spChg chg="mod">
          <ac:chgData name="Jacob James (2316509)" userId="S::2316509@student.uwtsd.ac.uk::d76d916a-518a-4437-9955-3ab3d5947c9c" providerId="AD" clId="Web-{7C36C301-6783-2ECA-1E7E-285940D0ED7B}" dt="2026-05-07T22:34:36.645" v="220"/>
          <ac:spMkLst>
            <pc:docMk/>
            <pc:sldMk cId="0" sldId="269"/>
            <ac:spMk id="2" creationId="{00000000-0000-0000-0000-000000000000}"/>
          </ac:spMkLst>
        </pc:spChg>
        <pc:spChg chg="mod">
          <ac:chgData name="Jacob James (2316509)" userId="S::2316509@student.uwtsd.ac.uk::d76d916a-518a-4437-9955-3ab3d5947c9c" providerId="AD" clId="Web-{7C36C301-6783-2ECA-1E7E-285940D0ED7B}" dt="2026-05-07T22:34:36.645" v="220"/>
          <ac:spMkLst>
            <pc:docMk/>
            <pc:sldMk cId="0" sldId="269"/>
            <ac:spMk id="3" creationId="{00000000-0000-0000-0000-000000000000}"/>
          </ac:spMkLst>
        </pc:spChg>
        <pc:grpChg chg="add">
          <ac:chgData name="Jacob James (2316509)" userId="S::2316509@student.uwtsd.ac.uk::d76d916a-518a-4437-9955-3ab3d5947c9c" providerId="AD" clId="Web-{7C36C301-6783-2ECA-1E7E-285940D0ED7B}" dt="2026-05-07T22:34:36.645" v="220"/>
          <ac:grpSpMkLst>
            <pc:docMk/>
            <pc:sldMk cId="0" sldId="269"/>
            <ac:grpSpMk id="10" creationId="{1FD67D68-9B83-C338-8342-3348D8F22347}"/>
          </ac:grpSpMkLst>
        </pc:grpChg>
        <pc:picChg chg="add del mod">
          <ac:chgData name="Jacob James (2316509)" userId="S::2316509@student.uwtsd.ac.uk::d76d916a-518a-4437-9955-3ab3d5947c9c" providerId="AD" clId="Web-{7C36C301-6783-2ECA-1E7E-285940D0ED7B}" dt="2026-05-07T22:34:25.676" v="218"/>
          <ac:picMkLst>
            <pc:docMk/>
            <pc:sldMk cId="0" sldId="269"/>
            <ac:picMk id="4" creationId="{9E5CA2BA-56E7-4277-5857-7DB62BA21643}"/>
          </ac:picMkLst>
        </pc:picChg>
        <pc:picChg chg="add mod">
          <ac:chgData name="Jacob James (2316509)" userId="S::2316509@student.uwtsd.ac.uk::d76d916a-518a-4437-9955-3ab3d5947c9c" providerId="AD" clId="Web-{7C36C301-6783-2ECA-1E7E-285940D0ED7B}" dt="2026-05-07T22:34:36.645" v="220"/>
          <ac:picMkLst>
            <pc:docMk/>
            <pc:sldMk cId="0" sldId="269"/>
            <ac:picMk id="5" creationId="{295D079F-1537-95D6-1A2B-7C490749F289}"/>
          </ac:picMkLst>
        </pc:picChg>
      </pc:sldChg>
      <pc:sldChg chg="addSp modSp mod setBg">
        <pc:chgData name="Jacob James (2316509)" userId="S::2316509@student.uwtsd.ac.uk::d76d916a-518a-4437-9955-3ab3d5947c9c" providerId="AD" clId="Web-{7C36C301-6783-2ECA-1E7E-285940D0ED7B}" dt="2026-05-07T22:36:01.178" v="223"/>
        <pc:sldMkLst>
          <pc:docMk/>
          <pc:sldMk cId="0" sldId="270"/>
        </pc:sldMkLst>
        <pc:spChg chg="mod">
          <ac:chgData name="Jacob James (2316509)" userId="S::2316509@student.uwtsd.ac.uk::d76d916a-518a-4437-9955-3ab3d5947c9c" providerId="AD" clId="Web-{7C36C301-6783-2ECA-1E7E-285940D0ED7B}" dt="2026-05-07T22:36:01.178" v="223"/>
          <ac:spMkLst>
            <pc:docMk/>
            <pc:sldMk cId="0" sldId="270"/>
            <ac:spMk id="2" creationId="{00000000-0000-0000-0000-000000000000}"/>
          </ac:spMkLst>
        </pc:spChg>
        <pc:spChg chg="mod">
          <ac:chgData name="Jacob James (2316509)" userId="S::2316509@student.uwtsd.ac.uk::d76d916a-518a-4437-9955-3ab3d5947c9c" providerId="AD" clId="Web-{7C36C301-6783-2ECA-1E7E-285940D0ED7B}" dt="2026-05-07T22:36:01.178" v="223"/>
          <ac:spMkLst>
            <pc:docMk/>
            <pc:sldMk cId="0" sldId="270"/>
            <ac:spMk id="3" creationId="{00000000-0000-0000-0000-000000000000}"/>
          </ac:spMkLst>
        </pc:spChg>
        <pc:spChg chg="add">
          <ac:chgData name="Jacob James (2316509)" userId="S::2316509@student.uwtsd.ac.uk::d76d916a-518a-4437-9955-3ab3d5947c9c" providerId="AD" clId="Web-{7C36C301-6783-2ECA-1E7E-285940D0ED7B}" dt="2026-05-07T22:36:01.178" v="223"/>
          <ac:spMkLst>
            <pc:docMk/>
            <pc:sldMk cId="0" sldId="270"/>
            <ac:spMk id="9" creationId="{F13C74B1-5B17-4795-BED0-7140497B445A}"/>
          </ac:spMkLst>
        </pc:spChg>
        <pc:spChg chg="add">
          <ac:chgData name="Jacob James (2316509)" userId="S::2316509@student.uwtsd.ac.uk::d76d916a-518a-4437-9955-3ab3d5947c9c" providerId="AD" clId="Web-{7C36C301-6783-2ECA-1E7E-285940D0ED7B}" dt="2026-05-07T22:36:01.178" v="223"/>
          <ac:spMkLst>
            <pc:docMk/>
            <pc:sldMk cId="0" sldId="270"/>
            <ac:spMk id="11" creationId="{D4974D33-8DC5-464E-8C6D-BE58F0669C17}"/>
          </ac:spMkLst>
        </pc:spChg>
        <pc:picChg chg="add mod">
          <ac:chgData name="Jacob James (2316509)" userId="S::2316509@student.uwtsd.ac.uk::d76d916a-518a-4437-9955-3ab3d5947c9c" providerId="AD" clId="Web-{7C36C301-6783-2ECA-1E7E-285940D0ED7B}" dt="2026-05-07T22:36:01.178" v="223"/>
          <ac:picMkLst>
            <pc:docMk/>
            <pc:sldMk cId="0" sldId="270"/>
            <ac:picMk id="4" creationId="{021A19C3-8AEE-4D39-4447-D31A1A06D144}"/>
          </ac:picMkLst>
        </pc:picChg>
      </pc:sldChg>
      <pc:sldChg chg="modSp">
        <pc:chgData name="Jacob James (2316509)" userId="S::2316509@student.uwtsd.ac.uk::d76d916a-518a-4437-9955-3ab3d5947c9c" providerId="AD" clId="Web-{7C36C301-6783-2ECA-1E7E-285940D0ED7B}" dt="2026-05-07T22:53:56.015" v="263" actId="20577"/>
        <pc:sldMkLst>
          <pc:docMk/>
          <pc:sldMk cId="614471185" sldId="272"/>
        </pc:sldMkLst>
        <pc:spChg chg="mod">
          <ac:chgData name="Jacob James (2316509)" userId="S::2316509@student.uwtsd.ac.uk::d76d916a-518a-4437-9955-3ab3d5947c9c" providerId="AD" clId="Web-{7C36C301-6783-2ECA-1E7E-285940D0ED7B}" dt="2026-05-07T22:53:56.015" v="263" actId="20577"/>
          <ac:spMkLst>
            <pc:docMk/>
            <pc:sldMk cId="614471185" sldId="272"/>
            <ac:spMk id="3" creationId="{00000000-0000-0000-0000-000000000000}"/>
          </ac:spMkLst>
        </pc:spChg>
      </pc:sldChg>
      <pc:sldChg chg="modSp">
        <pc:chgData name="Jacob James (2316509)" userId="S::2316509@student.uwtsd.ac.uk::d76d916a-518a-4437-9955-3ab3d5947c9c" providerId="AD" clId="Web-{7C36C301-6783-2ECA-1E7E-285940D0ED7B}" dt="2026-05-07T22:50:01.449" v="258" actId="20577"/>
        <pc:sldMkLst>
          <pc:docMk/>
          <pc:sldMk cId="486067113" sldId="273"/>
        </pc:sldMkLst>
        <pc:spChg chg="mod">
          <ac:chgData name="Jacob James (2316509)" userId="S::2316509@student.uwtsd.ac.uk::d76d916a-518a-4437-9955-3ab3d5947c9c" providerId="AD" clId="Web-{7C36C301-6783-2ECA-1E7E-285940D0ED7B}" dt="2026-05-07T22:50:01.449" v="258" actId="20577"/>
          <ac:spMkLst>
            <pc:docMk/>
            <pc:sldMk cId="486067113" sldId="273"/>
            <ac:spMk id="3" creationId="{00000000-0000-0000-0000-000000000000}"/>
          </ac:spMkLst>
        </pc:spChg>
      </pc:sldChg>
      <pc:sldChg chg="addSp delSp modSp new mod setBg">
        <pc:chgData name="Jacob James (2316509)" userId="S::2316509@student.uwtsd.ac.uk::d76d916a-518a-4437-9955-3ab3d5947c9c" providerId="AD" clId="Web-{7C36C301-6783-2ECA-1E7E-285940D0ED7B}" dt="2026-05-07T22:42:25.046" v="238" actId="1076"/>
        <pc:sldMkLst>
          <pc:docMk/>
          <pc:sldMk cId="3256800538" sldId="274"/>
        </pc:sldMkLst>
        <pc:spChg chg="mod">
          <ac:chgData name="Jacob James (2316509)" userId="S::2316509@student.uwtsd.ac.uk::d76d916a-518a-4437-9955-3ab3d5947c9c" providerId="AD" clId="Web-{7C36C301-6783-2ECA-1E7E-285940D0ED7B}" dt="2026-05-07T22:30:44.666" v="186"/>
          <ac:spMkLst>
            <pc:docMk/>
            <pc:sldMk cId="3256800538" sldId="274"/>
            <ac:spMk id="2" creationId="{7FEE0DD3-8AB4-34F6-F18E-D921A1584449}"/>
          </ac:spMkLst>
        </pc:spChg>
        <pc:spChg chg="del">
          <ac:chgData name="Jacob James (2316509)" userId="S::2316509@student.uwtsd.ac.uk::d76d916a-518a-4437-9955-3ab3d5947c9c" providerId="AD" clId="Web-{7C36C301-6783-2ECA-1E7E-285940D0ED7B}" dt="2026-05-07T22:26:00.692" v="90"/>
          <ac:spMkLst>
            <pc:docMk/>
            <pc:sldMk cId="3256800538" sldId="274"/>
            <ac:spMk id="3" creationId="{CACE11D4-5A83-A385-C055-6B643A508A4D}"/>
          </ac:spMkLst>
        </pc:spChg>
        <pc:spChg chg="add mod">
          <ac:chgData name="Jacob James (2316509)" userId="S::2316509@student.uwtsd.ac.uk::d76d916a-518a-4437-9955-3ab3d5947c9c" providerId="AD" clId="Web-{7C36C301-6783-2ECA-1E7E-285940D0ED7B}" dt="2026-05-07T22:30:44.666" v="186"/>
          <ac:spMkLst>
            <pc:docMk/>
            <pc:sldMk cId="3256800538" sldId="274"/>
            <ac:spMk id="8" creationId="{E2BA4F0D-F8B6-0BCD-AB51-10956A8A839C}"/>
          </ac:spMkLst>
        </pc:spChg>
        <pc:spChg chg="add mod">
          <ac:chgData name="Jacob James (2316509)" userId="S::2316509@student.uwtsd.ac.uk::d76d916a-518a-4437-9955-3ab3d5947c9c" providerId="AD" clId="Web-{7C36C301-6783-2ECA-1E7E-285940D0ED7B}" dt="2026-05-07T22:31:21.997" v="196" actId="1076"/>
          <ac:spMkLst>
            <pc:docMk/>
            <pc:sldMk cId="3256800538" sldId="274"/>
            <ac:spMk id="9" creationId="{F116662D-F361-4F88-1BCD-FB519982CC40}"/>
          </ac:spMkLst>
        </pc:spChg>
        <pc:spChg chg="add mod">
          <ac:chgData name="Jacob James (2316509)" userId="S::2316509@student.uwtsd.ac.uk::d76d916a-518a-4437-9955-3ab3d5947c9c" providerId="AD" clId="Web-{7C36C301-6783-2ECA-1E7E-285940D0ED7B}" dt="2026-05-07T22:31:47.513" v="202" actId="1076"/>
          <ac:spMkLst>
            <pc:docMk/>
            <pc:sldMk cId="3256800538" sldId="274"/>
            <ac:spMk id="11" creationId="{742C776E-D62B-586E-BA5E-23461A4A296E}"/>
          </ac:spMkLst>
        </pc:spChg>
        <pc:spChg chg="add">
          <ac:chgData name="Jacob James (2316509)" userId="S::2316509@student.uwtsd.ac.uk::d76d916a-518a-4437-9955-3ab3d5947c9c" providerId="AD" clId="Web-{7C36C301-6783-2ECA-1E7E-285940D0ED7B}" dt="2026-05-07T22:30:44.666" v="186"/>
          <ac:spMkLst>
            <pc:docMk/>
            <pc:sldMk cId="3256800538" sldId="274"/>
            <ac:spMk id="13" creationId="{61293230-B0F6-45B1-96D1-13D18E242995}"/>
          </ac:spMkLst>
        </pc:spChg>
        <pc:spChg chg="add">
          <ac:chgData name="Jacob James (2316509)" userId="S::2316509@student.uwtsd.ac.uk::d76d916a-518a-4437-9955-3ab3d5947c9c" providerId="AD" clId="Web-{7C36C301-6783-2ECA-1E7E-285940D0ED7B}" dt="2026-05-07T22:30:44.666" v="186"/>
          <ac:spMkLst>
            <pc:docMk/>
            <pc:sldMk cId="3256800538" sldId="274"/>
            <ac:spMk id="15" creationId="{0A1E0707-4985-454B-ACE0-4855BB55875E}"/>
          </ac:spMkLst>
        </pc:spChg>
        <pc:picChg chg="add del mod ord">
          <ac:chgData name="Jacob James (2316509)" userId="S::2316509@student.uwtsd.ac.uk::d76d916a-518a-4437-9955-3ab3d5947c9c" providerId="AD" clId="Web-{7C36C301-6783-2ECA-1E7E-285940D0ED7B}" dt="2026-05-07T22:29:16.241" v="128"/>
          <ac:picMkLst>
            <pc:docMk/>
            <pc:sldMk cId="3256800538" sldId="274"/>
            <ac:picMk id="4" creationId="{5732234C-E1CA-F4D3-A40C-91D2350F5833}"/>
          </ac:picMkLst>
        </pc:picChg>
        <pc:picChg chg="add del mod ord">
          <ac:chgData name="Jacob James (2316509)" userId="S::2316509@student.uwtsd.ac.uk::d76d916a-518a-4437-9955-3ab3d5947c9c" providerId="AD" clId="Web-{7C36C301-6783-2ECA-1E7E-285940D0ED7B}" dt="2026-05-07T22:42:09.546" v="232"/>
          <ac:picMkLst>
            <pc:docMk/>
            <pc:sldMk cId="3256800538" sldId="274"/>
            <ac:picMk id="5" creationId="{FD2BF4CC-1EC8-EBD3-B80A-68A8A7544614}"/>
          </ac:picMkLst>
        </pc:picChg>
        <pc:picChg chg="add mod ord">
          <ac:chgData name="Jacob James (2316509)" userId="S::2316509@student.uwtsd.ac.uk::d76d916a-518a-4437-9955-3ab3d5947c9c" providerId="AD" clId="Web-{7C36C301-6783-2ECA-1E7E-285940D0ED7B}" dt="2026-05-07T22:30:44.666" v="186"/>
          <ac:picMkLst>
            <pc:docMk/>
            <pc:sldMk cId="3256800538" sldId="274"/>
            <ac:picMk id="6" creationId="{74AF1CBA-BB81-A7A5-2BA5-712E801637D6}"/>
          </ac:picMkLst>
        </pc:picChg>
        <pc:picChg chg="add del mod">
          <ac:chgData name="Jacob James (2316509)" userId="S::2316509@student.uwtsd.ac.uk::d76d916a-518a-4437-9955-3ab3d5947c9c" providerId="AD" clId="Web-{7C36C301-6783-2ECA-1E7E-285940D0ED7B}" dt="2026-05-07T22:31:27.637" v="198"/>
          <ac:picMkLst>
            <pc:docMk/>
            <pc:sldMk cId="3256800538" sldId="274"/>
            <ac:picMk id="10" creationId="{8A58AFDC-0B28-B14F-53F2-37D21A38CAA3}"/>
          </ac:picMkLst>
        </pc:picChg>
        <pc:picChg chg="add mod">
          <ac:chgData name="Jacob James (2316509)" userId="S::2316509@student.uwtsd.ac.uk::d76d916a-518a-4437-9955-3ab3d5947c9c" providerId="AD" clId="Web-{7C36C301-6783-2ECA-1E7E-285940D0ED7B}" dt="2026-05-07T22:42:25.046" v="238" actId="1076"/>
          <ac:picMkLst>
            <pc:docMk/>
            <pc:sldMk cId="3256800538" sldId="274"/>
            <ac:picMk id="12" creationId="{9D4519F4-1A3F-B68F-E61A-BD1F9F0C7672}"/>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CDE6C5-4039-4F98-A9DB-FCE2B7356C8B}"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66BD4A72-817B-4260-A0F8-9BDC6CA3F97A}">
      <dgm:prSet/>
      <dgm:spPr/>
      <dgm:t>
        <a:bodyPr/>
        <a:lstStyle/>
        <a:p>
          <a:r>
            <a:rPr lang="en-US"/>
            <a:t>High-Intensity Interval Training (HIIT) involves repeated bursts of high-intensity exercise interspersed with recovery periods.</a:t>
          </a:r>
        </a:p>
      </dgm:t>
    </dgm:pt>
    <dgm:pt modelId="{86DE23D4-3836-4920-AC9A-41E7F2878943}" type="parTrans" cxnId="{56F782B6-9366-454F-B682-086D1CBA7F4E}">
      <dgm:prSet/>
      <dgm:spPr/>
      <dgm:t>
        <a:bodyPr/>
        <a:lstStyle/>
        <a:p>
          <a:endParaRPr lang="en-US"/>
        </a:p>
      </dgm:t>
    </dgm:pt>
    <dgm:pt modelId="{BE1C9AA4-02D9-4C5B-9E12-A348663208D1}" type="sibTrans" cxnId="{56F782B6-9366-454F-B682-086D1CBA7F4E}">
      <dgm:prSet/>
      <dgm:spPr/>
      <dgm:t>
        <a:bodyPr/>
        <a:lstStyle/>
        <a:p>
          <a:endParaRPr lang="en-US"/>
        </a:p>
      </dgm:t>
    </dgm:pt>
    <dgm:pt modelId="{0AAF041E-2A34-46C7-B306-9CDDBCE1E534}">
      <dgm:prSet/>
      <dgm:spPr/>
      <dgm:t>
        <a:bodyPr/>
        <a:lstStyle/>
        <a:p>
          <a:r>
            <a:rPr lang="en-US"/>
            <a:t>HIIT has been shown to improve cardiovascular fitness and aerobic capacity efficiently.</a:t>
          </a:r>
        </a:p>
      </dgm:t>
    </dgm:pt>
    <dgm:pt modelId="{84DD2C16-C001-4AB3-B47D-6D638213221A}" type="parTrans" cxnId="{07CDE7C3-8A27-4C3F-A8F2-4978231035CB}">
      <dgm:prSet/>
      <dgm:spPr/>
      <dgm:t>
        <a:bodyPr/>
        <a:lstStyle/>
        <a:p>
          <a:endParaRPr lang="en-US"/>
        </a:p>
      </dgm:t>
    </dgm:pt>
    <dgm:pt modelId="{7D2E33F2-0598-425B-8B14-385067C3AECF}" type="sibTrans" cxnId="{07CDE7C3-8A27-4C3F-A8F2-4978231035CB}">
      <dgm:prSet/>
      <dgm:spPr/>
      <dgm:t>
        <a:bodyPr/>
        <a:lstStyle/>
        <a:p>
          <a:endParaRPr lang="en-US"/>
        </a:p>
      </dgm:t>
    </dgm:pt>
    <dgm:pt modelId="{567B9FCC-24E2-499D-898A-966627F4E2A2}">
      <dgm:prSet/>
      <dgm:spPr/>
      <dgm:t>
        <a:bodyPr/>
        <a:lstStyle/>
        <a:p>
          <a:r>
            <a:rPr lang="en-US"/>
            <a:t>VO₂ max is considered the gold-standard measure of aerobic fitness.</a:t>
          </a:r>
        </a:p>
      </dgm:t>
    </dgm:pt>
    <dgm:pt modelId="{17ECF71B-9408-4742-9DA5-62CFBC418995}" type="parTrans" cxnId="{85AB4864-95DD-408C-8D8B-F1626027629E}">
      <dgm:prSet/>
      <dgm:spPr/>
      <dgm:t>
        <a:bodyPr/>
        <a:lstStyle/>
        <a:p>
          <a:endParaRPr lang="en-US"/>
        </a:p>
      </dgm:t>
    </dgm:pt>
    <dgm:pt modelId="{E5DA5878-16A3-4998-B6F2-AE3810B854F0}" type="sibTrans" cxnId="{85AB4864-95DD-408C-8D8B-F1626027629E}">
      <dgm:prSet/>
      <dgm:spPr/>
      <dgm:t>
        <a:bodyPr/>
        <a:lstStyle/>
        <a:p>
          <a:endParaRPr lang="en-US"/>
        </a:p>
      </dgm:t>
    </dgm:pt>
    <dgm:pt modelId="{450CBB75-8221-4250-8B89-5D0720F30891}">
      <dgm:prSet/>
      <dgm:spPr/>
      <dgm:t>
        <a:bodyPr/>
        <a:lstStyle/>
        <a:p>
          <a:r>
            <a:rPr lang="en-US" b="1"/>
            <a:t>Aim: </a:t>
          </a:r>
          <a:r>
            <a:rPr lang="en-US"/>
            <a:t>To evaluate the effectiveness of a 6-week HIIT intervention on VO₂ max and cardiovascular fitness.</a:t>
          </a:r>
        </a:p>
      </dgm:t>
    </dgm:pt>
    <dgm:pt modelId="{81FA36E2-39F7-40DF-8066-F1E881A5B023}" type="parTrans" cxnId="{810F29AE-87E4-41FB-AD74-46478DCAE833}">
      <dgm:prSet/>
      <dgm:spPr/>
      <dgm:t>
        <a:bodyPr/>
        <a:lstStyle/>
        <a:p>
          <a:endParaRPr lang="en-US"/>
        </a:p>
      </dgm:t>
    </dgm:pt>
    <dgm:pt modelId="{37A490B8-9C8E-4CDE-BED1-37F8C1515E91}" type="sibTrans" cxnId="{810F29AE-87E4-41FB-AD74-46478DCAE833}">
      <dgm:prSet/>
      <dgm:spPr/>
      <dgm:t>
        <a:bodyPr/>
        <a:lstStyle/>
        <a:p>
          <a:endParaRPr lang="en-US"/>
        </a:p>
      </dgm:t>
    </dgm:pt>
    <dgm:pt modelId="{FD3F5192-C1CE-4031-8F9A-CA086011CB03}" type="pres">
      <dgm:prSet presAssocID="{5CCDE6C5-4039-4F98-A9DB-FCE2B7356C8B}" presName="vert0" presStyleCnt="0">
        <dgm:presLayoutVars>
          <dgm:dir/>
          <dgm:animOne val="branch"/>
          <dgm:animLvl val="lvl"/>
        </dgm:presLayoutVars>
      </dgm:prSet>
      <dgm:spPr/>
    </dgm:pt>
    <dgm:pt modelId="{F3CB39B8-7B24-44A6-BAE1-755B7550B034}" type="pres">
      <dgm:prSet presAssocID="{66BD4A72-817B-4260-A0F8-9BDC6CA3F97A}" presName="thickLine" presStyleLbl="alignNode1" presStyleIdx="0" presStyleCnt="4"/>
      <dgm:spPr/>
    </dgm:pt>
    <dgm:pt modelId="{28223DA8-9EB9-4363-8F82-EC4D4F61263C}" type="pres">
      <dgm:prSet presAssocID="{66BD4A72-817B-4260-A0F8-9BDC6CA3F97A}" presName="horz1" presStyleCnt="0"/>
      <dgm:spPr/>
    </dgm:pt>
    <dgm:pt modelId="{7423876C-85F3-4D44-B47D-6252B1BC6BEC}" type="pres">
      <dgm:prSet presAssocID="{66BD4A72-817B-4260-A0F8-9BDC6CA3F97A}" presName="tx1" presStyleLbl="revTx" presStyleIdx="0" presStyleCnt="4"/>
      <dgm:spPr/>
    </dgm:pt>
    <dgm:pt modelId="{BDE8070C-F588-4034-9015-A25FF8F68D4A}" type="pres">
      <dgm:prSet presAssocID="{66BD4A72-817B-4260-A0F8-9BDC6CA3F97A}" presName="vert1" presStyleCnt="0"/>
      <dgm:spPr/>
    </dgm:pt>
    <dgm:pt modelId="{43EF9F20-27A5-4802-A7F2-DDCCCC5AFEE9}" type="pres">
      <dgm:prSet presAssocID="{0AAF041E-2A34-46C7-B306-9CDDBCE1E534}" presName="thickLine" presStyleLbl="alignNode1" presStyleIdx="1" presStyleCnt="4"/>
      <dgm:spPr/>
    </dgm:pt>
    <dgm:pt modelId="{329FE84E-4214-485D-BB68-D5A825997425}" type="pres">
      <dgm:prSet presAssocID="{0AAF041E-2A34-46C7-B306-9CDDBCE1E534}" presName="horz1" presStyleCnt="0"/>
      <dgm:spPr/>
    </dgm:pt>
    <dgm:pt modelId="{D72797DA-E89C-4108-8528-ADCE405CBD53}" type="pres">
      <dgm:prSet presAssocID="{0AAF041E-2A34-46C7-B306-9CDDBCE1E534}" presName="tx1" presStyleLbl="revTx" presStyleIdx="1" presStyleCnt="4"/>
      <dgm:spPr/>
    </dgm:pt>
    <dgm:pt modelId="{1CB15963-4095-4494-9711-A0B5842F483F}" type="pres">
      <dgm:prSet presAssocID="{0AAF041E-2A34-46C7-B306-9CDDBCE1E534}" presName="vert1" presStyleCnt="0"/>
      <dgm:spPr/>
    </dgm:pt>
    <dgm:pt modelId="{AED263D8-DC8E-4103-828F-334843BDD752}" type="pres">
      <dgm:prSet presAssocID="{567B9FCC-24E2-499D-898A-966627F4E2A2}" presName="thickLine" presStyleLbl="alignNode1" presStyleIdx="2" presStyleCnt="4"/>
      <dgm:spPr/>
    </dgm:pt>
    <dgm:pt modelId="{C473D92A-9DB6-4921-9A2F-5DCADDA0497C}" type="pres">
      <dgm:prSet presAssocID="{567B9FCC-24E2-499D-898A-966627F4E2A2}" presName="horz1" presStyleCnt="0"/>
      <dgm:spPr/>
    </dgm:pt>
    <dgm:pt modelId="{9D51CA67-85F7-4C24-9C4B-0467BC77E061}" type="pres">
      <dgm:prSet presAssocID="{567B9FCC-24E2-499D-898A-966627F4E2A2}" presName="tx1" presStyleLbl="revTx" presStyleIdx="2" presStyleCnt="4"/>
      <dgm:spPr/>
    </dgm:pt>
    <dgm:pt modelId="{E7C0890C-D59F-4BCE-8D94-61D46D61C760}" type="pres">
      <dgm:prSet presAssocID="{567B9FCC-24E2-499D-898A-966627F4E2A2}" presName="vert1" presStyleCnt="0"/>
      <dgm:spPr/>
    </dgm:pt>
    <dgm:pt modelId="{A54AED8E-AEC0-4988-8676-05DE027B0A3B}" type="pres">
      <dgm:prSet presAssocID="{450CBB75-8221-4250-8B89-5D0720F30891}" presName="thickLine" presStyleLbl="alignNode1" presStyleIdx="3" presStyleCnt="4"/>
      <dgm:spPr/>
    </dgm:pt>
    <dgm:pt modelId="{7218747C-5972-4823-8EF7-558935CFC033}" type="pres">
      <dgm:prSet presAssocID="{450CBB75-8221-4250-8B89-5D0720F30891}" presName="horz1" presStyleCnt="0"/>
      <dgm:spPr/>
    </dgm:pt>
    <dgm:pt modelId="{7E7BB792-08FA-435C-9AEE-E2FBBC371BDC}" type="pres">
      <dgm:prSet presAssocID="{450CBB75-8221-4250-8B89-5D0720F30891}" presName="tx1" presStyleLbl="revTx" presStyleIdx="3" presStyleCnt="4"/>
      <dgm:spPr/>
    </dgm:pt>
    <dgm:pt modelId="{D6617CEC-678C-491E-A75A-D71D27A64A89}" type="pres">
      <dgm:prSet presAssocID="{450CBB75-8221-4250-8B89-5D0720F30891}" presName="vert1" presStyleCnt="0"/>
      <dgm:spPr/>
    </dgm:pt>
  </dgm:ptLst>
  <dgm:cxnLst>
    <dgm:cxn modelId="{85AB4864-95DD-408C-8D8B-F1626027629E}" srcId="{5CCDE6C5-4039-4F98-A9DB-FCE2B7356C8B}" destId="{567B9FCC-24E2-499D-898A-966627F4E2A2}" srcOrd="2" destOrd="0" parTransId="{17ECF71B-9408-4742-9DA5-62CFBC418995}" sibTransId="{E5DA5878-16A3-4998-B6F2-AE3810B854F0}"/>
    <dgm:cxn modelId="{5051386A-72C8-49DD-8AE1-3C7D8BAD5603}" type="presOf" srcId="{66BD4A72-817B-4260-A0F8-9BDC6CA3F97A}" destId="{7423876C-85F3-4D44-B47D-6252B1BC6BEC}" srcOrd="0" destOrd="0" presId="urn:microsoft.com/office/officeart/2008/layout/LinedList"/>
    <dgm:cxn modelId="{59083E71-A57F-4E63-966B-64B83C73DEEF}" type="presOf" srcId="{567B9FCC-24E2-499D-898A-966627F4E2A2}" destId="{9D51CA67-85F7-4C24-9C4B-0467BC77E061}" srcOrd="0" destOrd="0" presId="urn:microsoft.com/office/officeart/2008/layout/LinedList"/>
    <dgm:cxn modelId="{F8E60395-1353-4226-A979-5539ABB12F18}" type="presOf" srcId="{5CCDE6C5-4039-4F98-A9DB-FCE2B7356C8B}" destId="{FD3F5192-C1CE-4031-8F9A-CA086011CB03}" srcOrd="0" destOrd="0" presId="urn:microsoft.com/office/officeart/2008/layout/LinedList"/>
    <dgm:cxn modelId="{370698A2-E445-4686-B57E-87A44513EFB8}" type="presOf" srcId="{450CBB75-8221-4250-8B89-5D0720F30891}" destId="{7E7BB792-08FA-435C-9AEE-E2FBBC371BDC}" srcOrd="0" destOrd="0" presId="urn:microsoft.com/office/officeart/2008/layout/LinedList"/>
    <dgm:cxn modelId="{810F29AE-87E4-41FB-AD74-46478DCAE833}" srcId="{5CCDE6C5-4039-4F98-A9DB-FCE2B7356C8B}" destId="{450CBB75-8221-4250-8B89-5D0720F30891}" srcOrd="3" destOrd="0" parTransId="{81FA36E2-39F7-40DF-8066-F1E881A5B023}" sibTransId="{37A490B8-9C8E-4CDE-BED1-37F8C1515E91}"/>
    <dgm:cxn modelId="{56F782B6-9366-454F-B682-086D1CBA7F4E}" srcId="{5CCDE6C5-4039-4F98-A9DB-FCE2B7356C8B}" destId="{66BD4A72-817B-4260-A0F8-9BDC6CA3F97A}" srcOrd="0" destOrd="0" parTransId="{86DE23D4-3836-4920-AC9A-41E7F2878943}" sibTransId="{BE1C9AA4-02D9-4C5B-9E12-A348663208D1}"/>
    <dgm:cxn modelId="{07CDE7C3-8A27-4C3F-A8F2-4978231035CB}" srcId="{5CCDE6C5-4039-4F98-A9DB-FCE2B7356C8B}" destId="{0AAF041E-2A34-46C7-B306-9CDDBCE1E534}" srcOrd="1" destOrd="0" parTransId="{84DD2C16-C001-4AB3-B47D-6D638213221A}" sibTransId="{7D2E33F2-0598-425B-8B14-385067C3AECF}"/>
    <dgm:cxn modelId="{D8B9A8D1-2600-4EAF-95F7-66363BB13A4D}" type="presOf" srcId="{0AAF041E-2A34-46C7-B306-9CDDBCE1E534}" destId="{D72797DA-E89C-4108-8528-ADCE405CBD53}" srcOrd="0" destOrd="0" presId="urn:microsoft.com/office/officeart/2008/layout/LinedList"/>
    <dgm:cxn modelId="{34BCB066-BB66-4026-ADBF-88A334B3D7CC}" type="presParOf" srcId="{FD3F5192-C1CE-4031-8F9A-CA086011CB03}" destId="{F3CB39B8-7B24-44A6-BAE1-755B7550B034}" srcOrd="0" destOrd="0" presId="urn:microsoft.com/office/officeart/2008/layout/LinedList"/>
    <dgm:cxn modelId="{49BC9AAC-BDCA-4588-AFEE-32D66E6CA03F}" type="presParOf" srcId="{FD3F5192-C1CE-4031-8F9A-CA086011CB03}" destId="{28223DA8-9EB9-4363-8F82-EC4D4F61263C}" srcOrd="1" destOrd="0" presId="urn:microsoft.com/office/officeart/2008/layout/LinedList"/>
    <dgm:cxn modelId="{5EB6BF09-3EC1-460C-8C55-682FA02239A2}" type="presParOf" srcId="{28223DA8-9EB9-4363-8F82-EC4D4F61263C}" destId="{7423876C-85F3-4D44-B47D-6252B1BC6BEC}" srcOrd="0" destOrd="0" presId="urn:microsoft.com/office/officeart/2008/layout/LinedList"/>
    <dgm:cxn modelId="{4365420A-897D-4F5E-A39B-455480C3059A}" type="presParOf" srcId="{28223DA8-9EB9-4363-8F82-EC4D4F61263C}" destId="{BDE8070C-F588-4034-9015-A25FF8F68D4A}" srcOrd="1" destOrd="0" presId="urn:microsoft.com/office/officeart/2008/layout/LinedList"/>
    <dgm:cxn modelId="{81371F69-E583-4CA5-A462-675AAC5EDE19}" type="presParOf" srcId="{FD3F5192-C1CE-4031-8F9A-CA086011CB03}" destId="{43EF9F20-27A5-4802-A7F2-DDCCCC5AFEE9}" srcOrd="2" destOrd="0" presId="urn:microsoft.com/office/officeart/2008/layout/LinedList"/>
    <dgm:cxn modelId="{3E484239-A03E-44D7-AF29-94586B8030F8}" type="presParOf" srcId="{FD3F5192-C1CE-4031-8F9A-CA086011CB03}" destId="{329FE84E-4214-485D-BB68-D5A825997425}" srcOrd="3" destOrd="0" presId="urn:microsoft.com/office/officeart/2008/layout/LinedList"/>
    <dgm:cxn modelId="{723D70DB-5517-4308-94B6-05A6500F1A78}" type="presParOf" srcId="{329FE84E-4214-485D-BB68-D5A825997425}" destId="{D72797DA-E89C-4108-8528-ADCE405CBD53}" srcOrd="0" destOrd="0" presId="urn:microsoft.com/office/officeart/2008/layout/LinedList"/>
    <dgm:cxn modelId="{65C35EDC-48FF-4FB2-85D1-35512EFC0935}" type="presParOf" srcId="{329FE84E-4214-485D-BB68-D5A825997425}" destId="{1CB15963-4095-4494-9711-A0B5842F483F}" srcOrd="1" destOrd="0" presId="urn:microsoft.com/office/officeart/2008/layout/LinedList"/>
    <dgm:cxn modelId="{CADD6023-0048-419A-BB04-16C50474FC81}" type="presParOf" srcId="{FD3F5192-C1CE-4031-8F9A-CA086011CB03}" destId="{AED263D8-DC8E-4103-828F-334843BDD752}" srcOrd="4" destOrd="0" presId="urn:microsoft.com/office/officeart/2008/layout/LinedList"/>
    <dgm:cxn modelId="{644F75DB-9EB3-4B3B-8B22-C7FEC402FB40}" type="presParOf" srcId="{FD3F5192-C1CE-4031-8F9A-CA086011CB03}" destId="{C473D92A-9DB6-4921-9A2F-5DCADDA0497C}" srcOrd="5" destOrd="0" presId="urn:microsoft.com/office/officeart/2008/layout/LinedList"/>
    <dgm:cxn modelId="{CDB62AA2-E760-4461-BE83-F428B9FE4798}" type="presParOf" srcId="{C473D92A-9DB6-4921-9A2F-5DCADDA0497C}" destId="{9D51CA67-85F7-4C24-9C4B-0467BC77E061}" srcOrd="0" destOrd="0" presId="urn:microsoft.com/office/officeart/2008/layout/LinedList"/>
    <dgm:cxn modelId="{C43AAF8E-BAE1-46F8-B888-4C07B1C4C6B2}" type="presParOf" srcId="{C473D92A-9DB6-4921-9A2F-5DCADDA0497C}" destId="{E7C0890C-D59F-4BCE-8D94-61D46D61C760}" srcOrd="1" destOrd="0" presId="urn:microsoft.com/office/officeart/2008/layout/LinedList"/>
    <dgm:cxn modelId="{E28ABA68-4519-4D4D-B42B-662DBFC5C176}" type="presParOf" srcId="{FD3F5192-C1CE-4031-8F9A-CA086011CB03}" destId="{A54AED8E-AEC0-4988-8676-05DE027B0A3B}" srcOrd="6" destOrd="0" presId="urn:microsoft.com/office/officeart/2008/layout/LinedList"/>
    <dgm:cxn modelId="{B9BD4D23-6C35-4545-B35F-9F9E0DBB860E}" type="presParOf" srcId="{FD3F5192-C1CE-4031-8F9A-CA086011CB03}" destId="{7218747C-5972-4823-8EF7-558935CFC033}" srcOrd="7" destOrd="0" presId="urn:microsoft.com/office/officeart/2008/layout/LinedList"/>
    <dgm:cxn modelId="{1335F8AD-4211-4E09-BC93-AFF9A8D1A5AE}" type="presParOf" srcId="{7218747C-5972-4823-8EF7-558935CFC033}" destId="{7E7BB792-08FA-435C-9AEE-E2FBBC371BDC}" srcOrd="0" destOrd="0" presId="urn:microsoft.com/office/officeart/2008/layout/LinedList"/>
    <dgm:cxn modelId="{C4357CB8-6842-457A-997E-5C9CA5866B1A}" type="presParOf" srcId="{7218747C-5972-4823-8EF7-558935CFC033}" destId="{D6617CEC-678C-491E-A75A-D71D27A64A8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1BDC579-2071-4A27-8939-03923910D6F2}" type="doc">
      <dgm:prSet loTypeId="urn:microsoft.com/office/officeart/2008/layout/LinedList" loCatId="list" qsTypeId="urn:microsoft.com/office/officeart/2005/8/quickstyle/simple5" qsCatId="simple" csTypeId="urn:microsoft.com/office/officeart/2005/8/colors/accent0_3" csCatId="mainScheme" phldr="1"/>
      <dgm:spPr/>
      <dgm:t>
        <a:bodyPr/>
        <a:lstStyle/>
        <a:p>
          <a:endParaRPr lang="en-US"/>
        </a:p>
      </dgm:t>
    </dgm:pt>
    <dgm:pt modelId="{42D8594B-2917-4AC0-83EA-4F71EDA638AB}">
      <dgm:prSet/>
      <dgm:spPr/>
      <dgm:t>
        <a:bodyPr/>
        <a:lstStyle/>
        <a:p>
          <a:pPr>
            <a:defRPr cap="all"/>
          </a:pPr>
          <a:r>
            <a:rPr lang="en-US"/>
            <a:t>HIIT is highly effective for improving VO₂ max and aerobic capacity.</a:t>
          </a:r>
        </a:p>
      </dgm:t>
    </dgm:pt>
    <dgm:pt modelId="{A9BD58C0-A5F2-4E5A-97C7-E1DE44CC6EEC}" type="parTrans" cxnId="{71AAE93F-F003-4AEF-A13B-BF1189973F00}">
      <dgm:prSet/>
      <dgm:spPr/>
      <dgm:t>
        <a:bodyPr/>
        <a:lstStyle/>
        <a:p>
          <a:endParaRPr lang="en-US"/>
        </a:p>
      </dgm:t>
    </dgm:pt>
    <dgm:pt modelId="{BDB54933-1FD7-4CB0-A0C9-1ECA838F30A7}" type="sibTrans" cxnId="{71AAE93F-F003-4AEF-A13B-BF1189973F00}">
      <dgm:prSet/>
      <dgm:spPr/>
      <dgm:t>
        <a:bodyPr/>
        <a:lstStyle/>
        <a:p>
          <a:endParaRPr lang="en-US"/>
        </a:p>
      </dgm:t>
    </dgm:pt>
    <dgm:pt modelId="{26FB8D1B-E956-4B17-B4ED-F2C13B28E005}">
      <dgm:prSet/>
      <dgm:spPr/>
      <dgm:t>
        <a:bodyPr/>
        <a:lstStyle/>
        <a:p>
          <a:pPr>
            <a:defRPr cap="all"/>
          </a:pPr>
          <a:r>
            <a:rPr lang="en-US"/>
            <a:t>Time-efficient method for recreationally active populations.</a:t>
          </a:r>
        </a:p>
      </dgm:t>
    </dgm:pt>
    <dgm:pt modelId="{3F4E9BC0-C969-4026-B2DD-A56F5A66BFE6}" type="parTrans" cxnId="{67610880-4B54-483E-BB33-B6C6DB4D51C5}">
      <dgm:prSet/>
      <dgm:spPr/>
      <dgm:t>
        <a:bodyPr/>
        <a:lstStyle/>
        <a:p>
          <a:endParaRPr lang="en-US"/>
        </a:p>
      </dgm:t>
    </dgm:pt>
    <dgm:pt modelId="{9A06B294-B812-46E7-86D3-478798BE7D4D}" type="sibTrans" cxnId="{67610880-4B54-483E-BB33-B6C6DB4D51C5}">
      <dgm:prSet/>
      <dgm:spPr/>
      <dgm:t>
        <a:bodyPr/>
        <a:lstStyle/>
        <a:p>
          <a:endParaRPr lang="en-US"/>
        </a:p>
      </dgm:t>
    </dgm:pt>
    <dgm:pt modelId="{A6E0C9C7-C89C-4E51-B416-47EBC8638B9E}">
      <dgm:prSet/>
      <dgm:spPr/>
      <dgm:t>
        <a:bodyPr/>
        <a:lstStyle/>
        <a:p>
          <a:pPr>
            <a:defRPr cap="all"/>
          </a:pPr>
          <a:r>
            <a:rPr lang="en-US"/>
            <a:t>Allows exercise intensity to be prescribed using HR zones.</a:t>
          </a:r>
        </a:p>
      </dgm:t>
    </dgm:pt>
    <dgm:pt modelId="{9AC7E5D7-C77B-4CAC-9A15-D557D5D427CE}" type="parTrans" cxnId="{A7A8CA38-8EB5-4C95-A76C-297F460437EA}">
      <dgm:prSet/>
      <dgm:spPr/>
      <dgm:t>
        <a:bodyPr/>
        <a:lstStyle/>
        <a:p>
          <a:endParaRPr lang="en-US"/>
        </a:p>
      </dgm:t>
    </dgm:pt>
    <dgm:pt modelId="{ED917AF3-4F04-4610-A096-FC8016F0285E}" type="sibTrans" cxnId="{A7A8CA38-8EB5-4C95-A76C-297F460437EA}">
      <dgm:prSet/>
      <dgm:spPr/>
      <dgm:t>
        <a:bodyPr/>
        <a:lstStyle/>
        <a:p>
          <a:endParaRPr lang="en-US"/>
        </a:p>
      </dgm:t>
    </dgm:pt>
    <dgm:pt modelId="{E129F11B-7EB4-499C-87DC-0C551379D47A}">
      <dgm:prSet/>
      <dgm:spPr/>
      <dgm:t>
        <a:bodyPr/>
        <a:lstStyle/>
        <a:p>
          <a:pPr>
            <a:defRPr cap="all"/>
          </a:pPr>
          <a:r>
            <a:rPr lang="en-US"/>
            <a:t>Research demonstrates significant cardiovascular adaptations following HIIT.</a:t>
          </a:r>
        </a:p>
      </dgm:t>
    </dgm:pt>
    <dgm:pt modelId="{5D872131-8CFC-4DC6-8183-7A04802F16D8}" type="parTrans" cxnId="{057630D5-8BB4-4C13-9233-E7F3EC5EF6D7}">
      <dgm:prSet/>
      <dgm:spPr/>
      <dgm:t>
        <a:bodyPr/>
        <a:lstStyle/>
        <a:p>
          <a:endParaRPr lang="en-US"/>
        </a:p>
      </dgm:t>
    </dgm:pt>
    <dgm:pt modelId="{B309F7B1-0861-4C70-AFD8-5FF72C69E2FD}" type="sibTrans" cxnId="{057630D5-8BB4-4C13-9233-E7F3EC5EF6D7}">
      <dgm:prSet/>
      <dgm:spPr/>
      <dgm:t>
        <a:bodyPr/>
        <a:lstStyle/>
        <a:p>
          <a:endParaRPr lang="en-US"/>
        </a:p>
      </dgm:t>
    </dgm:pt>
    <dgm:pt modelId="{731F65B5-F45E-4B4B-AE90-524F300D89C2}">
      <dgm:prSet/>
      <dgm:spPr/>
      <dgm:t>
        <a:bodyPr/>
        <a:lstStyle/>
        <a:p>
          <a:pPr>
            <a:defRPr cap="all"/>
          </a:pPr>
          <a:r>
            <a:rPr lang="en-US"/>
            <a:t>Heart rate monitoring allowed objective control of exercise intensity.</a:t>
          </a:r>
        </a:p>
      </dgm:t>
    </dgm:pt>
    <dgm:pt modelId="{3519FBF9-0629-4DAE-9DD2-2DA9B95FC902}" type="parTrans" cxnId="{DE326211-7157-4F23-B3A0-696472371754}">
      <dgm:prSet/>
      <dgm:spPr/>
      <dgm:t>
        <a:bodyPr/>
        <a:lstStyle/>
        <a:p>
          <a:endParaRPr lang="en-US"/>
        </a:p>
      </dgm:t>
    </dgm:pt>
    <dgm:pt modelId="{5E8AAA9E-74E9-4DE0-847E-2D366AD6344E}" type="sibTrans" cxnId="{DE326211-7157-4F23-B3A0-696472371754}">
      <dgm:prSet/>
      <dgm:spPr/>
      <dgm:t>
        <a:bodyPr/>
        <a:lstStyle/>
        <a:p>
          <a:endParaRPr lang="en-US"/>
        </a:p>
      </dgm:t>
    </dgm:pt>
    <dgm:pt modelId="{5A480AB2-831E-40B5-B9B6-6B762835938B}" type="pres">
      <dgm:prSet presAssocID="{C1BDC579-2071-4A27-8939-03923910D6F2}" presName="vert0" presStyleCnt="0">
        <dgm:presLayoutVars>
          <dgm:dir/>
          <dgm:animOne val="branch"/>
          <dgm:animLvl val="lvl"/>
        </dgm:presLayoutVars>
      </dgm:prSet>
      <dgm:spPr/>
    </dgm:pt>
    <dgm:pt modelId="{829940FA-B2A6-40EC-B4D2-05E684955DC0}" type="pres">
      <dgm:prSet presAssocID="{42D8594B-2917-4AC0-83EA-4F71EDA638AB}" presName="thickLine" presStyleLbl="alignNode1" presStyleIdx="0" presStyleCnt="5"/>
      <dgm:spPr/>
    </dgm:pt>
    <dgm:pt modelId="{D8C5F76E-CF1A-41A7-B1D7-86DF0A830E58}" type="pres">
      <dgm:prSet presAssocID="{42D8594B-2917-4AC0-83EA-4F71EDA638AB}" presName="horz1" presStyleCnt="0"/>
      <dgm:spPr/>
    </dgm:pt>
    <dgm:pt modelId="{56C9B123-5FEA-4961-8EAD-8481655408B1}" type="pres">
      <dgm:prSet presAssocID="{42D8594B-2917-4AC0-83EA-4F71EDA638AB}" presName="tx1" presStyleLbl="revTx" presStyleIdx="0" presStyleCnt="5"/>
      <dgm:spPr/>
    </dgm:pt>
    <dgm:pt modelId="{437CCC26-AFED-4209-9578-5558F1114A9A}" type="pres">
      <dgm:prSet presAssocID="{42D8594B-2917-4AC0-83EA-4F71EDA638AB}" presName="vert1" presStyleCnt="0"/>
      <dgm:spPr/>
    </dgm:pt>
    <dgm:pt modelId="{0052C108-F94B-4BFA-BA95-46DB80F2BA4A}" type="pres">
      <dgm:prSet presAssocID="{26FB8D1B-E956-4B17-B4ED-F2C13B28E005}" presName="thickLine" presStyleLbl="alignNode1" presStyleIdx="1" presStyleCnt="5"/>
      <dgm:spPr/>
    </dgm:pt>
    <dgm:pt modelId="{F637E9D2-6D1D-4AEF-A786-3D17238EB7E1}" type="pres">
      <dgm:prSet presAssocID="{26FB8D1B-E956-4B17-B4ED-F2C13B28E005}" presName="horz1" presStyleCnt="0"/>
      <dgm:spPr/>
    </dgm:pt>
    <dgm:pt modelId="{5BB99B5F-5257-41FF-B83D-827449999A70}" type="pres">
      <dgm:prSet presAssocID="{26FB8D1B-E956-4B17-B4ED-F2C13B28E005}" presName="tx1" presStyleLbl="revTx" presStyleIdx="1" presStyleCnt="5"/>
      <dgm:spPr/>
    </dgm:pt>
    <dgm:pt modelId="{3FDA9D10-1190-4A45-A529-A8A3FA8883FA}" type="pres">
      <dgm:prSet presAssocID="{26FB8D1B-E956-4B17-B4ED-F2C13B28E005}" presName="vert1" presStyleCnt="0"/>
      <dgm:spPr/>
    </dgm:pt>
    <dgm:pt modelId="{68EA1062-078E-4E6E-9AB2-C055C8EE6F78}" type="pres">
      <dgm:prSet presAssocID="{A6E0C9C7-C89C-4E51-B416-47EBC8638B9E}" presName="thickLine" presStyleLbl="alignNode1" presStyleIdx="2" presStyleCnt="5"/>
      <dgm:spPr/>
    </dgm:pt>
    <dgm:pt modelId="{DECE353F-916B-4196-97C9-649CE32AC41D}" type="pres">
      <dgm:prSet presAssocID="{A6E0C9C7-C89C-4E51-B416-47EBC8638B9E}" presName="horz1" presStyleCnt="0"/>
      <dgm:spPr/>
    </dgm:pt>
    <dgm:pt modelId="{94EB8991-4523-4CBA-AA54-6446CD1EFAE0}" type="pres">
      <dgm:prSet presAssocID="{A6E0C9C7-C89C-4E51-B416-47EBC8638B9E}" presName="tx1" presStyleLbl="revTx" presStyleIdx="2" presStyleCnt="5"/>
      <dgm:spPr/>
    </dgm:pt>
    <dgm:pt modelId="{D72A2580-DAF1-4585-B8C9-B8F96B366E60}" type="pres">
      <dgm:prSet presAssocID="{A6E0C9C7-C89C-4E51-B416-47EBC8638B9E}" presName="vert1" presStyleCnt="0"/>
      <dgm:spPr/>
    </dgm:pt>
    <dgm:pt modelId="{671544BF-06B1-484F-9093-1BDE00508AFE}" type="pres">
      <dgm:prSet presAssocID="{E129F11B-7EB4-499C-87DC-0C551379D47A}" presName="thickLine" presStyleLbl="alignNode1" presStyleIdx="3" presStyleCnt="5"/>
      <dgm:spPr/>
    </dgm:pt>
    <dgm:pt modelId="{D08175FB-12E4-462B-9600-0B72570251D5}" type="pres">
      <dgm:prSet presAssocID="{E129F11B-7EB4-499C-87DC-0C551379D47A}" presName="horz1" presStyleCnt="0"/>
      <dgm:spPr/>
    </dgm:pt>
    <dgm:pt modelId="{0630D902-4A14-42CE-A101-477790D93061}" type="pres">
      <dgm:prSet presAssocID="{E129F11B-7EB4-499C-87DC-0C551379D47A}" presName="tx1" presStyleLbl="revTx" presStyleIdx="3" presStyleCnt="5"/>
      <dgm:spPr/>
    </dgm:pt>
    <dgm:pt modelId="{BF0D0E73-5EA7-4C56-8357-2B3FD13BAED9}" type="pres">
      <dgm:prSet presAssocID="{E129F11B-7EB4-499C-87DC-0C551379D47A}" presName="vert1" presStyleCnt="0"/>
      <dgm:spPr/>
    </dgm:pt>
    <dgm:pt modelId="{4C8D14D5-5BC9-4FC8-B8F7-C8F8EC46D962}" type="pres">
      <dgm:prSet presAssocID="{731F65B5-F45E-4B4B-AE90-524F300D89C2}" presName="thickLine" presStyleLbl="alignNode1" presStyleIdx="4" presStyleCnt="5"/>
      <dgm:spPr/>
    </dgm:pt>
    <dgm:pt modelId="{CC1D5CE6-B2FC-4D09-9715-44D67E19CA20}" type="pres">
      <dgm:prSet presAssocID="{731F65B5-F45E-4B4B-AE90-524F300D89C2}" presName="horz1" presStyleCnt="0"/>
      <dgm:spPr/>
    </dgm:pt>
    <dgm:pt modelId="{A61AEC77-D003-4A9A-A0E6-7DED4D06D399}" type="pres">
      <dgm:prSet presAssocID="{731F65B5-F45E-4B4B-AE90-524F300D89C2}" presName="tx1" presStyleLbl="revTx" presStyleIdx="4" presStyleCnt="5"/>
      <dgm:spPr/>
    </dgm:pt>
    <dgm:pt modelId="{C9B5C508-2A57-4DD6-9D87-5DFD11594305}" type="pres">
      <dgm:prSet presAssocID="{731F65B5-F45E-4B4B-AE90-524F300D89C2}" presName="vert1" presStyleCnt="0"/>
      <dgm:spPr/>
    </dgm:pt>
  </dgm:ptLst>
  <dgm:cxnLst>
    <dgm:cxn modelId="{12910A08-02B8-4CE7-B4C1-105D7769740E}" type="presOf" srcId="{A6E0C9C7-C89C-4E51-B416-47EBC8638B9E}" destId="{94EB8991-4523-4CBA-AA54-6446CD1EFAE0}" srcOrd="0" destOrd="0" presId="urn:microsoft.com/office/officeart/2008/layout/LinedList"/>
    <dgm:cxn modelId="{DE326211-7157-4F23-B3A0-696472371754}" srcId="{C1BDC579-2071-4A27-8939-03923910D6F2}" destId="{731F65B5-F45E-4B4B-AE90-524F300D89C2}" srcOrd="4" destOrd="0" parTransId="{3519FBF9-0629-4DAE-9DD2-2DA9B95FC902}" sibTransId="{5E8AAA9E-74E9-4DE0-847E-2D366AD6344E}"/>
    <dgm:cxn modelId="{68B4FF12-8777-4462-80C3-EBDBA6DADB8B}" type="presOf" srcId="{731F65B5-F45E-4B4B-AE90-524F300D89C2}" destId="{A61AEC77-D003-4A9A-A0E6-7DED4D06D399}" srcOrd="0" destOrd="0" presId="urn:microsoft.com/office/officeart/2008/layout/LinedList"/>
    <dgm:cxn modelId="{48404715-F01E-46DC-8B70-272506D1F108}" type="presOf" srcId="{C1BDC579-2071-4A27-8939-03923910D6F2}" destId="{5A480AB2-831E-40B5-B9B6-6B762835938B}" srcOrd="0" destOrd="0" presId="urn:microsoft.com/office/officeart/2008/layout/LinedList"/>
    <dgm:cxn modelId="{A7A8CA38-8EB5-4C95-A76C-297F460437EA}" srcId="{C1BDC579-2071-4A27-8939-03923910D6F2}" destId="{A6E0C9C7-C89C-4E51-B416-47EBC8638B9E}" srcOrd="2" destOrd="0" parTransId="{9AC7E5D7-C77B-4CAC-9A15-D557D5D427CE}" sibTransId="{ED917AF3-4F04-4610-A096-FC8016F0285E}"/>
    <dgm:cxn modelId="{71AAE93F-F003-4AEF-A13B-BF1189973F00}" srcId="{C1BDC579-2071-4A27-8939-03923910D6F2}" destId="{42D8594B-2917-4AC0-83EA-4F71EDA638AB}" srcOrd="0" destOrd="0" parTransId="{A9BD58C0-A5F2-4E5A-97C7-E1DE44CC6EEC}" sibTransId="{BDB54933-1FD7-4CB0-A0C9-1ECA838F30A7}"/>
    <dgm:cxn modelId="{67610880-4B54-483E-BB33-B6C6DB4D51C5}" srcId="{C1BDC579-2071-4A27-8939-03923910D6F2}" destId="{26FB8D1B-E956-4B17-B4ED-F2C13B28E005}" srcOrd="1" destOrd="0" parTransId="{3F4E9BC0-C969-4026-B2DD-A56F5A66BFE6}" sibTransId="{9A06B294-B812-46E7-86D3-478798BE7D4D}"/>
    <dgm:cxn modelId="{CCFF478A-C0C7-42B5-9612-A01B36267DD6}" type="presOf" srcId="{26FB8D1B-E956-4B17-B4ED-F2C13B28E005}" destId="{5BB99B5F-5257-41FF-B83D-827449999A70}" srcOrd="0" destOrd="0" presId="urn:microsoft.com/office/officeart/2008/layout/LinedList"/>
    <dgm:cxn modelId="{FD814794-6AC3-4736-A845-6BFED5603660}" type="presOf" srcId="{E129F11B-7EB4-499C-87DC-0C551379D47A}" destId="{0630D902-4A14-42CE-A101-477790D93061}" srcOrd="0" destOrd="0" presId="urn:microsoft.com/office/officeart/2008/layout/LinedList"/>
    <dgm:cxn modelId="{057630D5-8BB4-4C13-9233-E7F3EC5EF6D7}" srcId="{C1BDC579-2071-4A27-8939-03923910D6F2}" destId="{E129F11B-7EB4-499C-87DC-0C551379D47A}" srcOrd="3" destOrd="0" parTransId="{5D872131-8CFC-4DC6-8183-7A04802F16D8}" sibTransId="{B309F7B1-0861-4C70-AFD8-5FF72C69E2FD}"/>
    <dgm:cxn modelId="{EFBA46F6-85FC-4F39-8BFB-9E68E4707A23}" type="presOf" srcId="{42D8594B-2917-4AC0-83EA-4F71EDA638AB}" destId="{56C9B123-5FEA-4961-8EAD-8481655408B1}" srcOrd="0" destOrd="0" presId="urn:microsoft.com/office/officeart/2008/layout/LinedList"/>
    <dgm:cxn modelId="{A0158943-B9D3-44B5-9AD3-DC89C5C4685F}" type="presParOf" srcId="{5A480AB2-831E-40B5-B9B6-6B762835938B}" destId="{829940FA-B2A6-40EC-B4D2-05E684955DC0}" srcOrd="0" destOrd="0" presId="urn:microsoft.com/office/officeart/2008/layout/LinedList"/>
    <dgm:cxn modelId="{E5C2BF39-BF9F-4AA9-9060-B7078B966B14}" type="presParOf" srcId="{5A480AB2-831E-40B5-B9B6-6B762835938B}" destId="{D8C5F76E-CF1A-41A7-B1D7-86DF0A830E58}" srcOrd="1" destOrd="0" presId="urn:microsoft.com/office/officeart/2008/layout/LinedList"/>
    <dgm:cxn modelId="{6C386857-BD26-4592-A0AA-F064448C9B67}" type="presParOf" srcId="{D8C5F76E-CF1A-41A7-B1D7-86DF0A830E58}" destId="{56C9B123-5FEA-4961-8EAD-8481655408B1}" srcOrd="0" destOrd="0" presId="urn:microsoft.com/office/officeart/2008/layout/LinedList"/>
    <dgm:cxn modelId="{19447453-F11B-4DE2-8490-D5E6E2BF5C32}" type="presParOf" srcId="{D8C5F76E-CF1A-41A7-B1D7-86DF0A830E58}" destId="{437CCC26-AFED-4209-9578-5558F1114A9A}" srcOrd="1" destOrd="0" presId="urn:microsoft.com/office/officeart/2008/layout/LinedList"/>
    <dgm:cxn modelId="{561AEA81-EAF3-4294-A986-6047D37C6D3A}" type="presParOf" srcId="{5A480AB2-831E-40B5-B9B6-6B762835938B}" destId="{0052C108-F94B-4BFA-BA95-46DB80F2BA4A}" srcOrd="2" destOrd="0" presId="urn:microsoft.com/office/officeart/2008/layout/LinedList"/>
    <dgm:cxn modelId="{1ECD6D07-B37D-42AC-BA5D-B26E99E83414}" type="presParOf" srcId="{5A480AB2-831E-40B5-B9B6-6B762835938B}" destId="{F637E9D2-6D1D-4AEF-A786-3D17238EB7E1}" srcOrd="3" destOrd="0" presId="urn:microsoft.com/office/officeart/2008/layout/LinedList"/>
    <dgm:cxn modelId="{B2D90D83-2302-489A-BEA0-26BC9E1DBD57}" type="presParOf" srcId="{F637E9D2-6D1D-4AEF-A786-3D17238EB7E1}" destId="{5BB99B5F-5257-41FF-B83D-827449999A70}" srcOrd="0" destOrd="0" presId="urn:microsoft.com/office/officeart/2008/layout/LinedList"/>
    <dgm:cxn modelId="{F89ACAB7-7328-48B1-8E0B-D61331F539F0}" type="presParOf" srcId="{F637E9D2-6D1D-4AEF-A786-3D17238EB7E1}" destId="{3FDA9D10-1190-4A45-A529-A8A3FA8883FA}" srcOrd="1" destOrd="0" presId="urn:microsoft.com/office/officeart/2008/layout/LinedList"/>
    <dgm:cxn modelId="{AE2AA7AD-057B-4F3B-AFAA-89B9B90A03B5}" type="presParOf" srcId="{5A480AB2-831E-40B5-B9B6-6B762835938B}" destId="{68EA1062-078E-4E6E-9AB2-C055C8EE6F78}" srcOrd="4" destOrd="0" presId="urn:microsoft.com/office/officeart/2008/layout/LinedList"/>
    <dgm:cxn modelId="{CFBEDEA1-0553-45BC-8C90-AB9DE5DF0999}" type="presParOf" srcId="{5A480AB2-831E-40B5-B9B6-6B762835938B}" destId="{DECE353F-916B-4196-97C9-649CE32AC41D}" srcOrd="5" destOrd="0" presId="urn:microsoft.com/office/officeart/2008/layout/LinedList"/>
    <dgm:cxn modelId="{A24B39DC-EAA7-460D-BCDE-361DD1DAB236}" type="presParOf" srcId="{DECE353F-916B-4196-97C9-649CE32AC41D}" destId="{94EB8991-4523-4CBA-AA54-6446CD1EFAE0}" srcOrd="0" destOrd="0" presId="urn:microsoft.com/office/officeart/2008/layout/LinedList"/>
    <dgm:cxn modelId="{D5EC1BA1-506D-4551-A076-8A4ED7741005}" type="presParOf" srcId="{DECE353F-916B-4196-97C9-649CE32AC41D}" destId="{D72A2580-DAF1-4585-B8C9-B8F96B366E60}" srcOrd="1" destOrd="0" presId="urn:microsoft.com/office/officeart/2008/layout/LinedList"/>
    <dgm:cxn modelId="{817E7ADA-6BE7-4978-BE29-6C49BEA5849D}" type="presParOf" srcId="{5A480AB2-831E-40B5-B9B6-6B762835938B}" destId="{671544BF-06B1-484F-9093-1BDE00508AFE}" srcOrd="6" destOrd="0" presId="urn:microsoft.com/office/officeart/2008/layout/LinedList"/>
    <dgm:cxn modelId="{5059BFC6-624A-4757-8447-2DDF263C8EA6}" type="presParOf" srcId="{5A480AB2-831E-40B5-B9B6-6B762835938B}" destId="{D08175FB-12E4-462B-9600-0B72570251D5}" srcOrd="7" destOrd="0" presId="urn:microsoft.com/office/officeart/2008/layout/LinedList"/>
    <dgm:cxn modelId="{CDA2D0F3-1E87-4EAE-9518-FF55AB624D5D}" type="presParOf" srcId="{D08175FB-12E4-462B-9600-0B72570251D5}" destId="{0630D902-4A14-42CE-A101-477790D93061}" srcOrd="0" destOrd="0" presId="urn:microsoft.com/office/officeart/2008/layout/LinedList"/>
    <dgm:cxn modelId="{C18AF00A-99F6-4094-B05B-6D923F66E4B4}" type="presParOf" srcId="{D08175FB-12E4-462B-9600-0B72570251D5}" destId="{BF0D0E73-5EA7-4C56-8357-2B3FD13BAED9}" srcOrd="1" destOrd="0" presId="urn:microsoft.com/office/officeart/2008/layout/LinedList"/>
    <dgm:cxn modelId="{532748B4-0EAB-4797-B5AC-18833F7DAB65}" type="presParOf" srcId="{5A480AB2-831E-40B5-B9B6-6B762835938B}" destId="{4C8D14D5-5BC9-4FC8-B8F7-C8F8EC46D962}" srcOrd="8" destOrd="0" presId="urn:microsoft.com/office/officeart/2008/layout/LinedList"/>
    <dgm:cxn modelId="{D69A17B1-0858-4025-A6A1-A77E2469F021}" type="presParOf" srcId="{5A480AB2-831E-40B5-B9B6-6B762835938B}" destId="{CC1D5CE6-B2FC-4D09-9715-44D67E19CA20}" srcOrd="9" destOrd="0" presId="urn:microsoft.com/office/officeart/2008/layout/LinedList"/>
    <dgm:cxn modelId="{99B1EC99-BACD-4032-A091-D3C0C2643590}" type="presParOf" srcId="{CC1D5CE6-B2FC-4D09-9715-44D67E19CA20}" destId="{A61AEC77-D003-4A9A-A0E6-7DED4D06D399}" srcOrd="0" destOrd="0" presId="urn:microsoft.com/office/officeart/2008/layout/LinedList"/>
    <dgm:cxn modelId="{B5475238-FB20-4676-98A0-AC3608A58ED4}" type="presParOf" srcId="{CC1D5CE6-B2FC-4D09-9715-44D67E19CA20}" destId="{C9B5C508-2A57-4DD6-9D87-5DFD11594305}"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CB39B8-7B24-44A6-BAE1-755B7550B034}">
      <dsp:nvSpPr>
        <dsp:cNvPr id="0" name=""/>
        <dsp:cNvSpPr/>
      </dsp:nvSpPr>
      <dsp:spPr>
        <a:xfrm>
          <a:off x="0" y="0"/>
          <a:ext cx="8229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23876C-85F3-4D44-B47D-6252B1BC6BEC}">
      <dsp:nvSpPr>
        <dsp:cNvPr id="0" name=""/>
        <dsp:cNvSpPr/>
      </dsp:nvSpPr>
      <dsp:spPr>
        <a:xfrm>
          <a:off x="0" y="0"/>
          <a:ext cx="8229600" cy="113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High-Intensity Interval Training (HIIT) involves repeated bursts of high-intensity exercise interspersed with recovery periods.</a:t>
          </a:r>
        </a:p>
      </dsp:txBody>
      <dsp:txXfrm>
        <a:off x="0" y="0"/>
        <a:ext cx="8229600" cy="1131490"/>
      </dsp:txXfrm>
    </dsp:sp>
    <dsp:sp modelId="{43EF9F20-27A5-4802-A7F2-DDCCCC5AFEE9}">
      <dsp:nvSpPr>
        <dsp:cNvPr id="0" name=""/>
        <dsp:cNvSpPr/>
      </dsp:nvSpPr>
      <dsp:spPr>
        <a:xfrm>
          <a:off x="0" y="1131490"/>
          <a:ext cx="8229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72797DA-E89C-4108-8528-ADCE405CBD53}">
      <dsp:nvSpPr>
        <dsp:cNvPr id="0" name=""/>
        <dsp:cNvSpPr/>
      </dsp:nvSpPr>
      <dsp:spPr>
        <a:xfrm>
          <a:off x="0" y="1131490"/>
          <a:ext cx="8229600" cy="113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HIIT has been shown to improve cardiovascular fitness and aerobic capacity efficiently.</a:t>
          </a:r>
        </a:p>
      </dsp:txBody>
      <dsp:txXfrm>
        <a:off x="0" y="1131490"/>
        <a:ext cx="8229600" cy="1131490"/>
      </dsp:txXfrm>
    </dsp:sp>
    <dsp:sp modelId="{AED263D8-DC8E-4103-828F-334843BDD752}">
      <dsp:nvSpPr>
        <dsp:cNvPr id="0" name=""/>
        <dsp:cNvSpPr/>
      </dsp:nvSpPr>
      <dsp:spPr>
        <a:xfrm>
          <a:off x="0" y="2262981"/>
          <a:ext cx="8229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51CA67-85F7-4C24-9C4B-0467BC77E061}">
      <dsp:nvSpPr>
        <dsp:cNvPr id="0" name=""/>
        <dsp:cNvSpPr/>
      </dsp:nvSpPr>
      <dsp:spPr>
        <a:xfrm>
          <a:off x="0" y="2262981"/>
          <a:ext cx="8229600" cy="113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VO₂ max is considered the gold-standard measure of aerobic fitness.</a:t>
          </a:r>
        </a:p>
      </dsp:txBody>
      <dsp:txXfrm>
        <a:off x="0" y="2262981"/>
        <a:ext cx="8229600" cy="1131490"/>
      </dsp:txXfrm>
    </dsp:sp>
    <dsp:sp modelId="{A54AED8E-AEC0-4988-8676-05DE027B0A3B}">
      <dsp:nvSpPr>
        <dsp:cNvPr id="0" name=""/>
        <dsp:cNvSpPr/>
      </dsp:nvSpPr>
      <dsp:spPr>
        <a:xfrm>
          <a:off x="0" y="3394472"/>
          <a:ext cx="8229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E7BB792-08FA-435C-9AEE-E2FBBC371BDC}">
      <dsp:nvSpPr>
        <dsp:cNvPr id="0" name=""/>
        <dsp:cNvSpPr/>
      </dsp:nvSpPr>
      <dsp:spPr>
        <a:xfrm>
          <a:off x="0" y="3394472"/>
          <a:ext cx="8229600" cy="113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b="1" kern="1200"/>
            <a:t>Aim: </a:t>
          </a:r>
          <a:r>
            <a:rPr lang="en-US" sz="2500" kern="1200"/>
            <a:t>To evaluate the effectiveness of a 6-week HIIT intervention on VO₂ max and cardiovascular fitness.</a:t>
          </a:r>
        </a:p>
      </dsp:txBody>
      <dsp:txXfrm>
        <a:off x="0" y="3394472"/>
        <a:ext cx="8229600" cy="11314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9940FA-B2A6-40EC-B4D2-05E684955DC0}">
      <dsp:nvSpPr>
        <dsp:cNvPr id="0" name=""/>
        <dsp:cNvSpPr/>
      </dsp:nvSpPr>
      <dsp:spPr>
        <a:xfrm>
          <a:off x="0" y="511"/>
          <a:ext cx="4094129"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sp>
    <dsp:sp modelId="{56C9B123-5FEA-4961-8EAD-8481655408B1}">
      <dsp:nvSpPr>
        <dsp:cNvPr id="0" name=""/>
        <dsp:cNvSpPr/>
      </dsp:nvSpPr>
      <dsp:spPr>
        <a:xfrm>
          <a:off x="0" y="511"/>
          <a:ext cx="4094129" cy="8382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defRPr cap="all"/>
          </a:pPr>
          <a:r>
            <a:rPr lang="en-US" sz="1600" kern="1200"/>
            <a:t>HIIT is highly effective for improving VO₂ max and aerobic capacity.</a:t>
          </a:r>
        </a:p>
      </dsp:txBody>
      <dsp:txXfrm>
        <a:off x="0" y="511"/>
        <a:ext cx="4094129" cy="838299"/>
      </dsp:txXfrm>
    </dsp:sp>
    <dsp:sp modelId="{0052C108-F94B-4BFA-BA95-46DB80F2BA4A}">
      <dsp:nvSpPr>
        <dsp:cNvPr id="0" name=""/>
        <dsp:cNvSpPr/>
      </dsp:nvSpPr>
      <dsp:spPr>
        <a:xfrm>
          <a:off x="0" y="838811"/>
          <a:ext cx="4094129"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sp>
    <dsp:sp modelId="{5BB99B5F-5257-41FF-B83D-827449999A70}">
      <dsp:nvSpPr>
        <dsp:cNvPr id="0" name=""/>
        <dsp:cNvSpPr/>
      </dsp:nvSpPr>
      <dsp:spPr>
        <a:xfrm>
          <a:off x="0" y="838811"/>
          <a:ext cx="4094129" cy="8382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defRPr cap="all"/>
          </a:pPr>
          <a:r>
            <a:rPr lang="en-US" sz="1600" kern="1200"/>
            <a:t>Time-efficient method for recreationally active populations.</a:t>
          </a:r>
        </a:p>
      </dsp:txBody>
      <dsp:txXfrm>
        <a:off x="0" y="838811"/>
        <a:ext cx="4094129" cy="838299"/>
      </dsp:txXfrm>
    </dsp:sp>
    <dsp:sp modelId="{68EA1062-078E-4E6E-9AB2-C055C8EE6F78}">
      <dsp:nvSpPr>
        <dsp:cNvPr id="0" name=""/>
        <dsp:cNvSpPr/>
      </dsp:nvSpPr>
      <dsp:spPr>
        <a:xfrm>
          <a:off x="0" y="1677110"/>
          <a:ext cx="4094129"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sp>
    <dsp:sp modelId="{94EB8991-4523-4CBA-AA54-6446CD1EFAE0}">
      <dsp:nvSpPr>
        <dsp:cNvPr id="0" name=""/>
        <dsp:cNvSpPr/>
      </dsp:nvSpPr>
      <dsp:spPr>
        <a:xfrm>
          <a:off x="0" y="1677110"/>
          <a:ext cx="4094129" cy="8382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defRPr cap="all"/>
          </a:pPr>
          <a:r>
            <a:rPr lang="en-US" sz="1600" kern="1200"/>
            <a:t>Allows exercise intensity to be prescribed using HR zones.</a:t>
          </a:r>
        </a:p>
      </dsp:txBody>
      <dsp:txXfrm>
        <a:off x="0" y="1677110"/>
        <a:ext cx="4094129" cy="838299"/>
      </dsp:txXfrm>
    </dsp:sp>
    <dsp:sp modelId="{671544BF-06B1-484F-9093-1BDE00508AFE}">
      <dsp:nvSpPr>
        <dsp:cNvPr id="0" name=""/>
        <dsp:cNvSpPr/>
      </dsp:nvSpPr>
      <dsp:spPr>
        <a:xfrm>
          <a:off x="0" y="2515409"/>
          <a:ext cx="4094129"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sp>
    <dsp:sp modelId="{0630D902-4A14-42CE-A101-477790D93061}">
      <dsp:nvSpPr>
        <dsp:cNvPr id="0" name=""/>
        <dsp:cNvSpPr/>
      </dsp:nvSpPr>
      <dsp:spPr>
        <a:xfrm>
          <a:off x="0" y="2515409"/>
          <a:ext cx="4094129" cy="8382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defRPr cap="all"/>
          </a:pPr>
          <a:r>
            <a:rPr lang="en-US" sz="1600" kern="1200"/>
            <a:t>Research demonstrates significant cardiovascular adaptations following HIIT.</a:t>
          </a:r>
        </a:p>
      </dsp:txBody>
      <dsp:txXfrm>
        <a:off x="0" y="2515409"/>
        <a:ext cx="4094129" cy="838299"/>
      </dsp:txXfrm>
    </dsp:sp>
    <dsp:sp modelId="{4C8D14D5-5BC9-4FC8-B8F7-C8F8EC46D962}">
      <dsp:nvSpPr>
        <dsp:cNvPr id="0" name=""/>
        <dsp:cNvSpPr/>
      </dsp:nvSpPr>
      <dsp:spPr>
        <a:xfrm>
          <a:off x="0" y="3353708"/>
          <a:ext cx="4094129"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sp>
    <dsp:sp modelId="{A61AEC77-D003-4A9A-A0E6-7DED4D06D399}">
      <dsp:nvSpPr>
        <dsp:cNvPr id="0" name=""/>
        <dsp:cNvSpPr/>
      </dsp:nvSpPr>
      <dsp:spPr>
        <a:xfrm>
          <a:off x="0" y="3353708"/>
          <a:ext cx="4094129" cy="8382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defRPr cap="all"/>
          </a:pPr>
          <a:r>
            <a:rPr lang="en-US" sz="1600" kern="1200"/>
            <a:t>Heart rate monitoring allowed objective control of exercise intensity.</a:t>
          </a:r>
        </a:p>
      </dsp:txBody>
      <dsp:txXfrm>
        <a:off x="0" y="3353708"/>
        <a:ext cx="4094129" cy="83829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5/7/2026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5/7/2026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5/7/2026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5/7/2026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5/7/2026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5/7/2026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5/7/2026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5/7/2026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5/7/2026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5/7/2026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5/7/2026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5/7/2026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91681"/>
            <a:ext cx="7772400" cy="2919315"/>
          </a:xfrm>
        </p:spPr>
        <p:txBody>
          <a:bodyPr>
            <a:normAutofit/>
          </a:bodyPr>
          <a:lstStyle/>
          <a:p>
            <a:r>
              <a:rPr dirty="0">
                <a:latin typeface="Times New Roman" panose="02020603050405020304" pitchFamily="18" charset="0"/>
                <a:cs typeface="Times New Roman" panose="02020603050405020304" pitchFamily="18" charset="0"/>
              </a:rPr>
              <a:t>Evaluation of a High-Intensity Interval Training Intervention on Cardiovascular Fitness and VO₂ Max</a:t>
            </a:r>
          </a:p>
        </p:txBody>
      </p:sp>
      <p:sp>
        <p:nvSpPr>
          <p:cNvPr id="3" name="Subtitle 2"/>
          <p:cNvSpPr>
            <a:spLocks noGrp="1"/>
          </p:cNvSpPr>
          <p:nvPr>
            <p:ph type="subTitle" idx="1"/>
          </p:nvPr>
        </p:nvSpPr>
        <p:spPr>
          <a:xfrm>
            <a:off x="1371600" y="4651311"/>
            <a:ext cx="6400800" cy="1752600"/>
          </a:xfrm>
        </p:spPr>
        <p:txBody>
          <a:bodyPr vert="horz" lIns="91440" tIns="45720" rIns="91440" bIns="45720" rtlCol="0" anchor="t">
            <a:normAutofit fontScale="85000" lnSpcReduction="20000"/>
          </a:bodyPr>
          <a:lstStyle/>
          <a:p>
            <a:r>
              <a:rPr dirty="0"/>
              <a:t>Evidence Based Practice Presentation</a:t>
            </a:r>
          </a:p>
          <a:p>
            <a:r>
              <a:rPr dirty="0"/>
              <a:t>Student: Jacob James</a:t>
            </a:r>
            <a:r>
              <a:rPr lang="en-US" dirty="0"/>
              <a:t> </a:t>
            </a:r>
          </a:p>
          <a:p>
            <a:r>
              <a:rPr lang="en-US"/>
              <a:t>Student Number: 2316509</a:t>
            </a:r>
            <a:endParaRPr dirty="0">
              <a:ea typeface="Calibri"/>
              <a:cs typeface="Calibri"/>
            </a:endParaRPr>
          </a:p>
          <a:p>
            <a:r>
              <a:rPr dirty="0"/>
              <a:t>Duration: 6-week intervention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Introduction &amp; Aim</a:t>
            </a:r>
          </a:p>
        </p:txBody>
      </p:sp>
      <p:graphicFrame>
        <p:nvGraphicFramePr>
          <p:cNvPr id="6" name="Content Placeholder 2">
            <a:extLst>
              <a:ext uri="{FF2B5EF4-FFF2-40B4-BE49-F238E27FC236}">
                <a16:creationId xmlns:a16="http://schemas.microsoft.com/office/drawing/2014/main" id="{64C9B9EA-24F3-4E45-6F44-3CD4FA1CCF59}"/>
              </a:ext>
            </a:extLst>
          </p:cNvPr>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A red and black target with an arrow&#10;&#10;AI-generated content may be incorrect.">
            <a:extLst>
              <a:ext uri="{FF2B5EF4-FFF2-40B4-BE49-F238E27FC236}">
                <a16:creationId xmlns:a16="http://schemas.microsoft.com/office/drawing/2014/main" id="{8CE885D3-279E-2E45-1B34-64FF7A0F6FCC}"/>
              </a:ext>
            </a:extLst>
          </p:cNvPr>
          <p:cNvPicPr>
            <a:picLocks noChangeAspect="1"/>
          </p:cNvPicPr>
          <p:nvPr/>
        </p:nvPicPr>
        <p:blipFill>
          <a:blip r:embed="rId7"/>
          <a:srcRect l="15842" t="16287" r="14851" b="13366"/>
          <a:stretch>
            <a:fillRect/>
          </a:stretch>
        </p:blipFill>
        <p:spPr>
          <a:xfrm>
            <a:off x="7313033" y="275193"/>
            <a:ext cx="1509274" cy="154714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Client Profile</a:t>
            </a:r>
          </a:p>
        </p:txBody>
      </p:sp>
      <p:graphicFrame>
        <p:nvGraphicFramePr>
          <p:cNvPr id="4" name="Table 3"/>
          <p:cNvGraphicFramePr>
            <a:graphicFrameLocks noGrp="1"/>
          </p:cNvGraphicFramePr>
          <p:nvPr>
            <p:extLst>
              <p:ext uri="{D42A27DB-BD31-4B8C-83A1-F6EECF244321}">
                <p14:modId xmlns:p14="http://schemas.microsoft.com/office/powerpoint/2010/main" val="1622072538"/>
              </p:ext>
            </p:extLst>
          </p:nvPr>
        </p:nvGraphicFramePr>
        <p:xfrm>
          <a:off x="1524000" y="1417053"/>
          <a:ext cx="6096000" cy="461772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val="4136545977"/>
                    </a:ext>
                  </a:extLst>
                </a:gridCol>
                <a:gridCol w="3048000">
                  <a:extLst>
                    <a:ext uri="{9D8B030D-6E8A-4147-A177-3AD203B41FA5}">
                      <a16:colId xmlns:a16="http://schemas.microsoft.com/office/drawing/2014/main" val="2846052545"/>
                    </a:ext>
                  </a:extLst>
                </a:gridCol>
              </a:tblGrid>
              <a:tr h="370840">
                <a:tc>
                  <a:txBody>
                    <a:bodyPr/>
                    <a:lstStyle/>
                    <a:p>
                      <a:r>
                        <a:rPr lang="en-US" dirty="0"/>
                        <a:t>Assessment</a:t>
                      </a:r>
                      <a:r>
                        <a:rPr lang="en-US" baseline="0" dirty="0"/>
                        <a:t> Variable</a:t>
                      </a:r>
                      <a:endParaRPr lang="en-GB" dirty="0"/>
                    </a:p>
                  </a:txBody>
                  <a:tcPr/>
                </a:tc>
                <a:tc>
                  <a:txBody>
                    <a:bodyPr/>
                    <a:lstStyle/>
                    <a:p>
                      <a:r>
                        <a:rPr lang="en-US" dirty="0"/>
                        <a:t>Client Data</a:t>
                      </a:r>
                      <a:endParaRPr lang="en-GB" dirty="0"/>
                    </a:p>
                  </a:txBody>
                  <a:tcPr/>
                </a:tc>
                <a:extLst>
                  <a:ext uri="{0D108BD9-81ED-4DB2-BD59-A6C34878D82A}">
                    <a16:rowId xmlns:a16="http://schemas.microsoft.com/office/drawing/2014/main" val="3912695001"/>
                  </a:ext>
                </a:extLst>
              </a:tr>
              <a:tr h="370840">
                <a:tc>
                  <a:txBody>
                    <a:bodyPr/>
                    <a:lstStyle/>
                    <a:p>
                      <a:r>
                        <a:rPr lang="en-US" dirty="0"/>
                        <a:t>Age</a:t>
                      </a:r>
                      <a:endParaRPr lang="en-GB" dirty="0"/>
                    </a:p>
                  </a:txBody>
                  <a:tcPr/>
                </a:tc>
                <a:tc>
                  <a:txBody>
                    <a:bodyPr/>
                    <a:lstStyle/>
                    <a:p>
                      <a:r>
                        <a:rPr lang="en-US" dirty="0"/>
                        <a:t>22 years</a:t>
                      </a:r>
                      <a:endParaRPr lang="en-GB" dirty="0"/>
                    </a:p>
                  </a:txBody>
                  <a:tcPr/>
                </a:tc>
                <a:extLst>
                  <a:ext uri="{0D108BD9-81ED-4DB2-BD59-A6C34878D82A}">
                    <a16:rowId xmlns:a16="http://schemas.microsoft.com/office/drawing/2014/main" val="1219882721"/>
                  </a:ext>
                </a:extLst>
              </a:tr>
              <a:tr h="370840">
                <a:tc>
                  <a:txBody>
                    <a:bodyPr/>
                    <a:lstStyle/>
                    <a:p>
                      <a:r>
                        <a:rPr lang="en-US" dirty="0"/>
                        <a:t>Height</a:t>
                      </a:r>
                      <a:endParaRPr lang="en-GB" dirty="0"/>
                    </a:p>
                  </a:txBody>
                  <a:tcPr/>
                </a:tc>
                <a:tc>
                  <a:txBody>
                    <a:bodyPr/>
                    <a:lstStyle/>
                    <a:p>
                      <a:r>
                        <a:rPr lang="en-US" dirty="0"/>
                        <a:t>179 cm</a:t>
                      </a:r>
                      <a:endParaRPr lang="en-GB" dirty="0"/>
                    </a:p>
                  </a:txBody>
                  <a:tcPr/>
                </a:tc>
                <a:extLst>
                  <a:ext uri="{0D108BD9-81ED-4DB2-BD59-A6C34878D82A}">
                    <a16:rowId xmlns:a16="http://schemas.microsoft.com/office/drawing/2014/main" val="3354201016"/>
                  </a:ext>
                </a:extLst>
              </a:tr>
              <a:tr h="370840">
                <a:tc>
                  <a:txBody>
                    <a:bodyPr/>
                    <a:lstStyle/>
                    <a:p>
                      <a:r>
                        <a:rPr lang="en-US" dirty="0"/>
                        <a:t>Weight</a:t>
                      </a:r>
                      <a:endParaRPr lang="en-GB" dirty="0"/>
                    </a:p>
                  </a:txBody>
                  <a:tcPr/>
                </a:tc>
                <a:tc>
                  <a:txBody>
                    <a:bodyPr/>
                    <a:lstStyle/>
                    <a:p>
                      <a:r>
                        <a:rPr lang="en-US" dirty="0"/>
                        <a:t>67 kg</a:t>
                      </a:r>
                      <a:endParaRPr lang="en-GB" dirty="0"/>
                    </a:p>
                  </a:txBody>
                  <a:tcPr/>
                </a:tc>
                <a:extLst>
                  <a:ext uri="{0D108BD9-81ED-4DB2-BD59-A6C34878D82A}">
                    <a16:rowId xmlns:a16="http://schemas.microsoft.com/office/drawing/2014/main" val="1071880448"/>
                  </a:ext>
                </a:extLst>
              </a:tr>
              <a:tr h="370840">
                <a:tc>
                  <a:txBody>
                    <a:bodyPr/>
                    <a:lstStyle/>
                    <a:p>
                      <a:r>
                        <a:rPr lang="en-US" dirty="0"/>
                        <a:t>BMI</a:t>
                      </a:r>
                      <a:endParaRPr lang="en-GB" dirty="0"/>
                    </a:p>
                  </a:txBody>
                  <a:tcPr/>
                </a:tc>
                <a:tc>
                  <a:txBody>
                    <a:bodyPr/>
                    <a:lstStyle/>
                    <a:p>
                      <a:r>
                        <a:rPr lang="en-US" dirty="0"/>
                        <a:t>22.93</a:t>
                      </a:r>
                      <a:endParaRPr lang="en-GB" dirty="0"/>
                    </a:p>
                  </a:txBody>
                  <a:tcPr/>
                </a:tc>
                <a:extLst>
                  <a:ext uri="{0D108BD9-81ED-4DB2-BD59-A6C34878D82A}">
                    <a16:rowId xmlns:a16="http://schemas.microsoft.com/office/drawing/2014/main" val="475467902"/>
                  </a:ext>
                </a:extLst>
              </a:tr>
              <a:tr h="370840">
                <a:tc>
                  <a:txBody>
                    <a:bodyPr/>
                    <a:lstStyle/>
                    <a:p>
                      <a:r>
                        <a:rPr lang="en-US" dirty="0"/>
                        <a:t>Resting HR</a:t>
                      </a:r>
                      <a:endParaRPr lang="en-GB" dirty="0"/>
                    </a:p>
                  </a:txBody>
                  <a:tcPr/>
                </a:tc>
                <a:tc>
                  <a:txBody>
                    <a:bodyPr/>
                    <a:lstStyle/>
                    <a:p>
                      <a:r>
                        <a:rPr lang="en-US" dirty="0"/>
                        <a:t>62 bpm</a:t>
                      </a:r>
                      <a:endParaRPr lang="en-GB" dirty="0"/>
                    </a:p>
                  </a:txBody>
                  <a:tcPr/>
                </a:tc>
                <a:extLst>
                  <a:ext uri="{0D108BD9-81ED-4DB2-BD59-A6C34878D82A}">
                    <a16:rowId xmlns:a16="http://schemas.microsoft.com/office/drawing/2014/main" val="401900663"/>
                  </a:ext>
                </a:extLst>
              </a:tr>
              <a:tr h="370840">
                <a:tc>
                  <a:txBody>
                    <a:bodyPr/>
                    <a:lstStyle/>
                    <a:p>
                      <a:r>
                        <a:rPr lang="en-US" dirty="0"/>
                        <a:t>HRV Average</a:t>
                      </a:r>
                      <a:endParaRPr lang="en-GB" dirty="0"/>
                    </a:p>
                  </a:txBody>
                  <a:tcPr/>
                </a:tc>
                <a:tc>
                  <a:txBody>
                    <a:bodyPr/>
                    <a:lstStyle/>
                    <a:p>
                      <a:r>
                        <a:rPr lang="en-US" dirty="0"/>
                        <a:t>66.5 </a:t>
                      </a:r>
                      <a:r>
                        <a:rPr lang="en-US" dirty="0" err="1"/>
                        <a:t>ms</a:t>
                      </a:r>
                      <a:endParaRPr lang="en-GB" dirty="0"/>
                    </a:p>
                  </a:txBody>
                  <a:tcPr/>
                </a:tc>
                <a:extLst>
                  <a:ext uri="{0D108BD9-81ED-4DB2-BD59-A6C34878D82A}">
                    <a16:rowId xmlns:a16="http://schemas.microsoft.com/office/drawing/2014/main" val="2623234804"/>
                  </a:ext>
                </a:extLst>
              </a:tr>
              <a:tr h="370840">
                <a:tc>
                  <a:txBody>
                    <a:bodyPr/>
                    <a:lstStyle/>
                    <a:p>
                      <a:r>
                        <a:rPr lang="en-US" dirty="0"/>
                        <a:t>Blood Pressure</a:t>
                      </a:r>
                      <a:endParaRPr lang="en-GB" dirty="0"/>
                    </a:p>
                  </a:txBody>
                  <a:tcPr/>
                </a:tc>
                <a:tc>
                  <a:txBody>
                    <a:bodyPr/>
                    <a:lstStyle/>
                    <a:p>
                      <a:r>
                        <a:rPr lang="en-US" dirty="0"/>
                        <a:t>120/80 mmHg</a:t>
                      </a:r>
                      <a:endParaRPr lang="en-GB" dirty="0"/>
                    </a:p>
                  </a:txBody>
                  <a:tcPr/>
                </a:tc>
                <a:extLst>
                  <a:ext uri="{0D108BD9-81ED-4DB2-BD59-A6C34878D82A}">
                    <a16:rowId xmlns:a16="http://schemas.microsoft.com/office/drawing/2014/main" val="3534339906"/>
                  </a:ext>
                </a:extLst>
              </a:tr>
              <a:tr h="370840">
                <a:tc>
                  <a:txBody>
                    <a:bodyPr/>
                    <a:lstStyle/>
                    <a:p>
                      <a:r>
                        <a:rPr lang="en-US" dirty="0"/>
                        <a:t>Fitness Level</a:t>
                      </a:r>
                      <a:endParaRPr lang="en-GB" dirty="0"/>
                    </a:p>
                  </a:txBody>
                  <a:tcPr/>
                </a:tc>
                <a:tc>
                  <a:txBody>
                    <a:bodyPr/>
                    <a:lstStyle/>
                    <a:p>
                      <a:r>
                        <a:rPr lang="en-US" dirty="0"/>
                        <a:t>Recreational</a:t>
                      </a:r>
                      <a:r>
                        <a:rPr lang="en-US" baseline="0" dirty="0"/>
                        <a:t> athlete</a:t>
                      </a:r>
                      <a:endParaRPr lang="en-GB" dirty="0"/>
                    </a:p>
                  </a:txBody>
                  <a:tcPr/>
                </a:tc>
                <a:extLst>
                  <a:ext uri="{0D108BD9-81ED-4DB2-BD59-A6C34878D82A}">
                    <a16:rowId xmlns:a16="http://schemas.microsoft.com/office/drawing/2014/main" val="4034305043"/>
                  </a:ext>
                </a:extLst>
              </a:tr>
              <a:tr h="370840">
                <a:tc>
                  <a:txBody>
                    <a:bodyPr/>
                    <a:lstStyle/>
                    <a:p>
                      <a:r>
                        <a:rPr lang="en-US" dirty="0"/>
                        <a:t>Lifestyle</a:t>
                      </a:r>
                      <a:endParaRPr lang="en-GB" dirty="0"/>
                    </a:p>
                  </a:txBody>
                  <a:tcPr/>
                </a:tc>
                <a:tc>
                  <a:txBody>
                    <a:bodyPr/>
                    <a:lstStyle/>
                    <a:p>
                      <a:r>
                        <a:rPr lang="en-US" dirty="0"/>
                        <a:t>Walks dogs daily, generally healthy</a:t>
                      </a:r>
                      <a:endParaRPr lang="en-GB" dirty="0"/>
                    </a:p>
                  </a:txBody>
                  <a:tcPr/>
                </a:tc>
                <a:extLst>
                  <a:ext uri="{0D108BD9-81ED-4DB2-BD59-A6C34878D82A}">
                    <a16:rowId xmlns:a16="http://schemas.microsoft.com/office/drawing/2014/main" val="730013463"/>
                  </a:ext>
                </a:extLst>
              </a:tr>
              <a:tr h="370840">
                <a:tc>
                  <a:txBody>
                    <a:bodyPr/>
                    <a:lstStyle/>
                    <a:p>
                      <a:r>
                        <a:rPr lang="en-US" dirty="0"/>
                        <a:t>Limitations</a:t>
                      </a:r>
                      <a:endParaRPr lang="en-GB" dirty="0"/>
                    </a:p>
                  </a:txBody>
                  <a:tcPr/>
                </a:tc>
                <a:tc>
                  <a:txBody>
                    <a:bodyPr/>
                    <a:lstStyle/>
                    <a:p>
                      <a:r>
                        <a:rPr lang="en-US" dirty="0"/>
                        <a:t>No experience</a:t>
                      </a:r>
                      <a:r>
                        <a:rPr lang="en-US" baseline="0" dirty="0"/>
                        <a:t> of structured training programs </a:t>
                      </a:r>
                      <a:endParaRPr lang="en-GB" dirty="0"/>
                    </a:p>
                  </a:txBody>
                  <a:tcPr/>
                </a:tc>
                <a:extLst>
                  <a:ext uri="{0D108BD9-81ED-4DB2-BD59-A6C34878D82A}">
                    <a16:rowId xmlns:a16="http://schemas.microsoft.com/office/drawing/2014/main" val="265129870"/>
                  </a:ext>
                </a:extLst>
              </a:tr>
            </a:tbl>
          </a:graphicData>
        </a:graphic>
      </p:graphicFrame>
      <p:pic>
        <p:nvPicPr>
          <p:cNvPr id="3" name="Picture 2" descr="A person and person standing next to each other&#10;&#10;AI-generated content may be incorrect.">
            <a:extLst>
              <a:ext uri="{FF2B5EF4-FFF2-40B4-BE49-F238E27FC236}">
                <a16:creationId xmlns:a16="http://schemas.microsoft.com/office/drawing/2014/main" id="{E506C66B-BE9B-2615-08B8-2825B54823A2}"/>
              </a:ext>
            </a:extLst>
          </p:cNvPr>
          <p:cNvPicPr>
            <a:picLocks noChangeAspect="1"/>
          </p:cNvPicPr>
          <p:nvPr/>
        </p:nvPicPr>
        <p:blipFill>
          <a:blip r:embed="rId2"/>
          <a:stretch>
            <a:fillRect/>
          </a:stretch>
        </p:blipFill>
        <p:spPr>
          <a:xfrm>
            <a:off x="6948237" y="4652210"/>
            <a:ext cx="2195764" cy="220579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57519" y="741391"/>
            <a:ext cx="3448311" cy="1616203"/>
          </a:xfrm>
        </p:spPr>
        <p:txBody>
          <a:bodyPr anchor="b">
            <a:normAutofit/>
          </a:bodyPr>
          <a:lstStyle/>
          <a:p>
            <a:r>
              <a:rPr lang="en-US" sz="2800"/>
              <a:t>Baseline Testing Protocol</a:t>
            </a:r>
          </a:p>
        </p:txBody>
      </p:sp>
      <p:sp>
        <p:nvSpPr>
          <p:cNvPr id="3" name="Content Placeholder 2"/>
          <p:cNvSpPr>
            <a:spLocks noGrp="1"/>
          </p:cNvSpPr>
          <p:nvPr>
            <p:ph idx="1"/>
          </p:nvPr>
        </p:nvSpPr>
        <p:spPr>
          <a:xfrm>
            <a:off x="657519" y="2533476"/>
            <a:ext cx="3448310" cy="3447832"/>
          </a:xfrm>
        </p:spPr>
        <p:txBody>
          <a:bodyPr anchor="t">
            <a:normAutofit/>
          </a:bodyPr>
          <a:lstStyle/>
          <a:p>
            <a:pPr>
              <a:lnSpc>
                <a:spcPct val="90000"/>
              </a:lnSpc>
              <a:defRPr sz="2000"/>
            </a:pPr>
            <a:r>
              <a:rPr lang="en-US" sz="1700"/>
              <a:t>Incremental Wattbike VO₂ max test used pre- and post-intervention.</a:t>
            </a:r>
          </a:p>
          <a:p>
            <a:pPr>
              <a:lnSpc>
                <a:spcPct val="90000"/>
              </a:lnSpc>
              <a:defRPr sz="2000"/>
            </a:pPr>
            <a:r>
              <a:rPr lang="en-US" sz="1700"/>
              <a:t>Test started at 100 W and increased by 15 W increments.</a:t>
            </a:r>
          </a:p>
          <a:p>
            <a:pPr>
              <a:lnSpc>
                <a:spcPct val="90000"/>
              </a:lnSpc>
              <a:defRPr sz="2000"/>
            </a:pPr>
            <a:r>
              <a:rPr lang="en-US" sz="1700"/>
              <a:t>Expired gas collected using Douglas bag methodology.</a:t>
            </a:r>
          </a:p>
          <a:p>
            <a:pPr>
              <a:lnSpc>
                <a:spcPct val="90000"/>
              </a:lnSpc>
              <a:defRPr sz="2000"/>
            </a:pPr>
            <a:r>
              <a:rPr lang="en-US" sz="1700"/>
              <a:t>Nose clip and mouthpiece used during final maximal stage.</a:t>
            </a:r>
          </a:p>
          <a:p>
            <a:pPr>
              <a:lnSpc>
                <a:spcPct val="90000"/>
              </a:lnSpc>
              <a:defRPr sz="2000"/>
            </a:pPr>
            <a:r>
              <a:rPr lang="en-US" sz="1700"/>
              <a:t>Polar heart rate monitor used throughout testing.</a:t>
            </a:r>
          </a:p>
          <a:p>
            <a:pPr>
              <a:lnSpc>
                <a:spcPct val="90000"/>
              </a:lnSpc>
              <a:defRPr sz="2000"/>
            </a:pPr>
            <a:r>
              <a:rPr lang="en-US" sz="1700"/>
              <a:t>VO₂ STPD and Respiratory Exchange Ratio (RER) calculated.</a:t>
            </a:r>
          </a:p>
        </p:txBody>
      </p:sp>
      <p:pic>
        <p:nvPicPr>
          <p:cNvPr id="4" name="Picture 3" descr="Fitness Trainer Clipart">
            <a:extLst>
              <a:ext uri="{FF2B5EF4-FFF2-40B4-BE49-F238E27FC236}">
                <a16:creationId xmlns:a16="http://schemas.microsoft.com/office/drawing/2014/main" id="{26BD6E68-CA97-C819-DD22-8E709EFCCF0A}"/>
              </a:ext>
            </a:extLst>
          </p:cNvPr>
          <p:cNvPicPr>
            <a:picLocks noChangeAspect="1"/>
          </p:cNvPicPr>
          <p:nvPr/>
        </p:nvPicPr>
        <p:blipFill>
          <a:blip r:embed="rId2"/>
          <a:stretch>
            <a:fillRect/>
          </a:stretch>
        </p:blipFill>
        <p:spPr>
          <a:xfrm>
            <a:off x="4572000" y="1308714"/>
            <a:ext cx="3989297" cy="4165490"/>
          </a:xfrm>
          <a:prstGeom prst="rect">
            <a:avLst/>
          </a:prstGeom>
        </p:spPr>
      </p:pic>
      <p:grpSp>
        <p:nvGrpSpPr>
          <p:cNvPr id="9" name="Group 8">
            <a:extLst>
              <a:ext uri="{FF2B5EF4-FFF2-40B4-BE49-F238E27FC236}">
                <a16:creationId xmlns:a16="http://schemas.microsoft.com/office/drawing/2014/main" id="{1FD67D68-9B83-C338-8342-3348D8F223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768" y="6737718"/>
            <a:ext cx="9155399" cy="123363"/>
            <a:chOff x="-5025" y="6737718"/>
            <a:chExt cx="12207200" cy="123363"/>
          </a:xfrm>
        </p:grpSpPr>
        <p:sp>
          <p:nvSpPr>
            <p:cNvPr id="10" name="Rectangle 9">
              <a:extLst>
                <a:ext uri="{FF2B5EF4-FFF2-40B4-BE49-F238E27FC236}">
                  <a16:creationId xmlns:a16="http://schemas.microsoft.com/office/drawing/2014/main" id="{1E397F34-6B84-0D3B-0F29-B1D134B3B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BD98075-BFC1-BE9C-7FB7-23FE55E433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dirty="0"/>
              <a:t>Pre-Intervention Results</a:t>
            </a:r>
          </a:p>
        </p:txBody>
      </p:sp>
      <p:graphicFrame>
        <p:nvGraphicFramePr>
          <p:cNvPr id="4" name="Table 3"/>
          <p:cNvGraphicFramePr>
            <a:graphicFrameLocks noGrp="1"/>
          </p:cNvGraphicFramePr>
          <p:nvPr>
            <p:extLst>
              <p:ext uri="{D42A27DB-BD31-4B8C-83A1-F6EECF244321}">
                <p14:modId xmlns:p14="http://schemas.microsoft.com/office/powerpoint/2010/main" val="2934852664"/>
              </p:ext>
            </p:extLst>
          </p:nvPr>
        </p:nvGraphicFramePr>
        <p:xfrm>
          <a:off x="1524000" y="1825593"/>
          <a:ext cx="6096000" cy="360680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val="210898294"/>
                    </a:ext>
                  </a:extLst>
                </a:gridCol>
                <a:gridCol w="3048000">
                  <a:extLst>
                    <a:ext uri="{9D8B030D-6E8A-4147-A177-3AD203B41FA5}">
                      <a16:colId xmlns:a16="http://schemas.microsoft.com/office/drawing/2014/main" val="3020942146"/>
                    </a:ext>
                  </a:extLst>
                </a:gridCol>
              </a:tblGrid>
              <a:tr h="370840">
                <a:tc>
                  <a:txBody>
                    <a:bodyPr/>
                    <a:lstStyle/>
                    <a:p>
                      <a:r>
                        <a:rPr lang="en-US" dirty="0"/>
                        <a:t>Physiological Measure</a:t>
                      </a:r>
                      <a:endParaRPr lang="en-GB" dirty="0"/>
                    </a:p>
                  </a:txBody>
                  <a:tcPr/>
                </a:tc>
                <a:tc>
                  <a:txBody>
                    <a:bodyPr/>
                    <a:lstStyle/>
                    <a:p>
                      <a:r>
                        <a:rPr lang="en-US" dirty="0"/>
                        <a:t>Pre-Intervention Value</a:t>
                      </a:r>
                      <a:endParaRPr lang="en-GB" dirty="0"/>
                    </a:p>
                  </a:txBody>
                  <a:tcPr/>
                </a:tc>
                <a:extLst>
                  <a:ext uri="{0D108BD9-81ED-4DB2-BD59-A6C34878D82A}">
                    <a16:rowId xmlns:a16="http://schemas.microsoft.com/office/drawing/2014/main" val="744874100"/>
                  </a:ext>
                </a:extLst>
              </a:tr>
              <a:tr h="370840">
                <a:tc>
                  <a:txBody>
                    <a:bodyPr/>
                    <a:lstStyle/>
                    <a:p>
                      <a:r>
                        <a:rPr lang="en-US" dirty="0"/>
                        <a:t>VO2 Max</a:t>
                      </a:r>
                      <a:endParaRPr lang="en-GB" dirty="0"/>
                    </a:p>
                  </a:txBody>
                  <a:tcPr/>
                </a:tc>
                <a:tc>
                  <a:txBody>
                    <a:bodyPr/>
                    <a:lstStyle/>
                    <a:p>
                      <a:r>
                        <a:rPr lang="en-US" dirty="0"/>
                        <a:t>46.6 ml.kg-1.min-1</a:t>
                      </a:r>
                      <a:endParaRPr lang="en-GB" dirty="0"/>
                    </a:p>
                  </a:txBody>
                  <a:tcPr/>
                </a:tc>
                <a:extLst>
                  <a:ext uri="{0D108BD9-81ED-4DB2-BD59-A6C34878D82A}">
                    <a16:rowId xmlns:a16="http://schemas.microsoft.com/office/drawing/2014/main" val="1292654906"/>
                  </a:ext>
                </a:extLst>
              </a:tr>
              <a:tr h="370840">
                <a:tc>
                  <a:txBody>
                    <a:bodyPr/>
                    <a:lstStyle/>
                    <a:p>
                      <a:r>
                        <a:rPr lang="en-US" dirty="0"/>
                        <a:t>RER</a:t>
                      </a:r>
                      <a:endParaRPr lang="en-GB" dirty="0"/>
                    </a:p>
                  </a:txBody>
                  <a:tcPr/>
                </a:tc>
                <a:tc>
                  <a:txBody>
                    <a:bodyPr/>
                    <a:lstStyle/>
                    <a:p>
                      <a:r>
                        <a:rPr lang="en-US" dirty="0"/>
                        <a:t>1.31 (Indicating maximal effort</a:t>
                      </a:r>
                      <a:r>
                        <a:rPr lang="en-US" baseline="0" dirty="0"/>
                        <a:t> achieved</a:t>
                      </a:r>
                      <a:r>
                        <a:rPr lang="en-US" dirty="0"/>
                        <a:t>)</a:t>
                      </a:r>
                      <a:endParaRPr lang="en-GB" dirty="0"/>
                    </a:p>
                  </a:txBody>
                  <a:tcPr/>
                </a:tc>
                <a:extLst>
                  <a:ext uri="{0D108BD9-81ED-4DB2-BD59-A6C34878D82A}">
                    <a16:rowId xmlns:a16="http://schemas.microsoft.com/office/drawing/2014/main" val="2118554865"/>
                  </a:ext>
                </a:extLst>
              </a:tr>
              <a:tr h="370840">
                <a:tc>
                  <a:txBody>
                    <a:bodyPr/>
                    <a:lstStyle/>
                    <a:p>
                      <a:r>
                        <a:rPr lang="en-US" dirty="0"/>
                        <a:t>Max</a:t>
                      </a:r>
                      <a:r>
                        <a:rPr lang="en-US" baseline="0" dirty="0"/>
                        <a:t> HR</a:t>
                      </a:r>
                      <a:endParaRPr lang="en-GB" dirty="0"/>
                    </a:p>
                  </a:txBody>
                  <a:tcPr/>
                </a:tc>
                <a:tc>
                  <a:txBody>
                    <a:bodyPr/>
                    <a:lstStyle/>
                    <a:p>
                      <a:r>
                        <a:rPr lang="en-US" dirty="0"/>
                        <a:t>187</a:t>
                      </a:r>
                      <a:endParaRPr lang="en-GB" dirty="0"/>
                    </a:p>
                  </a:txBody>
                  <a:tcPr/>
                </a:tc>
                <a:extLst>
                  <a:ext uri="{0D108BD9-81ED-4DB2-BD59-A6C34878D82A}">
                    <a16:rowId xmlns:a16="http://schemas.microsoft.com/office/drawing/2014/main" val="801053739"/>
                  </a:ext>
                </a:extLst>
              </a:tr>
              <a:tr h="370840">
                <a:tc>
                  <a:txBody>
                    <a:bodyPr/>
                    <a:lstStyle/>
                    <a:p>
                      <a:r>
                        <a:rPr lang="en-US" dirty="0"/>
                        <a:t>Resting HR</a:t>
                      </a:r>
                      <a:endParaRPr lang="en-GB" dirty="0"/>
                    </a:p>
                  </a:txBody>
                  <a:tcPr/>
                </a:tc>
                <a:tc>
                  <a:txBody>
                    <a:bodyPr/>
                    <a:lstStyle/>
                    <a:p>
                      <a:r>
                        <a:rPr lang="en-US" dirty="0"/>
                        <a:t>69 bpm</a:t>
                      </a:r>
                      <a:endParaRPr lang="en-GB" dirty="0"/>
                    </a:p>
                  </a:txBody>
                  <a:tcPr/>
                </a:tc>
                <a:extLst>
                  <a:ext uri="{0D108BD9-81ED-4DB2-BD59-A6C34878D82A}">
                    <a16:rowId xmlns:a16="http://schemas.microsoft.com/office/drawing/2014/main" val="2593034141"/>
                  </a:ext>
                </a:extLst>
              </a:tr>
              <a:tr h="370840">
                <a:tc>
                  <a:txBody>
                    <a:bodyPr/>
                    <a:lstStyle/>
                    <a:p>
                      <a:r>
                        <a:rPr lang="en-US" dirty="0"/>
                        <a:t>HRV</a:t>
                      </a:r>
                      <a:endParaRPr lang="en-GB" dirty="0"/>
                    </a:p>
                  </a:txBody>
                  <a:tcPr/>
                </a:tc>
                <a:tc>
                  <a:txBody>
                    <a:bodyPr/>
                    <a:lstStyle/>
                    <a:p>
                      <a:r>
                        <a:rPr lang="en-US" dirty="0"/>
                        <a:t>68 </a:t>
                      </a:r>
                      <a:r>
                        <a:rPr lang="en-US" dirty="0" err="1"/>
                        <a:t>ms</a:t>
                      </a:r>
                      <a:endParaRPr lang="en-GB" dirty="0"/>
                    </a:p>
                  </a:txBody>
                  <a:tcPr/>
                </a:tc>
                <a:extLst>
                  <a:ext uri="{0D108BD9-81ED-4DB2-BD59-A6C34878D82A}">
                    <a16:rowId xmlns:a16="http://schemas.microsoft.com/office/drawing/2014/main" val="2505859237"/>
                  </a:ext>
                </a:extLst>
              </a:tr>
              <a:tr h="370840">
                <a:tc>
                  <a:txBody>
                    <a:bodyPr/>
                    <a:lstStyle/>
                    <a:p>
                      <a:r>
                        <a:rPr lang="en-US" dirty="0"/>
                        <a:t>Body Mass</a:t>
                      </a:r>
                      <a:endParaRPr lang="en-GB" dirty="0"/>
                    </a:p>
                  </a:txBody>
                  <a:tcPr/>
                </a:tc>
                <a:tc>
                  <a:txBody>
                    <a:bodyPr/>
                    <a:lstStyle/>
                    <a:p>
                      <a:r>
                        <a:rPr lang="en-US" dirty="0"/>
                        <a:t>67 kg</a:t>
                      </a:r>
                      <a:endParaRPr lang="en-GB" dirty="0"/>
                    </a:p>
                  </a:txBody>
                  <a:tcPr/>
                </a:tc>
                <a:extLst>
                  <a:ext uri="{0D108BD9-81ED-4DB2-BD59-A6C34878D82A}">
                    <a16:rowId xmlns:a16="http://schemas.microsoft.com/office/drawing/2014/main" val="3913225520"/>
                  </a:ext>
                </a:extLst>
              </a:tr>
              <a:tr h="370840">
                <a:tc>
                  <a:txBody>
                    <a:bodyPr/>
                    <a:lstStyle/>
                    <a:p>
                      <a:r>
                        <a:rPr lang="en-US" dirty="0"/>
                        <a:t>Running Pace</a:t>
                      </a:r>
                      <a:endParaRPr lang="en-GB" dirty="0"/>
                    </a:p>
                  </a:txBody>
                  <a:tcPr/>
                </a:tc>
                <a:tc>
                  <a:txBody>
                    <a:bodyPr/>
                    <a:lstStyle/>
                    <a:p>
                      <a:r>
                        <a:rPr lang="en-US" dirty="0"/>
                        <a:t>5:37 min/km</a:t>
                      </a:r>
                      <a:endParaRPr lang="en-GB" dirty="0"/>
                    </a:p>
                  </a:txBody>
                  <a:tcPr/>
                </a:tc>
                <a:extLst>
                  <a:ext uri="{0D108BD9-81ED-4DB2-BD59-A6C34878D82A}">
                    <a16:rowId xmlns:a16="http://schemas.microsoft.com/office/drawing/2014/main" val="3942434507"/>
                  </a:ext>
                </a:extLst>
              </a:tr>
              <a:tr h="370840">
                <a:tc>
                  <a:txBody>
                    <a:bodyPr/>
                    <a:lstStyle/>
                    <a:p>
                      <a:r>
                        <a:rPr lang="en-US" dirty="0"/>
                        <a:t>Session Duration</a:t>
                      </a:r>
                      <a:endParaRPr lang="en-GB" dirty="0"/>
                    </a:p>
                  </a:txBody>
                  <a:tcPr/>
                </a:tc>
                <a:tc>
                  <a:txBody>
                    <a:bodyPr/>
                    <a:lstStyle/>
                    <a:p>
                      <a:r>
                        <a:rPr lang="en-US" dirty="0"/>
                        <a:t>16 minutes</a:t>
                      </a:r>
                      <a:endParaRPr lang="en-GB" dirty="0"/>
                    </a:p>
                  </a:txBody>
                  <a:tcPr/>
                </a:tc>
                <a:extLst>
                  <a:ext uri="{0D108BD9-81ED-4DB2-BD59-A6C34878D82A}">
                    <a16:rowId xmlns:a16="http://schemas.microsoft.com/office/drawing/2014/main" val="2797545636"/>
                  </a:ext>
                </a:extLst>
              </a:tr>
            </a:tbl>
          </a:graphicData>
        </a:graphic>
      </p:graphicFrame>
      <p:pic>
        <p:nvPicPr>
          <p:cNvPr id="3" name="Picture 2" descr="A black and white clock&#10;&#10;AI-generated content may be incorrect.">
            <a:extLst>
              <a:ext uri="{FF2B5EF4-FFF2-40B4-BE49-F238E27FC236}">
                <a16:creationId xmlns:a16="http://schemas.microsoft.com/office/drawing/2014/main" id="{DE4C6067-6EED-6B94-9644-46AA00FC3769}"/>
              </a:ext>
            </a:extLst>
          </p:cNvPr>
          <p:cNvPicPr>
            <a:picLocks noChangeAspect="1"/>
          </p:cNvPicPr>
          <p:nvPr/>
        </p:nvPicPr>
        <p:blipFill>
          <a:blip r:embed="rId2"/>
          <a:srcRect l="12554" r="14622" b="-637"/>
          <a:stretch>
            <a:fillRect/>
          </a:stretch>
        </p:blipFill>
        <p:spPr>
          <a:xfrm>
            <a:off x="7321159" y="5138262"/>
            <a:ext cx="1818597" cy="171688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 name="Rectangle 91">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94" name="Arc 93">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6100024" y="863980"/>
            <a:ext cx="2987899" cy="2240924"/>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p:cNvSpPr>
            <a:spLocks noGrp="1"/>
          </p:cNvSpPr>
          <p:nvPr>
            <p:ph type="title"/>
          </p:nvPr>
        </p:nvSpPr>
        <p:spPr>
          <a:xfrm>
            <a:off x="4421221" y="479493"/>
            <a:ext cx="4094129" cy="1325563"/>
          </a:xfrm>
        </p:spPr>
        <p:txBody>
          <a:bodyPr>
            <a:normAutofit/>
          </a:bodyPr>
          <a:lstStyle/>
          <a:p>
            <a:pPr>
              <a:lnSpc>
                <a:spcPct val="90000"/>
              </a:lnSpc>
            </a:pPr>
            <a:r>
              <a:rPr lang="en-US"/>
              <a:t>Why HIIT Was Chosen</a:t>
            </a:r>
          </a:p>
        </p:txBody>
      </p:sp>
      <p:sp>
        <p:nvSpPr>
          <p:cNvPr id="96" name="Freeform: Shape 95">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004647"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7" name="Picture 86" descr="Hiit Exercise Examples">
            <a:extLst>
              <a:ext uri="{FF2B5EF4-FFF2-40B4-BE49-F238E27FC236}">
                <a16:creationId xmlns:a16="http://schemas.microsoft.com/office/drawing/2014/main" id="{B4A8E59C-FCBC-0A72-0FBD-CC0B38A7EA02}"/>
              </a:ext>
            </a:extLst>
          </p:cNvPr>
          <p:cNvPicPr>
            <a:picLocks noChangeAspect="1"/>
          </p:cNvPicPr>
          <p:nvPr/>
        </p:nvPicPr>
        <p:blipFill>
          <a:blip r:embed="rId2"/>
          <a:srcRect l="21157" t="30014" r="19850"/>
          <a:stretch>
            <a:fillRect/>
          </a:stretch>
        </p:blipFill>
        <p:spPr>
          <a:xfrm>
            <a:off x="527386" y="1925452"/>
            <a:ext cx="3583036" cy="283735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graphicFrame>
        <p:nvGraphicFramePr>
          <p:cNvPr id="5" name="Content Placeholder 2">
            <a:extLst>
              <a:ext uri="{FF2B5EF4-FFF2-40B4-BE49-F238E27FC236}">
                <a16:creationId xmlns:a16="http://schemas.microsoft.com/office/drawing/2014/main" id="{0D6FBFCC-0868-F37D-48C2-5B7A97C5C043}"/>
              </a:ext>
            </a:extLst>
          </p:cNvPr>
          <p:cNvGraphicFramePr>
            <a:graphicFrameLocks noGrp="1"/>
          </p:cNvGraphicFramePr>
          <p:nvPr>
            <p:ph idx="1"/>
            <p:extLst>
              <p:ext uri="{D42A27DB-BD31-4B8C-83A1-F6EECF244321}">
                <p14:modId xmlns:p14="http://schemas.microsoft.com/office/powerpoint/2010/main" val="3483668271"/>
              </p:ext>
            </p:extLst>
          </p:nvPr>
        </p:nvGraphicFramePr>
        <p:xfrm>
          <a:off x="4421221" y="1984443"/>
          <a:ext cx="4094129" cy="41925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Literature Review – HIIT Adaptations</a:t>
            </a:r>
          </a:p>
        </p:txBody>
      </p:sp>
      <p:sp>
        <p:nvSpPr>
          <p:cNvPr id="3" name="Content Placeholder 2"/>
          <p:cNvSpPr>
            <a:spLocks noGrp="1"/>
          </p:cNvSpPr>
          <p:nvPr>
            <p:ph idx="1"/>
          </p:nvPr>
        </p:nvSpPr>
        <p:spPr/>
        <p:txBody>
          <a:bodyPr vert="horz" lIns="91440" tIns="45720" rIns="91440" bIns="45720" rtlCol="0" anchor="t">
            <a:normAutofit fontScale="85000" lnSpcReduction="20000"/>
          </a:bodyPr>
          <a:lstStyle/>
          <a:p>
            <a:pPr>
              <a:defRPr sz="2000"/>
            </a:pPr>
            <a:r>
              <a:rPr lang="en-US" dirty="0">
                <a:latin typeface="Times New Roman"/>
                <a:ea typeface="+mn-lt"/>
                <a:cs typeface="Times New Roman"/>
              </a:rPr>
              <a:t>VO2  max improvements following HIIT have consistently been reported within endurance literature, with Helgerud et al. (2007) demonstrating significantly greater aerobic adaptations compared to moderate-intensity training. </a:t>
            </a:r>
            <a:endParaRPr lang="en-US">
              <a:latin typeface="Times New Roman"/>
              <a:cs typeface="Times New Roman"/>
            </a:endParaRPr>
          </a:p>
          <a:p>
            <a:pPr>
              <a:defRPr sz="2000"/>
            </a:pPr>
            <a:r>
              <a:rPr lang="en-US" dirty="0">
                <a:latin typeface="Times New Roman"/>
                <a:ea typeface="+mn-lt"/>
                <a:cs typeface="Times New Roman"/>
              </a:rPr>
              <a:t>Milanović et al. (2015) found HIIT to be an effective method for improving cardiovascular fitness and aerobic performance across multiple populations, suggesting HIIT can produce substantial physiological adaptations within relatively short intervention periods. </a:t>
            </a:r>
            <a:endParaRPr>
              <a:latin typeface="Times New Roman"/>
              <a:cs typeface="Times New Roman"/>
            </a:endParaRPr>
          </a:p>
          <a:p>
            <a:pPr>
              <a:defRPr sz="2000"/>
            </a:pPr>
            <a:r>
              <a:rPr lang="en-US" dirty="0">
                <a:latin typeface="Times New Roman"/>
                <a:ea typeface="+mn-lt"/>
                <a:cs typeface="Times New Roman"/>
              </a:rPr>
              <a:t>Buchheit &amp; Laursen (2013) highlighted HIIT as an effective strategy for improving cardiovascular performance through increases in stroke volume, mitochondrial adaptations and oxygen </a:t>
            </a:r>
            <a:r>
              <a:rPr lang="en-US" dirty="0" err="1">
                <a:latin typeface="Times New Roman"/>
                <a:ea typeface="+mn-lt"/>
                <a:cs typeface="Times New Roman"/>
              </a:rPr>
              <a:t>utilisation</a:t>
            </a:r>
            <a:r>
              <a:rPr lang="en-US" dirty="0">
                <a:latin typeface="Times New Roman"/>
                <a:ea typeface="+mn-lt"/>
                <a:cs typeface="Times New Roman"/>
              </a:rPr>
              <a:t>. </a:t>
            </a:r>
            <a:endParaRPr>
              <a:latin typeface="Times New Roman"/>
              <a:cs typeface="Times New Roman"/>
            </a:endParaRPr>
          </a:p>
          <a:p>
            <a:pPr>
              <a:defRPr sz="2000"/>
            </a:pPr>
            <a:r>
              <a:rPr lang="en-US">
                <a:latin typeface="Times New Roman"/>
                <a:ea typeface="+mn-lt"/>
                <a:cs typeface="Times New Roman"/>
              </a:rPr>
              <a:t>Weston et al. (2014) reported that even low-volume HIIT interventions can significantly improve aerobic fitness, supporting the time-efficient nature of HIIT training. </a:t>
            </a:r>
            <a:endParaRPr lang="en-US">
              <a:latin typeface="Times New Roman"/>
              <a:cs typeface="Times New Roman"/>
            </a:endParaRPr>
          </a:p>
          <a:p>
            <a:pPr>
              <a:defRPr sz="2000"/>
            </a:pPr>
            <a:r>
              <a:rPr lang="en-US">
                <a:latin typeface="Times New Roman"/>
                <a:ea typeface="+mn-lt"/>
                <a:cs typeface="Times New Roman"/>
              </a:rPr>
              <a:t>Buchheit (2024) further suggested that repeated exposure to high-intensity exercise may improve exercise tolerance, cardiovascular efficiency and repeated sprint performance through progressive overload and metabolic adaptation. </a:t>
            </a:r>
            <a:endParaRPr lang="en-US">
              <a:latin typeface="Times New Roman"/>
              <a:cs typeface="Times New Roman"/>
            </a:endParaRPr>
          </a:p>
          <a:p>
            <a:pPr>
              <a:defRPr sz="2000"/>
            </a:pPr>
            <a:r>
              <a:rPr lang="en-US" dirty="0">
                <a:latin typeface="Times New Roman"/>
                <a:ea typeface="+mn-lt"/>
                <a:cs typeface="Times New Roman"/>
              </a:rPr>
              <a:t>Repeated sprint training literature (</a:t>
            </a:r>
            <a:r>
              <a:rPr lang="en-US" dirty="0">
                <a:ea typeface="+mn-lt"/>
                <a:cs typeface="+mn-lt"/>
              </a:rPr>
              <a:t>Bishop, Girard and Méndez-Villanueva 2011</a:t>
            </a:r>
            <a:r>
              <a:rPr lang="en-US" dirty="0">
                <a:latin typeface="Times New Roman"/>
                <a:ea typeface="+mn-lt"/>
                <a:cs typeface="Times New Roman"/>
              </a:rPr>
              <a:t>) has also demonstrated improvements in anaerobic capacity, recovery ability and cardiovascular demand during high-intensity exercise protocols.</a:t>
            </a:r>
          </a:p>
          <a:p>
            <a:pPr>
              <a:defRPr sz="2000"/>
            </a:pPr>
            <a:endParaRPr dirty="0">
              <a:ea typeface="Calibri"/>
              <a:cs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7984"/>
            <a:ext cx="8229600" cy="1143000"/>
          </a:xfrm>
        </p:spPr>
        <p:txBody>
          <a:bodyPr>
            <a:normAutofit fontScale="90000"/>
          </a:bodyPr>
          <a:lstStyle/>
          <a:p>
            <a:r>
              <a:t>Literature Review – HR &amp; HRV Monitoring</a:t>
            </a:r>
          </a:p>
        </p:txBody>
      </p:sp>
      <p:sp>
        <p:nvSpPr>
          <p:cNvPr id="3" name="Content Placeholder 2"/>
          <p:cNvSpPr>
            <a:spLocks noGrp="1"/>
          </p:cNvSpPr>
          <p:nvPr>
            <p:ph idx="1"/>
          </p:nvPr>
        </p:nvSpPr>
        <p:spPr>
          <a:xfrm>
            <a:off x="457200" y="1719375"/>
            <a:ext cx="8229600" cy="4525963"/>
          </a:xfrm>
        </p:spPr>
        <p:txBody>
          <a:bodyPr vert="horz" lIns="91440" tIns="45720" rIns="91440" bIns="45720" rtlCol="0" anchor="t">
            <a:normAutofit fontScale="85000" lnSpcReduction="10000"/>
          </a:bodyPr>
          <a:lstStyle/>
          <a:p>
            <a:pPr>
              <a:defRPr sz="2000"/>
            </a:pPr>
            <a:r>
              <a:rPr lang="en-US" dirty="0">
                <a:latin typeface="Times New Roman"/>
                <a:ea typeface="+mn-lt"/>
                <a:cs typeface="Times New Roman"/>
              </a:rPr>
              <a:t>Heart rate monitoring allows accurate prescription and monitoring of exercise intensity, ensuring training is performed within targeted physiological zones associated with cardiovascular adaptation. </a:t>
            </a:r>
            <a:endParaRPr lang="en-US" dirty="0">
              <a:latin typeface="Times New Roman"/>
              <a:cs typeface="Times New Roman"/>
            </a:endParaRPr>
          </a:p>
          <a:p>
            <a:pPr>
              <a:defRPr sz="2000"/>
            </a:pPr>
            <a:r>
              <a:rPr lang="en-US" dirty="0">
                <a:latin typeface="Times New Roman"/>
                <a:ea typeface="+mn-lt"/>
                <a:cs typeface="Times New Roman"/>
              </a:rPr>
              <a:t>Kiviniemi et al. (2010) demonstrated that HRV-guided training improved aerobic adaptations and exercise prescription by adjusting training intensity based on recovery status and autonomic readiness. </a:t>
            </a:r>
            <a:endParaRPr dirty="0">
              <a:latin typeface="Times New Roman"/>
              <a:cs typeface="Times New Roman"/>
            </a:endParaRPr>
          </a:p>
          <a:p>
            <a:pPr>
              <a:defRPr sz="2000"/>
            </a:pPr>
            <a:r>
              <a:rPr lang="en-US" dirty="0">
                <a:latin typeface="Times New Roman"/>
                <a:ea typeface="+mn-lt"/>
                <a:cs typeface="Times New Roman"/>
              </a:rPr>
              <a:t>HRV monitoring may help assess parasympathetic nervous system activity and recovery, with higher HRV values generally associated with improved recovery and cardiovascular efficiency. </a:t>
            </a:r>
            <a:endParaRPr dirty="0">
              <a:latin typeface="Times New Roman"/>
              <a:cs typeface="Times New Roman"/>
            </a:endParaRPr>
          </a:p>
          <a:p>
            <a:pPr>
              <a:defRPr sz="2000"/>
            </a:pPr>
            <a:r>
              <a:rPr lang="en-US" dirty="0">
                <a:latin typeface="Times New Roman"/>
                <a:ea typeface="+mn-lt"/>
                <a:cs typeface="Times New Roman"/>
              </a:rPr>
              <a:t>Training prescription guided by HRV has been suggested to </a:t>
            </a:r>
            <a:r>
              <a:rPr lang="en-US" dirty="0" err="1">
                <a:latin typeface="Times New Roman"/>
                <a:ea typeface="+mn-lt"/>
                <a:cs typeface="Times New Roman"/>
              </a:rPr>
              <a:t>optimise</a:t>
            </a:r>
            <a:r>
              <a:rPr lang="en-US" dirty="0">
                <a:latin typeface="Times New Roman"/>
                <a:ea typeface="+mn-lt"/>
                <a:cs typeface="Times New Roman"/>
              </a:rPr>
              <a:t> adaptation while reducing the likelihood of excessive fatigue or overtraining (Kiviniemi et al., 2007). </a:t>
            </a:r>
            <a:endParaRPr lang="en-US" dirty="0">
              <a:latin typeface="Times New Roman"/>
              <a:cs typeface="Times New Roman"/>
            </a:endParaRPr>
          </a:p>
          <a:p>
            <a:pPr>
              <a:defRPr sz="2000"/>
            </a:pPr>
            <a:r>
              <a:rPr lang="en-US" dirty="0">
                <a:latin typeface="Times New Roman"/>
                <a:ea typeface="+mn-lt"/>
                <a:cs typeface="Times New Roman"/>
              </a:rPr>
              <a:t>Wearable HR technology, such as Polar heart rate monitoring systems, provides practical and objective measurement of training load, exercise intensity and recovery within applied sport settings. </a:t>
            </a:r>
            <a:endParaRPr lang="en-US" dirty="0">
              <a:latin typeface="Times New Roman"/>
              <a:cs typeface="Times New Roman"/>
            </a:endParaRPr>
          </a:p>
          <a:p>
            <a:pPr>
              <a:defRPr sz="2000"/>
            </a:pPr>
            <a:r>
              <a:rPr lang="en-US" dirty="0">
                <a:latin typeface="Times New Roman"/>
                <a:ea typeface="+mn-lt"/>
                <a:cs typeface="Times New Roman"/>
              </a:rPr>
              <a:t>Systematic reviews investigating HRV-guided endurance training have reported improvements in aerobic performance, VO₂ max and recovery management through </a:t>
            </a:r>
            <a:r>
              <a:rPr lang="en-US" dirty="0" err="1">
                <a:latin typeface="Times New Roman"/>
                <a:ea typeface="+mn-lt"/>
                <a:cs typeface="Times New Roman"/>
              </a:rPr>
              <a:t>individualised</a:t>
            </a:r>
            <a:r>
              <a:rPr lang="en-US" dirty="0">
                <a:latin typeface="Times New Roman"/>
                <a:ea typeface="+mn-lt"/>
                <a:cs typeface="Times New Roman"/>
              </a:rPr>
              <a:t> training prescription.</a:t>
            </a:r>
          </a:p>
          <a:p>
            <a:pPr>
              <a:defRPr sz="2000"/>
            </a:pPr>
            <a:endParaRPr dirty="0">
              <a:ea typeface="Calibri"/>
              <a:cs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57519" y="741391"/>
            <a:ext cx="3448311" cy="1616203"/>
          </a:xfrm>
        </p:spPr>
        <p:txBody>
          <a:bodyPr anchor="b">
            <a:normAutofit/>
          </a:bodyPr>
          <a:lstStyle/>
          <a:p>
            <a:r>
              <a:rPr lang="en-US" sz="2800"/>
              <a:t>Intervention Design</a:t>
            </a:r>
          </a:p>
        </p:txBody>
      </p:sp>
      <p:sp>
        <p:nvSpPr>
          <p:cNvPr id="3" name="Content Placeholder 2"/>
          <p:cNvSpPr>
            <a:spLocks noGrp="1"/>
          </p:cNvSpPr>
          <p:nvPr>
            <p:ph idx="1"/>
          </p:nvPr>
        </p:nvSpPr>
        <p:spPr>
          <a:xfrm>
            <a:off x="657519" y="2533476"/>
            <a:ext cx="3448310" cy="3447832"/>
          </a:xfrm>
        </p:spPr>
        <p:txBody>
          <a:bodyPr anchor="t">
            <a:normAutofit/>
          </a:bodyPr>
          <a:lstStyle/>
          <a:p>
            <a:pPr>
              <a:lnSpc>
                <a:spcPct val="90000"/>
              </a:lnSpc>
              <a:defRPr sz="2000"/>
            </a:pPr>
            <a:r>
              <a:rPr lang="en-US" sz="1700"/>
              <a:t>Duration: 6 weeks</a:t>
            </a:r>
          </a:p>
          <a:p>
            <a:pPr>
              <a:lnSpc>
                <a:spcPct val="90000"/>
              </a:lnSpc>
              <a:defRPr sz="2000"/>
            </a:pPr>
            <a:r>
              <a:rPr lang="en-US" sz="1700"/>
              <a:t>Frequency: 2 sessions/week progressing to 3 sessions/week</a:t>
            </a:r>
          </a:p>
          <a:p>
            <a:pPr>
              <a:lnSpc>
                <a:spcPct val="90000"/>
              </a:lnSpc>
              <a:defRPr sz="2000"/>
            </a:pPr>
            <a:r>
              <a:rPr lang="en-US" sz="1700"/>
              <a:t>Intensity: 85–95% HRmax</a:t>
            </a:r>
          </a:p>
          <a:p>
            <a:pPr>
              <a:lnSpc>
                <a:spcPct val="90000"/>
              </a:lnSpc>
              <a:defRPr sz="2000"/>
            </a:pPr>
            <a:r>
              <a:rPr lang="en-US" sz="1700"/>
              <a:t>Type: Running-based HIIT with continuous running and high-intensity bursts</a:t>
            </a:r>
          </a:p>
          <a:p>
            <a:pPr>
              <a:lnSpc>
                <a:spcPct val="90000"/>
              </a:lnSpc>
              <a:defRPr sz="2000"/>
            </a:pPr>
            <a:r>
              <a:rPr lang="en-US" sz="1700"/>
              <a:t>Monitoring: Polar HR sensor and Polar Beat app</a:t>
            </a:r>
          </a:p>
          <a:p>
            <a:pPr>
              <a:lnSpc>
                <a:spcPct val="90000"/>
              </a:lnSpc>
              <a:defRPr sz="2000"/>
            </a:pPr>
            <a:r>
              <a:rPr lang="en-US" sz="1700"/>
              <a:t>Progressive overload applied through increased duration and intensity</a:t>
            </a:r>
          </a:p>
        </p:txBody>
      </p:sp>
      <p:pic>
        <p:nvPicPr>
          <p:cNvPr id="4" name="Picture 3" descr="Intervention blue concept icon Stock Vector Image &amp; Art - Alamy">
            <a:extLst>
              <a:ext uri="{FF2B5EF4-FFF2-40B4-BE49-F238E27FC236}">
                <a16:creationId xmlns:a16="http://schemas.microsoft.com/office/drawing/2014/main" id="{68B8D6A0-B898-666E-5682-7467136F9BC0}"/>
              </a:ext>
            </a:extLst>
          </p:cNvPr>
          <p:cNvPicPr>
            <a:picLocks noChangeAspect="1"/>
          </p:cNvPicPr>
          <p:nvPr/>
        </p:nvPicPr>
        <p:blipFill>
          <a:blip r:embed="rId2"/>
          <a:srcRect t="189" r="257" b="13441"/>
          <a:stretch>
            <a:fillRect/>
          </a:stretch>
        </p:blipFill>
        <p:spPr>
          <a:xfrm>
            <a:off x="4572000" y="1297861"/>
            <a:ext cx="3989297" cy="4187196"/>
          </a:xfrm>
          <a:prstGeom prst="rect">
            <a:avLst/>
          </a:prstGeom>
        </p:spPr>
      </p:pic>
      <p:grpSp>
        <p:nvGrpSpPr>
          <p:cNvPr id="9" name="Group 8">
            <a:extLst>
              <a:ext uri="{FF2B5EF4-FFF2-40B4-BE49-F238E27FC236}">
                <a16:creationId xmlns:a16="http://schemas.microsoft.com/office/drawing/2014/main" id="{1FD67D68-9B83-C338-8342-3348D8F223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768" y="6737718"/>
            <a:ext cx="9155399" cy="123363"/>
            <a:chOff x="-5025" y="6737718"/>
            <a:chExt cx="12207200" cy="123363"/>
          </a:xfrm>
        </p:grpSpPr>
        <p:sp>
          <p:nvSpPr>
            <p:cNvPr id="10" name="Rectangle 9">
              <a:extLst>
                <a:ext uri="{FF2B5EF4-FFF2-40B4-BE49-F238E27FC236}">
                  <a16:creationId xmlns:a16="http://schemas.microsoft.com/office/drawing/2014/main" id="{1E397F34-6B84-0D3B-0F29-B1D134B3B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BD98075-BFC1-BE9C-7FB7-23FE55E433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57519" y="741391"/>
            <a:ext cx="3448311" cy="1616203"/>
          </a:xfrm>
        </p:spPr>
        <p:txBody>
          <a:bodyPr anchor="b">
            <a:normAutofit/>
          </a:bodyPr>
          <a:lstStyle/>
          <a:p>
            <a:r>
              <a:rPr lang="en-US" sz="2800"/>
              <a:t>Weekly Progression</a:t>
            </a:r>
          </a:p>
        </p:txBody>
      </p:sp>
      <p:sp>
        <p:nvSpPr>
          <p:cNvPr id="3" name="Content Placeholder 2"/>
          <p:cNvSpPr>
            <a:spLocks noGrp="1"/>
          </p:cNvSpPr>
          <p:nvPr>
            <p:ph idx="1"/>
          </p:nvPr>
        </p:nvSpPr>
        <p:spPr>
          <a:xfrm>
            <a:off x="657519" y="2533476"/>
            <a:ext cx="3448310" cy="3447832"/>
          </a:xfrm>
        </p:spPr>
        <p:txBody>
          <a:bodyPr anchor="t">
            <a:normAutofit/>
          </a:bodyPr>
          <a:lstStyle/>
          <a:p>
            <a:pPr>
              <a:defRPr sz="2000"/>
            </a:pPr>
            <a:r>
              <a:rPr lang="en-US" sz="1700"/>
              <a:t>Week 1–2: Continuous runs with short bursts and adaptation focus</a:t>
            </a:r>
          </a:p>
          <a:p>
            <a:pPr>
              <a:defRPr sz="2000"/>
            </a:pPr>
            <a:r>
              <a:rPr lang="en-US" sz="1700"/>
              <a:t>Week 3–4: Increased interval duration and reduced recovery</a:t>
            </a:r>
          </a:p>
          <a:p>
            <a:pPr>
              <a:defRPr sz="2000"/>
            </a:pPr>
            <a:r>
              <a:rPr lang="en-US" sz="1700"/>
              <a:t>Week 5: Greater exposure to Zone 4–5 intensity</a:t>
            </a:r>
          </a:p>
          <a:p>
            <a:pPr>
              <a:defRPr sz="2000"/>
            </a:pPr>
            <a:r>
              <a:rPr lang="en-US" sz="1700"/>
              <a:t>Week 6: Peak intensity sessions and maximal effort intervals</a:t>
            </a:r>
          </a:p>
          <a:p>
            <a:pPr>
              <a:defRPr sz="2000"/>
            </a:pPr>
            <a:r>
              <a:rPr lang="en-US" sz="1700"/>
              <a:t>Pace, distance and session duration improved progressively</a:t>
            </a:r>
          </a:p>
        </p:txBody>
      </p:sp>
      <p:pic>
        <p:nvPicPr>
          <p:cNvPr id="4" name="Picture 3" descr="Premium Vector | Progression graph illustration">
            <a:extLst>
              <a:ext uri="{FF2B5EF4-FFF2-40B4-BE49-F238E27FC236}">
                <a16:creationId xmlns:a16="http://schemas.microsoft.com/office/drawing/2014/main" id="{576D1A70-A2C4-7E86-E644-B1B99640C4E8}"/>
              </a:ext>
            </a:extLst>
          </p:cNvPr>
          <p:cNvPicPr>
            <a:picLocks noChangeAspect="1"/>
          </p:cNvPicPr>
          <p:nvPr/>
        </p:nvPicPr>
        <p:blipFill>
          <a:blip r:embed="rId2"/>
          <a:stretch>
            <a:fillRect/>
          </a:stretch>
        </p:blipFill>
        <p:spPr>
          <a:xfrm>
            <a:off x="4572000" y="1780780"/>
            <a:ext cx="3989297" cy="3221357"/>
          </a:xfrm>
          <a:prstGeom prst="rect">
            <a:avLst/>
          </a:prstGeom>
        </p:spPr>
      </p:pic>
      <p:grpSp>
        <p:nvGrpSpPr>
          <p:cNvPr id="9" name="Group 8">
            <a:extLst>
              <a:ext uri="{FF2B5EF4-FFF2-40B4-BE49-F238E27FC236}">
                <a16:creationId xmlns:a16="http://schemas.microsoft.com/office/drawing/2014/main" id="{1FD67D68-9B83-C338-8342-3348D8F223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768" y="6737718"/>
            <a:ext cx="9155399" cy="123363"/>
            <a:chOff x="-5025" y="6737718"/>
            <a:chExt cx="12207200" cy="123363"/>
          </a:xfrm>
        </p:grpSpPr>
        <p:sp>
          <p:nvSpPr>
            <p:cNvPr id="10" name="Rectangle 9">
              <a:extLst>
                <a:ext uri="{FF2B5EF4-FFF2-40B4-BE49-F238E27FC236}">
                  <a16:creationId xmlns:a16="http://schemas.microsoft.com/office/drawing/2014/main" id="{1E397F34-6B84-0D3B-0F29-B1D134B3B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BD98075-BFC1-BE9C-7FB7-23FE55E433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57520" y="741391"/>
            <a:ext cx="2124993" cy="1616203"/>
          </a:xfrm>
        </p:spPr>
        <p:txBody>
          <a:bodyPr anchor="b">
            <a:normAutofit/>
          </a:bodyPr>
          <a:lstStyle/>
          <a:p>
            <a:r>
              <a:rPr lang="en-US" sz="2800"/>
              <a:t>Heart Rate &amp; HRV Monitoring</a:t>
            </a:r>
          </a:p>
        </p:txBody>
      </p:sp>
      <p:sp>
        <p:nvSpPr>
          <p:cNvPr id="3" name="Content Placeholder 2"/>
          <p:cNvSpPr>
            <a:spLocks noGrp="1"/>
          </p:cNvSpPr>
          <p:nvPr>
            <p:ph idx="1"/>
          </p:nvPr>
        </p:nvSpPr>
        <p:spPr>
          <a:xfrm>
            <a:off x="495008" y="2533476"/>
            <a:ext cx="2439182" cy="3447832"/>
          </a:xfrm>
        </p:spPr>
        <p:txBody>
          <a:bodyPr anchor="t">
            <a:normAutofit/>
          </a:bodyPr>
          <a:lstStyle/>
          <a:p>
            <a:pPr>
              <a:lnSpc>
                <a:spcPct val="90000"/>
              </a:lnSpc>
              <a:defRPr sz="2000"/>
            </a:pPr>
            <a:r>
              <a:rPr lang="en-US" sz="1200"/>
              <a:t>Average session HR ranged between approximately 166–170 bpm.</a:t>
            </a:r>
          </a:p>
          <a:p>
            <a:pPr>
              <a:lnSpc>
                <a:spcPct val="90000"/>
              </a:lnSpc>
              <a:defRPr sz="2000"/>
            </a:pPr>
            <a:r>
              <a:rPr lang="en-US" sz="1200"/>
              <a:t>Majority of training time spent in HR Zone 4–5.</a:t>
            </a:r>
          </a:p>
          <a:p>
            <a:pPr>
              <a:lnSpc>
                <a:spcPct val="90000"/>
              </a:lnSpc>
              <a:defRPr sz="2000"/>
            </a:pPr>
            <a:r>
              <a:rPr lang="en-US" sz="1200"/>
              <a:t>Training sessions classified as ‘Maximum’ and ‘Tempo’ by Polar software.</a:t>
            </a:r>
          </a:p>
          <a:p>
            <a:pPr>
              <a:lnSpc>
                <a:spcPct val="90000"/>
              </a:lnSpc>
              <a:defRPr sz="2000"/>
            </a:pPr>
            <a:r>
              <a:rPr lang="en-US" sz="1200"/>
              <a:t>HRV monitoring used to assess recovery and readiness.</a:t>
            </a:r>
          </a:p>
          <a:p>
            <a:pPr>
              <a:lnSpc>
                <a:spcPct val="90000"/>
              </a:lnSpc>
              <a:defRPr sz="2000"/>
            </a:pPr>
            <a:r>
              <a:rPr lang="en-US" sz="1200"/>
              <a:t>Lower resting HR post-intervention suggested improved cardiovascular efficiency.</a:t>
            </a:r>
          </a:p>
          <a:p>
            <a:pPr>
              <a:lnSpc>
                <a:spcPct val="90000"/>
              </a:lnSpc>
              <a:defRPr sz="2000"/>
            </a:pPr>
            <a:r>
              <a:rPr lang="en-US" sz="1200"/>
              <a:t>Add Polar screenshots here.</a:t>
            </a:r>
          </a:p>
        </p:txBody>
      </p:sp>
      <p:pic>
        <p:nvPicPr>
          <p:cNvPr id="5" name="Picture 4" descr="A screenshot of a fitness app&#10;&#10;AI-generated content may be incorrect.">
            <a:extLst>
              <a:ext uri="{FF2B5EF4-FFF2-40B4-BE49-F238E27FC236}">
                <a16:creationId xmlns:a16="http://schemas.microsoft.com/office/drawing/2014/main" id="{BFE690B2-9225-B995-72FB-6DBC85990AC5}"/>
              </a:ext>
            </a:extLst>
          </p:cNvPr>
          <p:cNvPicPr>
            <a:picLocks noChangeAspect="1"/>
          </p:cNvPicPr>
          <p:nvPr/>
        </p:nvPicPr>
        <p:blipFill>
          <a:blip r:embed="rId2"/>
          <a:stretch>
            <a:fillRect/>
          </a:stretch>
        </p:blipFill>
        <p:spPr>
          <a:xfrm>
            <a:off x="3099332" y="1518203"/>
            <a:ext cx="2758401" cy="3442398"/>
          </a:xfrm>
          <a:prstGeom prst="rect">
            <a:avLst/>
          </a:prstGeom>
        </p:spPr>
      </p:pic>
      <p:pic>
        <p:nvPicPr>
          <p:cNvPr id="4" name="Picture 3" descr="A screenshot of a graph&#10;&#10;AI-generated content may be incorrect.">
            <a:extLst>
              <a:ext uri="{FF2B5EF4-FFF2-40B4-BE49-F238E27FC236}">
                <a16:creationId xmlns:a16="http://schemas.microsoft.com/office/drawing/2014/main" id="{F54379BD-4B63-D430-82E0-2EE10C73489E}"/>
              </a:ext>
            </a:extLst>
          </p:cNvPr>
          <p:cNvPicPr>
            <a:picLocks noChangeAspect="1"/>
          </p:cNvPicPr>
          <p:nvPr/>
        </p:nvPicPr>
        <p:blipFill>
          <a:blip r:embed="rId3"/>
          <a:stretch>
            <a:fillRect/>
          </a:stretch>
        </p:blipFill>
        <p:spPr>
          <a:xfrm>
            <a:off x="5987835" y="1516895"/>
            <a:ext cx="2769497" cy="3445015"/>
          </a:xfrm>
          <a:prstGeom prst="rect">
            <a:avLst/>
          </a:prstGeom>
        </p:spPr>
      </p:pic>
      <p:grpSp>
        <p:nvGrpSpPr>
          <p:cNvPr id="10" name="Group 9">
            <a:extLst>
              <a:ext uri="{FF2B5EF4-FFF2-40B4-BE49-F238E27FC236}">
                <a16:creationId xmlns:a16="http://schemas.microsoft.com/office/drawing/2014/main" id="{792AA144-DDFF-C43B-6866-516C9091D06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6737460"/>
            <a:ext cx="9144000" cy="123364"/>
            <a:chOff x="1" y="6737460"/>
            <a:chExt cx="12192000" cy="123364"/>
          </a:xfrm>
        </p:grpSpPr>
        <p:sp>
          <p:nvSpPr>
            <p:cNvPr id="11" name="Rectangle 10">
              <a:extLst>
                <a:ext uri="{FF2B5EF4-FFF2-40B4-BE49-F238E27FC236}">
                  <a16:creationId xmlns:a16="http://schemas.microsoft.com/office/drawing/2014/main" id="{56557A69-9517-26A8-EF3F-E65057EEC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6034320" y="703141"/>
              <a:ext cx="123362" cy="12192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7C5987E-7AB5-0A21-D727-68B38B342C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40559" y="4909383"/>
              <a:ext cx="123362" cy="3779520"/>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TextBox 5">
            <a:extLst>
              <a:ext uri="{FF2B5EF4-FFF2-40B4-BE49-F238E27FC236}">
                <a16:creationId xmlns:a16="http://schemas.microsoft.com/office/drawing/2014/main" id="{5BE59645-D90A-AE56-E164-0778E61A2E93}"/>
              </a:ext>
            </a:extLst>
          </p:cNvPr>
          <p:cNvSpPr txBox="1"/>
          <p:nvPr/>
        </p:nvSpPr>
        <p:spPr>
          <a:xfrm>
            <a:off x="3874759" y="1145369"/>
            <a:ext cx="92604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Week 1</a:t>
            </a:r>
            <a:endParaRPr lang="en-US"/>
          </a:p>
        </p:txBody>
      </p:sp>
      <p:sp>
        <p:nvSpPr>
          <p:cNvPr id="7" name="TextBox 6">
            <a:extLst>
              <a:ext uri="{FF2B5EF4-FFF2-40B4-BE49-F238E27FC236}">
                <a16:creationId xmlns:a16="http://schemas.microsoft.com/office/drawing/2014/main" id="{1C0E1D93-8DBF-A596-B497-C756631EB9DF}"/>
              </a:ext>
            </a:extLst>
          </p:cNvPr>
          <p:cNvSpPr txBox="1"/>
          <p:nvPr/>
        </p:nvSpPr>
        <p:spPr>
          <a:xfrm>
            <a:off x="6908313" y="1145368"/>
            <a:ext cx="92604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Week 6</a:t>
            </a:r>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61293230-B0F6-45B1-96D1-13D18E2429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0A1E0707-4985-454B-ACE0-4855BB558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240078" cy="6858000"/>
          </a:xfrm>
          <a:custGeom>
            <a:avLst/>
            <a:gdLst>
              <a:gd name="connsiteX0" fmla="*/ 0 w 6096000"/>
              <a:gd name="connsiteY0" fmla="*/ 0 h 6858000"/>
              <a:gd name="connsiteX1" fmla="*/ 5567517 w 6096000"/>
              <a:gd name="connsiteY1" fmla="*/ 0 h 6858000"/>
              <a:gd name="connsiteX2" fmla="*/ 5566938 w 6096000"/>
              <a:gd name="connsiteY2" fmla="*/ 1705 h 6858000"/>
              <a:gd name="connsiteX3" fmla="*/ 5551594 w 6096000"/>
              <a:gd name="connsiteY3" fmla="*/ 17287 h 6858000"/>
              <a:gd name="connsiteX4" fmla="*/ 5545641 w 6096000"/>
              <a:gd name="connsiteY4" fmla="*/ 130336 h 6858000"/>
              <a:gd name="connsiteX5" fmla="*/ 5538289 w 6096000"/>
              <a:gd name="connsiteY5" fmla="*/ 187093 h 6858000"/>
              <a:gd name="connsiteX6" fmla="*/ 5545790 w 6096000"/>
              <a:gd name="connsiteY6" fmla="*/ 265704 h 6858000"/>
              <a:gd name="connsiteX7" fmla="*/ 5542313 w 6096000"/>
              <a:gd name="connsiteY7" fmla="*/ 354566 h 6858000"/>
              <a:gd name="connsiteX8" fmla="*/ 5524126 w 6096000"/>
              <a:gd name="connsiteY8" fmla="*/ 472000 h 6858000"/>
              <a:gd name="connsiteX9" fmla="*/ 5522170 w 6096000"/>
              <a:gd name="connsiteY9" fmla="*/ 473782 h 6858000"/>
              <a:gd name="connsiteX10" fmla="*/ 5521798 w 6096000"/>
              <a:gd name="connsiteY10" fmla="*/ 491380 h 6858000"/>
              <a:gd name="connsiteX11" fmla="*/ 5536419 w 6096000"/>
              <a:gd name="connsiteY11" fmla="*/ 531675 h 6858000"/>
              <a:gd name="connsiteX12" fmla="*/ 5533435 w 6096000"/>
              <a:gd name="connsiteY12" fmla="*/ 536015 h 6858000"/>
              <a:gd name="connsiteX13" fmla="*/ 5538088 w 6096000"/>
              <a:gd name="connsiteY13" fmla="*/ 572092 h 6858000"/>
              <a:gd name="connsiteX14" fmla="*/ 5536061 w 6096000"/>
              <a:gd name="connsiteY14" fmla="*/ 572511 h 6858000"/>
              <a:gd name="connsiteX15" fmla="*/ 5528218 w 6096000"/>
              <a:gd name="connsiteY15" fmla="*/ 582332 h 6858000"/>
              <a:gd name="connsiteX16" fmla="*/ 5518011 w 6096000"/>
              <a:gd name="connsiteY16" fmla="*/ 601285 h 6858000"/>
              <a:gd name="connsiteX17" fmla="*/ 5473174 w 6096000"/>
              <a:gd name="connsiteY17" fmla="*/ 681608 h 6858000"/>
              <a:gd name="connsiteX18" fmla="*/ 5472963 w 6096000"/>
              <a:gd name="connsiteY18" fmla="*/ 689151 h 6858000"/>
              <a:gd name="connsiteX19" fmla="*/ 5472485 w 6096000"/>
              <a:gd name="connsiteY19" fmla="*/ 689289 h 6858000"/>
              <a:gd name="connsiteX20" fmla="*/ 5471326 w 6096000"/>
              <a:gd name="connsiteY20" fmla="*/ 697222 h 6858000"/>
              <a:gd name="connsiteX21" fmla="*/ 5472164 w 6096000"/>
              <a:gd name="connsiteY21" fmla="*/ 717531 h 6858000"/>
              <a:gd name="connsiteX22" fmla="*/ 5468891 w 6096000"/>
              <a:gd name="connsiteY22" fmla="*/ 722494 h 6858000"/>
              <a:gd name="connsiteX23" fmla="*/ 5463081 w 6096000"/>
              <a:gd name="connsiteY23" fmla="*/ 724368 h 6858000"/>
              <a:gd name="connsiteX24" fmla="*/ 5446981 w 6096000"/>
              <a:gd name="connsiteY24" fmla="*/ 752692 h 6858000"/>
              <a:gd name="connsiteX25" fmla="*/ 5417190 w 6096000"/>
              <a:gd name="connsiteY25" fmla="*/ 816346 h 6858000"/>
              <a:gd name="connsiteX26" fmla="*/ 5388958 w 6096000"/>
              <a:gd name="connsiteY26" fmla="*/ 889417 h 6858000"/>
              <a:gd name="connsiteX27" fmla="*/ 5307044 w 6096000"/>
              <a:gd name="connsiteY27" fmla="*/ 1063288 h 6858000"/>
              <a:gd name="connsiteX28" fmla="*/ 5303837 w 6096000"/>
              <a:gd name="connsiteY28" fmla="*/ 1157176 h 6858000"/>
              <a:gd name="connsiteX29" fmla="*/ 5286494 w 6096000"/>
              <a:gd name="connsiteY29" fmla="*/ 1210776 h 6858000"/>
              <a:gd name="connsiteX30" fmla="*/ 5282463 w 6096000"/>
              <a:gd name="connsiteY30" fmla="*/ 1301993 h 6858000"/>
              <a:gd name="connsiteX31" fmla="*/ 5252235 w 6096000"/>
              <a:gd name="connsiteY31" fmla="*/ 1360879 h 6858000"/>
              <a:gd name="connsiteX32" fmla="*/ 5244497 w 6096000"/>
              <a:gd name="connsiteY32" fmla="*/ 1404045 h 6858000"/>
              <a:gd name="connsiteX33" fmla="*/ 5223823 w 6096000"/>
              <a:gd name="connsiteY33" fmla="*/ 1429568 h 6858000"/>
              <a:gd name="connsiteX34" fmla="*/ 5224851 w 6096000"/>
              <a:gd name="connsiteY34" fmla="*/ 1430305 h 6858000"/>
              <a:gd name="connsiteX35" fmla="*/ 5212394 w 6096000"/>
              <a:gd name="connsiteY35" fmla="*/ 1463304 h 6858000"/>
              <a:gd name="connsiteX36" fmla="*/ 5209958 w 6096000"/>
              <a:gd name="connsiteY36" fmla="*/ 1514846 h 6858000"/>
              <a:gd name="connsiteX37" fmla="*/ 5206417 w 6096000"/>
              <a:gd name="connsiteY37" fmla="*/ 1519731 h 6858000"/>
              <a:gd name="connsiteX38" fmla="*/ 5206640 w 6096000"/>
              <a:gd name="connsiteY38" fmla="*/ 1519929 h 6858000"/>
              <a:gd name="connsiteX39" fmla="*/ 5207632 w 6096000"/>
              <a:gd name="connsiteY39" fmla="*/ 1546022 h 6858000"/>
              <a:gd name="connsiteX40" fmla="*/ 5212030 w 6096000"/>
              <a:gd name="connsiteY40" fmla="*/ 1578752 h 6858000"/>
              <a:gd name="connsiteX41" fmla="*/ 5203533 w 6096000"/>
              <a:gd name="connsiteY41" fmla="*/ 1647555 h 6858000"/>
              <a:gd name="connsiteX42" fmla="*/ 5190877 w 6096000"/>
              <a:gd name="connsiteY42" fmla="*/ 1715685 h 6858000"/>
              <a:gd name="connsiteX43" fmla="*/ 5184235 w 6096000"/>
              <a:gd name="connsiteY43" fmla="*/ 1740358 h 6858000"/>
              <a:gd name="connsiteX44" fmla="*/ 5181475 w 6096000"/>
              <a:gd name="connsiteY44" fmla="*/ 1784314 h 6858000"/>
              <a:gd name="connsiteX45" fmla="*/ 5185845 w 6096000"/>
              <a:gd name="connsiteY45" fmla="*/ 1804434 h 6858000"/>
              <a:gd name="connsiteX46" fmla="*/ 5185068 w 6096000"/>
              <a:gd name="connsiteY46" fmla="*/ 1805316 h 6858000"/>
              <a:gd name="connsiteX47" fmla="*/ 5188593 w 6096000"/>
              <a:gd name="connsiteY47" fmla="*/ 1807109 h 6858000"/>
              <a:gd name="connsiteX48" fmla="*/ 5185920 w 6096000"/>
              <a:gd name="connsiteY48" fmla="*/ 1821003 h 6858000"/>
              <a:gd name="connsiteX49" fmla="*/ 5183543 w 6096000"/>
              <a:gd name="connsiteY49" fmla="*/ 1824832 h 6858000"/>
              <a:gd name="connsiteX50" fmla="*/ 5182235 w 6096000"/>
              <a:gd name="connsiteY50" fmla="*/ 1830429 h 6858000"/>
              <a:gd name="connsiteX51" fmla="*/ 5182525 w 6096000"/>
              <a:gd name="connsiteY51" fmla="*/ 1830569 h 6858000"/>
              <a:gd name="connsiteX52" fmla="*/ 5180663 w 6096000"/>
              <a:gd name="connsiteY52" fmla="*/ 1835810 h 6858000"/>
              <a:gd name="connsiteX53" fmla="*/ 5167452 w 6096000"/>
              <a:gd name="connsiteY53" fmla="*/ 1861483 h 6858000"/>
              <a:gd name="connsiteX54" fmla="*/ 5174266 w 6096000"/>
              <a:gd name="connsiteY54" fmla="*/ 1892417 h 6858000"/>
              <a:gd name="connsiteX55" fmla="*/ 5189262 w 6096000"/>
              <a:gd name="connsiteY55" fmla="*/ 1895114 h 6858000"/>
              <a:gd name="connsiteX56" fmla="*/ 5187100 w 6096000"/>
              <a:gd name="connsiteY56" fmla="*/ 1899379 h 6858000"/>
              <a:gd name="connsiteX57" fmla="*/ 5180471 w 6096000"/>
              <a:gd name="connsiteY57" fmla="*/ 1907867 h 6858000"/>
              <a:gd name="connsiteX58" fmla="*/ 5181361 w 6096000"/>
              <a:gd name="connsiteY58" fmla="*/ 1910265 h 6858000"/>
              <a:gd name="connsiteX59" fmla="*/ 5178268 w 6096000"/>
              <a:gd name="connsiteY59" fmla="*/ 1935584 h 6858000"/>
              <a:gd name="connsiteX60" fmla="*/ 5183619 w 6096000"/>
              <a:gd name="connsiteY60" fmla="*/ 1942021 h 6858000"/>
              <a:gd name="connsiteX61" fmla="*/ 5184480 w 6096000"/>
              <a:gd name="connsiteY61" fmla="*/ 1945112 h 6858000"/>
              <a:gd name="connsiteX62" fmla="*/ 5172776 w 6096000"/>
              <a:gd name="connsiteY62" fmla="*/ 1961162 h 6858000"/>
              <a:gd name="connsiteX63" fmla="*/ 5168513 w 6096000"/>
              <a:gd name="connsiteY63" fmla="*/ 1969445 h 6858000"/>
              <a:gd name="connsiteX64" fmla="*/ 5126597 w 6096000"/>
              <a:gd name="connsiteY64" fmla="*/ 2024270 h 6858000"/>
              <a:gd name="connsiteX65" fmla="*/ 5119528 w 6096000"/>
              <a:gd name="connsiteY65" fmla="*/ 2107942 h 6858000"/>
              <a:gd name="connsiteX66" fmla="*/ 5110356 w 6096000"/>
              <a:gd name="connsiteY66" fmla="*/ 2193455 h 6858000"/>
              <a:gd name="connsiteX67" fmla="*/ 5104992 w 6096000"/>
              <a:gd name="connsiteY67" fmla="*/ 2260088 h 6858000"/>
              <a:gd name="connsiteX68" fmla="*/ 5059439 w 6096000"/>
              <a:gd name="connsiteY68" fmla="*/ 2335735 h 6858000"/>
              <a:gd name="connsiteX69" fmla="*/ 5022061 w 6096000"/>
              <a:gd name="connsiteY69" fmla="*/ 2408995 h 6858000"/>
              <a:gd name="connsiteX70" fmla="*/ 5022253 w 6096000"/>
              <a:gd name="connsiteY70" fmla="*/ 2445869 h 6858000"/>
              <a:gd name="connsiteX71" fmla="*/ 5011426 w 6096000"/>
              <a:gd name="connsiteY71" fmla="*/ 2496499 h 6858000"/>
              <a:gd name="connsiteX72" fmla="*/ 4994224 w 6096000"/>
              <a:gd name="connsiteY72" fmla="*/ 2549900 h 6858000"/>
              <a:gd name="connsiteX73" fmla="*/ 4995245 w 6096000"/>
              <a:gd name="connsiteY73" fmla="*/ 2596456 h 6858000"/>
              <a:gd name="connsiteX74" fmla="*/ 4988570 w 6096000"/>
              <a:gd name="connsiteY74" fmla="*/ 2606088 h 6858000"/>
              <a:gd name="connsiteX75" fmla="*/ 4988371 w 6096000"/>
              <a:gd name="connsiteY75" fmla="*/ 2635351 h 6858000"/>
              <a:gd name="connsiteX76" fmla="*/ 4983212 w 6096000"/>
              <a:gd name="connsiteY76" fmla="*/ 2665666 h 6858000"/>
              <a:gd name="connsiteX77" fmla="*/ 4968234 w 6096000"/>
              <a:gd name="connsiteY77" fmla="*/ 2715895 h 6858000"/>
              <a:gd name="connsiteX78" fmla="*/ 4975888 w 6096000"/>
              <a:gd name="connsiteY78" fmla="*/ 2725052 h 6858000"/>
              <a:gd name="connsiteX79" fmla="*/ 4980195 w 6096000"/>
              <a:gd name="connsiteY79" fmla="*/ 2726489 h 6858000"/>
              <a:gd name="connsiteX80" fmla="*/ 4976218 w 6096000"/>
              <a:gd name="connsiteY80" fmla="*/ 2740278 h 6858000"/>
              <a:gd name="connsiteX81" fmla="*/ 4980571 w 6096000"/>
              <a:gd name="connsiteY81" fmla="*/ 2751112 h 6858000"/>
              <a:gd name="connsiteX82" fmla="*/ 4973893 w 6096000"/>
              <a:gd name="connsiteY82" fmla="*/ 2760208 h 6858000"/>
              <a:gd name="connsiteX83" fmla="*/ 4979005 w 6096000"/>
              <a:gd name="connsiteY83" fmla="*/ 2790136 h 6858000"/>
              <a:gd name="connsiteX84" fmla="*/ 4986137 w 6096000"/>
              <a:gd name="connsiteY84" fmla="*/ 2804183 h 6858000"/>
              <a:gd name="connsiteX85" fmla="*/ 4986175 w 6096000"/>
              <a:gd name="connsiteY85" fmla="*/ 2825860 h 6858000"/>
              <a:gd name="connsiteX86" fmla="*/ 4993936 w 6096000"/>
              <a:gd name="connsiteY86" fmla="*/ 2911749 h 6858000"/>
              <a:gd name="connsiteX87" fmla="*/ 4992563 w 6096000"/>
              <a:gd name="connsiteY87" fmla="*/ 2977278 h 6858000"/>
              <a:gd name="connsiteX88" fmla="*/ 4980516 w 6096000"/>
              <a:gd name="connsiteY88" fmla="*/ 2991092 h 6858000"/>
              <a:gd name="connsiteX89" fmla="*/ 4992801 w 6096000"/>
              <a:gd name="connsiteY89" fmla="*/ 3020247 h 6858000"/>
              <a:gd name="connsiteX90" fmla="*/ 5014805 w 6096000"/>
              <a:gd name="connsiteY90" fmla="*/ 3065434 h 6858000"/>
              <a:gd name="connsiteX91" fmla="*/ 5002733 w 6096000"/>
              <a:gd name="connsiteY91" fmla="*/ 3103777 h 6858000"/>
              <a:gd name="connsiteX92" fmla="*/ 5002941 w 6096000"/>
              <a:gd name="connsiteY92" fmla="*/ 3151828 h 6858000"/>
              <a:gd name="connsiteX93" fmla="*/ 5002883 w 6096000"/>
              <a:gd name="connsiteY93" fmla="*/ 3180546 h 6858000"/>
              <a:gd name="connsiteX94" fmla="*/ 5016711 w 6096000"/>
              <a:gd name="connsiteY94" fmla="*/ 3258677 h 6858000"/>
              <a:gd name="connsiteX95" fmla="*/ 5017918 w 6096000"/>
              <a:gd name="connsiteY95" fmla="*/ 3262610 h 6858000"/>
              <a:gd name="connsiteX96" fmla="*/ 5011672 w 6096000"/>
              <a:gd name="connsiteY96" fmla="*/ 3277179 h 6858000"/>
              <a:gd name="connsiteX97" fmla="*/ 5009344 w 6096000"/>
              <a:gd name="connsiteY97" fmla="*/ 3278130 h 6858000"/>
              <a:gd name="connsiteX98" fmla="*/ 5026770 w 6096000"/>
              <a:gd name="connsiteY98" fmla="*/ 3325671 h 6858000"/>
              <a:gd name="connsiteX99" fmla="*/ 5024571 w 6096000"/>
              <a:gd name="connsiteY99" fmla="*/ 3332072 h 6858000"/>
              <a:gd name="connsiteX100" fmla="*/ 5041705 w 6096000"/>
              <a:gd name="connsiteY100" fmla="*/ 3362948 h 6858000"/>
              <a:gd name="connsiteX101" fmla="*/ 5047477 w 6096000"/>
              <a:gd name="connsiteY101" fmla="*/ 3378959 h 6858000"/>
              <a:gd name="connsiteX102" fmla="*/ 5060758 w 6096000"/>
              <a:gd name="connsiteY102" fmla="*/ 3407057 h 6858000"/>
              <a:gd name="connsiteX103" fmla="*/ 5058968 w 6096000"/>
              <a:gd name="connsiteY103" fmla="*/ 3409825 h 6858000"/>
              <a:gd name="connsiteX104" fmla="*/ 5062667 w 6096000"/>
              <a:gd name="connsiteY104" fmla="*/ 3415218 h 6858000"/>
              <a:gd name="connsiteX105" fmla="*/ 5060928 w 6096000"/>
              <a:gd name="connsiteY105" fmla="*/ 3419880 h 6858000"/>
              <a:gd name="connsiteX106" fmla="*/ 5062923 w 6096000"/>
              <a:gd name="connsiteY106" fmla="*/ 3424545 h 6858000"/>
              <a:gd name="connsiteX107" fmla="*/ 5064623 w 6096000"/>
              <a:gd name="connsiteY107" fmla="*/ 3476412 h 6858000"/>
              <a:gd name="connsiteX108" fmla="*/ 5069684 w 6096000"/>
              <a:gd name="connsiteY108" fmla="*/ 3486850 h 6858000"/>
              <a:gd name="connsiteX109" fmla="*/ 5063339 w 6096000"/>
              <a:gd name="connsiteY109" fmla="*/ 3496391 h 6858000"/>
              <a:gd name="connsiteX110" fmla="*/ 5070139 w 6096000"/>
              <a:gd name="connsiteY110" fmla="*/ 3531201 h 6858000"/>
              <a:gd name="connsiteX111" fmla="*/ 5079896 w 6096000"/>
              <a:gd name="connsiteY111" fmla="*/ 3542019 h 6858000"/>
              <a:gd name="connsiteX112" fmla="*/ 5087540 w 6096000"/>
              <a:gd name="connsiteY112" fmla="*/ 3552249 h 6858000"/>
              <a:gd name="connsiteX113" fmla="*/ 5087902 w 6096000"/>
              <a:gd name="connsiteY113" fmla="*/ 3553678 h 6858000"/>
              <a:gd name="connsiteX114" fmla="*/ 5091509 w 6096000"/>
              <a:gd name="connsiteY114" fmla="*/ 3568021 h 6858000"/>
              <a:gd name="connsiteX115" fmla="*/ 5091934 w 6096000"/>
              <a:gd name="connsiteY115" fmla="*/ 3569719 h 6858000"/>
              <a:gd name="connsiteX116" fmla="*/ 5089362 w 6096000"/>
              <a:gd name="connsiteY116" fmla="*/ 3586412 h 6858000"/>
              <a:gd name="connsiteX117" fmla="*/ 5092358 w 6096000"/>
              <a:gd name="connsiteY117" fmla="*/ 3597336 h 6858000"/>
              <a:gd name="connsiteX118" fmla="*/ 5084254 w 6096000"/>
              <a:gd name="connsiteY118" fmla="*/ 3606007 h 6858000"/>
              <a:gd name="connsiteX119" fmla="*/ 5084281 w 6096000"/>
              <a:gd name="connsiteY119" fmla="*/ 3641228 h 6858000"/>
              <a:gd name="connsiteX120" fmla="*/ 5091848 w 6096000"/>
              <a:gd name="connsiteY120" fmla="*/ 3653088 h 6858000"/>
              <a:gd name="connsiteX121" fmla="*/ 5097436 w 6096000"/>
              <a:gd name="connsiteY121" fmla="*/ 3664114 h 6858000"/>
              <a:gd name="connsiteX122" fmla="*/ 5097518 w 6096000"/>
              <a:gd name="connsiteY122" fmla="*/ 3665569 h 6858000"/>
              <a:gd name="connsiteX123" fmla="*/ 5099829 w 6096000"/>
              <a:gd name="connsiteY123" fmla="*/ 3707357 h 6858000"/>
              <a:gd name="connsiteX124" fmla="*/ 5114696 w 6096000"/>
              <a:gd name="connsiteY124" fmla="*/ 3778166 h 6858000"/>
              <a:gd name="connsiteX125" fmla="*/ 5135379 w 6096000"/>
              <a:gd name="connsiteY125" fmla="*/ 3878222 h 6858000"/>
              <a:gd name="connsiteX126" fmla="*/ 5130138 w 6096000"/>
              <a:gd name="connsiteY126" fmla="*/ 4048117 h 6858000"/>
              <a:gd name="connsiteX127" fmla="*/ 5090040 w 6096000"/>
              <a:gd name="connsiteY127" fmla="*/ 4219510 h 6858000"/>
              <a:gd name="connsiteX128" fmla="*/ 5092812 w 6096000"/>
              <a:gd name="connsiteY128" fmla="*/ 4411258 h 6858000"/>
              <a:gd name="connsiteX129" fmla="*/ 5084599 w 6096000"/>
              <a:gd name="connsiteY129" fmla="*/ 4488531 h 6858000"/>
              <a:gd name="connsiteX130" fmla="*/ 5084072 w 6096000"/>
              <a:gd name="connsiteY130" fmla="*/ 4539168 h 6858000"/>
              <a:gd name="connsiteX131" fmla="*/ 5068936 w 6096000"/>
              <a:gd name="connsiteY131" fmla="*/ 4625153 h 6858000"/>
              <a:gd name="connsiteX132" fmla="*/ 5059114 w 6096000"/>
              <a:gd name="connsiteY132" fmla="*/ 4733115 h 6858000"/>
              <a:gd name="connsiteX133" fmla="*/ 5037209 w 6096000"/>
              <a:gd name="connsiteY133" fmla="*/ 4844323 h 6858000"/>
              <a:gd name="connsiteX134" fmla="*/ 5020638 w 6096000"/>
              <a:gd name="connsiteY134" fmla="*/ 4877992 h 6858000"/>
              <a:gd name="connsiteX135" fmla="*/ 5006413 w 6096000"/>
              <a:gd name="connsiteY135" fmla="*/ 4925805 h 6858000"/>
              <a:gd name="connsiteX136" fmla="*/ 4971037 w 6096000"/>
              <a:gd name="connsiteY136" fmla="*/ 5009272 h 6858000"/>
              <a:gd name="connsiteX137" fmla="*/ 4963105 w 6096000"/>
              <a:gd name="connsiteY137" fmla="*/ 5111369 h 6858000"/>
              <a:gd name="connsiteX138" fmla="*/ 4976341 w 6096000"/>
              <a:gd name="connsiteY138" fmla="*/ 5210876 h 6858000"/>
              <a:gd name="connsiteX139" fmla="*/ 4980617 w 6096000"/>
              <a:gd name="connsiteY139" fmla="*/ 5269726 h 6858000"/>
              <a:gd name="connsiteX140" fmla="*/ 4997733 w 6096000"/>
              <a:gd name="connsiteY140" fmla="*/ 5464225 h 6858000"/>
              <a:gd name="connsiteX141" fmla="*/ 5001400 w 6096000"/>
              <a:gd name="connsiteY141" fmla="*/ 5594585 h 6858000"/>
              <a:gd name="connsiteX142" fmla="*/ 4983700 w 6096000"/>
              <a:gd name="connsiteY142" fmla="*/ 5667896 h 6858000"/>
              <a:gd name="connsiteX143" fmla="*/ 4968506 w 6096000"/>
              <a:gd name="connsiteY143" fmla="*/ 5769225 h 6858000"/>
              <a:gd name="connsiteX144" fmla="*/ 4969765 w 6096000"/>
              <a:gd name="connsiteY144" fmla="*/ 5823324 h 6858000"/>
              <a:gd name="connsiteX145" fmla="*/ 4966129 w 6096000"/>
              <a:gd name="connsiteY145" fmla="*/ 5862699 h 6858000"/>
              <a:gd name="connsiteX146" fmla="*/ 4970695 w 6096000"/>
              <a:gd name="connsiteY146" fmla="*/ 5906467 h 6858000"/>
              <a:gd name="connsiteX147" fmla="*/ 4991568 w 6096000"/>
              <a:gd name="connsiteY147" fmla="*/ 5939847 h 6858000"/>
              <a:gd name="connsiteX148" fmla="*/ 4986815 w 6096000"/>
              <a:gd name="connsiteY148" fmla="*/ 5973994 h 6858000"/>
              <a:gd name="connsiteX149" fmla="*/ 4987776 w 6096000"/>
              <a:gd name="connsiteY149" fmla="*/ 6089693 h 6858000"/>
              <a:gd name="connsiteX150" fmla="*/ 4991621 w 6096000"/>
              <a:gd name="connsiteY150" fmla="*/ 6224938 h 6858000"/>
              <a:gd name="connsiteX151" fmla="*/ 5017157 w 6096000"/>
              <a:gd name="connsiteY151" fmla="*/ 6370251 h 6858000"/>
              <a:gd name="connsiteX152" fmla="*/ 5040797 w 6096000"/>
              <a:gd name="connsiteY152" fmla="*/ 6541313 h 6858000"/>
              <a:gd name="connsiteX153" fmla="*/ 5045375 w 6096000"/>
              <a:gd name="connsiteY153" fmla="*/ 6640957 h 6858000"/>
              <a:gd name="connsiteX154" fmla="*/ 5058442 w 6096000"/>
              <a:gd name="connsiteY154" fmla="*/ 6705297 h 6858000"/>
              <a:gd name="connsiteX155" fmla="*/ 5071125 w 6096000"/>
              <a:gd name="connsiteY155" fmla="*/ 6759582 h 6858000"/>
              <a:gd name="connsiteX156" fmla="*/ 5069172 w 6096000"/>
              <a:gd name="connsiteY156" fmla="*/ 6817746 h 6858000"/>
              <a:gd name="connsiteX157" fmla="*/ 5072322 w 6096000"/>
              <a:gd name="connsiteY157" fmla="*/ 6843646 h 6858000"/>
              <a:gd name="connsiteX158" fmla="*/ 5091388 w 6096000"/>
              <a:gd name="connsiteY158" fmla="*/ 6857998 h 6858000"/>
              <a:gd name="connsiteX159" fmla="*/ 6096000 w 6096000"/>
              <a:gd name="connsiteY159" fmla="*/ 6857998 h 6858000"/>
              <a:gd name="connsiteX160" fmla="*/ 6096000 w 6096000"/>
              <a:gd name="connsiteY160" fmla="*/ 6858000 h 6858000"/>
              <a:gd name="connsiteX161" fmla="*/ 0 w 6096000"/>
              <a:gd name="connsiteY16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6096000" h="6858000">
                <a:moveTo>
                  <a:pt x="0" y="0"/>
                </a:moveTo>
                <a:lnTo>
                  <a:pt x="5567517" y="0"/>
                </a:lnTo>
                <a:lnTo>
                  <a:pt x="5566938" y="1705"/>
                </a:lnTo>
                <a:cubicBezTo>
                  <a:pt x="5563126" y="8440"/>
                  <a:pt x="5558112" y="13784"/>
                  <a:pt x="5551594" y="17287"/>
                </a:cubicBezTo>
                <a:cubicBezTo>
                  <a:pt x="5562364" y="82036"/>
                  <a:pt x="5510349" y="69804"/>
                  <a:pt x="5545641" y="130336"/>
                </a:cubicBezTo>
                <a:cubicBezTo>
                  <a:pt x="5526953" y="117589"/>
                  <a:pt x="5536978" y="162458"/>
                  <a:pt x="5538289" y="187093"/>
                </a:cubicBezTo>
                <a:cubicBezTo>
                  <a:pt x="5536205" y="226511"/>
                  <a:pt x="5545722" y="205530"/>
                  <a:pt x="5545790" y="265704"/>
                </a:cubicBezTo>
                <a:cubicBezTo>
                  <a:pt x="5542296" y="317533"/>
                  <a:pt x="5543813" y="325288"/>
                  <a:pt x="5542313" y="354566"/>
                </a:cubicBezTo>
                <a:lnTo>
                  <a:pt x="5524126" y="472000"/>
                </a:lnTo>
                <a:lnTo>
                  <a:pt x="5522170" y="473782"/>
                </a:lnTo>
                <a:cubicBezTo>
                  <a:pt x="5517847" y="482008"/>
                  <a:pt x="5518682" y="487340"/>
                  <a:pt x="5521798" y="491380"/>
                </a:cubicBezTo>
                <a:lnTo>
                  <a:pt x="5536419" y="531675"/>
                </a:lnTo>
                <a:lnTo>
                  <a:pt x="5533435" y="536015"/>
                </a:lnTo>
                <a:lnTo>
                  <a:pt x="5538088" y="572092"/>
                </a:lnTo>
                <a:lnTo>
                  <a:pt x="5536061" y="572511"/>
                </a:lnTo>
                <a:cubicBezTo>
                  <a:pt x="5531611" y="574271"/>
                  <a:pt x="5528529" y="577121"/>
                  <a:pt x="5528218" y="582332"/>
                </a:cubicBezTo>
                <a:cubicBezTo>
                  <a:pt x="5498002" y="573171"/>
                  <a:pt x="5516262" y="585107"/>
                  <a:pt x="5518011" y="601285"/>
                </a:cubicBezTo>
                <a:cubicBezTo>
                  <a:pt x="5508838" y="617831"/>
                  <a:pt x="5480684" y="666964"/>
                  <a:pt x="5473174" y="681608"/>
                </a:cubicBezTo>
                <a:cubicBezTo>
                  <a:pt x="5473102" y="684122"/>
                  <a:pt x="5473033" y="686637"/>
                  <a:pt x="5472963" y="689151"/>
                </a:cubicBezTo>
                <a:lnTo>
                  <a:pt x="5472485" y="689289"/>
                </a:lnTo>
                <a:cubicBezTo>
                  <a:pt x="5471434" y="690905"/>
                  <a:pt x="5470986" y="693376"/>
                  <a:pt x="5471326" y="697222"/>
                </a:cubicBezTo>
                <a:cubicBezTo>
                  <a:pt x="5471606" y="703992"/>
                  <a:pt x="5471884" y="710761"/>
                  <a:pt x="5472164" y="717531"/>
                </a:cubicBezTo>
                <a:lnTo>
                  <a:pt x="5468891" y="722494"/>
                </a:lnTo>
                <a:lnTo>
                  <a:pt x="5463081" y="724368"/>
                </a:lnTo>
                <a:lnTo>
                  <a:pt x="5446981" y="752692"/>
                </a:lnTo>
                <a:cubicBezTo>
                  <a:pt x="5454691" y="764380"/>
                  <a:pt x="5422719" y="808083"/>
                  <a:pt x="5417190" y="816346"/>
                </a:cubicBezTo>
                <a:lnTo>
                  <a:pt x="5388958" y="889417"/>
                </a:lnTo>
                <a:cubicBezTo>
                  <a:pt x="5320491" y="969963"/>
                  <a:pt x="5321907" y="1005331"/>
                  <a:pt x="5307044" y="1063288"/>
                </a:cubicBezTo>
                <a:cubicBezTo>
                  <a:pt x="5313332" y="1111028"/>
                  <a:pt x="5317096" y="1110140"/>
                  <a:pt x="5303837" y="1157176"/>
                </a:cubicBezTo>
                <a:cubicBezTo>
                  <a:pt x="5301103" y="1192124"/>
                  <a:pt x="5301884" y="1197232"/>
                  <a:pt x="5286494" y="1210776"/>
                </a:cubicBezTo>
                <a:lnTo>
                  <a:pt x="5282463" y="1301993"/>
                </a:lnTo>
                <a:lnTo>
                  <a:pt x="5252235" y="1360879"/>
                </a:lnTo>
                <a:lnTo>
                  <a:pt x="5244497" y="1404045"/>
                </a:lnTo>
                <a:lnTo>
                  <a:pt x="5223823" y="1429568"/>
                </a:lnTo>
                <a:lnTo>
                  <a:pt x="5224851" y="1430305"/>
                </a:lnTo>
                <a:cubicBezTo>
                  <a:pt x="5226697" y="1432466"/>
                  <a:pt x="5214738" y="1459891"/>
                  <a:pt x="5212394" y="1463304"/>
                </a:cubicBezTo>
                <a:cubicBezTo>
                  <a:pt x="5209912" y="1477394"/>
                  <a:pt x="5213027" y="1501295"/>
                  <a:pt x="5209958" y="1514846"/>
                </a:cubicBezTo>
                <a:lnTo>
                  <a:pt x="5206417" y="1519731"/>
                </a:lnTo>
                <a:lnTo>
                  <a:pt x="5206640" y="1519929"/>
                </a:lnTo>
                <a:cubicBezTo>
                  <a:pt x="5206490" y="1521210"/>
                  <a:pt x="5209710" y="1543635"/>
                  <a:pt x="5207632" y="1546022"/>
                </a:cubicBezTo>
                <a:lnTo>
                  <a:pt x="5212030" y="1578752"/>
                </a:lnTo>
                <a:cubicBezTo>
                  <a:pt x="5206147" y="1605585"/>
                  <a:pt x="5226381" y="1622803"/>
                  <a:pt x="5203533" y="1647555"/>
                </a:cubicBezTo>
                <a:cubicBezTo>
                  <a:pt x="5198128" y="1672675"/>
                  <a:pt x="5203213" y="1694404"/>
                  <a:pt x="5190877" y="1715685"/>
                </a:cubicBezTo>
                <a:cubicBezTo>
                  <a:pt x="5196815" y="1724301"/>
                  <a:pt x="5198098" y="1732435"/>
                  <a:pt x="5184235" y="1740358"/>
                </a:cubicBezTo>
                <a:cubicBezTo>
                  <a:pt x="5182625" y="1763793"/>
                  <a:pt x="5198368" y="1769422"/>
                  <a:pt x="5181475" y="1784314"/>
                </a:cubicBezTo>
                <a:cubicBezTo>
                  <a:pt x="5205987" y="1797417"/>
                  <a:pt x="5195246" y="1798221"/>
                  <a:pt x="5185845" y="1804434"/>
                </a:cubicBezTo>
                <a:lnTo>
                  <a:pt x="5185068" y="1805316"/>
                </a:lnTo>
                <a:lnTo>
                  <a:pt x="5188593" y="1807109"/>
                </a:lnTo>
                <a:lnTo>
                  <a:pt x="5185920" y="1821003"/>
                </a:lnTo>
                <a:lnTo>
                  <a:pt x="5183543" y="1824832"/>
                </a:lnTo>
                <a:cubicBezTo>
                  <a:pt x="5182284" y="1827468"/>
                  <a:pt x="5181937" y="1829219"/>
                  <a:pt x="5182235" y="1830429"/>
                </a:cubicBezTo>
                <a:lnTo>
                  <a:pt x="5182525" y="1830569"/>
                </a:lnTo>
                <a:lnTo>
                  <a:pt x="5180663" y="1835810"/>
                </a:lnTo>
                <a:cubicBezTo>
                  <a:pt x="5176779" y="1844665"/>
                  <a:pt x="5172297" y="1853278"/>
                  <a:pt x="5167452" y="1861483"/>
                </a:cubicBezTo>
                <a:cubicBezTo>
                  <a:pt x="5179827" y="1866643"/>
                  <a:pt x="5166788" y="1884999"/>
                  <a:pt x="5174266" y="1892417"/>
                </a:cubicBezTo>
                <a:lnTo>
                  <a:pt x="5189262" y="1895114"/>
                </a:lnTo>
                <a:lnTo>
                  <a:pt x="5187100" y="1899379"/>
                </a:lnTo>
                <a:lnTo>
                  <a:pt x="5180471" y="1907867"/>
                </a:lnTo>
                <a:cubicBezTo>
                  <a:pt x="5179609" y="1909162"/>
                  <a:pt x="5179647" y="1909994"/>
                  <a:pt x="5181361" y="1910265"/>
                </a:cubicBezTo>
                <a:cubicBezTo>
                  <a:pt x="5180995" y="1914884"/>
                  <a:pt x="5177893" y="1930292"/>
                  <a:pt x="5178268" y="1935584"/>
                </a:cubicBezTo>
                <a:lnTo>
                  <a:pt x="5183619" y="1942021"/>
                </a:lnTo>
                <a:lnTo>
                  <a:pt x="5184480" y="1945112"/>
                </a:lnTo>
                <a:lnTo>
                  <a:pt x="5172776" y="1961162"/>
                </a:lnTo>
                <a:lnTo>
                  <a:pt x="5168513" y="1969445"/>
                </a:lnTo>
                <a:lnTo>
                  <a:pt x="5126597" y="2024270"/>
                </a:lnTo>
                <a:lnTo>
                  <a:pt x="5119528" y="2107942"/>
                </a:lnTo>
                <a:cubicBezTo>
                  <a:pt x="5089290" y="2138038"/>
                  <a:pt x="5110415" y="2159228"/>
                  <a:pt x="5110356" y="2193455"/>
                </a:cubicBezTo>
                <a:cubicBezTo>
                  <a:pt x="5101302" y="2220953"/>
                  <a:pt x="5110381" y="2224200"/>
                  <a:pt x="5104992" y="2260088"/>
                </a:cubicBezTo>
                <a:cubicBezTo>
                  <a:pt x="5096504" y="2291744"/>
                  <a:pt x="5078225" y="2299003"/>
                  <a:pt x="5059439" y="2335735"/>
                </a:cubicBezTo>
                <a:cubicBezTo>
                  <a:pt x="5029465" y="2329020"/>
                  <a:pt x="5058046" y="2407546"/>
                  <a:pt x="5022061" y="2408995"/>
                </a:cubicBezTo>
                <a:cubicBezTo>
                  <a:pt x="5023289" y="2413465"/>
                  <a:pt x="5019654" y="2441580"/>
                  <a:pt x="5022253" y="2445869"/>
                </a:cubicBezTo>
                <a:cubicBezTo>
                  <a:pt x="5022440" y="2449625"/>
                  <a:pt x="5011241" y="2492743"/>
                  <a:pt x="5011426" y="2496499"/>
                </a:cubicBezTo>
                <a:lnTo>
                  <a:pt x="4994224" y="2549900"/>
                </a:lnTo>
                <a:cubicBezTo>
                  <a:pt x="4992353" y="2564757"/>
                  <a:pt x="4998952" y="2582253"/>
                  <a:pt x="4995245" y="2596456"/>
                </a:cubicBezTo>
                <a:lnTo>
                  <a:pt x="4988570" y="2606088"/>
                </a:lnTo>
                <a:cubicBezTo>
                  <a:pt x="4988504" y="2615842"/>
                  <a:pt x="4988436" y="2625597"/>
                  <a:pt x="4988371" y="2635351"/>
                </a:cubicBezTo>
                <a:lnTo>
                  <a:pt x="4983212" y="2665666"/>
                </a:lnTo>
                <a:lnTo>
                  <a:pt x="4968234" y="2715895"/>
                </a:lnTo>
                <a:lnTo>
                  <a:pt x="4975888" y="2725052"/>
                </a:lnTo>
                <a:lnTo>
                  <a:pt x="4980195" y="2726489"/>
                </a:lnTo>
                <a:lnTo>
                  <a:pt x="4976218" y="2740278"/>
                </a:lnTo>
                <a:lnTo>
                  <a:pt x="4980571" y="2751112"/>
                </a:lnTo>
                <a:lnTo>
                  <a:pt x="4973893" y="2760208"/>
                </a:lnTo>
                <a:lnTo>
                  <a:pt x="4979005" y="2790136"/>
                </a:lnTo>
                <a:lnTo>
                  <a:pt x="4986137" y="2804183"/>
                </a:lnTo>
                <a:cubicBezTo>
                  <a:pt x="4986150" y="2811409"/>
                  <a:pt x="4986162" y="2818634"/>
                  <a:pt x="4986175" y="2825860"/>
                </a:cubicBezTo>
                <a:cubicBezTo>
                  <a:pt x="4987474" y="2843788"/>
                  <a:pt x="4992871" y="2886513"/>
                  <a:pt x="4993936" y="2911749"/>
                </a:cubicBezTo>
                <a:cubicBezTo>
                  <a:pt x="4993313" y="2946689"/>
                  <a:pt x="4980300" y="2954448"/>
                  <a:pt x="4992563" y="2977278"/>
                </a:cubicBezTo>
                <a:cubicBezTo>
                  <a:pt x="4985688" y="2983455"/>
                  <a:pt x="4982051" y="2987749"/>
                  <a:pt x="4980516" y="2991092"/>
                </a:cubicBezTo>
                <a:cubicBezTo>
                  <a:pt x="4975910" y="3001119"/>
                  <a:pt x="4990216" y="3002537"/>
                  <a:pt x="4992801" y="3020247"/>
                </a:cubicBezTo>
                <a:cubicBezTo>
                  <a:pt x="4998517" y="3032637"/>
                  <a:pt x="5013148" y="3051512"/>
                  <a:pt x="5014805" y="3065434"/>
                </a:cubicBezTo>
                <a:cubicBezTo>
                  <a:pt x="4998836" y="3057428"/>
                  <a:pt x="5016840" y="3105196"/>
                  <a:pt x="5002733" y="3103777"/>
                </a:cubicBezTo>
                <a:cubicBezTo>
                  <a:pt x="5022381" y="3124610"/>
                  <a:pt x="4997365" y="3128169"/>
                  <a:pt x="5002941" y="3151828"/>
                </a:cubicBezTo>
                <a:cubicBezTo>
                  <a:pt x="5010264" y="3163902"/>
                  <a:pt x="5011356" y="3171780"/>
                  <a:pt x="5002883" y="3180546"/>
                </a:cubicBezTo>
                <a:cubicBezTo>
                  <a:pt x="5038586" y="3236545"/>
                  <a:pt x="5003723" y="3210316"/>
                  <a:pt x="5016711" y="3258677"/>
                </a:cubicBezTo>
                <a:lnTo>
                  <a:pt x="5017918" y="3262610"/>
                </a:lnTo>
                <a:lnTo>
                  <a:pt x="5011672" y="3277179"/>
                </a:lnTo>
                <a:lnTo>
                  <a:pt x="5009344" y="3278130"/>
                </a:lnTo>
                <a:lnTo>
                  <a:pt x="5026770" y="3325671"/>
                </a:lnTo>
                <a:lnTo>
                  <a:pt x="5024571" y="3332072"/>
                </a:lnTo>
                <a:lnTo>
                  <a:pt x="5041705" y="3362948"/>
                </a:lnTo>
                <a:lnTo>
                  <a:pt x="5047477" y="3378959"/>
                </a:lnTo>
                <a:lnTo>
                  <a:pt x="5060758" y="3407057"/>
                </a:lnTo>
                <a:lnTo>
                  <a:pt x="5058968" y="3409825"/>
                </a:lnTo>
                <a:lnTo>
                  <a:pt x="5062667" y="3415218"/>
                </a:lnTo>
                <a:lnTo>
                  <a:pt x="5060928" y="3419880"/>
                </a:lnTo>
                <a:lnTo>
                  <a:pt x="5062923" y="3424545"/>
                </a:lnTo>
                <a:cubicBezTo>
                  <a:pt x="5063537" y="3433967"/>
                  <a:pt x="5063494" y="3466028"/>
                  <a:pt x="5064623" y="3476412"/>
                </a:cubicBezTo>
                <a:lnTo>
                  <a:pt x="5069684" y="3486850"/>
                </a:lnTo>
                <a:lnTo>
                  <a:pt x="5063339" y="3496391"/>
                </a:lnTo>
                <a:lnTo>
                  <a:pt x="5070139" y="3531201"/>
                </a:lnTo>
                <a:lnTo>
                  <a:pt x="5079896" y="3542019"/>
                </a:lnTo>
                <a:lnTo>
                  <a:pt x="5087540" y="3552249"/>
                </a:lnTo>
                <a:lnTo>
                  <a:pt x="5087902" y="3553678"/>
                </a:lnTo>
                <a:lnTo>
                  <a:pt x="5091509" y="3568021"/>
                </a:lnTo>
                <a:lnTo>
                  <a:pt x="5091934" y="3569719"/>
                </a:lnTo>
                <a:lnTo>
                  <a:pt x="5089362" y="3586412"/>
                </a:lnTo>
                <a:lnTo>
                  <a:pt x="5092358" y="3597336"/>
                </a:lnTo>
                <a:lnTo>
                  <a:pt x="5084254" y="3606007"/>
                </a:lnTo>
                <a:cubicBezTo>
                  <a:pt x="5084262" y="3617747"/>
                  <a:pt x="5084273" y="3629488"/>
                  <a:pt x="5084281" y="3641228"/>
                </a:cubicBezTo>
                <a:lnTo>
                  <a:pt x="5091848" y="3653088"/>
                </a:lnTo>
                <a:lnTo>
                  <a:pt x="5097436" y="3664114"/>
                </a:lnTo>
                <a:cubicBezTo>
                  <a:pt x="5097463" y="3664599"/>
                  <a:pt x="5097491" y="3665084"/>
                  <a:pt x="5097518" y="3665569"/>
                </a:cubicBezTo>
                <a:cubicBezTo>
                  <a:pt x="5097915" y="3672776"/>
                  <a:pt x="5096966" y="3688591"/>
                  <a:pt x="5099829" y="3707357"/>
                </a:cubicBezTo>
                <a:cubicBezTo>
                  <a:pt x="5100505" y="3724716"/>
                  <a:pt x="5118078" y="3760234"/>
                  <a:pt x="5114696" y="3778166"/>
                </a:cubicBezTo>
                <a:cubicBezTo>
                  <a:pt x="5141627" y="3845122"/>
                  <a:pt x="5125427" y="3821305"/>
                  <a:pt x="5135379" y="3878222"/>
                </a:cubicBezTo>
                <a:cubicBezTo>
                  <a:pt x="5161519" y="3905047"/>
                  <a:pt x="5125417" y="4015047"/>
                  <a:pt x="5130138" y="4048117"/>
                </a:cubicBezTo>
                <a:cubicBezTo>
                  <a:pt x="5081804" y="4192084"/>
                  <a:pt x="5096262" y="4158987"/>
                  <a:pt x="5090040" y="4219510"/>
                </a:cubicBezTo>
                <a:cubicBezTo>
                  <a:pt x="5104553" y="4280033"/>
                  <a:pt x="5065380" y="4345686"/>
                  <a:pt x="5092812" y="4411258"/>
                </a:cubicBezTo>
                <a:cubicBezTo>
                  <a:pt x="5090630" y="4437329"/>
                  <a:pt x="5083878" y="4473140"/>
                  <a:pt x="5084599" y="4488531"/>
                </a:cubicBezTo>
                <a:cubicBezTo>
                  <a:pt x="5084423" y="4505410"/>
                  <a:pt x="5084248" y="4522289"/>
                  <a:pt x="5084072" y="4539168"/>
                </a:cubicBezTo>
                <a:cubicBezTo>
                  <a:pt x="5072114" y="4567830"/>
                  <a:pt x="5064305" y="4588197"/>
                  <a:pt x="5068936" y="4625153"/>
                </a:cubicBezTo>
                <a:cubicBezTo>
                  <a:pt x="5077433" y="4662889"/>
                  <a:pt x="5065899" y="4679357"/>
                  <a:pt x="5059114" y="4733115"/>
                </a:cubicBezTo>
                <a:cubicBezTo>
                  <a:pt x="5068687" y="4752352"/>
                  <a:pt x="5055370" y="4832308"/>
                  <a:pt x="5037209" y="4844323"/>
                </a:cubicBezTo>
                <a:cubicBezTo>
                  <a:pt x="5033444" y="4857054"/>
                  <a:pt x="5040194" y="4871554"/>
                  <a:pt x="5020638" y="4877992"/>
                </a:cubicBezTo>
                <a:cubicBezTo>
                  <a:pt x="4997151" y="4888353"/>
                  <a:pt x="5034418" y="4931200"/>
                  <a:pt x="5006413" y="4925805"/>
                </a:cubicBezTo>
                <a:cubicBezTo>
                  <a:pt x="5031964" y="4956261"/>
                  <a:pt x="4982840" y="4982633"/>
                  <a:pt x="4971037" y="5009272"/>
                </a:cubicBezTo>
                <a:cubicBezTo>
                  <a:pt x="4973259" y="5034036"/>
                  <a:pt x="4968375" y="5053859"/>
                  <a:pt x="4963105" y="5111369"/>
                </a:cubicBezTo>
                <a:cubicBezTo>
                  <a:pt x="4973224" y="5141336"/>
                  <a:pt x="4937413" y="5161742"/>
                  <a:pt x="4976341" y="5210876"/>
                </a:cubicBezTo>
                <a:cubicBezTo>
                  <a:pt x="4972455" y="5212581"/>
                  <a:pt x="4977054" y="5227501"/>
                  <a:pt x="4980617" y="5269726"/>
                </a:cubicBezTo>
                <a:cubicBezTo>
                  <a:pt x="4984182" y="5311951"/>
                  <a:pt x="4990390" y="5400671"/>
                  <a:pt x="4997733" y="5464225"/>
                </a:cubicBezTo>
                <a:cubicBezTo>
                  <a:pt x="5001765" y="5536542"/>
                  <a:pt x="4990225" y="5517959"/>
                  <a:pt x="5001400" y="5594585"/>
                </a:cubicBezTo>
                <a:cubicBezTo>
                  <a:pt x="4999908" y="5619318"/>
                  <a:pt x="4974042" y="5647975"/>
                  <a:pt x="4983700" y="5667896"/>
                </a:cubicBezTo>
                <a:cubicBezTo>
                  <a:pt x="4976834" y="5696311"/>
                  <a:pt x="4975579" y="5738356"/>
                  <a:pt x="4968506" y="5769225"/>
                </a:cubicBezTo>
                <a:cubicBezTo>
                  <a:pt x="4968926" y="5787258"/>
                  <a:pt x="4969344" y="5805291"/>
                  <a:pt x="4969765" y="5823324"/>
                </a:cubicBezTo>
                <a:cubicBezTo>
                  <a:pt x="4966122" y="5853058"/>
                  <a:pt x="4965608" y="5838948"/>
                  <a:pt x="4966129" y="5862699"/>
                </a:cubicBezTo>
                <a:lnTo>
                  <a:pt x="4970695" y="5906467"/>
                </a:lnTo>
                <a:lnTo>
                  <a:pt x="4991568" y="5939847"/>
                </a:lnTo>
                <a:cubicBezTo>
                  <a:pt x="4998848" y="5955713"/>
                  <a:pt x="4974731" y="5940131"/>
                  <a:pt x="4986815" y="5973994"/>
                </a:cubicBezTo>
                <a:cubicBezTo>
                  <a:pt x="4961187" y="5997051"/>
                  <a:pt x="4983444" y="6032039"/>
                  <a:pt x="4987776" y="6089693"/>
                </a:cubicBezTo>
                <a:lnTo>
                  <a:pt x="4991621" y="6224938"/>
                </a:lnTo>
                <a:cubicBezTo>
                  <a:pt x="4988442" y="6270972"/>
                  <a:pt x="5008962" y="6317522"/>
                  <a:pt x="5017157" y="6370251"/>
                </a:cubicBezTo>
                <a:cubicBezTo>
                  <a:pt x="5025353" y="6422980"/>
                  <a:pt x="5039938" y="6490855"/>
                  <a:pt x="5040797" y="6541313"/>
                </a:cubicBezTo>
                <a:cubicBezTo>
                  <a:pt x="5039898" y="6576319"/>
                  <a:pt x="5031912" y="6591883"/>
                  <a:pt x="5045375" y="6640957"/>
                </a:cubicBezTo>
                <a:cubicBezTo>
                  <a:pt x="5057505" y="6669536"/>
                  <a:pt x="5052276" y="6675394"/>
                  <a:pt x="5058442" y="6705297"/>
                </a:cubicBezTo>
                <a:cubicBezTo>
                  <a:pt x="5057367" y="6727133"/>
                  <a:pt x="5067901" y="6732087"/>
                  <a:pt x="5071125" y="6759582"/>
                </a:cubicBezTo>
                <a:cubicBezTo>
                  <a:pt x="5055614" y="6796071"/>
                  <a:pt x="5051656" y="6769544"/>
                  <a:pt x="5069172" y="6817746"/>
                </a:cubicBezTo>
                <a:cubicBezTo>
                  <a:pt x="5060956" y="6828354"/>
                  <a:pt x="5064525" y="6836369"/>
                  <a:pt x="5072322" y="6843646"/>
                </a:cubicBezTo>
                <a:lnTo>
                  <a:pt x="5091388" y="6857998"/>
                </a:lnTo>
                <a:lnTo>
                  <a:pt x="6096000" y="6857998"/>
                </a:lnTo>
                <a:lnTo>
                  <a:pt x="6096000"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FEE0DD3-8AB4-34F6-F18E-D921A1584449}"/>
              </a:ext>
            </a:extLst>
          </p:cNvPr>
          <p:cNvSpPr>
            <a:spLocks noGrp="1"/>
          </p:cNvSpPr>
          <p:nvPr>
            <p:ph type="title"/>
          </p:nvPr>
        </p:nvSpPr>
        <p:spPr>
          <a:xfrm>
            <a:off x="550070" y="609599"/>
            <a:ext cx="2764630" cy="1322888"/>
          </a:xfrm>
        </p:spPr>
        <p:txBody>
          <a:bodyPr>
            <a:normAutofit/>
          </a:bodyPr>
          <a:lstStyle/>
          <a:p>
            <a:pPr>
              <a:lnSpc>
                <a:spcPct val="90000"/>
              </a:lnSpc>
            </a:pPr>
            <a:r>
              <a:rPr lang="en-US" sz="3400">
                <a:ea typeface="Calibri"/>
                <a:cs typeface="Calibri"/>
              </a:rPr>
              <a:t>Resting HR and HRV Data</a:t>
            </a:r>
          </a:p>
        </p:txBody>
      </p:sp>
      <p:sp>
        <p:nvSpPr>
          <p:cNvPr id="8" name="Content Placeholder 7">
            <a:extLst>
              <a:ext uri="{FF2B5EF4-FFF2-40B4-BE49-F238E27FC236}">
                <a16:creationId xmlns:a16="http://schemas.microsoft.com/office/drawing/2014/main" id="{E2BA4F0D-F8B6-0BCD-AB51-10956A8A839C}"/>
              </a:ext>
            </a:extLst>
          </p:cNvPr>
          <p:cNvSpPr>
            <a:spLocks noGrp="1"/>
          </p:cNvSpPr>
          <p:nvPr>
            <p:ph idx="1"/>
          </p:nvPr>
        </p:nvSpPr>
        <p:spPr>
          <a:xfrm>
            <a:off x="550070" y="2194101"/>
            <a:ext cx="2657473" cy="3973337"/>
          </a:xfrm>
        </p:spPr>
        <p:txBody>
          <a:bodyPr vert="horz" lIns="91440" tIns="45720" rIns="91440" bIns="45720" rtlCol="0">
            <a:normAutofit/>
          </a:bodyPr>
          <a:lstStyle/>
          <a:p>
            <a:r>
              <a:rPr lang="en-US" sz="1700">
                <a:latin typeface="Times New Roman"/>
                <a:ea typeface="Calibri"/>
                <a:cs typeface="Times New Roman"/>
              </a:rPr>
              <a:t>Both Resting HR and HRV showed to improve within the client after implementing the training program, these two screenshots are from week 1 and week 6 of the intervention</a:t>
            </a:r>
          </a:p>
        </p:txBody>
      </p:sp>
      <p:pic>
        <p:nvPicPr>
          <p:cNvPr id="6" name="Picture 5" descr="A screenshot of a phone&#10;&#10;AI-generated content may be incorrect.">
            <a:extLst>
              <a:ext uri="{FF2B5EF4-FFF2-40B4-BE49-F238E27FC236}">
                <a16:creationId xmlns:a16="http://schemas.microsoft.com/office/drawing/2014/main" id="{74AF1CBA-BB81-A7A5-2BA5-712E801637D6}"/>
              </a:ext>
            </a:extLst>
          </p:cNvPr>
          <p:cNvPicPr>
            <a:picLocks noChangeAspect="1"/>
          </p:cNvPicPr>
          <p:nvPr/>
        </p:nvPicPr>
        <p:blipFill>
          <a:blip r:embed="rId2"/>
          <a:stretch>
            <a:fillRect/>
          </a:stretch>
        </p:blipFill>
        <p:spPr>
          <a:xfrm>
            <a:off x="4154353" y="1408340"/>
            <a:ext cx="2121694" cy="4041320"/>
          </a:xfrm>
          <a:prstGeom prst="rect">
            <a:avLst/>
          </a:prstGeom>
        </p:spPr>
      </p:pic>
      <p:sp>
        <p:nvSpPr>
          <p:cNvPr id="9" name="TextBox 8">
            <a:extLst>
              <a:ext uri="{FF2B5EF4-FFF2-40B4-BE49-F238E27FC236}">
                <a16:creationId xmlns:a16="http://schemas.microsoft.com/office/drawing/2014/main" id="{F116662D-F361-4F88-1BCD-FB519982CC40}"/>
              </a:ext>
            </a:extLst>
          </p:cNvPr>
          <p:cNvSpPr txBox="1"/>
          <p:nvPr/>
        </p:nvSpPr>
        <p:spPr>
          <a:xfrm>
            <a:off x="4688467" y="1035706"/>
            <a:ext cx="126721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Week 6</a:t>
            </a:r>
            <a:endParaRPr lang="en-US"/>
          </a:p>
        </p:txBody>
      </p:sp>
      <p:sp>
        <p:nvSpPr>
          <p:cNvPr id="11" name="TextBox 10">
            <a:extLst>
              <a:ext uri="{FF2B5EF4-FFF2-40B4-BE49-F238E27FC236}">
                <a16:creationId xmlns:a16="http://schemas.microsoft.com/office/drawing/2014/main" id="{742C776E-D62B-586E-BA5E-23461A4A296E}"/>
              </a:ext>
            </a:extLst>
          </p:cNvPr>
          <p:cNvSpPr txBox="1"/>
          <p:nvPr/>
        </p:nvSpPr>
        <p:spPr>
          <a:xfrm>
            <a:off x="7039471" y="1046539"/>
            <a:ext cx="126721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ea typeface="Calibri"/>
                <a:cs typeface="Calibri"/>
              </a:rPr>
              <a:t>Week 1</a:t>
            </a:r>
            <a:endParaRPr lang="en-US"/>
          </a:p>
        </p:txBody>
      </p:sp>
      <p:pic>
        <p:nvPicPr>
          <p:cNvPr id="12" name="Picture 11" descr="A screenshot of a phone&#10;&#10;AI-generated content may be incorrect.">
            <a:extLst>
              <a:ext uri="{FF2B5EF4-FFF2-40B4-BE49-F238E27FC236}">
                <a16:creationId xmlns:a16="http://schemas.microsoft.com/office/drawing/2014/main" id="{9D4519F4-1A3F-B68F-E61A-BD1F9F0C7672}"/>
              </a:ext>
            </a:extLst>
          </p:cNvPr>
          <p:cNvPicPr>
            <a:picLocks noChangeAspect="1"/>
          </p:cNvPicPr>
          <p:nvPr/>
        </p:nvPicPr>
        <p:blipFill>
          <a:blip r:embed="rId3"/>
          <a:stretch>
            <a:fillRect/>
          </a:stretch>
        </p:blipFill>
        <p:spPr>
          <a:xfrm>
            <a:off x="6488240" y="1418682"/>
            <a:ext cx="2126288" cy="4031469"/>
          </a:xfrm>
          <a:prstGeom prst="rect">
            <a:avLst/>
          </a:prstGeom>
        </p:spPr>
      </p:pic>
    </p:spTree>
    <p:extLst>
      <p:ext uri="{BB962C8B-B14F-4D97-AF65-F5344CB8AC3E}">
        <p14:creationId xmlns:p14="http://schemas.microsoft.com/office/powerpoint/2010/main" val="32568005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Post-Intervention Results</a:t>
            </a:r>
          </a:p>
        </p:txBody>
      </p:sp>
      <p:graphicFrame>
        <p:nvGraphicFramePr>
          <p:cNvPr id="4" name="Table 3"/>
          <p:cNvGraphicFramePr>
            <a:graphicFrameLocks noGrp="1"/>
          </p:cNvGraphicFramePr>
          <p:nvPr>
            <p:extLst>
              <p:ext uri="{D42A27DB-BD31-4B8C-83A1-F6EECF244321}">
                <p14:modId xmlns:p14="http://schemas.microsoft.com/office/powerpoint/2010/main" val="4084175771"/>
              </p:ext>
            </p:extLst>
          </p:nvPr>
        </p:nvGraphicFramePr>
        <p:xfrm>
          <a:off x="1524000" y="1825593"/>
          <a:ext cx="6096000" cy="360680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val="210898294"/>
                    </a:ext>
                  </a:extLst>
                </a:gridCol>
                <a:gridCol w="3048000">
                  <a:extLst>
                    <a:ext uri="{9D8B030D-6E8A-4147-A177-3AD203B41FA5}">
                      <a16:colId xmlns:a16="http://schemas.microsoft.com/office/drawing/2014/main" val="3020942146"/>
                    </a:ext>
                  </a:extLst>
                </a:gridCol>
              </a:tblGrid>
              <a:tr h="370840">
                <a:tc>
                  <a:txBody>
                    <a:bodyPr/>
                    <a:lstStyle/>
                    <a:p>
                      <a:r>
                        <a:rPr lang="en-US" dirty="0"/>
                        <a:t>Physiological Measure</a:t>
                      </a:r>
                      <a:endParaRPr lang="en-GB" dirty="0"/>
                    </a:p>
                  </a:txBody>
                  <a:tcPr/>
                </a:tc>
                <a:tc>
                  <a:txBody>
                    <a:bodyPr/>
                    <a:lstStyle/>
                    <a:p>
                      <a:r>
                        <a:rPr lang="en-US" dirty="0"/>
                        <a:t>Pre-Intervention Value</a:t>
                      </a:r>
                      <a:endParaRPr lang="en-GB" dirty="0"/>
                    </a:p>
                  </a:txBody>
                  <a:tcPr/>
                </a:tc>
                <a:extLst>
                  <a:ext uri="{0D108BD9-81ED-4DB2-BD59-A6C34878D82A}">
                    <a16:rowId xmlns:a16="http://schemas.microsoft.com/office/drawing/2014/main" val="744874100"/>
                  </a:ext>
                </a:extLst>
              </a:tr>
              <a:tr h="370840">
                <a:tc>
                  <a:txBody>
                    <a:bodyPr/>
                    <a:lstStyle/>
                    <a:p>
                      <a:r>
                        <a:rPr lang="en-US" dirty="0"/>
                        <a:t>VO2 Max</a:t>
                      </a:r>
                      <a:endParaRPr lang="en-GB" dirty="0"/>
                    </a:p>
                  </a:txBody>
                  <a:tcPr/>
                </a:tc>
                <a:tc>
                  <a:txBody>
                    <a:bodyPr/>
                    <a:lstStyle/>
                    <a:p>
                      <a:r>
                        <a:rPr lang="en-US" dirty="0"/>
                        <a:t>50.6 ml.kg-1.min-1</a:t>
                      </a:r>
                      <a:endParaRPr lang="en-GB" dirty="0"/>
                    </a:p>
                  </a:txBody>
                  <a:tcPr/>
                </a:tc>
                <a:extLst>
                  <a:ext uri="{0D108BD9-81ED-4DB2-BD59-A6C34878D82A}">
                    <a16:rowId xmlns:a16="http://schemas.microsoft.com/office/drawing/2014/main" val="1292654906"/>
                  </a:ext>
                </a:extLst>
              </a:tr>
              <a:tr h="370840">
                <a:tc>
                  <a:txBody>
                    <a:bodyPr/>
                    <a:lstStyle/>
                    <a:p>
                      <a:r>
                        <a:rPr lang="en-US" dirty="0"/>
                        <a:t>RER</a:t>
                      </a:r>
                      <a:endParaRPr lang="en-GB" dirty="0"/>
                    </a:p>
                  </a:txBody>
                  <a:tcPr/>
                </a:tc>
                <a:tc>
                  <a:txBody>
                    <a:bodyPr/>
                    <a:lstStyle/>
                    <a:p>
                      <a:r>
                        <a:rPr lang="en-US" dirty="0"/>
                        <a:t>1.24 (Indicating maximal effort</a:t>
                      </a:r>
                      <a:r>
                        <a:rPr lang="en-US" baseline="0" dirty="0"/>
                        <a:t> achieved</a:t>
                      </a:r>
                      <a:r>
                        <a:rPr lang="en-US" dirty="0"/>
                        <a:t>)</a:t>
                      </a:r>
                      <a:endParaRPr lang="en-GB" dirty="0"/>
                    </a:p>
                  </a:txBody>
                  <a:tcPr/>
                </a:tc>
                <a:extLst>
                  <a:ext uri="{0D108BD9-81ED-4DB2-BD59-A6C34878D82A}">
                    <a16:rowId xmlns:a16="http://schemas.microsoft.com/office/drawing/2014/main" val="2118554865"/>
                  </a:ext>
                </a:extLst>
              </a:tr>
              <a:tr h="370840">
                <a:tc>
                  <a:txBody>
                    <a:bodyPr/>
                    <a:lstStyle/>
                    <a:p>
                      <a:r>
                        <a:rPr lang="en-US" dirty="0"/>
                        <a:t>Max</a:t>
                      </a:r>
                      <a:r>
                        <a:rPr lang="en-US" baseline="0" dirty="0"/>
                        <a:t> HR</a:t>
                      </a:r>
                      <a:endParaRPr lang="en-GB" dirty="0"/>
                    </a:p>
                  </a:txBody>
                  <a:tcPr/>
                </a:tc>
                <a:tc>
                  <a:txBody>
                    <a:bodyPr/>
                    <a:lstStyle/>
                    <a:p>
                      <a:r>
                        <a:rPr lang="en-US" dirty="0"/>
                        <a:t>193</a:t>
                      </a:r>
                      <a:endParaRPr lang="en-GB" dirty="0"/>
                    </a:p>
                  </a:txBody>
                  <a:tcPr/>
                </a:tc>
                <a:extLst>
                  <a:ext uri="{0D108BD9-81ED-4DB2-BD59-A6C34878D82A}">
                    <a16:rowId xmlns:a16="http://schemas.microsoft.com/office/drawing/2014/main" val="801053739"/>
                  </a:ext>
                </a:extLst>
              </a:tr>
              <a:tr h="370840">
                <a:tc>
                  <a:txBody>
                    <a:bodyPr/>
                    <a:lstStyle/>
                    <a:p>
                      <a:r>
                        <a:rPr lang="en-US" dirty="0"/>
                        <a:t>Resting HR</a:t>
                      </a:r>
                      <a:endParaRPr lang="en-GB" dirty="0"/>
                    </a:p>
                  </a:txBody>
                  <a:tcPr/>
                </a:tc>
                <a:tc>
                  <a:txBody>
                    <a:bodyPr/>
                    <a:lstStyle/>
                    <a:p>
                      <a:r>
                        <a:rPr lang="en-US" dirty="0"/>
                        <a:t>59 bpm</a:t>
                      </a:r>
                      <a:endParaRPr lang="en-GB" dirty="0"/>
                    </a:p>
                  </a:txBody>
                  <a:tcPr/>
                </a:tc>
                <a:extLst>
                  <a:ext uri="{0D108BD9-81ED-4DB2-BD59-A6C34878D82A}">
                    <a16:rowId xmlns:a16="http://schemas.microsoft.com/office/drawing/2014/main" val="2593034141"/>
                  </a:ext>
                </a:extLst>
              </a:tr>
              <a:tr h="370840">
                <a:tc>
                  <a:txBody>
                    <a:bodyPr/>
                    <a:lstStyle/>
                    <a:p>
                      <a:r>
                        <a:rPr lang="en-US" dirty="0"/>
                        <a:t>HRV</a:t>
                      </a:r>
                      <a:endParaRPr lang="en-GB" dirty="0"/>
                    </a:p>
                  </a:txBody>
                  <a:tcPr/>
                </a:tc>
                <a:tc>
                  <a:txBody>
                    <a:bodyPr/>
                    <a:lstStyle/>
                    <a:p>
                      <a:r>
                        <a:rPr lang="en-US" dirty="0"/>
                        <a:t>72 </a:t>
                      </a:r>
                      <a:r>
                        <a:rPr lang="en-US" dirty="0" err="1"/>
                        <a:t>ms</a:t>
                      </a:r>
                      <a:endParaRPr lang="en-GB" dirty="0"/>
                    </a:p>
                  </a:txBody>
                  <a:tcPr/>
                </a:tc>
                <a:extLst>
                  <a:ext uri="{0D108BD9-81ED-4DB2-BD59-A6C34878D82A}">
                    <a16:rowId xmlns:a16="http://schemas.microsoft.com/office/drawing/2014/main" val="2505859237"/>
                  </a:ext>
                </a:extLst>
              </a:tr>
              <a:tr h="370840">
                <a:tc>
                  <a:txBody>
                    <a:bodyPr/>
                    <a:lstStyle/>
                    <a:p>
                      <a:r>
                        <a:rPr lang="en-US" dirty="0"/>
                        <a:t>Body Mass</a:t>
                      </a:r>
                      <a:endParaRPr lang="en-GB" dirty="0"/>
                    </a:p>
                  </a:txBody>
                  <a:tcPr/>
                </a:tc>
                <a:tc>
                  <a:txBody>
                    <a:bodyPr/>
                    <a:lstStyle/>
                    <a:p>
                      <a:r>
                        <a:rPr lang="en-US" dirty="0"/>
                        <a:t>66 kg</a:t>
                      </a:r>
                      <a:endParaRPr lang="en-GB" dirty="0"/>
                    </a:p>
                  </a:txBody>
                  <a:tcPr/>
                </a:tc>
                <a:extLst>
                  <a:ext uri="{0D108BD9-81ED-4DB2-BD59-A6C34878D82A}">
                    <a16:rowId xmlns:a16="http://schemas.microsoft.com/office/drawing/2014/main" val="2275015783"/>
                  </a:ext>
                </a:extLst>
              </a:tr>
              <a:tr h="370840">
                <a:tc>
                  <a:txBody>
                    <a:bodyPr/>
                    <a:lstStyle/>
                    <a:p>
                      <a:r>
                        <a:rPr lang="en-US" dirty="0"/>
                        <a:t>Running Pace</a:t>
                      </a:r>
                      <a:endParaRPr lang="en-GB" dirty="0"/>
                    </a:p>
                  </a:txBody>
                  <a:tcPr/>
                </a:tc>
                <a:tc>
                  <a:txBody>
                    <a:bodyPr/>
                    <a:lstStyle/>
                    <a:p>
                      <a:r>
                        <a:rPr lang="en-US" dirty="0"/>
                        <a:t>4:21 min/km</a:t>
                      </a:r>
                      <a:endParaRPr lang="en-GB" dirty="0"/>
                    </a:p>
                  </a:txBody>
                  <a:tcPr/>
                </a:tc>
                <a:extLst>
                  <a:ext uri="{0D108BD9-81ED-4DB2-BD59-A6C34878D82A}">
                    <a16:rowId xmlns:a16="http://schemas.microsoft.com/office/drawing/2014/main" val="3942434507"/>
                  </a:ext>
                </a:extLst>
              </a:tr>
              <a:tr h="370840">
                <a:tc>
                  <a:txBody>
                    <a:bodyPr/>
                    <a:lstStyle/>
                    <a:p>
                      <a:r>
                        <a:rPr lang="en-US" dirty="0"/>
                        <a:t>Session Duration</a:t>
                      </a:r>
                      <a:endParaRPr lang="en-GB" dirty="0"/>
                    </a:p>
                  </a:txBody>
                  <a:tcPr/>
                </a:tc>
                <a:tc>
                  <a:txBody>
                    <a:bodyPr/>
                    <a:lstStyle/>
                    <a:p>
                      <a:r>
                        <a:rPr lang="en-US" dirty="0"/>
                        <a:t>25 minutes</a:t>
                      </a:r>
                      <a:endParaRPr lang="en-GB" dirty="0"/>
                    </a:p>
                  </a:txBody>
                  <a:tcPr/>
                </a:tc>
                <a:extLst>
                  <a:ext uri="{0D108BD9-81ED-4DB2-BD59-A6C34878D82A}">
                    <a16:rowId xmlns:a16="http://schemas.microsoft.com/office/drawing/2014/main" val="2797545636"/>
                  </a:ext>
                </a:extLst>
              </a:tr>
            </a:tbl>
          </a:graphicData>
        </a:graphic>
      </p:graphicFrame>
      <p:pic>
        <p:nvPicPr>
          <p:cNvPr id="3" name="Picture 2" descr="A colorful meter with arrows&#10;&#10;AI-generated content may be incorrect.">
            <a:extLst>
              <a:ext uri="{FF2B5EF4-FFF2-40B4-BE49-F238E27FC236}">
                <a16:creationId xmlns:a16="http://schemas.microsoft.com/office/drawing/2014/main" id="{B3F93D5C-8F76-5038-FAF7-3E3DA25F16D8}"/>
              </a:ext>
            </a:extLst>
          </p:cNvPr>
          <p:cNvPicPr>
            <a:picLocks noChangeAspect="1"/>
          </p:cNvPicPr>
          <p:nvPr/>
        </p:nvPicPr>
        <p:blipFill>
          <a:blip r:embed="rId2"/>
          <a:stretch>
            <a:fillRect/>
          </a:stretch>
        </p:blipFill>
        <p:spPr>
          <a:xfrm>
            <a:off x="6722574" y="4930534"/>
            <a:ext cx="2307669" cy="1839784"/>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CCC4BA0-1298-4DBD-86F1-B51D8C9D34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9144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52298" y="502021"/>
            <a:ext cx="4070644" cy="1667997"/>
          </a:xfrm>
        </p:spPr>
        <p:txBody>
          <a:bodyPr anchor="b">
            <a:normAutofit/>
          </a:bodyPr>
          <a:lstStyle/>
          <a:p>
            <a:r>
              <a:rPr lang="en-US" sz="3500"/>
              <a:t>Discussion &amp; Evaluation</a:t>
            </a:r>
          </a:p>
        </p:txBody>
      </p:sp>
      <p:sp>
        <p:nvSpPr>
          <p:cNvPr id="3" name="Content Placeholder 2"/>
          <p:cNvSpPr>
            <a:spLocks noGrp="1"/>
          </p:cNvSpPr>
          <p:nvPr>
            <p:ph idx="1"/>
          </p:nvPr>
        </p:nvSpPr>
        <p:spPr>
          <a:xfrm>
            <a:off x="852298" y="2405467"/>
            <a:ext cx="4070645" cy="3535083"/>
          </a:xfrm>
        </p:spPr>
        <p:txBody>
          <a:bodyPr anchor="t">
            <a:normAutofit/>
          </a:bodyPr>
          <a:lstStyle/>
          <a:p>
            <a:pPr>
              <a:defRPr sz="2000"/>
            </a:pPr>
            <a:r>
              <a:rPr lang="en-US" sz="1600"/>
              <a:t>VO₂ max improvements suggest enhanced aerobic capacity and oxygen utilisation.</a:t>
            </a:r>
          </a:p>
          <a:p>
            <a:pPr>
              <a:defRPr sz="2000"/>
            </a:pPr>
            <a:r>
              <a:rPr lang="en-US" sz="1600"/>
              <a:t>Reduced resting HR may indicate improved stroke volume and cardiac efficiency.</a:t>
            </a:r>
          </a:p>
          <a:p>
            <a:pPr>
              <a:defRPr sz="2000"/>
            </a:pPr>
            <a:r>
              <a:rPr lang="en-US" sz="1600"/>
              <a:t>Slight HRV improvements suggest positive autonomic adaptations.</a:t>
            </a:r>
          </a:p>
          <a:p>
            <a:pPr>
              <a:defRPr sz="2000"/>
            </a:pPr>
            <a:r>
              <a:rPr lang="en-US" sz="1600"/>
              <a:t>Findings align with HIIT literature demonstrating improvements in cardiovascular fitness.</a:t>
            </a:r>
          </a:p>
          <a:p>
            <a:pPr>
              <a:defRPr sz="2000"/>
            </a:pPr>
            <a:r>
              <a:rPr lang="en-US" sz="1600"/>
              <a:t>Heart rate monitoring allowed objective control of exercise intensity throughout the intervention.</a:t>
            </a:r>
          </a:p>
        </p:txBody>
      </p:sp>
      <p:pic>
        <p:nvPicPr>
          <p:cNvPr id="4" name="Picture 3" descr="Oxygen Molecule Clipart Oxygen Molecule Vector Images &amp; Graphics For">
            <a:extLst>
              <a:ext uri="{FF2B5EF4-FFF2-40B4-BE49-F238E27FC236}">
                <a16:creationId xmlns:a16="http://schemas.microsoft.com/office/drawing/2014/main" id="{DF336A5C-33E7-C555-14CF-F4C40677D47A}"/>
              </a:ext>
            </a:extLst>
          </p:cNvPr>
          <p:cNvPicPr>
            <a:picLocks noChangeAspect="1"/>
          </p:cNvPicPr>
          <p:nvPr/>
        </p:nvPicPr>
        <p:blipFill>
          <a:blip r:embed="rId2"/>
          <a:srcRect l="13839" r="11164" b="3"/>
          <a:stretch>
            <a:fillRect/>
          </a:stretch>
        </p:blipFill>
        <p:spPr>
          <a:xfrm>
            <a:off x="5285634" y="975645"/>
            <a:ext cx="3332586" cy="4443447"/>
          </a:xfrm>
          <a:custGeom>
            <a:avLst/>
            <a:gdLst/>
            <a:ahLst/>
            <a:cxnLst/>
            <a:rect l="l" t="t" r="r" b="b"/>
            <a:pathLst>
              <a:path w="4694238" h="4694238">
                <a:moveTo>
                  <a:pt x="2347119" y="0"/>
                </a:moveTo>
                <a:cubicBezTo>
                  <a:pt x="3643397" y="0"/>
                  <a:pt x="4694238" y="1050841"/>
                  <a:pt x="4694238" y="2347119"/>
                </a:cubicBezTo>
                <a:cubicBezTo>
                  <a:pt x="4694238" y="3643397"/>
                  <a:pt x="3643397" y="4694238"/>
                  <a:pt x="2347119" y="4694238"/>
                </a:cubicBezTo>
                <a:cubicBezTo>
                  <a:pt x="1050841" y="4694238"/>
                  <a:pt x="0" y="3643397"/>
                  <a:pt x="0" y="2347119"/>
                </a:cubicBezTo>
                <a:cubicBezTo>
                  <a:pt x="0" y="1050841"/>
                  <a:pt x="1050841" y="0"/>
                  <a:pt x="2347119" y="0"/>
                </a:cubicBezTo>
                <a:close/>
              </a:path>
            </a:pathLst>
          </a:custGeom>
        </p:spPr>
      </p:pic>
      <p:sp>
        <p:nvSpPr>
          <p:cNvPr id="18" name="Rectangle 17">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9144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28950" y="6400799"/>
            <a:ext cx="611504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57519" y="741391"/>
            <a:ext cx="3448311" cy="1616203"/>
          </a:xfrm>
        </p:spPr>
        <p:txBody>
          <a:bodyPr anchor="b">
            <a:normAutofit/>
          </a:bodyPr>
          <a:lstStyle/>
          <a:p>
            <a:r>
              <a:rPr lang="en-US" sz="2800"/>
              <a:t>Limitations</a:t>
            </a:r>
          </a:p>
        </p:txBody>
      </p:sp>
      <p:sp>
        <p:nvSpPr>
          <p:cNvPr id="3" name="Content Placeholder 2"/>
          <p:cNvSpPr>
            <a:spLocks noGrp="1"/>
          </p:cNvSpPr>
          <p:nvPr>
            <p:ph idx="1"/>
          </p:nvPr>
        </p:nvSpPr>
        <p:spPr>
          <a:xfrm>
            <a:off x="657519" y="2533476"/>
            <a:ext cx="3448310" cy="3447832"/>
          </a:xfrm>
        </p:spPr>
        <p:txBody>
          <a:bodyPr anchor="t">
            <a:normAutofit/>
          </a:bodyPr>
          <a:lstStyle/>
          <a:p>
            <a:pPr>
              <a:defRPr sz="2000"/>
            </a:pPr>
            <a:r>
              <a:rPr lang="en-US" sz="1700"/>
              <a:t>Single participant limits generalisability.</a:t>
            </a:r>
          </a:p>
          <a:p>
            <a:pPr>
              <a:defRPr sz="2000"/>
            </a:pPr>
            <a:r>
              <a:rPr lang="en-US" sz="1700"/>
              <a:t>Some intervention sessions and training data were incomplete.</a:t>
            </a:r>
          </a:p>
          <a:p>
            <a:pPr>
              <a:defRPr sz="2000"/>
            </a:pPr>
            <a:r>
              <a:rPr lang="en-US" sz="1700"/>
              <a:t>Nutrition, sleep and daily stress were not controlled.</a:t>
            </a:r>
          </a:p>
          <a:p>
            <a:pPr>
              <a:defRPr sz="2000"/>
            </a:pPr>
            <a:r>
              <a:rPr lang="en-US" sz="1700"/>
              <a:t>Post-test Douglas bag sampling duration differed from pre-test.</a:t>
            </a:r>
          </a:p>
          <a:p>
            <a:pPr>
              <a:defRPr sz="2000"/>
            </a:pPr>
            <a:r>
              <a:rPr lang="en-US" sz="1700"/>
              <a:t>Short intervention duration may limit long-term conclusions.</a:t>
            </a:r>
          </a:p>
        </p:txBody>
      </p:sp>
      <p:pic>
        <p:nvPicPr>
          <p:cNvPr id="5" name="Picture 4" descr="170+ Work Hard Play Hard Stock Illustrations, Royalty-Free Vector ...">
            <a:extLst>
              <a:ext uri="{FF2B5EF4-FFF2-40B4-BE49-F238E27FC236}">
                <a16:creationId xmlns:a16="http://schemas.microsoft.com/office/drawing/2014/main" id="{295D079F-1537-95D6-1A2B-7C490749F289}"/>
              </a:ext>
            </a:extLst>
          </p:cNvPr>
          <p:cNvPicPr>
            <a:picLocks noChangeAspect="1"/>
          </p:cNvPicPr>
          <p:nvPr/>
        </p:nvPicPr>
        <p:blipFill>
          <a:blip r:embed="rId2"/>
          <a:stretch>
            <a:fillRect/>
          </a:stretch>
        </p:blipFill>
        <p:spPr>
          <a:xfrm>
            <a:off x="4572000" y="1396810"/>
            <a:ext cx="3989297" cy="3989297"/>
          </a:xfrm>
          <a:prstGeom prst="rect">
            <a:avLst/>
          </a:prstGeom>
        </p:spPr>
      </p:pic>
      <p:grpSp>
        <p:nvGrpSpPr>
          <p:cNvPr id="10" name="Group 9">
            <a:extLst>
              <a:ext uri="{FF2B5EF4-FFF2-40B4-BE49-F238E27FC236}">
                <a16:creationId xmlns:a16="http://schemas.microsoft.com/office/drawing/2014/main" id="{1FD67D68-9B83-C338-8342-3348D8F223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768" y="6737718"/>
            <a:ext cx="9155399" cy="123363"/>
            <a:chOff x="-5025" y="6737718"/>
            <a:chExt cx="12207200" cy="123363"/>
          </a:xfrm>
        </p:grpSpPr>
        <p:sp>
          <p:nvSpPr>
            <p:cNvPr id="11" name="Rectangle 10">
              <a:extLst>
                <a:ext uri="{FF2B5EF4-FFF2-40B4-BE49-F238E27FC236}">
                  <a16:creationId xmlns:a16="http://schemas.microsoft.com/office/drawing/2014/main" id="{1E397F34-6B84-0D3B-0F29-B1D134B3B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BD98075-BFC1-BE9C-7FB7-23FE55E433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80060" y="325369"/>
            <a:ext cx="3276451" cy="1956841"/>
          </a:xfrm>
        </p:spPr>
        <p:txBody>
          <a:bodyPr anchor="b">
            <a:normAutofit/>
          </a:bodyPr>
          <a:lstStyle/>
          <a:p>
            <a:r>
              <a:rPr lang="en-US" sz="4700"/>
              <a:t>Conclusion</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0060" y="2586994"/>
            <a:ext cx="2606040" cy="18288"/>
          </a:xfrm>
          <a:custGeom>
            <a:avLst/>
            <a:gdLst>
              <a:gd name="csX0" fmla="*/ 0 w 2606040"/>
              <a:gd name="csY0" fmla="*/ 0 h 18288"/>
              <a:gd name="csX1" fmla="*/ 625450 w 2606040"/>
              <a:gd name="csY1" fmla="*/ 0 h 18288"/>
              <a:gd name="csX2" fmla="*/ 1224839 w 2606040"/>
              <a:gd name="csY2" fmla="*/ 0 h 18288"/>
              <a:gd name="csX3" fmla="*/ 1824228 w 2606040"/>
              <a:gd name="csY3" fmla="*/ 0 h 18288"/>
              <a:gd name="csX4" fmla="*/ 2606040 w 2606040"/>
              <a:gd name="csY4" fmla="*/ 0 h 18288"/>
              <a:gd name="csX5" fmla="*/ 2606040 w 2606040"/>
              <a:gd name="csY5" fmla="*/ 18288 h 18288"/>
              <a:gd name="csX6" fmla="*/ 1902409 w 2606040"/>
              <a:gd name="csY6" fmla="*/ 18288 h 18288"/>
              <a:gd name="csX7" fmla="*/ 1276960 w 2606040"/>
              <a:gd name="csY7" fmla="*/ 18288 h 18288"/>
              <a:gd name="csX8" fmla="*/ 677570 w 2606040"/>
              <a:gd name="csY8" fmla="*/ 18288 h 18288"/>
              <a:gd name="csX9" fmla="*/ 0 w 2606040"/>
              <a:gd name="csY9" fmla="*/ 18288 h 18288"/>
              <a:gd name="csX10" fmla="*/ 0 w 2606040"/>
              <a:gd name="csY10"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606040" h="18288" fill="none" extrusionOk="0">
                <a:moveTo>
                  <a:pt x="0" y="0"/>
                </a:moveTo>
                <a:cubicBezTo>
                  <a:pt x="266776" y="-600"/>
                  <a:pt x="322756" y="3201"/>
                  <a:pt x="625450" y="0"/>
                </a:cubicBezTo>
                <a:cubicBezTo>
                  <a:pt x="928144" y="-3201"/>
                  <a:pt x="968141" y="9269"/>
                  <a:pt x="1224839" y="0"/>
                </a:cubicBezTo>
                <a:cubicBezTo>
                  <a:pt x="1481537" y="-9269"/>
                  <a:pt x="1569059" y="21947"/>
                  <a:pt x="1824228" y="0"/>
                </a:cubicBezTo>
                <a:cubicBezTo>
                  <a:pt x="2079397" y="-21947"/>
                  <a:pt x="2326053" y="-10194"/>
                  <a:pt x="2606040" y="0"/>
                </a:cubicBezTo>
                <a:cubicBezTo>
                  <a:pt x="2605462" y="4771"/>
                  <a:pt x="2606793" y="12323"/>
                  <a:pt x="2606040" y="18288"/>
                </a:cubicBezTo>
                <a:cubicBezTo>
                  <a:pt x="2256758" y="31410"/>
                  <a:pt x="2173673" y="-12878"/>
                  <a:pt x="1902409" y="18288"/>
                </a:cubicBezTo>
                <a:cubicBezTo>
                  <a:pt x="1631145" y="49454"/>
                  <a:pt x="1461378" y="5466"/>
                  <a:pt x="1276960" y="18288"/>
                </a:cubicBezTo>
                <a:cubicBezTo>
                  <a:pt x="1092542" y="31110"/>
                  <a:pt x="890442" y="13213"/>
                  <a:pt x="677570" y="18288"/>
                </a:cubicBezTo>
                <a:cubicBezTo>
                  <a:pt x="464698" y="23364"/>
                  <a:pt x="187648" y="35837"/>
                  <a:pt x="0" y="18288"/>
                </a:cubicBezTo>
                <a:cubicBezTo>
                  <a:pt x="841" y="12879"/>
                  <a:pt x="-726" y="3977"/>
                  <a:pt x="0" y="0"/>
                </a:cubicBezTo>
                <a:close/>
              </a:path>
              <a:path w="2606040" h="18288" stroke="0" extrusionOk="0">
                <a:moveTo>
                  <a:pt x="0" y="0"/>
                </a:moveTo>
                <a:cubicBezTo>
                  <a:pt x="197231" y="3803"/>
                  <a:pt x="358914" y="-9291"/>
                  <a:pt x="599389" y="0"/>
                </a:cubicBezTo>
                <a:cubicBezTo>
                  <a:pt x="839864" y="9291"/>
                  <a:pt x="979371" y="8509"/>
                  <a:pt x="1303020" y="0"/>
                </a:cubicBezTo>
                <a:cubicBezTo>
                  <a:pt x="1626669" y="-8509"/>
                  <a:pt x="1726300" y="7440"/>
                  <a:pt x="1876349" y="0"/>
                </a:cubicBezTo>
                <a:cubicBezTo>
                  <a:pt x="2026398" y="-7440"/>
                  <a:pt x="2430712" y="17957"/>
                  <a:pt x="2606040" y="0"/>
                </a:cubicBezTo>
                <a:cubicBezTo>
                  <a:pt x="2605426" y="8857"/>
                  <a:pt x="2606544" y="13619"/>
                  <a:pt x="2606040" y="18288"/>
                </a:cubicBezTo>
                <a:cubicBezTo>
                  <a:pt x="2393024" y="2241"/>
                  <a:pt x="2191161" y="39259"/>
                  <a:pt x="1980590" y="18288"/>
                </a:cubicBezTo>
                <a:cubicBezTo>
                  <a:pt x="1770019" y="-2683"/>
                  <a:pt x="1476440" y="36114"/>
                  <a:pt x="1276960" y="18288"/>
                </a:cubicBezTo>
                <a:cubicBezTo>
                  <a:pt x="1077480" y="463"/>
                  <a:pt x="880988" y="42125"/>
                  <a:pt x="651510" y="18288"/>
                </a:cubicBezTo>
                <a:cubicBezTo>
                  <a:pt x="422032" y="-5549"/>
                  <a:pt x="130744" y="-1947"/>
                  <a:pt x="0" y="18288"/>
                </a:cubicBezTo>
                <a:cubicBezTo>
                  <a:pt x="-487" y="10816"/>
                  <a:pt x="-839" y="6058"/>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480060" y="2872899"/>
            <a:ext cx="3182691" cy="3320668"/>
          </a:xfrm>
        </p:spPr>
        <p:txBody>
          <a:bodyPr>
            <a:normAutofit/>
          </a:bodyPr>
          <a:lstStyle/>
          <a:p>
            <a:pPr>
              <a:lnSpc>
                <a:spcPct val="90000"/>
              </a:lnSpc>
              <a:defRPr sz="2000"/>
            </a:pPr>
            <a:r>
              <a:rPr lang="en-US" sz="1500"/>
              <a:t>The 6-week HIIT intervention successfully improved cardiovascular fitness and VO₂ max.</a:t>
            </a:r>
          </a:p>
          <a:p>
            <a:pPr>
              <a:lnSpc>
                <a:spcPct val="90000"/>
              </a:lnSpc>
              <a:defRPr sz="2000"/>
            </a:pPr>
            <a:r>
              <a:rPr lang="en-US" sz="1500"/>
              <a:t>Heart rate and HRV monitoring provided objective insight into physiological adaptation.</a:t>
            </a:r>
          </a:p>
          <a:p>
            <a:pPr>
              <a:lnSpc>
                <a:spcPct val="90000"/>
              </a:lnSpc>
              <a:defRPr sz="2000"/>
            </a:pPr>
            <a:r>
              <a:rPr lang="en-US" sz="1500"/>
              <a:t>Results support current evidence regarding HIIT and aerobic performance improvements.</a:t>
            </a:r>
          </a:p>
          <a:p>
            <a:pPr>
              <a:lnSpc>
                <a:spcPct val="90000"/>
              </a:lnSpc>
              <a:defRPr sz="2000"/>
            </a:pPr>
            <a:r>
              <a:rPr lang="en-US" sz="1500"/>
              <a:t>HIIT appears to be an effective and practical training strategy for recreationally active individuals.</a:t>
            </a:r>
          </a:p>
        </p:txBody>
      </p:sp>
      <p:pic>
        <p:nvPicPr>
          <p:cNvPr id="4" name="Picture 3" descr="A white cartoon character with a red ribbon around his neck&#10;&#10;AI-generated content may be incorrect.">
            <a:extLst>
              <a:ext uri="{FF2B5EF4-FFF2-40B4-BE49-F238E27FC236}">
                <a16:creationId xmlns:a16="http://schemas.microsoft.com/office/drawing/2014/main" id="{021A19C3-8AEE-4D39-4447-D31A1A06D144}"/>
              </a:ext>
            </a:extLst>
          </p:cNvPr>
          <p:cNvPicPr>
            <a:picLocks noChangeAspect="1"/>
          </p:cNvPicPr>
          <p:nvPr/>
        </p:nvPicPr>
        <p:blipFill>
          <a:blip r:embed="rId2"/>
          <a:srcRect l="2654" r="25316"/>
          <a:stretch>
            <a:fillRect/>
          </a:stretch>
        </p:blipFill>
        <p:spPr>
          <a:xfrm>
            <a:off x="3983776" y="10"/>
            <a:ext cx="5159081"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endParaRPr lang="en-GB" dirty="0"/>
          </a:p>
        </p:txBody>
      </p:sp>
      <p:sp>
        <p:nvSpPr>
          <p:cNvPr id="3" name="Content Placeholder 2"/>
          <p:cNvSpPr>
            <a:spLocks noGrp="1"/>
          </p:cNvSpPr>
          <p:nvPr>
            <p:ph idx="1"/>
          </p:nvPr>
        </p:nvSpPr>
        <p:spPr/>
        <p:txBody>
          <a:bodyPr vert="horz" lIns="91440" tIns="45720" rIns="91440" bIns="45720" rtlCol="0" anchor="t">
            <a:normAutofit lnSpcReduction="10000"/>
          </a:bodyPr>
          <a:lstStyle/>
          <a:p>
            <a:r>
              <a:rPr lang="en-GB" sz="1400" dirty="0">
                <a:latin typeface="Times New Roman"/>
                <a:cs typeface="Times New Roman"/>
              </a:rPr>
              <a:t>Bellenger, C.R., Fuller, J.T., Thomson, R.L., Davison, K., Robertson, E.Y. and Buckley, J.D. (2016). Monitoring Athletic Training Status Through Autonomic Heart Rate Regulation: A Systematic Review and Meta-Analysis. </a:t>
            </a:r>
            <a:r>
              <a:rPr lang="en-GB" sz="1400" i="1" dirty="0">
                <a:latin typeface="Times New Roman"/>
                <a:cs typeface="Times New Roman"/>
              </a:rPr>
              <a:t>Sports Medicine</a:t>
            </a:r>
            <a:r>
              <a:rPr lang="en-GB" sz="1400" dirty="0">
                <a:latin typeface="Times New Roman"/>
                <a:cs typeface="Times New Roman"/>
              </a:rPr>
              <a:t>, 46(10), pp.1461–1486. </a:t>
            </a:r>
            <a:r>
              <a:rPr lang="en-GB" sz="1400" dirty="0" err="1">
                <a:latin typeface="Times New Roman"/>
                <a:cs typeface="Times New Roman"/>
              </a:rPr>
              <a:t>doi:https</a:t>
            </a:r>
            <a:r>
              <a:rPr lang="en-GB" sz="1400" dirty="0">
                <a:latin typeface="Times New Roman"/>
                <a:cs typeface="Times New Roman"/>
              </a:rPr>
              <a:t>://doi.org/10.1007/s40279-016-0484-2.</a:t>
            </a:r>
          </a:p>
          <a:p>
            <a:r>
              <a:rPr lang="en-GB" sz="1400" dirty="0">
                <a:latin typeface="Times New Roman"/>
                <a:cs typeface="Times New Roman"/>
              </a:rPr>
              <a:t>‌Addleman, J.S., Lackey, N.S., DeBlauw, J.A. and </a:t>
            </a:r>
            <a:r>
              <a:rPr lang="en-GB" sz="1400" dirty="0" err="1">
                <a:latin typeface="Times New Roman"/>
                <a:cs typeface="Times New Roman"/>
              </a:rPr>
              <a:t>Hajduczok</a:t>
            </a:r>
            <a:r>
              <a:rPr lang="en-GB" sz="1400" dirty="0">
                <a:latin typeface="Times New Roman"/>
                <a:cs typeface="Times New Roman"/>
              </a:rPr>
              <a:t>, A.G. (2024). Heart Rate Variability Applications in Strength and Conditioning: A Narrative Review. </a:t>
            </a:r>
            <a:r>
              <a:rPr lang="en-GB" sz="1400" i="1" dirty="0">
                <a:latin typeface="Times New Roman"/>
                <a:cs typeface="Times New Roman"/>
              </a:rPr>
              <a:t>Journal of Functional Morphology and Kinesiology</a:t>
            </a:r>
            <a:r>
              <a:rPr lang="en-GB" sz="1400" dirty="0">
                <a:latin typeface="Times New Roman"/>
                <a:cs typeface="Times New Roman"/>
              </a:rPr>
              <a:t>, [online] 9(2), p.93. </a:t>
            </a:r>
            <a:r>
              <a:rPr lang="en-GB" sz="1400" dirty="0" err="1">
                <a:latin typeface="Times New Roman"/>
                <a:cs typeface="Times New Roman"/>
              </a:rPr>
              <a:t>doi:https</a:t>
            </a:r>
            <a:r>
              <a:rPr lang="en-GB" sz="1400" dirty="0">
                <a:latin typeface="Times New Roman"/>
                <a:cs typeface="Times New Roman"/>
              </a:rPr>
              <a:t>://doi.org/10.3390/jfmk9020093.</a:t>
            </a:r>
          </a:p>
          <a:p>
            <a:r>
              <a:rPr lang="en-GB" sz="1400" dirty="0">
                <a:latin typeface="Times New Roman"/>
                <a:cs typeface="Times New Roman"/>
              </a:rPr>
              <a:t>‌</a:t>
            </a:r>
            <a:r>
              <a:rPr lang="en-US" sz="1400" dirty="0" err="1">
                <a:latin typeface="Times New Roman"/>
                <a:cs typeface="Times New Roman"/>
              </a:rPr>
              <a:t>Javaloyes</a:t>
            </a:r>
            <a:r>
              <a:rPr lang="en-US" sz="1400" dirty="0">
                <a:latin typeface="Times New Roman"/>
                <a:cs typeface="Times New Roman"/>
              </a:rPr>
              <a:t>, A., Sarabia, J.M., Lamberts, R.P., Plews, D. and Moya-Ramon, M. (2020). Training Prescription Guided by Heart Rate Variability Vs. Block Periodization in Well-Trained Cyclists. </a:t>
            </a:r>
            <a:r>
              <a:rPr lang="en-US" sz="1400" i="1" dirty="0">
                <a:latin typeface="Times New Roman"/>
                <a:cs typeface="Times New Roman"/>
              </a:rPr>
              <a:t>Journal of Strength and Conditioning Research</a:t>
            </a:r>
            <a:r>
              <a:rPr lang="en-US" sz="1400" dirty="0">
                <a:latin typeface="Times New Roman"/>
                <a:cs typeface="Times New Roman"/>
              </a:rPr>
              <a:t>, 34(6), pp.1511–1518. </a:t>
            </a:r>
            <a:r>
              <a:rPr lang="en-US" sz="1400" dirty="0" err="1">
                <a:latin typeface="Times New Roman"/>
                <a:cs typeface="Times New Roman"/>
              </a:rPr>
              <a:t>doi:https</a:t>
            </a:r>
            <a:r>
              <a:rPr lang="en-US" sz="1400" dirty="0">
                <a:latin typeface="Times New Roman"/>
                <a:cs typeface="Times New Roman"/>
              </a:rPr>
              <a:t>://doi.org/10.1519/jsc.0000000000003337.</a:t>
            </a:r>
          </a:p>
          <a:p>
            <a:r>
              <a:rPr lang="en-US" sz="1400" dirty="0">
                <a:latin typeface="Times New Roman"/>
                <a:cs typeface="Times New Roman"/>
              </a:rPr>
              <a:t>‌Kiviniemi, A.M., Hautala, A.J., Kinnunen, H. and </a:t>
            </a:r>
            <a:r>
              <a:rPr lang="en-US" sz="1400" dirty="0" err="1">
                <a:latin typeface="Times New Roman"/>
                <a:cs typeface="Times New Roman"/>
              </a:rPr>
              <a:t>Tulppo</a:t>
            </a:r>
            <a:r>
              <a:rPr lang="en-US" sz="1400" dirty="0">
                <a:latin typeface="Times New Roman"/>
                <a:cs typeface="Times New Roman"/>
              </a:rPr>
              <a:t>, M.P. (2007). Endurance training guided individually by daily heart rate variability measurements. </a:t>
            </a:r>
            <a:r>
              <a:rPr lang="en-US" sz="1400" i="1" dirty="0">
                <a:latin typeface="Times New Roman"/>
                <a:cs typeface="Times New Roman"/>
              </a:rPr>
              <a:t>European Journal of Applied Physiology</a:t>
            </a:r>
            <a:r>
              <a:rPr lang="en-US" sz="1400" dirty="0">
                <a:latin typeface="Times New Roman"/>
                <a:cs typeface="Times New Roman"/>
              </a:rPr>
              <a:t>, 101(6), pp.743–751. </a:t>
            </a:r>
            <a:r>
              <a:rPr lang="en-US" sz="1400" dirty="0" err="1">
                <a:latin typeface="Times New Roman"/>
                <a:cs typeface="Times New Roman"/>
              </a:rPr>
              <a:t>doi:https</a:t>
            </a:r>
            <a:r>
              <a:rPr lang="en-US" sz="1400" dirty="0">
                <a:latin typeface="Times New Roman"/>
                <a:cs typeface="Times New Roman"/>
              </a:rPr>
              <a:t>://doi.org/10.1007/s00421-007-0552-2.</a:t>
            </a:r>
          </a:p>
          <a:p>
            <a:r>
              <a:rPr lang="en-US" sz="1400" dirty="0">
                <a:latin typeface="Times New Roman"/>
                <a:cs typeface="Times New Roman"/>
              </a:rPr>
              <a:t>‌</a:t>
            </a:r>
            <a:r>
              <a:rPr lang="en-GB" sz="1400" dirty="0">
                <a:latin typeface="Times New Roman"/>
                <a:cs typeface="Times New Roman"/>
              </a:rPr>
              <a:t>KIVINIEMI, A.M., HAUTALA, A.J., KINNUNEN, H., NISSILÄ, J., VIRTANEN, P., KARJALAINEN, J. and TULPPO, M.P. (2010). Daily Exercise Prescription on the Basis of HR Variability among Men and Women. </a:t>
            </a:r>
            <a:r>
              <a:rPr lang="en-GB" sz="1400" i="1" dirty="0">
                <a:latin typeface="Times New Roman"/>
                <a:cs typeface="Times New Roman"/>
              </a:rPr>
              <a:t>Medicine &amp; Science in Sports &amp; Exercise</a:t>
            </a:r>
            <a:r>
              <a:rPr lang="en-GB" sz="1400" dirty="0">
                <a:latin typeface="Times New Roman"/>
                <a:cs typeface="Times New Roman"/>
              </a:rPr>
              <a:t>, 42(7), pp.1355–1363. </a:t>
            </a:r>
            <a:r>
              <a:rPr lang="en-GB" sz="1400" dirty="0" err="1">
                <a:latin typeface="Times New Roman"/>
                <a:cs typeface="Times New Roman"/>
              </a:rPr>
              <a:t>doi:https</a:t>
            </a:r>
            <a:r>
              <a:rPr lang="en-GB" sz="1400" dirty="0">
                <a:latin typeface="Times New Roman"/>
                <a:cs typeface="Times New Roman"/>
              </a:rPr>
              <a:t>://doi.org/10.1249/mss.0b013e3181cd5f39.</a:t>
            </a:r>
          </a:p>
          <a:p>
            <a:r>
              <a:rPr lang="en-GB" sz="1400" dirty="0">
                <a:latin typeface="Times New Roman"/>
                <a:cs typeface="Times New Roman"/>
              </a:rPr>
              <a:t>‌</a:t>
            </a:r>
            <a:r>
              <a:rPr lang="en-US" sz="1400" dirty="0">
                <a:latin typeface="Times New Roman"/>
                <a:cs typeface="Times New Roman"/>
              </a:rPr>
              <a:t>Buchheit, M. and Laursen, P.B. (2013). High-Intensity Interval Training, Solutions to the Programming Puzzle. </a:t>
            </a:r>
            <a:r>
              <a:rPr lang="en-US" sz="1400" i="1" dirty="0">
                <a:latin typeface="Times New Roman"/>
                <a:cs typeface="Times New Roman"/>
              </a:rPr>
              <a:t>Sports Medicine</a:t>
            </a:r>
            <a:r>
              <a:rPr lang="en-US" sz="1400" dirty="0">
                <a:latin typeface="Times New Roman"/>
                <a:cs typeface="Times New Roman"/>
              </a:rPr>
              <a:t>, [online] 43(5), pp.313–338. </a:t>
            </a:r>
            <a:r>
              <a:rPr lang="en-US" sz="1400" dirty="0" err="1">
                <a:latin typeface="Times New Roman"/>
                <a:cs typeface="Times New Roman"/>
              </a:rPr>
              <a:t>doi:https</a:t>
            </a:r>
            <a:r>
              <a:rPr lang="en-US" sz="1400" dirty="0">
                <a:latin typeface="Times New Roman"/>
                <a:cs typeface="Times New Roman"/>
              </a:rPr>
              <a:t>://doi.org/10.1007/s40279-013-0029-x.</a:t>
            </a:r>
          </a:p>
          <a:p>
            <a:r>
              <a:rPr lang="en-US" sz="1400" dirty="0">
                <a:latin typeface="Times New Roman"/>
                <a:ea typeface="+mn-lt"/>
                <a:cs typeface="Times New Roman"/>
              </a:rPr>
              <a:t>Bishop, D., Girard, O. and Méndez-Villanueva, A. (2011) ‘Repeated-sprint ability part II: recommendations for training’, </a:t>
            </a:r>
            <a:r>
              <a:rPr lang="en-US" sz="1400" i="1" dirty="0">
                <a:latin typeface="Times New Roman"/>
                <a:ea typeface="+mn-lt"/>
                <a:cs typeface="Times New Roman"/>
              </a:rPr>
              <a:t>Sports Medicine</a:t>
            </a:r>
            <a:r>
              <a:rPr lang="en-US" sz="1400" dirty="0">
                <a:latin typeface="Times New Roman"/>
                <a:ea typeface="+mn-lt"/>
                <a:cs typeface="Times New Roman"/>
              </a:rPr>
              <a:t>, 41(9), pp. 741–756. </a:t>
            </a:r>
            <a:r>
              <a:rPr lang="en-US" sz="1400" dirty="0" err="1">
                <a:latin typeface="Times New Roman"/>
                <a:ea typeface="+mn-lt"/>
                <a:cs typeface="Times New Roman"/>
              </a:rPr>
              <a:t>doi</a:t>
            </a:r>
            <a:r>
              <a:rPr lang="en-US" sz="1400" dirty="0">
                <a:latin typeface="Times New Roman"/>
                <a:ea typeface="+mn-lt"/>
                <a:cs typeface="Times New Roman"/>
              </a:rPr>
              <a:t>: 10.2165/11590560-000000000-00000</a:t>
            </a:r>
            <a:endParaRPr lang="en-US" sz="1400" dirty="0">
              <a:latin typeface="Times New Roman"/>
              <a:cs typeface="Times New Roman"/>
            </a:endParaRPr>
          </a:p>
          <a:p>
            <a:pPr marL="0" indent="0">
              <a:buNone/>
            </a:pPr>
            <a:endParaRPr lang="en-US" sz="1400" dirty="0">
              <a:latin typeface="Times New Roman" panose="02020603050405020304" pitchFamily="18" charset="0"/>
              <a:cs typeface="Times New Roman" panose="02020603050405020304" pitchFamily="18" charset="0"/>
            </a:endParaRPr>
          </a:p>
          <a:p>
            <a:endParaRPr lang="en-GB" sz="1400" dirty="0">
              <a:latin typeface="Times New Roman" panose="02020603050405020304" pitchFamily="18" charset="0"/>
              <a:cs typeface="Times New Roman" panose="02020603050405020304" pitchFamily="18" charset="0"/>
            </a:endParaRPr>
          </a:p>
          <a:p>
            <a:endParaRPr lang="en-US" sz="1400" dirty="0">
              <a:latin typeface="Times New Roman" panose="02020603050405020304" pitchFamily="18" charset="0"/>
              <a:cs typeface="Times New Roman" panose="02020603050405020304" pitchFamily="18" charset="0"/>
            </a:endParaRPr>
          </a:p>
          <a:p>
            <a:endParaRPr lang="en-US" sz="1400" dirty="0">
              <a:latin typeface="Times New Roman" panose="02020603050405020304" pitchFamily="18" charset="0"/>
              <a:cs typeface="Times New Roman" panose="02020603050405020304" pitchFamily="18" charset="0"/>
            </a:endParaRPr>
          </a:p>
          <a:p>
            <a:endParaRPr lang="en-GB" sz="1400" dirty="0">
              <a:latin typeface="Times New Roman" panose="02020603050405020304" pitchFamily="18" charset="0"/>
              <a:cs typeface="Times New Roman" panose="02020603050405020304" pitchFamily="18" charset="0"/>
            </a:endParaRPr>
          </a:p>
          <a:p>
            <a:endParaRPr lang="en-GB" sz="1400" dirty="0">
              <a:latin typeface="Times New Roman" panose="02020603050405020304" pitchFamily="18" charset="0"/>
              <a:cs typeface="Times New Roman" panose="02020603050405020304" pitchFamily="18" charset="0"/>
            </a:endParaRPr>
          </a:p>
          <a:p>
            <a:endParaRPr lang="en-GB"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44711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 Continued</a:t>
            </a:r>
            <a:endParaRPr lang="en-GB" dirty="0"/>
          </a:p>
        </p:txBody>
      </p:sp>
      <p:sp>
        <p:nvSpPr>
          <p:cNvPr id="3" name="Content Placeholder 2"/>
          <p:cNvSpPr>
            <a:spLocks noGrp="1"/>
          </p:cNvSpPr>
          <p:nvPr>
            <p:ph idx="1"/>
          </p:nvPr>
        </p:nvSpPr>
        <p:spPr>
          <a:xfrm>
            <a:off x="457200" y="1600200"/>
            <a:ext cx="8229600" cy="5052527"/>
          </a:xfrm>
        </p:spPr>
        <p:txBody>
          <a:bodyPr vert="horz" lIns="91440" tIns="45720" rIns="91440" bIns="45720" rtlCol="0" anchor="t">
            <a:noAutofit/>
          </a:bodyPr>
          <a:lstStyle/>
          <a:p>
            <a:r>
              <a:rPr lang="en-US" sz="1400" dirty="0">
                <a:latin typeface="Times New Roman"/>
                <a:cs typeface="Times New Roman"/>
              </a:rPr>
              <a:t>Buchheit, M. and Laursen, P.B. (2013). High-Intensity Interval Training, Solutions to the Programming Puzzle. </a:t>
            </a:r>
            <a:r>
              <a:rPr lang="en-US" sz="1400" i="1" dirty="0">
                <a:latin typeface="Times New Roman"/>
                <a:cs typeface="Times New Roman"/>
              </a:rPr>
              <a:t>Sports Medicine</a:t>
            </a:r>
            <a:r>
              <a:rPr lang="en-US" sz="1400" dirty="0">
                <a:latin typeface="Times New Roman"/>
                <a:cs typeface="Times New Roman"/>
              </a:rPr>
              <a:t>, 43(10), pp.927–954. </a:t>
            </a:r>
            <a:r>
              <a:rPr lang="en-US" sz="1400" dirty="0" err="1">
                <a:latin typeface="Times New Roman"/>
                <a:cs typeface="Times New Roman"/>
              </a:rPr>
              <a:t>doi:https</a:t>
            </a:r>
            <a:r>
              <a:rPr lang="en-US" sz="1400" dirty="0">
                <a:latin typeface="Times New Roman"/>
                <a:cs typeface="Times New Roman"/>
              </a:rPr>
              <a:t>://doi.org/10.1007/s40279-013-0066-5.</a:t>
            </a:r>
          </a:p>
          <a:p>
            <a:r>
              <a:rPr lang="en-US" sz="1400" dirty="0">
                <a:latin typeface="Times New Roman"/>
                <a:cs typeface="Times New Roman"/>
              </a:rPr>
              <a:t>‌Milanović, Z., </a:t>
            </a:r>
            <a:r>
              <a:rPr lang="en-US" sz="1400" dirty="0" err="1">
                <a:latin typeface="Times New Roman"/>
                <a:cs typeface="Times New Roman"/>
              </a:rPr>
              <a:t>Sporiš</a:t>
            </a:r>
            <a:r>
              <a:rPr lang="en-US" sz="1400" dirty="0">
                <a:latin typeface="Times New Roman"/>
                <a:cs typeface="Times New Roman"/>
              </a:rPr>
              <a:t>, G. and Weston, M. (2015). Effectiveness of High-Intensity Interval Training (HIT) and Continuous Endurance Training for VO2max Improvements: A Systematic Review and Meta-Analysis of Controlled Trials. </a:t>
            </a:r>
            <a:r>
              <a:rPr lang="en-US" sz="1400" i="1" dirty="0">
                <a:latin typeface="Times New Roman"/>
                <a:cs typeface="Times New Roman"/>
              </a:rPr>
              <a:t>Sports Medicine</a:t>
            </a:r>
            <a:r>
              <a:rPr lang="en-US" sz="1400" dirty="0">
                <a:latin typeface="Times New Roman"/>
                <a:cs typeface="Times New Roman"/>
              </a:rPr>
              <a:t>, 45(10), pp.1469–1481. </a:t>
            </a:r>
            <a:r>
              <a:rPr lang="en-US" sz="1400" dirty="0" err="1">
                <a:latin typeface="Times New Roman"/>
                <a:cs typeface="Times New Roman"/>
              </a:rPr>
              <a:t>doi:https</a:t>
            </a:r>
            <a:r>
              <a:rPr lang="en-US" sz="1400" dirty="0">
                <a:latin typeface="Times New Roman"/>
                <a:cs typeface="Times New Roman"/>
              </a:rPr>
              <a:t>://doi.org/10.1007/s40279-015-0365-0.</a:t>
            </a:r>
          </a:p>
          <a:p>
            <a:r>
              <a:rPr lang="en-US" sz="1400" dirty="0">
                <a:latin typeface="Times New Roman"/>
                <a:cs typeface="Times New Roman"/>
              </a:rPr>
              <a:t>‌</a:t>
            </a:r>
            <a:r>
              <a:rPr lang="en-GB" sz="1400">
                <a:latin typeface="Times New Roman"/>
                <a:cs typeface="Times New Roman"/>
              </a:rPr>
              <a:t>Buchheit</a:t>
            </a:r>
            <a:r>
              <a:rPr lang="en-GB" sz="1400" dirty="0">
                <a:latin typeface="Times New Roman"/>
                <a:cs typeface="Times New Roman"/>
              </a:rPr>
              <a:t>, M., </a:t>
            </a:r>
            <a:r>
              <a:rPr lang="en-GB" sz="1400">
                <a:latin typeface="Times New Roman"/>
                <a:cs typeface="Times New Roman"/>
              </a:rPr>
              <a:t>Vescio</a:t>
            </a:r>
            <a:r>
              <a:rPr lang="en-GB" sz="1400" dirty="0">
                <a:latin typeface="Times New Roman"/>
                <a:cs typeface="Times New Roman"/>
              </a:rPr>
              <a:t>, F. and </a:t>
            </a:r>
            <a:r>
              <a:rPr lang="en-GB" sz="1400">
                <a:latin typeface="Times New Roman"/>
                <a:cs typeface="Times New Roman"/>
              </a:rPr>
              <a:t>Laursen, P. (2024). </a:t>
            </a:r>
            <a:r>
              <a:rPr lang="en-GB" sz="1400" i="1">
                <a:latin typeface="Times New Roman"/>
                <a:cs typeface="Times New Roman"/>
              </a:rPr>
              <a:t>Zone 2 training in Football Aerobic Conditioning in </a:t>
            </a:r>
            <a:r>
              <a:rPr lang="en-GB" sz="1400" i="1" dirty="0">
                <a:latin typeface="Times New Roman"/>
                <a:cs typeface="Times New Roman"/>
              </a:rPr>
              <a:t>Football: Is Zone 2 Training Outdated?</a:t>
            </a:r>
            <a:r>
              <a:rPr lang="en-GB" sz="1400" dirty="0">
                <a:latin typeface="Times New Roman"/>
                <a:cs typeface="Times New Roman"/>
              </a:rPr>
              <a:t> [online] Available at: https://martin-buchheit.net/wp-content/uploads/2024/05/SPSR224_Buchheit.pdf.</a:t>
            </a:r>
          </a:p>
          <a:p>
            <a:r>
              <a:rPr lang="en-GB" sz="1400" dirty="0">
                <a:latin typeface="Times New Roman"/>
                <a:cs typeface="Times New Roman"/>
              </a:rPr>
              <a:t>‌</a:t>
            </a:r>
            <a:r>
              <a:rPr lang="en-US" sz="1400" dirty="0">
                <a:latin typeface="Times New Roman"/>
                <a:cs typeface="Times New Roman"/>
              </a:rPr>
              <a:t>Coates, A.M., Joyner, M.J., Little, J.P., Jones, A.M. and Gibala, M.J. (2023). A Perspective on High-Intensity Interval Training for Performance and Health. </a:t>
            </a:r>
            <a:r>
              <a:rPr lang="en-US" sz="1400" i="1" dirty="0">
                <a:latin typeface="Times New Roman"/>
                <a:cs typeface="Times New Roman"/>
              </a:rPr>
              <a:t>Sports Medicine</a:t>
            </a:r>
            <a:r>
              <a:rPr lang="en-US" sz="1400" dirty="0">
                <a:latin typeface="Times New Roman"/>
                <a:cs typeface="Times New Roman"/>
              </a:rPr>
              <a:t>, [online] 53(1). </a:t>
            </a:r>
            <a:r>
              <a:rPr lang="en-US" sz="1400" dirty="0" err="1">
                <a:latin typeface="Times New Roman"/>
                <a:cs typeface="Times New Roman"/>
              </a:rPr>
              <a:t>doi:https</a:t>
            </a:r>
            <a:r>
              <a:rPr lang="en-US" sz="1400" dirty="0">
                <a:latin typeface="Times New Roman"/>
                <a:cs typeface="Times New Roman"/>
              </a:rPr>
              <a:t>://doi.org/10.1007/s40279-023-01938-6.</a:t>
            </a:r>
          </a:p>
          <a:p>
            <a:r>
              <a:rPr lang="en-US" sz="1400" dirty="0">
                <a:latin typeface="Times New Roman"/>
                <a:cs typeface="Times New Roman"/>
              </a:rPr>
              <a:t>‌Thurlow, F., McLaren, S.J., Townshend, A. and Weakley, J. (2025). The Application of Repeated-Sprint Training. </a:t>
            </a:r>
            <a:r>
              <a:rPr lang="en-US" sz="1400" i="1" dirty="0">
                <a:latin typeface="Times New Roman"/>
                <a:cs typeface="Times New Roman"/>
              </a:rPr>
              <a:t>Strength &amp; Conditioning Journal</a:t>
            </a:r>
            <a:r>
              <a:rPr lang="en-US" sz="1400" dirty="0">
                <a:latin typeface="Times New Roman"/>
                <a:cs typeface="Times New Roman"/>
              </a:rPr>
              <a:t>. [online] </a:t>
            </a:r>
            <a:r>
              <a:rPr lang="en-US" sz="1400" dirty="0" err="1">
                <a:latin typeface="Times New Roman"/>
                <a:cs typeface="Times New Roman"/>
              </a:rPr>
              <a:t>doi:https</a:t>
            </a:r>
            <a:r>
              <a:rPr lang="en-US" sz="1400" dirty="0">
                <a:latin typeface="Times New Roman"/>
                <a:cs typeface="Times New Roman"/>
              </a:rPr>
              <a:t>://doi.org/10.1519/ssc.0000000000000881.</a:t>
            </a:r>
          </a:p>
          <a:p>
            <a:r>
              <a:rPr lang="en-US" sz="1400" dirty="0">
                <a:latin typeface="Times New Roman"/>
                <a:cs typeface="Times New Roman"/>
              </a:rPr>
              <a:t>‌</a:t>
            </a:r>
            <a:r>
              <a:rPr lang="en-GB" sz="1400" dirty="0">
                <a:latin typeface="Times New Roman"/>
                <a:cs typeface="Times New Roman"/>
              </a:rPr>
              <a:t>Helgerud, J., Hoydal, K., Wang, E., Karlsen, T., Berg, P., </a:t>
            </a:r>
            <a:r>
              <a:rPr lang="en-GB" sz="1400" dirty="0" err="1">
                <a:latin typeface="Times New Roman"/>
                <a:cs typeface="Times New Roman"/>
              </a:rPr>
              <a:t>Bjerkaas</a:t>
            </a:r>
            <a:r>
              <a:rPr lang="en-GB" sz="1400" dirty="0">
                <a:latin typeface="Times New Roman"/>
                <a:cs typeface="Times New Roman"/>
              </a:rPr>
              <a:t>, M., Simonsen, T., Helgesen, C., Hjorth, N., Bach, R. and Hoff, J. (2007). Aerobic high-intensity intervals improve VO2max more than moderate training. </a:t>
            </a:r>
            <a:r>
              <a:rPr lang="en-GB" sz="1400" i="1" dirty="0">
                <a:latin typeface="Times New Roman"/>
                <a:cs typeface="Times New Roman"/>
              </a:rPr>
              <a:t>Medicine &amp; Science in Sports &amp; Exercise</a:t>
            </a:r>
            <a:r>
              <a:rPr lang="en-GB" sz="1400" dirty="0">
                <a:latin typeface="Times New Roman"/>
                <a:cs typeface="Times New Roman"/>
              </a:rPr>
              <a:t>, 39(4), pp.665–671. </a:t>
            </a:r>
            <a:r>
              <a:rPr lang="en-GB" sz="1400" dirty="0" err="1">
                <a:latin typeface="Times New Roman"/>
                <a:cs typeface="Times New Roman"/>
              </a:rPr>
              <a:t>doi:https</a:t>
            </a:r>
            <a:r>
              <a:rPr lang="en-GB" sz="1400" dirty="0">
                <a:latin typeface="Times New Roman"/>
                <a:cs typeface="Times New Roman"/>
              </a:rPr>
              <a:t>://doi.org/10.1249/mss.0b013e3180304570.</a:t>
            </a:r>
          </a:p>
          <a:p>
            <a:r>
              <a:rPr lang="en-GB" sz="1400" dirty="0">
                <a:latin typeface="Times New Roman"/>
                <a:cs typeface="Times New Roman"/>
              </a:rPr>
              <a:t>‌</a:t>
            </a:r>
            <a:r>
              <a:rPr lang="en-US" sz="1400">
                <a:latin typeface="Times New Roman"/>
                <a:cs typeface="Times New Roman"/>
              </a:rPr>
              <a:t>Kuno</a:t>
            </a:r>
            <a:r>
              <a:rPr lang="en-US" sz="1400" dirty="0">
                <a:latin typeface="Times New Roman"/>
                <a:cs typeface="Times New Roman"/>
              </a:rPr>
              <a:t> </a:t>
            </a:r>
            <a:r>
              <a:rPr lang="en-US" sz="1400">
                <a:latin typeface="Times New Roman"/>
                <a:cs typeface="Times New Roman"/>
              </a:rPr>
              <a:t>Hottenrott</a:t>
            </a:r>
            <a:r>
              <a:rPr lang="en-US" sz="1400" dirty="0">
                <a:latin typeface="Times New Roman"/>
                <a:cs typeface="Times New Roman"/>
              </a:rPr>
              <a:t>, Sebastian </a:t>
            </a:r>
            <a:r>
              <a:rPr lang="en-US" sz="1400">
                <a:latin typeface="Times New Roman"/>
                <a:cs typeface="Times New Roman"/>
              </a:rPr>
              <a:t>Ludyga</a:t>
            </a:r>
            <a:r>
              <a:rPr lang="en-US" sz="1400" dirty="0">
                <a:latin typeface="Times New Roman"/>
                <a:cs typeface="Times New Roman"/>
              </a:rPr>
              <a:t>, Stephan Schulze. (2012) Effects of High Intensity Training and Continuous Endurance Training on Aerobic Capacity and Body Composition in Recreationally Active Runners. </a:t>
            </a:r>
            <a:r>
              <a:rPr lang="en-US" sz="1400" i="1" dirty="0">
                <a:latin typeface="Times New Roman"/>
                <a:cs typeface="Times New Roman"/>
              </a:rPr>
              <a:t>Journal of Sports Science and Medicine</a:t>
            </a:r>
            <a:r>
              <a:rPr lang="en-US" sz="1400" dirty="0">
                <a:latin typeface="Times New Roman"/>
                <a:cs typeface="Times New Roman"/>
              </a:rPr>
              <a:t> </a:t>
            </a:r>
            <a:r>
              <a:rPr lang="en-US" sz="1400" b="1" dirty="0">
                <a:latin typeface="Times New Roman"/>
                <a:cs typeface="Times New Roman"/>
              </a:rPr>
              <a:t>(11)</a:t>
            </a:r>
            <a:r>
              <a:rPr lang="en-US" sz="1400" dirty="0">
                <a:latin typeface="Times New Roman"/>
                <a:cs typeface="Times New Roman"/>
              </a:rPr>
              <a:t>, 483 - 488. </a:t>
            </a:r>
            <a:endParaRPr lang="en-GB" sz="1400" dirty="0">
              <a:latin typeface="Times New Roman"/>
              <a:cs typeface="Times New Roman"/>
            </a:endParaRPr>
          </a:p>
          <a:p>
            <a:endParaRPr lang="en-US" sz="1400" dirty="0">
              <a:latin typeface="Times New Roman" panose="02020603050405020304" pitchFamily="18" charset="0"/>
              <a:cs typeface="Times New Roman" panose="02020603050405020304" pitchFamily="18" charset="0"/>
            </a:endParaRPr>
          </a:p>
          <a:p>
            <a:endParaRPr lang="en-US" sz="1400" dirty="0">
              <a:latin typeface="Times New Roman" panose="02020603050405020304" pitchFamily="18" charset="0"/>
              <a:cs typeface="Times New Roman" panose="02020603050405020304" pitchFamily="18" charset="0"/>
            </a:endParaRPr>
          </a:p>
          <a:p>
            <a:endParaRPr lang="en-GB" sz="1400" dirty="0">
              <a:latin typeface="Times New Roman" panose="02020603050405020304" pitchFamily="18" charset="0"/>
              <a:cs typeface="Times New Roman" panose="02020603050405020304" pitchFamily="18" charset="0"/>
            </a:endParaRPr>
          </a:p>
          <a:p>
            <a:endParaRPr lang="en-US" sz="1400" dirty="0">
              <a:latin typeface="Times New Roman" panose="02020603050405020304" pitchFamily="18" charset="0"/>
              <a:cs typeface="Times New Roman" panose="02020603050405020304" pitchFamily="18" charset="0"/>
            </a:endParaRPr>
          </a:p>
          <a:p>
            <a:endParaRPr lang="en-US" sz="1400" dirty="0">
              <a:latin typeface="Times New Roman" panose="02020603050405020304" pitchFamily="18" charset="0"/>
              <a:cs typeface="Times New Roman" panose="02020603050405020304" pitchFamily="18" charset="0"/>
            </a:endParaRPr>
          </a:p>
          <a:p>
            <a:endParaRPr lang="en-GB"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60671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33</TotalTime>
  <Words>1439</Words>
  <Application>Microsoft Office PowerPoint</Application>
  <PresentationFormat>On-screen Show (4:3)</PresentationFormat>
  <Paragraphs>156</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Evaluation of a High-Intensity Interval Training Intervention on Cardiovascular Fitness and VO₂ Max</vt:lpstr>
      <vt:lpstr>Introduction &amp; Aim</vt:lpstr>
      <vt:lpstr>Client Profile</vt:lpstr>
      <vt:lpstr>Baseline Testing Protocol</vt:lpstr>
      <vt:lpstr>Pre-Intervention Results</vt:lpstr>
      <vt:lpstr>Why HIIT Was Chosen</vt:lpstr>
      <vt:lpstr>Literature Review – HIIT Adaptations</vt:lpstr>
      <vt:lpstr>Literature Review – HR &amp; HRV Monitoring</vt:lpstr>
      <vt:lpstr>Intervention Design</vt:lpstr>
      <vt:lpstr>Weekly Progression</vt:lpstr>
      <vt:lpstr>Heart Rate &amp; HRV Monitoring</vt:lpstr>
      <vt:lpstr>Resting HR and HRV Data</vt:lpstr>
      <vt:lpstr>Post-Intervention Results</vt:lpstr>
      <vt:lpstr>Discussion &amp; Evaluation</vt:lpstr>
      <vt:lpstr>Limitations</vt:lpstr>
      <vt:lpstr>Conclusion</vt:lpstr>
      <vt:lpstr>References</vt:lpstr>
      <vt:lpstr>References Continued</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Evaluation of a High-Intensity Interval Training Intervention on Cardiovascular Fitness and VO₂ Max</dc:title>
  <dc:subject/>
  <dc:creator>WINDOWS11</dc:creator>
  <cp:keywords/>
  <dc:description>generated using python-pptx</dc:description>
  <cp:lastModifiedBy>WINDOWS11</cp:lastModifiedBy>
  <cp:revision>146</cp:revision>
  <dcterms:created xsi:type="dcterms:W3CDTF">2013-01-27T09:14:16Z</dcterms:created>
  <dcterms:modified xsi:type="dcterms:W3CDTF">2026-05-07T22:55:03Z</dcterms:modified>
  <cp:category/>
</cp:coreProperties>
</file>