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63" r:id="rId3"/>
    <p:sldId id="257" r:id="rId4"/>
    <p:sldId id="262" r:id="rId5"/>
    <p:sldId id="258" r:id="rId6"/>
    <p:sldId id="265" r:id="rId7"/>
    <p:sldId id="259" r:id="rId8"/>
    <p:sldId id="266" r:id="rId9"/>
    <p:sldId id="260" r:id="rId10"/>
    <p:sldId id="261" r:id="rId11"/>
    <p:sldId id="268" r:id="rId12"/>
    <p:sldId id="269" r:id="rId13"/>
    <p:sldId id="267" r:id="rId14"/>
    <p:sldId id="270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61D4FE-16C0-6F77-FEFF-69B54C1E303B}" v="1346" dt="2026-04-24T13:13:26.610"/>
    <p1510:client id="{B47625DA-8A9B-3B47-A38C-2A06BEF4FDCD}" v="359" dt="2026-04-24T06:19:34.985"/>
    <p1510:client id="{C1A18558-C48F-0CD5-B3C5-2FCFE228BF01}" v="659" dt="2026-04-23T17:09:50.233"/>
    <p1510:client id="{D6329E09-F8B1-1EFF-8B9A-37752EEF686C}" v="193" dt="2026-04-23T19:46:08.4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yden Rees (2408591)" userId="S::2408591@student.uwtsd.ac.uk::fa1f65bd-a6ea-4efb-ab8d-06f491e989d9" providerId="AD" clId="Web-{B35315E4-D5C5-F208-4984-EDE1EBFDB541}"/>
    <pc:docChg chg="addSld modSld">
      <pc:chgData name="Jayden Rees (2408591)" userId="S::2408591@student.uwtsd.ac.uk::fa1f65bd-a6ea-4efb-ab8d-06f491e989d9" providerId="AD" clId="Web-{B35315E4-D5C5-F208-4984-EDE1EBFDB541}" dt="2026-04-13T07:40:39.346" v="341" actId="20577"/>
      <pc:docMkLst>
        <pc:docMk/>
      </pc:docMkLst>
      <pc:sldChg chg="addSp delSp modSp mod setBg">
        <pc:chgData name="Jayden Rees (2408591)" userId="S::2408591@student.uwtsd.ac.uk::fa1f65bd-a6ea-4efb-ab8d-06f491e989d9" providerId="AD" clId="Web-{B35315E4-D5C5-F208-4984-EDE1EBFDB541}" dt="2026-04-13T07:22:57.706" v="3"/>
        <pc:sldMkLst>
          <pc:docMk/>
          <pc:sldMk cId="109857222" sldId="256"/>
        </pc:sldMkLst>
        <pc:spChg chg="mod">
          <ac:chgData name="Jayden Rees (2408591)" userId="S::2408591@student.uwtsd.ac.uk::fa1f65bd-a6ea-4efb-ab8d-06f491e989d9" providerId="AD" clId="Web-{B35315E4-D5C5-F208-4984-EDE1EBFDB541}" dt="2026-04-13T07:22:57.706" v="3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Jayden Rees (2408591)" userId="S::2408591@student.uwtsd.ac.uk::fa1f65bd-a6ea-4efb-ab8d-06f491e989d9" providerId="AD" clId="Web-{B35315E4-D5C5-F208-4984-EDE1EBFDB541}" dt="2026-04-13T07:22:57.706" v="3"/>
          <ac:spMkLst>
            <pc:docMk/>
            <pc:sldMk cId="109857222" sldId="256"/>
            <ac:spMk id="3" creationId="{00000000-0000-0000-0000-000000000000}"/>
          </ac:spMkLst>
        </pc:spChg>
        <pc:picChg chg="add">
          <ac:chgData name="Jayden Rees (2408591)" userId="S::2408591@student.uwtsd.ac.uk::fa1f65bd-a6ea-4efb-ab8d-06f491e989d9" providerId="AD" clId="Web-{B35315E4-D5C5-F208-4984-EDE1EBFDB541}" dt="2026-04-13T07:22:57.706" v="3"/>
          <ac:picMkLst>
            <pc:docMk/>
            <pc:sldMk cId="109857222" sldId="256"/>
            <ac:picMk id="10" creationId="{024A34A3-C55E-03B3-4A30-1D420C37A17D}"/>
          </ac:picMkLst>
        </pc:picChg>
      </pc:sldChg>
      <pc:sldChg chg="modSp">
        <pc:chgData name="Jayden Rees (2408591)" userId="S::2408591@student.uwtsd.ac.uk::fa1f65bd-a6ea-4efb-ab8d-06f491e989d9" providerId="AD" clId="Web-{B35315E4-D5C5-F208-4984-EDE1EBFDB541}" dt="2026-04-13T07:35:50.896" v="285" actId="20577"/>
        <pc:sldMkLst>
          <pc:docMk/>
          <pc:sldMk cId="613197937" sldId="257"/>
        </pc:sldMkLst>
      </pc:sldChg>
      <pc:sldChg chg="modSp new">
        <pc:chgData name="Jayden Rees (2408591)" userId="S::2408591@student.uwtsd.ac.uk::fa1f65bd-a6ea-4efb-ab8d-06f491e989d9" providerId="AD" clId="Web-{B35315E4-D5C5-F208-4984-EDE1EBFDB541}" dt="2026-04-13T07:40:39.346" v="341" actId="20577"/>
        <pc:sldMkLst>
          <pc:docMk/>
          <pc:sldMk cId="4110778375" sldId="262"/>
        </pc:sldMkLst>
        <pc:spChg chg="mod">
          <ac:chgData name="Jayden Rees (2408591)" userId="S::2408591@student.uwtsd.ac.uk::fa1f65bd-a6ea-4efb-ab8d-06f491e989d9" providerId="AD" clId="Web-{B35315E4-D5C5-F208-4984-EDE1EBFDB541}" dt="2026-04-13T07:40:39.346" v="341" actId="20577"/>
          <ac:spMkLst>
            <pc:docMk/>
            <pc:sldMk cId="4110778375" sldId="262"/>
            <ac:spMk id="3" creationId="{82CAC6A5-F847-3EAC-5460-F83880C65382}"/>
          </ac:spMkLst>
        </pc:spChg>
      </pc:sldChg>
    </pc:docChg>
  </pc:docChgLst>
  <pc:docChgLst>
    <pc:chgData name="Jayden Rees (2408591)" userId="S::2408591@student.uwtsd.ac.uk::fa1f65bd-a6ea-4efb-ab8d-06f491e989d9" providerId="AD" clId="Web-{25389538-2218-3801-4532-7427EE4EE3C8}"/>
    <pc:docChg chg="addSld delSld modSld">
      <pc:chgData name="Jayden Rees (2408591)" userId="S::2408591@student.uwtsd.ac.uk::fa1f65bd-a6ea-4efb-ab8d-06f491e989d9" providerId="AD" clId="Web-{25389538-2218-3801-4532-7427EE4EE3C8}" dt="2026-04-21T08:51:32.565" v="344" actId="20577"/>
      <pc:docMkLst>
        <pc:docMk/>
      </pc:docMkLst>
    </pc:docChg>
  </pc:docChgLst>
  <pc:docChgLst>
    <pc:chgData name="Jayden Rees (2408591)" userId="S::2408591@student.uwtsd.ac.uk::fa1f65bd-a6ea-4efb-ab8d-06f491e989d9" providerId="AD" clId="Web-{C1A18558-C48F-0CD5-B3C5-2FCFE228BF01}"/>
    <pc:docChg chg="addSld delSld modSld">
      <pc:chgData name="Jayden Rees (2408591)" userId="S::2408591@student.uwtsd.ac.uk::fa1f65bd-a6ea-4efb-ab8d-06f491e989d9" providerId="AD" clId="Web-{C1A18558-C48F-0CD5-B3C5-2FCFE228BF01}" dt="2026-04-23T17:10:12.656" v="667"/>
      <pc:docMkLst>
        <pc:docMk/>
      </pc:docMkLst>
      <pc:sldChg chg="addSp delSp modSp mod setClrOvrMap">
        <pc:chgData name="Jayden Rees (2408591)" userId="S::2408591@student.uwtsd.ac.uk::fa1f65bd-a6ea-4efb-ab8d-06f491e989d9" providerId="AD" clId="Web-{C1A18558-C48F-0CD5-B3C5-2FCFE228BF01}" dt="2026-04-23T09:59:33.076" v="315"/>
        <pc:sldMkLst>
          <pc:docMk/>
          <pc:sldMk cId="109857222" sldId="256"/>
        </pc:sldMkLst>
        <pc:spChg chg="mod">
          <ac:chgData name="Jayden Rees (2408591)" userId="S::2408591@student.uwtsd.ac.uk::fa1f65bd-a6ea-4efb-ab8d-06f491e989d9" providerId="AD" clId="Web-{C1A18558-C48F-0CD5-B3C5-2FCFE228BF01}" dt="2026-04-23T09:59:33.076" v="315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Jayden Rees (2408591)" userId="S::2408591@student.uwtsd.ac.uk::fa1f65bd-a6ea-4efb-ab8d-06f491e989d9" providerId="AD" clId="Web-{C1A18558-C48F-0CD5-B3C5-2FCFE228BF01}" dt="2026-04-23T09:59:33.076" v="315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09:57:34.606" v="311"/>
          <ac:spMkLst>
            <pc:docMk/>
            <pc:sldMk cId="109857222" sldId="256"/>
            <ac:spMk id="14" creationId="{21E0DC6F-DB0E-DBE1-8178-AE81BC6B96EA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09:57:34.606" v="311"/>
          <ac:spMkLst>
            <pc:docMk/>
            <pc:sldMk cId="109857222" sldId="256"/>
            <ac:spMk id="16" creationId="{84D07BF5-D29E-918E-55FE-747AF2A0E23F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09:57:34.590" v="310"/>
          <ac:spMkLst>
            <pc:docMk/>
            <pc:sldMk cId="109857222" sldId="256"/>
            <ac:spMk id="21" creationId="{6E448DB1-4196-18A6-15DA-C72635C1B11E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09:57:34.590" v="310"/>
          <ac:spMkLst>
            <pc:docMk/>
            <pc:sldMk cId="109857222" sldId="256"/>
            <ac:spMk id="23" creationId="{76A10D8F-D463-70E5-239B-17AD65EF433D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09:59:33.076" v="315"/>
          <ac:spMkLst>
            <pc:docMk/>
            <pc:sldMk cId="109857222" sldId="256"/>
            <ac:spMk id="25" creationId="{7A875D55-4A80-43E9-38F6-27E3664939B0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09:59:33.060" v="314"/>
          <ac:spMkLst>
            <pc:docMk/>
            <pc:sldMk cId="109857222" sldId="256"/>
            <ac:spMk id="30" creationId="{21E0DC6F-DB0E-DBE1-8178-AE81BC6B96EA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09:59:33.060" v="314"/>
          <ac:spMkLst>
            <pc:docMk/>
            <pc:sldMk cId="109857222" sldId="256"/>
            <ac:spMk id="32" creationId="{84D07BF5-D29E-918E-55FE-747AF2A0E23F}"/>
          </ac:spMkLst>
        </pc:spChg>
        <pc:spChg chg="add">
          <ac:chgData name="Jayden Rees (2408591)" userId="S::2408591@student.uwtsd.ac.uk::fa1f65bd-a6ea-4efb-ab8d-06f491e989d9" providerId="AD" clId="Web-{C1A18558-C48F-0CD5-B3C5-2FCFE228BF01}" dt="2026-04-23T09:59:33.076" v="315"/>
          <ac:spMkLst>
            <pc:docMk/>
            <pc:sldMk cId="109857222" sldId="256"/>
            <ac:spMk id="34" creationId="{ED587E41-605C-A8E4-8BA5-0E0B3797C9AA}"/>
          </ac:spMkLst>
        </pc:spChg>
        <pc:spChg chg="add">
          <ac:chgData name="Jayden Rees (2408591)" userId="S::2408591@student.uwtsd.ac.uk::fa1f65bd-a6ea-4efb-ab8d-06f491e989d9" providerId="AD" clId="Web-{C1A18558-C48F-0CD5-B3C5-2FCFE228BF01}" dt="2026-04-23T09:59:33.076" v="315"/>
          <ac:spMkLst>
            <pc:docMk/>
            <pc:sldMk cId="109857222" sldId="256"/>
            <ac:spMk id="35" creationId="{EBD48A03-0DF9-3063-CB15-1BC2AEC79F1C}"/>
          </ac:spMkLst>
        </pc:spChg>
        <pc:picChg chg="mod">
          <ac:chgData name="Jayden Rees (2408591)" userId="S::2408591@student.uwtsd.ac.uk::fa1f65bd-a6ea-4efb-ab8d-06f491e989d9" providerId="AD" clId="Web-{C1A18558-C48F-0CD5-B3C5-2FCFE228BF01}" dt="2026-04-23T09:59:33.076" v="315"/>
          <ac:picMkLst>
            <pc:docMk/>
            <pc:sldMk cId="109857222" sldId="256"/>
            <ac:picMk id="10" creationId="{024A34A3-C55E-03B3-4A30-1D420C37A17D}"/>
          </ac:picMkLst>
        </pc:picChg>
      </pc:sldChg>
      <pc:sldChg chg="addSp delSp modSp">
        <pc:chgData name="Jayden Rees (2408591)" userId="S::2408591@student.uwtsd.ac.uk::fa1f65bd-a6ea-4efb-ab8d-06f491e989d9" providerId="AD" clId="Web-{C1A18558-C48F-0CD5-B3C5-2FCFE228BF01}" dt="2026-04-23T12:41:10.662" v="412" actId="20577"/>
        <pc:sldMkLst>
          <pc:docMk/>
          <pc:sldMk cId="613197937" sldId="257"/>
        </pc:sldMkLst>
        <pc:spChg chg="mod">
          <ac:chgData name="Jayden Rees (2408591)" userId="S::2408591@student.uwtsd.ac.uk::fa1f65bd-a6ea-4efb-ab8d-06f491e989d9" providerId="AD" clId="Web-{C1A18558-C48F-0CD5-B3C5-2FCFE228BF01}" dt="2026-04-23T09:53:00.023" v="304"/>
          <ac:spMkLst>
            <pc:docMk/>
            <pc:sldMk cId="613197937" sldId="257"/>
            <ac:spMk id="2" creationId="{F83516DC-AB2D-5537-8490-4D1775FE93C0}"/>
          </ac:spMkLst>
        </pc:spChg>
        <pc:spChg chg="mod ord">
          <ac:chgData name="Jayden Rees (2408591)" userId="S::2408591@student.uwtsd.ac.uk::fa1f65bd-a6ea-4efb-ab8d-06f491e989d9" providerId="AD" clId="Web-{C1A18558-C48F-0CD5-B3C5-2FCFE228BF01}" dt="2026-04-23T12:41:10.662" v="412" actId="20577"/>
          <ac:spMkLst>
            <pc:docMk/>
            <pc:sldMk cId="613197937" sldId="257"/>
            <ac:spMk id="16" creationId="{6EC10C9E-D593-0C70-8A5D-AAB1706F46BC}"/>
          </ac:spMkLst>
        </pc:spChg>
        <pc:spChg chg="del">
          <ac:chgData name="Jayden Rees (2408591)" userId="S::2408591@student.uwtsd.ac.uk::fa1f65bd-a6ea-4efb-ab8d-06f491e989d9" providerId="AD" clId="Web-{C1A18558-C48F-0CD5-B3C5-2FCFE228BF01}" dt="2026-04-23T09:52:39.601" v="300"/>
          <ac:spMkLst>
            <pc:docMk/>
            <pc:sldMk cId="613197937" sldId="257"/>
            <ac:spMk id="28" creationId="{43867147-1C83-BF71-39B0-B590EE7F349F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09:52:48.460" v="301"/>
          <ac:spMkLst>
            <pc:docMk/>
            <pc:sldMk cId="613197937" sldId="257"/>
            <ac:spMk id="33" creationId="{C20CE451-818C-E63D-258B-234B6C543D34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09:53:00.023" v="304"/>
          <ac:spMkLst>
            <pc:docMk/>
            <pc:sldMk cId="613197937" sldId="257"/>
            <ac:spMk id="38" creationId="{2961259D-605E-E200-FF9F-7C8C71D7C8E4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09:53:00.023" v="303"/>
          <ac:spMkLst>
            <pc:docMk/>
            <pc:sldMk cId="613197937" sldId="257"/>
            <ac:spMk id="43" creationId="{92CC1E4F-F1F0-B945-BE50-C72A7103E8AC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09:53:15.710" v="305"/>
          <ac:spMkLst>
            <pc:docMk/>
            <pc:sldMk cId="613197937" sldId="257"/>
            <ac:spMk id="45" creationId="{5E8D3B17-7638-DFD3-18E4-8A6D611749CF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09:56:05.854" v="308"/>
          <ac:spMkLst>
            <pc:docMk/>
            <pc:sldMk cId="613197937" sldId="257"/>
            <ac:spMk id="50" creationId="{5E8D3B17-7638-DFD3-18E4-8A6D611749CF}"/>
          </ac:spMkLst>
        </pc:spChg>
        <pc:spChg chg="add">
          <ac:chgData name="Jayden Rees (2408591)" userId="S::2408591@student.uwtsd.ac.uk::fa1f65bd-a6ea-4efb-ab8d-06f491e989d9" providerId="AD" clId="Web-{C1A18558-C48F-0CD5-B3C5-2FCFE228BF01}" dt="2026-04-23T09:56:05.854" v="308"/>
          <ac:spMkLst>
            <pc:docMk/>
            <pc:sldMk cId="613197937" sldId="257"/>
            <ac:spMk id="55" creationId="{5E8D3B17-7638-DFD3-18E4-8A6D611749CF}"/>
          </ac:spMkLst>
        </pc:spChg>
        <pc:picChg chg="del mod ord">
          <ac:chgData name="Jayden Rees (2408591)" userId="S::2408591@student.uwtsd.ac.uk::fa1f65bd-a6ea-4efb-ab8d-06f491e989d9" providerId="AD" clId="Web-{C1A18558-C48F-0CD5-B3C5-2FCFE228BF01}" dt="2026-04-23T09:55:54.119" v="306"/>
          <ac:picMkLst>
            <pc:docMk/>
            <pc:sldMk cId="613197937" sldId="257"/>
            <ac:picMk id="3" creationId="{E2B10CA2-0E7D-64A8-BE2F-712648D6111D}"/>
          </ac:picMkLst>
        </pc:picChg>
        <pc:picChg chg="add mod">
          <ac:chgData name="Jayden Rees (2408591)" userId="S::2408591@student.uwtsd.ac.uk::fa1f65bd-a6ea-4efb-ab8d-06f491e989d9" providerId="AD" clId="Web-{C1A18558-C48F-0CD5-B3C5-2FCFE228BF01}" dt="2026-04-23T09:56:05.854" v="308"/>
          <ac:picMkLst>
            <pc:docMk/>
            <pc:sldMk cId="613197937" sldId="257"/>
            <ac:picMk id="4" creationId="{65375EAC-0B7E-BA55-8196-55CF223C4555}"/>
          </ac:picMkLst>
        </pc:picChg>
      </pc:sldChg>
      <pc:sldChg chg="addSp delSp modSp">
        <pc:chgData name="Jayden Rees (2408591)" userId="S::2408591@student.uwtsd.ac.uk::fa1f65bd-a6ea-4efb-ab8d-06f491e989d9" providerId="AD" clId="Web-{C1A18558-C48F-0CD5-B3C5-2FCFE228BF01}" dt="2026-04-23T17:06:54.099" v="601" actId="20577"/>
        <pc:sldMkLst>
          <pc:docMk/>
          <pc:sldMk cId="2535165821" sldId="258"/>
        </pc:sldMkLst>
        <pc:spChg chg="mod">
          <ac:chgData name="Jayden Rees (2408591)" userId="S::2408591@student.uwtsd.ac.uk::fa1f65bd-a6ea-4efb-ab8d-06f491e989d9" providerId="AD" clId="Web-{C1A18558-C48F-0CD5-B3C5-2FCFE228BF01}" dt="2026-04-23T09:51:51.991" v="298"/>
          <ac:spMkLst>
            <pc:docMk/>
            <pc:sldMk cId="2535165821" sldId="258"/>
            <ac:spMk id="2" creationId="{51117479-3F13-CE92-EE63-822003091DB0}"/>
          </ac:spMkLst>
        </pc:spChg>
        <pc:spChg chg="mod ord">
          <ac:chgData name="Jayden Rees (2408591)" userId="S::2408591@student.uwtsd.ac.uk::fa1f65bd-a6ea-4efb-ab8d-06f491e989d9" providerId="AD" clId="Web-{C1A18558-C48F-0CD5-B3C5-2FCFE228BF01}" dt="2026-04-23T17:06:54.099" v="601" actId="20577"/>
          <ac:spMkLst>
            <pc:docMk/>
            <pc:sldMk cId="2535165821" sldId="258"/>
            <ac:spMk id="3" creationId="{B711302A-BA2F-2157-0A52-7D4FC325AB48}"/>
          </ac:spMkLst>
        </pc:spChg>
        <pc:spChg chg="del">
          <ac:chgData name="Jayden Rees (2408591)" userId="S::2408591@student.uwtsd.ac.uk::fa1f65bd-a6ea-4efb-ab8d-06f491e989d9" providerId="AD" clId="Web-{C1A18558-C48F-0CD5-B3C5-2FCFE228BF01}" dt="2026-04-23T09:51:51.991" v="298"/>
          <ac:spMkLst>
            <pc:docMk/>
            <pc:sldMk cId="2535165821" sldId="258"/>
            <ac:spMk id="20" creationId="{DDD1D22E-5996-E45B-92B2-659F701A4A3B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09:52:24.241" v="299"/>
          <ac:spMkLst>
            <pc:docMk/>
            <pc:sldMk cId="2535165821" sldId="258"/>
            <ac:spMk id="25" creationId="{5E8D3B17-7638-DFD3-18E4-8A6D611749CF}"/>
          </ac:spMkLst>
        </pc:spChg>
        <pc:spChg chg="add">
          <ac:chgData name="Jayden Rees (2408591)" userId="S::2408591@student.uwtsd.ac.uk::fa1f65bd-a6ea-4efb-ab8d-06f491e989d9" providerId="AD" clId="Web-{C1A18558-C48F-0CD5-B3C5-2FCFE228BF01}" dt="2026-04-23T09:52:24.241" v="299"/>
          <ac:spMkLst>
            <pc:docMk/>
            <pc:sldMk cId="2535165821" sldId="258"/>
            <ac:spMk id="30" creationId="{5E8D3B17-7638-DFD3-18E4-8A6D611749CF}"/>
          </ac:spMkLst>
        </pc:spChg>
        <pc:picChg chg="add mod">
          <ac:chgData name="Jayden Rees (2408591)" userId="S::2408591@student.uwtsd.ac.uk::fa1f65bd-a6ea-4efb-ab8d-06f491e989d9" providerId="AD" clId="Web-{C1A18558-C48F-0CD5-B3C5-2FCFE228BF01}" dt="2026-04-23T09:51:51.991" v="298"/>
          <ac:picMkLst>
            <pc:docMk/>
            <pc:sldMk cId="2535165821" sldId="258"/>
            <ac:picMk id="4" creationId="{F6347849-80E8-DC13-38C0-E162F2408F03}"/>
          </ac:picMkLst>
        </pc:picChg>
      </pc:sldChg>
      <pc:sldChg chg="addSp delSp modSp">
        <pc:chgData name="Jayden Rees (2408591)" userId="S::2408591@student.uwtsd.ac.uk::fa1f65bd-a6ea-4efb-ab8d-06f491e989d9" providerId="AD" clId="Web-{C1A18558-C48F-0CD5-B3C5-2FCFE228BF01}" dt="2026-04-23T17:09:50.233" v="666" actId="1076"/>
        <pc:sldMkLst>
          <pc:docMk/>
          <pc:sldMk cId="1098106355" sldId="259"/>
        </pc:sldMkLst>
        <pc:spChg chg="mod">
          <ac:chgData name="Jayden Rees (2408591)" userId="S::2408591@student.uwtsd.ac.uk::fa1f65bd-a6ea-4efb-ab8d-06f491e989d9" providerId="AD" clId="Web-{C1A18558-C48F-0CD5-B3C5-2FCFE228BF01}" dt="2026-04-23T17:08:17.650" v="611" actId="1076"/>
          <ac:spMkLst>
            <pc:docMk/>
            <pc:sldMk cId="1098106355" sldId="259"/>
            <ac:spMk id="2" creationId="{E927C179-7448-D4AA-F8BA-CB4CEA934DD6}"/>
          </ac:spMkLst>
        </pc:spChg>
        <pc:spChg chg="mod ord">
          <ac:chgData name="Jayden Rees (2408591)" userId="S::2408591@student.uwtsd.ac.uk::fa1f65bd-a6ea-4efb-ab8d-06f491e989d9" providerId="AD" clId="Web-{C1A18558-C48F-0CD5-B3C5-2FCFE228BF01}" dt="2026-04-23T17:09:04.668" v="654" actId="20577"/>
          <ac:spMkLst>
            <pc:docMk/>
            <pc:sldMk cId="1098106355" sldId="259"/>
            <ac:spMk id="3" creationId="{3A439AB1-6416-BFDB-5FB5-563D49362C97}"/>
          </ac:spMkLst>
        </pc:spChg>
        <pc:spChg chg="del">
          <ac:chgData name="Jayden Rees (2408591)" userId="S::2408591@student.uwtsd.ac.uk::fa1f65bd-a6ea-4efb-ab8d-06f491e989d9" providerId="AD" clId="Web-{C1A18558-C48F-0CD5-B3C5-2FCFE228BF01}" dt="2026-04-23T17:07:36.773" v="604"/>
          <ac:spMkLst>
            <pc:docMk/>
            <pc:sldMk cId="1098106355" sldId="259"/>
            <ac:spMk id="5" creationId="{F6F74C59-445A-9824-B537-A392A6ECEC3D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17:07:45.477" v="605"/>
          <ac:spMkLst>
            <pc:docMk/>
            <pc:sldMk cId="1098106355" sldId="259"/>
            <ac:spMk id="14" creationId="{BA2AFC67-0973-EC0D-F14E-710D701B20BD}"/>
          </ac:spMkLst>
        </pc:spChg>
        <pc:spChg chg="add del">
          <ac:chgData name="Jayden Rees (2408591)" userId="S::2408591@student.uwtsd.ac.uk::fa1f65bd-a6ea-4efb-ab8d-06f491e989d9" providerId="AD" clId="Web-{C1A18558-C48F-0CD5-B3C5-2FCFE228BF01}" dt="2026-04-23T17:08:03.243" v="606"/>
          <ac:spMkLst>
            <pc:docMk/>
            <pc:sldMk cId="1098106355" sldId="259"/>
            <ac:spMk id="19" creationId="{5E8D3B17-7638-DFD3-18E4-8A6D611749CF}"/>
          </ac:spMkLst>
        </pc:spChg>
        <pc:spChg chg="add">
          <ac:chgData name="Jayden Rees (2408591)" userId="S::2408591@student.uwtsd.ac.uk::fa1f65bd-a6ea-4efb-ab8d-06f491e989d9" providerId="AD" clId="Web-{C1A18558-C48F-0CD5-B3C5-2FCFE228BF01}" dt="2026-04-23T17:08:03.243" v="606"/>
          <ac:spMkLst>
            <pc:docMk/>
            <pc:sldMk cId="1098106355" sldId="259"/>
            <ac:spMk id="24" creationId="{5E8D3B17-7638-DFD3-18E4-8A6D611749CF}"/>
          </ac:spMkLst>
        </pc:spChg>
        <pc:graphicFrameChg chg="mod modGraphic">
          <ac:chgData name="Jayden Rees (2408591)" userId="S::2408591@student.uwtsd.ac.uk::fa1f65bd-a6ea-4efb-ab8d-06f491e989d9" providerId="AD" clId="Web-{C1A18558-C48F-0CD5-B3C5-2FCFE228BF01}" dt="2026-04-23T17:09:09.403" v="655" actId="1076"/>
          <ac:graphicFrameMkLst>
            <pc:docMk/>
            <pc:sldMk cId="1098106355" sldId="259"/>
            <ac:graphicFrameMk id="6" creationId="{F9A83350-6399-5637-42D5-16A3B1D526EB}"/>
          </ac:graphicFrameMkLst>
        </pc:graphicFrameChg>
        <pc:graphicFrameChg chg="mod modGraphic">
          <ac:chgData name="Jayden Rees (2408591)" userId="S::2408591@student.uwtsd.ac.uk::fa1f65bd-a6ea-4efb-ab8d-06f491e989d9" providerId="AD" clId="Web-{C1A18558-C48F-0CD5-B3C5-2FCFE228BF01}" dt="2026-04-23T17:09:50.233" v="666" actId="1076"/>
          <ac:graphicFrameMkLst>
            <pc:docMk/>
            <pc:sldMk cId="1098106355" sldId="259"/>
            <ac:graphicFrameMk id="8" creationId="{81AB7CBB-E6A6-0504-25C5-55EBD0E6524A}"/>
          </ac:graphicFrameMkLst>
        </pc:graphicFrameChg>
        <pc:picChg chg="add mod">
          <ac:chgData name="Jayden Rees (2408591)" userId="S::2408591@student.uwtsd.ac.uk::fa1f65bd-a6ea-4efb-ab8d-06f491e989d9" providerId="AD" clId="Web-{C1A18558-C48F-0CD5-B3C5-2FCFE228BF01}" dt="2026-04-23T17:07:45.477" v="605"/>
          <ac:picMkLst>
            <pc:docMk/>
            <pc:sldMk cId="1098106355" sldId="259"/>
            <ac:picMk id="10" creationId="{A1EAC832-7483-1D36-6C4F-2A1994167062}"/>
          </ac:picMkLst>
        </pc:picChg>
      </pc:sldChg>
      <pc:sldChg chg="addSp delSp modSp">
        <pc:chgData name="Jayden Rees (2408591)" userId="S::2408591@student.uwtsd.ac.uk::fa1f65bd-a6ea-4efb-ab8d-06f491e989d9" providerId="AD" clId="Web-{C1A18558-C48F-0CD5-B3C5-2FCFE228BF01}" dt="2026-04-23T12:34:16.858" v="327" actId="20577"/>
        <pc:sldMkLst>
          <pc:docMk/>
          <pc:sldMk cId="985887377" sldId="260"/>
        </pc:sldMkLst>
        <pc:spChg chg="mod">
          <ac:chgData name="Jayden Rees (2408591)" userId="S::2408591@student.uwtsd.ac.uk::fa1f65bd-a6ea-4efb-ab8d-06f491e989d9" providerId="AD" clId="Web-{C1A18558-C48F-0CD5-B3C5-2FCFE228BF01}" dt="2026-04-23T12:34:16.858" v="327" actId="20577"/>
          <ac:spMkLst>
            <pc:docMk/>
            <pc:sldMk cId="985887377" sldId="260"/>
            <ac:spMk id="3" creationId="{9441E745-09B2-F2FD-656A-CE0E473589D4}"/>
          </ac:spMkLst>
        </pc:spChg>
        <pc:spChg chg="del">
          <ac:chgData name="Jayden Rees (2408591)" userId="S::2408591@student.uwtsd.ac.uk::fa1f65bd-a6ea-4efb-ab8d-06f491e989d9" providerId="AD" clId="Web-{C1A18558-C48F-0CD5-B3C5-2FCFE228BF01}" dt="2026-04-23T08:24:31.539" v="190"/>
          <ac:spMkLst>
            <pc:docMk/>
            <pc:sldMk cId="985887377" sldId="260"/>
            <ac:spMk id="19" creationId="{2961259D-605E-E200-FF9F-7C8C71D7C8E4}"/>
          </ac:spMkLst>
        </pc:spChg>
        <pc:spChg chg="add">
          <ac:chgData name="Jayden Rees (2408591)" userId="S::2408591@student.uwtsd.ac.uk::fa1f65bd-a6ea-4efb-ab8d-06f491e989d9" providerId="AD" clId="Web-{C1A18558-C48F-0CD5-B3C5-2FCFE228BF01}" dt="2026-04-23T08:24:31.539" v="190"/>
          <ac:spMkLst>
            <pc:docMk/>
            <pc:sldMk cId="985887377" sldId="260"/>
            <ac:spMk id="24" creationId="{2961259D-605E-E200-FF9F-7C8C71D7C8E4}"/>
          </ac:spMkLst>
        </pc:spChg>
      </pc:sldChg>
      <pc:sldChg chg="addSp delSp modSp">
        <pc:chgData name="Jayden Rees (2408591)" userId="S::2408591@student.uwtsd.ac.uk::fa1f65bd-a6ea-4efb-ab8d-06f491e989d9" providerId="AD" clId="Web-{C1A18558-C48F-0CD5-B3C5-2FCFE228BF01}" dt="2026-04-23T17:10:12.656" v="667"/>
        <pc:sldMkLst>
          <pc:docMk/>
          <pc:sldMk cId="4146543695" sldId="261"/>
        </pc:sldMkLst>
        <pc:spChg chg="mod">
          <ac:chgData name="Jayden Rees (2408591)" userId="S::2408591@student.uwtsd.ac.uk::fa1f65bd-a6ea-4efb-ab8d-06f491e989d9" providerId="AD" clId="Web-{C1A18558-C48F-0CD5-B3C5-2FCFE228BF01}" dt="2026-04-23T17:10:12.656" v="667"/>
          <ac:spMkLst>
            <pc:docMk/>
            <pc:sldMk cId="4146543695" sldId="261"/>
            <ac:spMk id="2" creationId="{882DA4E6-0C00-C3CB-417F-3B63B1000450}"/>
          </ac:spMkLst>
        </pc:spChg>
        <pc:spChg chg="mod ord">
          <ac:chgData name="Jayden Rees (2408591)" userId="S::2408591@student.uwtsd.ac.uk::fa1f65bd-a6ea-4efb-ab8d-06f491e989d9" providerId="AD" clId="Web-{C1A18558-C48F-0CD5-B3C5-2FCFE228BF01}" dt="2026-04-23T17:10:12.656" v="667"/>
          <ac:spMkLst>
            <pc:docMk/>
            <pc:sldMk cId="4146543695" sldId="261"/>
            <ac:spMk id="3" creationId="{3BD41F61-BD4A-072C-2D23-E4B492D109C4}"/>
          </ac:spMkLst>
        </pc:spChg>
        <pc:spChg chg="del">
          <ac:chgData name="Jayden Rees (2408591)" userId="S::2408591@student.uwtsd.ac.uk::fa1f65bd-a6ea-4efb-ab8d-06f491e989d9" providerId="AD" clId="Web-{C1A18558-C48F-0CD5-B3C5-2FCFE228BF01}" dt="2026-04-23T17:10:12.656" v="667"/>
          <ac:spMkLst>
            <pc:docMk/>
            <pc:sldMk cId="4146543695" sldId="261"/>
            <ac:spMk id="14" creationId="{2961259D-605E-E200-FF9F-7C8C71D7C8E4}"/>
          </ac:spMkLst>
        </pc:spChg>
        <pc:spChg chg="add">
          <ac:chgData name="Jayden Rees (2408591)" userId="S::2408591@student.uwtsd.ac.uk::fa1f65bd-a6ea-4efb-ab8d-06f491e989d9" providerId="AD" clId="Web-{C1A18558-C48F-0CD5-B3C5-2FCFE228BF01}" dt="2026-04-23T17:10:12.656" v="667"/>
          <ac:spMkLst>
            <pc:docMk/>
            <pc:sldMk cId="4146543695" sldId="261"/>
            <ac:spMk id="19" creationId="{5E8D3B17-7638-DFD3-18E4-8A6D611749CF}"/>
          </ac:spMkLst>
        </pc:spChg>
        <pc:picChg chg="mod">
          <ac:chgData name="Jayden Rees (2408591)" userId="S::2408591@student.uwtsd.ac.uk::fa1f65bd-a6ea-4efb-ab8d-06f491e989d9" providerId="AD" clId="Web-{C1A18558-C48F-0CD5-B3C5-2FCFE228BF01}" dt="2026-04-23T17:10:12.656" v="667"/>
          <ac:picMkLst>
            <pc:docMk/>
            <pc:sldMk cId="4146543695" sldId="261"/>
            <ac:picMk id="5" creationId="{758F114B-10DB-290C-6E9F-38201FCE7993}"/>
          </ac:picMkLst>
        </pc:picChg>
      </pc:sldChg>
      <pc:sldChg chg="modSp">
        <pc:chgData name="Jayden Rees (2408591)" userId="S::2408591@student.uwtsd.ac.uk::fa1f65bd-a6ea-4efb-ab8d-06f491e989d9" providerId="AD" clId="Web-{C1A18558-C48F-0CD5-B3C5-2FCFE228BF01}" dt="2026-04-23T17:06:34.239" v="598" actId="1076"/>
        <pc:sldMkLst>
          <pc:docMk/>
          <pc:sldMk cId="4110778375" sldId="262"/>
        </pc:sldMkLst>
        <pc:spChg chg="mod">
          <ac:chgData name="Jayden Rees (2408591)" userId="S::2408591@student.uwtsd.ac.uk::fa1f65bd-a6ea-4efb-ab8d-06f491e989d9" providerId="AD" clId="Web-{C1A18558-C48F-0CD5-B3C5-2FCFE228BF01}" dt="2026-04-23T17:06:34.239" v="598" actId="1076"/>
          <ac:spMkLst>
            <pc:docMk/>
            <pc:sldMk cId="4110778375" sldId="262"/>
            <ac:spMk id="3" creationId="{82CAC6A5-F847-3EAC-5460-F83880C65382}"/>
          </ac:spMkLst>
        </pc:spChg>
      </pc:sldChg>
      <pc:sldChg chg="addAnim delAnim modAnim">
        <pc:chgData name="Jayden Rees (2408591)" userId="S::2408591@student.uwtsd.ac.uk::fa1f65bd-a6ea-4efb-ab8d-06f491e989d9" providerId="AD" clId="Web-{C1A18558-C48F-0CD5-B3C5-2FCFE228BF01}" dt="2026-04-23T12:33:47.029" v="322"/>
        <pc:sldMkLst>
          <pc:docMk/>
          <pc:sldMk cId="83568472" sldId="263"/>
        </pc:sldMkLst>
      </pc:sldChg>
      <pc:sldChg chg="modSp">
        <pc:chgData name="Jayden Rees (2408591)" userId="S::2408591@student.uwtsd.ac.uk::fa1f65bd-a6ea-4efb-ab8d-06f491e989d9" providerId="AD" clId="Web-{C1A18558-C48F-0CD5-B3C5-2FCFE228BF01}" dt="2026-04-23T12:34:58.531" v="335" actId="20577"/>
        <pc:sldMkLst>
          <pc:docMk/>
          <pc:sldMk cId="2500843516" sldId="265"/>
        </pc:sldMkLst>
        <pc:spChg chg="mod">
          <ac:chgData name="Jayden Rees (2408591)" userId="S::2408591@student.uwtsd.ac.uk::fa1f65bd-a6ea-4efb-ab8d-06f491e989d9" providerId="AD" clId="Web-{C1A18558-C48F-0CD5-B3C5-2FCFE228BF01}" dt="2026-04-23T12:34:58.531" v="335" actId="20577"/>
          <ac:spMkLst>
            <pc:docMk/>
            <pc:sldMk cId="2500843516" sldId="265"/>
            <ac:spMk id="3" creationId="{6A5A240A-DEBD-0B4D-F8B5-8DF5B933D51B}"/>
          </ac:spMkLst>
        </pc:spChg>
      </pc:sldChg>
      <pc:sldChg chg="new del">
        <pc:chgData name="Jayden Rees (2408591)" userId="S::2408591@student.uwtsd.ac.uk::fa1f65bd-a6ea-4efb-ab8d-06f491e989d9" providerId="AD" clId="Web-{C1A18558-C48F-0CD5-B3C5-2FCFE228BF01}" dt="2026-04-23T09:51:19.787" v="292"/>
        <pc:sldMkLst>
          <pc:docMk/>
          <pc:sldMk cId="806412946" sldId="268"/>
        </pc:sldMkLst>
      </pc:sldChg>
      <pc:sldChg chg="del">
        <pc:chgData name="Jayden Rees (2408591)" userId="S::2408591@student.uwtsd.ac.uk::fa1f65bd-a6ea-4efb-ab8d-06f491e989d9" providerId="AD" clId="Web-{C1A18558-C48F-0CD5-B3C5-2FCFE228BF01}" dt="2026-04-23T08:24:38.351" v="191"/>
        <pc:sldMkLst>
          <pc:docMk/>
          <pc:sldMk cId="932587394" sldId="268"/>
        </pc:sldMkLst>
      </pc:sldChg>
      <pc:sldChg chg="modSp new del">
        <pc:chgData name="Jayden Rees (2408591)" userId="S::2408591@student.uwtsd.ac.uk::fa1f65bd-a6ea-4efb-ab8d-06f491e989d9" providerId="AD" clId="Web-{C1A18558-C48F-0CD5-B3C5-2FCFE228BF01}" dt="2026-04-23T17:06:39.786" v="599"/>
        <pc:sldMkLst>
          <pc:docMk/>
          <pc:sldMk cId="3416000669" sldId="268"/>
        </pc:sldMkLst>
        <pc:spChg chg="mod">
          <ac:chgData name="Jayden Rees (2408591)" userId="S::2408591@student.uwtsd.ac.uk::fa1f65bd-a6ea-4efb-ab8d-06f491e989d9" providerId="AD" clId="Web-{C1A18558-C48F-0CD5-B3C5-2FCFE228BF01}" dt="2026-04-23T17:05:13.608" v="588" actId="20577"/>
          <ac:spMkLst>
            <pc:docMk/>
            <pc:sldMk cId="3416000669" sldId="268"/>
            <ac:spMk id="3" creationId="{664BDF2A-1312-9CC4-FE3C-E50C910F8C37}"/>
          </ac:spMkLst>
        </pc:spChg>
      </pc:sldChg>
    </pc:docChg>
  </pc:docChgLst>
  <pc:docChgLst>
    <pc:chgData name="Jayden Rees (2408591)" userId="S::2408591@student.uwtsd.ac.uk::fa1f65bd-a6ea-4efb-ab8d-06f491e989d9" providerId="AD" clId="Web-{0655F0BE-1B2E-B149-0EE8-BFD2CBB356BB}"/>
    <pc:docChg chg="addSld delSld modSld">
      <pc:chgData name="Jayden Rees (2408591)" userId="S::2408591@student.uwtsd.ac.uk::fa1f65bd-a6ea-4efb-ab8d-06f491e989d9" providerId="AD" clId="Web-{0655F0BE-1B2E-B149-0EE8-BFD2CBB356BB}" dt="2026-04-20T09:37:03.894" v="614" actId="20577"/>
      <pc:docMkLst>
        <pc:docMk/>
      </pc:docMkLst>
      <pc:sldChg chg="addSp delSp modSp mod setBg">
        <pc:chgData name="Jayden Rees (2408591)" userId="S::2408591@student.uwtsd.ac.uk::fa1f65bd-a6ea-4efb-ab8d-06f491e989d9" providerId="AD" clId="Web-{0655F0BE-1B2E-B149-0EE8-BFD2CBB356BB}" dt="2026-04-19T14:27:55.433" v="503" actId="20577"/>
        <pc:sldMkLst>
          <pc:docMk/>
          <pc:sldMk cId="613197937" sldId="257"/>
        </pc:sldMkLst>
        <pc:spChg chg="mod">
          <ac:chgData name="Jayden Rees (2408591)" userId="S::2408591@student.uwtsd.ac.uk::fa1f65bd-a6ea-4efb-ab8d-06f491e989d9" providerId="AD" clId="Web-{0655F0BE-1B2E-B149-0EE8-BFD2CBB356BB}" dt="2026-04-19T12:32:09.867" v="438"/>
          <ac:spMkLst>
            <pc:docMk/>
            <pc:sldMk cId="613197937" sldId="257"/>
            <ac:spMk id="2" creationId="{F83516DC-AB2D-5537-8490-4D1775FE93C0}"/>
          </ac:spMkLst>
        </pc:spChg>
        <pc:spChg chg="add mod">
          <ac:chgData name="Jayden Rees (2408591)" userId="S::2408591@student.uwtsd.ac.uk::fa1f65bd-a6ea-4efb-ab8d-06f491e989d9" providerId="AD" clId="Web-{0655F0BE-1B2E-B149-0EE8-BFD2CBB356BB}" dt="2026-04-19T14:27:55.433" v="503" actId="20577"/>
          <ac:spMkLst>
            <pc:docMk/>
            <pc:sldMk cId="613197937" sldId="257"/>
            <ac:spMk id="16" creationId="{6EC10C9E-D593-0C70-8A5D-AAB1706F46BC}"/>
          </ac:spMkLst>
        </pc:spChg>
      </pc:sldChg>
      <pc:sldChg chg="addSp delSp modSp mod setBg">
        <pc:chgData name="Jayden Rees (2408591)" userId="S::2408591@student.uwtsd.ac.uk::fa1f65bd-a6ea-4efb-ab8d-06f491e989d9" providerId="AD" clId="Web-{0655F0BE-1B2E-B149-0EE8-BFD2CBB356BB}" dt="2026-04-19T12:31:45.319" v="434"/>
        <pc:sldMkLst>
          <pc:docMk/>
          <pc:sldMk cId="2535165821" sldId="258"/>
        </pc:sldMkLst>
        <pc:spChg chg="mod">
          <ac:chgData name="Jayden Rees (2408591)" userId="S::2408591@student.uwtsd.ac.uk::fa1f65bd-a6ea-4efb-ab8d-06f491e989d9" providerId="AD" clId="Web-{0655F0BE-1B2E-B149-0EE8-BFD2CBB356BB}" dt="2026-04-19T12:31:45.319" v="434"/>
          <ac:spMkLst>
            <pc:docMk/>
            <pc:sldMk cId="2535165821" sldId="258"/>
            <ac:spMk id="2" creationId="{51117479-3F13-CE92-EE63-822003091DB0}"/>
          </ac:spMkLst>
        </pc:spChg>
        <pc:spChg chg="mod">
          <ac:chgData name="Jayden Rees (2408591)" userId="S::2408591@student.uwtsd.ac.uk::fa1f65bd-a6ea-4efb-ab8d-06f491e989d9" providerId="AD" clId="Web-{0655F0BE-1B2E-B149-0EE8-BFD2CBB356BB}" dt="2026-04-19T12:31:45.319" v="434"/>
          <ac:spMkLst>
            <pc:docMk/>
            <pc:sldMk cId="2535165821" sldId="258"/>
            <ac:spMk id="3" creationId="{B711302A-BA2F-2157-0A52-7D4FC325AB48}"/>
          </ac:spMkLst>
        </pc:spChg>
      </pc:sldChg>
      <pc:sldChg chg="addSp delSp modSp mod setBg">
        <pc:chgData name="Jayden Rees (2408591)" userId="S::2408591@student.uwtsd.ac.uk::fa1f65bd-a6ea-4efb-ab8d-06f491e989d9" providerId="AD" clId="Web-{0655F0BE-1B2E-B149-0EE8-BFD2CBB356BB}" dt="2026-04-20T09:36:11.107" v="613" actId="20577"/>
        <pc:sldMkLst>
          <pc:docMk/>
          <pc:sldMk cId="1098106355" sldId="259"/>
        </pc:sldMkLst>
        <pc:spChg chg="mod">
          <ac:chgData name="Jayden Rees (2408591)" userId="S::2408591@student.uwtsd.ac.uk::fa1f65bd-a6ea-4efb-ab8d-06f491e989d9" providerId="AD" clId="Web-{0655F0BE-1B2E-B149-0EE8-BFD2CBB356BB}" dt="2026-04-19T12:34:07.504" v="447"/>
          <ac:spMkLst>
            <pc:docMk/>
            <pc:sldMk cId="1098106355" sldId="259"/>
            <ac:spMk id="2" creationId="{E927C179-7448-D4AA-F8BA-CB4CEA934DD6}"/>
          </ac:spMkLst>
        </pc:spChg>
        <pc:spChg chg="mod">
          <ac:chgData name="Jayden Rees (2408591)" userId="S::2408591@student.uwtsd.ac.uk::fa1f65bd-a6ea-4efb-ab8d-06f491e989d9" providerId="AD" clId="Web-{0655F0BE-1B2E-B149-0EE8-BFD2CBB356BB}" dt="2026-04-20T09:36:11.107" v="613" actId="20577"/>
          <ac:spMkLst>
            <pc:docMk/>
            <pc:sldMk cId="1098106355" sldId="259"/>
            <ac:spMk id="3" creationId="{3A439AB1-6416-BFDB-5FB5-563D49362C97}"/>
          </ac:spMkLst>
        </pc:spChg>
        <pc:graphicFrameChg chg="add mod modGraphic">
          <ac:chgData name="Jayden Rees (2408591)" userId="S::2408591@student.uwtsd.ac.uk::fa1f65bd-a6ea-4efb-ab8d-06f491e989d9" providerId="AD" clId="Web-{0655F0BE-1B2E-B149-0EE8-BFD2CBB356BB}" dt="2026-04-19T12:37:04.242" v="483" actId="1076"/>
          <ac:graphicFrameMkLst>
            <pc:docMk/>
            <pc:sldMk cId="1098106355" sldId="259"/>
            <ac:graphicFrameMk id="6" creationId="{F9A83350-6399-5637-42D5-16A3B1D526EB}"/>
          </ac:graphicFrameMkLst>
        </pc:graphicFrameChg>
        <pc:graphicFrameChg chg="add mod modGraphic">
          <ac:chgData name="Jayden Rees (2408591)" userId="S::2408591@student.uwtsd.ac.uk::fa1f65bd-a6ea-4efb-ab8d-06f491e989d9" providerId="AD" clId="Web-{0655F0BE-1B2E-B149-0EE8-BFD2CBB356BB}" dt="2026-04-19T12:36:08.647" v="474" actId="1076"/>
          <ac:graphicFrameMkLst>
            <pc:docMk/>
            <pc:sldMk cId="1098106355" sldId="259"/>
            <ac:graphicFrameMk id="8" creationId="{81AB7CBB-E6A6-0504-25C5-55EBD0E6524A}"/>
          </ac:graphicFrameMkLst>
        </pc:graphicFrameChg>
      </pc:sldChg>
      <pc:sldChg chg="modSp">
        <pc:chgData name="Jayden Rees (2408591)" userId="S::2408591@student.uwtsd.ac.uk::fa1f65bd-a6ea-4efb-ab8d-06f491e989d9" providerId="AD" clId="Web-{0655F0BE-1B2E-B149-0EE8-BFD2CBB356BB}" dt="2026-04-20T09:34:59.118" v="610" actId="20577"/>
        <pc:sldMkLst>
          <pc:docMk/>
          <pc:sldMk cId="985887377" sldId="260"/>
        </pc:sldMkLst>
        <pc:spChg chg="mod">
          <ac:chgData name="Jayden Rees (2408591)" userId="S::2408591@student.uwtsd.ac.uk::fa1f65bd-a6ea-4efb-ab8d-06f491e989d9" providerId="AD" clId="Web-{0655F0BE-1B2E-B149-0EE8-BFD2CBB356BB}" dt="2026-04-20T09:34:59.118" v="610" actId="20577"/>
          <ac:spMkLst>
            <pc:docMk/>
            <pc:sldMk cId="985887377" sldId="260"/>
            <ac:spMk id="2" creationId="{BC725BFE-9D87-FE09-9019-0F121CEC4A2D}"/>
          </ac:spMkLst>
        </pc:spChg>
      </pc:sldChg>
      <pc:sldChg chg="addSp modSp mod setBg">
        <pc:chgData name="Jayden Rees (2408591)" userId="S::2408591@student.uwtsd.ac.uk::fa1f65bd-a6ea-4efb-ab8d-06f491e989d9" providerId="AD" clId="Web-{0655F0BE-1B2E-B149-0EE8-BFD2CBB356BB}" dt="2026-04-19T12:30:29.879" v="429" actId="20577"/>
        <pc:sldMkLst>
          <pc:docMk/>
          <pc:sldMk cId="83568472" sldId="263"/>
        </pc:sldMkLst>
        <pc:spChg chg="mod">
          <ac:chgData name="Jayden Rees (2408591)" userId="S::2408591@student.uwtsd.ac.uk::fa1f65bd-a6ea-4efb-ab8d-06f491e989d9" providerId="AD" clId="Web-{0655F0BE-1B2E-B149-0EE8-BFD2CBB356BB}" dt="2026-04-19T12:29:52.222" v="423" actId="20577"/>
          <ac:spMkLst>
            <pc:docMk/>
            <pc:sldMk cId="83568472" sldId="263"/>
            <ac:spMk id="2" creationId="{795FC2FD-F9CE-1B7A-598E-5936F2BDB863}"/>
          </ac:spMkLst>
        </pc:spChg>
        <pc:spChg chg="mod">
          <ac:chgData name="Jayden Rees (2408591)" userId="S::2408591@student.uwtsd.ac.uk::fa1f65bd-a6ea-4efb-ab8d-06f491e989d9" providerId="AD" clId="Web-{0655F0BE-1B2E-B149-0EE8-BFD2CBB356BB}" dt="2026-04-19T12:30:29.879" v="429" actId="20577"/>
          <ac:spMkLst>
            <pc:docMk/>
            <pc:sldMk cId="83568472" sldId="263"/>
            <ac:spMk id="3" creationId="{BB5900DA-53DD-A65C-EBBC-269D44F6256F}"/>
          </ac:spMkLst>
        </pc:spChg>
        <pc:spChg chg="add">
          <ac:chgData name="Jayden Rees (2408591)" userId="S::2408591@student.uwtsd.ac.uk::fa1f65bd-a6ea-4efb-ab8d-06f491e989d9" providerId="AD" clId="Web-{0655F0BE-1B2E-B149-0EE8-BFD2CBB356BB}" dt="2026-04-19T08:04:42.344" v="11"/>
          <ac:spMkLst>
            <pc:docMk/>
            <pc:sldMk cId="83568472" sldId="263"/>
            <ac:spMk id="9" creationId="{2961259D-605E-E200-FF9F-7C8C71D7C8E4}"/>
          </ac:spMkLst>
        </pc:spChg>
        <pc:picChg chg="add">
          <ac:chgData name="Jayden Rees (2408591)" userId="S::2408591@student.uwtsd.ac.uk::fa1f65bd-a6ea-4efb-ab8d-06f491e989d9" providerId="AD" clId="Web-{0655F0BE-1B2E-B149-0EE8-BFD2CBB356BB}" dt="2026-04-19T08:04:42.344" v="11"/>
          <ac:picMkLst>
            <pc:docMk/>
            <pc:sldMk cId="83568472" sldId="263"/>
            <ac:picMk id="5" creationId="{F3053DCB-1A8C-C93A-587F-CA37E1DA9CB0}"/>
          </ac:picMkLst>
        </pc:picChg>
      </pc:sldChg>
      <pc:sldChg chg="addSp delSp modSp mod setBg">
        <pc:chgData name="Jayden Rees (2408591)" userId="S::2408591@student.uwtsd.ac.uk::fa1f65bd-a6ea-4efb-ab8d-06f491e989d9" providerId="AD" clId="Web-{0655F0BE-1B2E-B149-0EE8-BFD2CBB356BB}" dt="2026-04-19T08:10:25.160" v="86" actId="1076"/>
        <pc:sldMkLst>
          <pc:docMk/>
          <pc:sldMk cId="2500843516" sldId="265"/>
        </pc:sldMkLst>
        <pc:spChg chg="mod">
          <ac:chgData name="Jayden Rees (2408591)" userId="S::2408591@student.uwtsd.ac.uk::fa1f65bd-a6ea-4efb-ab8d-06f491e989d9" providerId="AD" clId="Web-{0655F0BE-1B2E-B149-0EE8-BFD2CBB356BB}" dt="2026-04-19T08:10:25.160" v="86" actId="1076"/>
          <ac:spMkLst>
            <pc:docMk/>
            <pc:sldMk cId="2500843516" sldId="265"/>
            <ac:spMk id="3" creationId="{6A5A240A-DEBD-0B4D-F8B5-8DF5B933D51B}"/>
          </ac:spMkLst>
        </pc:spChg>
        <pc:spChg chg="add">
          <ac:chgData name="Jayden Rees (2408591)" userId="S::2408591@student.uwtsd.ac.uk::fa1f65bd-a6ea-4efb-ab8d-06f491e989d9" providerId="AD" clId="Web-{0655F0BE-1B2E-B149-0EE8-BFD2CBB356BB}" dt="2026-04-19T08:05:21.751" v="14"/>
          <ac:spMkLst>
            <pc:docMk/>
            <pc:sldMk cId="2500843516" sldId="265"/>
            <ac:spMk id="16" creationId="{2961259D-605E-E200-FF9F-7C8C71D7C8E4}"/>
          </ac:spMkLst>
        </pc:spChg>
        <pc:picChg chg="add mod ord">
          <ac:chgData name="Jayden Rees (2408591)" userId="S::2408591@student.uwtsd.ac.uk::fa1f65bd-a6ea-4efb-ab8d-06f491e989d9" providerId="AD" clId="Web-{0655F0BE-1B2E-B149-0EE8-BFD2CBB356BB}" dt="2026-04-19T08:05:21.751" v="14"/>
          <ac:picMkLst>
            <pc:docMk/>
            <pc:sldMk cId="2500843516" sldId="265"/>
            <ac:picMk id="11" creationId="{CF4A9035-F8FC-13C3-DDCA-57875E7046F5}"/>
          </ac:picMkLst>
        </pc:picChg>
      </pc:sldChg>
      <pc:sldChg chg="addSp delSp modSp mod setBg">
        <pc:chgData name="Jayden Rees (2408591)" userId="S::2408591@student.uwtsd.ac.uk::fa1f65bd-a6ea-4efb-ab8d-06f491e989d9" providerId="AD" clId="Web-{0655F0BE-1B2E-B149-0EE8-BFD2CBB356BB}" dt="2026-04-19T14:12:21.708" v="486"/>
        <pc:sldMkLst>
          <pc:docMk/>
          <pc:sldMk cId="710069141" sldId="266"/>
        </pc:sldMkLst>
        <pc:spChg chg="mod">
          <ac:chgData name="Jayden Rees (2408591)" userId="S::2408591@student.uwtsd.ac.uk::fa1f65bd-a6ea-4efb-ab8d-06f491e989d9" providerId="AD" clId="Web-{0655F0BE-1B2E-B149-0EE8-BFD2CBB356BB}" dt="2026-04-19T14:12:21.568" v="484" actId="20577"/>
          <ac:spMkLst>
            <pc:docMk/>
            <pc:sldMk cId="710069141" sldId="266"/>
            <ac:spMk id="3" creationId="{13FF3CDB-3101-5362-7C2D-6A68F112AADE}"/>
          </ac:spMkLst>
        </pc:spChg>
        <pc:spChg chg="add">
          <ac:chgData name="Jayden Rees (2408591)" userId="S::2408591@student.uwtsd.ac.uk::fa1f65bd-a6ea-4efb-ab8d-06f491e989d9" providerId="AD" clId="Web-{0655F0BE-1B2E-B149-0EE8-BFD2CBB356BB}" dt="2026-04-19T08:26:47.920" v="413"/>
          <ac:spMkLst>
            <pc:docMk/>
            <pc:sldMk cId="710069141" sldId="266"/>
            <ac:spMk id="15" creationId="{CBB0869A-0BE5-B3E9-F73D-2F3691E4D932}"/>
          </ac:spMkLst>
        </pc:spChg>
        <pc:picChg chg="mod">
          <ac:chgData name="Jayden Rees (2408591)" userId="S::2408591@student.uwtsd.ac.uk::fa1f65bd-a6ea-4efb-ab8d-06f491e989d9" providerId="AD" clId="Web-{0655F0BE-1B2E-B149-0EE8-BFD2CBB356BB}" dt="2026-04-19T08:26:47.920" v="413"/>
          <ac:picMkLst>
            <pc:docMk/>
            <pc:sldMk cId="710069141" sldId="266"/>
            <ac:picMk id="5" creationId="{E08166A8-8BB9-39DA-7831-AD9C9B1A2059}"/>
          </ac:picMkLst>
        </pc:picChg>
      </pc:sldChg>
      <pc:sldChg chg="modSp new">
        <pc:chgData name="Jayden Rees (2408591)" userId="S::2408591@student.uwtsd.ac.uk::fa1f65bd-a6ea-4efb-ab8d-06f491e989d9" providerId="AD" clId="Web-{0655F0BE-1B2E-B149-0EE8-BFD2CBB356BB}" dt="2026-04-19T14:32:37.865" v="508" actId="20577"/>
        <pc:sldMkLst>
          <pc:docMk/>
          <pc:sldMk cId="1561768211" sldId="267"/>
        </pc:sldMkLst>
        <pc:spChg chg="mod">
          <ac:chgData name="Jayden Rees (2408591)" userId="S::2408591@student.uwtsd.ac.uk::fa1f65bd-a6ea-4efb-ab8d-06f491e989d9" providerId="AD" clId="Web-{0655F0BE-1B2E-B149-0EE8-BFD2CBB356BB}" dt="2026-04-19T14:32:37.865" v="508" actId="20577"/>
          <ac:spMkLst>
            <pc:docMk/>
            <pc:sldMk cId="1561768211" sldId="267"/>
            <ac:spMk id="2" creationId="{7557FB36-6D86-0736-49A9-7A1544877948}"/>
          </ac:spMkLst>
        </pc:spChg>
      </pc:sldChg>
    </pc:docChg>
  </pc:docChgLst>
  <pc:docChgLst>
    <pc:chgData name="Jayden Rees (2408591)" userId="S::2408591@student.uwtsd.ac.uk::fa1f65bd-a6ea-4efb-ab8d-06f491e989d9" providerId="AD" clId="Web-{441AF16C-BC1F-CF9A-CD49-62F5F5CF5775}"/>
    <pc:docChg chg="addSld modSld">
      <pc:chgData name="Jayden Rees (2408591)" userId="S::2408591@student.uwtsd.ac.uk::fa1f65bd-a6ea-4efb-ab8d-06f491e989d9" providerId="AD" clId="Web-{441AF16C-BC1F-CF9A-CD49-62F5F5CF5775}" dt="2026-04-18T15:48:28.405" v="850" actId="20577"/>
      <pc:docMkLst>
        <pc:docMk/>
      </pc:docMkLst>
      <pc:sldChg chg="modSp">
        <pc:chgData name="Jayden Rees (2408591)" userId="S::2408591@student.uwtsd.ac.uk::fa1f65bd-a6ea-4efb-ab8d-06f491e989d9" providerId="AD" clId="Web-{441AF16C-BC1F-CF9A-CD49-62F5F5CF5775}" dt="2026-04-18T14:41:49.849" v="0" actId="20577"/>
        <pc:sldMkLst>
          <pc:docMk/>
          <pc:sldMk cId="2535165821" sldId="258"/>
        </pc:sldMkLst>
        <pc:spChg chg="mod">
          <ac:chgData name="Jayden Rees (2408591)" userId="S::2408591@student.uwtsd.ac.uk::fa1f65bd-a6ea-4efb-ab8d-06f491e989d9" providerId="AD" clId="Web-{441AF16C-BC1F-CF9A-CD49-62F5F5CF5775}" dt="2026-04-18T14:41:49.849" v="0" actId="20577"/>
          <ac:spMkLst>
            <pc:docMk/>
            <pc:sldMk cId="2535165821" sldId="258"/>
            <ac:spMk id="3" creationId="{B711302A-BA2F-2157-0A52-7D4FC325AB48}"/>
          </ac:spMkLst>
        </pc:spChg>
      </pc:sldChg>
      <pc:sldChg chg="addSp delSp modSp mod setBg">
        <pc:chgData name="Jayden Rees (2408591)" userId="S::2408591@student.uwtsd.ac.uk::fa1f65bd-a6ea-4efb-ab8d-06f491e989d9" providerId="AD" clId="Web-{441AF16C-BC1F-CF9A-CD49-62F5F5CF5775}" dt="2026-04-18T15:48:28.405" v="850" actId="20577"/>
        <pc:sldMkLst>
          <pc:docMk/>
          <pc:sldMk cId="1098106355" sldId="259"/>
        </pc:sldMkLst>
        <pc:spChg chg="mod">
          <ac:chgData name="Jayden Rees (2408591)" userId="S::2408591@student.uwtsd.ac.uk::fa1f65bd-a6ea-4efb-ab8d-06f491e989d9" providerId="AD" clId="Web-{441AF16C-BC1F-CF9A-CD49-62F5F5CF5775}" dt="2026-04-18T15:25:58.497" v="570"/>
          <ac:spMkLst>
            <pc:docMk/>
            <pc:sldMk cId="1098106355" sldId="259"/>
            <ac:spMk id="2" creationId="{E927C179-7448-D4AA-F8BA-CB4CEA934DD6}"/>
          </ac:spMkLst>
        </pc:spChg>
        <pc:spChg chg="mod">
          <ac:chgData name="Jayden Rees (2408591)" userId="S::2408591@student.uwtsd.ac.uk::fa1f65bd-a6ea-4efb-ab8d-06f491e989d9" providerId="AD" clId="Web-{441AF16C-BC1F-CF9A-CD49-62F5F5CF5775}" dt="2026-04-18T15:48:28.405" v="850" actId="20577"/>
          <ac:spMkLst>
            <pc:docMk/>
            <pc:sldMk cId="1098106355" sldId="259"/>
            <ac:spMk id="3" creationId="{3A439AB1-6416-BFDB-5FB5-563D49362C97}"/>
          </ac:spMkLst>
        </pc:spChg>
      </pc:sldChg>
      <pc:sldChg chg="modSp">
        <pc:chgData name="Jayden Rees (2408591)" userId="S::2408591@student.uwtsd.ac.uk::fa1f65bd-a6ea-4efb-ab8d-06f491e989d9" providerId="AD" clId="Web-{441AF16C-BC1F-CF9A-CD49-62F5F5CF5775}" dt="2026-04-18T14:42:04.474" v="3" actId="20577"/>
        <pc:sldMkLst>
          <pc:docMk/>
          <pc:sldMk cId="4110778375" sldId="262"/>
        </pc:sldMkLst>
        <pc:spChg chg="mod">
          <ac:chgData name="Jayden Rees (2408591)" userId="S::2408591@student.uwtsd.ac.uk::fa1f65bd-a6ea-4efb-ab8d-06f491e989d9" providerId="AD" clId="Web-{441AF16C-BC1F-CF9A-CD49-62F5F5CF5775}" dt="2026-04-18T14:42:04.474" v="3" actId="20577"/>
          <ac:spMkLst>
            <pc:docMk/>
            <pc:sldMk cId="4110778375" sldId="262"/>
            <ac:spMk id="3" creationId="{82CAC6A5-F847-3EAC-5460-F83880C65382}"/>
          </ac:spMkLst>
        </pc:spChg>
      </pc:sldChg>
      <pc:sldChg chg="delSp modSp new">
        <pc:chgData name="Jayden Rees (2408591)" userId="S::2408591@student.uwtsd.ac.uk::fa1f65bd-a6ea-4efb-ab8d-06f491e989d9" providerId="AD" clId="Web-{441AF16C-BC1F-CF9A-CD49-62F5F5CF5775}" dt="2026-04-18T14:53:52.929" v="501" actId="20577"/>
        <pc:sldMkLst>
          <pc:docMk/>
          <pc:sldMk cId="2500843516" sldId="265"/>
        </pc:sldMkLst>
        <pc:spChg chg="mod">
          <ac:chgData name="Jayden Rees (2408591)" userId="S::2408591@student.uwtsd.ac.uk::fa1f65bd-a6ea-4efb-ab8d-06f491e989d9" providerId="AD" clId="Web-{441AF16C-BC1F-CF9A-CD49-62F5F5CF5775}" dt="2026-04-18T14:53:52.929" v="501" actId="20577"/>
          <ac:spMkLst>
            <pc:docMk/>
            <pc:sldMk cId="2500843516" sldId="265"/>
            <ac:spMk id="3" creationId="{6A5A240A-DEBD-0B4D-F8B5-8DF5B933D51B}"/>
          </ac:spMkLst>
        </pc:spChg>
      </pc:sldChg>
      <pc:sldChg chg="addSp delSp modSp new">
        <pc:chgData name="Jayden Rees (2408591)" userId="S::2408591@student.uwtsd.ac.uk::fa1f65bd-a6ea-4efb-ab8d-06f491e989d9" providerId="AD" clId="Web-{441AF16C-BC1F-CF9A-CD49-62F5F5CF5775}" dt="2026-04-18T15:44:07.803" v="753"/>
        <pc:sldMkLst>
          <pc:docMk/>
          <pc:sldMk cId="710069141" sldId="266"/>
        </pc:sldMkLst>
        <pc:spChg chg="mod">
          <ac:chgData name="Jayden Rees (2408591)" userId="S::2408591@student.uwtsd.ac.uk::fa1f65bd-a6ea-4efb-ab8d-06f491e989d9" providerId="AD" clId="Web-{441AF16C-BC1F-CF9A-CD49-62F5F5CF5775}" dt="2026-04-18T15:43:53.038" v="751" actId="14100"/>
          <ac:spMkLst>
            <pc:docMk/>
            <pc:sldMk cId="710069141" sldId="266"/>
            <ac:spMk id="3" creationId="{13FF3CDB-3101-5362-7C2D-6A68F112AADE}"/>
          </ac:spMkLst>
        </pc:spChg>
        <pc:picChg chg="add mod">
          <ac:chgData name="Jayden Rees (2408591)" userId="S::2408591@student.uwtsd.ac.uk::fa1f65bd-a6ea-4efb-ab8d-06f491e989d9" providerId="AD" clId="Web-{441AF16C-BC1F-CF9A-CD49-62F5F5CF5775}" dt="2026-04-18T15:43:31.991" v="745" actId="1076"/>
          <ac:picMkLst>
            <pc:docMk/>
            <pc:sldMk cId="710069141" sldId="266"/>
            <ac:picMk id="5" creationId="{E08166A8-8BB9-39DA-7831-AD9C9B1A2059}"/>
          </ac:picMkLst>
        </pc:picChg>
      </pc:sldChg>
    </pc:docChg>
  </pc:docChgLst>
  <pc:docChgLst>
    <pc:chgData name="Jayden Rees (2408591)" userId="S::2408591@student.uwtsd.ac.uk::fa1f65bd-a6ea-4efb-ab8d-06f491e989d9" providerId="AD" clId="Web-{F74A1332-CDCE-18FA-0C41-22F9B0C60265}"/>
    <pc:docChg chg="modSld">
      <pc:chgData name="Jayden Rees (2408591)" userId="S::2408591@student.uwtsd.ac.uk::fa1f65bd-a6ea-4efb-ab8d-06f491e989d9" providerId="AD" clId="Web-{F74A1332-CDCE-18FA-0C41-22F9B0C60265}" dt="2026-04-18T14:27:17.731" v="259" actId="20577"/>
      <pc:docMkLst>
        <pc:docMk/>
      </pc:docMkLst>
      <pc:sldChg chg="addSp delSp modSp">
        <pc:chgData name="Jayden Rees (2408591)" userId="S::2408591@student.uwtsd.ac.uk::fa1f65bd-a6ea-4efb-ab8d-06f491e989d9" providerId="AD" clId="Web-{F74A1332-CDCE-18FA-0C41-22F9B0C60265}" dt="2026-04-18T14:27:17.731" v="259" actId="20577"/>
        <pc:sldMkLst>
          <pc:docMk/>
          <pc:sldMk cId="2535165821" sldId="258"/>
        </pc:sldMkLst>
        <pc:spChg chg="mod">
          <ac:chgData name="Jayden Rees (2408591)" userId="S::2408591@student.uwtsd.ac.uk::fa1f65bd-a6ea-4efb-ab8d-06f491e989d9" providerId="AD" clId="Web-{F74A1332-CDCE-18FA-0C41-22F9B0C60265}" dt="2026-04-18T14:27:17.731" v="259" actId="20577"/>
          <ac:spMkLst>
            <pc:docMk/>
            <pc:sldMk cId="2535165821" sldId="258"/>
            <ac:spMk id="3" creationId="{B711302A-BA2F-2157-0A52-7D4FC325AB48}"/>
          </ac:spMkLst>
        </pc:spChg>
      </pc:sldChg>
    </pc:docChg>
  </pc:docChgLst>
  <pc:docChgLst>
    <pc:chgData name="Jayden Rees (2408591)" userId="S::2408591@student.uwtsd.ac.uk::fa1f65bd-a6ea-4efb-ab8d-06f491e989d9" providerId="AD" clId="Web-{D6329E09-F8B1-1EFF-8B9A-37752EEF686C}"/>
    <pc:docChg chg="modSld">
      <pc:chgData name="Jayden Rees (2408591)" userId="S::2408591@student.uwtsd.ac.uk::fa1f65bd-a6ea-4efb-ab8d-06f491e989d9" providerId="AD" clId="Web-{D6329E09-F8B1-1EFF-8B9A-37752EEF686C}" dt="2026-04-23T19:46:08.416" v="200" actId="20577"/>
      <pc:docMkLst>
        <pc:docMk/>
      </pc:docMkLst>
      <pc:sldChg chg="modSp">
        <pc:chgData name="Jayden Rees (2408591)" userId="S::2408591@student.uwtsd.ac.uk::fa1f65bd-a6ea-4efb-ab8d-06f491e989d9" providerId="AD" clId="Web-{D6329E09-F8B1-1EFF-8B9A-37752EEF686C}" dt="2026-04-23T19:36:49.715" v="35" actId="20577"/>
        <pc:sldMkLst>
          <pc:docMk/>
          <pc:sldMk cId="109857222" sldId="256"/>
        </pc:sldMkLst>
        <pc:spChg chg="mod">
          <ac:chgData name="Jayden Rees (2408591)" userId="S::2408591@student.uwtsd.ac.uk::fa1f65bd-a6ea-4efb-ab8d-06f491e989d9" providerId="AD" clId="Web-{D6329E09-F8B1-1EFF-8B9A-37752EEF686C}" dt="2026-04-23T19:36:49.715" v="35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Jayden Rees (2408591)" userId="S::2408591@student.uwtsd.ac.uk::fa1f65bd-a6ea-4efb-ab8d-06f491e989d9" providerId="AD" clId="Web-{D6329E09-F8B1-1EFF-8B9A-37752EEF686C}" dt="2026-04-23T19:46:08.416" v="200" actId="20577"/>
        <pc:sldMkLst>
          <pc:docMk/>
          <pc:sldMk cId="613197937" sldId="257"/>
        </pc:sldMkLst>
        <pc:spChg chg="mod">
          <ac:chgData name="Jayden Rees (2408591)" userId="S::2408591@student.uwtsd.ac.uk::fa1f65bd-a6ea-4efb-ab8d-06f491e989d9" providerId="AD" clId="Web-{D6329E09-F8B1-1EFF-8B9A-37752EEF686C}" dt="2026-04-23T19:46:08.416" v="200" actId="20577"/>
          <ac:spMkLst>
            <pc:docMk/>
            <pc:sldMk cId="613197937" sldId="257"/>
            <ac:spMk id="16" creationId="{6EC10C9E-D593-0C70-8A5D-AAB1706F46BC}"/>
          </ac:spMkLst>
        </pc:spChg>
      </pc:sldChg>
      <pc:sldChg chg="modSp">
        <pc:chgData name="Jayden Rees (2408591)" userId="S::2408591@student.uwtsd.ac.uk::fa1f65bd-a6ea-4efb-ab8d-06f491e989d9" providerId="AD" clId="Web-{D6329E09-F8B1-1EFF-8B9A-37752EEF686C}" dt="2026-04-23T19:23:37.462" v="22" actId="20577"/>
        <pc:sldMkLst>
          <pc:docMk/>
          <pc:sldMk cId="985887377" sldId="260"/>
        </pc:sldMkLst>
        <pc:spChg chg="mod">
          <ac:chgData name="Jayden Rees (2408591)" userId="S::2408591@student.uwtsd.ac.uk::fa1f65bd-a6ea-4efb-ab8d-06f491e989d9" providerId="AD" clId="Web-{D6329E09-F8B1-1EFF-8B9A-37752EEF686C}" dt="2026-04-23T19:23:37.462" v="22" actId="20577"/>
          <ac:spMkLst>
            <pc:docMk/>
            <pc:sldMk cId="985887377" sldId="260"/>
            <ac:spMk id="3" creationId="{9441E745-09B2-F2FD-656A-CE0E473589D4}"/>
          </ac:spMkLst>
        </pc:spChg>
      </pc:sldChg>
      <pc:sldChg chg="modSp">
        <pc:chgData name="Jayden Rees (2408591)" userId="S::2408591@student.uwtsd.ac.uk::fa1f65bd-a6ea-4efb-ab8d-06f491e989d9" providerId="AD" clId="Web-{D6329E09-F8B1-1EFF-8B9A-37752EEF686C}" dt="2026-04-23T19:26:21.981" v="31" actId="20577"/>
        <pc:sldMkLst>
          <pc:docMk/>
          <pc:sldMk cId="4146543695" sldId="261"/>
        </pc:sldMkLst>
        <pc:spChg chg="mod">
          <ac:chgData name="Jayden Rees (2408591)" userId="S::2408591@student.uwtsd.ac.uk::fa1f65bd-a6ea-4efb-ab8d-06f491e989d9" providerId="AD" clId="Web-{D6329E09-F8B1-1EFF-8B9A-37752EEF686C}" dt="2026-04-23T19:26:21.981" v="31" actId="20577"/>
          <ac:spMkLst>
            <pc:docMk/>
            <pc:sldMk cId="4146543695" sldId="261"/>
            <ac:spMk id="3" creationId="{3BD41F61-BD4A-072C-2D23-E4B492D109C4}"/>
          </ac:spMkLst>
        </pc:spChg>
      </pc:sldChg>
      <pc:sldChg chg="modSp">
        <pc:chgData name="Jayden Rees (2408591)" userId="S::2408591@student.uwtsd.ac.uk::fa1f65bd-a6ea-4efb-ab8d-06f491e989d9" providerId="AD" clId="Web-{D6329E09-F8B1-1EFF-8B9A-37752EEF686C}" dt="2026-04-23T19:44:07.664" v="105" actId="20577"/>
        <pc:sldMkLst>
          <pc:docMk/>
          <pc:sldMk cId="4110778375" sldId="262"/>
        </pc:sldMkLst>
        <pc:spChg chg="mod">
          <ac:chgData name="Jayden Rees (2408591)" userId="S::2408591@student.uwtsd.ac.uk::fa1f65bd-a6ea-4efb-ab8d-06f491e989d9" providerId="AD" clId="Web-{D6329E09-F8B1-1EFF-8B9A-37752EEF686C}" dt="2026-04-23T19:44:07.664" v="105" actId="20577"/>
          <ac:spMkLst>
            <pc:docMk/>
            <pc:sldMk cId="4110778375" sldId="262"/>
            <ac:spMk id="3" creationId="{82CAC6A5-F847-3EAC-5460-F83880C65382}"/>
          </ac:spMkLst>
        </pc:spChg>
      </pc:sldChg>
    </pc:docChg>
  </pc:docChgLst>
  <pc:docChgLst>
    <pc:chgData name="Jayden Rees (2408591)" userId="S::2408591@student.uwtsd.ac.uk::fa1f65bd-a6ea-4efb-ab8d-06f491e989d9" providerId="AD" clId="Web-{3459D165-172D-396E-7E65-E87BC68AD8FA}"/>
    <pc:docChg chg="modSld">
      <pc:chgData name="Jayden Rees (2408591)" userId="S::2408591@student.uwtsd.ac.uk::fa1f65bd-a6ea-4efb-ab8d-06f491e989d9" providerId="AD" clId="Web-{3459D165-172D-396E-7E65-E87BC68AD8FA}" dt="2026-04-18T14:15:32.875" v="234"/>
      <pc:docMkLst>
        <pc:docMk/>
      </pc:docMkLst>
      <pc:sldChg chg="addSp delSp modSp">
        <pc:chgData name="Jayden Rees (2408591)" userId="S::2408591@student.uwtsd.ac.uk::fa1f65bd-a6ea-4efb-ab8d-06f491e989d9" providerId="AD" clId="Web-{3459D165-172D-396E-7E65-E87BC68AD8FA}" dt="2026-04-18T14:15:32.875" v="234"/>
        <pc:sldMkLst>
          <pc:docMk/>
          <pc:sldMk cId="2535165821" sldId="258"/>
        </pc:sldMkLst>
        <pc:spChg chg="mod">
          <ac:chgData name="Jayden Rees (2408591)" userId="S::2408591@student.uwtsd.ac.uk::fa1f65bd-a6ea-4efb-ab8d-06f491e989d9" providerId="AD" clId="Web-{3459D165-172D-396E-7E65-E87BC68AD8FA}" dt="2026-04-18T14:15:03.373" v="231" actId="20577"/>
          <ac:spMkLst>
            <pc:docMk/>
            <pc:sldMk cId="2535165821" sldId="258"/>
            <ac:spMk id="3" creationId="{B711302A-BA2F-2157-0A52-7D4FC325AB48}"/>
          </ac:spMkLst>
        </pc:spChg>
      </pc:sldChg>
    </pc:docChg>
  </pc:docChgLst>
  <pc:docChgLst>
    <pc:chgData name="Jayden Rees (2408591)" userId="S::2408591@student.uwtsd.ac.uk::fa1f65bd-a6ea-4efb-ab8d-06f491e989d9" providerId="AD" clId="Web-{E6C81AE9-64B7-DC04-375C-EAB7CCE129B2}"/>
    <pc:docChg chg="addSld modSld addMainMaster delMainMaster">
      <pc:chgData name="Jayden Rees (2408591)" userId="S::2408591@student.uwtsd.ac.uk::fa1f65bd-a6ea-4efb-ab8d-06f491e989d9" providerId="AD" clId="Web-{E6C81AE9-64B7-DC04-375C-EAB7CCE129B2}" dt="2026-04-11T13:36:22.392" v="494" actId="20577"/>
      <pc:docMkLst>
        <pc:docMk/>
      </pc:docMkLst>
      <pc:sldChg chg="addSp modSp mod setBg modClrScheme chgLayout">
        <pc:chgData name="Jayden Rees (2408591)" userId="S::2408591@student.uwtsd.ac.uk::fa1f65bd-a6ea-4efb-ab8d-06f491e989d9" providerId="AD" clId="Web-{E6C81AE9-64B7-DC04-375C-EAB7CCE129B2}" dt="2026-04-11T13:24:56.040" v="247" actId="20577"/>
        <pc:sldMkLst>
          <pc:docMk/>
          <pc:sldMk cId="109857222" sldId="256"/>
        </pc:sldMkLst>
        <pc:spChg chg="mod">
          <ac:chgData name="Jayden Rees (2408591)" userId="S::2408591@student.uwtsd.ac.uk::fa1f65bd-a6ea-4efb-ab8d-06f491e989d9" providerId="AD" clId="Web-{E6C81AE9-64B7-DC04-375C-EAB7CCE129B2}" dt="2026-04-11T13:24:56.040" v="247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Jayden Rees (2408591)" userId="S::2408591@student.uwtsd.ac.uk::fa1f65bd-a6ea-4efb-ab8d-06f491e989d9" providerId="AD" clId="Web-{E6C81AE9-64B7-DC04-375C-EAB7CCE129B2}" dt="2026-04-11T13:24:51.180" v="246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Jayden Rees (2408591)" userId="S::2408591@student.uwtsd.ac.uk::fa1f65bd-a6ea-4efb-ab8d-06f491e989d9" providerId="AD" clId="Web-{E6C81AE9-64B7-DC04-375C-EAB7CCE129B2}" dt="2026-04-11T13:36:22.392" v="494" actId="20577"/>
        <pc:sldMkLst>
          <pc:docMk/>
          <pc:sldMk cId="613197937" sldId="257"/>
        </pc:sldMkLst>
        <pc:spChg chg="mod">
          <ac:chgData name="Jayden Rees (2408591)" userId="S::2408591@student.uwtsd.ac.uk::fa1f65bd-a6ea-4efb-ab8d-06f491e989d9" providerId="AD" clId="Web-{E6C81AE9-64B7-DC04-375C-EAB7CCE129B2}" dt="2026-04-11T13:24:46.446" v="245" actId="20577"/>
          <ac:spMkLst>
            <pc:docMk/>
            <pc:sldMk cId="613197937" sldId="257"/>
            <ac:spMk id="2" creationId="{F83516DC-AB2D-5537-8490-4D1775FE93C0}"/>
          </ac:spMkLst>
        </pc:spChg>
      </pc:sldChg>
      <pc:sldChg chg="modSp new">
        <pc:chgData name="Jayden Rees (2408591)" userId="S::2408591@student.uwtsd.ac.uk::fa1f65bd-a6ea-4efb-ab8d-06f491e989d9" providerId="AD" clId="Web-{E6C81AE9-64B7-DC04-375C-EAB7CCE129B2}" dt="2026-04-11T13:14:55.612" v="37" actId="20577"/>
        <pc:sldMkLst>
          <pc:docMk/>
          <pc:sldMk cId="2535165821" sldId="258"/>
        </pc:sldMkLst>
        <pc:spChg chg="mod">
          <ac:chgData name="Jayden Rees (2408591)" userId="S::2408591@student.uwtsd.ac.uk::fa1f65bd-a6ea-4efb-ab8d-06f491e989d9" providerId="AD" clId="Web-{E6C81AE9-64B7-DC04-375C-EAB7CCE129B2}" dt="2026-04-11T13:14:55.612" v="37" actId="20577"/>
          <ac:spMkLst>
            <pc:docMk/>
            <pc:sldMk cId="2535165821" sldId="258"/>
            <ac:spMk id="2" creationId="{51117479-3F13-CE92-EE63-822003091DB0}"/>
          </ac:spMkLst>
        </pc:spChg>
      </pc:sldChg>
      <pc:sldChg chg="modSp new">
        <pc:chgData name="Jayden Rees (2408591)" userId="S::2408591@student.uwtsd.ac.uk::fa1f65bd-a6ea-4efb-ab8d-06f491e989d9" providerId="AD" clId="Web-{E6C81AE9-64B7-DC04-375C-EAB7CCE129B2}" dt="2026-04-11T13:15:14.426" v="45" actId="20577"/>
        <pc:sldMkLst>
          <pc:docMk/>
          <pc:sldMk cId="1098106355" sldId="259"/>
        </pc:sldMkLst>
        <pc:spChg chg="mod">
          <ac:chgData name="Jayden Rees (2408591)" userId="S::2408591@student.uwtsd.ac.uk::fa1f65bd-a6ea-4efb-ab8d-06f491e989d9" providerId="AD" clId="Web-{E6C81AE9-64B7-DC04-375C-EAB7CCE129B2}" dt="2026-04-11T13:15:14.426" v="45" actId="20577"/>
          <ac:spMkLst>
            <pc:docMk/>
            <pc:sldMk cId="1098106355" sldId="259"/>
            <ac:spMk id="2" creationId="{E927C179-7448-D4AA-F8BA-CB4CEA934DD6}"/>
          </ac:spMkLst>
        </pc:spChg>
      </pc:sldChg>
      <pc:sldChg chg="modSp new">
        <pc:chgData name="Jayden Rees (2408591)" userId="S::2408591@student.uwtsd.ac.uk::fa1f65bd-a6ea-4efb-ab8d-06f491e989d9" providerId="AD" clId="Web-{E6C81AE9-64B7-DC04-375C-EAB7CCE129B2}" dt="2026-04-11T13:15:26.504" v="56" actId="20577"/>
        <pc:sldMkLst>
          <pc:docMk/>
          <pc:sldMk cId="985887377" sldId="260"/>
        </pc:sldMkLst>
        <pc:spChg chg="mod">
          <ac:chgData name="Jayden Rees (2408591)" userId="S::2408591@student.uwtsd.ac.uk::fa1f65bd-a6ea-4efb-ab8d-06f491e989d9" providerId="AD" clId="Web-{E6C81AE9-64B7-DC04-375C-EAB7CCE129B2}" dt="2026-04-11T13:15:26.504" v="56" actId="20577"/>
          <ac:spMkLst>
            <pc:docMk/>
            <pc:sldMk cId="985887377" sldId="260"/>
            <ac:spMk id="2" creationId="{BC725BFE-9D87-FE09-9019-0F121CEC4A2D}"/>
          </ac:spMkLst>
        </pc:spChg>
      </pc:sldChg>
      <pc:sldChg chg="modSp new">
        <pc:chgData name="Jayden Rees (2408591)" userId="S::2408591@student.uwtsd.ac.uk::fa1f65bd-a6ea-4efb-ab8d-06f491e989d9" providerId="AD" clId="Web-{E6C81AE9-64B7-DC04-375C-EAB7CCE129B2}" dt="2026-04-11T13:15:49.411" v="62" actId="20577"/>
        <pc:sldMkLst>
          <pc:docMk/>
          <pc:sldMk cId="4146543695" sldId="261"/>
        </pc:sldMkLst>
        <pc:spChg chg="mod">
          <ac:chgData name="Jayden Rees (2408591)" userId="S::2408591@student.uwtsd.ac.uk::fa1f65bd-a6ea-4efb-ab8d-06f491e989d9" providerId="AD" clId="Web-{E6C81AE9-64B7-DC04-375C-EAB7CCE129B2}" dt="2026-04-11T13:15:49.411" v="62" actId="20577"/>
          <ac:spMkLst>
            <pc:docMk/>
            <pc:sldMk cId="4146543695" sldId="261"/>
            <ac:spMk id="2" creationId="{882DA4E6-0C00-C3CB-417F-3B63B1000450}"/>
          </ac:spMkLst>
        </pc:spChg>
      </pc:sldChg>
      <pc:sldMasterChg chg="add addSldLayout">
        <pc:chgData name="Jayden Rees (2408591)" userId="S::2408591@student.uwtsd.ac.uk::fa1f65bd-a6ea-4efb-ab8d-06f491e989d9" providerId="AD" clId="Web-{E6C81AE9-64B7-DC04-375C-EAB7CCE129B2}" dt="2026-04-11T12:47:58.105" v="0"/>
        <pc:sldMasterMkLst>
          <pc:docMk/>
          <pc:sldMasterMk cId="1010871116" sldId="2147483695"/>
        </pc:sldMasterMkLst>
        <pc:sldLayoutChg chg="add">
          <pc:chgData name="Jayden Rees (2408591)" userId="S::2408591@student.uwtsd.ac.uk::fa1f65bd-a6ea-4efb-ab8d-06f491e989d9" providerId="AD" clId="Web-{E6C81AE9-64B7-DC04-375C-EAB7CCE129B2}" dt="2026-04-11T12:47:58.105" v="0"/>
          <pc:sldLayoutMkLst>
            <pc:docMk/>
            <pc:sldMasterMk cId="1010871116" sldId="2147483695"/>
            <pc:sldLayoutMk cId="3081470081" sldId="2147483684"/>
          </pc:sldLayoutMkLst>
        </pc:sldLayoutChg>
        <pc:sldLayoutChg chg="add">
          <pc:chgData name="Jayden Rees (2408591)" userId="S::2408591@student.uwtsd.ac.uk::fa1f65bd-a6ea-4efb-ab8d-06f491e989d9" providerId="AD" clId="Web-{E6C81AE9-64B7-DC04-375C-EAB7CCE129B2}" dt="2026-04-11T12:47:58.105" v="0"/>
          <pc:sldLayoutMkLst>
            <pc:docMk/>
            <pc:sldMasterMk cId="1010871116" sldId="2147483695"/>
            <pc:sldLayoutMk cId="1892197219" sldId="2147483685"/>
          </pc:sldLayoutMkLst>
        </pc:sldLayoutChg>
        <pc:sldLayoutChg chg="add">
          <pc:chgData name="Jayden Rees (2408591)" userId="S::2408591@student.uwtsd.ac.uk::fa1f65bd-a6ea-4efb-ab8d-06f491e989d9" providerId="AD" clId="Web-{E6C81AE9-64B7-DC04-375C-EAB7CCE129B2}" dt="2026-04-11T12:47:58.105" v="0"/>
          <pc:sldLayoutMkLst>
            <pc:docMk/>
            <pc:sldMasterMk cId="1010871116" sldId="2147483695"/>
            <pc:sldLayoutMk cId="162506337" sldId="2147483686"/>
          </pc:sldLayoutMkLst>
        </pc:sldLayoutChg>
        <pc:sldLayoutChg chg="add">
          <pc:chgData name="Jayden Rees (2408591)" userId="S::2408591@student.uwtsd.ac.uk::fa1f65bd-a6ea-4efb-ab8d-06f491e989d9" providerId="AD" clId="Web-{E6C81AE9-64B7-DC04-375C-EAB7CCE129B2}" dt="2026-04-11T12:47:58.105" v="0"/>
          <pc:sldLayoutMkLst>
            <pc:docMk/>
            <pc:sldMasterMk cId="1010871116" sldId="2147483695"/>
            <pc:sldLayoutMk cId="3760069018" sldId="2147483687"/>
          </pc:sldLayoutMkLst>
        </pc:sldLayoutChg>
        <pc:sldLayoutChg chg="add">
          <pc:chgData name="Jayden Rees (2408591)" userId="S::2408591@student.uwtsd.ac.uk::fa1f65bd-a6ea-4efb-ab8d-06f491e989d9" providerId="AD" clId="Web-{E6C81AE9-64B7-DC04-375C-EAB7CCE129B2}" dt="2026-04-11T12:47:58.105" v="0"/>
          <pc:sldLayoutMkLst>
            <pc:docMk/>
            <pc:sldMasterMk cId="1010871116" sldId="2147483695"/>
            <pc:sldLayoutMk cId="3887044335" sldId="2147483688"/>
          </pc:sldLayoutMkLst>
        </pc:sldLayoutChg>
        <pc:sldLayoutChg chg="add">
          <pc:chgData name="Jayden Rees (2408591)" userId="S::2408591@student.uwtsd.ac.uk::fa1f65bd-a6ea-4efb-ab8d-06f491e989d9" providerId="AD" clId="Web-{E6C81AE9-64B7-DC04-375C-EAB7CCE129B2}" dt="2026-04-11T12:47:58.105" v="0"/>
          <pc:sldLayoutMkLst>
            <pc:docMk/>
            <pc:sldMasterMk cId="1010871116" sldId="2147483695"/>
            <pc:sldLayoutMk cId="510384834" sldId="2147483689"/>
          </pc:sldLayoutMkLst>
        </pc:sldLayoutChg>
        <pc:sldLayoutChg chg="add">
          <pc:chgData name="Jayden Rees (2408591)" userId="S::2408591@student.uwtsd.ac.uk::fa1f65bd-a6ea-4efb-ab8d-06f491e989d9" providerId="AD" clId="Web-{E6C81AE9-64B7-DC04-375C-EAB7CCE129B2}" dt="2026-04-11T12:47:58.105" v="0"/>
          <pc:sldLayoutMkLst>
            <pc:docMk/>
            <pc:sldMasterMk cId="1010871116" sldId="2147483695"/>
            <pc:sldLayoutMk cId="2998836990" sldId="2147483690"/>
          </pc:sldLayoutMkLst>
        </pc:sldLayoutChg>
        <pc:sldLayoutChg chg="add">
          <pc:chgData name="Jayden Rees (2408591)" userId="S::2408591@student.uwtsd.ac.uk::fa1f65bd-a6ea-4efb-ab8d-06f491e989d9" providerId="AD" clId="Web-{E6C81AE9-64B7-DC04-375C-EAB7CCE129B2}" dt="2026-04-11T12:47:58.105" v="0"/>
          <pc:sldLayoutMkLst>
            <pc:docMk/>
            <pc:sldMasterMk cId="1010871116" sldId="2147483695"/>
            <pc:sldLayoutMk cId="1122325524" sldId="2147483691"/>
          </pc:sldLayoutMkLst>
        </pc:sldLayoutChg>
        <pc:sldLayoutChg chg="add">
          <pc:chgData name="Jayden Rees (2408591)" userId="S::2408591@student.uwtsd.ac.uk::fa1f65bd-a6ea-4efb-ab8d-06f491e989d9" providerId="AD" clId="Web-{E6C81AE9-64B7-DC04-375C-EAB7CCE129B2}" dt="2026-04-11T12:47:58.105" v="0"/>
          <pc:sldLayoutMkLst>
            <pc:docMk/>
            <pc:sldMasterMk cId="1010871116" sldId="2147483695"/>
            <pc:sldLayoutMk cId="1438377382" sldId="2147483692"/>
          </pc:sldLayoutMkLst>
        </pc:sldLayoutChg>
        <pc:sldLayoutChg chg="add">
          <pc:chgData name="Jayden Rees (2408591)" userId="S::2408591@student.uwtsd.ac.uk::fa1f65bd-a6ea-4efb-ab8d-06f491e989d9" providerId="AD" clId="Web-{E6C81AE9-64B7-DC04-375C-EAB7CCE129B2}" dt="2026-04-11T12:47:58.105" v="0"/>
          <pc:sldLayoutMkLst>
            <pc:docMk/>
            <pc:sldMasterMk cId="1010871116" sldId="2147483695"/>
            <pc:sldLayoutMk cId="2051099076" sldId="2147483693"/>
          </pc:sldLayoutMkLst>
        </pc:sldLayoutChg>
        <pc:sldLayoutChg chg="add">
          <pc:chgData name="Jayden Rees (2408591)" userId="S::2408591@student.uwtsd.ac.uk::fa1f65bd-a6ea-4efb-ab8d-06f491e989d9" providerId="AD" clId="Web-{E6C81AE9-64B7-DC04-375C-EAB7CCE129B2}" dt="2026-04-11T12:47:58.105" v="0"/>
          <pc:sldLayoutMkLst>
            <pc:docMk/>
            <pc:sldMasterMk cId="1010871116" sldId="2147483695"/>
            <pc:sldLayoutMk cId="2384823556" sldId="2147483694"/>
          </pc:sldLayoutMkLst>
        </pc:sldLayoutChg>
      </pc:sldMasterChg>
    </pc:docChg>
  </pc:docChgLst>
  <pc:docChgLst>
    <pc:chgData name="Jayden Rees (2408591)" userId="S::2408591@student.uwtsd.ac.uk::fa1f65bd-a6ea-4efb-ab8d-06f491e989d9" providerId="AD" clId="Web-{A58F059B-48FA-1941-95D9-38D2267C2C29}"/>
    <pc:docChg chg="addSld delSld modSld">
      <pc:chgData name="Jayden Rees (2408591)" userId="S::2408591@student.uwtsd.ac.uk::fa1f65bd-a6ea-4efb-ab8d-06f491e989d9" providerId="AD" clId="Web-{A58F059B-48FA-1941-95D9-38D2267C2C29}" dt="2026-04-21T07:53:11.511" v="237" actId="20577"/>
      <pc:docMkLst>
        <pc:docMk/>
      </pc:docMkLst>
      <pc:sldChg chg="addSp delSp modSp mod setBg">
        <pc:chgData name="Jayden Rees (2408591)" userId="S::2408591@student.uwtsd.ac.uk::fa1f65bd-a6ea-4efb-ab8d-06f491e989d9" providerId="AD" clId="Web-{A58F059B-48FA-1941-95D9-38D2267C2C29}" dt="2026-04-21T06:58:22.344" v="211" actId="20577"/>
        <pc:sldMkLst>
          <pc:docMk/>
          <pc:sldMk cId="985887377" sldId="260"/>
        </pc:sldMkLst>
        <pc:spChg chg="mod">
          <ac:chgData name="Jayden Rees (2408591)" userId="S::2408591@student.uwtsd.ac.uk::fa1f65bd-a6ea-4efb-ab8d-06f491e989d9" providerId="AD" clId="Web-{A58F059B-48FA-1941-95D9-38D2267C2C29}" dt="2026-04-21T06:56:11.436" v="139"/>
          <ac:spMkLst>
            <pc:docMk/>
            <pc:sldMk cId="985887377" sldId="260"/>
            <ac:spMk id="2" creationId="{BC725BFE-9D87-FE09-9019-0F121CEC4A2D}"/>
          </ac:spMkLst>
        </pc:spChg>
        <pc:spChg chg="mod">
          <ac:chgData name="Jayden Rees (2408591)" userId="S::2408591@student.uwtsd.ac.uk::fa1f65bd-a6ea-4efb-ab8d-06f491e989d9" providerId="AD" clId="Web-{A58F059B-48FA-1941-95D9-38D2267C2C29}" dt="2026-04-21T06:58:22.344" v="211" actId="20577"/>
          <ac:spMkLst>
            <pc:docMk/>
            <pc:sldMk cId="985887377" sldId="260"/>
            <ac:spMk id="3" creationId="{9441E745-09B2-F2FD-656A-CE0E473589D4}"/>
          </ac:spMkLst>
        </pc:spChg>
        <pc:picChg chg="add mod ord">
          <ac:chgData name="Jayden Rees (2408591)" userId="S::2408591@student.uwtsd.ac.uk::fa1f65bd-a6ea-4efb-ab8d-06f491e989d9" providerId="AD" clId="Web-{A58F059B-48FA-1941-95D9-38D2267C2C29}" dt="2026-04-21T06:56:11.436" v="139"/>
          <ac:picMkLst>
            <pc:docMk/>
            <pc:sldMk cId="985887377" sldId="260"/>
            <ac:picMk id="5" creationId="{6E04557D-DB6B-C595-4C6B-616E8A7CF794}"/>
          </ac:picMkLst>
        </pc:picChg>
      </pc:sldChg>
      <pc:sldChg chg="modSp">
        <pc:chgData name="Jayden Rees (2408591)" userId="S::2408591@student.uwtsd.ac.uk::fa1f65bd-a6ea-4efb-ab8d-06f491e989d9" providerId="AD" clId="Web-{A58F059B-48FA-1941-95D9-38D2267C2C29}" dt="2026-04-21T07:53:11.511" v="237" actId="20577"/>
        <pc:sldMkLst>
          <pc:docMk/>
          <pc:sldMk cId="4110778375" sldId="262"/>
        </pc:sldMkLst>
        <pc:spChg chg="mod">
          <ac:chgData name="Jayden Rees (2408591)" userId="S::2408591@student.uwtsd.ac.uk::fa1f65bd-a6ea-4efb-ab8d-06f491e989d9" providerId="AD" clId="Web-{A58F059B-48FA-1941-95D9-38D2267C2C29}" dt="2026-04-21T07:53:11.511" v="237" actId="20577"/>
          <ac:spMkLst>
            <pc:docMk/>
            <pc:sldMk cId="4110778375" sldId="262"/>
            <ac:spMk id="3" creationId="{82CAC6A5-F847-3EAC-5460-F83880C65382}"/>
          </ac:spMkLst>
        </pc:spChg>
      </pc:sldChg>
    </pc:docChg>
  </pc:docChgLst>
  <pc:docChgLst>
    <pc:chgData name="Jayden Rees (2408591)" userId="S::2408591@student.uwtsd.ac.uk::fa1f65bd-a6ea-4efb-ab8d-06f491e989d9" providerId="AD" clId="Web-{04188E3C-CE88-1AB7-5E69-AC986AD0E3D4}"/>
    <pc:docChg chg="addSld delSld modSld">
      <pc:chgData name="Jayden Rees (2408591)" userId="S::2408591@student.uwtsd.ac.uk::fa1f65bd-a6ea-4efb-ab8d-06f491e989d9" providerId="AD" clId="Web-{04188E3C-CE88-1AB7-5E69-AC986AD0E3D4}" dt="2026-04-22T09:12:17.319" v="179"/>
      <pc:docMkLst>
        <pc:docMk/>
      </pc:docMkLst>
      <pc:sldChg chg="addSp delSp modSp">
        <pc:chgData name="Jayden Rees (2408591)" userId="S::2408591@student.uwtsd.ac.uk::fa1f65bd-a6ea-4efb-ab8d-06f491e989d9" providerId="AD" clId="Web-{04188E3C-CE88-1AB7-5E69-AC986AD0E3D4}" dt="2026-04-22T09:11:43.506" v="178"/>
        <pc:sldMkLst>
          <pc:docMk/>
          <pc:sldMk cId="613197937" sldId="257"/>
        </pc:sldMkLst>
        <pc:spChg chg="mod">
          <ac:chgData name="Jayden Rees (2408591)" userId="S::2408591@student.uwtsd.ac.uk::fa1f65bd-a6ea-4efb-ab8d-06f491e989d9" providerId="AD" clId="Web-{04188E3C-CE88-1AB7-5E69-AC986AD0E3D4}" dt="2026-04-22T09:11:43.506" v="178"/>
          <ac:spMkLst>
            <pc:docMk/>
            <pc:sldMk cId="613197937" sldId="257"/>
            <ac:spMk id="2" creationId="{F83516DC-AB2D-5537-8490-4D1775FE93C0}"/>
          </ac:spMkLst>
        </pc:spChg>
        <pc:spChg chg="mod ord">
          <ac:chgData name="Jayden Rees (2408591)" userId="S::2408591@student.uwtsd.ac.uk::fa1f65bd-a6ea-4efb-ab8d-06f491e989d9" providerId="AD" clId="Web-{04188E3C-CE88-1AB7-5E69-AC986AD0E3D4}" dt="2026-04-22T09:11:43.506" v="178"/>
          <ac:spMkLst>
            <pc:docMk/>
            <pc:sldMk cId="613197937" sldId="257"/>
            <ac:spMk id="16" creationId="{6EC10C9E-D593-0C70-8A5D-AAB1706F46BC}"/>
          </ac:spMkLst>
        </pc:spChg>
      </pc:sldChg>
      <pc:sldChg chg="modSp">
        <pc:chgData name="Jayden Rees (2408591)" userId="S::2408591@student.uwtsd.ac.uk::fa1f65bd-a6ea-4efb-ab8d-06f491e989d9" providerId="AD" clId="Web-{04188E3C-CE88-1AB7-5E69-AC986AD0E3D4}" dt="2026-04-22T09:00:20.100" v="150" actId="20577"/>
        <pc:sldMkLst>
          <pc:docMk/>
          <pc:sldMk cId="2535165821" sldId="258"/>
        </pc:sldMkLst>
        <pc:spChg chg="mod">
          <ac:chgData name="Jayden Rees (2408591)" userId="S::2408591@student.uwtsd.ac.uk::fa1f65bd-a6ea-4efb-ab8d-06f491e989d9" providerId="AD" clId="Web-{04188E3C-CE88-1AB7-5E69-AC986AD0E3D4}" dt="2026-04-22T09:00:20.100" v="150" actId="20577"/>
          <ac:spMkLst>
            <pc:docMk/>
            <pc:sldMk cId="2535165821" sldId="258"/>
            <ac:spMk id="3" creationId="{B711302A-BA2F-2157-0A52-7D4FC325AB48}"/>
          </ac:spMkLst>
        </pc:spChg>
      </pc:sldChg>
      <pc:sldChg chg="modSp">
        <pc:chgData name="Jayden Rees (2408591)" userId="S::2408591@student.uwtsd.ac.uk::fa1f65bd-a6ea-4efb-ab8d-06f491e989d9" providerId="AD" clId="Web-{04188E3C-CE88-1AB7-5E69-AC986AD0E3D4}" dt="2026-04-22T08:59:37.049" v="141" actId="1076"/>
        <pc:sldMkLst>
          <pc:docMk/>
          <pc:sldMk cId="1098106355" sldId="259"/>
        </pc:sldMkLst>
        <pc:spChg chg="mod">
          <ac:chgData name="Jayden Rees (2408591)" userId="S::2408591@student.uwtsd.ac.uk::fa1f65bd-a6ea-4efb-ab8d-06f491e989d9" providerId="AD" clId="Web-{04188E3C-CE88-1AB7-5E69-AC986AD0E3D4}" dt="2026-04-22T08:59:22.266" v="137" actId="20577"/>
          <ac:spMkLst>
            <pc:docMk/>
            <pc:sldMk cId="1098106355" sldId="259"/>
            <ac:spMk id="3" creationId="{3A439AB1-6416-BFDB-5FB5-563D49362C97}"/>
          </ac:spMkLst>
        </pc:spChg>
        <pc:graphicFrameChg chg="mod">
          <ac:chgData name="Jayden Rees (2408591)" userId="S::2408591@student.uwtsd.ac.uk::fa1f65bd-a6ea-4efb-ab8d-06f491e989d9" providerId="AD" clId="Web-{04188E3C-CE88-1AB7-5E69-AC986AD0E3D4}" dt="2026-04-22T08:59:24.922" v="138" actId="1076"/>
          <ac:graphicFrameMkLst>
            <pc:docMk/>
            <pc:sldMk cId="1098106355" sldId="259"/>
            <ac:graphicFrameMk id="6" creationId="{F9A83350-6399-5637-42D5-16A3B1D526EB}"/>
          </ac:graphicFrameMkLst>
        </pc:graphicFrameChg>
        <pc:graphicFrameChg chg="mod">
          <ac:chgData name="Jayden Rees (2408591)" userId="S::2408591@student.uwtsd.ac.uk::fa1f65bd-a6ea-4efb-ab8d-06f491e989d9" providerId="AD" clId="Web-{04188E3C-CE88-1AB7-5E69-AC986AD0E3D4}" dt="2026-04-22T08:59:37.049" v="141" actId="1076"/>
          <ac:graphicFrameMkLst>
            <pc:docMk/>
            <pc:sldMk cId="1098106355" sldId="259"/>
            <ac:graphicFrameMk id="8" creationId="{81AB7CBB-E6A6-0504-25C5-55EBD0E6524A}"/>
          </ac:graphicFrameMkLst>
        </pc:graphicFrameChg>
      </pc:sldChg>
      <pc:sldChg chg="modSp">
        <pc:chgData name="Jayden Rees (2408591)" userId="S::2408591@student.uwtsd.ac.uk::fa1f65bd-a6ea-4efb-ab8d-06f491e989d9" providerId="AD" clId="Web-{04188E3C-CE88-1AB7-5E69-AC986AD0E3D4}" dt="2026-04-22T08:59:51.800" v="143" actId="20577"/>
        <pc:sldMkLst>
          <pc:docMk/>
          <pc:sldMk cId="985887377" sldId="260"/>
        </pc:sldMkLst>
        <pc:spChg chg="mod">
          <ac:chgData name="Jayden Rees (2408591)" userId="S::2408591@student.uwtsd.ac.uk::fa1f65bd-a6ea-4efb-ab8d-06f491e989d9" providerId="AD" clId="Web-{04188E3C-CE88-1AB7-5E69-AC986AD0E3D4}" dt="2026-04-22T08:59:51.800" v="143" actId="20577"/>
          <ac:spMkLst>
            <pc:docMk/>
            <pc:sldMk cId="985887377" sldId="260"/>
            <ac:spMk id="3" creationId="{9441E745-09B2-F2FD-656A-CE0E473589D4}"/>
          </ac:spMkLst>
        </pc:spChg>
      </pc:sldChg>
      <pc:sldChg chg="modSp">
        <pc:chgData name="Jayden Rees (2408591)" userId="S::2408591@student.uwtsd.ac.uk::fa1f65bd-a6ea-4efb-ab8d-06f491e989d9" providerId="AD" clId="Web-{04188E3C-CE88-1AB7-5E69-AC986AD0E3D4}" dt="2026-04-22T09:00:34.789" v="153" actId="20577"/>
        <pc:sldMkLst>
          <pc:docMk/>
          <pc:sldMk cId="4110778375" sldId="262"/>
        </pc:sldMkLst>
        <pc:spChg chg="mod">
          <ac:chgData name="Jayden Rees (2408591)" userId="S::2408591@student.uwtsd.ac.uk::fa1f65bd-a6ea-4efb-ab8d-06f491e989d9" providerId="AD" clId="Web-{04188E3C-CE88-1AB7-5E69-AC986AD0E3D4}" dt="2026-04-22T09:00:34.789" v="153" actId="20577"/>
          <ac:spMkLst>
            <pc:docMk/>
            <pc:sldMk cId="4110778375" sldId="262"/>
            <ac:spMk id="3" creationId="{82CAC6A5-F847-3EAC-5460-F83880C65382}"/>
          </ac:spMkLst>
        </pc:spChg>
      </pc:sldChg>
      <pc:sldChg chg="modSp">
        <pc:chgData name="Jayden Rees (2408591)" userId="S::2408591@student.uwtsd.ac.uk::fa1f65bd-a6ea-4efb-ab8d-06f491e989d9" providerId="AD" clId="Web-{04188E3C-CE88-1AB7-5E69-AC986AD0E3D4}" dt="2026-04-22T09:01:39.747" v="161" actId="20577"/>
        <pc:sldMkLst>
          <pc:docMk/>
          <pc:sldMk cId="83568472" sldId="263"/>
        </pc:sldMkLst>
        <pc:spChg chg="mod">
          <ac:chgData name="Jayden Rees (2408591)" userId="S::2408591@student.uwtsd.ac.uk::fa1f65bd-a6ea-4efb-ab8d-06f491e989d9" providerId="AD" clId="Web-{04188E3C-CE88-1AB7-5E69-AC986AD0E3D4}" dt="2026-04-22T09:01:39.747" v="161" actId="20577"/>
          <ac:spMkLst>
            <pc:docMk/>
            <pc:sldMk cId="83568472" sldId="263"/>
            <ac:spMk id="2" creationId="{795FC2FD-F9CE-1B7A-598E-5936F2BDB863}"/>
          </ac:spMkLst>
        </pc:spChg>
        <pc:spChg chg="mod">
          <ac:chgData name="Jayden Rees (2408591)" userId="S::2408591@student.uwtsd.ac.uk::fa1f65bd-a6ea-4efb-ab8d-06f491e989d9" providerId="AD" clId="Web-{04188E3C-CE88-1AB7-5E69-AC986AD0E3D4}" dt="2026-04-22T08:59:06.608" v="133" actId="20577"/>
          <ac:spMkLst>
            <pc:docMk/>
            <pc:sldMk cId="83568472" sldId="263"/>
            <ac:spMk id="3" creationId="{BB5900DA-53DD-A65C-EBBC-269D44F6256F}"/>
          </ac:spMkLst>
        </pc:spChg>
      </pc:sldChg>
      <pc:sldChg chg="modSp">
        <pc:chgData name="Jayden Rees (2408591)" userId="S::2408591@student.uwtsd.ac.uk::fa1f65bd-a6ea-4efb-ab8d-06f491e989d9" providerId="AD" clId="Web-{04188E3C-CE88-1AB7-5E69-AC986AD0E3D4}" dt="2026-04-22T09:00:13.021" v="148" actId="20577"/>
        <pc:sldMkLst>
          <pc:docMk/>
          <pc:sldMk cId="2500843516" sldId="265"/>
        </pc:sldMkLst>
        <pc:spChg chg="mod">
          <ac:chgData name="Jayden Rees (2408591)" userId="S::2408591@student.uwtsd.ac.uk::fa1f65bd-a6ea-4efb-ab8d-06f491e989d9" providerId="AD" clId="Web-{04188E3C-CE88-1AB7-5E69-AC986AD0E3D4}" dt="2026-04-22T09:00:13.021" v="148" actId="20577"/>
          <ac:spMkLst>
            <pc:docMk/>
            <pc:sldMk cId="2500843516" sldId="265"/>
            <ac:spMk id="3" creationId="{6A5A240A-DEBD-0B4D-F8B5-8DF5B933D51B}"/>
          </ac:spMkLst>
        </pc:spChg>
      </pc:sldChg>
      <pc:sldChg chg="modSp">
        <pc:chgData name="Jayden Rees (2408591)" userId="S::2408591@student.uwtsd.ac.uk::fa1f65bd-a6ea-4efb-ab8d-06f491e989d9" providerId="AD" clId="Web-{04188E3C-CE88-1AB7-5E69-AC986AD0E3D4}" dt="2026-04-22T08:59:45.503" v="142" actId="20577"/>
        <pc:sldMkLst>
          <pc:docMk/>
          <pc:sldMk cId="710069141" sldId="266"/>
        </pc:sldMkLst>
        <pc:spChg chg="mod">
          <ac:chgData name="Jayden Rees (2408591)" userId="S::2408591@student.uwtsd.ac.uk::fa1f65bd-a6ea-4efb-ab8d-06f491e989d9" providerId="AD" clId="Web-{04188E3C-CE88-1AB7-5E69-AC986AD0E3D4}" dt="2026-04-22T08:59:45.503" v="142" actId="20577"/>
          <ac:spMkLst>
            <pc:docMk/>
            <pc:sldMk cId="710069141" sldId="266"/>
            <ac:spMk id="3" creationId="{13FF3CDB-3101-5362-7C2D-6A68F112AADE}"/>
          </ac:spMkLst>
        </pc:spChg>
      </pc:sldChg>
    </pc:docChg>
  </pc:docChgLst>
  <pc:docChgLst>
    <pc:chgData name="Jayden Rees (2408591)" userId="S::2408591@student.uwtsd.ac.uk::fa1f65bd-a6ea-4efb-ab8d-06f491e989d9" providerId="AD" clId="Web-{87158B08-DA60-0E9C-6073-9A69201EFAF3}"/>
    <pc:docChg chg="modSld">
      <pc:chgData name="Jayden Rees (2408591)" userId="S::2408591@student.uwtsd.ac.uk::fa1f65bd-a6ea-4efb-ab8d-06f491e989d9" providerId="AD" clId="Web-{87158B08-DA60-0E9C-6073-9A69201EFAF3}" dt="2026-04-14T08:34:05.143" v="1" actId="20577"/>
      <pc:docMkLst>
        <pc:docMk/>
      </pc:docMkLst>
      <pc:sldChg chg="delSp modSp">
        <pc:chgData name="Jayden Rees (2408591)" userId="S::2408591@student.uwtsd.ac.uk::fa1f65bd-a6ea-4efb-ab8d-06f491e989d9" providerId="AD" clId="Web-{87158B08-DA60-0E9C-6073-9A69201EFAF3}" dt="2026-04-14T08:34:05.143" v="1" actId="20577"/>
        <pc:sldMkLst>
          <pc:docMk/>
          <pc:sldMk cId="4110778375" sldId="262"/>
        </pc:sldMkLst>
        <pc:spChg chg="mod">
          <ac:chgData name="Jayden Rees (2408591)" userId="S::2408591@student.uwtsd.ac.uk::fa1f65bd-a6ea-4efb-ab8d-06f491e989d9" providerId="AD" clId="Web-{87158B08-DA60-0E9C-6073-9A69201EFAF3}" dt="2026-04-14T08:34:05.143" v="1" actId="20577"/>
          <ac:spMkLst>
            <pc:docMk/>
            <pc:sldMk cId="4110778375" sldId="262"/>
            <ac:spMk id="3" creationId="{82CAC6A5-F847-3EAC-5460-F83880C65382}"/>
          </ac:spMkLst>
        </pc:spChg>
      </pc:sldChg>
    </pc:docChg>
  </pc:docChgLst>
  <pc:docChgLst>
    <pc:chgData name="Jayden Rees (2408591)" userId="S::2408591@student.uwtsd.ac.uk::fa1f65bd-a6ea-4efb-ab8d-06f491e989d9" providerId="AD" clId="Web-{8932A705-AFCA-0527-48BF-99FD86F2E79F}"/>
    <pc:docChg chg="addSld modSld sldOrd">
      <pc:chgData name="Jayden Rees (2408591)" userId="S::2408591@student.uwtsd.ac.uk::fa1f65bd-a6ea-4efb-ab8d-06f491e989d9" providerId="AD" clId="Web-{8932A705-AFCA-0527-48BF-99FD86F2E79F}" dt="2026-04-17T14:11:26.314" v="438" actId="20577"/>
      <pc:docMkLst>
        <pc:docMk/>
      </pc:docMkLst>
      <pc:sldChg chg="modSp">
        <pc:chgData name="Jayden Rees (2408591)" userId="S::2408591@student.uwtsd.ac.uk::fa1f65bd-a6ea-4efb-ab8d-06f491e989d9" providerId="AD" clId="Web-{8932A705-AFCA-0527-48BF-99FD86F2E79F}" dt="2026-04-17T13:47:31.384" v="7" actId="20577"/>
        <pc:sldMkLst>
          <pc:docMk/>
          <pc:sldMk cId="109857222" sldId="256"/>
        </pc:sldMkLst>
        <pc:spChg chg="mod">
          <ac:chgData name="Jayden Rees (2408591)" userId="S::2408591@student.uwtsd.ac.uk::fa1f65bd-a6ea-4efb-ab8d-06f491e989d9" providerId="AD" clId="Web-{8932A705-AFCA-0527-48BF-99FD86F2E79F}" dt="2026-04-17T13:47:31.384" v="7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Jayden Rees (2408591)" userId="S::2408591@student.uwtsd.ac.uk::fa1f65bd-a6ea-4efb-ab8d-06f491e989d9" providerId="AD" clId="Web-{8932A705-AFCA-0527-48BF-99FD86F2E79F}" dt="2026-04-17T14:11:26.314" v="438" actId="20577"/>
        <pc:sldMkLst>
          <pc:docMk/>
          <pc:sldMk cId="2535165821" sldId="258"/>
        </pc:sldMkLst>
        <pc:spChg chg="mod">
          <ac:chgData name="Jayden Rees (2408591)" userId="S::2408591@student.uwtsd.ac.uk::fa1f65bd-a6ea-4efb-ab8d-06f491e989d9" providerId="AD" clId="Web-{8932A705-AFCA-0527-48BF-99FD86F2E79F}" dt="2026-04-17T14:11:26.314" v="438" actId="20577"/>
          <ac:spMkLst>
            <pc:docMk/>
            <pc:sldMk cId="2535165821" sldId="258"/>
            <ac:spMk id="3" creationId="{B711302A-BA2F-2157-0A52-7D4FC325AB48}"/>
          </ac:spMkLst>
        </pc:spChg>
      </pc:sldChg>
      <pc:sldChg chg="ord">
        <pc:chgData name="Jayden Rees (2408591)" userId="S::2408591@student.uwtsd.ac.uk::fa1f65bd-a6ea-4efb-ab8d-06f491e989d9" providerId="AD" clId="Web-{8932A705-AFCA-0527-48BF-99FD86F2E79F}" dt="2026-04-17T14:02:50.118" v="269"/>
        <pc:sldMkLst>
          <pc:docMk/>
          <pc:sldMk cId="4110778375" sldId="262"/>
        </pc:sldMkLst>
      </pc:sldChg>
      <pc:sldChg chg="modSp new">
        <pc:chgData name="Jayden Rees (2408591)" userId="S::2408591@student.uwtsd.ac.uk::fa1f65bd-a6ea-4efb-ab8d-06f491e989d9" providerId="AD" clId="Web-{8932A705-AFCA-0527-48BF-99FD86F2E79F}" dt="2026-04-17T13:54:58.372" v="181" actId="20577"/>
        <pc:sldMkLst>
          <pc:docMk/>
          <pc:sldMk cId="83568472" sldId="263"/>
        </pc:sldMkLst>
        <pc:spChg chg="mod">
          <ac:chgData name="Jayden Rees (2408591)" userId="S::2408591@student.uwtsd.ac.uk::fa1f65bd-a6ea-4efb-ab8d-06f491e989d9" providerId="AD" clId="Web-{8932A705-AFCA-0527-48BF-99FD86F2E79F}" dt="2026-04-17T13:54:58.372" v="181" actId="20577"/>
          <ac:spMkLst>
            <pc:docMk/>
            <pc:sldMk cId="83568472" sldId="263"/>
            <ac:spMk id="2" creationId="{795FC2FD-F9CE-1B7A-598E-5936F2BDB863}"/>
          </ac:spMkLst>
        </pc:spChg>
        <pc:spChg chg="mod">
          <ac:chgData name="Jayden Rees (2408591)" userId="S::2408591@student.uwtsd.ac.uk::fa1f65bd-a6ea-4efb-ab8d-06f491e989d9" providerId="AD" clId="Web-{8932A705-AFCA-0527-48BF-99FD86F2E79F}" dt="2026-04-17T13:54:41.372" v="179" actId="20577"/>
          <ac:spMkLst>
            <pc:docMk/>
            <pc:sldMk cId="83568472" sldId="263"/>
            <ac:spMk id="3" creationId="{BB5900DA-53DD-A65C-EBBC-269D44F6256F}"/>
          </ac:spMkLst>
        </pc:spChg>
      </pc:sldChg>
    </pc:docChg>
  </pc:docChgLst>
  <pc:docChgLst>
    <pc:chgData name="Jayden Rees (2408591)" userId="S::2408591@student.uwtsd.ac.uk::fa1f65bd-a6ea-4efb-ab8d-06f491e989d9" providerId="AD" clId="Web-{A661D4FE-16C0-6F77-FEFF-69B54C1E303B}"/>
    <pc:docChg chg="addSld delSld modSld">
      <pc:chgData name="Jayden Rees (2408591)" userId="S::2408591@student.uwtsd.ac.uk::fa1f65bd-a6ea-4efb-ab8d-06f491e989d9" providerId="AD" clId="Web-{A661D4FE-16C0-6F77-FEFF-69B54C1E303B}" dt="2026-04-24T13:13:16.813" v="1372" actId="20577"/>
      <pc:docMkLst>
        <pc:docMk/>
      </pc:docMkLst>
      <pc:sldChg chg="modSp">
        <pc:chgData name="Jayden Rees (2408591)" userId="S::2408591@student.uwtsd.ac.uk::fa1f65bd-a6ea-4efb-ab8d-06f491e989d9" providerId="AD" clId="Web-{A661D4FE-16C0-6F77-FEFF-69B54C1E303B}" dt="2026-04-24T13:07:13.386" v="1320" actId="20577"/>
        <pc:sldMkLst>
          <pc:docMk/>
          <pc:sldMk cId="613197937" sldId="257"/>
        </pc:sldMkLst>
        <pc:spChg chg="mod">
          <ac:chgData name="Jayden Rees (2408591)" userId="S::2408591@student.uwtsd.ac.uk::fa1f65bd-a6ea-4efb-ab8d-06f491e989d9" providerId="AD" clId="Web-{A661D4FE-16C0-6F77-FEFF-69B54C1E303B}" dt="2026-04-24T13:07:13.386" v="1320" actId="20577"/>
          <ac:spMkLst>
            <pc:docMk/>
            <pc:sldMk cId="613197937" sldId="257"/>
            <ac:spMk id="16" creationId="{6EC10C9E-D593-0C70-8A5D-AAB1706F46BC}"/>
          </ac:spMkLst>
        </pc:spChg>
      </pc:sldChg>
      <pc:sldChg chg="modSp">
        <pc:chgData name="Jayden Rees (2408591)" userId="S::2408591@student.uwtsd.ac.uk::fa1f65bd-a6ea-4efb-ab8d-06f491e989d9" providerId="AD" clId="Web-{A661D4FE-16C0-6F77-FEFF-69B54C1E303B}" dt="2026-04-24T13:08:19.700" v="1327" actId="20577"/>
        <pc:sldMkLst>
          <pc:docMk/>
          <pc:sldMk cId="2535165821" sldId="258"/>
        </pc:sldMkLst>
        <pc:spChg chg="mod">
          <ac:chgData name="Jayden Rees (2408591)" userId="S::2408591@student.uwtsd.ac.uk::fa1f65bd-a6ea-4efb-ab8d-06f491e989d9" providerId="AD" clId="Web-{A661D4FE-16C0-6F77-FEFF-69B54C1E303B}" dt="2026-04-24T06:51:40.627" v="453" actId="20577"/>
          <ac:spMkLst>
            <pc:docMk/>
            <pc:sldMk cId="2535165821" sldId="258"/>
            <ac:spMk id="2" creationId="{51117479-3F13-CE92-EE63-822003091DB0}"/>
          </ac:spMkLst>
        </pc:spChg>
        <pc:spChg chg="mod">
          <ac:chgData name="Jayden Rees (2408591)" userId="S::2408591@student.uwtsd.ac.uk::fa1f65bd-a6ea-4efb-ab8d-06f491e989d9" providerId="AD" clId="Web-{A661D4FE-16C0-6F77-FEFF-69B54C1E303B}" dt="2026-04-24T13:08:19.700" v="1327" actId="20577"/>
          <ac:spMkLst>
            <pc:docMk/>
            <pc:sldMk cId="2535165821" sldId="258"/>
            <ac:spMk id="3" creationId="{B711302A-BA2F-2157-0A52-7D4FC325AB48}"/>
          </ac:spMkLst>
        </pc:spChg>
      </pc:sldChg>
      <pc:sldChg chg="modSp">
        <pc:chgData name="Jayden Rees (2408591)" userId="S::2408591@student.uwtsd.ac.uk::fa1f65bd-a6ea-4efb-ab8d-06f491e989d9" providerId="AD" clId="Web-{A661D4FE-16C0-6F77-FEFF-69B54C1E303B}" dt="2026-04-24T06:51:33.893" v="452" actId="20577"/>
        <pc:sldMkLst>
          <pc:docMk/>
          <pc:sldMk cId="1098106355" sldId="259"/>
        </pc:sldMkLst>
        <pc:spChg chg="mod">
          <ac:chgData name="Jayden Rees (2408591)" userId="S::2408591@student.uwtsd.ac.uk::fa1f65bd-a6ea-4efb-ab8d-06f491e989d9" providerId="AD" clId="Web-{A661D4FE-16C0-6F77-FEFF-69B54C1E303B}" dt="2026-04-24T06:51:33.893" v="452" actId="20577"/>
          <ac:spMkLst>
            <pc:docMk/>
            <pc:sldMk cId="1098106355" sldId="259"/>
            <ac:spMk id="2" creationId="{E927C179-7448-D4AA-F8BA-CB4CEA934DD6}"/>
          </ac:spMkLst>
        </pc:spChg>
        <pc:spChg chg="mod">
          <ac:chgData name="Jayden Rees (2408591)" userId="S::2408591@student.uwtsd.ac.uk::fa1f65bd-a6ea-4efb-ab8d-06f491e989d9" providerId="AD" clId="Web-{A661D4FE-16C0-6F77-FEFF-69B54C1E303B}" dt="2026-04-24T06:12:46.992" v="347" actId="20577"/>
          <ac:spMkLst>
            <pc:docMk/>
            <pc:sldMk cId="1098106355" sldId="259"/>
            <ac:spMk id="3" creationId="{3A439AB1-6416-BFDB-5FB5-563D49362C97}"/>
          </ac:spMkLst>
        </pc:spChg>
        <pc:graphicFrameChg chg="mod modGraphic">
          <ac:chgData name="Jayden Rees (2408591)" userId="S::2408591@student.uwtsd.ac.uk::fa1f65bd-a6ea-4efb-ab8d-06f491e989d9" providerId="AD" clId="Web-{A661D4FE-16C0-6F77-FEFF-69B54C1E303B}" dt="2026-04-24T06:36:49.693" v="419"/>
          <ac:graphicFrameMkLst>
            <pc:docMk/>
            <pc:sldMk cId="1098106355" sldId="259"/>
            <ac:graphicFrameMk id="6" creationId="{F9A83350-6399-5637-42D5-16A3B1D526EB}"/>
          </ac:graphicFrameMkLst>
        </pc:graphicFrameChg>
      </pc:sldChg>
      <pc:sldChg chg="modSp">
        <pc:chgData name="Jayden Rees (2408591)" userId="S::2408591@student.uwtsd.ac.uk::fa1f65bd-a6ea-4efb-ab8d-06f491e989d9" providerId="AD" clId="Web-{A661D4FE-16C0-6F77-FEFF-69B54C1E303B}" dt="2026-04-24T13:12:07.547" v="1364" actId="20577"/>
        <pc:sldMkLst>
          <pc:docMk/>
          <pc:sldMk cId="985887377" sldId="260"/>
        </pc:sldMkLst>
        <pc:spChg chg="mod">
          <ac:chgData name="Jayden Rees (2408591)" userId="S::2408591@student.uwtsd.ac.uk::fa1f65bd-a6ea-4efb-ab8d-06f491e989d9" providerId="AD" clId="Web-{A661D4FE-16C0-6F77-FEFF-69B54C1E303B}" dt="2026-04-24T06:51:22.580" v="451" actId="20577"/>
          <ac:spMkLst>
            <pc:docMk/>
            <pc:sldMk cId="985887377" sldId="260"/>
            <ac:spMk id="2" creationId="{BC725BFE-9D87-FE09-9019-0F121CEC4A2D}"/>
          </ac:spMkLst>
        </pc:spChg>
        <pc:spChg chg="mod">
          <ac:chgData name="Jayden Rees (2408591)" userId="S::2408591@student.uwtsd.ac.uk::fa1f65bd-a6ea-4efb-ab8d-06f491e989d9" providerId="AD" clId="Web-{A661D4FE-16C0-6F77-FEFF-69B54C1E303B}" dt="2026-04-24T13:12:07.547" v="1364" actId="20577"/>
          <ac:spMkLst>
            <pc:docMk/>
            <pc:sldMk cId="985887377" sldId="260"/>
            <ac:spMk id="3" creationId="{9441E745-09B2-F2FD-656A-CE0E473589D4}"/>
          </ac:spMkLst>
        </pc:spChg>
      </pc:sldChg>
      <pc:sldChg chg="modSp">
        <pc:chgData name="Jayden Rees (2408591)" userId="S::2408591@student.uwtsd.ac.uk::fa1f65bd-a6ea-4efb-ab8d-06f491e989d9" providerId="AD" clId="Web-{A661D4FE-16C0-6F77-FEFF-69B54C1E303B}" dt="2026-04-24T09:12:44.759" v="1247" actId="20577"/>
        <pc:sldMkLst>
          <pc:docMk/>
          <pc:sldMk cId="4146543695" sldId="261"/>
        </pc:sldMkLst>
        <pc:spChg chg="mod">
          <ac:chgData name="Jayden Rees (2408591)" userId="S::2408591@student.uwtsd.ac.uk::fa1f65bd-a6ea-4efb-ab8d-06f491e989d9" providerId="AD" clId="Web-{A661D4FE-16C0-6F77-FEFF-69B54C1E303B}" dt="2026-04-24T06:51:16.767" v="450" actId="20577"/>
          <ac:spMkLst>
            <pc:docMk/>
            <pc:sldMk cId="4146543695" sldId="261"/>
            <ac:spMk id="2" creationId="{882DA4E6-0C00-C3CB-417F-3B63B1000450}"/>
          </ac:spMkLst>
        </pc:spChg>
        <pc:spChg chg="mod">
          <ac:chgData name="Jayden Rees (2408591)" userId="S::2408591@student.uwtsd.ac.uk::fa1f65bd-a6ea-4efb-ab8d-06f491e989d9" providerId="AD" clId="Web-{A661D4FE-16C0-6F77-FEFF-69B54C1E303B}" dt="2026-04-24T09:12:44.759" v="1247" actId="20577"/>
          <ac:spMkLst>
            <pc:docMk/>
            <pc:sldMk cId="4146543695" sldId="261"/>
            <ac:spMk id="3" creationId="{3BD41F61-BD4A-072C-2D23-E4B492D109C4}"/>
          </ac:spMkLst>
        </pc:spChg>
      </pc:sldChg>
      <pc:sldChg chg="modSp">
        <pc:chgData name="Jayden Rees (2408591)" userId="S::2408591@student.uwtsd.ac.uk::fa1f65bd-a6ea-4efb-ab8d-06f491e989d9" providerId="AD" clId="Web-{A661D4FE-16C0-6F77-FEFF-69B54C1E303B}" dt="2026-04-24T13:03:01.035" v="1293" actId="20577"/>
        <pc:sldMkLst>
          <pc:docMk/>
          <pc:sldMk cId="4110778375" sldId="262"/>
        </pc:sldMkLst>
        <pc:spChg chg="mod">
          <ac:chgData name="Jayden Rees (2408591)" userId="S::2408591@student.uwtsd.ac.uk::fa1f65bd-a6ea-4efb-ab8d-06f491e989d9" providerId="AD" clId="Web-{A661D4FE-16C0-6F77-FEFF-69B54C1E303B}" dt="2026-04-24T13:03:01.035" v="1293" actId="20577"/>
          <ac:spMkLst>
            <pc:docMk/>
            <pc:sldMk cId="4110778375" sldId="262"/>
            <ac:spMk id="3" creationId="{82CAC6A5-F847-3EAC-5460-F83880C65382}"/>
          </ac:spMkLst>
        </pc:spChg>
      </pc:sldChg>
      <pc:sldChg chg="modSp">
        <pc:chgData name="Jayden Rees (2408591)" userId="S::2408591@student.uwtsd.ac.uk::fa1f65bd-a6ea-4efb-ab8d-06f491e989d9" providerId="AD" clId="Web-{A661D4FE-16C0-6F77-FEFF-69B54C1E303B}" dt="2026-04-24T06:34:23.613" v="415" actId="20577"/>
        <pc:sldMkLst>
          <pc:docMk/>
          <pc:sldMk cId="83568472" sldId="263"/>
        </pc:sldMkLst>
        <pc:spChg chg="mod">
          <ac:chgData name="Jayden Rees (2408591)" userId="S::2408591@student.uwtsd.ac.uk::fa1f65bd-a6ea-4efb-ab8d-06f491e989d9" providerId="AD" clId="Web-{A661D4FE-16C0-6F77-FEFF-69B54C1E303B}" dt="2026-04-24T06:34:23.613" v="415" actId="20577"/>
          <ac:spMkLst>
            <pc:docMk/>
            <pc:sldMk cId="83568472" sldId="263"/>
            <ac:spMk id="3" creationId="{BB5900DA-53DD-A65C-EBBC-269D44F6256F}"/>
          </ac:spMkLst>
        </pc:spChg>
      </pc:sldChg>
      <pc:sldChg chg="modSp">
        <pc:chgData name="Jayden Rees (2408591)" userId="S::2408591@student.uwtsd.ac.uk::fa1f65bd-a6ea-4efb-ab8d-06f491e989d9" providerId="AD" clId="Web-{A661D4FE-16C0-6F77-FEFF-69B54C1E303B}" dt="2026-04-24T13:09:30.560" v="1351" actId="20577"/>
        <pc:sldMkLst>
          <pc:docMk/>
          <pc:sldMk cId="2500843516" sldId="265"/>
        </pc:sldMkLst>
        <pc:spChg chg="mod">
          <ac:chgData name="Jayden Rees (2408591)" userId="S::2408591@student.uwtsd.ac.uk::fa1f65bd-a6ea-4efb-ab8d-06f491e989d9" providerId="AD" clId="Web-{A661D4FE-16C0-6F77-FEFF-69B54C1E303B}" dt="2026-04-24T13:09:30.560" v="1351" actId="20577"/>
          <ac:spMkLst>
            <pc:docMk/>
            <pc:sldMk cId="2500843516" sldId="265"/>
            <ac:spMk id="3" creationId="{6A5A240A-DEBD-0B4D-F8B5-8DF5B933D51B}"/>
          </ac:spMkLst>
        </pc:spChg>
      </pc:sldChg>
      <pc:sldChg chg="modSp">
        <pc:chgData name="Jayden Rees (2408591)" userId="S::2408591@student.uwtsd.ac.uk::fa1f65bd-a6ea-4efb-ab8d-06f491e989d9" providerId="AD" clId="Web-{A661D4FE-16C0-6F77-FEFF-69B54C1E303B}" dt="2026-04-24T09:12:15.196" v="1246" actId="20577"/>
        <pc:sldMkLst>
          <pc:docMk/>
          <pc:sldMk cId="710069141" sldId="266"/>
        </pc:sldMkLst>
        <pc:spChg chg="mod">
          <ac:chgData name="Jayden Rees (2408591)" userId="S::2408591@student.uwtsd.ac.uk::fa1f65bd-a6ea-4efb-ab8d-06f491e989d9" providerId="AD" clId="Web-{A661D4FE-16C0-6F77-FEFF-69B54C1E303B}" dt="2026-04-24T09:12:15.196" v="1246" actId="20577"/>
          <ac:spMkLst>
            <pc:docMk/>
            <pc:sldMk cId="710069141" sldId="266"/>
            <ac:spMk id="3" creationId="{13FF3CDB-3101-5362-7C2D-6A68F112AADE}"/>
          </ac:spMkLst>
        </pc:spChg>
      </pc:sldChg>
      <pc:sldChg chg="modSp">
        <pc:chgData name="Jayden Rees (2408591)" userId="S::2408591@student.uwtsd.ac.uk::fa1f65bd-a6ea-4efb-ab8d-06f491e989d9" providerId="AD" clId="Web-{A661D4FE-16C0-6F77-FEFF-69B54C1E303B}" dt="2026-04-24T13:04:36.226" v="1312" actId="20577"/>
        <pc:sldMkLst>
          <pc:docMk/>
          <pc:sldMk cId="1561768211" sldId="267"/>
        </pc:sldMkLst>
        <pc:spChg chg="mod">
          <ac:chgData name="Jayden Rees (2408591)" userId="S::2408591@student.uwtsd.ac.uk::fa1f65bd-a6ea-4efb-ab8d-06f491e989d9" providerId="AD" clId="Web-{A661D4FE-16C0-6F77-FEFF-69B54C1E303B}" dt="2026-04-24T13:04:36.226" v="1312" actId="20577"/>
          <ac:spMkLst>
            <pc:docMk/>
            <pc:sldMk cId="1561768211" sldId="267"/>
            <ac:spMk id="3" creationId="{87E5CF35-B1E7-8DAF-73B4-963C0B622C31}"/>
          </ac:spMkLst>
        </pc:spChg>
      </pc:sldChg>
      <pc:sldChg chg="addSp delSp modSp new del mod setBg">
        <pc:chgData name="Jayden Rees (2408591)" userId="S::2408591@student.uwtsd.ac.uk::fa1f65bd-a6ea-4efb-ab8d-06f491e989d9" providerId="AD" clId="Web-{A661D4FE-16C0-6F77-FEFF-69B54C1E303B}" dt="2026-04-23T20:16:08.388" v="297"/>
        <pc:sldMkLst>
          <pc:docMk/>
          <pc:sldMk cId="1202185136" sldId="268"/>
        </pc:sldMkLst>
        <pc:spChg chg="del mod">
          <ac:chgData name="Jayden Rees (2408591)" userId="S::2408591@student.uwtsd.ac.uk::fa1f65bd-a6ea-4efb-ab8d-06f491e989d9" providerId="AD" clId="Web-{A661D4FE-16C0-6F77-FEFF-69B54C1E303B}" dt="2026-04-23T20:02:36.403" v="65"/>
          <ac:spMkLst>
            <pc:docMk/>
            <pc:sldMk cId="1202185136" sldId="268"/>
            <ac:spMk id="2" creationId="{96CFEFA2-EF53-4D8D-77E7-F55C45D13571}"/>
          </ac:spMkLst>
        </pc:spChg>
        <pc:spChg chg="mod">
          <ac:chgData name="Jayden Rees (2408591)" userId="S::2408591@student.uwtsd.ac.uk::fa1f65bd-a6ea-4efb-ab8d-06f491e989d9" providerId="AD" clId="Web-{A661D4FE-16C0-6F77-FEFF-69B54C1E303B}" dt="2026-04-23T20:14:31.809" v="275" actId="20577"/>
          <ac:spMkLst>
            <pc:docMk/>
            <pc:sldMk cId="1202185136" sldId="268"/>
            <ac:spMk id="3" creationId="{AF3C9136-A7D0-45BB-5A56-ADCB7600EF2F}"/>
          </ac:spMkLst>
        </pc:spChg>
        <pc:spChg chg="add del">
          <ac:chgData name="Jayden Rees (2408591)" userId="S::2408591@student.uwtsd.ac.uk::fa1f65bd-a6ea-4efb-ab8d-06f491e989d9" providerId="AD" clId="Web-{A661D4FE-16C0-6F77-FEFF-69B54C1E303B}" dt="2026-04-23T20:02:42.810" v="66"/>
          <ac:spMkLst>
            <pc:docMk/>
            <pc:sldMk cId="1202185136" sldId="268"/>
            <ac:spMk id="9" creationId="{5E8D3B17-7638-DFD3-18E4-8A6D611749CF}"/>
          </ac:spMkLst>
        </pc:spChg>
        <pc:spChg chg="add del">
          <ac:chgData name="Jayden Rees (2408591)" userId="S::2408591@student.uwtsd.ac.uk::fa1f65bd-a6ea-4efb-ab8d-06f491e989d9" providerId="AD" clId="Web-{A661D4FE-16C0-6F77-FEFF-69B54C1E303B}" dt="2026-04-23T20:02:50.310" v="67"/>
          <ac:spMkLst>
            <pc:docMk/>
            <pc:sldMk cId="1202185136" sldId="268"/>
            <ac:spMk id="14" creationId="{6ACA6F80-D392-A64E-3CF8-F28F1CCEE67B}"/>
          </ac:spMkLst>
        </pc:spChg>
        <pc:spChg chg="add">
          <ac:chgData name="Jayden Rees (2408591)" userId="S::2408591@student.uwtsd.ac.uk::fa1f65bd-a6ea-4efb-ab8d-06f491e989d9" providerId="AD" clId="Web-{A661D4FE-16C0-6F77-FEFF-69B54C1E303B}" dt="2026-04-23T20:02:50.310" v="67"/>
          <ac:spMkLst>
            <pc:docMk/>
            <pc:sldMk cId="1202185136" sldId="268"/>
            <ac:spMk id="19" creationId="{5E8D3B17-7638-DFD3-18E4-8A6D611749CF}"/>
          </ac:spMkLst>
        </pc:spChg>
        <pc:picChg chg="add mod">
          <ac:chgData name="Jayden Rees (2408591)" userId="S::2408591@student.uwtsd.ac.uk::fa1f65bd-a6ea-4efb-ab8d-06f491e989d9" providerId="AD" clId="Web-{A661D4FE-16C0-6F77-FEFF-69B54C1E303B}" dt="2026-04-23T20:02:50.310" v="67"/>
          <ac:picMkLst>
            <pc:docMk/>
            <pc:sldMk cId="1202185136" sldId="268"/>
            <ac:picMk id="5" creationId="{7E21964D-ACC1-9042-873C-8974447D6EAF}"/>
          </ac:picMkLst>
        </pc:picChg>
      </pc:sldChg>
      <pc:sldChg chg="addSp delSp modSp new mod setBg">
        <pc:chgData name="Jayden Rees (2408591)" userId="S::2408591@student.uwtsd.ac.uk::fa1f65bd-a6ea-4efb-ab8d-06f491e989d9" providerId="AD" clId="Web-{A661D4FE-16C0-6F77-FEFF-69B54C1E303B}" dt="2026-04-24T13:13:16.813" v="1372" actId="20577"/>
        <pc:sldMkLst>
          <pc:docMk/>
          <pc:sldMk cId="2606417027" sldId="268"/>
        </pc:sldMkLst>
        <pc:spChg chg="mod">
          <ac:chgData name="Jayden Rees (2408591)" userId="S::2408591@student.uwtsd.ac.uk::fa1f65bd-a6ea-4efb-ab8d-06f491e989d9" providerId="AD" clId="Web-{A661D4FE-16C0-6F77-FEFF-69B54C1E303B}" dt="2026-04-24T06:50:46.501" v="447"/>
          <ac:spMkLst>
            <pc:docMk/>
            <pc:sldMk cId="2606417027" sldId="268"/>
            <ac:spMk id="2" creationId="{8CB212F7-8756-15C9-1ED0-95289ED7D463}"/>
          </ac:spMkLst>
        </pc:spChg>
        <pc:spChg chg="mod">
          <ac:chgData name="Jayden Rees (2408591)" userId="S::2408591@student.uwtsd.ac.uk::fa1f65bd-a6ea-4efb-ab8d-06f491e989d9" providerId="AD" clId="Web-{A661D4FE-16C0-6F77-FEFF-69B54C1E303B}" dt="2026-04-24T13:13:16.813" v="1372" actId="20577"/>
          <ac:spMkLst>
            <pc:docMk/>
            <pc:sldMk cId="2606417027" sldId="268"/>
            <ac:spMk id="3" creationId="{1AAAEC1D-9EDC-D72F-8E0E-06D9982702F9}"/>
          </ac:spMkLst>
        </pc:spChg>
        <pc:spChg chg="add del">
          <ac:chgData name="Jayden Rees (2408591)" userId="S::2408591@student.uwtsd.ac.uk::fa1f65bd-a6ea-4efb-ab8d-06f491e989d9" providerId="AD" clId="Web-{A661D4FE-16C0-6F77-FEFF-69B54C1E303B}" dt="2026-04-24T06:50:46.501" v="447"/>
          <ac:spMkLst>
            <pc:docMk/>
            <pc:sldMk cId="2606417027" sldId="268"/>
            <ac:spMk id="9" creationId="{5E8D3B17-7638-DFD3-18E4-8A6D611749CF}"/>
          </ac:spMkLst>
        </pc:spChg>
        <pc:spChg chg="add">
          <ac:chgData name="Jayden Rees (2408591)" userId="S::2408591@student.uwtsd.ac.uk::fa1f65bd-a6ea-4efb-ab8d-06f491e989d9" providerId="AD" clId="Web-{A661D4FE-16C0-6F77-FEFF-69B54C1E303B}" dt="2026-04-24T06:50:46.501" v="447"/>
          <ac:spMkLst>
            <pc:docMk/>
            <pc:sldMk cId="2606417027" sldId="268"/>
            <ac:spMk id="14" creationId="{2961259D-605E-E200-FF9F-7C8C71D7C8E4}"/>
          </ac:spMkLst>
        </pc:spChg>
        <pc:picChg chg="add mod ord">
          <ac:chgData name="Jayden Rees (2408591)" userId="S::2408591@student.uwtsd.ac.uk::fa1f65bd-a6ea-4efb-ab8d-06f491e989d9" providerId="AD" clId="Web-{A661D4FE-16C0-6F77-FEFF-69B54C1E303B}" dt="2026-04-24T06:50:46.501" v="447"/>
          <ac:picMkLst>
            <pc:docMk/>
            <pc:sldMk cId="2606417027" sldId="268"/>
            <ac:picMk id="5" creationId="{AE17DA3C-9C44-D341-1906-3A818F1BCE52}"/>
          </ac:picMkLst>
        </pc:picChg>
      </pc:sldChg>
      <pc:sldChg chg="modSp new">
        <pc:chgData name="Jayden Rees (2408591)" userId="S::2408591@student.uwtsd.ac.uk::fa1f65bd-a6ea-4efb-ab8d-06f491e989d9" providerId="AD" clId="Web-{A661D4FE-16C0-6F77-FEFF-69B54C1E303B}" dt="2026-04-24T12:59:29.287" v="1283" actId="20577"/>
        <pc:sldMkLst>
          <pc:docMk/>
          <pc:sldMk cId="1823221936" sldId="269"/>
        </pc:sldMkLst>
        <pc:spChg chg="mod">
          <ac:chgData name="Jayden Rees (2408591)" userId="S::2408591@student.uwtsd.ac.uk::fa1f65bd-a6ea-4efb-ab8d-06f491e989d9" providerId="AD" clId="Web-{A661D4FE-16C0-6F77-FEFF-69B54C1E303B}" dt="2026-04-24T12:59:29.287" v="1283" actId="20577"/>
          <ac:spMkLst>
            <pc:docMk/>
            <pc:sldMk cId="1823221936" sldId="269"/>
            <ac:spMk id="2" creationId="{853A2564-9749-F4EC-720B-FA0C8202EA5E}"/>
          </ac:spMkLst>
        </pc:spChg>
        <pc:spChg chg="mod">
          <ac:chgData name="Jayden Rees (2408591)" userId="S::2408591@student.uwtsd.ac.uk::fa1f65bd-a6ea-4efb-ab8d-06f491e989d9" providerId="AD" clId="Web-{A661D4FE-16C0-6F77-FEFF-69B54C1E303B}" dt="2026-04-24T12:59:22.771" v="1282" actId="20577"/>
          <ac:spMkLst>
            <pc:docMk/>
            <pc:sldMk cId="1823221936" sldId="269"/>
            <ac:spMk id="3" creationId="{C0F30A9C-7D92-8D57-2E79-F8528A36A4F0}"/>
          </ac:spMkLst>
        </pc:spChg>
      </pc:sldChg>
      <pc:sldChg chg="delSp modSp new">
        <pc:chgData name="Jayden Rees (2408591)" userId="S::2408591@student.uwtsd.ac.uk::fa1f65bd-a6ea-4efb-ab8d-06f491e989d9" providerId="AD" clId="Web-{A661D4FE-16C0-6F77-FEFF-69B54C1E303B}" dt="2026-04-24T13:04:41.413" v="1314" actId="20577"/>
        <pc:sldMkLst>
          <pc:docMk/>
          <pc:sldMk cId="962350254" sldId="270"/>
        </pc:sldMkLst>
        <pc:spChg chg="del">
          <ac:chgData name="Jayden Rees (2408591)" userId="S::2408591@student.uwtsd.ac.uk::fa1f65bd-a6ea-4efb-ab8d-06f491e989d9" providerId="AD" clId="Web-{A661D4FE-16C0-6F77-FEFF-69B54C1E303B}" dt="2026-04-24T13:03:53.349" v="1302"/>
          <ac:spMkLst>
            <pc:docMk/>
            <pc:sldMk cId="962350254" sldId="270"/>
            <ac:spMk id="2" creationId="{90DBAF87-49E2-542C-151C-DEFE919A4DCB}"/>
          </ac:spMkLst>
        </pc:spChg>
        <pc:spChg chg="mod">
          <ac:chgData name="Jayden Rees (2408591)" userId="S::2408591@student.uwtsd.ac.uk::fa1f65bd-a6ea-4efb-ab8d-06f491e989d9" providerId="AD" clId="Web-{A661D4FE-16C0-6F77-FEFF-69B54C1E303B}" dt="2026-04-24T13:04:41.413" v="1314" actId="20577"/>
          <ac:spMkLst>
            <pc:docMk/>
            <pc:sldMk cId="962350254" sldId="270"/>
            <ac:spMk id="3" creationId="{8601B914-0732-2DF1-3B00-08A2B7337B6D}"/>
          </ac:spMkLst>
        </pc:spChg>
      </pc:sldChg>
    </pc:docChg>
  </pc:docChgLst>
  <pc:docChgLst>
    <pc:chgData name="Jayden Rees (2408591)" userId="S::2408591@student.uwtsd.ac.uk::fa1f65bd-a6ea-4efb-ab8d-06f491e989d9" providerId="AD" clId="Web-{B47625DA-8A9B-3B47-A38C-2A06BEF4FDCD}"/>
    <pc:docChg chg="modSld">
      <pc:chgData name="Jayden Rees (2408591)" userId="S::2408591@student.uwtsd.ac.uk::fa1f65bd-a6ea-4efb-ab8d-06f491e989d9" providerId="AD" clId="Web-{B47625DA-8A9B-3B47-A38C-2A06BEF4FDCD}" dt="2026-04-24T06:19:34.985" v="361" actId="20577"/>
      <pc:docMkLst>
        <pc:docMk/>
      </pc:docMkLst>
      <pc:sldChg chg="addSp delSp modSp">
        <pc:chgData name="Jayden Rees (2408591)" userId="S::2408591@student.uwtsd.ac.uk::fa1f65bd-a6ea-4efb-ab8d-06f491e989d9" providerId="AD" clId="Web-{B47625DA-8A9B-3B47-A38C-2A06BEF4FDCD}" dt="2026-04-22T15:16:14.738" v="359"/>
        <pc:sldMkLst>
          <pc:docMk/>
          <pc:sldMk cId="985887377" sldId="260"/>
        </pc:sldMkLst>
        <pc:spChg chg="mod">
          <ac:chgData name="Jayden Rees (2408591)" userId="S::2408591@student.uwtsd.ac.uk::fa1f65bd-a6ea-4efb-ab8d-06f491e989d9" providerId="AD" clId="Web-{B47625DA-8A9B-3B47-A38C-2A06BEF4FDCD}" dt="2026-04-22T15:16:14.738" v="359"/>
          <ac:spMkLst>
            <pc:docMk/>
            <pc:sldMk cId="985887377" sldId="260"/>
            <ac:spMk id="2" creationId="{BC725BFE-9D87-FE09-9019-0F121CEC4A2D}"/>
          </ac:spMkLst>
        </pc:spChg>
        <pc:spChg chg="mod">
          <ac:chgData name="Jayden Rees (2408591)" userId="S::2408591@student.uwtsd.ac.uk::fa1f65bd-a6ea-4efb-ab8d-06f491e989d9" providerId="AD" clId="Web-{B47625DA-8A9B-3B47-A38C-2A06BEF4FDCD}" dt="2026-04-22T15:16:14.738" v="359"/>
          <ac:spMkLst>
            <pc:docMk/>
            <pc:sldMk cId="985887377" sldId="260"/>
            <ac:spMk id="3" creationId="{9441E745-09B2-F2FD-656A-CE0E473589D4}"/>
          </ac:spMkLst>
        </pc:spChg>
        <pc:picChg chg="mod">
          <ac:chgData name="Jayden Rees (2408591)" userId="S::2408591@student.uwtsd.ac.uk::fa1f65bd-a6ea-4efb-ab8d-06f491e989d9" providerId="AD" clId="Web-{B47625DA-8A9B-3B47-A38C-2A06BEF4FDCD}" dt="2026-04-22T15:16:14.738" v="359"/>
          <ac:picMkLst>
            <pc:docMk/>
            <pc:sldMk cId="985887377" sldId="260"/>
            <ac:picMk id="5" creationId="{6E04557D-DB6B-C595-4C6B-616E8A7CF794}"/>
          </ac:picMkLst>
        </pc:picChg>
      </pc:sldChg>
      <pc:sldChg chg="addSp delSp modSp mod setBg">
        <pc:chgData name="Jayden Rees (2408591)" userId="S::2408591@student.uwtsd.ac.uk::fa1f65bd-a6ea-4efb-ab8d-06f491e989d9" providerId="AD" clId="Web-{B47625DA-8A9B-3B47-A38C-2A06BEF4FDCD}" dt="2026-04-22T15:16:06.129" v="358"/>
        <pc:sldMkLst>
          <pc:docMk/>
          <pc:sldMk cId="4146543695" sldId="261"/>
        </pc:sldMkLst>
        <pc:spChg chg="mod">
          <ac:chgData name="Jayden Rees (2408591)" userId="S::2408591@student.uwtsd.ac.uk::fa1f65bd-a6ea-4efb-ab8d-06f491e989d9" providerId="AD" clId="Web-{B47625DA-8A9B-3B47-A38C-2A06BEF4FDCD}" dt="2026-04-22T15:15:55.191" v="357"/>
          <ac:spMkLst>
            <pc:docMk/>
            <pc:sldMk cId="4146543695" sldId="261"/>
            <ac:spMk id="2" creationId="{882DA4E6-0C00-C3CB-417F-3B63B1000450}"/>
          </ac:spMkLst>
        </pc:spChg>
        <pc:spChg chg="mod">
          <ac:chgData name="Jayden Rees (2408591)" userId="S::2408591@student.uwtsd.ac.uk::fa1f65bd-a6ea-4efb-ab8d-06f491e989d9" providerId="AD" clId="Web-{B47625DA-8A9B-3B47-A38C-2A06BEF4FDCD}" dt="2026-04-22T15:15:55.191" v="357"/>
          <ac:spMkLst>
            <pc:docMk/>
            <pc:sldMk cId="4146543695" sldId="261"/>
            <ac:spMk id="3" creationId="{3BD41F61-BD4A-072C-2D23-E4B492D109C4}"/>
          </ac:spMkLst>
        </pc:spChg>
        <pc:picChg chg="add mod">
          <ac:chgData name="Jayden Rees (2408591)" userId="S::2408591@student.uwtsd.ac.uk::fa1f65bd-a6ea-4efb-ab8d-06f491e989d9" providerId="AD" clId="Web-{B47625DA-8A9B-3B47-A38C-2A06BEF4FDCD}" dt="2026-04-22T15:16:06.129" v="358"/>
          <ac:picMkLst>
            <pc:docMk/>
            <pc:sldMk cId="4146543695" sldId="261"/>
            <ac:picMk id="5" creationId="{758F114B-10DB-290C-6E9F-38201FCE7993}"/>
          </ac:picMkLst>
        </pc:picChg>
      </pc:sldChg>
      <pc:sldChg chg="modSp">
        <pc:chgData name="Jayden Rees (2408591)" userId="S::2408591@student.uwtsd.ac.uk::fa1f65bd-a6ea-4efb-ab8d-06f491e989d9" providerId="AD" clId="Web-{B47625DA-8A9B-3B47-A38C-2A06BEF4FDCD}" dt="2026-04-24T06:19:34.985" v="361" actId="20577"/>
        <pc:sldMkLst>
          <pc:docMk/>
          <pc:sldMk cId="1561768211" sldId="267"/>
        </pc:sldMkLst>
        <pc:spChg chg="mod">
          <ac:chgData name="Jayden Rees (2408591)" userId="S::2408591@student.uwtsd.ac.uk::fa1f65bd-a6ea-4efb-ab8d-06f491e989d9" providerId="AD" clId="Web-{B47625DA-8A9B-3B47-A38C-2A06BEF4FDCD}" dt="2026-04-24T06:19:34.985" v="361" actId="20577"/>
          <ac:spMkLst>
            <pc:docMk/>
            <pc:sldMk cId="1561768211" sldId="267"/>
            <ac:spMk id="3" creationId="{87E5CF35-B1E7-8DAF-73B4-963C0B622C3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836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325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377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4/24/2026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099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4/24/2026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823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4/24/2026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044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4/24/2026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470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4/24/2026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197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4/24/2026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06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069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384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871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88" r:id="rId6"/>
    <p:sldLayoutId id="2147483684" r:id="rId7"/>
    <p:sldLayoutId id="2147483685" r:id="rId8"/>
    <p:sldLayoutId id="2147483686" r:id="rId9"/>
    <p:sldLayoutId id="2147483687" r:id="rId10"/>
    <p:sldLayoutId id="214748368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ED587E41-605C-A8E4-8BA5-0E0B3797C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person running on a field&#10;&#10;AI-generated content may be incorrect.">
            <a:extLst>
              <a:ext uri="{FF2B5EF4-FFF2-40B4-BE49-F238E27FC236}">
                <a16:creationId xmlns:a16="http://schemas.microsoft.com/office/drawing/2014/main" id="{024A34A3-C55E-03B3-4A30-1D420C37A1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6020" b="1737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EBD48A03-0DF9-3063-CB15-1BC2AEC79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908385"/>
            <a:ext cx="12191999" cy="1949616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7365" y="5268812"/>
            <a:ext cx="7260542" cy="1228763"/>
          </a:xfrm>
        </p:spPr>
        <p:txBody>
          <a:bodyPr anchor="ctr">
            <a:normAutofit/>
          </a:bodyPr>
          <a:lstStyle/>
          <a:p>
            <a:pPr algn="l"/>
            <a:r>
              <a:rPr lang="en-GB" sz="2500">
                <a:solidFill>
                  <a:srgbClr val="FFFFFF"/>
                </a:solidFill>
                <a:latin typeface="Times New Roman"/>
                <a:ea typeface="+mj-lt"/>
                <a:cs typeface="Times New Roman"/>
              </a:rPr>
              <a:t>Does countermovement jump (CMJ) height predict change of direction (COD) performance?</a:t>
            </a:r>
            <a:endParaRPr lang="en-US" sz="250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77908" y="5268812"/>
            <a:ext cx="3808373" cy="12287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  <a:latin typeface="Times New Roman"/>
                <a:cs typeface="Times New Roman"/>
              </a:rPr>
              <a:t>By Jayden Rees</a:t>
            </a:r>
          </a:p>
          <a:p>
            <a:pPr algn="r"/>
            <a:r>
              <a:rPr lang="en-GB">
                <a:solidFill>
                  <a:srgbClr val="FFFFFF"/>
                </a:solidFill>
                <a:latin typeface="Times New Roman"/>
                <a:cs typeface="Times New Roman"/>
              </a:rPr>
              <a:t>Module: BMST5001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5FC2FD-F9CE-1B7A-598E-5936F2BDB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0074"/>
            <a:ext cx="6035040" cy="1529932"/>
          </a:xfrm>
        </p:spPr>
        <p:txBody>
          <a:bodyPr anchor="b">
            <a:normAutofit/>
          </a:bodyPr>
          <a:lstStyle/>
          <a:p>
            <a:r>
              <a:rPr lang="en-US">
                <a:latin typeface="Times New Roman"/>
                <a:cs typeface="Times New Roman"/>
              </a:rPr>
              <a:t>Aims &amp; Objectives.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5900DA-53DD-A65C-EBBC-269D44F625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6035041" cy="40965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600" b="1">
                <a:latin typeface="Times New Roman"/>
                <a:cs typeface="Times New Roman"/>
              </a:rPr>
              <a:t>Aim.</a:t>
            </a:r>
            <a:endParaRPr lang="en-US" sz="160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1600">
                <a:latin typeface="Times New Roman"/>
                <a:cs typeface="Times New Roman"/>
              </a:rPr>
              <a:t>The aim of this study was to find whether CMJ height is predictive of COD performance.</a:t>
            </a:r>
          </a:p>
          <a:p>
            <a:pPr marL="0" indent="0">
              <a:buNone/>
            </a:pPr>
            <a:r>
              <a:rPr lang="en-US" sz="1600" b="1">
                <a:latin typeface="Times New Roman"/>
                <a:cs typeface="Times New Roman"/>
              </a:rPr>
              <a:t>Hypothesis.</a:t>
            </a:r>
            <a:endParaRPr lang="en-US" sz="160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1600">
                <a:latin typeface="Times New Roman"/>
                <a:cs typeface="Times New Roman"/>
              </a:rPr>
              <a:t>Greater CMJ height will result in faster COD performance.</a:t>
            </a:r>
          </a:p>
          <a:p>
            <a:pPr marL="0" indent="0">
              <a:buNone/>
            </a:pPr>
            <a:r>
              <a:rPr lang="en-US" sz="1600" b="1">
                <a:latin typeface="Times New Roman"/>
                <a:cs typeface="Times New Roman"/>
              </a:rPr>
              <a:t>Null-Hypothesis.</a:t>
            </a:r>
          </a:p>
          <a:p>
            <a:pPr marL="0" indent="0">
              <a:buNone/>
            </a:pPr>
            <a:r>
              <a:rPr lang="en-US" sz="1600">
                <a:latin typeface="Times New Roman"/>
                <a:cs typeface="Times New Roman"/>
              </a:rPr>
              <a:t>CMJ height will not significantly predict COD performance.</a:t>
            </a:r>
          </a:p>
          <a:p>
            <a:pPr marL="0" indent="0">
              <a:buNone/>
            </a:pPr>
            <a:endParaRPr lang="en-US" sz="1800"/>
          </a:p>
          <a:p>
            <a:endParaRPr lang="en-US" sz="1800"/>
          </a:p>
        </p:txBody>
      </p:sp>
      <p:pic>
        <p:nvPicPr>
          <p:cNvPr id="5" name="Picture 4" descr="Financial graphs on a dark display">
            <a:extLst>
              <a:ext uri="{FF2B5EF4-FFF2-40B4-BE49-F238E27FC236}">
                <a16:creationId xmlns:a16="http://schemas.microsoft.com/office/drawing/2014/main" id="{F3053DCB-1A8C-C93A-587F-CA37E1DA9C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211" r="30624" b="4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68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3516DC-AB2D-5537-8490-4D1775FE9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4" y="603504"/>
            <a:ext cx="5916169" cy="1527048"/>
          </a:xfrm>
        </p:spPr>
        <p:txBody>
          <a:bodyPr anchor="b">
            <a:normAutofit/>
          </a:bodyPr>
          <a:lstStyle/>
          <a:p>
            <a:r>
              <a:rPr lang="en-GB">
                <a:latin typeface="Times New Roman"/>
                <a:cs typeface="Times New Roman"/>
              </a:rPr>
              <a:t>Introduction.</a:t>
            </a:r>
          </a:p>
        </p:txBody>
      </p:sp>
      <p:pic>
        <p:nvPicPr>
          <p:cNvPr id="4" name="Picture 3" descr="A person running on a field&#10;&#10;AI-generated content may be incorrect.">
            <a:extLst>
              <a:ext uri="{FF2B5EF4-FFF2-40B4-BE49-F238E27FC236}">
                <a16:creationId xmlns:a16="http://schemas.microsoft.com/office/drawing/2014/main" id="{65375EAC-0B7E-BA55-8196-55CF223C45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46" r="26460" b="-1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6EC10C9E-D593-0C70-8A5D-AAB1706F46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533" y="2214282"/>
            <a:ext cx="5916169" cy="4217374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800" b="1">
                <a:latin typeface="Times New Roman"/>
                <a:cs typeface="Times New Roman"/>
              </a:rPr>
              <a:t>Biomechanics of COD.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500" dirty="0">
                <a:latin typeface="Times New Roman"/>
                <a:cs typeface="Times New Roman"/>
              </a:rPr>
              <a:t>COD refers to the capability of an athlete to effectively decelerate, change direction, and accelerate efficiently (</a:t>
            </a:r>
            <a:r>
              <a:rPr lang="en-GB" sz="1500" dirty="0" err="1">
                <a:latin typeface="Times New Roman"/>
                <a:cs typeface="Times New Roman"/>
              </a:rPr>
              <a:t>Brughelli</a:t>
            </a:r>
            <a:r>
              <a:rPr lang="en-GB" sz="1500" dirty="0">
                <a:latin typeface="Times New Roman"/>
                <a:cs typeface="Times New Roman"/>
              </a:rPr>
              <a:t> </a:t>
            </a:r>
            <a:r>
              <a:rPr lang="en-GB" sz="1500" i="1" dirty="0">
                <a:latin typeface="Times New Roman"/>
                <a:cs typeface="Times New Roman"/>
              </a:rPr>
              <a:t>et al</a:t>
            </a:r>
            <a:r>
              <a:rPr lang="en-GB" sz="1500" dirty="0">
                <a:latin typeface="Times New Roman"/>
                <a:cs typeface="Times New Roman"/>
              </a:rPr>
              <a:t>., 2008).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500">
                <a:latin typeface="Times New Roman"/>
                <a:cs typeface="Times New Roman"/>
              </a:rPr>
              <a:t>The ability to perform COD at high speeds requires adequate concentric power, eccentric strength, and neuromuscular control (Bartlett, 2007).</a:t>
            </a:r>
            <a:endParaRPr lang="en-GB"/>
          </a:p>
          <a:p>
            <a:pPr marL="0" indent="0">
              <a:lnSpc>
                <a:spcPct val="110000"/>
              </a:lnSpc>
              <a:buNone/>
            </a:pPr>
            <a:r>
              <a:rPr lang="en-GB" sz="1800" b="1">
                <a:latin typeface="Times New Roman"/>
                <a:cs typeface="Times New Roman"/>
              </a:rPr>
              <a:t>Performance Outcomes.</a:t>
            </a:r>
            <a:endParaRPr lang="en-GB" sz="1800"/>
          </a:p>
          <a:p>
            <a:pPr marL="0" indent="0">
              <a:lnSpc>
                <a:spcPct val="110000"/>
              </a:lnSpc>
              <a:buNone/>
            </a:pPr>
            <a:r>
              <a:rPr lang="en-GB" sz="1500">
                <a:latin typeface="Times New Roman"/>
                <a:ea typeface="+mn-lt"/>
                <a:cs typeface="Times New Roman"/>
              </a:rPr>
              <a:t>Change of direction (COD) is crucial for sporting performance to evade opponents, create space, and react to oncoming opponents in game situations (Lin </a:t>
            </a:r>
            <a:r>
              <a:rPr lang="en-GB" sz="1500" i="1">
                <a:latin typeface="Times New Roman"/>
                <a:ea typeface="+mn-lt"/>
                <a:cs typeface="Times New Roman"/>
              </a:rPr>
              <a:t>et al</a:t>
            </a:r>
            <a:r>
              <a:rPr lang="en-GB" sz="1500">
                <a:latin typeface="Times New Roman"/>
                <a:ea typeface="+mn-lt"/>
                <a:cs typeface="Times New Roman"/>
              </a:rPr>
              <a:t>., 2025).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500" dirty="0">
                <a:latin typeface="Times New Roman"/>
                <a:ea typeface="+mn-lt"/>
                <a:cs typeface="Times New Roman"/>
              </a:rPr>
              <a:t>Faster COD is correlated with increased acceleration and deceleration, as well as increased agility in competitive situations (</a:t>
            </a:r>
            <a:r>
              <a:rPr lang="en-GB" sz="1500" dirty="0" err="1">
                <a:latin typeface="Times New Roman"/>
                <a:ea typeface="+mn-lt"/>
                <a:cs typeface="Times New Roman"/>
              </a:rPr>
              <a:t>Brughelli</a:t>
            </a:r>
            <a:r>
              <a:rPr lang="en-GB" sz="1500" dirty="0">
                <a:latin typeface="Times New Roman"/>
                <a:ea typeface="+mn-lt"/>
                <a:cs typeface="Times New Roman"/>
              </a:rPr>
              <a:t> </a:t>
            </a:r>
            <a:r>
              <a:rPr lang="en-GB" sz="1500" i="1" dirty="0">
                <a:latin typeface="Times New Roman"/>
                <a:ea typeface="+mn-lt"/>
                <a:cs typeface="Times New Roman"/>
              </a:rPr>
              <a:t>et al</a:t>
            </a:r>
            <a:r>
              <a:rPr lang="en-GB" sz="1500" dirty="0">
                <a:latin typeface="Times New Roman"/>
                <a:ea typeface="+mn-lt"/>
                <a:cs typeface="Times New Roman"/>
              </a:rPr>
              <a:t>., 2008).</a:t>
            </a:r>
          </a:p>
          <a:p>
            <a:pPr marL="0" indent="0">
              <a:buNone/>
            </a:pPr>
            <a:r>
              <a:rPr lang="en-GB" sz="1600" b="1">
                <a:latin typeface="Times New Roman"/>
                <a:cs typeface="Times New Roman"/>
              </a:rPr>
              <a:t>Application.</a:t>
            </a:r>
            <a:endParaRPr lang="en-GB" sz="160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1500">
                <a:latin typeface="Times New Roman"/>
                <a:cs typeface="Times New Roman"/>
              </a:rPr>
              <a:t>Understanding the relationship between CMJ and COD may help inform performance testing, future programming, and injury prevention strategies. </a:t>
            </a:r>
            <a:endParaRPr lang="en-GB"/>
          </a:p>
          <a:p>
            <a:pPr>
              <a:lnSpc>
                <a:spcPct val="110000"/>
              </a:lnSpc>
            </a:pPr>
            <a:endParaRPr lang="en-GB" sz="1800" b="1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800">
              <a:latin typeface="Times New Roman"/>
              <a:cs typeface="Times New Roman"/>
            </a:endParaRPr>
          </a:p>
          <a:p>
            <a:pPr>
              <a:lnSpc>
                <a:spcPct val="110000"/>
              </a:lnSpc>
            </a:pPr>
            <a:endParaRPr lang="en-GB"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13197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CAC6A5-F847-3EAC-5460-F83880C653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47" y="527688"/>
            <a:ext cx="6478736" cy="579812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1600" b="1">
                <a:latin typeface="Times New Roman"/>
                <a:cs typeface="Times New Roman"/>
              </a:rPr>
              <a:t>CMJ Relevance.</a:t>
            </a:r>
            <a:endParaRPr lang="en-US" sz="160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1400">
                <a:latin typeface="Times New Roman"/>
                <a:cs typeface="Times New Roman"/>
              </a:rPr>
              <a:t>A CMJ is a biomechanical test to measure lower-body power output </a:t>
            </a:r>
            <a:r>
              <a:rPr lang="en-US" sz="1400">
                <a:latin typeface="Times New Roman"/>
                <a:ea typeface="+mn-lt"/>
                <a:cs typeface="Times New Roman"/>
              </a:rPr>
              <a:t>(Haff and Triplett, 2016)</a:t>
            </a:r>
            <a:r>
              <a:rPr lang="en-US" sz="1400">
                <a:latin typeface="Times New Roman"/>
                <a:cs typeface="Times New Roman"/>
              </a:rPr>
              <a:t>. </a:t>
            </a:r>
          </a:p>
          <a:p>
            <a:pPr marL="0" indent="0">
              <a:buNone/>
            </a:pPr>
            <a:r>
              <a:rPr lang="en-US" sz="1400" dirty="0">
                <a:latin typeface="Times New Roman"/>
                <a:cs typeface="Times New Roman"/>
              </a:rPr>
              <a:t>The CMJ utilizes the stretch shortening cycle and rapid rate of force development, both </a:t>
            </a:r>
            <a:r>
              <a:rPr lang="en-US" sz="1400">
                <a:latin typeface="Times New Roman"/>
                <a:cs typeface="Times New Roman"/>
              </a:rPr>
              <a:t>are strongly related to the ability to perform COD performance (Hamill </a:t>
            </a:r>
            <a:r>
              <a:rPr lang="en-US" sz="1400" i="1">
                <a:latin typeface="Times New Roman"/>
                <a:cs typeface="Times New Roman"/>
              </a:rPr>
              <a:t>et al</a:t>
            </a:r>
            <a:r>
              <a:rPr lang="en-US" sz="1400">
                <a:latin typeface="Times New Roman"/>
                <a:cs typeface="Times New Roman"/>
              </a:rPr>
              <a:t>., 2020).</a:t>
            </a:r>
          </a:p>
          <a:p>
            <a:pPr marL="0" indent="0">
              <a:buNone/>
            </a:pPr>
            <a:r>
              <a:rPr lang="en-US" sz="1400">
                <a:latin typeface="Times New Roman"/>
                <a:cs typeface="Times New Roman"/>
              </a:rPr>
              <a:t>Earlier research has shown relationships between CMJ performance, acceleration, and explosive ability (He </a:t>
            </a:r>
            <a:r>
              <a:rPr lang="en-US" sz="1400" i="1">
                <a:latin typeface="Times New Roman"/>
                <a:cs typeface="Times New Roman"/>
              </a:rPr>
              <a:t>et al</a:t>
            </a:r>
            <a:r>
              <a:rPr lang="en-US" sz="1400">
                <a:latin typeface="Times New Roman"/>
                <a:cs typeface="Times New Roman"/>
              </a:rPr>
              <a:t>., 2025; McFarland </a:t>
            </a:r>
            <a:r>
              <a:rPr lang="en-US" sz="1400" i="1">
                <a:latin typeface="Times New Roman"/>
                <a:cs typeface="Times New Roman"/>
              </a:rPr>
              <a:t>et al</a:t>
            </a:r>
            <a:r>
              <a:rPr lang="en-US" sz="1400">
                <a:latin typeface="Times New Roman"/>
                <a:cs typeface="Times New Roman"/>
              </a:rPr>
              <a:t>., 2016)</a:t>
            </a:r>
            <a:endParaRPr lang="en-US"/>
          </a:p>
          <a:p>
            <a:pPr marL="0" indent="0">
              <a:buNone/>
            </a:pPr>
            <a:r>
              <a:rPr lang="en-GB" sz="1600" b="1">
                <a:latin typeface="Times New Roman"/>
                <a:cs typeface="Times New Roman"/>
              </a:rPr>
              <a:t>Injury Risks.</a:t>
            </a:r>
            <a:endParaRPr lang="en-GB" sz="160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1400">
                <a:latin typeface="Times New Roman"/>
                <a:cs typeface="Times New Roman"/>
              </a:rPr>
              <a:t>Deficient performance mechanics will increase the risk of injury, especially at the knee with anterior cruciate ligament (ACL) and Medial collateral ligament (MCL) (Leppänen </a:t>
            </a:r>
            <a:r>
              <a:rPr lang="en-GB" sz="1400" i="1">
                <a:latin typeface="Times New Roman"/>
                <a:cs typeface="Times New Roman"/>
              </a:rPr>
              <a:t>et al</a:t>
            </a:r>
            <a:r>
              <a:rPr lang="en-GB" sz="1400">
                <a:latin typeface="Times New Roman"/>
                <a:cs typeface="Times New Roman"/>
              </a:rPr>
              <a:t>., 2021).</a:t>
            </a:r>
            <a:endParaRPr lang="en-US" sz="140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1400">
                <a:latin typeface="Times New Roman"/>
                <a:cs typeface="Times New Roman"/>
              </a:rPr>
              <a:t>Key indicators for injury risk, include knee valgus, poor neuromuscular control, and inadequate braking capacity.(Bartlett, 2007)</a:t>
            </a:r>
          </a:p>
          <a:p>
            <a:pPr marL="0" indent="0">
              <a:buNone/>
            </a:pPr>
            <a:r>
              <a:rPr lang="en-GB" sz="1400">
                <a:latin typeface="Times New Roman"/>
                <a:cs typeface="Times New Roman"/>
              </a:rPr>
              <a:t>Female athletes are at increased risk of ACL injuries due to anthropometric and biomechanical differences, such as Q-angle, reduced hip strength and increased knee valgus. (Hewett </a:t>
            </a:r>
            <a:r>
              <a:rPr lang="en-GB" sz="1400" i="1">
                <a:latin typeface="Times New Roman"/>
                <a:cs typeface="Times New Roman"/>
              </a:rPr>
              <a:t>et al</a:t>
            </a:r>
            <a:r>
              <a:rPr lang="en-GB" sz="1400">
                <a:latin typeface="Times New Roman"/>
                <a:cs typeface="Times New Roman"/>
              </a:rPr>
              <a:t>., 2005)</a:t>
            </a:r>
          </a:p>
          <a:p>
            <a:pPr marL="0" indent="0">
              <a:buNone/>
            </a:pPr>
            <a:endParaRPr lang="en-GB" sz="1600" b="1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GB" sz="1800" b="1">
              <a:latin typeface="Times New Roman"/>
              <a:cs typeface="Times New Roman"/>
            </a:endParaRPr>
          </a:p>
          <a:p>
            <a:endParaRPr lang="en-GB" sz="1800">
              <a:latin typeface="Times New Roman"/>
              <a:cs typeface="Times New Roman"/>
            </a:endParaRPr>
          </a:p>
        </p:txBody>
      </p:sp>
      <p:pic>
        <p:nvPicPr>
          <p:cNvPr id="10" name="Picture 9" descr="The radiologic figure of a skeleton">
            <a:extLst>
              <a:ext uri="{FF2B5EF4-FFF2-40B4-BE49-F238E27FC236}">
                <a16:creationId xmlns:a16="http://schemas.microsoft.com/office/drawing/2014/main" id="{731588B0-ABB9-14AE-58AB-5E363ACC9CB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3184" r="-1" b="-1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778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117479-3F13-CE92-EE63-822003091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4" y="439528"/>
            <a:ext cx="5916169" cy="716821"/>
          </a:xfrm>
        </p:spPr>
        <p:txBody>
          <a:bodyPr anchor="b">
            <a:normAutofit/>
          </a:bodyPr>
          <a:lstStyle/>
          <a:p>
            <a:r>
              <a:rPr lang="en-GB">
                <a:latin typeface="Times New Roman"/>
                <a:cs typeface="Times New Roman"/>
              </a:rPr>
              <a:t>Methods.</a:t>
            </a:r>
          </a:p>
        </p:txBody>
      </p:sp>
      <p:pic>
        <p:nvPicPr>
          <p:cNvPr id="4" name="Picture 3" descr="A person standing on a platform&#10;&#10;AI-generated content may be incorrect.">
            <a:extLst>
              <a:ext uri="{FF2B5EF4-FFF2-40B4-BE49-F238E27FC236}">
                <a16:creationId xmlns:a16="http://schemas.microsoft.com/office/drawing/2014/main" id="{F6347849-80E8-DC13-38C0-E162F2408F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6775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11302A-BA2F-2157-0A52-7D4FC325AB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533" y="1153269"/>
            <a:ext cx="5916169" cy="535864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600" b="1">
                <a:latin typeface="Times New Roman"/>
                <a:cs typeface="Times New Roman"/>
              </a:rPr>
              <a:t>Participants.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500">
                <a:latin typeface="Times New Roman"/>
                <a:cs typeface="Times New Roman"/>
              </a:rPr>
              <a:t>Participants were recreationally trained university students (n = 20). The mean age was 22.75 </a:t>
            </a:r>
            <a:r>
              <a:rPr lang="en-GB" sz="1500">
                <a:latin typeface="Times New Roman"/>
                <a:ea typeface="+mn-lt"/>
                <a:cs typeface="Times New Roman"/>
              </a:rPr>
              <a:t>± 4.25 years, with a mean height of 170.9 ±  8.54 cm and body mass of 72.2 ± 10.6 kg. Prior to completion of testing, each participant completed an informed consent form and PAR-Q health screening.  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600" b="1">
                <a:latin typeface="Times New Roman"/>
                <a:cs typeface="Times New Roman"/>
              </a:rPr>
              <a:t>Study Design</a:t>
            </a:r>
            <a:endParaRPr lang="en-US" sz="1600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500">
                <a:latin typeface="Times New Roman"/>
                <a:cs typeface="Times New Roman"/>
              </a:rPr>
              <a:t>A cross-sectional design was used to examine the relationship between CMJ height and COD performance.</a:t>
            </a:r>
            <a:endParaRPr lang="en-GB" sz="1500"/>
          </a:p>
          <a:p>
            <a:pPr marL="0" indent="0">
              <a:lnSpc>
                <a:spcPct val="110000"/>
              </a:lnSpc>
              <a:buNone/>
            </a:pPr>
            <a:r>
              <a:rPr lang="en-GB" sz="1600" b="1">
                <a:latin typeface="Times New Roman"/>
                <a:cs typeface="Times New Roman"/>
              </a:rPr>
              <a:t>Tests and Equipment.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500">
                <a:latin typeface="Times New Roman"/>
                <a:cs typeface="Times New Roman"/>
              </a:rPr>
              <a:t>CMJ was performed to assess lower body power output, with jump </a:t>
            </a:r>
            <a:r>
              <a:rPr lang="en-GB" sz="1500" dirty="0">
                <a:latin typeface="Times New Roman"/>
                <a:cs typeface="Times New Roman"/>
              </a:rPr>
              <a:t>height measured using a force plate (HUR Oy, Kokkola, Finland). 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500">
                <a:latin typeface="Times New Roman"/>
                <a:cs typeface="Times New Roman"/>
              </a:rPr>
              <a:t>COD performance was assessed using a timed </a:t>
            </a:r>
            <a:r>
              <a:rPr lang="en-GB" sz="1500" dirty="0">
                <a:latin typeface="Times New Roman"/>
                <a:cs typeface="Times New Roman"/>
              </a:rPr>
              <a:t>agility test, with performance recorded using light gates (Brower Timing Systems, Draper, UT, USA) and analysed using Dartfish motion analysis software. </a:t>
            </a:r>
          </a:p>
          <a:p>
            <a:pPr marL="0" indent="0">
              <a:lnSpc>
                <a:spcPct val="110000"/>
              </a:lnSpc>
              <a:buNone/>
            </a:pPr>
            <a:endParaRPr lang="en-GB" sz="1600" b="1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100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100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1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35165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A240A-DEBD-0B4D-F8B5-8DF5B933D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023" y="803434"/>
            <a:ext cx="6035041" cy="5576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600" b="1">
                <a:latin typeface="Times New Roman"/>
                <a:cs typeface="Times New Roman"/>
              </a:rPr>
              <a:t>Pre-Testing Protocols.</a:t>
            </a:r>
            <a:endParaRPr lang="en-US" sz="1600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500" dirty="0">
                <a:latin typeface="Times New Roman"/>
                <a:cs typeface="Times New Roman"/>
              </a:rPr>
              <a:t>Before testing was conducted, all participants were instructed to wear appropriate footwear. Furthermore, a standardised RAMP warm-up was used prior to the commencement of testing. </a:t>
            </a:r>
            <a:endParaRPr lang="en-GB" sz="1500" dirty="0"/>
          </a:p>
          <a:p>
            <a:pPr marL="0" indent="0">
              <a:lnSpc>
                <a:spcPct val="110000"/>
              </a:lnSpc>
              <a:buNone/>
            </a:pPr>
            <a:r>
              <a:rPr lang="en-GB" sz="1600" b="1">
                <a:latin typeface="Times New Roman"/>
                <a:cs typeface="Times New Roman"/>
              </a:rPr>
              <a:t>CMJ Protocol</a:t>
            </a:r>
            <a:endParaRPr lang="en-US" sz="1600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500">
                <a:latin typeface="Times New Roman"/>
                <a:cs typeface="Times New Roman"/>
              </a:rPr>
              <a:t>Each participant performed a CMJ, with a maximum of 3 trial attempts. To standardise the test, hands remained on hips to minimise momentum from arm swing. The highest score across 3 attempts was recorded and analysed.</a:t>
            </a:r>
            <a:endParaRPr lang="en-GB" sz="1500"/>
          </a:p>
          <a:p>
            <a:pPr marL="0" indent="0">
              <a:lnSpc>
                <a:spcPct val="110000"/>
              </a:lnSpc>
              <a:buNone/>
            </a:pPr>
            <a:r>
              <a:rPr lang="en-GB" sz="1600" b="1">
                <a:latin typeface="Times New Roman"/>
                <a:cs typeface="Times New Roman"/>
              </a:rPr>
              <a:t>COD Protocol</a:t>
            </a:r>
            <a:endParaRPr lang="en-US" sz="1600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500" dirty="0">
                <a:latin typeface="Times New Roman"/>
                <a:cs typeface="Times New Roman"/>
              </a:rPr>
              <a:t>Each participant performed a planned 45</a:t>
            </a:r>
            <a:r>
              <a:rPr lang="en-GB" sz="1500" dirty="0">
                <a:ea typeface="+mn-lt"/>
                <a:cs typeface="+mn-lt"/>
              </a:rPr>
              <a:t>°</a:t>
            </a:r>
            <a:r>
              <a:rPr lang="en-GB" sz="1500" dirty="0">
                <a:latin typeface="Times New Roman"/>
                <a:cs typeface="Times New Roman"/>
              </a:rPr>
              <a:t> COD test, with a maximum of 3 </a:t>
            </a:r>
            <a:r>
              <a:rPr lang="en-GB" sz="1500">
                <a:latin typeface="Times New Roman"/>
                <a:cs typeface="Times New Roman"/>
              </a:rPr>
              <a:t>trial attempts, with timing gates and motion capture software used to record performance. </a:t>
            </a:r>
            <a:r>
              <a:rPr lang="en-GB" sz="1500" dirty="0">
                <a:latin typeface="Times New Roman"/>
                <a:cs typeface="Times New Roman"/>
              </a:rPr>
              <a:t>The fastest attempt across 3 attempts was recorded and analysed.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600" b="1">
                <a:latin typeface="Times New Roman"/>
                <a:cs typeface="Times New Roman"/>
              </a:rPr>
              <a:t>Measured Variables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500" dirty="0">
                <a:latin typeface="Times New Roman"/>
                <a:cs typeface="Times New Roman"/>
              </a:rPr>
              <a:t>CMJ height (cm) was measured as the independent variable, with COD time </a:t>
            </a:r>
            <a:r>
              <a:rPr lang="en-GB" sz="1500">
                <a:latin typeface="Times New Roman"/>
                <a:cs typeface="Times New Roman"/>
              </a:rPr>
              <a:t>(s</a:t>
            </a:r>
            <a:r>
              <a:rPr lang="en-GB" sz="1500" dirty="0">
                <a:latin typeface="Times New Roman"/>
                <a:cs typeface="Times New Roman"/>
              </a:rPr>
              <a:t>) measured as the dependent variable. </a:t>
            </a:r>
          </a:p>
          <a:p>
            <a:pPr marL="0" indent="0">
              <a:buNone/>
            </a:pPr>
            <a:endParaRPr lang="en-GB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500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500"/>
          </a:p>
        </p:txBody>
      </p:sp>
      <p:pic>
        <p:nvPicPr>
          <p:cNvPr id="11" name="Picture 10" descr="Hand with red strings">
            <a:extLst>
              <a:ext uri="{FF2B5EF4-FFF2-40B4-BE49-F238E27FC236}">
                <a16:creationId xmlns:a16="http://schemas.microsoft.com/office/drawing/2014/main" id="{CF4A9035-F8FC-13C3-DDCA-57875E7046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037" r="24792" b="-1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8435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27C179-7448-D4AA-F8BA-CB4CEA934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4" y="-345"/>
            <a:ext cx="5916169" cy="1527048"/>
          </a:xfrm>
        </p:spPr>
        <p:txBody>
          <a:bodyPr anchor="b">
            <a:normAutofit/>
          </a:bodyPr>
          <a:lstStyle/>
          <a:p>
            <a:r>
              <a:rPr lang="en-GB">
                <a:latin typeface="Times New Roman"/>
                <a:cs typeface="Times New Roman"/>
              </a:rPr>
              <a:t>Results.</a:t>
            </a:r>
          </a:p>
        </p:txBody>
      </p:sp>
      <p:pic>
        <p:nvPicPr>
          <p:cNvPr id="10" name="Picture 9" descr="Zigzag indicator line">
            <a:extLst>
              <a:ext uri="{FF2B5EF4-FFF2-40B4-BE49-F238E27FC236}">
                <a16:creationId xmlns:a16="http://schemas.microsoft.com/office/drawing/2014/main" id="{A1EAC832-7483-1D36-6C4F-2A19941670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337" r="28870" b="-1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439AB1-6416-BFDB-5FB5-563D49362C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533" y="1711074"/>
            <a:ext cx="5916169" cy="40950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500">
                <a:latin typeface="Times New Roman"/>
                <a:cs typeface="Times New Roman"/>
              </a:rPr>
              <a:t>A weak negative correlation was recorded between CMJ height and COD performance (r = -0.338, p = 0.145, n =20). </a:t>
            </a:r>
            <a:endParaRPr lang="en-US" sz="1500">
              <a:latin typeface="Neue Haas Grotesk Text Pro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500">
                <a:latin typeface="Times New Roman"/>
                <a:cs typeface="Times New Roman"/>
              </a:rPr>
              <a:t>A Pearson's correlation was performed using SPSS to find a correlation between CMJ height and COD performance.  </a:t>
            </a:r>
            <a:endParaRPr lang="en-US" sz="1500"/>
          </a:p>
          <a:p>
            <a:pPr marL="0" indent="0">
              <a:lnSpc>
                <a:spcPct val="110000"/>
              </a:lnSpc>
              <a:buNone/>
            </a:pPr>
            <a:r>
              <a:rPr lang="en-GB" sz="1500" b="1">
                <a:latin typeface="Times New Roman"/>
                <a:cs typeface="Times New Roman"/>
              </a:rPr>
              <a:t>Table 1</a:t>
            </a:r>
            <a:r>
              <a:rPr lang="en-GB" sz="1500">
                <a:latin typeface="Times New Roman"/>
                <a:cs typeface="Times New Roman"/>
              </a:rPr>
              <a:t> – Descriptive statistics for CMJ height and COD Performance (Mean </a:t>
            </a:r>
            <a:r>
              <a:rPr lang="en-GB" sz="1500">
                <a:ea typeface="+mn-lt"/>
                <a:cs typeface="+mn-lt"/>
              </a:rPr>
              <a:t>±</a:t>
            </a:r>
            <a:r>
              <a:rPr lang="en-GB" sz="1500">
                <a:latin typeface="Neue Haas Grotesk Text Pro"/>
                <a:cs typeface="Times New Roman"/>
              </a:rPr>
              <a:t> </a:t>
            </a:r>
            <a:r>
              <a:rPr lang="en-GB" sz="1500">
                <a:latin typeface="Times New Roman"/>
                <a:cs typeface="Times New Roman"/>
              </a:rPr>
              <a:t>SD).</a:t>
            </a:r>
            <a:endParaRPr lang="en-GB" sz="1500"/>
          </a:p>
          <a:p>
            <a:pPr marL="0" indent="0">
              <a:lnSpc>
                <a:spcPct val="110000"/>
              </a:lnSpc>
              <a:buNone/>
            </a:pPr>
            <a:endParaRPr lang="en-GB" sz="1700">
              <a:latin typeface="Times New Roman"/>
              <a:cs typeface="Times New Roman"/>
            </a:endParaRPr>
          </a:p>
          <a:p>
            <a:pPr>
              <a:lnSpc>
                <a:spcPct val="110000"/>
              </a:lnSpc>
            </a:pPr>
            <a:endParaRPr lang="en-GB" sz="1700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700" b="1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500" b="1">
                <a:latin typeface="Times New Roman"/>
                <a:cs typeface="Times New Roman"/>
              </a:rPr>
              <a:t>Table 2</a:t>
            </a:r>
            <a:r>
              <a:rPr lang="en-GB" sz="1500">
                <a:latin typeface="Times New Roman"/>
                <a:cs typeface="Times New Roman"/>
              </a:rPr>
              <a:t> – Pearsons's correlation between CMJ height and COD performance. </a:t>
            </a:r>
            <a:endParaRPr lang="en-GB" sz="1500"/>
          </a:p>
          <a:p>
            <a:pPr marL="0" indent="0">
              <a:lnSpc>
                <a:spcPct val="110000"/>
              </a:lnSpc>
              <a:buNone/>
            </a:pPr>
            <a:endParaRPr lang="en-GB" sz="1700">
              <a:latin typeface="Times New Roman"/>
              <a:cs typeface="Times New Roman"/>
            </a:endParaRPr>
          </a:p>
          <a:p>
            <a:pPr>
              <a:lnSpc>
                <a:spcPct val="110000"/>
              </a:lnSpc>
            </a:pPr>
            <a:endParaRPr lang="en-GB" sz="1700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700">
              <a:latin typeface="Times New Roman"/>
              <a:cs typeface="Times New Roman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9A83350-6399-5637-42D5-16A3B1D526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8244278"/>
              </p:ext>
            </p:extLst>
          </p:nvPr>
        </p:nvGraphicFramePr>
        <p:xfrm>
          <a:off x="5719063" y="3558916"/>
          <a:ext cx="5052600" cy="100584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463322">
                  <a:extLst>
                    <a:ext uri="{9D8B030D-6E8A-4147-A177-3AD203B41FA5}">
                      <a16:colId xmlns:a16="http://schemas.microsoft.com/office/drawing/2014/main" val="4213899946"/>
                    </a:ext>
                  </a:extLst>
                </a:gridCol>
                <a:gridCol w="1463322">
                  <a:extLst>
                    <a:ext uri="{9D8B030D-6E8A-4147-A177-3AD203B41FA5}">
                      <a16:colId xmlns:a16="http://schemas.microsoft.com/office/drawing/2014/main" val="925565456"/>
                    </a:ext>
                  </a:extLst>
                </a:gridCol>
                <a:gridCol w="1463322">
                  <a:extLst>
                    <a:ext uri="{9D8B030D-6E8A-4147-A177-3AD203B41FA5}">
                      <a16:colId xmlns:a16="http://schemas.microsoft.com/office/drawing/2014/main" val="237137910"/>
                    </a:ext>
                  </a:extLst>
                </a:gridCol>
                <a:gridCol w="662634">
                  <a:extLst>
                    <a:ext uri="{9D8B030D-6E8A-4147-A177-3AD203B41FA5}">
                      <a16:colId xmlns:a16="http://schemas.microsoft.com/office/drawing/2014/main" val="2065423310"/>
                    </a:ext>
                  </a:extLst>
                </a:gridCol>
              </a:tblGrid>
              <a:tr h="2639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>
                          <a:effectLst/>
                          <a:latin typeface="Times New Roman"/>
                          <a:cs typeface="Times New Roman"/>
                        </a:rPr>
                        <a:t>Variables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1">
                          <a:effectLst/>
                          <a:latin typeface="Times New Roman"/>
                          <a:cs typeface="Times New Roman"/>
                        </a:rPr>
                        <a:t>Mean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>
                          <a:effectLst/>
                          <a:latin typeface="Times New Roman"/>
                          <a:cs typeface="Times New Roman"/>
                        </a:rPr>
                        <a:t>SD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>
                          <a:effectLst/>
                          <a:latin typeface="Times New Roman"/>
                          <a:cs typeface="Times New Roman"/>
                        </a:rPr>
                        <a:t>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99733832"/>
                  </a:ext>
                </a:extLst>
              </a:tr>
              <a:tr h="2639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>
                          <a:effectLst/>
                          <a:latin typeface="Times New Roman"/>
                          <a:cs typeface="Times New Roman"/>
                        </a:rPr>
                        <a:t>CMJ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>
                          <a:latin typeface="Times New Roman"/>
                          <a:cs typeface="Times New Roman"/>
                        </a:rPr>
                        <a:t>44.4 cm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>
                          <a:latin typeface="Times New Roman"/>
                          <a:cs typeface="Times New Roman"/>
                        </a:rPr>
                        <a:t>13 cm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>
                          <a:latin typeface="Times New Roman"/>
                          <a:cs typeface="Times New Roman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91647564"/>
                  </a:ext>
                </a:extLst>
              </a:tr>
              <a:tr h="2639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>
                          <a:effectLst/>
                          <a:latin typeface="Times New Roman"/>
                          <a:cs typeface="Times New Roman"/>
                        </a:rPr>
                        <a:t>COD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>
                          <a:latin typeface="Times New Roman"/>
                          <a:cs typeface="Times New Roman"/>
                        </a:rPr>
                        <a:t>0.499 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>
                          <a:latin typeface="Times New Roman"/>
                          <a:cs typeface="Times New Roman"/>
                        </a:rPr>
                        <a:t>46.3 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>
                          <a:latin typeface="Times New Roman"/>
                          <a:cs typeface="Times New Roman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613863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1AB7CBB-E6A6-0504-25C5-55EBD0E652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526228"/>
              </p:ext>
            </p:extLst>
          </p:nvPr>
        </p:nvGraphicFramePr>
        <p:xfrm>
          <a:off x="5709478" y="5455478"/>
          <a:ext cx="5065828" cy="91440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796920">
                  <a:extLst>
                    <a:ext uri="{9D8B030D-6E8A-4147-A177-3AD203B41FA5}">
                      <a16:colId xmlns:a16="http://schemas.microsoft.com/office/drawing/2014/main" val="253794290"/>
                    </a:ext>
                  </a:extLst>
                </a:gridCol>
                <a:gridCol w="1137388">
                  <a:extLst>
                    <a:ext uri="{9D8B030D-6E8A-4147-A177-3AD203B41FA5}">
                      <a16:colId xmlns:a16="http://schemas.microsoft.com/office/drawing/2014/main" val="757508582"/>
                    </a:ext>
                  </a:extLst>
                </a:gridCol>
                <a:gridCol w="1467153">
                  <a:extLst>
                    <a:ext uri="{9D8B030D-6E8A-4147-A177-3AD203B41FA5}">
                      <a16:colId xmlns:a16="http://schemas.microsoft.com/office/drawing/2014/main" val="1117712228"/>
                    </a:ext>
                  </a:extLst>
                </a:gridCol>
                <a:gridCol w="664367">
                  <a:extLst>
                    <a:ext uri="{9D8B030D-6E8A-4147-A177-3AD203B41FA5}">
                      <a16:colId xmlns:a16="http://schemas.microsoft.com/office/drawing/2014/main" val="2604226016"/>
                    </a:ext>
                  </a:extLst>
                </a:gridCol>
              </a:tblGrid>
              <a:tr h="5673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>
                          <a:effectLst/>
                          <a:latin typeface="Times New Roman"/>
                          <a:cs typeface="Times New Roman"/>
                        </a:rPr>
                        <a:t>Variables Comparison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>
                          <a:effectLst/>
                          <a:latin typeface="Times New Roman"/>
                          <a:cs typeface="Times New Roman"/>
                        </a:rPr>
                        <a:t>r Value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>
                          <a:effectLst/>
                          <a:latin typeface="Times New Roman"/>
                          <a:cs typeface="Times New Roman"/>
                        </a:rPr>
                        <a:t>p Value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>
                          <a:effectLst/>
                          <a:latin typeface="Times New Roman"/>
                          <a:cs typeface="Times New Roman"/>
                        </a:rPr>
                        <a:t>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92152137"/>
                  </a:ext>
                </a:extLst>
              </a:tr>
              <a:tr h="3272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>
                          <a:effectLst/>
                          <a:latin typeface="Times New Roman"/>
                          <a:cs typeface="Times New Roman"/>
                        </a:rPr>
                        <a:t>CMJ vs COD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>
                          <a:latin typeface="Times New Roman"/>
                          <a:cs typeface="Times New Roman"/>
                        </a:rPr>
                        <a:t>-0.338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>
                          <a:latin typeface="Times New Roman"/>
                          <a:cs typeface="Times New Roman"/>
                        </a:rPr>
                        <a:t>0.145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>
                          <a:latin typeface="Times New Roman"/>
                          <a:cs typeface="Times New Roman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8952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81063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CBB0869A-0BE5-B3E9-F73D-2F3691E4D9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FF3CDB-3101-5362-7C2D-6A68F112AA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84058"/>
            <a:ext cx="4621553" cy="315901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latin typeface="Times New Roman"/>
                <a:cs typeface="Times New Roman"/>
              </a:rPr>
              <a:t>Figure 1</a:t>
            </a:r>
            <a:r>
              <a:rPr lang="en-US" sz="1600">
                <a:latin typeface="Times New Roman"/>
                <a:cs typeface="Times New Roman"/>
              </a:rPr>
              <a:t> – Pearson's Correlation between CMJ height </a:t>
            </a:r>
            <a:r>
              <a:rPr lang="en-US" sz="1600" dirty="0">
                <a:latin typeface="Times New Roman"/>
                <a:cs typeface="Times New Roman"/>
              </a:rPr>
              <a:t>(cm) and COD time (s).</a:t>
            </a:r>
            <a:endParaRPr lang="en-US" sz="1600" dirty="0">
              <a:latin typeface="Neue Haas Grotesk Text Pro"/>
              <a:cs typeface="Times New Roman"/>
            </a:endParaRPr>
          </a:p>
        </p:txBody>
      </p:sp>
      <p:pic>
        <p:nvPicPr>
          <p:cNvPr id="5" name="Picture 4" descr="A graph with blue and white lines&#10;&#10;AI-generated content may be incorrect.">
            <a:extLst>
              <a:ext uri="{FF2B5EF4-FFF2-40B4-BE49-F238E27FC236}">
                <a16:creationId xmlns:a16="http://schemas.microsoft.com/office/drawing/2014/main" id="{E08166A8-8BB9-39DA-7831-AD9C9B1A20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1261" y="1674560"/>
            <a:ext cx="5837780" cy="3508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069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25BFE-9D87-FE09-9019-0F121CEC4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01061"/>
            <a:ext cx="6035040" cy="671477"/>
          </a:xfrm>
        </p:spPr>
        <p:txBody>
          <a:bodyPr anchor="b">
            <a:normAutofit/>
          </a:bodyPr>
          <a:lstStyle/>
          <a:p>
            <a:r>
              <a:rPr lang="en-GB">
                <a:latin typeface="Times New Roman"/>
                <a:cs typeface="Times New Roman"/>
              </a:rPr>
              <a:t>Discussion.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1E745-09B2-F2FD-656A-CE0E473589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1113253"/>
            <a:ext cx="5862396" cy="5514410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>
                <a:latin typeface="Times New Roman"/>
                <a:cs typeface="Times New Roman"/>
              </a:rPr>
              <a:t>The aim of this study was to find whether CMJ height was predictive of COD performance. 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600">
                <a:latin typeface="Times New Roman"/>
                <a:cs typeface="Times New Roman"/>
              </a:rPr>
              <a:t>The results show a negative weak correlation between CMJ height and COD performance (r = -0.338, p = 0.145). Indicating there is an association with greater lower-body power and COD performance, although the correlation did not show statistical significance.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600">
                <a:latin typeface="Times New Roman"/>
                <a:cs typeface="Times New Roman"/>
              </a:rPr>
              <a:t>This suggests lower-body power may be associated with COD performance, but CMJ height it is not a strong standalone predicator of performance. 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600" dirty="0">
                <a:latin typeface="Times New Roman"/>
                <a:cs typeface="Times New Roman"/>
              </a:rPr>
              <a:t>CMJ primarily assesses vertical force production, while COD </a:t>
            </a:r>
            <a:r>
              <a:rPr lang="en-US" sz="1600">
                <a:latin typeface="Times New Roman"/>
                <a:cs typeface="Times New Roman"/>
              </a:rPr>
              <a:t>requires horizontal</a:t>
            </a:r>
            <a:r>
              <a:rPr lang="en-US" sz="1600" dirty="0">
                <a:latin typeface="Times New Roman"/>
                <a:cs typeface="Times New Roman"/>
              </a:rPr>
              <a:t> braking, lateral movement, eccentric loading, and motor skill.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600">
                <a:latin typeface="Times New Roman"/>
                <a:cs typeface="Times New Roman"/>
              </a:rPr>
              <a:t>Athletes with high CMJ performance may not record the fastest COD </a:t>
            </a:r>
            <a:r>
              <a:rPr lang="en-US" sz="1600" dirty="0">
                <a:latin typeface="Times New Roman"/>
                <a:cs typeface="Times New Roman"/>
              </a:rPr>
              <a:t>performance if they lack braking mechanics, eccentric strength, or neuromuscular control.</a:t>
            </a:r>
          </a:p>
          <a:p>
            <a:pPr marL="0" indent="0">
              <a:buNone/>
            </a:pPr>
            <a:r>
              <a:rPr lang="en-US" sz="1600" b="1">
                <a:latin typeface="Times New Roman"/>
                <a:cs typeface="Times New Roman"/>
              </a:rPr>
              <a:t>Study Limitations</a:t>
            </a:r>
            <a:endParaRPr lang="en-US" sz="160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1600">
                <a:latin typeface="Times New Roman"/>
                <a:cs typeface="Times New Roman"/>
              </a:rPr>
              <a:t>Participants had no earlier familiarization session with CMJ or COD tests. This may have influenced performance because of learning effects compared to physical ability.</a:t>
            </a:r>
          </a:p>
          <a:p>
            <a:pPr marL="0" indent="0">
              <a:buNone/>
            </a:pPr>
            <a:r>
              <a:rPr lang="en-US" sz="1600">
                <a:latin typeface="Times New Roman"/>
                <a:cs typeface="Times New Roman"/>
              </a:rPr>
              <a:t>The sample group consisted of both recreationally trained individuals and competitive athletes, which may have introduced variability in performance and reduced the strength of the correlation.</a:t>
            </a:r>
            <a:endParaRPr lang="en-US" sz="1600"/>
          </a:p>
          <a:p>
            <a:pPr marL="0" indent="0">
              <a:lnSpc>
                <a:spcPct val="110000"/>
              </a:lnSpc>
              <a:buNone/>
            </a:pPr>
            <a:endParaRPr lang="en-US" sz="1500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sz="1600" b="1">
              <a:latin typeface="Times New Roman"/>
              <a:cs typeface="Times New Roman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04557D-DB6B-C595-4C6B-616E8A7CF7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150" r="43100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887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2DA4E6-0C00-C3CB-417F-3B63B1000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4" y="507048"/>
            <a:ext cx="5916169" cy="745757"/>
          </a:xfrm>
        </p:spPr>
        <p:txBody>
          <a:bodyPr anchor="b">
            <a:normAutofit/>
          </a:bodyPr>
          <a:lstStyle/>
          <a:p>
            <a:r>
              <a:rPr lang="en-GB">
                <a:latin typeface="Times New Roman"/>
                <a:cs typeface="Times New Roman"/>
              </a:rPr>
              <a:t>Recommendations.</a:t>
            </a:r>
          </a:p>
        </p:txBody>
      </p:sp>
      <p:pic>
        <p:nvPicPr>
          <p:cNvPr id="5" name="Picture 4" descr="A gaming object">
            <a:extLst>
              <a:ext uri="{FF2B5EF4-FFF2-40B4-BE49-F238E27FC236}">
                <a16:creationId xmlns:a16="http://schemas.microsoft.com/office/drawing/2014/main" id="{758F114B-10DB-290C-6E9F-38201FCE799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701" r="21863" b="-1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D41F61-BD4A-072C-2D23-E4B492D109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533" y="1317244"/>
            <a:ext cx="5916169" cy="50403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400" dirty="0">
                <a:latin typeface="Times New Roman"/>
                <a:cs typeface="Times New Roman"/>
              </a:rPr>
              <a:t>Primary training recommendations should concentrate on increasing eccentric strength to improve braking and deceleration capabilities (</a:t>
            </a:r>
            <a:r>
              <a:rPr lang="en-GB" sz="1400" dirty="0" err="1">
                <a:latin typeface="Times New Roman"/>
                <a:cs typeface="Times New Roman"/>
              </a:rPr>
              <a:t>Brughelli</a:t>
            </a:r>
            <a:r>
              <a:rPr lang="en-GB" sz="1400" dirty="0">
                <a:latin typeface="Times New Roman"/>
                <a:cs typeface="Times New Roman"/>
              </a:rPr>
              <a:t> </a:t>
            </a:r>
            <a:r>
              <a:rPr lang="en-GB" sz="1400" i="1" dirty="0">
                <a:latin typeface="Times New Roman"/>
                <a:cs typeface="Times New Roman"/>
              </a:rPr>
              <a:t>et al</a:t>
            </a:r>
            <a:r>
              <a:rPr lang="en-GB" sz="1400" dirty="0">
                <a:latin typeface="Times New Roman"/>
                <a:cs typeface="Times New Roman"/>
              </a:rPr>
              <a:t>., 2008).</a:t>
            </a:r>
          </a:p>
          <a:p>
            <a:pPr marL="0" indent="0">
              <a:buNone/>
            </a:pPr>
            <a:r>
              <a:rPr lang="en-GB" sz="1400">
                <a:latin typeface="Times New Roman"/>
                <a:cs typeface="Times New Roman"/>
              </a:rPr>
              <a:t>Plyometrics as the primary training modality to further increase reactive strength and movement effectiveness </a:t>
            </a:r>
            <a:r>
              <a:rPr lang="en-US" sz="1400">
                <a:latin typeface="Times New Roman"/>
                <a:cs typeface="Times New Roman"/>
              </a:rPr>
              <a:t>(Haff and Triplett, 2016)</a:t>
            </a:r>
            <a:r>
              <a:rPr lang="en-GB" sz="1400" dirty="0">
                <a:latin typeface="Times New Roman"/>
                <a:cs typeface="Times New Roman"/>
              </a:rPr>
              <a:t>.</a:t>
            </a:r>
            <a:endParaRPr lang="en-GB" dirty="0"/>
          </a:p>
          <a:p>
            <a:pPr marL="0" indent="0">
              <a:buNone/>
            </a:pPr>
            <a:r>
              <a:rPr lang="en-GB" sz="1400" dirty="0">
                <a:latin typeface="Times New Roman"/>
                <a:cs typeface="Times New Roman"/>
              </a:rPr>
              <a:t>Including unilateral and isolation exercises into programming could potentially </a:t>
            </a:r>
            <a:r>
              <a:rPr lang="en-GB" sz="1400">
                <a:latin typeface="Times New Roman"/>
                <a:cs typeface="Times New Roman"/>
              </a:rPr>
              <a:t>increase stability during COD and improve muscular imbalances (Bishop </a:t>
            </a:r>
            <a:r>
              <a:rPr lang="en-GB" sz="1400" i="1">
                <a:latin typeface="Times New Roman"/>
                <a:cs typeface="Times New Roman"/>
              </a:rPr>
              <a:t>et al</a:t>
            </a:r>
            <a:r>
              <a:rPr lang="en-GB" sz="1400">
                <a:latin typeface="Times New Roman"/>
                <a:cs typeface="Times New Roman"/>
              </a:rPr>
              <a:t>., </a:t>
            </a:r>
            <a:r>
              <a:rPr lang="en-GB" sz="1400" dirty="0">
                <a:latin typeface="Times New Roman"/>
                <a:cs typeface="Times New Roman"/>
              </a:rPr>
              <a:t>2018).</a:t>
            </a:r>
          </a:p>
          <a:p>
            <a:pPr marL="0" indent="0">
              <a:buNone/>
            </a:pPr>
            <a:r>
              <a:rPr lang="en-GB" sz="1400">
                <a:latin typeface="Times New Roman"/>
                <a:cs typeface="Times New Roman"/>
              </a:rPr>
              <a:t>Focusing on development of COD technique is critical, especially foot placement and neuromuscular control (Lockie </a:t>
            </a:r>
            <a:r>
              <a:rPr lang="en-GB" sz="1400" i="1">
                <a:latin typeface="Times New Roman"/>
                <a:cs typeface="Times New Roman"/>
              </a:rPr>
              <a:t>et al</a:t>
            </a:r>
            <a:r>
              <a:rPr lang="en-GB" sz="1400">
                <a:latin typeface="Times New Roman"/>
                <a:cs typeface="Times New Roman"/>
              </a:rPr>
              <a:t>.,2014).</a:t>
            </a:r>
          </a:p>
          <a:p>
            <a:pPr marL="0" indent="0">
              <a:buNone/>
            </a:pPr>
            <a:r>
              <a:rPr lang="en-GB" sz="1400" dirty="0">
                <a:latin typeface="Times New Roman"/>
                <a:cs typeface="Times New Roman"/>
              </a:rPr>
              <a:t>Although CMJ performance was not a significant predictor of COD </a:t>
            </a:r>
            <a:r>
              <a:rPr lang="en-GB" sz="1400">
                <a:latin typeface="Times New Roman"/>
                <a:cs typeface="Times New Roman"/>
              </a:rPr>
              <a:t>performance through testing, supporting lower-body power is still </a:t>
            </a:r>
            <a:r>
              <a:rPr lang="en-GB" sz="1400" dirty="0">
                <a:latin typeface="Times New Roman"/>
                <a:cs typeface="Times New Roman"/>
              </a:rPr>
              <a:t>important for overall performance output (Suchomel </a:t>
            </a:r>
            <a:r>
              <a:rPr lang="en-GB" sz="1400" i="1" dirty="0">
                <a:latin typeface="Times New Roman"/>
                <a:cs typeface="Times New Roman"/>
              </a:rPr>
              <a:t>et al</a:t>
            </a:r>
            <a:r>
              <a:rPr lang="en-GB" sz="1400" dirty="0">
                <a:latin typeface="Times New Roman"/>
                <a:cs typeface="Times New Roman"/>
              </a:rPr>
              <a:t>., 2016).</a:t>
            </a:r>
          </a:p>
        </p:txBody>
      </p:sp>
    </p:spTree>
    <p:extLst>
      <p:ext uri="{BB962C8B-B14F-4D97-AF65-F5344CB8AC3E}">
        <p14:creationId xmlns:p14="http://schemas.microsoft.com/office/powerpoint/2010/main" val="4146543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B212F7-8756-15C9-1ED0-95289ED7D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0074"/>
            <a:ext cx="6035040" cy="1529932"/>
          </a:xfrm>
        </p:spPr>
        <p:txBody>
          <a:bodyPr anchor="b">
            <a:normAutofit/>
          </a:bodyPr>
          <a:lstStyle/>
          <a:p>
            <a:r>
              <a:rPr lang="en-US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AEC1D-9EDC-D72F-8E0E-06D9982702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6035041" cy="40965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400" dirty="0">
                <a:latin typeface="Times New Roman"/>
                <a:ea typeface="+mn-lt"/>
                <a:cs typeface="Times New Roman"/>
              </a:rPr>
              <a:t>CMJ height showed a non-significant correlation with COD performance. These findings are supported by previous research, McFarland </a:t>
            </a:r>
            <a:r>
              <a:rPr lang="en-US" sz="1400" i="1" dirty="0">
                <a:latin typeface="Times New Roman"/>
                <a:ea typeface="+mn-lt"/>
                <a:cs typeface="Times New Roman"/>
              </a:rPr>
              <a:t>et al</a:t>
            </a:r>
            <a:r>
              <a:rPr lang="en-US" sz="1400" dirty="0">
                <a:latin typeface="Times New Roman"/>
                <a:ea typeface="+mn-lt"/>
                <a:cs typeface="Times New Roman"/>
              </a:rPr>
              <a:t> (2016) found summarily weak relationships between CMJ performance and COD ability.</a:t>
            </a:r>
          </a:p>
          <a:p>
            <a:pPr marL="0" indent="0">
              <a:buNone/>
            </a:pPr>
            <a:r>
              <a:rPr lang="en-US" sz="1400">
                <a:latin typeface="Times New Roman"/>
                <a:ea typeface="+mn-lt"/>
                <a:cs typeface="Times New Roman"/>
              </a:rPr>
              <a:t>However, earlier research has shown contrasting results, with significant negative </a:t>
            </a:r>
            <a:r>
              <a:rPr lang="en-US" sz="1400" dirty="0">
                <a:latin typeface="Times New Roman"/>
                <a:ea typeface="+mn-lt"/>
                <a:cs typeface="Times New Roman"/>
              </a:rPr>
              <a:t>correlations seen between CMJ height and COD performance (Katsumata and Aoki, 2021).</a:t>
            </a:r>
          </a:p>
          <a:p>
            <a:pPr marL="0" indent="0">
              <a:buNone/>
            </a:pPr>
            <a:r>
              <a:rPr lang="en-US" sz="1400" dirty="0">
                <a:latin typeface="Times New Roman"/>
                <a:ea typeface="+mn-lt"/>
                <a:cs typeface="Times New Roman"/>
              </a:rPr>
              <a:t>To conclude, current research suggests CMJ height is not a statistically significant predicator of COD performance although it still may contribute. This shows that COD has multiple variables to effective performance, rather than a single variable. Factors such as muscular strength, neuromuscular control, movement technique and task-specific demands all account for the ability to perform effective COD.  </a:t>
            </a:r>
          </a:p>
          <a:p>
            <a:pPr marL="0" indent="0">
              <a:buNone/>
            </a:pPr>
            <a:endParaRPr lang="en-US" sz="1400" dirty="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endParaRPr lang="en-US" sz="1400" dirty="0">
              <a:latin typeface="Times New Roman"/>
              <a:ea typeface="+mn-lt"/>
              <a:cs typeface="Times New Roman"/>
            </a:endParaRPr>
          </a:p>
        </p:txBody>
      </p: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AE17DA3C-9C44-D341-1906-3A818F1BCE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1294" r="1536" b="-1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4170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A2564-9749-F4EC-720B-FA0C8202E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/>
                <a:cs typeface="Times New Roman"/>
              </a:rPr>
              <a:t>AI Acknowledgement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30A9C-7D92-8D57-2E79-F8528A36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400" dirty="0">
                <a:latin typeface="Times New Roman"/>
                <a:ea typeface="+mn-lt"/>
                <a:cs typeface="Times New Roman"/>
              </a:rPr>
              <a:t>Generative AI tools (ChatGPT, OpenAI) were used to aid with literature searching, image generation, structuring of the presentation, and proofreading for clarity and grammar. No AI-generated content was directly submitted, and all final written work and analysis are my own</a:t>
            </a:r>
            <a:endParaRPr lang="en-US" sz="1400" dirty="0">
              <a:latin typeface="Neue Haas Grotesk Text Pro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232219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7FB36-6D86-0736-49A9-7A1544877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5CF35-B1E7-8DAF-73B4-963C0B622C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136798"/>
            <a:ext cx="10653579" cy="459382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400">
                <a:latin typeface="Times New Roman"/>
                <a:cs typeface="Times New Roman"/>
              </a:rPr>
              <a:t>Bartlett, R. (2007). </a:t>
            </a:r>
            <a:r>
              <a:rPr lang="en-GB" sz="1400" i="1">
                <a:latin typeface="Times New Roman"/>
                <a:cs typeface="Times New Roman"/>
              </a:rPr>
              <a:t>Introduction to sports biomechanics : analysing human movement patterns</a:t>
            </a:r>
            <a:r>
              <a:rPr lang="en-GB" sz="1400">
                <a:latin typeface="Times New Roman"/>
                <a:cs typeface="Times New Roman"/>
              </a:rPr>
              <a:t>. Milton Park, Abingdon, Oxon: Routledge.</a:t>
            </a:r>
            <a:endParaRPr lang="en-GB" sz="14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1400" dirty="0">
                <a:latin typeface="Times New Roman"/>
                <a:cs typeface="Times New Roman"/>
              </a:rPr>
              <a:t>Bishop, C., Turner, A. and Read, P. (2018). Effects of inter-limb asymmetries on physical and sports performance: a systematic review. </a:t>
            </a:r>
            <a:r>
              <a:rPr lang="en-GB" sz="1400" i="1" dirty="0">
                <a:latin typeface="Times New Roman"/>
                <a:cs typeface="Times New Roman"/>
              </a:rPr>
              <a:t>Journal of Sports Sciences</a:t>
            </a:r>
            <a:r>
              <a:rPr lang="en-GB" sz="1400" dirty="0">
                <a:latin typeface="Times New Roman"/>
                <a:cs typeface="Times New Roman"/>
              </a:rPr>
              <a:t>, 36(10), pp.1135–1144. </a:t>
            </a:r>
            <a:r>
              <a:rPr lang="en-GB" sz="1400" dirty="0" err="1">
                <a:latin typeface="Times New Roman"/>
                <a:cs typeface="Times New Roman"/>
              </a:rPr>
              <a:t>doi:https</a:t>
            </a:r>
            <a:r>
              <a:rPr lang="en-GB" sz="1400" dirty="0">
                <a:latin typeface="Times New Roman"/>
                <a:cs typeface="Times New Roman"/>
              </a:rPr>
              <a:t>://doi.org/10.1080/02640414.2017.1361894.</a:t>
            </a:r>
          </a:p>
          <a:p>
            <a:pPr marL="0" indent="0">
              <a:buNone/>
            </a:pPr>
            <a:r>
              <a:rPr lang="en-GB" sz="1400" dirty="0" err="1">
                <a:latin typeface="Times New Roman"/>
                <a:cs typeface="Times New Roman"/>
              </a:rPr>
              <a:t>Brughelli</a:t>
            </a:r>
            <a:r>
              <a:rPr lang="en-GB" sz="1400" dirty="0">
                <a:latin typeface="Times New Roman"/>
                <a:cs typeface="Times New Roman"/>
              </a:rPr>
              <a:t>, M., Cronin, J., Levin, G. and </a:t>
            </a:r>
            <a:r>
              <a:rPr lang="en-GB" sz="1400" dirty="0" err="1">
                <a:latin typeface="Times New Roman"/>
                <a:cs typeface="Times New Roman"/>
              </a:rPr>
              <a:t>Chaouachi</a:t>
            </a:r>
            <a:r>
              <a:rPr lang="en-GB" sz="1400" dirty="0">
                <a:latin typeface="Times New Roman"/>
                <a:cs typeface="Times New Roman"/>
              </a:rPr>
              <a:t>, A. (2008). Understanding Change of Direction Ability in Sport. </a:t>
            </a:r>
            <a:r>
              <a:rPr lang="en-GB" sz="1400" i="1" dirty="0">
                <a:latin typeface="Times New Roman"/>
                <a:cs typeface="Times New Roman"/>
              </a:rPr>
              <a:t>Sports Medicine</a:t>
            </a:r>
            <a:r>
              <a:rPr lang="en-GB" sz="1400" dirty="0">
                <a:latin typeface="Times New Roman"/>
                <a:cs typeface="Times New Roman"/>
              </a:rPr>
              <a:t>, [online] 38(12), pp.1045–1063. </a:t>
            </a:r>
            <a:r>
              <a:rPr lang="en-GB" sz="1400" dirty="0" err="1">
                <a:latin typeface="Times New Roman"/>
                <a:cs typeface="Times New Roman"/>
              </a:rPr>
              <a:t>doi:https</a:t>
            </a:r>
            <a:r>
              <a:rPr lang="en-GB" sz="1400" dirty="0">
                <a:latin typeface="Times New Roman"/>
                <a:cs typeface="Times New Roman"/>
              </a:rPr>
              <a:t>://doi.org/10.2165/00007256-200838120-00007.</a:t>
            </a:r>
          </a:p>
          <a:p>
            <a:pPr marL="0" indent="0">
              <a:buNone/>
            </a:pPr>
            <a:r>
              <a:rPr lang="en-GB" sz="1400" dirty="0">
                <a:latin typeface="Times New Roman"/>
                <a:cs typeface="Times New Roman"/>
              </a:rPr>
              <a:t>Haff, G. and Tripplet, T. (2016). Essentials of Strength Training and Conditioning, 4th Edition. </a:t>
            </a:r>
            <a:r>
              <a:rPr lang="en-GB" sz="1400" i="1" dirty="0">
                <a:latin typeface="Times New Roman"/>
                <a:cs typeface="Times New Roman"/>
              </a:rPr>
              <a:t>Medicine &amp; Science in Sports &amp; Exercise</a:t>
            </a:r>
            <a:r>
              <a:rPr lang="en-GB" sz="1400" dirty="0">
                <a:latin typeface="Times New Roman"/>
                <a:cs typeface="Times New Roman"/>
              </a:rPr>
              <a:t>, 48(10), p.2073. </a:t>
            </a:r>
            <a:r>
              <a:rPr lang="en-GB" sz="1400" dirty="0" err="1">
                <a:latin typeface="Times New Roman"/>
                <a:cs typeface="Times New Roman"/>
              </a:rPr>
              <a:t>doi:https</a:t>
            </a:r>
            <a:r>
              <a:rPr lang="en-GB" sz="1400" dirty="0">
                <a:latin typeface="Times New Roman"/>
                <a:cs typeface="Times New Roman"/>
              </a:rPr>
              <a:t>://doi.org/10.1249/mss.0000000000001081.</a:t>
            </a:r>
          </a:p>
          <a:p>
            <a:pPr marL="0" indent="0">
              <a:buNone/>
            </a:pPr>
            <a:r>
              <a:rPr lang="en-GB" sz="1400">
                <a:latin typeface="Times New Roman"/>
                <a:cs typeface="Times New Roman"/>
              </a:rPr>
              <a:t>Hamill, J., Knutzen, K. and Derrick, T. (2020). Biomechanical Basis of Human Movement. Lippincott Williams &amp; Wilkins.</a:t>
            </a:r>
            <a:endParaRPr lang="en-GB" sz="1400"/>
          </a:p>
          <a:p>
            <a:pPr marL="0" indent="0">
              <a:buNone/>
            </a:pPr>
            <a:r>
              <a:rPr lang="en-GB" sz="1400">
                <a:latin typeface="Times New Roman"/>
                <a:cs typeface="Times New Roman"/>
              </a:rPr>
              <a:t>Hewett, T.E., Myer, G.D., Ford, K.R., Heidt, R.S., Colosimo, A.J., McLean, S.G., van den Bogert, A.J., Paterno, M.V. and Succop, P. (2005). Biomechanical Measures of Neuromuscular Control and Valgus Loading of the Knee Predict Anterior Cruciate Ligament Injury Risk in Female Athletes: a Prospective Study. </a:t>
            </a:r>
            <a:r>
              <a:rPr lang="en-GB" sz="1400" i="1">
                <a:latin typeface="Times New Roman"/>
                <a:cs typeface="Times New Roman"/>
              </a:rPr>
              <a:t>The American Journal of Sports Medicine</a:t>
            </a:r>
            <a:r>
              <a:rPr lang="en-GB" sz="1400">
                <a:latin typeface="Times New Roman"/>
                <a:cs typeface="Times New Roman"/>
              </a:rPr>
              <a:t>, 33(4), pp.492–501.</a:t>
            </a:r>
            <a:endParaRPr lang="en-GB" sz="14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1400" dirty="0">
                <a:latin typeface="Times New Roman"/>
                <a:cs typeface="Times New Roman"/>
              </a:rPr>
              <a:t>He, J., Li, M., Zhang, Q. and Zhang, Z. (2025). Associations between the performance of vertical jump and accelerative sprint in elite sprinters. </a:t>
            </a:r>
            <a:r>
              <a:rPr lang="en-GB" sz="1400" i="1" dirty="0">
                <a:latin typeface="Times New Roman"/>
                <a:cs typeface="Times New Roman"/>
              </a:rPr>
              <a:t>Frontiers in Bioengineering and Biotechnology</a:t>
            </a:r>
            <a:r>
              <a:rPr lang="en-GB" sz="1400" dirty="0">
                <a:latin typeface="Times New Roman"/>
                <a:cs typeface="Times New Roman"/>
              </a:rPr>
              <a:t>, 13. </a:t>
            </a:r>
            <a:r>
              <a:rPr lang="en-GB" sz="1400" dirty="0" err="1">
                <a:latin typeface="Times New Roman"/>
                <a:cs typeface="Times New Roman"/>
              </a:rPr>
              <a:t>doi:https</a:t>
            </a:r>
            <a:r>
              <a:rPr lang="en-GB" sz="1400" dirty="0">
                <a:latin typeface="Times New Roman"/>
                <a:cs typeface="Times New Roman"/>
              </a:rPr>
              <a:t>://doi.org/10.3389/fbioe.2025.1539197.</a:t>
            </a:r>
          </a:p>
          <a:p>
            <a:pPr marL="0" indent="0">
              <a:buNone/>
            </a:pPr>
            <a:r>
              <a:rPr lang="en-GB" sz="1400" dirty="0">
                <a:latin typeface="Times New Roman"/>
                <a:cs typeface="Times New Roman"/>
              </a:rPr>
              <a:t>Katsumata, K. and Aoki, K. (2021). Jumping ability is related to change of direction ability in elite handball players. </a:t>
            </a:r>
            <a:r>
              <a:rPr lang="en-GB" sz="1400" i="1" dirty="0">
                <a:latin typeface="Times New Roman"/>
                <a:cs typeface="Times New Roman"/>
              </a:rPr>
              <a:t>Journal of </a:t>
            </a:r>
            <a:r>
              <a:rPr lang="en-GB" sz="1400" i="1" dirty="0" err="1">
                <a:latin typeface="Times New Roman"/>
                <a:cs typeface="Times New Roman"/>
              </a:rPr>
              <a:t>Electromyographyand</a:t>
            </a:r>
            <a:r>
              <a:rPr lang="en-GB" sz="1400" i="1" dirty="0">
                <a:latin typeface="Times New Roman"/>
                <a:cs typeface="Times New Roman"/>
              </a:rPr>
              <a:t> Kinesiology</a:t>
            </a:r>
            <a:r>
              <a:rPr lang="en-GB" sz="1400" dirty="0">
                <a:latin typeface="Times New Roman"/>
                <a:cs typeface="Times New Roman"/>
              </a:rPr>
              <a:t>, 60, p.102575.doi:https://doi.org/10.1016/j.jelekin.2021.102575.</a:t>
            </a:r>
            <a:endParaRPr lang="en-GB" dirty="0"/>
          </a:p>
          <a:p>
            <a:pPr marL="0" indent="0">
              <a:buNone/>
            </a:pPr>
            <a:endParaRPr lang="en-GB" sz="1000" dirty="0">
              <a:latin typeface="Times New Roman"/>
              <a:cs typeface="Times New Roman"/>
            </a:endParaRPr>
          </a:p>
          <a:p>
            <a:endParaRPr lang="en-GB" sz="1200" dirty="0">
              <a:latin typeface="Times New Roman"/>
              <a:cs typeface="Times New Roman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768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01B914-0732-2DF1-3B00-08A2B7337B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976" y="702747"/>
            <a:ext cx="10653579" cy="459382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400" dirty="0">
                <a:latin typeface="Times New Roman"/>
                <a:cs typeface="Times New Roman"/>
              </a:rPr>
              <a:t>Leppänen, M., </a:t>
            </a:r>
            <a:r>
              <a:rPr lang="en-GB" sz="1400" dirty="0" err="1">
                <a:latin typeface="Times New Roman"/>
                <a:cs typeface="Times New Roman"/>
              </a:rPr>
              <a:t>Parkkari</a:t>
            </a:r>
            <a:r>
              <a:rPr lang="en-GB" sz="1400" dirty="0">
                <a:latin typeface="Times New Roman"/>
                <a:cs typeface="Times New Roman"/>
              </a:rPr>
              <a:t>, J., </a:t>
            </a:r>
            <a:r>
              <a:rPr lang="en-GB" sz="1400" dirty="0" err="1">
                <a:latin typeface="Times New Roman"/>
                <a:cs typeface="Times New Roman"/>
              </a:rPr>
              <a:t>Vasankari</a:t>
            </a:r>
            <a:r>
              <a:rPr lang="en-GB" sz="1400" dirty="0">
                <a:latin typeface="Times New Roman"/>
                <a:cs typeface="Times New Roman"/>
              </a:rPr>
              <a:t>, T., </a:t>
            </a:r>
            <a:r>
              <a:rPr lang="en-GB" sz="1400" dirty="0" err="1">
                <a:latin typeface="Times New Roman"/>
                <a:cs typeface="Times New Roman"/>
              </a:rPr>
              <a:t>Äyrämö</a:t>
            </a:r>
            <a:r>
              <a:rPr lang="en-GB" sz="1400" dirty="0">
                <a:latin typeface="Times New Roman"/>
                <a:cs typeface="Times New Roman"/>
              </a:rPr>
              <a:t>, S., Kulmala, J.-P., </a:t>
            </a:r>
            <a:r>
              <a:rPr lang="en-GB" sz="1400" dirty="0" err="1">
                <a:latin typeface="Times New Roman"/>
                <a:cs typeface="Times New Roman"/>
              </a:rPr>
              <a:t>Krosshaug</a:t>
            </a:r>
            <a:r>
              <a:rPr lang="en-GB" sz="1400" dirty="0">
                <a:latin typeface="Times New Roman"/>
                <a:cs typeface="Times New Roman"/>
              </a:rPr>
              <a:t>, T., Kannus, P. and Pasanen, K. (2021). Change of Direction Biomechanics in a 180-Degree Pivot Turn and the Risk </a:t>
            </a:r>
            <a:r>
              <a:rPr lang="en-GB" sz="1400" dirty="0" err="1">
                <a:latin typeface="Times New Roman"/>
                <a:cs typeface="Times New Roman"/>
              </a:rPr>
              <a:t>forNoncontact</a:t>
            </a:r>
            <a:r>
              <a:rPr lang="en-GB" sz="1400" dirty="0">
                <a:latin typeface="Times New Roman"/>
                <a:cs typeface="Times New Roman"/>
              </a:rPr>
              <a:t> Knee Injuries in Youth Basketball and Floorball Players. </a:t>
            </a:r>
            <a:r>
              <a:rPr lang="en-GB" sz="1400" i="1" dirty="0">
                <a:latin typeface="Times New Roman"/>
                <a:cs typeface="Times New Roman"/>
              </a:rPr>
              <a:t>The American Journal of Sports Medicine</a:t>
            </a:r>
            <a:r>
              <a:rPr lang="en-GB" sz="1400" dirty="0">
                <a:latin typeface="Times New Roman"/>
                <a:cs typeface="Times New Roman"/>
              </a:rPr>
              <a:t>, 49(10), pp.2651–2658. </a:t>
            </a:r>
            <a:r>
              <a:rPr lang="en-GB" sz="1400" dirty="0" err="1">
                <a:latin typeface="Times New Roman"/>
                <a:cs typeface="Times New Roman"/>
              </a:rPr>
              <a:t>doi:https</a:t>
            </a:r>
            <a:r>
              <a:rPr lang="en-GB" sz="1400" dirty="0">
                <a:latin typeface="Times New Roman"/>
                <a:cs typeface="Times New Roman"/>
              </a:rPr>
              <a:t>://doi.org/10.1177/03635465211026944.</a:t>
            </a:r>
            <a:endParaRPr lang="en-US" sz="140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1400" dirty="0">
                <a:latin typeface="Times New Roman"/>
                <a:cs typeface="Times New Roman"/>
              </a:rPr>
              <a:t>Lin, S., Yan, Z., Xu, T., Xie, H. and Liu, R. (2025). Effect of Complex Contrast Training on Change of Direction Performance in Team-Sport Athletes: A Meta-Analysis. </a:t>
            </a:r>
            <a:r>
              <a:rPr lang="en-GB" sz="1400" i="1" dirty="0">
                <a:latin typeface="Times New Roman"/>
                <a:cs typeface="Times New Roman"/>
              </a:rPr>
              <a:t>Applied Sciences</a:t>
            </a:r>
            <a:r>
              <a:rPr lang="en-GB" sz="1400" dirty="0">
                <a:latin typeface="Times New Roman"/>
                <a:cs typeface="Times New Roman"/>
              </a:rPr>
              <a:t>, [online] 15(13),pp.7385–7385. </a:t>
            </a:r>
            <a:r>
              <a:rPr lang="en-GB" sz="1400" dirty="0" err="1">
                <a:latin typeface="Times New Roman"/>
                <a:cs typeface="Times New Roman"/>
              </a:rPr>
              <a:t>doi:https</a:t>
            </a:r>
            <a:r>
              <a:rPr lang="en-GB" sz="1400" dirty="0">
                <a:latin typeface="Times New Roman"/>
                <a:cs typeface="Times New Roman"/>
              </a:rPr>
              <a:t>://doi.org/10.3390/app15137385.</a:t>
            </a:r>
            <a:endParaRPr lang="en-US" sz="140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1400" dirty="0">
                <a:latin typeface="Times New Roman"/>
                <a:cs typeface="Times New Roman"/>
              </a:rPr>
              <a:t>Lockie, R.G., Callaghan, S.J., Berry, S.P., Cooke, E.R.A., Jordan, C.A., Luczo, T.M. and </a:t>
            </a:r>
            <a:r>
              <a:rPr lang="en-GB" sz="1400" dirty="0" err="1">
                <a:latin typeface="Times New Roman"/>
                <a:cs typeface="Times New Roman"/>
              </a:rPr>
              <a:t>Jeffriess</a:t>
            </a:r>
            <a:r>
              <a:rPr lang="en-GB" sz="1400" dirty="0">
                <a:latin typeface="Times New Roman"/>
                <a:cs typeface="Times New Roman"/>
              </a:rPr>
              <a:t>, M.D. (2014). Relationship Between Unilateral Jumping Ability and Asymmetry on </a:t>
            </a:r>
            <a:r>
              <a:rPr lang="en-GB" sz="1400" dirty="0" err="1">
                <a:latin typeface="Times New Roman"/>
                <a:cs typeface="Times New Roman"/>
              </a:rPr>
              <a:t>MultidirectionalSpeed</a:t>
            </a:r>
            <a:r>
              <a:rPr lang="en-GB" sz="1400" dirty="0">
                <a:latin typeface="Times New Roman"/>
                <a:cs typeface="Times New Roman"/>
              </a:rPr>
              <a:t> in Team-Sport Athletes. Journal of Strength and Conditioning Research, 28(12), pp.3557–3566. </a:t>
            </a:r>
            <a:r>
              <a:rPr lang="en-GB" sz="1400" dirty="0" err="1">
                <a:latin typeface="Times New Roman"/>
                <a:cs typeface="Times New Roman"/>
              </a:rPr>
              <a:t>doi:https</a:t>
            </a:r>
            <a:r>
              <a:rPr lang="en-GB" sz="1400" dirty="0">
                <a:latin typeface="Times New Roman"/>
                <a:cs typeface="Times New Roman"/>
              </a:rPr>
              <a:t>://doi.org/10.1519/jsc.0000000000000588.</a:t>
            </a:r>
          </a:p>
          <a:p>
            <a:pPr marL="0" indent="0">
              <a:buNone/>
            </a:pPr>
            <a:r>
              <a:rPr lang="en-GB" sz="1400" dirty="0">
                <a:latin typeface="Times New Roman"/>
                <a:cs typeface="Times New Roman"/>
              </a:rPr>
              <a:t>McFarland, I., Dawes, J.J., Elder, C. and Lockie, R. (2016). Relationship of Two Vertical Jumping Tests to Sprint and Change of Direction Speed among Male and Female Collegiate Soccer </a:t>
            </a:r>
            <a:r>
              <a:rPr lang="en-GB" sz="1400" dirty="0" err="1">
                <a:latin typeface="Times New Roman"/>
                <a:cs typeface="Times New Roman"/>
              </a:rPr>
              <a:t>Players.</a:t>
            </a:r>
            <a:r>
              <a:rPr lang="en-GB" sz="1400" i="1" dirty="0" err="1">
                <a:latin typeface="Times New Roman"/>
                <a:cs typeface="Times New Roman"/>
              </a:rPr>
              <a:t>Sports</a:t>
            </a:r>
            <a:r>
              <a:rPr lang="en-GB" sz="1400" dirty="0">
                <a:latin typeface="Times New Roman"/>
                <a:cs typeface="Times New Roman"/>
              </a:rPr>
              <a:t>, 4(1), p.11. </a:t>
            </a:r>
            <a:r>
              <a:rPr lang="en-GB" sz="1400" dirty="0" err="1">
                <a:latin typeface="Times New Roman"/>
                <a:cs typeface="Times New Roman"/>
              </a:rPr>
              <a:t>doi:https</a:t>
            </a:r>
            <a:r>
              <a:rPr lang="en-GB" sz="1400" dirty="0">
                <a:latin typeface="Times New Roman"/>
                <a:cs typeface="Times New Roman"/>
              </a:rPr>
              <a:t>://doi.org/10.3390/sports4010011.</a:t>
            </a:r>
            <a:endParaRPr lang="en-US" sz="140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1400" dirty="0">
                <a:latin typeface="Times New Roman"/>
                <a:cs typeface="Times New Roman"/>
              </a:rPr>
              <a:t>Suchomel, T.J., Nimphius, S. and Stone, M.H. (2016). The importance of muscular strength in athletic performance. Sports Medicine, [online] 46(10), pp.1419–1449. </a:t>
            </a:r>
            <a:r>
              <a:rPr lang="en-GB" sz="1400" dirty="0" err="1">
                <a:latin typeface="Times New Roman"/>
                <a:cs typeface="Times New Roman"/>
              </a:rPr>
              <a:t>doi:httpsSports</a:t>
            </a:r>
            <a:r>
              <a:rPr lang="en-GB" sz="1400" dirty="0">
                <a:latin typeface="Times New Roman"/>
                <a:cs typeface="Times New Roman"/>
              </a:rPr>
              <a:t> Medicine, [online]46(10), pp.1419–1449. </a:t>
            </a:r>
            <a:r>
              <a:rPr lang="en-GB" sz="1400" dirty="0" err="1">
                <a:latin typeface="Times New Roman"/>
                <a:cs typeface="Times New Roman"/>
              </a:rPr>
              <a:t>doi:httpsSports</a:t>
            </a:r>
            <a:r>
              <a:rPr lang="en-GB" sz="1400" dirty="0">
                <a:latin typeface="Times New Roman"/>
                <a:cs typeface="Times New Roman"/>
              </a:rPr>
              <a:t> Medicine, [online] 46(10), pp.1419–1449. </a:t>
            </a:r>
            <a:r>
              <a:rPr lang="en-GB" sz="1400" dirty="0" err="1">
                <a:latin typeface="Times New Roman"/>
                <a:cs typeface="Times New Roman"/>
              </a:rPr>
              <a:t>doi:https</a:t>
            </a:r>
            <a:r>
              <a:rPr lang="en-GB" sz="1400" dirty="0">
                <a:latin typeface="Times New Roman"/>
                <a:cs typeface="Times New Roman"/>
              </a:rPr>
              <a:t>://doi.org/10.1007/s40279-016-0486-0.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962350254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VanillaVTI</vt:lpstr>
      <vt:lpstr>Does countermovement jump (CMJ) height predict change of direction (COD) performance?</vt:lpstr>
      <vt:lpstr>Aims &amp; Objectives.</vt:lpstr>
      <vt:lpstr>Introduction.</vt:lpstr>
      <vt:lpstr>PowerPoint Presentation</vt:lpstr>
      <vt:lpstr>Methods.</vt:lpstr>
      <vt:lpstr>PowerPoint Presentation</vt:lpstr>
      <vt:lpstr>Results.</vt:lpstr>
      <vt:lpstr>PowerPoint Presentation</vt:lpstr>
      <vt:lpstr>Discussion.</vt:lpstr>
      <vt:lpstr>Recommendations.</vt:lpstr>
      <vt:lpstr>Conclusion</vt:lpstr>
      <vt:lpstr>AI Acknowledgement </vt:lpstr>
      <vt:lpstr>References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247</cp:revision>
  <dcterms:created xsi:type="dcterms:W3CDTF">2026-04-11T12:45:06Z</dcterms:created>
  <dcterms:modified xsi:type="dcterms:W3CDTF">2026-04-24T13:13:35Z</dcterms:modified>
</cp:coreProperties>
</file>