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65" r:id="rId2"/>
  </p:sldMasterIdLst>
  <p:notesMasterIdLst>
    <p:notesMasterId r:id="rId41"/>
  </p:notesMasterIdLst>
  <p:sldIdLst>
    <p:sldId id="257" r:id="rId3"/>
    <p:sldId id="266" r:id="rId4"/>
    <p:sldId id="4904" r:id="rId5"/>
    <p:sldId id="4909" r:id="rId6"/>
    <p:sldId id="4905" r:id="rId7"/>
    <p:sldId id="4906" r:id="rId8"/>
    <p:sldId id="4907" r:id="rId9"/>
    <p:sldId id="4908" r:id="rId10"/>
    <p:sldId id="4910" r:id="rId11"/>
    <p:sldId id="4911" r:id="rId12"/>
    <p:sldId id="4912" r:id="rId13"/>
    <p:sldId id="4913" r:id="rId14"/>
    <p:sldId id="4914" r:id="rId15"/>
    <p:sldId id="4915" r:id="rId16"/>
    <p:sldId id="4916" r:id="rId17"/>
    <p:sldId id="4917" r:id="rId18"/>
    <p:sldId id="4918" r:id="rId19"/>
    <p:sldId id="4919" r:id="rId20"/>
    <p:sldId id="4920" r:id="rId21"/>
    <p:sldId id="4921" r:id="rId22"/>
    <p:sldId id="4922" r:id="rId23"/>
    <p:sldId id="4923" r:id="rId24"/>
    <p:sldId id="4924" r:id="rId25"/>
    <p:sldId id="4925" r:id="rId26"/>
    <p:sldId id="4926" r:id="rId27"/>
    <p:sldId id="4927" r:id="rId28"/>
    <p:sldId id="4928" r:id="rId29"/>
    <p:sldId id="4929" r:id="rId30"/>
    <p:sldId id="4930" r:id="rId31"/>
    <p:sldId id="4931" r:id="rId32"/>
    <p:sldId id="4932" r:id="rId33"/>
    <p:sldId id="4933" r:id="rId34"/>
    <p:sldId id="4934" r:id="rId35"/>
    <p:sldId id="4935" r:id="rId36"/>
    <p:sldId id="4936" r:id="rId37"/>
    <p:sldId id="4937" r:id="rId38"/>
    <p:sldId id="4938" r:id="rId39"/>
    <p:sldId id="493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C604DA-E9D1-4C38-9456-28919BB7C989}" v="49" dt="2026-02-09T10:46:34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microsoft.com/office/2016/11/relationships/changesInfo" Target="changesInfos/changesInfo1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Newport" userId="dede3334-717e-4998-a1ad-2432f5a188d4" providerId="ADAL" clId="{71450B28-6A91-49C5-BC88-2D7784511A7D}"/>
    <pc:docChg chg="undo custSel addSld delSld modSld sldOrd delMainMaster">
      <pc:chgData name="Jessica Newport" userId="dede3334-717e-4998-a1ad-2432f5a188d4" providerId="ADAL" clId="{71450B28-6A91-49C5-BC88-2D7784511A7D}" dt="2026-02-09T11:05:14.549" v="1724" actId="20577"/>
      <pc:docMkLst>
        <pc:docMk/>
      </pc:docMkLst>
      <pc:sldChg chg="modSp add del mod setBg">
        <pc:chgData name="Jessica Newport" userId="dede3334-717e-4998-a1ad-2432f5a188d4" providerId="ADAL" clId="{71450B28-6A91-49C5-BC88-2D7784511A7D}" dt="2026-02-06T11:14:37.465" v="53" actId="6549"/>
        <pc:sldMkLst>
          <pc:docMk/>
          <pc:sldMk cId="1370600217" sldId="257"/>
        </pc:sldMkLst>
        <pc:spChg chg="mod">
          <ac:chgData name="Jessica Newport" userId="dede3334-717e-4998-a1ad-2432f5a188d4" providerId="ADAL" clId="{71450B28-6A91-49C5-BC88-2D7784511A7D}" dt="2026-02-06T11:14:37.465" v="53" actId="6549"/>
          <ac:spMkLst>
            <pc:docMk/>
            <pc:sldMk cId="1370600217" sldId="257"/>
            <ac:spMk id="4" creationId="{99042483-E171-D46B-184F-10986136BEF0}"/>
          </ac:spMkLst>
        </pc:spChg>
      </pc:sldChg>
      <pc:sldChg chg="modSp add mod">
        <pc:chgData name="Jessica Newport" userId="dede3334-717e-4998-a1ad-2432f5a188d4" providerId="ADAL" clId="{71450B28-6A91-49C5-BC88-2D7784511A7D}" dt="2026-02-06T11:16:59.282" v="58" actId="2711"/>
        <pc:sldMkLst>
          <pc:docMk/>
          <pc:sldMk cId="1257164693" sldId="266"/>
        </pc:sldMkLst>
        <pc:spChg chg="mod">
          <ac:chgData name="Jessica Newport" userId="dede3334-717e-4998-a1ad-2432f5a188d4" providerId="ADAL" clId="{71450B28-6A91-49C5-BC88-2D7784511A7D}" dt="2026-02-06T11:16:59.282" v="58" actId="2711"/>
          <ac:spMkLst>
            <pc:docMk/>
            <pc:sldMk cId="1257164693" sldId="266"/>
            <ac:spMk id="6" creationId="{BFBD3389-FD69-41D9-29BC-6E46EEFE5F1A}"/>
          </ac:spMkLst>
        </pc:spChg>
      </pc:sldChg>
      <pc:sldChg chg="del">
        <pc:chgData name="Jessica Newport" userId="dede3334-717e-4998-a1ad-2432f5a188d4" providerId="ADAL" clId="{71450B28-6A91-49C5-BC88-2D7784511A7D}" dt="2026-02-09T10:12:52.930" v="1192" actId="2696"/>
        <pc:sldMkLst>
          <pc:docMk/>
          <pc:sldMk cId="3506051018" sldId="4859"/>
        </pc:sldMkLst>
      </pc:sldChg>
      <pc:sldChg chg="del">
        <pc:chgData name="Jessica Newport" userId="dede3334-717e-4998-a1ad-2432f5a188d4" providerId="ADAL" clId="{71450B28-6A91-49C5-BC88-2D7784511A7D}" dt="2026-02-09T10:47:38.670" v="1695" actId="2696"/>
        <pc:sldMkLst>
          <pc:docMk/>
          <pc:sldMk cId="237910151" sldId="4868"/>
        </pc:sldMkLst>
      </pc:sldChg>
      <pc:sldChg chg="del">
        <pc:chgData name="Jessica Newport" userId="dede3334-717e-4998-a1ad-2432f5a188d4" providerId="ADAL" clId="{71450B28-6A91-49C5-BC88-2D7784511A7D}" dt="2026-02-09T10:48:52.292" v="1722" actId="2696"/>
        <pc:sldMkLst>
          <pc:docMk/>
          <pc:sldMk cId="2630165580" sldId="4873"/>
        </pc:sldMkLst>
      </pc:sldChg>
      <pc:sldChg chg="del">
        <pc:chgData name="Jessica Newport" userId="dede3334-717e-4998-a1ad-2432f5a188d4" providerId="ADAL" clId="{71450B28-6A91-49C5-BC88-2D7784511A7D}" dt="2026-02-09T10:03:32.110" v="1048" actId="2696"/>
        <pc:sldMkLst>
          <pc:docMk/>
          <pc:sldMk cId="1129916490" sldId="4885"/>
        </pc:sldMkLst>
      </pc:sldChg>
      <pc:sldChg chg="del">
        <pc:chgData name="Jessica Newport" userId="dede3334-717e-4998-a1ad-2432f5a188d4" providerId="ADAL" clId="{71450B28-6A91-49C5-BC88-2D7784511A7D}" dt="2026-02-09T10:07:29.308" v="1128" actId="2696"/>
        <pc:sldMkLst>
          <pc:docMk/>
          <pc:sldMk cId="578037864" sldId="4886"/>
        </pc:sldMkLst>
      </pc:sldChg>
      <pc:sldChg chg="del">
        <pc:chgData name="Jessica Newport" userId="dede3334-717e-4998-a1ad-2432f5a188d4" providerId="ADAL" clId="{71450B28-6A91-49C5-BC88-2D7784511A7D}" dt="2026-02-09T10:10:56.420" v="1175" actId="2696"/>
        <pc:sldMkLst>
          <pc:docMk/>
          <pc:sldMk cId="166841954" sldId="4887"/>
        </pc:sldMkLst>
      </pc:sldChg>
      <pc:sldChg chg="del">
        <pc:chgData name="Jessica Newport" userId="dede3334-717e-4998-a1ad-2432f5a188d4" providerId="ADAL" clId="{71450B28-6A91-49C5-BC88-2D7784511A7D}" dt="2026-02-09T10:12:34.937" v="1188" actId="2696"/>
        <pc:sldMkLst>
          <pc:docMk/>
          <pc:sldMk cId="3390321884" sldId="4888"/>
        </pc:sldMkLst>
      </pc:sldChg>
      <pc:sldChg chg="del">
        <pc:chgData name="Jessica Newport" userId="dede3334-717e-4998-a1ad-2432f5a188d4" providerId="ADAL" clId="{71450B28-6A91-49C5-BC88-2D7784511A7D}" dt="2026-02-09T10:13:50.665" v="1253" actId="2696"/>
        <pc:sldMkLst>
          <pc:docMk/>
          <pc:sldMk cId="3732283393" sldId="4889"/>
        </pc:sldMkLst>
      </pc:sldChg>
      <pc:sldChg chg="del">
        <pc:chgData name="Jessica Newport" userId="dede3334-717e-4998-a1ad-2432f5a188d4" providerId="ADAL" clId="{71450B28-6A91-49C5-BC88-2D7784511A7D}" dt="2026-02-09T10:16:22.963" v="1337" actId="2696"/>
        <pc:sldMkLst>
          <pc:docMk/>
          <pc:sldMk cId="1583979578" sldId="4890"/>
        </pc:sldMkLst>
      </pc:sldChg>
      <pc:sldChg chg="del">
        <pc:chgData name="Jessica Newport" userId="dede3334-717e-4998-a1ad-2432f5a188d4" providerId="ADAL" clId="{71450B28-6A91-49C5-BC88-2D7784511A7D}" dt="2026-02-09T10:24:41.835" v="1400" actId="2696"/>
        <pc:sldMkLst>
          <pc:docMk/>
          <pc:sldMk cId="3097881274" sldId="4891"/>
        </pc:sldMkLst>
      </pc:sldChg>
      <pc:sldChg chg="del">
        <pc:chgData name="Jessica Newport" userId="dede3334-717e-4998-a1ad-2432f5a188d4" providerId="ADAL" clId="{71450B28-6A91-49C5-BC88-2D7784511A7D}" dt="2026-02-09T10:42:22.614" v="1596" actId="2696"/>
        <pc:sldMkLst>
          <pc:docMk/>
          <pc:sldMk cId="3175255605" sldId="4893"/>
        </pc:sldMkLst>
      </pc:sldChg>
      <pc:sldChg chg="del">
        <pc:chgData name="Jessica Newport" userId="dede3334-717e-4998-a1ad-2432f5a188d4" providerId="ADAL" clId="{71450B28-6A91-49C5-BC88-2D7784511A7D}" dt="2026-02-09T10:17:41.887" v="1349" actId="2696"/>
        <pc:sldMkLst>
          <pc:docMk/>
          <pc:sldMk cId="2279948042" sldId="4894"/>
        </pc:sldMkLst>
      </pc:sldChg>
      <pc:sldChg chg="del">
        <pc:chgData name="Jessica Newport" userId="dede3334-717e-4998-a1ad-2432f5a188d4" providerId="ADAL" clId="{71450B28-6A91-49C5-BC88-2D7784511A7D}" dt="2026-02-09T10:25:46.609" v="1407" actId="2696"/>
        <pc:sldMkLst>
          <pc:docMk/>
          <pc:sldMk cId="1114465327" sldId="4895"/>
        </pc:sldMkLst>
      </pc:sldChg>
      <pc:sldChg chg="add del">
        <pc:chgData name="Jessica Newport" userId="dede3334-717e-4998-a1ad-2432f5a188d4" providerId="ADAL" clId="{71450B28-6A91-49C5-BC88-2D7784511A7D}" dt="2026-02-09T10:27:44.944" v="1441" actId="2696"/>
        <pc:sldMkLst>
          <pc:docMk/>
          <pc:sldMk cId="1645257428" sldId="4896"/>
        </pc:sldMkLst>
      </pc:sldChg>
      <pc:sldChg chg="del">
        <pc:chgData name="Jessica Newport" userId="dede3334-717e-4998-a1ad-2432f5a188d4" providerId="ADAL" clId="{71450B28-6A91-49C5-BC88-2D7784511A7D}" dt="2026-02-09T10:28:52.674" v="1449" actId="2696"/>
        <pc:sldMkLst>
          <pc:docMk/>
          <pc:sldMk cId="2257585610" sldId="4897"/>
        </pc:sldMkLst>
      </pc:sldChg>
      <pc:sldChg chg="del">
        <pc:chgData name="Jessica Newport" userId="dede3334-717e-4998-a1ad-2432f5a188d4" providerId="ADAL" clId="{71450B28-6A91-49C5-BC88-2D7784511A7D}" dt="2026-02-09T10:30:12.564" v="1455" actId="2696"/>
        <pc:sldMkLst>
          <pc:docMk/>
          <pc:sldMk cId="474728612" sldId="4898"/>
        </pc:sldMkLst>
      </pc:sldChg>
      <pc:sldChg chg="del">
        <pc:chgData name="Jessica Newport" userId="dede3334-717e-4998-a1ad-2432f5a188d4" providerId="ADAL" clId="{71450B28-6A91-49C5-BC88-2D7784511A7D}" dt="2026-02-09T10:36:34.383" v="1503" actId="2696"/>
        <pc:sldMkLst>
          <pc:docMk/>
          <pc:sldMk cId="567497969" sldId="4899"/>
        </pc:sldMkLst>
      </pc:sldChg>
      <pc:sldChg chg="del">
        <pc:chgData name="Jessica Newport" userId="dede3334-717e-4998-a1ad-2432f5a188d4" providerId="ADAL" clId="{71450B28-6A91-49C5-BC88-2D7784511A7D}" dt="2026-02-09T10:40:24.443" v="1580" actId="2696"/>
        <pc:sldMkLst>
          <pc:docMk/>
          <pc:sldMk cId="3710578039" sldId="4900"/>
        </pc:sldMkLst>
      </pc:sldChg>
      <pc:sldChg chg="del">
        <pc:chgData name="Jessica Newport" userId="dede3334-717e-4998-a1ad-2432f5a188d4" providerId="ADAL" clId="{71450B28-6A91-49C5-BC88-2D7784511A7D}" dt="2026-02-09T10:44:12.772" v="1609" actId="2696"/>
        <pc:sldMkLst>
          <pc:docMk/>
          <pc:sldMk cId="1571497554" sldId="4901"/>
        </pc:sldMkLst>
      </pc:sldChg>
      <pc:sldChg chg="del">
        <pc:chgData name="Jessica Newport" userId="dede3334-717e-4998-a1ad-2432f5a188d4" providerId="ADAL" clId="{71450B28-6A91-49C5-BC88-2D7784511A7D}" dt="2026-02-09T10:37:38.557" v="1527" actId="2696"/>
        <pc:sldMkLst>
          <pc:docMk/>
          <pc:sldMk cId="2959436629" sldId="4902"/>
        </pc:sldMkLst>
      </pc:sldChg>
      <pc:sldChg chg="del">
        <pc:chgData name="Jessica Newport" userId="dede3334-717e-4998-a1ad-2432f5a188d4" providerId="ADAL" clId="{71450B28-6A91-49C5-BC88-2D7784511A7D}" dt="2026-02-09T10:38:51.946" v="1557" actId="2696"/>
        <pc:sldMkLst>
          <pc:docMk/>
          <pc:sldMk cId="1391405428" sldId="4903"/>
        </pc:sldMkLst>
      </pc:sldChg>
      <pc:sldChg chg="modSp add mod">
        <pc:chgData name="Jessica Newport" userId="dede3334-717e-4998-a1ad-2432f5a188d4" providerId="ADAL" clId="{71450B28-6A91-49C5-BC88-2D7784511A7D}" dt="2026-02-06T11:18:19.826" v="67" actId="1076"/>
        <pc:sldMkLst>
          <pc:docMk/>
          <pc:sldMk cId="3204330455" sldId="4904"/>
        </pc:sldMkLst>
        <pc:spChg chg="mod">
          <ac:chgData name="Jessica Newport" userId="dede3334-717e-4998-a1ad-2432f5a188d4" providerId="ADAL" clId="{71450B28-6A91-49C5-BC88-2D7784511A7D}" dt="2026-02-06T11:18:19.826" v="67" actId="1076"/>
          <ac:spMkLst>
            <pc:docMk/>
            <pc:sldMk cId="3204330455" sldId="4904"/>
            <ac:spMk id="2" creationId="{2DEB43C0-5872-8A74-3E18-B0102ED36103}"/>
          </ac:spMkLst>
        </pc:spChg>
        <pc:spChg chg="mod">
          <ac:chgData name="Jessica Newport" userId="dede3334-717e-4998-a1ad-2432f5a188d4" providerId="ADAL" clId="{71450B28-6A91-49C5-BC88-2D7784511A7D}" dt="2026-02-06T11:18:14.315" v="66" actId="2711"/>
          <ac:spMkLst>
            <pc:docMk/>
            <pc:sldMk cId="3204330455" sldId="4904"/>
            <ac:spMk id="6" creationId="{C15D8122-83AF-06E6-7A9C-DBF0CCAA3705}"/>
          </ac:spMkLst>
        </pc:spChg>
      </pc:sldChg>
      <pc:sldChg chg="addSp delSp modSp add mod ord">
        <pc:chgData name="Jessica Newport" userId="dede3334-717e-4998-a1ad-2432f5a188d4" providerId="ADAL" clId="{71450B28-6A91-49C5-BC88-2D7784511A7D}" dt="2026-02-06T11:30:08.322" v="339" actId="14100"/>
        <pc:sldMkLst>
          <pc:docMk/>
          <pc:sldMk cId="1682831666" sldId="4905"/>
        </pc:sldMkLst>
        <pc:spChg chg="mod">
          <ac:chgData name="Jessica Newport" userId="dede3334-717e-4998-a1ad-2432f5a188d4" providerId="ADAL" clId="{71450B28-6A91-49C5-BC88-2D7784511A7D}" dt="2026-02-06T11:18:57.578" v="105" actId="1076"/>
          <ac:spMkLst>
            <pc:docMk/>
            <pc:sldMk cId="1682831666" sldId="4905"/>
            <ac:spMk id="2" creationId="{8EEFBE67-9F80-1949-F904-DA1AC9997706}"/>
          </ac:spMkLst>
        </pc:spChg>
        <pc:spChg chg="mod">
          <ac:chgData name="Jessica Newport" userId="dede3334-717e-4998-a1ad-2432f5a188d4" providerId="ADAL" clId="{71450B28-6A91-49C5-BC88-2D7784511A7D}" dt="2026-02-06T11:19:53.764" v="114" actId="1076"/>
          <ac:spMkLst>
            <pc:docMk/>
            <pc:sldMk cId="1682831666" sldId="4905"/>
            <ac:spMk id="6" creationId="{403AD10B-65D9-093F-3073-0BE2D0731295}"/>
          </ac:spMkLst>
        </pc:spChg>
        <pc:picChg chg="add mod">
          <ac:chgData name="Jessica Newport" userId="dede3334-717e-4998-a1ad-2432f5a188d4" providerId="ADAL" clId="{71450B28-6A91-49C5-BC88-2D7784511A7D}" dt="2026-02-06T11:30:08.322" v="339" actId="14100"/>
          <ac:picMkLst>
            <pc:docMk/>
            <pc:sldMk cId="1682831666" sldId="4905"/>
            <ac:picMk id="7" creationId="{ACDB25A3-2FF6-F415-BCEE-C051EF8E8023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6T11:30:45.365" v="406" actId="20577"/>
        <pc:sldMkLst>
          <pc:docMk/>
          <pc:sldMk cId="2643208650" sldId="4906"/>
        </pc:sldMkLst>
        <pc:spChg chg="mod">
          <ac:chgData name="Jessica Newport" userId="dede3334-717e-4998-a1ad-2432f5a188d4" providerId="ADAL" clId="{71450B28-6A91-49C5-BC88-2D7784511A7D}" dt="2026-02-06T11:28:01.147" v="324" actId="1076"/>
          <ac:spMkLst>
            <pc:docMk/>
            <pc:sldMk cId="2643208650" sldId="4906"/>
            <ac:spMk id="2" creationId="{FA940485-F485-B7AF-F326-284649BB6C61}"/>
          </ac:spMkLst>
        </pc:spChg>
        <pc:spChg chg="add mod">
          <ac:chgData name="Jessica Newport" userId="dede3334-717e-4998-a1ad-2432f5a188d4" providerId="ADAL" clId="{71450B28-6A91-49C5-BC88-2D7784511A7D}" dt="2026-02-06T11:28:30.268" v="331" actId="1076"/>
          <ac:spMkLst>
            <pc:docMk/>
            <pc:sldMk cId="2643208650" sldId="4906"/>
            <ac:spMk id="5" creationId="{742DB322-6632-E73E-3A0E-D4C486E9A569}"/>
          </ac:spMkLst>
        </pc:spChg>
        <pc:spChg chg="add mod">
          <ac:chgData name="Jessica Newport" userId="dede3334-717e-4998-a1ad-2432f5a188d4" providerId="ADAL" clId="{71450B28-6A91-49C5-BC88-2D7784511A7D}" dt="2026-02-06T11:28:28.605" v="330" actId="1076"/>
          <ac:spMkLst>
            <pc:docMk/>
            <pc:sldMk cId="2643208650" sldId="4906"/>
            <ac:spMk id="7" creationId="{CCC933BA-A077-D216-A37A-3F9469D46195}"/>
          </ac:spMkLst>
        </pc:spChg>
        <pc:spChg chg="add mod">
          <ac:chgData name="Jessica Newport" userId="dede3334-717e-4998-a1ad-2432f5a188d4" providerId="ADAL" clId="{71450B28-6A91-49C5-BC88-2D7784511A7D}" dt="2026-02-06T11:28:26.194" v="329" actId="1076"/>
          <ac:spMkLst>
            <pc:docMk/>
            <pc:sldMk cId="2643208650" sldId="4906"/>
            <ac:spMk id="8" creationId="{03FB58BF-83EF-F897-FDD5-8912FDEB0CF7}"/>
          </ac:spMkLst>
        </pc:spChg>
        <pc:picChg chg="add mod">
          <ac:chgData name="Jessica Newport" userId="dede3334-717e-4998-a1ad-2432f5a188d4" providerId="ADAL" clId="{71450B28-6A91-49C5-BC88-2D7784511A7D}" dt="2026-02-06T11:28:14.596" v="327" actId="1076"/>
          <ac:picMkLst>
            <pc:docMk/>
            <pc:sldMk cId="2643208650" sldId="4906"/>
            <ac:picMk id="10" creationId="{BFF3EA3B-1750-FB45-F255-FCC386677577}"/>
          </ac:picMkLst>
        </pc:picChg>
      </pc:sldChg>
      <pc:sldChg chg="modSp add mod ord">
        <pc:chgData name="Jessica Newport" userId="dede3334-717e-4998-a1ad-2432f5a188d4" providerId="ADAL" clId="{71450B28-6A91-49C5-BC88-2D7784511A7D}" dt="2026-02-06T11:33:23.699" v="458" actId="20577"/>
        <pc:sldMkLst>
          <pc:docMk/>
          <pc:sldMk cId="236640741" sldId="4907"/>
        </pc:sldMkLst>
        <pc:spChg chg="mod">
          <ac:chgData name="Jessica Newport" userId="dede3334-717e-4998-a1ad-2432f5a188d4" providerId="ADAL" clId="{71450B28-6A91-49C5-BC88-2D7784511A7D}" dt="2026-02-06T11:33:23.699" v="458" actId="20577"/>
          <ac:spMkLst>
            <pc:docMk/>
            <pc:sldMk cId="236640741" sldId="4907"/>
            <ac:spMk id="2" creationId="{C0E9FAE8-7703-5312-03DD-64FC4D54D4F8}"/>
          </ac:spMkLst>
        </pc:spChg>
        <pc:spChg chg="mod">
          <ac:chgData name="Jessica Newport" userId="dede3334-717e-4998-a1ad-2432f5a188d4" providerId="ADAL" clId="{71450B28-6A91-49C5-BC88-2D7784511A7D}" dt="2026-02-06T11:33:00.153" v="454" actId="113"/>
          <ac:spMkLst>
            <pc:docMk/>
            <pc:sldMk cId="236640741" sldId="4907"/>
            <ac:spMk id="6" creationId="{29299AA5-8A6C-6014-21B8-F64EEADB5FF3}"/>
          </ac:spMkLst>
        </pc:spChg>
        <pc:picChg chg="mod">
          <ac:chgData name="Jessica Newport" userId="dede3334-717e-4998-a1ad-2432f5a188d4" providerId="ADAL" clId="{71450B28-6A91-49C5-BC88-2D7784511A7D}" dt="2026-02-06T11:32:43.822" v="451" actId="1076"/>
          <ac:picMkLst>
            <pc:docMk/>
            <pc:sldMk cId="236640741" sldId="4907"/>
            <ac:picMk id="7" creationId="{5AE2CB54-4D48-1D89-C703-404578DD2D63}"/>
          </ac:picMkLst>
        </pc:picChg>
      </pc:sldChg>
      <pc:sldChg chg="addSp delSp modSp add mod ord">
        <pc:chgData name="Jessica Newport" userId="dede3334-717e-4998-a1ad-2432f5a188d4" providerId="ADAL" clId="{71450B28-6A91-49C5-BC88-2D7784511A7D}" dt="2026-02-06T11:36:56.298" v="489" actId="1076"/>
        <pc:sldMkLst>
          <pc:docMk/>
          <pc:sldMk cId="533651768" sldId="4908"/>
        </pc:sldMkLst>
        <pc:spChg chg="mod">
          <ac:chgData name="Jessica Newport" userId="dede3334-717e-4998-a1ad-2432f5a188d4" providerId="ADAL" clId="{71450B28-6A91-49C5-BC88-2D7784511A7D}" dt="2026-02-06T11:34:36.314" v="474" actId="1076"/>
          <ac:spMkLst>
            <pc:docMk/>
            <pc:sldMk cId="533651768" sldId="4908"/>
            <ac:spMk id="2" creationId="{054AC183-58A2-6BC0-8C81-5EA943B30F24}"/>
          </ac:spMkLst>
        </pc:spChg>
        <pc:spChg chg="mod">
          <ac:chgData name="Jessica Newport" userId="dede3334-717e-4998-a1ad-2432f5a188d4" providerId="ADAL" clId="{71450B28-6A91-49C5-BC88-2D7784511A7D}" dt="2026-02-06T11:35:14.046" v="479" actId="1076"/>
          <ac:spMkLst>
            <pc:docMk/>
            <pc:sldMk cId="533651768" sldId="4908"/>
            <ac:spMk id="6" creationId="{0C586CDF-FC0A-6E13-050A-88111D39FAA6}"/>
          </ac:spMkLst>
        </pc:spChg>
        <pc:picChg chg="add mod">
          <ac:chgData name="Jessica Newport" userId="dede3334-717e-4998-a1ad-2432f5a188d4" providerId="ADAL" clId="{71450B28-6A91-49C5-BC88-2D7784511A7D}" dt="2026-02-06T11:36:56.298" v="489" actId="1076"/>
          <ac:picMkLst>
            <pc:docMk/>
            <pc:sldMk cId="533651768" sldId="4908"/>
            <ac:picMk id="5" creationId="{140BE624-7C1F-6D1F-7841-199932B0A9B9}"/>
          </ac:picMkLst>
        </pc:picChg>
      </pc:sldChg>
      <pc:sldChg chg="addSp delSp modSp add mod modClrScheme chgLayout">
        <pc:chgData name="Jessica Newport" userId="dede3334-717e-4998-a1ad-2432f5a188d4" providerId="ADAL" clId="{71450B28-6A91-49C5-BC88-2D7784511A7D}" dt="2026-02-06T11:39:11.448" v="535" actId="1076"/>
        <pc:sldMkLst>
          <pc:docMk/>
          <pc:sldMk cId="1293840823" sldId="4909"/>
        </pc:sldMkLst>
        <pc:spChg chg="mod">
          <ac:chgData name="Jessica Newport" userId="dede3334-717e-4998-a1ad-2432f5a188d4" providerId="ADAL" clId="{71450B28-6A91-49C5-BC88-2D7784511A7D}" dt="2026-02-06T11:39:11.448" v="535" actId="1076"/>
          <ac:spMkLst>
            <pc:docMk/>
            <pc:sldMk cId="1293840823" sldId="4909"/>
            <ac:spMk id="2" creationId="{5BA7DFAD-04AA-D4F1-70D8-ED346E89ADC2}"/>
          </ac:spMkLst>
        </pc:spChg>
        <pc:spChg chg="ord">
          <ac:chgData name="Jessica Newport" userId="dede3334-717e-4998-a1ad-2432f5a188d4" providerId="ADAL" clId="{71450B28-6A91-49C5-BC88-2D7784511A7D}" dt="2026-02-06T11:39:02.921" v="533" actId="26606"/>
          <ac:spMkLst>
            <pc:docMk/>
            <pc:sldMk cId="1293840823" sldId="4909"/>
            <ac:spMk id="4" creationId="{8CFA7FCE-D3A8-520F-799F-27FAF58E371D}"/>
          </ac:spMkLst>
        </pc:spChg>
        <pc:picChg chg="add mod">
          <ac:chgData name="Jessica Newport" userId="dede3334-717e-4998-a1ad-2432f5a188d4" providerId="ADAL" clId="{71450B28-6A91-49C5-BC88-2D7784511A7D}" dt="2026-02-06T11:39:06.305" v="534" actId="14100"/>
          <ac:picMkLst>
            <pc:docMk/>
            <pc:sldMk cId="1293840823" sldId="4909"/>
            <ac:picMk id="3" creationId="{29119A21-BBB7-F320-1895-421789F587F7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6T16:49:16.404" v="569" actId="20577"/>
        <pc:sldMkLst>
          <pc:docMk/>
          <pc:sldMk cId="2636698043" sldId="4910"/>
        </pc:sldMkLst>
        <pc:spChg chg="mod">
          <ac:chgData name="Jessica Newport" userId="dede3334-717e-4998-a1ad-2432f5a188d4" providerId="ADAL" clId="{71450B28-6A91-49C5-BC88-2D7784511A7D}" dt="2026-02-06T16:46:39.776" v="557" actId="1076"/>
          <ac:spMkLst>
            <pc:docMk/>
            <pc:sldMk cId="2636698043" sldId="4910"/>
            <ac:spMk id="2" creationId="{DE9F2C94-2647-F288-0EB7-274856602231}"/>
          </ac:spMkLst>
        </pc:spChg>
        <pc:spChg chg="mod">
          <ac:chgData name="Jessica Newport" userId="dede3334-717e-4998-a1ad-2432f5a188d4" providerId="ADAL" clId="{71450B28-6A91-49C5-BC88-2D7784511A7D}" dt="2026-02-06T16:49:12.022" v="568" actId="1076"/>
          <ac:spMkLst>
            <pc:docMk/>
            <pc:sldMk cId="2636698043" sldId="4910"/>
            <ac:spMk id="6" creationId="{F2EB067D-A63E-5363-8466-16F7D5DF09E7}"/>
          </ac:spMkLst>
        </pc:spChg>
        <pc:picChg chg="add mod">
          <ac:chgData name="Jessica Newport" userId="dede3334-717e-4998-a1ad-2432f5a188d4" providerId="ADAL" clId="{71450B28-6A91-49C5-BC88-2D7784511A7D}" dt="2026-02-06T16:48:28.095" v="564" actId="1076"/>
          <ac:picMkLst>
            <pc:docMk/>
            <pc:sldMk cId="2636698043" sldId="4910"/>
            <ac:picMk id="7" creationId="{6FFDDE8F-BF23-A70E-90EE-0302C127CDCA}"/>
          </ac:picMkLst>
        </pc:picChg>
      </pc:sldChg>
      <pc:sldChg chg="addSp delSp modSp add mod">
        <pc:chgData name="Jessica Newport" userId="dede3334-717e-4998-a1ad-2432f5a188d4" providerId="ADAL" clId="{71450B28-6A91-49C5-BC88-2D7784511A7D}" dt="2026-02-06T16:50:34.856" v="611" actId="1076"/>
        <pc:sldMkLst>
          <pc:docMk/>
          <pc:sldMk cId="1289124791" sldId="4911"/>
        </pc:sldMkLst>
        <pc:spChg chg="mod">
          <ac:chgData name="Jessica Newport" userId="dede3334-717e-4998-a1ad-2432f5a188d4" providerId="ADAL" clId="{71450B28-6A91-49C5-BC88-2D7784511A7D}" dt="2026-02-06T16:50:06.200" v="603" actId="1076"/>
          <ac:spMkLst>
            <pc:docMk/>
            <pc:sldMk cId="1289124791" sldId="4911"/>
            <ac:spMk id="2" creationId="{3E4B1BA8-A8BE-0258-D3FC-AA2BE9405A41}"/>
          </ac:spMkLst>
        </pc:spChg>
        <pc:spChg chg="mod">
          <ac:chgData name="Jessica Newport" userId="dede3334-717e-4998-a1ad-2432f5a188d4" providerId="ADAL" clId="{71450B28-6A91-49C5-BC88-2D7784511A7D}" dt="2026-02-06T16:49:54.049" v="575" actId="1076"/>
          <ac:spMkLst>
            <pc:docMk/>
            <pc:sldMk cId="1289124791" sldId="4911"/>
            <ac:spMk id="6" creationId="{B4FF42C0-BA06-E199-2781-FED26237EECB}"/>
          </ac:spMkLst>
        </pc:spChg>
        <pc:picChg chg="add mod">
          <ac:chgData name="Jessica Newport" userId="dede3334-717e-4998-a1ad-2432f5a188d4" providerId="ADAL" clId="{71450B28-6A91-49C5-BC88-2D7784511A7D}" dt="2026-02-06T16:50:34.856" v="611" actId="1076"/>
          <ac:picMkLst>
            <pc:docMk/>
            <pc:sldMk cId="1289124791" sldId="4911"/>
            <ac:picMk id="5" creationId="{484733CC-9161-C47A-1778-94E7B27EF13A}"/>
          </ac:picMkLst>
        </pc:picChg>
      </pc:sldChg>
      <pc:sldChg chg="modSp add mod">
        <pc:chgData name="Jessica Newport" userId="dede3334-717e-4998-a1ad-2432f5a188d4" providerId="ADAL" clId="{71450B28-6A91-49C5-BC88-2D7784511A7D}" dt="2026-02-06T16:51:22.806" v="640" actId="1076"/>
        <pc:sldMkLst>
          <pc:docMk/>
          <pc:sldMk cId="846187020" sldId="4912"/>
        </pc:sldMkLst>
        <pc:spChg chg="mod">
          <ac:chgData name="Jessica Newport" userId="dede3334-717e-4998-a1ad-2432f5a188d4" providerId="ADAL" clId="{71450B28-6A91-49C5-BC88-2D7784511A7D}" dt="2026-02-06T16:50:56.458" v="636" actId="20577"/>
          <ac:spMkLst>
            <pc:docMk/>
            <pc:sldMk cId="846187020" sldId="4912"/>
            <ac:spMk id="2" creationId="{853F3FF5-7475-B402-51F5-29FFC3C71970}"/>
          </ac:spMkLst>
        </pc:spChg>
        <pc:spChg chg="mod">
          <ac:chgData name="Jessica Newport" userId="dede3334-717e-4998-a1ad-2432f5a188d4" providerId="ADAL" clId="{71450B28-6A91-49C5-BC88-2D7784511A7D}" dt="2026-02-06T16:51:22.806" v="640" actId="1076"/>
          <ac:spMkLst>
            <pc:docMk/>
            <pc:sldMk cId="846187020" sldId="4912"/>
            <ac:spMk id="6" creationId="{E2CB6140-252C-C75E-4879-647299BDDE87}"/>
          </ac:spMkLst>
        </pc:spChg>
      </pc:sldChg>
      <pc:sldChg chg="addSp delSp modSp add mod">
        <pc:chgData name="Jessica Newport" userId="dede3334-717e-4998-a1ad-2432f5a188d4" providerId="ADAL" clId="{71450B28-6A91-49C5-BC88-2D7784511A7D}" dt="2026-02-06T16:52:55.378" v="671" actId="14100"/>
        <pc:sldMkLst>
          <pc:docMk/>
          <pc:sldMk cId="1112219911" sldId="4913"/>
        </pc:sldMkLst>
        <pc:spChg chg="mod">
          <ac:chgData name="Jessica Newport" userId="dede3334-717e-4998-a1ad-2432f5a188d4" providerId="ADAL" clId="{71450B28-6A91-49C5-BC88-2D7784511A7D}" dt="2026-02-06T16:51:48.518" v="659" actId="5793"/>
          <ac:spMkLst>
            <pc:docMk/>
            <pc:sldMk cId="1112219911" sldId="4913"/>
            <ac:spMk id="2" creationId="{EE8106AB-0001-D3A3-46B9-BDEDF1FC0130}"/>
          </ac:spMkLst>
        </pc:spChg>
        <pc:spChg chg="mod">
          <ac:chgData name="Jessica Newport" userId="dede3334-717e-4998-a1ad-2432f5a188d4" providerId="ADAL" clId="{71450B28-6A91-49C5-BC88-2D7784511A7D}" dt="2026-02-06T16:52:14.872" v="664" actId="1076"/>
          <ac:spMkLst>
            <pc:docMk/>
            <pc:sldMk cId="1112219911" sldId="4913"/>
            <ac:spMk id="6" creationId="{75A5FE0D-A27E-0063-5AC3-B495CB891998}"/>
          </ac:spMkLst>
        </pc:spChg>
        <pc:picChg chg="add mod">
          <ac:chgData name="Jessica Newport" userId="dede3334-717e-4998-a1ad-2432f5a188d4" providerId="ADAL" clId="{71450B28-6A91-49C5-BC88-2D7784511A7D}" dt="2026-02-06T16:52:55.378" v="671" actId="14100"/>
          <ac:picMkLst>
            <pc:docMk/>
            <pc:sldMk cId="1112219911" sldId="4913"/>
            <ac:picMk id="7" creationId="{1586C539-5B3D-63F1-1313-DF3911213A65}"/>
          </ac:picMkLst>
        </pc:picChg>
      </pc:sldChg>
      <pc:sldChg chg="addSp delSp modSp add mod modAnim">
        <pc:chgData name="Jessica Newport" userId="dede3334-717e-4998-a1ad-2432f5a188d4" providerId="ADAL" clId="{71450B28-6A91-49C5-BC88-2D7784511A7D}" dt="2026-02-06T17:09:08.397" v="678"/>
        <pc:sldMkLst>
          <pc:docMk/>
          <pc:sldMk cId="570088001" sldId="4914"/>
        </pc:sldMkLst>
        <pc:picChg chg="add mod">
          <ac:chgData name="Jessica Newport" userId="dede3334-717e-4998-a1ad-2432f5a188d4" providerId="ADAL" clId="{71450B28-6A91-49C5-BC88-2D7784511A7D}" dt="2026-02-06T17:09:08.397" v="678"/>
          <ac:picMkLst>
            <pc:docMk/>
            <pc:sldMk cId="570088001" sldId="4914"/>
            <ac:picMk id="3" creationId="{EE024C88-A63D-E06E-A447-F18BA982363D}"/>
          </ac:picMkLst>
        </pc:picChg>
      </pc:sldChg>
      <pc:sldChg chg="addSp delSp modSp add mod delAnim">
        <pc:chgData name="Jessica Newport" userId="dede3334-717e-4998-a1ad-2432f5a188d4" providerId="ADAL" clId="{71450B28-6A91-49C5-BC88-2D7784511A7D}" dt="2026-02-06T17:09:35.175" v="682"/>
        <pc:sldMkLst>
          <pc:docMk/>
          <pc:sldMk cId="2722712238" sldId="4915"/>
        </pc:sldMkLst>
        <pc:picChg chg="add mod">
          <ac:chgData name="Jessica Newport" userId="dede3334-717e-4998-a1ad-2432f5a188d4" providerId="ADAL" clId="{71450B28-6A91-49C5-BC88-2D7784511A7D}" dt="2026-02-06T17:09:35.175" v="682"/>
          <ac:picMkLst>
            <pc:docMk/>
            <pc:sldMk cId="2722712238" sldId="4915"/>
            <ac:picMk id="2" creationId="{80CE368F-662F-7261-CF71-D518CB126E17}"/>
          </ac:picMkLst>
        </pc:picChg>
      </pc:sldChg>
      <pc:sldChg chg="modSp add mod ord">
        <pc:chgData name="Jessica Newport" userId="dede3334-717e-4998-a1ad-2432f5a188d4" providerId="ADAL" clId="{71450B28-6A91-49C5-BC88-2D7784511A7D}" dt="2026-02-06T17:10:16.221" v="737" actId="1076"/>
        <pc:sldMkLst>
          <pc:docMk/>
          <pc:sldMk cId="3164666523" sldId="4916"/>
        </pc:sldMkLst>
        <pc:spChg chg="mod">
          <ac:chgData name="Jessica Newport" userId="dede3334-717e-4998-a1ad-2432f5a188d4" providerId="ADAL" clId="{71450B28-6A91-49C5-BC88-2D7784511A7D}" dt="2026-02-06T17:10:16.221" v="737" actId="1076"/>
          <ac:spMkLst>
            <pc:docMk/>
            <pc:sldMk cId="3164666523" sldId="4916"/>
            <ac:spMk id="2" creationId="{DCC139A7-8FB5-A3CA-F4CE-6C4D53F60228}"/>
          </ac:spMkLst>
        </pc:spChg>
      </pc:sldChg>
      <pc:sldChg chg="addSp delSp modSp add mod ord modNotesTx">
        <pc:chgData name="Jessica Newport" userId="dede3334-717e-4998-a1ad-2432f5a188d4" providerId="ADAL" clId="{71450B28-6A91-49C5-BC88-2D7784511A7D}" dt="2026-02-06T17:14:40.780" v="873" actId="20577"/>
        <pc:sldMkLst>
          <pc:docMk/>
          <pc:sldMk cId="3348364718" sldId="4917"/>
        </pc:sldMkLst>
        <pc:spChg chg="mod">
          <ac:chgData name="Jessica Newport" userId="dede3334-717e-4998-a1ad-2432f5a188d4" providerId="ADAL" clId="{71450B28-6A91-49C5-BC88-2D7784511A7D}" dt="2026-02-06T17:13:41.040" v="861" actId="14100"/>
          <ac:spMkLst>
            <pc:docMk/>
            <pc:sldMk cId="3348364718" sldId="4917"/>
            <ac:spMk id="2" creationId="{F7A1EF3B-0A64-49BD-2672-6220E21567E2}"/>
          </ac:spMkLst>
        </pc:spChg>
        <pc:spChg chg="mod">
          <ac:chgData name="Jessica Newport" userId="dede3334-717e-4998-a1ad-2432f5a188d4" providerId="ADAL" clId="{71450B28-6A91-49C5-BC88-2D7784511A7D}" dt="2026-02-06T17:13:04.951" v="827" actId="14100"/>
          <ac:spMkLst>
            <pc:docMk/>
            <pc:sldMk cId="3348364718" sldId="4917"/>
            <ac:spMk id="5" creationId="{61BB6F6C-409D-3CD4-A94F-05DAD9D8C5EA}"/>
          </ac:spMkLst>
        </pc:spChg>
        <pc:spChg chg="add mod">
          <ac:chgData name="Jessica Newport" userId="dede3334-717e-4998-a1ad-2432f5a188d4" providerId="ADAL" clId="{71450B28-6A91-49C5-BC88-2D7784511A7D}" dt="2026-02-06T17:13:16.876" v="830" actId="14100"/>
          <ac:spMkLst>
            <pc:docMk/>
            <pc:sldMk cId="3348364718" sldId="4917"/>
            <ac:spMk id="6" creationId="{2B14DC30-8684-73C7-972D-1ADF44FFC2D4}"/>
          </ac:spMkLst>
        </pc:spChg>
        <pc:spChg chg="mod">
          <ac:chgData name="Jessica Newport" userId="dede3334-717e-4998-a1ad-2432f5a188d4" providerId="ADAL" clId="{71450B28-6A91-49C5-BC88-2D7784511A7D}" dt="2026-02-06T17:13:09.745" v="828" actId="14100"/>
          <ac:spMkLst>
            <pc:docMk/>
            <pc:sldMk cId="3348364718" sldId="4917"/>
            <ac:spMk id="7" creationId="{E8F99C2F-C761-11FD-A65E-9F1D09406336}"/>
          </ac:spMkLst>
        </pc:spChg>
        <pc:spChg chg="mod">
          <ac:chgData name="Jessica Newport" userId="dede3334-717e-4998-a1ad-2432f5a188d4" providerId="ADAL" clId="{71450B28-6A91-49C5-BC88-2D7784511A7D}" dt="2026-02-06T17:13:12.704" v="829" actId="14100"/>
          <ac:spMkLst>
            <pc:docMk/>
            <pc:sldMk cId="3348364718" sldId="4917"/>
            <ac:spMk id="8" creationId="{8C810571-C28E-762D-F28A-0C0F4E622E90}"/>
          </ac:spMkLst>
        </pc:spChg>
        <pc:spChg chg="add mod">
          <ac:chgData name="Jessica Newport" userId="dede3334-717e-4998-a1ad-2432f5a188d4" providerId="ADAL" clId="{71450B28-6A91-49C5-BC88-2D7784511A7D}" dt="2026-02-06T17:13:22.624" v="831" actId="14100"/>
          <ac:spMkLst>
            <pc:docMk/>
            <pc:sldMk cId="3348364718" sldId="4917"/>
            <ac:spMk id="9" creationId="{9FD13A13-B0AC-1020-115F-9C7C7E2EE243}"/>
          </ac:spMkLst>
        </pc:spChg>
        <pc:picChg chg="add mod">
          <ac:chgData name="Jessica Newport" userId="dede3334-717e-4998-a1ad-2432f5a188d4" providerId="ADAL" clId="{71450B28-6A91-49C5-BC88-2D7784511A7D}" dt="2026-02-06T17:14:12.456" v="867" actId="1076"/>
          <ac:picMkLst>
            <pc:docMk/>
            <pc:sldMk cId="3348364718" sldId="4917"/>
            <ac:picMk id="11" creationId="{A116475A-F8C5-04C1-80FB-63FF0BA6E94B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6T17:17:03.790" v="928" actId="1076"/>
        <pc:sldMkLst>
          <pc:docMk/>
          <pc:sldMk cId="4151607927" sldId="4918"/>
        </pc:sldMkLst>
        <pc:spChg chg="mod">
          <ac:chgData name="Jessica Newport" userId="dede3334-717e-4998-a1ad-2432f5a188d4" providerId="ADAL" clId="{71450B28-6A91-49C5-BC88-2D7784511A7D}" dt="2026-02-06T17:16:20.793" v="918" actId="1076"/>
          <ac:spMkLst>
            <pc:docMk/>
            <pc:sldMk cId="4151607927" sldId="4918"/>
            <ac:spMk id="2" creationId="{EFDD9CD1-7905-3934-2482-6C3E74B318ED}"/>
          </ac:spMkLst>
        </pc:spChg>
        <pc:spChg chg="add mod">
          <ac:chgData name="Jessica Newport" userId="dede3334-717e-4998-a1ad-2432f5a188d4" providerId="ADAL" clId="{71450B28-6A91-49C5-BC88-2D7784511A7D}" dt="2026-02-06T17:16:18.241" v="917" actId="1076"/>
          <ac:spMkLst>
            <pc:docMk/>
            <pc:sldMk cId="4151607927" sldId="4918"/>
            <ac:spMk id="10" creationId="{4334E539-2108-2526-A9CD-630C93FC578B}"/>
          </ac:spMkLst>
        </pc:spChg>
        <pc:picChg chg="add mod">
          <ac:chgData name="Jessica Newport" userId="dede3334-717e-4998-a1ad-2432f5a188d4" providerId="ADAL" clId="{71450B28-6A91-49C5-BC88-2D7784511A7D}" dt="2026-02-06T17:17:03.790" v="928" actId="1076"/>
          <ac:picMkLst>
            <pc:docMk/>
            <pc:sldMk cId="4151607927" sldId="4918"/>
            <ac:picMk id="13" creationId="{ADABADEA-959D-ECFB-7BAB-666DA570E546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9T10:03:24.393" v="1047" actId="20577"/>
        <pc:sldMkLst>
          <pc:docMk/>
          <pc:sldMk cId="381083125" sldId="4919"/>
        </pc:sldMkLst>
        <pc:spChg chg="mod">
          <ac:chgData name="Jessica Newport" userId="dede3334-717e-4998-a1ad-2432f5a188d4" providerId="ADAL" clId="{71450B28-6A91-49C5-BC88-2D7784511A7D}" dt="2026-02-09T10:00:34.096" v="960" actId="20577"/>
          <ac:spMkLst>
            <pc:docMk/>
            <pc:sldMk cId="381083125" sldId="4919"/>
            <ac:spMk id="2" creationId="{E91AA0DD-7E7F-44E3-14B7-17DD353E31FC}"/>
          </ac:spMkLst>
        </pc:spChg>
        <pc:spChg chg="add del mod">
          <ac:chgData name="Jessica Newport" userId="dede3334-717e-4998-a1ad-2432f5a188d4" providerId="ADAL" clId="{71450B28-6A91-49C5-BC88-2D7784511A7D}" dt="2026-02-09T10:03:10.237" v="1045" actId="478"/>
          <ac:spMkLst>
            <pc:docMk/>
            <pc:sldMk cId="381083125" sldId="4919"/>
            <ac:spMk id="6" creationId="{0032203D-F46D-CD46-563F-C7CAECC38860}"/>
          </ac:spMkLst>
        </pc:spChg>
        <pc:spChg chg="mod">
          <ac:chgData name="Jessica Newport" userId="dede3334-717e-4998-a1ad-2432f5a188d4" providerId="ADAL" clId="{71450B28-6A91-49C5-BC88-2D7784511A7D}" dt="2026-02-09T10:01:12.889" v="1038" actId="1076"/>
          <ac:spMkLst>
            <pc:docMk/>
            <pc:sldMk cId="381083125" sldId="4919"/>
            <ac:spMk id="10" creationId="{6E98DBA1-FB6F-B56D-806E-043109E5EB58}"/>
          </ac:spMkLst>
        </pc:spChg>
        <pc:picChg chg="add mod">
          <ac:chgData name="Jessica Newport" userId="dede3334-717e-4998-a1ad-2432f5a188d4" providerId="ADAL" clId="{71450B28-6A91-49C5-BC88-2D7784511A7D}" dt="2026-02-09T10:03:13.325" v="1046" actId="14100"/>
          <ac:picMkLst>
            <pc:docMk/>
            <pc:sldMk cId="381083125" sldId="4919"/>
            <ac:picMk id="5" creationId="{8A6533E0-B30E-A8A2-A908-E03D852A923C}"/>
          </ac:picMkLst>
        </pc:picChg>
        <pc:picChg chg="del">
          <ac:chgData name="Jessica Newport" userId="dede3334-717e-4998-a1ad-2432f5a188d4" providerId="ADAL" clId="{71450B28-6A91-49C5-BC88-2D7784511A7D}" dt="2026-02-09T10:01:15.303" v="1039" actId="478"/>
          <ac:picMkLst>
            <pc:docMk/>
            <pc:sldMk cId="381083125" sldId="4919"/>
            <ac:picMk id="13" creationId="{9C5C3D08-FEDB-A34B-D9B3-AD31ABF25F06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9T10:07:16.592" v="1127" actId="33524"/>
        <pc:sldMkLst>
          <pc:docMk/>
          <pc:sldMk cId="2498776918" sldId="4920"/>
        </pc:sldMkLst>
        <pc:spChg chg="mod">
          <ac:chgData name="Jessica Newport" userId="dede3334-717e-4998-a1ad-2432f5a188d4" providerId="ADAL" clId="{71450B28-6A91-49C5-BC88-2D7784511A7D}" dt="2026-02-09T10:06:15.108" v="1124" actId="255"/>
          <ac:spMkLst>
            <pc:docMk/>
            <pc:sldMk cId="2498776918" sldId="4920"/>
            <ac:spMk id="2" creationId="{C9FE677D-8951-2DC7-CE63-DF731B07BCC1}"/>
          </ac:spMkLst>
        </pc:spChg>
        <pc:spChg chg="add del mod">
          <ac:chgData name="Jessica Newport" userId="dede3334-717e-4998-a1ad-2432f5a188d4" providerId="ADAL" clId="{71450B28-6A91-49C5-BC88-2D7784511A7D}" dt="2026-02-09T10:04:54.536" v="1073" actId="478"/>
          <ac:spMkLst>
            <pc:docMk/>
            <pc:sldMk cId="2498776918" sldId="4920"/>
            <ac:spMk id="7" creationId="{F801AE2C-5DAF-A78D-1B94-41778EB6CEDA}"/>
          </ac:spMkLst>
        </pc:spChg>
        <pc:spChg chg="mod">
          <ac:chgData name="Jessica Newport" userId="dede3334-717e-4998-a1ad-2432f5a188d4" providerId="ADAL" clId="{71450B28-6A91-49C5-BC88-2D7784511A7D}" dt="2026-02-09T10:06:20.336" v="1125" actId="1076"/>
          <ac:spMkLst>
            <pc:docMk/>
            <pc:sldMk cId="2498776918" sldId="4920"/>
            <ac:spMk id="10" creationId="{87B97D22-FF2E-1D7A-8B7C-738595C79F36}"/>
          </ac:spMkLst>
        </pc:spChg>
        <pc:picChg chg="del">
          <ac:chgData name="Jessica Newport" userId="dede3334-717e-4998-a1ad-2432f5a188d4" providerId="ADAL" clId="{71450B28-6A91-49C5-BC88-2D7784511A7D}" dt="2026-02-09T10:03:54.683" v="1069" actId="478"/>
          <ac:picMkLst>
            <pc:docMk/>
            <pc:sldMk cId="2498776918" sldId="4920"/>
            <ac:picMk id="5" creationId="{A0746CE7-0F77-28A0-CB7E-83ACDC41DDF5}"/>
          </ac:picMkLst>
        </pc:picChg>
        <pc:picChg chg="add mod">
          <ac:chgData name="Jessica Newport" userId="dede3334-717e-4998-a1ad-2432f5a188d4" providerId="ADAL" clId="{71450B28-6A91-49C5-BC88-2D7784511A7D}" dt="2026-02-09T10:06:26.198" v="1126" actId="1076"/>
          <ac:picMkLst>
            <pc:docMk/>
            <pc:sldMk cId="2498776918" sldId="4920"/>
            <ac:picMk id="6" creationId="{11B021B2-7C45-AECF-EA0E-71A917175EB1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9T10:10:29.058" v="1173" actId="20577"/>
        <pc:sldMkLst>
          <pc:docMk/>
          <pc:sldMk cId="2428116233" sldId="4921"/>
        </pc:sldMkLst>
        <pc:spChg chg="mod">
          <ac:chgData name="Jessica Newport" userId="dede3334-717e-4998-a1ad-2432f5a188d4" providerId="ADAL" clId="{71450B28-6A91-49C5-BC88-2D7784511A7D}" dt="2026-02-09T10:07:47.123" v="1148" actId="20577"/>
          <ac:spMkLst>
            <pc:docMk/>
            <pc:sldMk cId="2428116233" sldId="4921"/>
            <ac:spMk id="2" creationId="{058A14D3-D0ED-CC8D-6D83-E6B1B323380E}"/>
          </ac:spMkLst>
        </pc:spChg>
        <pc:spChg chg="add del mod">
          <ac:chgData name="Jessica Newport" userId="dede3334-717e-4998-a1ad-2432f5a188d4" providerId="ADAL" clId="{71450B28-6A91-49C5-BC88-2D7784511A7D}" dt="2026-02-09T10:09:27.334" v="1164" actId="478"/>
          <ac:spMkLst>
            <pc:docMk/>
            <pc:sldMk cId="2428116233" sldId="4921"/>
            <ac:spMk id="9" creationId="{99CE3115-D53F-AABD-E42D-0B2CCF004B74}"/>
          </ac:spMkLst>
        </pc:spChg>
        <pc:spChg chg="mod">
          <ac:chgData name="Jessica Newport" userId="dede3334-717e-4998-a1ad-2432f5a188d4" providerId="ADAL" clId="{71450B28-6A91-49C5-BC88-2D7784511A7D}" dt="2026-02-09T10:08:45.092" v="1157" actId="1076"/>
          <ac:spMkLst>
            <pc:docMk/>
            <pc:sldMk cId="2428116233" sldId="4921"/>
            <ac:spMk id="10" creationId="{0905AE07-1EAF-CA5B-8C92-66898A880FE2}"/>
          </ac:spMkLst>
        </pc:spChg>
        <pc:picChg chg="add del mod">
          <ac:chgData name="Jessica Newport" userId="dede3334-717e-4998-a1ad-2432f5a188d4" providerId="ADAL" clId="{71450B28-6A91-49C5-BC88-2D7784511A7D}" dt="2026-02-09T10:09:27.334" v="1164" actId="478"/>
          <ac:picMkLst>
            <pc:docMk/>
            <pc:sldMk cId="2428116233" sldId="4921"/>
            <ac:picMk id="5" creationId="{1ECA5D4D-9BDC-43AD-258F-44AA74C6E8BB}"/>
          </ac:picMkLst>
        </pc:picChg>
        <pc:picChg chg="del">
          <ac:chgData name="Jessica Newport" userId="dede3334-717e-4998-a1ad-2432f5a188d4" providerId="ADAL" clId="{71450B28-6A91-49C5-BC88-2D7784511A7D}" dt="2026-02-09T10:08:50.794" v="1158" actId="478"/>
          <ac:picMkLst>
            <pc:docMk/>
            <pc:sldMk cId="2428116233" sldId="4921"/>
            <ac:picMk id="6" creationId="{C85ADA1A-38D0-477F-D727-F90180DB27C7}"/>
          </ac:picMkLst>
        </pc:picChg>
        <pc:picChg chg="add del mod">
          <ac:chgData name="Jessica Newport" userId="dede3334-717e-4998-a1ad-2432f5a188d4" providerId="ADAL" clId="{71450B28-6A91-49C5-BC88-2D7784511A7D}" dt="2026-02-09T10:09:27.334" v="1164" actId="478"/>
          <ac:picMkLst>
            <pc:docMk/>
            <pc:sldMk cId="2428116233" sldId="4921"/>
            <ac:picMk id="8" creationId="{B12C2824-FBA0-2603-9A99-D45D716664DA}"/>
          </ac:picMkLst>
        </pc:picChg>
        <pc:picChg chg="add mod">
          <ac:chgData name="Jessica Newport" userId="dede3334-717e-4998-a1ad-2432f5a188d4" providerId="ADAL" clId="{71450B28-6A91-49C5-BC88-2D7784511A7D}" dt="2026-02-09T10:10:20.637" v="1172" actId="1076"/>
          <ac:picMkLst>
            <pc:docMk/>
            <pc:sldMk cId="2428116233" sldId="4921"/>
            <ac:picMk id="12" creationId="{E7F3A920-3E89-0DF9-F4C8-8BC191FF5D35}"/>
          </ac:picMkLst>
        </pc:picChg>
      </pc:sldChg>
      <pc:sldChg chg="modSp add mod modNotesTx">
        <pc:chgData name="Jessica Newport" userId="dede3334-717e-4998-a1ad-2432f5a188d4" providerId="ADAL" clId="{71450B28-6A91-49C5-BC88-2D7784511A7D}" dt="2026-02-09T10:12:09.886" v="1187" actId="20577"/>
        <pc:sldMkLst>
          <pc:docMk/>
          <pc:sldMk cId="11274218" sldId="4922"/>
        </pc:sldMkLst>
        <pc:spChg chg="mod">
          <ac:chgData name="Jessica Newport" userId="dede3334-717e-4998-a1ad-2432f5a188d4" providerId="ADAL" clId="{71450B28-6A91-49C5-BC88-2D7784511A7D}" dt="2026-02-09T10:12:04.027" v="1186" actId="5793"/>
          <ac:spMkLst>
            <pc:docMk/>
            <pc:sldMk cId="11274218" sldId="4922"/>
            <ac:spMk id="10" creationId="{CAB2334E-D0DB-64D7-20CD-FC60F26F4A54}"/>
          </ac:spMkLst>
        </pc:spChg>
      </pc:sldChg>
      <pc:sldChg chg="add ord">
        <pc:chgData name="Jessica Newport" userId="dede3334-717e-4998-a1ad-2432f5a188d4" providerId="ADAL" clId="{71450B28-6A91-49C5-BC88-2D7784511A7D}" dt="2026-02-09T10:12:48.680" v="1191"/>
        <pc:sldMkLst>
          <pc:docMk/>
          <pc:sldMk cId="2581940648" sldId="4923"/>
        </pc:sldMkLst>
      </pc:sldChg>
      <pc:sldChg chg="modSp add mod ord">
        <pc:chgData name="Jessica Newport" userId="dede3334-717e-4998-a1ad-2432f5a188d4" providerId="ADAL" clId="{71450B28-6A91-49C5-BC88-2D7784511A7D}" dt="2026-02-09T10:13:42.195" v="1252" actId="1076"/>
        <pc:sldMkLst>
          <pc:docMk/>
          <pc:sldMk cId="11663443" sldId="4924"/>
        </pc:sldMkLst>
        <pc:spChg chg="mod">
          <ac:chgData name="Jessica Newport" userId="dede3334-717e-4998-a1ad-2432f5a188d4" providerId="ADAL" clId="{71450B28-6A91-49C5-BC88-2D7784511A7D}" dt="2026-02-09T10:13:42.195" v="1252" actId="1076"/>
          <ac:spMkLst>
            <pc:docMk/>
            <pc:sldMk cId="11663443" sldId="4924"/>
            <ac:spMk id="2" creationId="{18250041-D1BD-7A8C-9479-235B5939E5C8}"/>
          </ac:spMkLst>
        </pc:spChg>
      </pc:sldChg>
      <pc:sldChg chg="addSp delSp modSp add mod">
        <pc:chgData name="Jessica Newport" userId="dede3334-717e-4998-a1ad-2432f5a188d4" providerId="ADAL" clId="{71450B28-6A91-49C5-BC88-2D7784511A7D}" dt="2026-02-09T10:16:08.300" v="1336" actId="1076"/>
        <pc:sldMkLst>
          <pc:docMk/>
          <pc:sldMk cId="48523831" sldId="4925"/>
        </pc:sldMkLst>
        <pc:spChg chg="mod">
          <ac:chgData name="Jessica Newport" userId="dede3334-717e-4998-a1ad-2432f5a188d4" providerId="ADAL" clId="{71450B28-6A91-49C5-BC88-2D7784511A7D}" dt="2026-02-09T10:15:53.203" v="1332" actId="1076"/>
          <ac:spMkLst>
            <pc:docMk/>
            <pc:sldMk cId="48523831" sldId="4925"/>
            <ac:spMk id="2" creationId="{70363C4D-C5CB-B725-34A4-5A05108B72EE}"/>
          </ac:spMkLst>
        </pc:spChg>
        <pc:picChg chg="del">
          <ac:chgData name="Jessica Newport" userId="dede3334-717e-4998-a1ad-2432f5a188d4" providerId="ADAL" clId="{71450B28-6A91-49C5-BC88-2D7784511A7D}" dt="2026-02-09T10:14:20.106" v="1255" actId="478"/>
          <ac:picMkLst>
            <pc:docMk/>
            <pc:sldMk cId="48523831" sldId="4925"/>
            <ac:picMk id="3" creationId="{48505BAA-8439-C3AB-3FCD-EACB1DF663E5}"/>
          </ac:picMkLst>
        </pc:picChg>
        <pc:picChg chg="add mod">
          <ac:chgData name="Jessica Newport" userId="dede3334-717e-4998-a1ad-2432f5a188d4" providerId="ADAL" clId="{71450B28-6A91-49C5-BC88-2D7784511A7D}" dt="2026-02-09T10:16:08.300" v="1336" actId="1076"/>
          <ac:picMkLst>
            <pc:docMk/>
            <pc:sldMk cId="48523831" sldId="4925"/>
            <ac:picMk id="6" creationId="{A3A24A60-5925-1E3B-4A24-AA9394B5EF68}"/>
          </ac:picMkLst>
        </pc:picChg>
      </pc:sldChg>
      <pc:sldChg chg="modSp add mod ord modNotesTx">
        <pc:chgData name="Jessica Newport" userId="dede3334-717e-4998-a1ad-2432f5a188d4" providerId="ADAL" clId="{71450B28-6A91-49C5-BC88-2D7784511A7D}" dt="2026-02-09T10:17:30.356" v="1348" actId="20577"/>
        <pc:sldMkLst>
          <pc:docMk/>
          <pc:sldMk cId="1455229245" sldId="4926"/>
        </pc:sldMkLst>
        <pc:spChg chg="mod">
          <ac:chgData name="Jessica Newport" userId="dede3334-717e-4998-a1ad-2432f5a188d4" providerId="ADAL" clId="{71450B28-6A91-49C5-BC88-2D7784511A7D}" dt="2026-02-09T10:16:53.367" v="1344" actId="20577"/>
          <ac:spMkLst>
            <pc:docMk/>
            <pc:sldMk cId="1455229245" sldId="4926"/>
            <ac:spMk id="2" creationId="{8C70E995-CF3F-DCC9-9D95-7365075A2A57}"/>
          </ac:spMkLst>
        </pc:spChg>
        <pc:spChg chg="mod">
          <ac:chgData name="Jessica Newport" userId="dede3334-717e-4998-a1ad-2432f5a188d4" providerId="ADAL" clId="{71450B28-6A91-49C5-BC88-2D7784511A7D}" dt="2026-02-09T10:17:22.856" v="1347" actId="1076"/>
          <ac:spMkLst>
            <pc:docMk/>
            <pc:sldMk cId="1455229245" sldId="4926"/>
            <ac:spMk id="10" creationId="{F8CFD02F-D9EE-B8B2-5AB7-287BB1C9F833}"/>
          </ac:spMkLst>
        </pc:spChg>
      </pc:sldChg>
      <pc:sldChg chg="addSp delSp modSp add mod">
        <pc:chgData name="Jessica Newport" userId="dede3334-717e-4998-a1ad-2432f5a188d4" providerId="ADAL" clId="{71450B28-6A91-49C5-BC88-2D7784511A7D}" dt="2026-02-09T11:05:08.620" v="1723" actId="20577"/>
        <pc:sldMkLst>
          <pc:docMk/>
          <pc:sldMk cId="399698339" sldId="4927"/>
        </pc:sldMkLst>
        <pc:spChg chg="mod">
          <ac:chgData name="Jessica Newport" userId="dede3334-717e-4998-a1ad-2432f5a188d4" providerId="ADAL" clId="{71450B28-6A91-49C5-BC88-2D7784511A7D}" dt="2026-02-09T11:05:08.620" v="1723" actId="20577"/>
          <ac:spMkLst>
            <pc:docMk/>
            <pc:sldMk cId="399698339" sldId="4927"/>
            <ac:spMk id="2" creationId="{FE1F9A11-26A5-859D-1D1C-579B40EB9AF9}"/>
          </ac:spMkLst>
        </pc:spChg>
        <pc:spChg chg="mod">
          <ac:chgData name="Jessica Newport" userId="dede3334-717e-4998-a1ad-2432f5a188d4" providerId="ADAL" clId="{71450B28-6A91-49C5-BC88-2D7784511A7D}" dt="2026-02-09T10:24:05.205" v="1397" actId="1076"/>
          <ac:spMkLst>
            <pc:docMk/>
            <pc:sldMk cId="399698339" sldId="4927"/>
            <ac:spMk id="10" creationId="{2F6EC757-7B5A-C553-5FB6-51DF0939A0FF}"/>
          </ac:spMkLst>
        </pc:spChg>
        <pc:picChg chg="add mod">
          <ac:chgData name="Jessica Newport" userId="dede3334-717e-4998-a1ad-2432f5a188d4" providerId="ADAL" clId="{71450B28-6A91-49C5-BC88-2D7784511A7D}" dt="2026-02-09T10:24:26.616" v="1399" actId="1076"/>
          <ac:picMkLst>
            <pc:docMk/>
            <pc:sldMk cId="399698339" sldId="4927"/>
            <ac:picMk id="3" creationId="{031BE2BB-B4C3-D80B-6A69-938ED550FC85}"/>
          </ac:picMkLst>
        </pc:picChg>
        <pc:picChg chg="del">
          <ac:chgData name="Jessica Newport" userId="dede3334-717e-4998-a1ad-2432f5a188d4" providerId="ADAL" clId="{71450B28-6A91-49C5-BC88-2D7784511A7D}" dt="2026-02-09T10:23:57.026" v="1395" actId="478"/>
          <ac:picMkLst>
            <pc:docMk/>
            <pc:sldMk cId="399698339" sldId="4927"/>
            <ac:picMk id="12" creationId="{0ADF2907-73C6-C565-0B9F-0F6E42938779}"/>
          </ac:picMkLst>
        </pc:picChg>
      </pc:sldChg>
      <pc:sldChg chg="modSp add mod modNotesTx">
        <pc:chgData name="Jessica Newport" userId="dede3334-717e-4998-a1ad-2432f5a188d4" providerId="ADAL" clId="{71450B28-6A91-49C5-BC88-2D7784511A7D}" dt="2026-02-09T11:05:14.549" v="1724" actId="20577"/>
        <pc:sldMkLst>
          <pc:docMk/>
          <pc:sldMk cId="296576793" sldId="4928"/>
        </pc:sldMkLst>
        <pc:spChg chg="mod">
          <ac:chgData name="Jessica Newport" userId="dede3334-717e-4998-a1ad-2432f5a188d4" providerId="ADAL" clId="{71450B28-6A91-49C5-BC88-2D7784511A7D}" dt="2026-02-09T11:05:14.549" v="1724" actId="20577"/>
          <ac:spMkLst>
            <pc:docMk/>
            <pc:sldMk cId="296576793" sldId="4928"/>
            <ac:spMk id="2" creationId="{20E68D20-6A62-AD1A-C1DA-A23C73803001}"/>
          </ac:spMkLst>
        </pc:spChg>
        <pc:spChg chg="mod">
          <ac:chgData name="Jessica Newport" userId="dede3334-717e-4998-a1ad-2432f5a188d4" providerId="ADAL" clId="{71450B28-6A91-49C5-BC88-2D7784511A7D}" dt="2026-02-09T10:25:27.045" v="1405" actId="1076"/>
          <ac:spMkLst>
            <pc:docMk/>
            <pc:sldMk cId="296576793" sldId="4928"/>
            <ac:spMk id="10" creationId="{6065C89E-ADA7-8A4F-E365-7DDD9692B4A3}"/>
          </ac:spMkLst>
        </pc:spChg>
      </pc:sldChg>
      <pc:sldChg chg="modSp add mod modNotesTx">
        <pc:chgData name="Jessica Newport" userId="dede3334-717e-4998-a1ad-2432f5a188d4" providerId="ADAL" clId="{71450B28-6A91-49C5-BC88-2D7784511A7D}" dt="2026-02-09T10:27:59.813" v="1443" actId="20577"/>
        <pc:sldMkLst>
          <pc:docMk/>
          <pc:sldMk cId="1257177023" sldId="4929"/>
        </pc:sldMkLst>
        <pc:spChg chg="mod">
          <ac:chgData name="Jessica Newport" userId="dede3334-717e-4998-a1ad-2432f5a188d4" providerId="ADAL" clId="{71450B28-6A91-49C5-BC88-2D7784511A7D}" dt="2026-02-09T10:26:15.072" v="1434" actId="20577"/>
          <ac:spMkLst>
            <pc:docMk/>
            <pc:sldMk cId="1257177023" sldId="4929"/>
            <ac:spMk id="2" creationId="{69947301-E827-5798-D9D1-6E23DF15D105}"/>
          </ac:spMkLst>
        </pc:spChg>
        <pc:spChg chg="mod">
          <ac:chgData name="Jessica Newport" userId="dede3334-717e-4998-a1ad-2432f5a188d4" providerId="ADAL" clId="{71450B28-6A91-49C5-BC88-2D7784511A7D}" dt="2026-02-09T10:27:26.488" v="1438" actId="1076"/>
          <ac:spMkLst>
            <pc:docMk/>
            <pc:sldMk cId="1257177023" sldId="4929"/>
            <ac:spMk id="10" creationId="{D2E9C0E9-CE8C-3878-2D20-EAC9331D3D23}"/>
          </ac:spMkLst>
        </pc:spChg>
      </pc:sldChg>
      <pc:sldChg chg="modSp add mod modNotesTx">
        <pc:chgData name="Jessica Newport" userId="dede3334-717e-4998-a1ad-2432f5a188d4" providerId="ADAL" clId="{71450B28-6A91-49C5-BC88-2D7784511A7D}" dt="2026-02-09T10:28:38.207" v="1448" actId="20577"/>
        <pc:sldMkLst>
          <pc:docMk/>
          <pc:sldMk cId="137553887" sldId="4930"/>
        </pc:sldMkLst>
        <pc:spChg chg="mod">
          <ac:chgData name="Jessica Newport" userId="dede3334-717e-4998-a1ad-2432f5a188d4" providerId="ADAL" clId="{71450B28-6A91-49C5-BC88-2D7784511A7D}" dt="2026-02-09T10:28:33.485" v="1447" actId="1076"/>
          <ac:spMkLst>
            <pc:docMk/>
            <pc:sldMk cId="137553887" sldId="4930"/>
            <ac:spMk id="10" creationId="{85FBBC8C-1347-7628-3227-E4BD7702AD2A}"/>
          </ac:spMkLst>
        </pc:spChg>
      </pc:sldChg>
      <pc:sldChg chg="modSp add mod">
        <pc:chgData name="Jessica Newport" userId="dede3334-717e-4998-a1ad-2432f5a188d4" providerId="ADAL" clId="{71450B28-6A91-49C5-BC88-2D7784511A7D}" dt="2026-02-09T10:29:53.589" v="1454" actId="1076"/>
        <pc:sldMkLst>
          <pc:docMk/>
          <pc:sldMk cId="83868315" sldId="4931"/>
        </pc:sldMkLst>
        <pc:spChg chg="mod">
          <ac:chgData name="Jessica Newport" userId="dede3334-717e-4998-a1ad-2432f5a188d4" providerId="ADAL" clId="{71450B28-6A91-49C5-BC88-2D7784511A7D}" dt="2026-02-09T10:29:53.589" v="1454" actId="1076"/>
          <ac:spMkLst>
            <pc:docMk/>
            <pc:sldMk cId="83868315" sldId="4931"/>
            <ac:spMk id="10" creationId="{0F1E6470-5DB2-68B2-609A-90706B5B4527}"/>
          </ac:spMkLst>
        </pc:spChg>
      </pc:sldChg>
      <pc:sldChg chg="addSp delSp modSp add mod modNotesTx">
        <pc:chgData name="Jessica Newport" userId="dede3334-717e-4998-a1ad-2432f5a188d4" providerId="ADAL" clId="{71450B28-6A91-49C5-BC88-2D7784511A7D}" dt="2026-02-09T10:35:03.472" v="1502" actId="1076"/>
        <pc:sldMkLst>
          <pc:docMk/>
          <pc:sldMk cId="843189173" sldId="4932"/>
        </pc:sldMkLst>
        <pc:spChg chg="mod">
          <ac:chgData name="Jessica Newport" userId="dede3334-717e-4998-a1ad-2432f5a188d4" providerId="ADAL" clId="{71450B28-6A91-49C5-BC88-2D7784511A7D}" dt="2026-02-09T10:30:44.265" v="1484" actId="20577"/>
          <ac:spMkLst>
            <pc:docMk/>
            <pc:sldMk cId="843189173" sldId="4932"/>
            <ac:spMk id="2" creationId="{943317E2-2652-C05F-A4B6-CCBF03D2F837}"/>
          </ac:spMkLst>
        </pc:spChg>
        <pc:spChg chg="mod">
          <ac:chgData name="Jessica Newport" userId="dede3334-717e-4998-a1ad-2432f5a188d4" providerId="ADAL" clId="{71450B28-6A91-49C5-BC88-2D7784511A7D}" dt="2026-02-09T10:35:03.472" v="1502" actId="1076"/>
          <ac:spMkLst>
            <pc:docMk/>
            <pc:sldMk cId="843189173" sldId="4932"/>
            <ac:spMk id="10" creationId="{BBF0F71B-A657-1238-99FC-41B7D7EC5CC9}"/>
          </ac:spMkLst>
        </pc:spChg>
        <pc:picChg chg="del">
          <ac:chgData name="Jessica Newport" userId="dede3334-717e-4998-a1ad-2432f5a188d4" providerId="ADAL" clId="{71450B28-6A91-49C5-BC88-2D7784511A7D}" dt="2026-02-09T10:32:08.830" v="1496" actId="478"/>
          <ac:picMkLst>
            <pc:docMk/>
            <pc:sldMk cId="843189173" sldId="4932"/>
            <ac:picMk id="3" creationId="{8A0F4553-961E-255F-904C-48256E244BC8}"/>
          </ac:picMkLst>
        </pc:picChg>
        <pc:picChg chg="add mod">
          <ac:chgData name="Jessica Newport" userId="dede3334-717e-4998-a1ad-2432f5a188d4" providerId="ADAL" clId="{71450B28-6A91-49C5-BC88-2D7784511A7D}" dt="2026-02-09T10:33:18.444" v="1498" actId="1076"/>
          <ac:picMkLst>
            <pc:docMk/>
            <pc:sldMk cId="843189173" sldId="4932"/>
            <ac:picMk id="5" creationId="{BFCDF687-4A04-04EF-8842-BA74DFF079A8}"/>
          </ac:picMkLst>
        </pc:picChg>
      </pc:sldChg>
      <pc:sldChg chg="addSp delSp modSp add mod ord">
        <pc:chgData name="Jessica Newport" userId="dede3334-717e-4998-a1ad-2432f5a188d4" providerId="ADAL" clId="{71450B28-6A91-49C5-BC88-2D7784511A7D}" dt="2026-02-09T10:37:23.767" v="1526" actId="1076"/>
        <pc:sldMkLst>
          <pc:docMk/>
          <pc:sldMk cId="1041815804" sldId="4933"/>
        </pc:sldMkLst>
        <pc:spChg chg="mod">
          <ac:chgData name="Jessica Newport" userId="dede3334-717e-4998-a1ad-2432f5a188d4" providerId="ADAL" clId="{71450B28-6A91-49C5-BC88-2D7784511A7D}" dt="2026-02-09T10:37:23.767" v="1526" actId="1076"/>
          <ac:spMkLst>
            <pc:docMk/>
            <pc:sldMk cId="1041815804" sldId="4933"/>
            <ac:spMk id="2" creationId="{39FD64BC-550A-E91A-576F-02C86FB06A6B}"/>
          </ac:spMkLst>
        </pc:spChg>
        <pc:picChg chg="add mod">
          <ac:chgData name="Jessica Newport" userId="dede3334-717e-4998-a1ad-2432f5a188d4" providerId="ADAL" clId="{71450B28-6A91-49C5-BC88-2D7784511A7D}" dt="2026-02-09T10:37:11.508" v="1525"/>
          <ac:picMkLst>
            <pc:docMk/>
            <pc:sldMk cId="1041815804" sldId="4933"/>
            <ac:picMk id="3" creationId="{15225211-985E-411F-9DEC-66EDB9F864C8}"/>
          </ac:picMkLst>
        </pc:picChg>
        <pc:picChg chg="del">
          <ac:chgData name="Jessica Newport" userId="dede3334-717e-4998-a1ad-2432f5a188d4" providerId="ADAL" clId="{71450B28-6A91-49C5-BC88-2D7784511A7D}" dt="2026-02-09T10:37:10.621" v="1524" actId="478"/>
          <ac:picMkLst>
            <pc:docMk/>
            <pc:sldMk cId="1041815804" sldId="4933"/>
            <ac:picMk id="6" creationId="{52CDA234-CE9E-2200-673B-2C99CDCF7753}"/>
          </ac:picMkLst>
        </pc:picChg>
      </pc:sldChg>
      <pc:sldChg chg="addSp delSp modSp add mod modNotesTx">
        <pc:chgData name="Jessica Newport" userId="dede3334-717e-4998-a1ad-2432f5a188d4" providerId="ADAL" clId="{71450B28-6A91-49C5-BC88-2D7784511A7D}" dt="2026-02-09T10:38:23.886" v="1556" actId="20577"/>
        <pc:sldMkLst>
          <pc:docMk/>
          <pc:sldMk cId="3496273923" sldId="4934"/>
        </pc:sldMkLst>
        <pc:spChg chg="mod">
          <ac:chgData name="Jessica Newport" userId="dede3334-717e-4998-a1ad-2432f5a188d4" providerId="ADAL" clId="{71450B28-6A91-49C5-BC88-2D7784511A7D}" dt="2026-02-09T10:38:10.049" v="1553" actId="1076"/>
          <ac:spMkLst>
            <pc:docMk/>
            <pc:sldMk cId="3496273923" sldId="4934"/>
            <ac:spMk id="2" creationId="{01C9A2F1-7A94-B3D9-0AAF-970F5E1598CA}"/>
          </ac:spMkLst>
        </pc:spChg>
        <pc:picChg chg="del">
          <ac:chgData name="Jessica Newport" userId="dede3334-717e-4998-a1ad-2432f5a188d4" providerId="ADAL" clId="{71450B28-6A91-49C5-BC88-2D7784511A7D}" dt="2026-02-09T10:38:11.301" v="1554" actId="478"/>
          <ac:picMkLst>
            <pc:docMk/>
            <pc:sldMk cId="3496273923" sldId="4934"/>
            <ac:picMk id="3" creationId="{C09CFA89-81E7-C973-A182-407F583F5D04}"/>
          </ac:picMkLst>
        </pc:picChg>
        <pc:picChg chg="add mod">
          <ac:chgData name="Jessica Newport" userId="dede3334-717e-4998-a1ad-2432f5a188d4" providerId="ADAL" clId="{71450B28-6A91-49C5-BC88-2D7784511A7D}" dt="2026-02-09T10:38:18.490" v="1555"/>
          <ac:picMkLst>
            <pc:docMk/>
            <pc:sldMk cId="3496273923" sldId="4934"/>
            <ac:picMk id="5" creationId="{E491E516-C52A-65BE-D681-ED31EEE0A50D}"/>
          </ac:picMkLst>
        </pc:picChg>
      </pc:sldChg>
      <pc:sldChg chg="addSp delSp modSp add mod ord">
        <pc:chgData name="Jessica Newport" userId="dede3334-717e-4998-a1ad-2432f5a188d4" providerId="ADAL" clId="{71450B28-6A91-49C5-BC88-2D7784511A7D}" dt="2026-02-09T10:40:17.440" v="1579" actId="1076"/>
        <pc:sldMkLst>
          <pc:docMk/>
          <pc:sldMk cId="806529810" sldId="4935"/>
        </pc:sldMkLst>
        <pc:spChg chg="mod">
          <ac:chgData name="Jessica Newport" userId="dede3334-717e-4998-a1ad-2432f5a188d4" providerId="ADAL" clId="{71450B28-6A91-49C5-BC88-2D7784511A7D}" dt="2026-02-09T10:39:35.397" v="1572" actId="1076"/>
          <ac:spMkLst>
            <pc:docMk/>
            <pc:sldMk cId="806529810" sldId="4935"/>
            <ac:spMk id="2" creationId="{37A3A37B-444F-B675-6024-42E92CE451F4}"/>
          </ac:spMkLst>
        </pc:spChg>
        <pc:picChg chg="del">
          <ac:chgData name="Jessica Newport" userId="dede3334-717e-4998-a1ad-2432f5a188d4" providerId="ADAL" clId="{71450B28-6A91-49C5-BC88-2D7784511A7D}" dt="2026-02-09T10:39:39.106" v="1573" actId="478"/>
          <ac:picMkLst>
            <pc:docMk/>
            <pc:sldMk cId="806529810" sldId="4935"/>
            <ac:picMk id="3" creationId="{05F595CB-899F-DBF1-25B8-2637D92BF87B}"/>
          </ac:picMkLst>
        </pc:picChg>
        <pc:picChg chg="add mod">
          <ac:chgData name="Jessica Newport" userId="dede3334-717e-4998-a1ad-2432f5a188d4" providerId="ADAL" clId="{71450B28-6A91-49C5-BC88-2D7784511A7D}" dt="2026-02-09T10:40:17.440" v="1579" actId="1076"/>
          <ac:picMkLst>
            <pc:docMk/>
            <pc:sldMk cId="806529810" sldId="4935"/>
            <ac:picMk id="6" creationId="{F5DCB5B8-4B68-CA62-671C-8D76D20D3645}"/>
          </ac:picMkLst>
        </pc:picChg>
      </pc:sldChg>
      <pc:sldChg chg="addSp delSp modSp add mod">
        <pc:chgData name="Jessica Newport" userId="dede3334-717e-4998-a1ad-2432f5a188d4" providerId="ADAL" clId="{71450B28-6A91-49C5-BC88-2D7784511A7D}" dt="2026-02-09T10:42:12.344" v="1595" actId="1076"/>
        <pc:sldMkLst>
          <pc:docMk/>
          <pc:sldMk cId="3619966566" sldId="4936"/>
        </pc:sldMkLst>
        <pc:spChg chg="mod">
          <ac:chgData name="Jessica Newport" userId="dede3334-717e-4998-a1ad-2432f5a188d4" providerId="ADAL" clId="{71450B28-6A91-49C5-BC88-2D7784511A7D}" dt="2026-02-09T10:42:04.398" v="1593" actId="14100"/>
          <ac:spMkLst>
            <pc:docMk/>
            <pc:sldMk cId="3619966566" sldId="4936"/>
            <ac:spMk id="2" creationId="{9ACA44A2-F247-9119-2F2C-102B01A1A87C}"/>
          </ac:spMkLst>
        </pc:spChg>
        <pc:picChg chg="add mod">
          <ac:chgData name="Jessica Newport" userId="dede3334-717e-4998-a1ad-2432f5a188d4" providerId="ADAL" clId="{71450B28-6A91-49C5-BC88-2D7784511A7D}" dt="2026-02-09T10:42:12.344" v="1595" actId="1076"/>
          <ac:picMkLst>
            <pc:docMk/>
            <pc:sldMk cId="3619966566" sldId="4936"/>
            <ac:picMk id="3" creationId="{7768C94B-19FE-9F5A-EB3A-A448B68A9594}"/>
          </ac:picMkLst>
        </pc:picChg>
        <pc:picChg chg="del">
          <ac:chgData name="Jessica Newport" userId="dede3334-717e-4998-a1ad-2432f5a188d4" providerId="ADAL" clId="{71450B28-6A91-49C5-BC88-2D7784511A7D}" dt="2026-02-09T10:40:41.146" v="1582" actId="478"/>
          <ac:picMkLst>
            <pc:docMk/>
            <pc:sldMk cId="3619966566" sldId="4936"/>
            <ac:picMk id="6" creationId="{AA08D023-BA14-54B6-B781-D2143748B23E}"/>
          </ac:picMkLst>
        </pc:picChg>
      </pc:sldChg>
      <pc:sldChg chg="addSp delSp modSp add mod">
        <pc:chgData name="Jessica Newport" userId="dede3334-717e-4998-a1ad-2432f5a188d4" providerId="ADAL" clId="{71450B28-6A91-49C5-BC88-2D7784511A7D}" dt="2026-02-09T10:43:54.807" v="1608" actId="1076"/>
        <pc:sldMkLst>
          <pc:docMk/>
          <pc:sldMk cId="402385119" sldId="4937"/>
        </pc:sldMkLst>
        <pc:spChg chg="mod">
          <ac:chgData name="Jessica Newport" userId="dede3334-717e-4998-a1ad-2432f5a188d4" providerId="ADAL" clId="{71450B28-6A91-49C5-BC88-2D7784511A7D}" dt="2026-02-09T10:43:15.557" v="1602" actId="14100"/>
          <ac:spMkLst>
            <pc:docMk/>
            <pc:sldMk cId="402385119" sldId="4937"/>
            <ac:spMk id="2" creationId="{7046A244-60AA-0A41-A5AA-44EC5D424D92}"/>
          </ac:spMkLst>
        </pc:spChg>
        <pc:picChg chg="del">
          <ac:chgData name="Jessica Newport" userId="dede3334-717e-4998-a1ad-2432f5a188d4" providerId="ADAL" clId="{71450B28-6A91-49C5-BC88-2D7784511A7D}" dt="2026-02-09T10:42:41.529" v="1598" actId="478"/>
          <ac:picMkLst>
            <pc:docMk/>
            <pc:sldMk cId="402385119" sldId="4937"/>
            <ac:picMk id="3" creationId="{2FCE97F7-078C-49A8-1A9D-911860B0F3FC}"/>
          </ac:picMkLst>
        </pc:picChg>
        <pc:picChg chg="add mod">
          <ac:chgData name="Jessica Newport" userId="dede3334-717e-4998-a1ad-2432f5a188d4" providerId="ADAL" clId="{71450B28-6A91-49C5-BC88-2D7784511A7D}" dt="2026-02-09T10:43:54.807" v="1608" actId="1076"/>
          <ac:picMkLst>
            <pc:docMk/>
            <pc:sldMk cId="402385119" sldId="4937"/>
            <ac:picMk id="5" creationId="{B400A272-3686-71A9-F8BB-14EAC21C1581}"/>
          </ac:picMkLst>
        </pc:picChg>
      </pc:sldChg>
      <pc:sldChg chg="modSp add mod">
        <pc:chgData name="Jessica Newport" userId="dede3334-717e-4998-a1ad-2432f5a188d4" providerId="ADAL" clId="{71450B28-6A91-49C5-BC88-2D7784511A7D}" dt="2026-02-09T10:47:27.248" v="1694" actId="1076"/>
        <pc:sldMkLst>
          <pc:docMk/>
          <pc:sldMk cId="502341229" sldId="4938"/>
        </pc:sldMkLst>
        <pc:spChg chg="mod">
          <ac:chgData name="Jessica Newport" userId="dede3334-717e-4998-a1ad-2432f5a188d4" providerId="ADAL" clId="{71450B28-6A91-49C5-BC88-2D7784511A7D}" dt="2026-02-09T10:47:27.248" v="1694" actId="1076"/>
          <ac:spMkLst>
            <pc:docMk/>
            <pc:sldMk cId="502341229" sldId="4938"/>
            <ac:spMk id="6" creationId="{540C9721-9C7D-2057-F817-F25FDE898275}"/>
          </ac:spMkLst>
        </pc:spChg>
      </pc:sldChg>
      <pc:sldChg chg="addSp delSp modSp add mod">
        <pc:chgData name="Jessica Newport" userId="dede3334-717e-4998-a1ad-2432f5a188d4" providerId="ADAL" clId="{71450B28-6A91-49C5-BC88-2D7784511A7D}" dt="2026-02-09T10:48:46.179" v="1721" actId="1076"/>
        <pc:sldMkLst>
          <pc:docMk/>
          <pc:sldMk cId="1206682206" sldId="4939"/>
        </pc:sldMkLst>
        <pc:spChg chg="mod">
          <ac:chgData name="Jessica Newport" userId="dede3334-717e-4998-a1ad-2432f5a188d4" providerId="ADAL" clId="{71450B28-6A91-49C5-BC88-2D7784511A7D}" dt="2026-02-09T10:48:46.179" v="1721" actId="1076"/>
          <ac:spMkLst>
            <pc:docMk/>
            <pc:sldMk cId="1206682206" sldId="4939"/>
            <ac:spMk id="2" creationId="{A73241E3-902A-3AB1-7867-0B0500F86B81}"/>
          </ac:spMkLst>
        </pc:spChg>
        <pc:spChg chg="del">
          <ac:chgData name="Jessica Newport" userId="dede3334-717e-4998-a1ad-2432f5a188d4" providerId="ADAL" clId="{71450B28-6A91-49C5-BC88-2D7784511A7D}" dt="2026-02-09T10:47:52.671" v="1698" actId="478"/>
          <ac:spMkLst>
            <pc:docMk/>
            <pc:sldMk cId="1206682206" sldId="4939"/>
            <ac:spMk id="6" creationId="{7FA69A5B-D7C5-60D1-3B56-8B903BEA024B}"/>
          </ac:spMkLst>
        </pc:spChg>
        <pc:spChg chg="add mod">
          <ac:chgData name="Jessica Newport" userId="dede3334-717e-4998-a1ad-2432f5a188d4" providerId="ADAL" clId="{71450B28-6A91-49C5-BC88-2D7784511A7D}" dt="2026-02-09T10:48:28.691" v="1719" actId="1076"/>
          <ac:spMkLst>
            <pc:docMk/>
            <pc:sldMk cId="1206682206" sldId="4939"/>
            <ac:spMk id="7" creationId="{EB86616C-D090-A262-B85E-BE4E886EB94D}"/>
          </ac:spMkLst>
        </pc:spChg>
        <pc:picChg chg="del">
          <ac:chgData name="Jessica Newport" userId="dede3334-717e-4998-a1ad-2432f5a188d4" providerId="ADAL" clId="{71450B28-6A91-49C5-BC88-2D7784511A7D}" dt="2026-02-09T10:47:49.869" v="1697" actId="478"/>
          <ac:picMkLst>
            <pc:docMk/>
            <pc:sldMk cId="1206682206" sldId="4939"/>
            <ac:picMk id="3" creationId="{1EA85BE8-F8E7-8372-5FD4-E8706A354EFD}"/>
          </ac:picMkLst>
        </pc:picChg>
      </pc:sldChg>
      <pc:sldMasterChg chg="del delSldLayout">
        <pc:chgData name="Jessica Newport" userId="dede3334-717e-4998-a1ad-2432f5a188d4" providerId="ADAL" clId="{71450B28-6A91-49C5-BC88-2D7784511A7D}" dt="2026-02-09T10:48:52.292" v="1722" actId="2696"/>
        <pc:sldMasterMkLst>
          <pc:docMk/>
          <pc:sldMasterMk cId="700849449" sldId="2147483648"/>
        </pc:sldMasterMkLst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435427212" sldId="2147483649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3320700260" sldId="2147483650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2676323364" sldId="2147483651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2851433406" sldId="2147483652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2836799377" sldId="2147483653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4155526258" sldId="2147483654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3081448068" sldId="2147483655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2595500301" sldId="2147483656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1651867621" sldId="2147483657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177156829" sldId="2147483658"/>
          </pc:sldLayoutMkLst>
        </pc:sldLayoutChg>
        <pc:sldLayoutChg chg="del">
          <pc:chgData name="Jessica Newport" userId="dede3334-717e-4998-a1ad-2432f5a188d4" providerId="ADAL" clId="{71450B28-6A91-49C5-BC88-2D7784511A7D}" dt="2026-02-09T10:48:52.292" v="1722" actId="2696"/>
          <pc:sldLayoutMkLst>
            <pc:docMk/>
            <pc:sldMasterMk cId="700849449" sldId="2147483648"/>
            <pc:sldLayoutMk cId="3983276618" sldId="2147483659"/>
          </pc:sldLayoutMkLst>
        </pc:sldLayoutChg>
        <pc:sldLayoutChg chg="del">
          <pc:chgData name="Jessica Newport" userId="dede3334-717e-4998-a1ad-2432f5a188d4" providerId="ADAL" clId="{71450B28-6A91-49C5-BC88-2D7784511A7D}" dt="2026-02-09T10:12:52.930" v="1192" actId="2696"/>
          <pc:sldLayoutMkLst>
            <pc:docMk/>
            <pc:sldMasterMk cId="700849449" sldId="2147483648"/>
            <pc:sldLayoutMk cId="1709855176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F8D1D-6C32-4D6B-AAF1-037AB3D39108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53D85-D4B4-4FA9-A353-DF8E4DAF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049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05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1 – evaluate</a:t>
            </a:r>
          </a:p>
          <a:p>
            <a:r>
              <a:rPr lang="en-GB"/>
              <a:t>2 – set objectives</a:t>
            </a:r>
          </a:p>
          <a:p>
            <a:r>
              <a:rPr lang="en-GB"/>
              <a:t>3 – plan to mitigate risks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34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Evaluate = reaching conclusions</a:t>
            </a:r>
          </a:p>
          <a:p>
            <a:endParaRPr lang="en-GB"/>
          </a:p>
          <a:p>
            <a:r>
              <a:rPr lang="en-GB"/>
              <a:t>Analyse = in depth study to better understand</a:t>
            </a:r>
          </a:p>
          <a:p>
            <a:endParaRPr lang="en-GB"/>
          </a:p>
          <a:p>
            <a:r>
              <a:rPr lang="en-GB"/>
              <a:t>Assets – resources owned or controlled</a:t>
            </a:r>
          </a:p>
          <a:p>
            <a:endParaRPr lang="en-GB"/>
          </a:p>
          <a:p>
            <a:r>
              <a:rPr lang="en-GB"/>
              <a:t>Liabilities – debts or obligations</a:t>
            </a:r>
          </a:p>
          <a:p>
            <a:endParaRPr lang="en-GB"/>
          </a:p>
          <a:p>
            <a:r>
              <a:rPr lang="en-GB"/>
              <a:t>Equity – difference between assets and liability – how much you have left</a:t>
            </a:r>
          </a:p>
          <a:p>
            <a:endParaRPr lang="en-GB"/>
          </a:p>
          <a:p>
            <a:r>
              <a:rPr lang="en-GB"/>
              <a:t>Agile – flexible and adaptable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540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Forecasting – planning/estimating based on previous data or market/competitor trends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881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D6E45-3C61-0C38-931C-60E524A67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EBF527-3104-7D45-CF44-2FD159E551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417289-F39D-D4B2-5CA8-9D4155E2F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46E14-396C-1869-08F5-4186BD764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435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A88EA-BC0B-7859-1187-BD0FAFEF7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61D814-2BCB-717D-E092-540B5C1ACA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A9E466-1E93-E03C-DC30-BF983D6FEB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738AFD-1E54-8C7C-A00A-FEFD008619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574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E4A33B-081B-838D-00AE-456523FB1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B44CE2-1EFC-3B94-A71D-7AE5DEFD18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41793F-1A6E-9A0E-AA3F-644308B5CC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B27900-8E32-1405-B36B-2B7CB78E31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393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ADE6A-4BDA-5148-EEF9-8421579CA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84AE8-77FE-3D1C-6D08-44E9D3318D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C342D0-6C7D-C599-E2BD-88DF6FAE09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77B7F8-1B11-85C2-C9A2-0F50AF62DC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78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C08EE-1CBB-DAE8-3A4F-F6E98F4DD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4FD61B-66F7-13F3-516B-CE7B0637EA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77592-901A-0E68-9056-68EAE31D5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51DC3-2ADE-324F-3551-B2B6A566AF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357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C08EE-1CBB-DAE8-3A4F-F6E98F4DD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4FD61B-66F7-13F3-516B-CE7B0637EA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77592-901A-0E68-9056-68EAE31D5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51DC3-2ADE-324F-3551-B2B6A566AF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87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97AC7-9B61-7746-F58F-228E56933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485039-202F-E359-F506-4CE6DBD233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9DDE1E-92F7-F722-72B8-F4727F68C1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4C9FC-52D1-4415-B9BD-AD1E84DBBD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30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7AFD2-4166-5D3D-C751-F9CEC22E8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F2E60A-3696-A341-86AD-74B27FE497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7CA788-ED01-A5E0-8937-F71AEBE0CC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Points to consider and requirements needed.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D12C88-E4C5-F642-C37D-85F9957559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87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73028-6AF9-3E8F-1D34-B189C3609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9C203D-C2DD-0A0B-3678-57E5DB772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078C36-FA90-FE2B-8474-24696771C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Open communication with stakeholders – investors/higher management and staff (where applicable).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EC728-306B-557C-3F5E-4CA26760B7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932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8D884-0CF0-63F8-5365-539A8D4C0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2BE2B5-3852-C121-67EF-EB61B9E7C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79640-DB97-1670-716D-FCD0F3F294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848D8B-207F-AEBF-EFC9-5656C676D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101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C1AC3-F3AC-2E21-DF71-AD73371E6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DE8FF2-8DD6-B262-C814-0DCC821991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CAF29C-4909-5322-B1AD-BD80663F2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Allocate one each and ask them to feedback a list of what they would do to prepare for the issue – discuss afterwards as a group.</a:t>
            </a:r>
          </a:p>
          <a:p>
            <a:endParaRPr lang="en-GB"/>
          </a:p>
          <a:p>
            <a:r>
              <a:rPr lang="en-GB"/>
              <a:t>Seasonal – summer = peak – tourism</a:t>
            </a:r>
          </a:p>
          <a:p>
            <a:r>
              <a:rPr lang="en-GB"/>
              <a:t>Christmas/special events – mother’s day/Valentine's day etc</a:t>
            </a:r>
          </a:p>
          <a:p>
            <a:r>
              <a:rPr lang="en-GB"/>
              <a:t>Changing demand for products – cold items in summer for example</a:t>
            </a:r>
          </a:p>
          <a:p>
            <a:r>
              <a:rPr lang="en-GB"/>
              <a:t>Increased demand for delivery in winter months?</a:t>
            </a:r>
          </a:p>
          <a:p>
            <a:endParaRPr lang="en-GB"/>
          </a:p>
          <a:p>
            <a:r>
              <a:rPr lang="en-GB"/>
              <a:t>Economic – inflation – rising costs – higher menu prices?</a:t>
            </a:r>
          </a:p>
          <a:p>
            <a:r>
              <a:rPr lang="en-GB"/>
              <a:t>Reduced customer spending due to lower disposable income</a:t>
            </a:r>
          </a:p>
          <a:p>
            <a:r>
              <a:rPr lang="en-GB"/>
              <a:t>Increased utility &amp; labour costs – reduced portions? Shorter staffed shifts?</a:t>
            </a:r>
          </a:p>
          <a:p>
            <a:r>
              <a:rPr lang="en-GB"/>
              <a:t>Booming economy = more people spending on luxuries</a:t>
            </a:r>
          </a:p>
          <a:p>
            <a:r>
              <a:rPr lang="en-GB"/>
              <a:t>Employment rates – higher = more spending, lower = less</a:t>
            </a:r>
          </a:p>
          <a:p>
            <a:r>
              <a:rPr lang="en-GB"/>
              <a:t>Minimum wage increases – impact on staff wages</a:t>
            </a:r>
          </a:p>
          <a:p>
            <a:r>
              <a:rPr lang="en-GB"/>
              <a:t>Rising food costs – changes to menus? Or pricing?</a:t>
            </a:r>
          </a:p>
          <a:p>
            <a:r>
              <a:rPr lang="en-GB"/>
              <a:t>Supply chain disruption – Covid/Brexit etc delays in shipping/increased costs</a:t>
            </a:r>
          </a:p>
          <a:p>
            <a:endParaRPr lang="en-GB"/>
          </a:p>
          <a:p>
            <a:r>
              <a:rPr lang="en-GB"/>
              <a:t>Preferences – expectations/tastes/priorities</a:t>
            </a:r>
          </a:p>
          <a:p>
            <a:r>
              <a:rPr lang="en-GB"/>
              <a:t>Influence menus/operations/overall dining experience.</a:t>
            </a:r>
          </a:p>
          <a:p>
            <a:r>
              <a:rPr lang="en-GB"/>
              <a:t>E.g. – demand for alternatives – healthier/vegan/free from options</a:t>
            </a:r>
          </a:p>
          <a:p>
            <a:r>
              <a:rPr lang="en-GB"/>
              <a:t>Sustainable options – recyclable packaging/paper straws/sustainably sourced products</a:t>
            </a:r>
          </a:p>
          <a:p>
            <a:r>
              <a:rPr lang="en-GB"/>
              <a:t>Growing demand for international flavours &amp; niche cuisines</a:t>
            </a:r>
          </a:p>
          <a:p>
            <a:r>
              <a:rPr lang="en-GB"/>
              <a:t>Experiential dining – themed dining/live entertainment/interactive or tableside cooking</a:t>
            </a:r>
          </a:p>
          <a:p>
            <a:r>
              <a:rPr lang="en-GB"/>
              <a:t>Tech – QR code ordering/payments</a:t>
            </a:r>
          </a:p>
          <a:p>
            <a:r>
              <a:rPr lang="en-GB"/>
              <a:t>Transparency – where has product been sourced from? Nutritional content/calorie contents/allergens</a:t>
            </a:r>
          </a:p>
          <a:p>
            <a:r>
              <a:rPr lang="en-GB"/>
              <a:t>Clear pricing</a:t>
            </a:r>
          </a:p>
          <a:p>
            <a:r>
              <a:rPr lang="en-GB"/>
              <a:t>Increased demand for non alcoholic alternatives -  could you do a dry happy hour?</a:t>
            </a:r>
          </a:p>
          <a:p>
            <a:r>
              <a:rPr lang="en-GB"/>
              <a:t>Social media – make your dish look good enough for Instagram/TikTok</a:t>
            </a:r>
          </a:p>
          <a:p>
            <a:r>
              <a:rPr lang="en-GB"/>
              <a:t>Promotions/discounts if customers share experiences online</a:t>
            </a:r>
          </a:p>
          <a:p>
            <a:r>
              <a:rPr lang="en-GB"/>
              <a:t>Customisation – make your own items, smaller or larger portion options, add extras options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E0FAF5-2EE6-B59E-9F9B-AED89BF17E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8470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4FF6C-F0D8-C57F-6FB0-4B28A2E2D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D7E197-AA69-302A-72FB-698BB86318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7E5D8A-29C8-503D-0944-A8C5C798A7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Be diverse in your offering</a:t>
            </a:r>
          </a:p>
          <a:p>
            <a:endParaRPr lang="en-GB"/>
          </a:p>
          <a:p>
            <a:r>
              <a:rPr lang="en-GB"/>
              <a:t>Consider promotions and events during periods of lower demand</a:t>
            </a:r>
          </a:p>
          <a:p>
            <a:endParaRPr lang="en-GB"/>
          </a:p>
          <a:p>
            <a:r>
              <a:rPr lang="en-GB"/>
              <a:t>Price based on demand to turn profit consistently</a:t>
            </a:r>
          </a:p>
          <a:p>
            <a:endParaRPr lang="en-GB"/>
          </a:p>
          <a:p>
            <a:r>
              <a:rPr lang="en-GB"/>
              <a:t>Consider staffing options/ratios</a:t>
            </a:r>
          </a:p>
          <a:p>
            <a:endParaRPr lang="en-GB"/>
          </a:p>
          <a:p>
            <a:r>
              <a:rPr lang="en-GB"/>
              <a:t>Reduce waste</a:t>
            </a:r>
          </a:p>
          <a:p>
            <a:endParaRPr lang="en-GB"/>
          </a:p>
          <a:p>
            <a:r>
              <a:rPr lang="en-GB"/>
              <a:t>Monitor inventory to avoid unnecessary purchases</a:t>
            </a:r>
          </a:p>
          <a:p>
            <a:endParaRPr lang="en-GB"/>
          </a:p>
          <a:p>
            <a:r>
              <a:rPr lang="en-GB"/>
              <a:t>Negotiate with suppliers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6523B0-CD48-0083-65DA-F6D223C823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9754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7E58F-ECB4-7B9E-6DFD-1974FF06C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07FED9-B6DF-E46C-9283-1CBAC9D5F4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0E2A1E-E220-D887-6D10-4B0EB41911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Correct tools &amp; resources</a:t>
            </a:r>
          </a:p>
          <a:p>
            <a:endParaRPr lang="en-GB"/>
          </a:p>
          <a:p>
            <a:r>
              <a:rPr lang="en-GB"/>
              <a:t>Staff training – efficiency &amp; improved service offering</a:t>
            </a:r>
          </a:p>
          <a:p>
            <a:endParaRPr lang="en-GB"/>
          </a:p>
          <a:p>
            <a:r>
              <a:rPr lang="en-GB"/>
              <a:t>Financial reserves – emergency fund!</a:t>
            </a:r>
          </a:p>
          <a:p>
            <a:endParaRPr lang="en-GB"/>
          </a:p>
          <a:p>
            <a:r>
              <a:rPr lang="en-GB"/>
              <a:t>Regular financial risk assessments</a:t>
            </a:r>
          </a:p>
          <a:p>
            <a:endParaRPr lang="en-GB"/>
          </a:p>
          <a:p>
            <a:r>
              <a:rPr lang="en-GB"/>
              <a:t>Customer loyalty systems</a:t>
            </a:r>
          </a:p>
          <a:p>
            <a:endParaRPr lang="en-GB"/>
          </a:p>
          <a:p>
            <a:r>
              <a:rPr lang="en-GB"/>
              <a:t>Manage online presence – reviews/advertising</a:t>
            </a:r>
          </a:p>
          <a:p>
            <a:endParaRPr lang="en-GB"/>
          </a:p>
          <a:p>
            <a:r>
              <a:rPr lang="en-GB"/>
              <a:t>Brand reputation - CSR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843B97-72A7-6F94-23F1-B6CF1AFF3A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2953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E5023-B405-B025-8625-9A62F0DFF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360BB-C8D4-D283-100D-EEAB87D206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595B2F-4D66-43EF-4E0D-7C776B8B23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782251-2B72-94CD-E509-B0EEE4921E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1518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8D5FD-B781-5FFC-C712-7354BB771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60448D-CFCB-C54C-6127-D8EDCC01E1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BD290E-5502-83D6-FE37-9134C4B98D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64C53-D82E-3BF9-47C6-A338A5BE1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028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D758D-F9D3-6369-F0E1-F98F8DDCA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3A65DF-9395-82C7-6EAA-CF5D29ABDE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91D722-6789-719C-E921-FB943BE5D7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E19C1-A23B-03E9-5F39-E16C2E868A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082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D9D13-2841-6440-33E1-858D90FAC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4AB3F4-4041-F492-0168-7C8AED6352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F6F7FC-33BA-2422-89E9-96202A25ED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B33FE6-B414-81E9-D533-F8D2BE7955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570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890DB-2EAF-0A2B-FDA1-0E211934D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86C70B-8741-8616-2B5F-49B388186C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4F1CD7-21D8-D873-4BC0-A1347D03A0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Determine the sales needed to cover costs including rent/equipment (fixed) and ingredients/utilities (variable)</a:t>
            </a:r>
          </a:p>
          <a:p>
            <a:endParaRPr lang="en-GB"/>
          </a:p>
          <a:p>
            <a:r>
              <a:rPr lang="en-GB"/>
              <a:t>Are there cheaper alternatives? Will this compromise quality? Is it worth it?</a:t>
            </a:r>
          </a:p>
          <a:p>
            <a:endParaRPr lang="en-GB"/>
          </a:p>
          <a:p>
            <a:r>
              <a:rPr lang="en-GB"/>
              <a:t>Are you priced to ensure profit but also remain competitive?</a:t>
            </a:r>
          </a:p>
          <a:p>
            <a:endParaRPr lang="en-GB"/>
          </a:p>
          <a:p>
            <a:r>
              <a:rPr lang="en-GB"/>
              <a:t>Consider inventory – is it better to hold stock or restock regularly?</a:t>
            </a:r>
          </a:p>
          <a:p>
            <a:endParaRPr lang="en-GB"/>
          </a:p>
          <a:p>
            <a:r>
              <a:rPr lang="en-GB"/>
              <a:t>Is it better to pay overtime or hire temp staff?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4F9B0-3867-82E0-C420-B5400613D3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2497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03475-7ADE-F1F2-650C-85DAD463C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F54551-74EE-1AC8-3EF5-75E9E3C692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CCF91A-4550-22B1-C096-5ADC9EAB7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This is what it could look like in reality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AF4C13-1857-D8B4-17CA-235FA6688C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3661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A5624-76FA-041B-B188-E414DE505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CAA5B4-5E7C-F4EA-1CB2-B691CDB3E0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34097D-6F03-E8B8-9A1C-58B51419A7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5F2CC-896F-02C3-C751-FE93038F32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6528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BDB90-088E-CE9A-42A3-08D1E0BE8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21C550-1794-9410-44AB-89D5D14148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A2C5F-CDC5-1BD6-EF10-1A365679E0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Must consider these elements!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7ABCCD-54EA-AC2F-2737-0636AF3D83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1203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0CA3-46DF-EFD8-B814-6384F1E1C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29B205-4A99-0B0D-5FA1-FEFF391E23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E72068-8225-B17A-40C7-0CF8135BDF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What does it bring to your business? Is it worth it? What is the return on investment time frame? Can you commit to this?</a:t>
            </a:r>
          </a:p>
          <a:p>
            <a:endParaRPr lang="en-GB"/>
          </a:p>
          <a:p>
            <a:r>
              <a:rPr lang="en-GB"/>
              <a:t>These options are all worthy investments to grow your business, but when is the right time and are they all necessary for your establishment in particular?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4E35-80E8-263F-23C0-391B26D5D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124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04A6B-4807-5482-13B5-7D733CA57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2D0BC5-5C4F-95C0-5259-446A0B5A00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675749-2E42-90F4-ABCC-604952FD97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90FFAA-4FD4-6D5C-6F62-A94592B36F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98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E200F-45AC-0096-B9E4-3454C7E46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F8D4A2-D3CE-238F-875E-DEE89BECB9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2A307A-78BE-C069-CB45-AB98B50E9F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5 mins to ask and answer any assignment related questions.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923AB1-4401-0EFA-3EAA-5DED8E6ED3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6388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9146A-05D6-A958-48D5-9B3301240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9D7D90-5468-45FB-A29C-F547A273B0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2B8B16-656C-8081-B148-A7463BC568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10 mins to brainstorm ideas, concepts, thoughts to discuss/get feedback on. Or if they have already prepared some concepts – ask them to begin considering costings etc and how they may plan for these – generate some research options that they can use for their assignments.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ADAAF7-97A1-C4E6-3C12-5AB64FDFB2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5022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CD4C3-0665-2994-62A0-1A551C157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D74D0B-CC5D-AA75-0D55-9397BD68FA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38ACC9-4E21-6623-3BE5-7E78C5376D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333F1-7FDC-A89E-E756-C43CD3539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3926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5DC23-1A81-F171-A5DC-96A6FD458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A3A2AD-9B02-5F8A-EEF6-CCED1F4BE3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074F60-3B57-21F7-1CC6-C22482890D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D1C89-6763-43B9-9BE7-192652B80D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337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58AC2-EF63-4828-6A05-342F93187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907467-181B-E16A-B70C-B8C760935E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9D25A8-594B-232D-4629-272BEBA80F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962242-59E3-D902-016F-CA1AF70965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3D85-D4B4-4FA9-A353-DF8E4DAF69A1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5380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953D85-D4B4-4FA9-A353-DF8E4DAF69A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95866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F9235-10BB-2C0D-F533-1C413C351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F8CDE0-9513-A1A8-B555-8A81970B0B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DA8D76-323F-5E48-15FC-630A5713CA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5F749-CE64-1C00-5F7E-6C38F8E23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953D85-D4B4-4FA9-A353-DF8E4DAF69A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7856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38374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376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66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27663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02254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93537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0669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0"/>
            <a:ext cx="617220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7777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24244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90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046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7609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2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09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search/money%20assis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money%20assist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reepngimg.com/png/72547-thinking-photography-question-mark-man-stoc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search/money%20assist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search/forecasti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ixabay.com/en/chess-figure-game-play-board-1215079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ixabay.com/en/question-mark-question-help-2314107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ixabay.com/en/question-mark-question-help-2314107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openclipart.org/detail/1695/zeimusu-warning-sign-by-zeimusu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Wzwpou8d7v4?feature=oembed" TargetMode="Externa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search/money%20assist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openclipart.org/detail/1695/zeimusu-warning-sign-by-zeimusu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xhere.com/en/photo/1586343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oto.wuestenigel.com/graph-on-blackboard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ytamaro.si.usi.ch/activities/luce/countdown-timer/en/v1" TargetMode="External"/><Relationship Id="rId4" Type="http://schemas.openxmlformats.org/officeDocument/2006/relationships/image" Target="../media/image15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wonlyias.com/blogs/how-to-start-preparing-for-upsc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wonlyias.com/blogs/how-to-start-preparing-for-upsc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search/money%20assist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elisaindustriq.com/knowledge-center/blog/diy-software-which-costs-should-you-consider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wonlyias.com/blogs/how-to-start-preparing-for-upsc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file:///C:\Users\j.newport\OneDrive%20-%20University%20of%20Wales%20Trinity%20Saint%20David\Desktop\IGM\BMGM6001\steak_restaurant_business_plan.pdf" TargetMode="External"/><Relationship Id="rId7" Type="http://schemas.openxmlformats.org/officeDocument/2006/relationships/hyperlink" Target="https://www.youtube.com/watch?v=KtAlRoIZ5Ns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_blbvTMwNEM" TargetMode="External"/><Relationship Id="rId5" Type="http://schemas.openxmlformats.org/officeDocument/2006/relationships/hyperlink" Target="https://www.fsb.org.uk/resources-page/what-is-a-business-plan.html" TargetMode="External"/><Relationship Id="rId4" Type="http://schemas.openxmlformats.org/officeDocument/2006/relationships/hyperlink" Target="https://www.businessnewsdaily.com/5680-simple-business-plan-templates.html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ixabay.com/en/statistics-transparency-company-706381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KtAlRoIZ5Ns" TargetMode="External"/><Relationship Id="rId3" Type="http://schemas.openxmlformats.org/officeDocument/2006/relationships/hyperlink" Target="https://www.bplans.com/steak-restaurant-business-plan/" TargetMode="External"/><Relationship Id="rId7" Type="http://schemas.openxmlformats.org/officeDocument/2006/relationships/hyperlink" Target="https://www.businessnewsdaily.com/5680-simple-business-plan-templates.html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_blbvTMwNEM" TargetMode="External"/><Relationship Id="rId5" Type="http://schemas.openxmlformats.org/officeDocument/2006/relationships/hyperlink" Target="https://www.fsb.org.uk/resources-page/what-is-a-business-plan.html" TargetMode="External"/><Relationship Id="rId4" Type="http://schemas.openxmlformats.org/officeDocument/2006/relationships/hyperlink" Target="https://www.youtube.com/watch?v=Wzwpou8d7v4" TargetMode="External"/><Relationship Id="rId9" Type="http://schemas.openxmlformats.org/officeDocument/2006/relationships/hyperlink" Target="https://www.youtube.com/watch?v=iNflEO5ar5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275C2A-1D8C-ABFD-CBA2-EC2FDDC2D700}"/>
              </a:ext>
            </a:extLst>
          </p:cNvPr>
          <p:cNvSpPr txBox="1"/>
          <p:nvPr/>
        </p:nvSpPr>
        <p:spPr>
          <a:xfrm>
            <a:off x="3729979" y="871778"/>
            <a:ext cx="7358731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70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Leading Restaurant Strategy</a:t>
            </a:r>
          </a:p>
          <a:p>
            <a:pPr marL="0" marR="0" lvl="0" indent="0" algn="l" defTabSz="370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International Gastronomy Management</a:t>
            </a:r>
          </a:p>
          <a:p>
            <a:pPr marL="0" marR="0" lvl="0" indent="0" algn="l" defTabSz="370332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[BMGM6001]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042483-E171-D46B-184F-10986136BEF0}"/>
              </a:ext>
            </a:extLst>
          </p:cNvPr>
          <p:cNvSpPr txBox="1"/>
          <p:nvPr/>
        </p:nvSpPr>
        <p:spPr>
          <a:xfrm>
            <a:off x="3729979" y="4220987"/>
            <a:ext cx="7505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70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Week </a:t>
            </a:r>
            <a:r>
              <a:rPr lang="en-GB" sz="4000">
                <a:solidFill>
                  <a:prstClr val="white"/>
                </a:solidFill>
                <a:latin typeface="Raleway" pitchFamily="2" charset="0"/>
              </a:rPr>
              <a:t>3</a:t>
            </a: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 – Financial Planning</a:t>
            </a:r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07351F-A7F4-02CD-7131-EC911641390A}"/>
              </a:ext>
            </a:extLst>
          </p:cNvPr>
          <p:cNvSpPr txBox="1"/>
          <p:nvPr/>
        </p:nvSpPr>
        <p:spPr>
          <a:xfrm>
            <a:off x="3067623" y="563441"/>
            <a:ext cx="6301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Today’s objectives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F66A39-41C6-E830-EDC9-72C83913FAA2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D3389-FD69-41D9-29BC-6E46EEFE5F1A}"/>
              </a:ext>
            </a:extLst>
          </p:cNvPr>
          <p:cNvSpPr txBox="1"/>
          <p:nvPr/>
        </p:nvSpPr>
        <p:spPr>
          <a:xfrm>
            <a:off x="1416149" y="2209117"/>
            <a:ext cx="10090818" cy="3633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Financial planning overview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How to be sustainable in hospitality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Costing analysis for short- and long-term decision making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Business plan suggestions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SWOT/PEST refresh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164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EADAF-D587-AD1D-2972-C0DA03468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EB43C0-5872-8A74-3E18-B0102ED36103}"/>
              </a:ext>
            </a:extLst>
          </p:cNvPr>
          <p:cNvSpPr txBox="1"/>
          <p:nvPr/>
        </p:nvSpPr>
        <p:spPr>
          <a:xfrm>
            <a:off x="3196412" y="305863"/>
            <a:ext cx="64860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Recap of last week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E2CB63-6233-C988-DBFF-B89AE679320E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5D8122-83AF-06E6-7A9C-DBF0CCAA3705}"/>
              </a:ext>
            </a:extLst>
          </p:cNvPr>
          <p:cNvSpPr txBox="1"/>
          <p:nvPr/>
        </p:nvSpPr>
        <p:spPr>
          <a:xfrm>
            <a:off x="5859360" y="1486771"/>
            <a:ext cx="531950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>
                <a:latin typeface="Raleway" pitchFamily="2" charset="0"/>
              </a:rPr>
              <a:t>Restaurant design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>
              <a:latin typeface="Raleway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>
                <a:latin typeface="Raleway" pitchFamily="2" charset="0"/>
              </a:rPr>
              <a:t>Planning laws and building regulations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>
              <a:latin typeface="Raleway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>
                <a:latin typeface="Raleway" pitchFamily="2" charset="0"/>
              </a:rPr>
              <a:t>Business plan template overview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>
              <a:latin typeface="Raleway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>
                <a:latin typeface="Raleway" pitchFamily="2" charset="0"/>
              </a:rPr>
              <a:t>Any questions?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Top view of a wooden fork and spoon at the edge of a white notebook">
            <a:extLst>
              <a:ext uri="{FF2B5EF4-FFF2-40B4-BE49-F238E27FC236}">
                <a16:creationId xmlns:a16="http://schemas.microsoft.com/office/drawing/2014/main" id="{A6310C7D-FA25-571F-8A9C-6F51B92FB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21" y="1894804"/>
            <a:ext cx="480857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30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6029D-0C10-6D0D-F62C-5FCF7C987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A7DFAD-04AA-D4F1-70D8-ED346E89ADC2}"/>
              </a:ext>
            </a:extLst>
          </p:cNvPr>
          <p:cNvSpPr txBox="1"/>
          <p:nvPr/>
        </p:nvSpPr>
        <p:spPr>
          <a:xfrm>
            <a:off x="890766" y="1995281"/>
            <a:ext cx="44905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Financial Planning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FA7FCE-D3A8-520F-799F-27FAF58E371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Picture 2" descr="A group of people holding coins and money&#10;&#10;AI-generated content may be incorrect.">
            <a:extLst>
              <a:ext uri="{FF2B5EF4-FFF2-40B4-BE49-F238E27FC236}">
                <a16:creationId xmlns:a16="http://schemas.microsoft.com/office/drawing/2014/main" id="{29119A21-BBB7-F320-1895-421789F58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33518" y="1081825"/>
            <a:ext cx="5652447" cy="396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840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7DE6A-15F0-D2BE-67B4-541AEF3FC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EFBE67-9F80-1949-F904-DA1AC9997706}"/>
              </a:ext>
            </a:extLst>
          </p:cNvPr>
          <p:cNvSpPr txBox="1"/>
          <p:nvPr/>
        </p:nvSpPr>
        <p:spPr>
          <a:xfrm>
            <a:off x="1675632" y="396015"/>
            <a:ext cx="95718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Financial Planning Overview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BC6CA-3137-C8CC-A4D4-A34861705DA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3AD10B-65D9-093F-3073-0BE2D0731295}"/>
              </a:ext>
            </a:extLst>
          </p:cNvPr>
          <p:cNvSpPr txBox="1"/>
          <p:nvPr/>
        </p:nvSpPr>
        <p:spPr>
          <a:xfrm>
            <a:off x="931351" y="1613158"/>
            <a:ext cx="540062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latin typeface="Raleway" pitchFamily="2" charset="0"/>
              </a:rPr>
              <a:t>The strategic process of managing finances to achieve financial goals</a:t>
            </a:r>
          </a:p>
          <a:p>
            <a:endParaRPr lang="en-GB" sz="3200">
              <a:latin typeface="Raleway" pitchFamily="2" charset="0"/>
            </a:endParaRPr>
          </a:p>
          <a:p>
            <a:endParaRPr lang="en-GB" sz="3200">
              <a:latin typeface="Raleway" pitchFamily="2" charset="0"/>
            </a:endParaRPr>
          </a:p>
          <a:p>
            <a:r>
              <a:rPr lang="en-GB" sz="3200">
                <a:latin typeface="Raleway" pitchFamily="2" charset="0"/>
              </a:rPr>
              <a:t>Short and long-term planning is crucial!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group of people holding coins and money&#10;&#10;AI-generated content may be incorrect.">
            <a:extLst>
              <a:ext uri="{FF2B5EF4-FFF2-40B4-BE49-F238E27FC236}">
                <a16:creationId xmlns:a16="http://schemas.microsoft.com/office/drawing/2014/main" id="{ACDB25A3-2FF6-F415-BCEE-C051EF8E8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25803" y="1884753"/>
            <a:ext cx="4610636" cy="323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31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75EAE-841B-2932-0187-37397F410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940485-F485-B7AF-F326-284649BB6C61}"/>
              </a:ext>
            </a:extLst>
          </p:cNvPr>
          <p:cNvSpPr txBox="1"/>
          <p:nvPr/>
        </p:nvSpPr>
        <p:spPr>
          <a:xfrm>
            <a:off x="2292439" y="146585"/>
            <a:ext cx="6001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Key Steps - w</a:t>
            </a:r>
            <a:r>
              <a:rPr lang="en-GB" sz="4000" b="1">
                <a:solidFill>
                  <a:prstClr val="black"/>
                </a:solidFill>
                <a:latin typeface="Raleway" pitchFamily="2" charset="0"/>
                <a:cs typeface="Arial" panose="020B0604020202020204" pitchFamily="34" charset="0"/>
              </a:rPr>
              <a:t>hat order?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956206-C78C-DDB2-F604-7C59FE4C4DA1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2DB322-6632-E73E-3A0E-D4C486E9A569}"/>
              </a:ext>
            </a:extLst>
          </p:cNvPr>
          <p:cNvSpPr/>
          <p:nvPr/>
        </p:nvSpPr>
        <p:spPr>
          <a:xfrm>
            <a:off x="7701567" y="3168621"/>
            <a:ext cx="3389773" cy="258724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Set realistic &amp; achievable objectives</a:t>
            </a:r>
          </a:p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C933BA-A077-D216-A37A-3F9469D46195}"/>
              </a:ext>
            </a:extLst>
          </p:cNvPr>
          <p:cNvSpPr/>
          <p:nvPr/>
        </p:nvSpPr>
        <p:spPr>
          <a:xfrm>
            <a:off x="8720238" y="526285"/>
            <a:ext cx="3103807" cy="228922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Evaluate the current situation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FB58BF-83EF-F897-FDD5-8912FDEB0CF7}"/>
              </a:ext>
            </a:extLst>
          </p:cNvPr>
          <p:cNvSpPr/>
          <p:nvPr/>
        </p:nvSpPr>
        <p:spPr>
          <a:xfrm>
            <a:off x="3962401" y="1949958"/>
            <a:ext cx="3148884" cy="243732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Plan to mitigate risks (contingency)</a:t>
            </a:r>
          </a:p>
        </p:txBody>
      </p:sp>
      <p:pic>
        <p:nvPicPr>
          <p:cNvPr id="10" name="Picture 9" descr="A person leaning on a red question mark&#10;&#10;AI-generated content may be incorrect.">
            <a:extLst>
              <a:ext uri="{FF2B5EF4-FFF2-40B4-BE49-F238E27FC236}">
                <a16:creationId xmlns:a16="http://schemas.microsoft.com/office/drawing/2014/main" id="{BFF3EA3B-1750-FB45-F255-FCC386677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39024" y="991673"/>
            <a:ext cx="4757837" cy="475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08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BCB37-18E5-2448-0461-1E6C2BDD1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E9FAE8-7703-5312-03DD-64FC4D54D4F8}"/>
              </a:ext>
            </a:extLst>
          </p:cNvPr>
          <p:cNvSpPr txBox="1"/>
          <p:nvPr/>
        </p:nvSpPr>
        <p:spPr>
          <a:xfrm>
            <a:off x="5590513" y="0"/>
            <a:ext cx="61350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Points to consider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57CF70-26EF-6FBE-4A1A-777A42754B94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299AA5-8A6C-6014-21B8-F64EEADB5FF3}"/>
              </a:ext>
            </a:extLst>
          </p:cNvPr>
          <p:cNvSpPr txBox="1"/>
          <p:nvPr/>
        </p:nvSpPr>
        <p:spPr>
          <a:xfrm>
            <a:off x="193182" y="1087526"/>
            <a:ext cx="774020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latin typeface="Raleway" pitchFamily="2" charset="0"/>
              </a:rPr>
              <a:t>ENSURE YOU </a:t>
            </a:r>
            <a:r>
              <a:rPr lang="en-GB" sz="2400" b="1">
                <a:latin typeface="Raleway" pitchFamily="2" charset="0"/>
              </a:rPr>
              <a:t>EVALUATE</a:t>
            </a:r>
            <a:r>
              <a:rPr lang="en-GB" sz="2400">
                <a:latin typeface="Raleway" pitchFamily="2" charset="0"/>
              </a:rPr>
              <a:t> &amp; </a:t>
            </a:r>
            <a:r>
              <a:rPr lang="en-GB" sz="2400" b="1">
                <a:latin typeface="Raleway" pitchFamily="2" charset="0"/>
              </a:rPr>
              <a:t>ANALYSE!</a:t>
            </a:r>
          </a:p>
          <a:p>
            <a:pPr algn="ctr"/>
            <a:endParaRPr lang="en-GB" sz="2400">
              <a:latin typeface="Raleway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Assets/Liabilities/Equity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Raleway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Short term goals = operational budgets (the purchases and costs required to function)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Raleway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Long term goals = larger investments (expansion and entry into new markets)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Raleway" pitchFamily="2" charset="0"/>
            </a:endParaRPr>
          </a:p>
          <a:p>
            <a:pPr algn="ctr"/>
            <a:r>
              <a:rPr lang="en-GB" sz="2400">
                <a:latin typeface="Raleway" pitchFamily="2" charset="0"/>
              </a:rPr>
              <a:t>YOUR FINANCIAL GOALS MUST BE IN LINE WITH YOUR OVERALL BUSINESS STRATEGY – BE AGILE!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group of people holding coins and money&#10;&#10;AI-generated content may be incorrect.">
            <a:extLst>
              <a:ext uri="{FF2B5EF4-FFF2-40B4-BE49-F238E27FC236}">
                <a16:creationId xmlns:a16="http://schemas.microsoft.com/office/drawing/2014/main" id="{5AE2CB54-4D48-1D89-C703-404578DD2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548416" y="1519707"/>
            <a:ext cx="4450402" cy="312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0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3B572-7A08-8B55-D325-4D29C314D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4AC183-58A2-6BC0-8C81-5EA943B30F24}"/>
              </a:ext>
            </a:extLst>
          </p:cNvPr>
          <p:cNvSpPr txBox="1"/>
          <p:nvPr/>
        </p:nvSpPr>
        <p:spPr>
          <a:xfrm>
            <a:off x="4274364" y="264721"/>
            <a:ext cx="41152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Forecasting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E5FEBF-A665-F59E-24B4-FEF3A9FD8B7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586CDF-FC0A-6E13-050A-88111D39FAA6}"/>
              </a:ext>
            </a:extLst>
          </p:cNvPr>
          <p:cNvSpPr txBox="1"/>
          <p:nvPr/>
        </p:nvSpPr>
        <p:spPr>
          <a:xfrm>
            <a:off x="506348" y="1587296"/>
            <a:ext cx="54006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Raleway" pitchFamily="2" charset="0"/>
              </a:rPr>
              <a:t>Future revenue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Expenses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Cash flow – can you access funds easily?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Return on Investment (ROI)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itting around a table with colorful bars&#10;&#10;AI-generated content may be incorrect.">
            <a:extLst>
              <a:ext uri="{FF2B5EF4-FFF2-40B4-BE49-F238E27FC236}">
                <a16:creationId xmlns:a16="http://schemas.microsoft.com/office/drawing/2014/main" id="{140BE624-7C1F-6D1F-7841-199932B0A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85026" y="1577612"/>
            <a:ext cx="5574202" cy="363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651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EF25C-A170-EFED-DB65-735D749FF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9F2C94-2647-F288-0EB7-274856602231}"/>
              </a:ext>
            </a:extLst>
          </p:cNvPr>
          <p:cNvSpPr txBox="1"/>
          <p:nvPr/>
        </p:nvSpPr>
        <p:spPr>
          <a:xfrm>
            <a:off x="2968252" y="226085"/>
            <a:ext cx="66335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Strategic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1F63FC-6DAA-7DF3-436B-F5A077964EDB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EB067D-A63E-5363-8466-16F7D5DF09E7}"/>
              </a:ext>
            </a:extLst>
          </p:cNvPr>
          <p:cNvSpPr txBox="1"/>
          <p:nvPr/>
        </p:nvSpPr>
        <p:spPr>
          <a:xfrm>
            <a:off x="267938" y="1846200"/>
            <a:ext cx="54006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Raleway" pitchFamily="2" charset="0"/>
              </a:rPr>
              <a:t>Plan investments carefully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Incorporate cost-control measures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Review regularly!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chess board with chess pieces&#10;&#10;AI-generated content may be incorrect.">
            <a:extLst>
              <a:ext uri="{FF2B5EF4-FFF2-40B4-BE49-F238E27FC236}">
                <a16:creationId xmlns:a16="http://schemas.microsoft.com/office/drawing/2014/main" id="{6FFDDE8F-BF23-A70E-90EE-0302C127C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35563" y="1587296"/>
            <a:ext cx="5450089" cy="3633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98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E1C65-83B5-E71B-A249-893554C13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4B1BA8-A8BE-0258-D3FC-AA2BE9405A41}"/>
              </a:ext>
            </a:extLst>
          </p:cNvPr>
          <p:cNvSpPr txBox="1"/>
          <p:nvPr/>
        </p:nvSpPr>
        <p:spPr>
          <a:xfrm>
            <a:off x="1818226" y="238964"/>
            <a:ext cx="85555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Questions to ask yourself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2522DC-DA1D-EAB4-645A-E0E83FEA483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FF42C0-BA06-E199-2781-FED26237EECB}"/>
              </a:ext>
            </a:extLst>
          </p:cNvPr>
          <p:cNvSpPr txBox="1"/>
          <p:nvPr/>
        </p:nvSpPr>
        <p:spPr>
          <a:xfrm>
            <a:off x="267938" y="1587296"/>
            <a:ext cx="54006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Raleway" pitchFamily="2" charset="0"/>
              </a:rPr>
              <a:t>When will you break even?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When will you begin to make a profit?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Do you have enough cash available to control debts and obligations?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artoon figure holding red question marks&#10;&#10;AI-generated content may be incorrect.">
            <a:extLst>
              <a:ext uri="{FF2B5EF4-FFF2-40B4-BE49-F238E27FC236}">
                <a16:creationId xmlns:a16="http://schemas.microsoft.com/office/drawing/2014/main" id="{484733CC-9161-C47A-1778-94E7B27EF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222877" y="1587296"/>
            <a:ext cx="3989256" cy="398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24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85B00-F329-D031-E93F-E935EA0EB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3F3FF5-7475-B402-51F5-29FFC3C71970}"/>
              </a:ext>
            </a:extLst>
          </p:cNvPr>
          <p:cNvSpPr txBox="1"/>
          <p:nvPr/>
        </p:nvSpPr>
        <p:spPr>
          <a:xfrm>
            <a:off x="1818226" y="238964"/>
            <a:ext cx="75664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Why is this important?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7BC7F0-92D0-B0B6-1757-C96E13675B8B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CB6140-252C-C75E-4879-647299BDDE87}"/>
              </a:ext>
            </a:extLst>
          </p:cNvPr>
          <p:cNvSpPr txBox="1"/>
          <p:nvPr/>
        </p:nvSpPr>
        <p:spPr>
          <a:xfrm>
            <a:off x="695372" y="1291082"/>
            <a:ext cx="54006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Raleway" pitchFamily="2" charset="0"/>
              </a:rPr>
              <a:t>Business sustainability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Stakeholder trust – investors &amp; employees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Agility &amp; strategic decision making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Legal compliance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artoon figure holding red question marks&#10;&#10;AI-generated content may be incorrect.">
            <a:extLst>
              <a:ext uri="{FF2B5EF4-FFF2-40B4-BE49-F238E27FC236}">
                <a16:creationId xmlns:a16="http://schemas.microsoft.com/office/drawing/2014/main" id="{17939782-C07C-ED3F-7E99-5998193011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222877" y="1587296"/>
            <a:ext cx="3989256" cy="398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18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A2951-CE6E-0180-5F19-55B6CB13C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8106AB-0001-D3A3-46B9-BDEDF1FC0130}"/>
              </a:ext>
            </a:extLst>
          </p:cNvPr>
          <p:cNvSpPr txBox="1"/>
          <p:nvPr/>
        </p:nvSpPr>
        <p:spPr>
          <a:xfrm>
            <a:off x="1818226" y="238964"/>
            <a:ext cx="52453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Watch out for…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7D5E8B-5796-DADF-2D30-0E7675B26114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A5FE0D-A27E-0063-5AC3-B495CB891998}"/>
              </a:ext>
            </a:extLst>
          </p:cNvPr>
          <p:cNvSpPr txBox="1"/>
          <p:nvPr/>
        </p:nvSpPr>
        <p:spPr>
          <a:xfrm>
            <a:off x="695372" y="1720840"/>
            <a:ext cx="54006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Raleway" pitchFamily="2" charset="0"/>
              </a:rPr>
              <a:t>Economic fluctuations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Changing business needs</a:t>
            </a:r>
          </a:p>
          <a:p>
            <a:pPr algn="ctr"/>
            <a:endParaRPr lang="en-GB" sz="3200">
              <a:latin typeface="Raleway" pitchFamily="2" charset="0"/>
            </a:endParaRPr>
          </a:p>
          <a:p>
            <a:pPr algn="ctr"/>
            <a:r>
              <a:rPr lang="en-GB" sz="3200">
                <a:latin typeface="Raleway" pitchFamily="2" charset="0"/>
              </a:rPr>
              <a:t>Being optimistic when you should be realistic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white triangle sign with a black exclamation mark&#10;&#10;AI-generated content may be incorrect.">
            <a:extLst>
              <a:ext uri="{FF2B5EF4-FFF2-40B4-BE49-F238E27FC236}">
                <a16:creationId xmlns:a16="http://schemas.microsoft.com/office/drawing/2014/main" id="{1586C539-5B3D-63F1-1313-DF3911213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520927" y="1584100"/>
            <a:ext cx="4263671" cy="355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19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1C6E1-842C-C25A-EF57-565DEB7A7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0F1EDC-ADC5-419B-B9C5-05D918B0008B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Online Media 6" title="Small Business Basics: Financial Management">
            <a:hlinkClick r:id="" action="ppaction://media"/>
            <a:extLst>
              <a:ext uri="{FF2B5EF4-FFF2-40B4-BE49-F238E27FC236}">
                <a16:creationId xmlns:a16="http://schemas.microsoft.com/office/drawing/2014/main" id="{EE024C88-A63D-E06E-A447-F18BA982363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65743" y="566670"/>
            <a:ext cx="8260514" cy="466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8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1C6E1-842C-C25A-EF57-565DEB7A7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0F1EDC-ADC5-419B-B9C5-05D918B0008B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2" name="Picture 4" descr="94,925 Break Time Stock Photos - Free &amp; Royalty-Free Stock Photos from  Dreamstime">
            <a:extLst>
              <a:ext uri="{FF2B5EF4-FFF2-40B4-BE49-F238E27FC236}">
                <a16:creationId xmlns:a16="http://schemas.microsoft.com/office/drawing/2014/main" id="{80CE368F-662F-7261-CF71-D518CB126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476673"/>
            <a:ext cx="762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712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3D0F7-B82A-A2AE-A8E5-805893C0B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C139A7-8FB5-A3CA-F4CE-6C4D53F60228}"/>
              </a:ext>
            </a:extLst>
          </p:cNvPr>
          <p:cNvSpPr txBox="1"/>
          <p:nvPr/>
        </p:nvSpPr>
        <p:spPr>
          <a:xfrm>
            <a:off x="753737" y="1408898"/>
            <a:ext cx="44905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How to be financially sustainable in </a:t>
            </a:r>
            <a:r>
              <a:rPr kumimoji="0" lang="en-GB" sz="54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hos</a:t>
            </a:r>
            <a:r>
              <a:rPr lang="en-GB" sz="5400" b="1" err="1">
                <a:solidFill>
                  <a:prstClr val="black"/>
                </a:solidFill>
                <a:latin typeface="Raleway" pitchFamily="2" charset="0"/>
                <a:cs typeface="Arial" panose="020B0604020202020204" pitchFamily="34" charset="0"/>
              </a:rPr>
              <a:t>pitality</a:t>
            </a:r>
            <a:endParaRPr kumimoji="0" lang="en-GB" sz="5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AB9191-3781-8039-EF18-E6DEF514184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Picture 2" descr="A group of people holding coins and money&#10;&#10;AI-generated content may be incorrect.">
            <a:extLst>
              <a:ext uri="{FF2B5EF4-FFF2-40B4-BE49-F238E27FC236}">
                <a16:creationId xmlns:a16="http://schemas.microsoft.com/office/drawing/2014/main" id="{A375056A-B221-98E6-D3F7-2BA188854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33518" y="1081825"/>
            <a:ext cx="5652447" cy="396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66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F08E2-8570-858B-BF02-BD52B852C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A1EF3B-0A64-49BD-2672-6220E21567E2}"/>
              </a:ext>
            </a:extLst>
          </p:cNvPr>
          <p:cNvSpPr txBox="1"/>
          <p:nvPr/>
        </p:nvSpPr>
        <p:spPr>
          <a:xfrm>
            <a:off x="367955" y="146585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Important points/requirements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244ABC-2DF0-CE3A-8364-C7EEA9F6BB0C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BB6F6C-409D-3CD4-A94F-05DAD9D8C5EA}"/>
              </a:ext>
            </a:extLst>
          </p:cNvPr>
          <p:cNvSpPr/>
          <p:nvPr/>
        </p:nvSpPr>
        <p:spPr>
          <a:xfrm>
            <a:off x="8465521" y="3466650"/>
            <a:ext cx="2625819" cy="228922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Awareness</a:t>
            </a:r>
          </a:p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F99C2F-C761-11FD-A65E-9F1D09406336}"/>
              </a:ext>
            </a:extLst>
          </p:cNvPr>
          <p:cNvSpPr/>
          <p:nvPr/>
        </p:nvSpPr>
        <p:spPr>
          <a:xfrm>
            <a:off x="9015211" y="526285"/>
            <a:ext cx="2808834" cy="228922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Adaptability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810571-C28E-762D-F28A-0C0F4E622E90}"/>
              </a:ext>
            </a:extLst>
          </p:cNvPr>
          <p:cNvSpPr/>
          <p:nvPr/>
        </p:nvSpPr>
        <p:spPr>
          <a:xfrm>
            <a:off x="4470400" y="1183450"/>
            <a:ext cx="3462986" cy="243732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Environmental Risks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14DC30-8684-73C7-972D-1ADF44FFC2D4}"/>
              </a:ext>
            </a:extLst>
          </p:cNvPr>
          <p:cNvSpPr/>
          <p:nvPr/>
        </p:nvSpPr>
        <p:spPr>
          <a:xfrm>
            <a:off x="1958496" y="3734874"/>
            <a:ext cx="2922597" cy="197905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  <a:latin typeface="Raleway" pitchFamily="2" charset="0"/>
              </a:rPr>
              <a:t>Economic Challenges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D13A13-B0AC-1020-115F-9C7C7E2EE243}"/>
              </a:ext>
            </a:extLst>
          </p:cNvPr>
          <p:cNvSpPr/>
          <p:nvPr/>
        </p:nvSpPr>
        <p:spPr>
          <a:xfrm>
            <a:off x="475279" y="1144073"/>
            <a:ext cx="2808834" cy="197905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err="1">
                <a:solidFill>
                  <a:schemeClr val="tx1"/>
                </a:solidFill>
                <a:latin typeface="Raleway" pitchFamily="2" charset="0"/>
              </a:rPr>
              <a:t>Resiliance</a:t>
            </a:r>
            <a:endParaRPr lang="en-GB" sz="3600">
              <a:solidFill>
                <a:schemeClr val="tx1"/>
              </a:solidFill>
              <a:latin typeface="Raleway" pitchFamily="2" charset="0"/>
            </a:endParaRPr>
          </a:p>
        </p:txBody>
      </p:sp>
      <p:pic>
        <p:nvPicPr>
          <p:cNvPr id="11" name="Picture 10" descr="A red and white triangle sign with a black exclamation mark&#10;&#10;AI-generated content may be incorrect.">
            <a:extLst>
              <a:ext uri="{FF2B5EF4-FFF2-40B4-BE49-F238E27FC236}">
                <a16:creationId xmlns:a16="http://schemas.microsoft.com/office/drawing/2014/main" id="{A116475A-F8C5-04C1-80FB-63FF0BA6E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568063" y="3784768"/>
            <a:ext cx="2365323" cy="197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364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91978-A40B-7690-6582-570B11078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DD9CD1-7905-3934-2482-6C3E74B318ED}"/>
              </a:ext>
            </a:extLst>
          </p:cNvPr>
          <p:cNvSpPr txBox="1"/>
          <p:nvPr/>
        </p:nvSpPr>
        <p:spPr>
          <a:xfrm>
            <a:off x="367955" y="352647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How can I achieve this?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F0A987-F03D-E1C8-235D-6E2A987DF4C1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34E539-2108-2526-A9CD-630C93FC578B}"/>
              </a:ext>
            </a:extLst>
          </p:cNvPr>
          <p:cNvSpPr txBox="1"/>
          <p:nvPr/>
        </p:nvSpPr>
        <p:spPr>
          <a:xfrm>
            <a:off x="367955" y="1659285"/>
            <a:ext cx="523204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Be transparent – open communication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Be innovative – new products, services and processes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Be responsible – ethical and accountable operations</a:t>
            </a:r>
          </a:p>
        </p:txBody>
      </p:sp>
      <p:pic>
        <p:nvPicPr>
          <p:cNvPr id="13" name="Picture 12" descr="A person walking on a yellow path&#10;&#10;AI-generated content may be incorrect.">
            <a:extLst>
              <a:ext uri="{FF2B5EF4-FFF2-40B4-BE49-F238E27FC236}">
                <a16:creationId xmlns:a16="http://schemas.microsoft.com/office/drawing/2014/main" id="{ADABADEA-959D-ECFB-7BAB-666DA570E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069956" y="1454474"/>
            <a:ext cx="5754089" cy="394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07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B7E01-89F9-0DDF-B2C1-0AC22691A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1AA0DD-7E7F-44E3-14B7-17DD353E31FC}"/>
              </a:ext>
            </a:extLst>
          </p:cNvPr>
          <p:cNvSpPr txBox="1"/>
          <p:nvPr/>
        </p:nvSpPr>
        <p:spPr>
          <a:xfrm>
            <a:off x="367955" y="352647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In hospitality, be mindful of: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A1241E-8407-088D-6F35-FA8122809617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98DBA1-FB6F-B56D-806E-043109E5EB58}"/>
              </a:ext>
            </a:extLst>
          </p:cNvPr>
          <p:cNvSpPr txBox="1"/>
          <p:nvPr/>
        </p:nvSpPr>
        <p:spPr>
          <a:xfrm>
            <a:off x="277803" y="2090171"/>
            <a:ext cx="523204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Seasonal fluctuations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Economic fluctuations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Changing consumer preferences</a:t>
            </a:r>
          </a:p>
        </p:txBody>
      </p:sp>
      <p:pic>
        <p:nvPicPr>
          <p:cNvPr id="5" name="Picture 4" descr="A green and red line graph&#10;&#10;AI-generated content may be incorrect.">
            <a:extLst>
              <a:ext uri="{FF2B5EF4-FFF2-40B4-BE49-F238E27FC236}">
                <a16:creationId xmlns:a16="http://schemas.microsoft.com/office/drawing/2014/main" id="{8A6533E0-B30E-A8A2-A908-E03D852A92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11258" y="1983852"/>
            <a:ext cx="5232044" cy="341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31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1230E9-1C28-07AE-127E-E8DE223C7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9FE677D-8951-2DC7-CE63-DF731B07BCC1}"/>
              </a:ext>
            </a:extLst>
          </p:cNvPr>
          <p:cNvSpPr txBox="1"/>
          <p:nvPr/>
        </p:nvSpPr>
        <p:spPr>
          <a:xfrm>
            <a:off x="367955" y="352647"/>
            <a:ext cx="79260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Activity – 20 mins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b="1">
              <a:solidFill>
                <a:prstClr val="black"/>
              </a:solidFill>
              <a:latin typeface="Raleway" pitchFamily="2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>
                <a:solidFill>
                  <a:prstClr val="black"/>
                </a:solidFill>
                <a:latin typeface="Raleway" pitchFamily="2" charset="0"/>
                <a:cs typeface="Arial" panose="020B0604020202020204" pitchFamily="34" charset="0"/>
              </a:rPr>
              <a:t>What would you do to prepare for this? 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7C381D-96EC-8D15-1CAC-C4AEB5AA3F65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97D22-FF2E-1D7A-8B7C-738595C79F36}"/>
              </a:ext>
            </a:extLst>
          </p:cNvPr>
          <p:cNvSpPr txBox="1"/>
          <p:nvPr/>
        </p:nvSpPr>
        <p:spPr>
          <a:xfrm>
            <a:off x="367955" y="2785630"/>
            <a:ext cx="523204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Seasonal fluctuations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Economic fluctuations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Changing consumer preferences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1B021B2-7C45-AECF-EA0E-71A917175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751102" y="1115791"/>
            <a:ext cx="4279945" cy="462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76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C5753-7579-0640-6858-C9BCE57D6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8A14D3-D0ED-CC8D-6D83-E6B1B323380E}"/>
              </a:ext>
            </a:extLst>
          </p:cNvPr>
          <p:cNvSpPr txBox="1"/>
          <p:nvPr/>
        </p:nvSpPr>
        <p:spPr>
          <a:xfrm>
            <a:off x="367955" y="352647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Preparation is key!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7C2D9C-3E8D-6B8D-DFB2-5AD732D3BD2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05AE07-1EAF-CA5B-8C92-66898A880FE2}"/>
              </a:ext>
            </a:extLst>
          </p:cNvPr>
          <p:cNvSpPr txBox="1"/>
          <p:nvPr/>
        </p:nvSpPr>
        <p:spPr>
          <a:xfrm>
            <a:off x="496744" y="1771696"/>
            <a:ext cx="523204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Diverse offerings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Promotions &amp; events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Price based on demand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Staffing options/ratios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Reduce waste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Monitor inventory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>
                <a:latin typeface="Raleway" pitchFamily="2" charset="0"/>
              </a:rPr>
              <a:t>Negotiate with suppliers</a:t>
            </a:r>
          </a:p>
        </p:txBody>
      </p:sp>
      <p:pic>
        <p:nvPicPr>
          <p:cNvPr id="12" name="Picture 11" descr="A person crossing the finish line&#10;&#10;AI-generated content may be incorrect.">
            <a:extLst>
              <a:ext uri="{FF2B5EF4-FFF2-40B4-BE49-F238E27FC236}">
                <a16:creationId xmlns:a16="http://schemas.microsoft.com/office/drawing/2014/main" id="{E7F3A920-3E89-0DF9-F4C8-8BC191FF5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58655" y="1684475"/>
            <a:ext cx="5591827" cy="317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62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F88B74-464F-EF7D-8A90-65675BB03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727C82-25E8-E7E7-F4E3-AF9B0DA49815}"/>
              </a:ext>
            </a:extLst>
          </p:cNvPr>
          <p:cNvSpPr txBox="1"/>
          <p:nvPr/>
        </p:nvSpPr>
        <p:spPr>
          <a:xfrm>
            <a:off x="367955" y="352647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Preparation is key!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789E92-1CC2-BC22-18E4-B5AC9C312467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B2334E-D0DB-64D7-20CD-FC60F26F4A54}"/>
              </a:ext>
            </a:extLst>
          </p:cNvPr>
          <p:cNvSpPr txBox="1"/>
          <p:nvPr/>
        </p:nvSpPr>
        <p:spPr>
          <a:xfrm>
            <a:off x="496744" y="1443841"/>
            <a:ext cx="523204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Tools &amp; resources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Staff training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Financial reserves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Regular financial risk assessments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Customer loyalty systems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Online presence – reviews/advertising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>
                <a:latin typeface="Raleway" pitchFamily="2" charset="0"/>
              </a:rPr>
              <a:t>Brand reputation - CSR</a:t>
            </a:r>
          </a:p>
        </p:txBody>
      </p:sp>
      <p:pic>
        <p:nvPicPr>
          <p:cNvPr id="12" name="Picture 11" descr="A person crossing the finish line&#10;&#10;AI-generated content may be incorrect.">
            <a:extLst>
              <a:ext uri="{FF2B5EF4-FFF2-40B4-BE49-F238E27FC236}">
                <a16:creationId xmlns:a16="http://schemas.microsoft.com/office/drawing/2014/main" id="{781655E7-92A4-97F4-E62E-1BF95D745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58655" y="1684475"/>
            <a:ext cx="5591827" cy="317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4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A652C-A8AC-7B4A-4492-0943CE1DC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DF4EF8-1F9C-CC7A-EF21-C15FBE94CCE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2" name="Picture 4" descr="94,925 Break Time Stock Photos - Free &amp; Royalty-Free Stock Photos from  Dreamstime">
            <a:extLst>
              <a:ext uri="{FF2B5EF4-FFF2-40B4-BE49-F238E27FC236}">
                <a16:creationId xmlns:a16="http://schemas.microsoft.com/office/drawing/2014/main" id="{60F90FE9-7C87-A0EE-AB7C-EF0C5825D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476673"/>
            <a:ext cx="762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9406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49062-B55F-E1A0-CBA5-C5E2F4E83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250041-D1BD-7A8C-9479-235B5939E5C8}"/>
              </a:ext>
            </a:extLst>
          </p:cNvPr>
          <p:cNvSpPr txBox="1"/>
          <p:nvPr/>
        </p:nvSpPr>
        <p:spPr>
          <a:xfrm>
            <a:off x="706035" y="524557"/>
            <a:ext cx="44905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Costing analysis for short and long-term decision making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06D72D-F347-934E-8B6B-E39FAAEB26F4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Picture 2" descr="A group of people holding coins and money&#10;&#10;AI-generated content may be incorrect.">
            <a:extLst>
              <a:ext uri="{FF2B5EF4-FFF2-40B4-BE49-F238E27FC236}">
                <a16:creationId xmlns:a16="http://schemas.microsoft.com/office/drawing/2014/main" id="{0AB1DF11-FA63-3666-EA9A-F2F63B3DE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33518" y="1081825"/>
            <a:ext cx="5652447" cy="396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4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54B42-F219-0847-1879-B333004CE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363C4D-C5CB-B725-34A4-5A05108B72EE}"/>
              </a:ext>
            </a:extLst>
          </p:cNvPr>
          <p:cNvSpPr txBox="1"/>
          <p:nvPr/>
        </p:nvSpPr>
        <p:spPr>
          <a:xfrm>
            <a:off x="621327" y="292737"/>
            <a:ext cx="109493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Costing analysis = evaluating business costs to assist with strategic decision making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F5581-B76E-4CFF-D0FB-B3973C3B4837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6" name="Picture 5" descr="A miniature person standing in front of stacks of coins&#10;&#10;AI-generated content may be incorrect.">
            <a:extLst>
              <a:ext uri="{FF2B5EF4-FFF2-40B4-BE49-F238E27FC236}">
                <a16:creationId xmlns:a16="http://schemas.microsoft.com/office/drawing/2014/main" id="{A3A24A60-5925-1E3B-4A24-AA9394B5EF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056585" y="3303075"/>
            <a:ext cx="6078827" cy="230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3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6FB51-0074-04CD-F2A0-254FEC2BB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70E995-CF3F-DCC9-9D95-7365075A2A57}"/>
              </a:ext>
            </a:extLst>
          </p:cNvPr>
          <p:cNvSpPr txBox="1"/>
          <p:nvPr/>
        </p:nvSpPr>
        <p:spPr>
          <a:xfrm>
            <a:off x="367955" y="352647"/>
            <a:ext cx="7926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How?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A9AAAC-2E13-4A73-7C1E-C5D9A6989B7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CFD02F-D9EE-B8B2-5AB7-287BB1C9F833}"/>
              </a:ext>
            </a:extLst>
          </p:cNvPr>
          <p:cNvSpPr txBox="1"/>
          <p:nvPr/>
        </p:nvSpPr>
        <p:spPr>
          <a:xfrm>
            <a:off x="496744" y="1501655"/>
            <a:ext cx="523204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GB" sz="2800" b="1">
                <a:latin typeface="Raleway" pitchFamily="2" charset="0"/>
              </a:rPr>
              <a:t>Identify</a:t>
            </a:r>
            <a:r>
              <a:rPr lang="en-GB" sz="2800">
                <a:latin typeface="Raleway" pitchFamily="2" charset="0"/>
              </a:rPr>
              <a:t> costs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2800" b="1">
                <a:latin typeface="Raleway" pitchFamily="2" charset="0"/>
              </a:rPr>
              <a:t>Estimate</a:t>
            </a:r>
            <a:r>
              <a:rPr lang="en-GB" sz="2800">
                <a:latin typeface="Raleway" pitchFamily="2" charset="0"/>
              </a:rPr>
              <a:t> costs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2800" b="1">
                <a:latin typeface="Raleway" pitchFamily="2" charset="0"/>
              </a:rPr>
              <a:t>Allocate</a:t>
            </a:r>
            <a:r>
              <a:rPr lang="en-GB" sz="2800">
                <a:latin typeface="Raleway" pitchFamily="2" charset="0"/>
              </a:rPr>
              <a:t> funds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2800" b="1">
                <a:latin typeface="Raleway" pitchFamily="2" charset="0"/>
              </a:rPr>
              <a:t>Analyse</a:t>
            </a:r>
            <a:r>
              <a:rPr lang="en-GB" sz="2800">
                <a:latin typeface="Raleway" pitchFamily="2" charset="0"/>
              </a:rPr>
              <a:t> – projected vs actual costs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2800" b="1">
                <a:latin typeface="Raleway" pitchFamily="2" charset="0"/>
              </a:rPr>
              <a:t>Optimise</a:t>
            </a:r>
            <a:r>
              <a:rPr lang="en-GB" sz="2800">
                <a:latin typeface="Raleway" pitchFamily="2" charset="0"/>
              </a:rPr>
              <a:t> – cost reduction/heightened efficiency</a:t>
            </a:r>
          </a:p>
        </p:txBody>
      </p:sp>
      <p:pic>
        <p:nvPicPr>
          <p:cNvPr id="12" name="Picture 11" descr="A person crossing the finish line&#10;&#10;AI-generated content may be incorrect.">
            <a:extLst>
              <a:ext uri="{FF2B5EF4-FFF2-40B4-BE49-F238E27FC236}">
                <a16:creationId xmlns:a16="http://schemas.microsoft.com/office/drawing/2014/main" id="{64186A43-2A41-FAA6-E795-98824CFBC2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58655" y="1684475"/>
            <a:ext cx="5591827" cy="317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2292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5E779-25B0-8D1D-1F0C-BB5C46E3C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1F9A11-26A5-859D-1D1C-579B40EB9AF9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Short term – immediate (within 12 months)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988B0E-0B60-EAAC-7EBF-799103C3D5FC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6EC757-7B5A-C553-5FB6-51DF0939A0FF}"/>
              </a:ext>
            </a:extLst>
          </p:cNvPr>
          <p:cNvSpPr txBox="1"/>
          <p:nvPr/>
        </p:nvSpPr>
        <p:spPr>
          <a:xfrm>
            <a:off x="277803" y="1359988"/>
            <a:ext cx="618739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Fixed costs – rent/equipment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Variable costs – ingredients/utilities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Determine the sales needed to cover costs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Does cheaper compromise quality?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Are you profitable &amp; competitive?</a:t>
            </a:r>
          </a:p>
        </p:txBody>
      </p:sp>
      <p:pic>
        <p:nvPicPr>
          <p:cNvPr id="3" name="Picture 2" descr="Person doing presentation">
            <a:extLst>
              <a:ext uri="{FF2B5EF4-FFF2-40B4-BE49-F238E27FC236}">
                <a16:creationId xmlns:a16="http://schemas.microsoft.com/office/drawing/2014/main" id="{031BE2BB-B4C3-D80B-6A69-938ED550F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8" y="1571508"/>
            <a:ext cx="4915436" cy="39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83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145DE-ECDC-5E1D-3616-8A8846A2F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E68D20-6A62-AD1A-C1DA-A23C73803001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Short term – immediate (within 12 months)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20AC55-1C65-6814-D9AE-415CCD7D972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65C89E-ADA7-8A4F-E365-7DDD9692B4A3}"/>
              </a:ext>
            </a:extLst>
          </p:cNvPr>
          <p:cNvSpPr txBox="1"/>
          <p:nvPr/>
        </p:nvSpPr>
        <p:spPr>
          <a:xfrm>
            <a:off x="264924" y="1144544"/>
            <a:ext cx="618739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In practice:</a:t>
            </a:r>
          </a:p>
          <a:p>
            <a:endParaRPr lang="en-GB" sz="2800">
              <a:latin typeface="Raleway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Raleway" pitchFamily="2" charset="0"/>
              </a:rPr>
              <a:t>Reduced menu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Raleway" pitchFamily="2" charset="0"/>
              </a:rPr>
              <a:t>Reduced number of staff on shift – no overtime/agency staff/zero hours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Raleway" pitchFamily="2" charset="0"/>
              </a:rPr>
              <a:t>Utilise holiday entitlement to ensure contracted staff are available at peak times to avoid overtime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Raleway" pitchFamily="2" charset="0"/>
              </a:rPr>
              <a:t>Close on certain days/times?</a:t>
            </a:r>
          </a:p>
        </p:txBody>
      </p:sp>
      <p:pic>
        <p:nvPicPr>
          <p:cNvPr id="3" name="Picture 2" descr="Person doing presentation">
            <a:extLst>
              <a:ext uri="{FF2B5EF4-FFF2-40B4-BE49-F238E27FC236}">
                <a16:creationId xmlns:a16="http://schemas.microsoft.com/office/drawing/2014/main" id="{9106DC2C-4099-A4D3-C031-D7175F18D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8" y="1571508"/>
            <a:ext cx="4915436" cy="39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6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550E1-B27B-1993-3291-21E398F55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947301-E827-5798-D9D1-6E23DF15D105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Long term – several years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F35379-4074-6ED0-2597-68E2BE8C60DB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E9C0E9-CE8C-3878-2D20-EAC9331D3D23}"/>
              </a:ext>
            </a:extLst>
          </p:cNvPr>
          <p:cNvSpPr txBox="1"/>
          <p:nvPr/>
        </p:nvSpPr>
        <p:spPr>
          <a:xfrm>
            <a:off x="264924" y="1483098"/>
            <a:ext cx="618739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latin typeface="Raleway" pitchFamily="2" charset="0"/>
              </a:rPr>
              <a:t>Costs that will impact over several years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>
                <a:latin typeface="Raleway" pitchFamily="2" charset="0"/>
              </a:rPr>
              <a:t>Major investments – equipment purchases etc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>
                <a:latin typeface="Raleway" pitchFamily="2" charset="0"/>
              </a:rPr>
              <a:t>Lifecycle – all costs for an entire project from start to finish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>
                <a:latin typeface="Raleway" pitchFamily="2" charset="0"/>
              </a:rPr>
              <a:t>Expanding into new markets or locations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>
                <a:latin typeface="Raleway" pitchFamily="2" charset="0"/>
              </a:rPr>
              <a:t>Outsourcing – 3</a:t>
            </a:r>
            <a:r>
              <a:rPr lang="en-GB" sz="2400" baseline="30000">
                <a:latin typeface="Raleway" pitchFamily="2" charset="0"/>
              </a:rPr>
              <a:t>rd</a:t>
            </a:r>
            <a:r>
              <a:rPr lang="en-GB" sz="2400">
                <a:latin typeface="Raleway" pitchFamily="2" charset="0"/>
              </a:rPr>
              <a:t> party services</a:t>
            </a:r>
          </a:p>
        </p:txBody>
      </p:sp>
      <p:pic>
        <p:nvPicPr>
          <p:cNvPr id="3" name="Picture 2" descr="Person doing presentation">
            <a:extLst>
              <a:ext uri="{FF2B5EF4-FFF2-40B4-BE49-F238E27FC236}">
                <a16:creationId xmlns:a16="http://schemas.microsoft.com/office/drawing/2014/main" id="{D22669D7-60F6-2639-6F28-61B480CBF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8" y="1571508"/>
            <a:ext cx="4915436" cy="39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177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96C9F-4DD0-E331-DC21-9A7E9BE43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9CA2C04-3D23-018C-67D0-435ABB94A2ED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Long term – several years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4974-55AD-1934-A8EE-8141EDC8BC3D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FBBC8C-1347-7628-3227-E4BD7702AD2A}"/>
              </a:ext>
            </a:extLst>
          </p:cNvPr>
          <p:cNvSpPr txBox="1"/>
          <p:nvPr/>
        </p:nvSpPr>
        <p:spPr>
          <a:xfrm>
            <a:off x="367955" y="1874728"/>
            <a:ext cx="618739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Raleway" pitchFamily="2" charset="0"/>
              </a:rPr>
              <a:t>Sustainability – eco-friendly alternatives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Asset depreciation – loss of value &amp; performance</a:t>
            </a:r>
          </a:p>
          <a:p>
            <a:endParaRPr lang="en-GB" sz="2800">
              <a:latin typeface="Raleway" pitchFamily="2" charset="0"/>
            </a:endParaRPr>
          </a:p>
          <a:p>
            <a:r>
              <a:rPr lang="en-GB" sz="2800">
                <a:latin typeface="Raleway" pitchFamily="2" charset="0"/>
              </a:rPr>
              <a:t>HR – recruiting/training/retaining</a:t>
            </a:r>
          </a:p>
        </p:txBody>
      </p:sp>
      <p:pic>
        <p:nvPicPr>
          <p:cNvPr id="3" name="Picture 2" descr="Person doing presentation">
            <a:extLst>
              <a:ext uri="{FF2B5EF4-FFF2-40B4-BE49-F238E27FC236}">
                <a16:creationId xmlns:a16="http://schemas.microsoft.com/office/drawing/2014/main" id="{55477171-4D9D-44E7-EB77-CDBEC7C41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8" y="1571508"/>
            <a:ext cx="4915436" cy="39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38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7A66C-035A-8D82-88E6-2CDFABA66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596334-980D-D855-4CE3-4F73FBDFC65D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Long term – several years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E4CB3C-D39E-6F43-8848-493B9AA0D687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1E6470-5DB2-68B2-609A-90706B5B4527}"/>
              </a:ext>
            </a:extLst>
          </p:cNvPr>
          <p:cNvSpPr txBox="1"/>
          <p:nvPr/>
        </p:nvSpPr>
        <p:spPr>
          <a:xfrm>
            <a:off x="367955" y="1483098"/>
            <a:ext cx="618739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latin typeface="Raleway" pitchFamily="2" charset="0"/>
              </a:rPr>
              <a:t>In practice: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Equipment/tech upgrades – is it worth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Menu additions – sourcing ingredients, training, marketing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Opening new locations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Interior/décor upgrades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Sustainable options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Build your brand - effective marketing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Raleway" pitchFamily="2" charset="0"/>
              </a:rPr>
              <a:t>Product/supplier sourcing (supply chain)</a:t>
            </a:r>
          </a:p>
        </p:txBody>
      </p:sp>
      <p:pic>
        <p:nvPicPr>
          <p:cNvPr id="3" name="Picture 2" descr="Person doing presentation">
            <a:extLst>
              <a:ext uri="{FF2B5EF4-FFF2-40B4-BE49-F238E27FC236}">
                <a16:creationId xmlns:a16="http://schemas.microsoft.com/office/drawing/2014/main" id="{5CD7140B-94F8-B4E0-0C8C-229B2AFA6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8" y="1571508"/>
            <a:ext cx="4915436" cy="39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83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65EFB-01F9-DCC2-2052-3F1CCCA61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3317E2-2652-C05F-A4B6-CCBF03D2F837}"/>
              </a:ext>
            </a:extLst>
          </p:cNvPr>
          <p:cNvSpPr txBox="1"/>
          <p:nvPr/>
        </p:nvSpPr>
        <p:spPr>
          <a:xfrm>
            <a:off x="367955" y="352647"/>
            <a:ext cx="11327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Business Plan Resources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7BC091-3711-81D3-0CC6-9CC79E0D1E1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F0F71B-A657-1238-99FC-41B7D7EC5CC9}"/>
              </a:ext>
            </a:extLst>
          </p:cNvPr>
          <p:cNvSpPr txBox="1"/>
          <p:nvPr/>
        </p:nvSpPr>
        <p:spPr>
          <a:xfrm>
            <a:off x="252045" y="1642482"/>
            <a:ext cx="618739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hlinkClick r:id="rId3"/>
              </a:rPr>
              <a:t>steak_restaurant_business_plan.pdf</a:t>
            </a:r>
            <a:endParaRPr lang="en-GB" sz="2400"/>
          </a:p>
          <a:p>
            <a:endParaRPr lang="en-GB" sz="2400"/>
          </a:p>
          <a:p>
            <a:r>
              <a:rPr lang="en-GB" sz="2400">
                <a:hlinkClick r:id="rId4"/>
              </a:rPr>
              <a:t>How to Write a Business Plan</a:t>
            </a:r>
            <a:endParaRPr lang="en-GB" sz="2400"/>
          </a:p>
          <a:p>
            <a:endParaRPr lang="en-GB" sz="2400"/>
          </a:p>
          <a:p>
            <a:r>
              <a:rPr lang="en-GB" sz="2400">
                <a:hlinkClick r:id="rId5"/>
              </a:rPr>
              <a:t>FSB | What is a business plan?</a:t>
            </a:r>
            <a:endParaRPr lang="en-GB" sz="2400"/>
          </a:p>
          <a:p>
            <a:endParaRPr lang="en-GB" sz="2400"/>
          </a:p>
          <a:p>
            <a:r>
              <a:rPr lang="en-GB" sz="2400">
                <a:hlinkClick r:id="rId6"/>
              </a:rPr>
              <a:t>How To Easily Write A Restaurant Business Plan [Step-by-step] | open a restaurant 2022</a:t>
            </a:r>
            <a:endParaRPr lang="en-GB" sz="2400"/>
          </a:p>
          <a:p>
            <a:endParaRPr lang="en-GB" sz="2400"/>
          </a:p>
          <a:p>
            <a:r>
              <a:rPr lang="en-GB" sz="2400">
                <a:hlinkClick r:id="rId7"/>
              </a:rPr>
              <a:t>Business Plan</a:t>
            </a:r>
            <a:endParaRPr lang="en-GB" sz="2400"/>
          </a:p>
          <a:p>
            <a:endParaRPr lang="en-GB" sz="2400"/>
          </a:p>
        </p:txBody>
      </p:sp>
      <p:pic>
        <p:nvPicPr>
          <p:cNvPr id="5" name="Picture 4" descr="Business meeting illustration">
            <a:extLst>
              <a:ext uri="{FF2B5EF4-FFF2-40B4-BE49-F238E27FC236}">
                <a16:creationId xmlns:a16="http://schemas.microsoft.com/office/drawing/2014/main" id="{BFCDF687-4A04-04EF-8842-BA74DFF079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36" y="1590933"/>
            <a:ext cx="5313147" cy="367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891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6B96E-8456-FEF3-B532-2CDAACC0F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FD64BC-550A-E91A-576F-02C86FB06A6B}"/>
              </a:ext>
            </a:extLst>
          </p:cNvPr>
          <p:cNvSpPr txBox="1"/>
          <p:nvPr/>
        </p:nvSpPr>
        <p:spPr>
          <a:xfrm>
            <a:off x="725455" y="268699"/>
            <a:ext cx="109493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Business Plan Q&amp;A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760FE8-1B74-2E1A-C22E-2F9C05F7024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Picture 2" descr="3D black question marks with one yellow question mark">
            <a:extLst>
              <a:ext uri="{FF2B5EF4-FFF2-40B4-BE49-F238E27FC236}">
                <a16:creationId xmlns:a16="http://schemas.microsoft.com/office/drawing/2014/main" id="{15225211-985E-411F-9DEC-66EDB9F86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689" y="1777284"/>
            <a:ext cx="9948879" cy="363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158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C3D66-9546-2441-BAED-B22EC6C11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C9A2F1-7A94-B3D9-0AAF-970F5E1598CA}"/>
              </a:ext>
            </a:extLst>
          </p:cNvPr>
          <p:cNvSpPr txBox="1"/>
          <p:nvPr/>
        </p:nvSpPr>
        <p:spPr>
          <a:xfrm>
            <a:off x="472198" y="268699"/>
            <a:ext cx="114558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Business Plan </a:t>
            </a:r>
            <a:r>
              <a:rPr lang="en-GB" sz="5400" b="1">
                <a:solidFill>
                  <a:prstClr val="black"/>
                </a:solidFill>
                <a:latin typeface="Raleway" pitchFamily="2" charset="0"/>
                <a:cs typeface="Arial" panose="020B0604020202020204" pitchFamily="34" charset="0"/>
              </a:rPr>
              <a:t>Practical – 20 mins</a:t>
            </a:r>
            <a:endParaRPr kumimoji="0" lang="en-GB" sz="5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D8DB13-6190-7A69-C132-70EA100963D4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5" name="Picture 4" descr="A person reaching for a paper on a table full of paper and sticky notes">
            <a:extLst>
              <a:ext uri="{FF2B5EF4-FFF2-40B4-BE49-F238E27FC236}">
                <a16:creationId xmlns:a16="http://schemas.microsoft.com/office/drawing/2014/main" id="{E491E516-C52A-65BE-D681-ED31EEE0A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11" y="1635618"/>
            <a:ext cx="7328079" cy="397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739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46ACE-49FE-CAFD-1F37-06DF9E842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A3A37B-444F-B675-6024-42E92CE451F4}"/>
              </a:ext>
            </a:extLst>
          </p:cNvPr>
          <p:cNvSpPr txBox="1"/>
          <p:nvPr/>
        </p:nvSpPr>
        <p:spPr>
          <a:xfrm>
            <a:off x="706035" y="2602049"/>
            <a:ext cx="4490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SWOT/PEST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948617-9492-16DE-0CDB-07D052BFC609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6" name="Picture 5" descr="A diagram and icons of various business&#10;&#10;AI-generated content may be incorrect.">
            <a:extLst>
              <a:ext uri="{FF2B5EF4-FFF2-40B4-BE49-F238E27FC236}">
                <a16:creationId xmlns:a16="http://schemas.microsoft.com/office/drawing/2014/main" id="{F5DCB5B8-4B68-CA62-671C-8D76D20D36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096000" y="1302197"/>
            <a:ext cx="5264977" cy="352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298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38792-E34A-0847-1C6D-5FC120DB2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CA44A2-F247-9119-2F2C-102B01A1A87C}"/>
              </a:ext>
            </a:extLst>
          </p:cNvPr>
          <p:cNvSpPr txBox="1"/>
          <p:nvPr/>
        </p:nvSpPr>
        <p:spPr>
          <a:xfrm>
            <a:off x="152243" y="179683"/>
            <a:ext cx="71758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Raleway" pitchFamily="2" charset="0"/>
              </a:rPr>
              <a:t>Strengths</a:t>
            </a:r>
            <a:r>
              <a:rPr lang="en-GB" sz="2400">
                <a:latin typeface="Raleway" pitchFamily="2" charset="0"/>
              </a:rPr>
              <a:t> – reputation/connections/customer loyalty/unique products/skilled workforce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Weaknesses</a:t>
            </a:r>
            <a:r>
              <a:rPr lang="en-GB" sz="2400">
                <a:latin typeface="Raleway" pitchFamily="2" charset="0"/>
              </a:rPr>
              <a:t> – lack of financial resources/outdated tech or equipment/lack of market presence/negative reviews/lack of marketing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Opportunities</a:t>
            </a:r>
            <a:r>
              <a:rPr lang="en-GB" sz="2400">
                <a:latin typeface="Raleway" pitchFamily="2" charset="0"/>
              </a:rPr>
              <a:t> – Emerging markets/innovative ideas/changes in demand and consumer preferences/reduced competition</a:t>
            </a:r>
          </a:p>
          <a:p>
            <a:endParaRPr lang="en-GB" sz="2400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Threats</a:t>
            </a:r>
            <a:r>
              <a:rPr lang="en-GB" sz="2400">
                <a:latin typeface="Raleway" pitchFamily="2" charset="0"/>
              </a:rPr>
              <a:t> – Economic (inflation)/competitors/changing laws or regulations/supply chain disruptions/rising costs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FB91E-0280-F91D-E10B-782171EBFCD5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3" name="Picture 6" descr="Coaching Tools 101: What, How and When to Use SWOT Analysis! (for Strengths  &amp; More) | The Launchpad - The Coaching Tools Company Blog">
            <a:extLst>
              <a:ext uri="{FF2B5EF4-FFF2-40B4-BE49-F238E27FC236}">
                <a16:creationId xmlns:a16="http://schemas.microsoft.com/office/drawing/2014/main" id="{7768C94B-19FE-9F5A-EB3A-A448B68A9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223" y="450449"/>
            <a:ext cx="5090777" cy="509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9665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688D3-D4B0-322A-483A-476967D1C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46A244-60AA-0A41-A5AA-44EC5D424D92}"/>
              </a:ext>
            </a:extLst>
          </p:cNvPr>
          <p:cNvSpPr txBox="1"/>
          <p:nvPr/>
        </p:nvSpPr>
        <p:spPr>
          <a:xfrm>
            <a:off x="152242" y="179683"/>
            <a:ext cx="75750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Raleway" pitchFamily="2" charset="0"/>
              </a:rPr>
              <a:t>Political – </a:t>
            </a:r>
            <a:r>
              <a:rPr lang="en-GB" sz="2400">
                <a:latin typeface="Raleway" pitchFamily="2" charset="0"/>
              </a:rPr>
              <a:t>Tax/government policies/regulations/political stability/employment, environmental &amp; food safety laws</a:t>
            </a:r>
          </a:p>
          <a:p>
            <a:endParaRPr lang="en-GB" sz="2400" b="1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Economic – </a:t>
            </a:r>
            <a:r>
              <a:rPr lang="en-GB" sz="2400">
                <a:latin typeface="Raleway" pitchFamily="2" charset="0"/>
              </a:rPr>
              <a:t>Inflation/interest rates/exchange rates/unemployment/income/economic growth or decline</a:t>
            </a:r>
          </a:p>
          <a:p>
            <a:endParaRPr lang="en-GB" sz="2400" b="1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Social – </a:t>
            </a:r>
            <a:r>
              <a:rPr lang="en-GB" sz="2400">
                <a:latin typeface="Raleway" pitchFamily="2" charset="0"/>
              </a:rPr>
              <a:t>Population growth/age demographics/culture/attitudes/lifestyle changes/education levels/consumer trends</a:t>
            </a:r>
          </a:p>
          <a:p>
            <a:endParaRPr lang="en-GB" sz="2400" b="1">
              <a:latin typeface="Raleway" pitchFamily="2" charset="0"/>
            </a:endParaRPr>
          </a:p>
          <a:p>
            <a:r>
              <a:rPr lang="en-GB" sz="2400" b="1">
                <a:latin typeface="Raleway" pitchFamily="2" charset="0"/>
              </a:rPr>
              <a:t>Technological – </a:t>
            </a:r>
            <a:r>
              <a:rPr lang="en-GB" sz="2400">
                <a:latin typeface="Raleway" pitchFamily="2" charset="0"/>
              </a:rPr>
              <a:t>AI and digital tech/e-commerce/data protection/online ordering/marketing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03FCDF-80A7-87C5-F32A-00FE5DE75128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5" name="Picture 2" descr="PEST Analysis: Definition, Application, &amp; Examples">
            <a:extLst>
              <a:ext uri="{FF2B5EF4-FFF2-40B4-BE49-F238E27FC236}">
                <a16:creationId xmlns:a16="http://schemas.microsoft.com/office/drawing/2014/main" id="{B400A272-3686-71A9-F8BB-14EAC21C1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940" y="1412047"/>
            <a:ext cx="4434818" cy="4033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851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4491A-3186-757C-2404-28BCA2806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F4AD4A-74A1-46EC-4992-DE7B1371C9C4}"/>
              </a:ext>
            </a:extLst>
          </p:cNvPr>
          <p:cNvSpPr txBox="1"/>
          <p:nvPr/>
        </p:nvSpPr>
        <p:spPr>
          <a:xfrm>
            <a:off x="3048807" y="318742"/>
            <a:ext cx="38747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Next Week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D67EE4-1CAD-FFB4-9C84-94767B9FDEF7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0C9721-9C7D-2057-F817-F25FDE898275}"/>
              </a:ext>
            </a:extLst>
          </p:cNvPr>
          <p:cNvSpPr txBox="1"/>
          <p:nvPr/>
        </p:nvSpPr>
        <p:spPr>
          <a:xfrm>
            <a:off x="5859360" y="3015480"/>
            <a:ext cx="5761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</a:rPr>
              <a:t>Reading Week – no class.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Top view of a wooden fork and spoon at the edge of a white notebook">
            <a:extLst>
              <a:ext uri="{FF2B5EF4-FFF2-40B4-BE49-F238E27FC236}">
                <a16:creationId xmlns:a16="http://schemas.microsoft.com/office/drawing/2014/main" id="{384572BB-A126-AEC4-5C52-88D4CF35D8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21" y="1894804"/>
            <a:ext cx="480857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412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6E131-8139-7F27-6E64-7CCDE4276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3241E3-902A-3AB1-7867-0B0500F86B81}"/>
              </a:ext>
            </a:extLst>
          </p:cNvPr>
          <p:cNvSpPr txBox="1"/>
          <p:nvPr/>
        </p:nvSpPr>
        <p:spPr>
          <a:xfrm>
            <a:off x="4221927" y="138438"/>
            <a:ext cx="37481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aleway" pitchFamily="2" charset="0"/>
                <a:ea typeface="+mn-ea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5C58BB-7669-A6D8-DEA8-07597B2E02B5}"/>
              </a:ext>
            </a:extLst>
          </p:cNvPr>
          <p:cNvSpPr txBox="1"/>
          <p:nvPr/>
        </p:nvSpPr>
        <p:spPr>
          <a:xfrm>
            <a:off x="4470400" y="44558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86616C-D090-A262-B85E-BE4E886EB94D}"/>
              </a:ext>
            </a:extLst>
          </p:cNvPr>
          <p:cNvSpPr txBox="1"/>
          <p:nvPr/>
        </p:nvSpPr>
        <p:spPr>
          <a:xfrm>
            <a:off x="236111" y="1028343"/>
            <a:ext cx="1171977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Bplans</a:t>
            </a:r>
            <a:r>
              <a:rPr lang="en-GB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 (2025) Steak Restaurant Business Plan, [online], available at:</a:t>
            </a:r>
            <a:r>
              <a:rPr lang="en-GB"/>
              <a:t> </a:t>
            </a:r>
            <a:r>
              <a:rPr lang="en-GB">
                <a:hlinkClick r:id="rId3"/>
              </a:rPr>
              <a:t>Steak Restaurant Business Plan Example | </a:t>
            </a:r>
            <a:r>
              <a:rPr lang="en-GB" err="1">
                <a:hlinkClick r:id="rId3"/>
              </a:rPr>
              <a:t>Bplans</a:t>
            </a:r>
            <a:endParaRPr lang="en-GB" b="1" i="0">
              <a:solidFill>
                <a:srgbClr val="0F0F0F"/>
              </a:solidFill>
              <a:effectLst/>
              <a:latin typeface="Roboto" panose="02000000000000000000" pitchFamily="2" charset="0"/>
            </a:endParaRPr>
          </a:p>
          <a:p>
            <a:endParaRPr lang="en-GB" b="1" i="0">
              <a:solidFill>
                <a:srgbClr val="0F0F0F"/>
              </a:solidFill>
              <a:effectLst/>
              <a:latin typeface="Roboto" panose="02000000000000000000" pitchFamily="2" charset="0"/>
            </a:endParaRPr>
          </a:p>
          <a:p>
            <a:r>
              <a:rPr lang="en-GB" i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Business Link. (2021) Small Business Basics: Financial Management, [online], available at: </a:t>
            </a:r>
            <a:r>
              <a:rPr lang="en-GB">
                <a:hlinkClick r:id="rId4"/>
              </a:rPr>
              <a:t>Small Business Basics: Financial Management</a:t>
            </a:r>
            <a:endParaRPr lang="en-GB"/>
          </a:p>
          <a:p>
            <a:endParaRPr lang="en-GB"/>
          </a:p>
          <a:p>
            <a:r>
              <a:rPr lang="en-GB">
                <a:solidFill>
                  <a:srgbClr val="0F0F0F"/>
                </a:solidFill>
                <a:latin typeface="Roboto" panose="02000000000000000000" pitchFamily="2" charset="0"/>
              </a:rPr>
              <a:t>Fsb50. (2024) What is a business plan?, [online], available at: </a:t>
            </a:r>
            <a:r>
              <a:rPr lang="en-GB">
                <a:hlinkClick r:id="rId5"/>
              </a:rPr>
              <a:t>FSB | What is a business plan?</a:t>
            </a:r>
            <a:endParaRPr lang="en-GB"/>
          </a:p>
          <a:p>
            <a:endParaRPr lang="en-GB"/>
          </a:p>
          <a:p>
            <a:r>
              <a:rPr lang="en-GB">
                <a:solidFill>
                  <a:srgbClr val="0F0F0F"/>
                </a:solidFill>
                <a:latin typeface="Roboto" panose="02000000000000000000" pitchFamily="2" charset="0"/>
              </a:rPr>
              <a:t>Lee, W K. (2022) How To Easily Write A Restaurant Business Plan [Step-by-step] | open a restaurant 2022, [online], available at: </a:t>
            </a:r>
            <a:r>
              <a:rPr lang="en-GB">
                <a:hlinkClick r:id="rId6"/>
              </a:rPr>
              <a:t>How To Easily Write A Restaurant Business Plan [Step-by-step] | open a restaurant 2022 – YouTube</a:t>
            </a:r>
            <a:endParaRPr lang="en-GB"/>
          </a:p>
          <a:p>
            <a:endParaRPr lang="en-GB" b="1">
              <a:solidFill>
                <a:srgbClr val="0F0F0F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0F0F0F"/>
                </a:solidFill>
                <a:latin typeface="Roboto" panose="02000000000000000000" pitchFamily="2" charset="0"/>
              </a:rPr>
              <a:t>Schooley, S. (2024) Guide To Creating a Business Plan With Template, [online], available at: </a:t>
            </a:r>
            <a:r>
              <a:rPr lang="en-GB">
                <a:hlinkClick r:id="rId7"/>
              </a:rPr>
              <a:t>How to Write a Business Plan</a:t>
            </a:r>
            <a:endParaRPr lang="en-GB"/>
          </a:p>
          <a:p>
            <a:endParaRPr lang="en-GB" b="1">
              <a:solidFill>
                <a:srgbClr val="0F0F0F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0F0F0F"/>
                </a:solidFill>
                <a:latin typeface="Roboto" panose="02000000000000000000" pitchFamily="2" charset="0"/>
              </a:rPr>
              <a:t>Two Teachers. (2023) Business Plan [online], available at:</a:t>
            </a:r>
            <a:r>
              <a:rPr lang="en-GB" b="1">
                <a:solidFill>
                  <a:srgbClr val="0F0F0F"/>
                </a:solidFill>
                <a:latin typeface="Roboto" panose="02000000000000000000" pitchFamily="2" charset="0"/>
              </a:rPr>
              <a:t> </a:t>
            </a:r>
            <a:r>
              <a:rPr lang="en-GB">
                <a:hlinkClick r:id="rId8"/>
              </a:rPr>
              <a:t>Business Plan</a:t>
            </a:r>
            <a:endParaRPr lang="en-GB"/>
          </a:p>
          <a:p>
            <a:endParaRPr lang="en-GB" b="1">
              <a:solidFill>
                <a:srgbClr val="0F0F0F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0F0F0F"/>
                </a:solidFill>
                <a:latin typeface="Roboto" panose="02000000000000000000" pitchFamily="2" charset="0"/>
              </a:rPr>
              <a:t>Two Teachers. (2023) Fixed, Variable &amp; Total Costs | Business Costs, [online], available at:</a:t>
            </a:r>
            <a:r>
              <a:rPr lang="en-GB" b="1">
                <a:solidFill>
                  <a:srgbClr val="0F0F0F"/>
                </a:solidFill>
                <a:latin typeface="Roboto" panose="02000000000000000000" pitchFamily="2" charset="0"/>
              </a:rPr>
              <a:t> </a:t>
            </a:r>
            <a:r>
              <a:rPr lang="en-GB">
                <a:hlinkClick r:id="rId9"/>
              </a:rPr>
              <a:t>Fixed, Variable &amp; Total Costs | Business Costs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682206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1738</Words>
  <Application>Microsoft Office PowerPoint</Application>
  <PresentationFormat>Widescreen</PresentationFormat>
  <Paragraphs>332</Paragraphs>
  <Slides>38</Slides>
  <Notes>34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Raleway</vt:lpstr>
      <vt:lpstr>Roboto</vt:lpstr>
      <vt:lpstr>Sub Title 1</vt:lpstr>
      <vt:lpstr>Accessible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Griffiths</dc:creator>
  <cp:lastModifiedBy>Jessica Newport</cp:lastModifiedBy>
  <cp:revision>1</cp:revision>
  <dcterms:created xsi:type="dcterms:W3CDTF">2023-09-15T09:31:09Z</dcterms:created>
  <dcterms:modified xsi:type="dcterms:W3CDTF">2026-02-10T10:13:48Z</dcterms:modified>
</cp:coreProperties>
</file>