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301" r:id="rId2"/>
    <p:sldId id="274" r:id="rId3"/>
    <p:sldId id="289" r:id="rId4"/>
    <p:sldId id="290" r:id="rId5"/>
    <p:sldId id="291" r:id="rId6"/>
    <p:sldId id="292" r:id="rId7"/>
    <p:sldId id="294" r:id="rId8"/>
    <p:sldId id="284" r:id="rId9"/>
  </p:sldIdLst>
  <p:sldSz cx="12192000" cy="6858000"/>
  <p:notesSz cx="6858000" cy="9144000"/>
  <p:defaultTextStyle>
    <a:defPPr rtl="0">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pos="6816" userDrawn="1">
          <p15:clr>
            <a:srgbClr val="A4A3A4"/>
          </p15:clr>
        </p15:guide>
        <p15:guide id="3" pos="816"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8"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502" autoAdjust="0"/>
  </p:normalViewPr>
  <p:slideViewPr>
    <p:cSldViewPr>
      <p:cViewPr varScale="1">
        <p:scale>
          <a:sx n="90" d="100"/>
          <a:sy n="90" d="100"/>
        </p:scale>
        <p:origin x="1392" y="66"/>
      </p:cViewPr>
      <p:guideLst>
        <p:guide pos="3840"/>
        <p:guide pos="6816"/>
        <p:guide pos="816"/>
        <p:guide orient="horz" pos="2160"/>
      </p:guideLst>
    </p:cSldViewPr>
  </p:slideViewPr>
  <p:notesTextViewPr>
    <p:cViewPr>
      <p:scale>
        <a:sx n="1" d="1"/>
        <a:sy n="1" d="1"/>
      </p:scale>
      <p:origin x="0" y="0"/>
    </p:cViewPr>
  </p:notesTextViewPr>
  <p:notesViewPr>
    <p:cSldViewPr>
      <p:cViewPr varScale="1">
        <p:scale>
          <a:sx n="90" d="100"/>
          <a:sy n="90" d="100"/>
        </p:scale>
        <p:origin x="274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502359-E29E-4A2D-ACAC-4DCAC351BAD4}" type="doc">
      <dgm:prSet loTypeId="urn:microsoft.com/office/officeart/2005/8/layout/orgChart1" loCatId="hierarchy" qsTypeId="urn:microsoft.com/office/officeart/2005/8/quickstyle/simple1" qsCatId="simple" csTypeId="urn:microsoft.com/office/officeart/2005/8/colors/accent0_3" csCatId="mainScheme" phldr="1"/>
      <dgm:spPr/>
      <dgm:t>
        <a:bodyPr rtlCol="0"/>
        <a:lstStyle/>
        <a:p>
          <a:pPr rtl="0"/>
          <a:endParaRPr lang="en-US"/>
        </a:p>
      </dgm:t>
    </dgm:pt>
    <dgm:pt modelId="{1AE76108-91FB-44D8-8A89-B8E208F7E5CA}">
      <dgm:prSet phldrT="[Text]" custT="1"/>
      <dgm:spPr/>
      <dgm:t>
        <a:bodyPr rtlCol="0"/>
        <a:lstStyle/>
        <a:p>
          <a:pPr rtl="0"/>
          <a:r>
            <a:rPr lang="en-GB" sz="1600" dirty="0"/>
            <a:t>Founder/ CEO </a:t>
          </a:r>
          <a:r>
            <a:rPr lang="en-GB" sz="1400" dirty="0"/>
            <a:t>responsible for the overall vision, strategy, and direction of the business. You would be the driving force behind the company's growth and success. (Elena L. Botelho and Kim R. Powell)</a:t>
          </a:r>
          <a:endParaRPr lang="ro" sz="1400" dirty="0"/>
        </a:p>
      </dgm:t>
    </dgm:pt>
    <dgm:pt modelId="{FB6FE0FF-6322-4547-93AB-8311BC623C08}" type="parTrans" cxnId="{14EE8AC3-0110-4526-90CC-06B68394D9E2}">
      <dgm:prSet/>
      <dgm:spPr/>
      <dgm:t>
        <a:bodyPr rtlCol="0"/>
        <a:lstStyle/>
        <a:p>
          <a:pPr rtl="0"/>
          <a:endParaRPr lang="en-US" sz="2200"/>
        </a:p>
      </dgm:t>
    </dgm:pt>
    <dgm:pt modelId="{0D0D4CAD-4648-4F86-96D2-249E348C9951}" type="sibTrans" cxnId="{14EE8AC3-0110-4526-90CC-06B68394D9E2}">
      <dgm:prSet/>
      <dgm:spPr/>
      <dgm:t>
        <a:bodyPr rtlCol="0"/>
        <a:lstStyle/>
        <a:p>
          <a:pPr rtl="0"/>
          <a:endParaRPr lang="en-US" sz="2200"/>
        </a:p>
      </dgm:t>
    </dgm:pt>
    <dgm:pt modelId="{292949A4-AA05-4E18-B3F5-1798B9517995}">
      <dgm:prSet phldrT="[Text]" custT="1"/>
      <dgm:spPr/>
      <dgm:t>
        <a:bodyPr rtlCol="0"/>
        <a:lstStyle/>
        <a:p>
          <a:pPr rtl="0">
            <a:lnSpc>
              <a:spcPct val="150000"/>
            </a:lnSpc>
          </a:pPr>
          <a:r>
            <a:rPr lang="en-GB" sz="1600" dirty="0"/>
            <a:t>Operations Managers </a:t>
          </a:r>
          <a:r>
            <a:rPr lang="en-GB" sz="1200" dirty="0"/>
            <a:t>managing the day-to-day operations </a:t>
          </a:r>
          <a:endParaRPr lang="ro" sz="1200" dirty="0"/>
        </a:p>
      </dgm:t>
    </dgm:pt>
    <dgm:pt modelId="{480A263B-CD14-423A-A0E1-102EAB428708}" type="parTrans" cxnId="{96B205B4-5F7B-470F-9F70-6B6E2AA23B87}">
      <dgm:prSet/>
      <dgm:spPr/>
      <dgm:t>
        <a:bodyPr rtlCol="0"/>
        <a:lstStyle/>
        <a:p>
          <a:pPr rtl="0"/>
          <a:endParaRPr lang="en-US" sz="2200"/>
        </a:p>
      </dgm:t>
    </dgm:pt>
    <dgm:pt modelId="{95DB1844-9FB2-42CD-B947-48E4C21612F4}" type="sibTrans" cxnId="{96B205B4-5F7B-470F-9F70-6B6E2AA23B87}">
      <dgm:prSet/>
      <dgm:spPr/>
      <dgm:t>
        <a:bodyPr rtlCol="0"/>
        <a:lstStyle/>
        <a:p>
          <a:pPr rtl="0"/>
          <a:endParaRPr lang="en-US" sz="2200"/>
        </a:p>
      </dgm:t>
    </dgm:pt>
    <dgm:pt modelId="{28A0B37A-BED0-495D-9DE0-5C3EB254BD9C}">
      <dgm:prSet phldrT="[Text]" custT="1"/>
      <dgm:spPr/>
      <dgm:t>
        <a:bodyPr rtlCol="0"/>
        <a:lstStyle/>
        <a:p>
          <a:pPr rtl="0">
            <a:lnSpc>
              <a:spcPct val="150000"/>
            </a:lnSpc>
          </a:pPr>
          <a:r>
            <a:rPr lang="en-GB" sz="1600" dirty="0"/>
            <a:t>Marketing Manager</a:t>
          </a:r>
        </a:p>
        <a:p>
          <a:pPr rtl="0">
            <a:lnSpc>
              <a:spcPct val="150000"/>
            </a:lnSpc>
          </a:pPr>
          <a:r>
            <a:rPr lang="en-GB" sz="1200" dirty="0"/>
            <a:t>developing and executing marketing strategies </a:t>
          </a:r>
          <a:endParaRPr lang="ro" sz="1200" dirty="0"/>
        </a:p>
      </dgm:t>
    </dgm:pt>
    <dgm:pt modelId="{A9367425-E34E-4C76-9930-ADFAEE130305}" type="parTrans" cxnId="{8AB5A839-2EFC-4189-B42A-B729FAF8A55B}">
      <dgm:prSet/>
      <dgm:spPr/>
      <dgm:t>
        <a:bodyPr rtlCol="0"/>
        <a:lstStyle/>
        <a:p>
          <a:pPr rtl="0"/>
          <a:endParaRPr lang="en-US" sz="2200"/>
        </a:p>
      </dgm:t>
    </dgm:pt>
    <dgm:pt modelId="{E517DD1E-2D47-4B97-AEE7-47F17CA57721}" type="sibTrans" cxnId="{8AB5A839-2EFC-4189-B42A-B729FAF8A55B}">
      <dgm:prSet/>
      <dgm:spPr/>
      <dgm:t>
        <a:bodyPr rtlCol="0"/>
        <a:lstStyle/>
        <a:p>
          <a:pPr rtl="0"/>
          <a:endParaRPr lang="en-US" sz="2200"/>
        </a:p>
      </dgm:t>
    </dgm:pt>
    <dgm:pt modelId="{0ACBA0E5-BBCD-43D7-A3BC-FC0CF9D01C8A}">
      <dgm:prSet phldrT="[Text]" custT="1"/>
      <dgm:spPr/>
      <dgm:t>
        <a:bodyPr rtlCol="0"/>
        <a:lstStyle/>
        <a:p>
          <a:pPr rtl="0">
            <a:lnSpc>
              <a:spcPct val="100000"/>
            </a:lnSpc>
          </a:pPr>
          <a:r>
            <a:rPr lang="en-GB" sz="1600" dirty="0"/>
            <a:t>Finance and Accounting Manager</a:t>
          </a:r>
        </a:p>
        <a:p>
          <a:pPr rtl="0">
            <a:lnSpc>
              <a:spcPct val="150000"/>
            </a:lnSpc>
          </a:pPr>
          <a:r>
            <a:rPr lang="en-GB" sz="1200" dirty="0"/>
            <a:t>managing the financial aspects of the business</a:t>
          </a:r>
          <a:endParaRPr lang="ro" sz="1200" dirty="0"/>
        </a:p>
      </dgm:t>
    </dgm:pt>
    <dgm:pt modelId="{C6B0EF2E-D0FA-4A1B-8E00-868CCDF8158E}" type="parTrans" cxnId="{6581C4F9-789D-48A7-9428-0E021B2DC4A2}">
      <dgm:prSet/>
      <dgm:spPr/>
      <dgm:t>
        <a:bodyPr rtlCol="0"/>
        <a:lstStyle/>
        <a:p>
          <a:pPr rtl="0"/>
          <a:endParaRPr lang="en-US" sz="2200"/>
        </a:p>
      </dgm:t>
    </dgm:pt>
    <dgm:pt modelId="{D230325B-7A0E-4212-8386-DF558C1F2B2A}" type="sibTrans" cxnId="{6581C4F9-789D-48A7-9428-0E021B2DC4A2}">
      <dgm:prSet/>
      <dgm:spPr/>
      <dgm:t>
        <a:bodyPr rtlCol="0"/>
        <a:lstStyle/>
        <a:p>
          <a:pPr rtl="0"/>
          <a:endParaRPr lang="en-US" sz="2200"/>
        </a:p>
      </dgm:t>
    </dgm:pt>
    <dgm:pt modelId="{5FDCA85D-1C67-44A6-9071-13A348508795}">
      <dgm:prSet phldrT="[Text]" custT="1"/>
      <dgm:spPr/>
      <dgm:t>
        <a:bodyPr rtlCol="0"/>
        <a:lstStyle/>
        <a:p>
          <a:pPr rtl="0">
            <a:lnSpc>
              <a:spcPct val="150000"/>
            </a:lnSpc>
          </a:pPr>
          <a:r>
            <a:rPr lang="en-GB" sz="1600" dirty="0"/>
            <a:t>Drone Pilots and Videographers</a:t>
          </a:r>
        </a:p>
        <a:p>
          <a:pPr rtl="0">
            <a:lnSpc>
              <a:spcPct val="150000"/>
            </a:lnSpc>
          </a:pPr>
          <a:r>
            <a:rPr lang="en-GB" sz="1200" dirty="0"/>
            <a:t>3-5 employees</a:t>
          </a:r>
          <a:endParaRPr lang="ro" sz="1200" dirty="0"/>
        </a:p>
      </dgm:t>
    </dgm:pt>
    <dgm:pt modelId="{03FDE31C-AA0C-4FFD-88F3-B8C60C7688B2}" type="parTrans" cxnId="{271D1B83-8B39-409B-9021-75223A00D6D6}">
      <dgm:prSet/>
      <dgm:spPr/>
      <dgm:t>
        <a:bodyPr rtlCol="0"/>
        <a:lstStyle/>
        <a:p>
          <a:pPr rtl="0"/>
          <a:endParaRPr lang="en-US" sz="2200"/>
        </a:p>
      </dgm:t>
    </dgm:pt>
    <dgm:pt modelId="{FE1A6629-9F0A-4947-827E-686E8B12F027}" type="sibTrans" cxnId="{271D1B83-8B39-409B-9021-75223A00D6D6}">
      <dgm:prSet/>
      <dgm:spPr/>
      <dgm:t>
        <a:bodyPr rtlCol="0"/>
        <a:lstStyle/>
        <a:p>
          <a:pPr rtl="0"/>
          <a:endParaRPr lang="en-US" sz="2200"/>
        </a:p>
      </dgm:t>
    </dgm:pt>
    <dgm:pt modelId="{24932D62-51B8-4D71-A5FA-4BD57552139C}" type="pres">
      <dgm:prSet presAssocID="{78502359-E29E-4A2D-ACAC-4DCAC351BAD4}" presName="hierChild1" presStyleCnt="0">
        <dgm:presLayoutVars>
          <dgm:orgChart val="1"/>
          <dgm:chPref val="1"/>
          <dgm:dir/>
          <dgm:animOne val="branch"/>
          <dgm:animLvl val="lvl"/>
          <dgm:resizeHandles/>
        </dgm:presLayoutVars>
      </dgm:prSet>
      <dgm:spPr/>
    </dgm:pt>
    <dgm:pt modelId="{63487077-536E-4911-8464-54721A48DE05}" type="pres">
      <dgm:prSet presAssocID="{1AE76108-91FB-44D8-8A89-B8E208F7E5CA}" presName="hierRoot1" presStyleCnt="0">
        <dgm:presLayoutVars>
          <dgm:hierBranch val="init"/>
        </dgm:presLayoutVars>
      </dgm:prSet>
      <dgm:spPr/>
    </dgm:pt>
    <dgm:pt modelId="{342D541C-5030-4F91-A070-844941CA9444}" type="pres">
      <dgm:prSet presAssocID="{1AE76108-91FB-44D8-8A89-B8E208F7E5CA}" presName="rootComposite1" presStyleCnt="0"/>
      <dgm:spPr/>
    </dgm:pt>
    <dgm:pt modelId="{B4F9536A-212F-4EE6-8E36-1F7330E5587D}" type="pres">
      <dgm:prSet presAssocID="{1AE76108-91FB-44D8-8A89-B8E208F7E5CA}" presName="rootText1" presStyleLbl="node0" presStyleIdx="0" presStyleCnt="1" custScaleX="421165" custScaleY="98887">
        <dgm:presLayoutVars>
          <dgm:chPref val="3"/>
        </dgm:presLayoutVars>
      </dgm:prSet>
      <dgm:spPr/>
    </dgm:pt>
    <dgm:pt modelId="{B4EA89FA-F4C3-4343-B0EA-03CE8E80571B}" type="pres">
      <dgm:prSet presAssocID="{1AE76108-91FB-44D8-8A89-B8E208F7E5CA}" presName="rootConnector1" presStyleLbl="node1" presStyleIdx="0" presStyleCnt="0"/>
      <dgm:spPr/>
    </dgm:pt>
    <dgm:pt modelId="{D1F0577B-7768-4685-A52C-86010901C5D7}" type="pres">
      <dgm:prSet presAssocID="{1AE76108-91FB-44D8-8A89-B8E208F7E5CA}" presName="hierChild2" presStyleCnt="0"/>
      <dgm:spPr/>
    </dgm:pt>
    <dgm:pt modelId="{ED86A04F-8E18-4C09-847D-FF6943170D74}" type="pres">
      <dgm:prSet presAssocID="{480A263B-CD14-423A-A0E1-102EAB428708}" presName="Name37" presStyleLbl="parChTrans1D2" presStyleIdx="0" presStyleCnt="4"/>
      <dgm:spPr/>
    </dgm:pt>
    <dgm:pt modelId="{EFB687C1-0A36-4EE0-869B-BE082DC4B4F5}" type="pres">
      <dgm:prSet presAssocID="{292949A4-AA05-4E18-B3F5-1798B9517995}" presName="hierRoot2" presStyleCnt="0">
        <dgm:presLayoutVars>
          <dgm:hierBranch val="init"/>
        </dgm:presLayoutVars>
      </dgm:prSet>
      <dgm:spPr/>
    </dgm:pt>
    <dgm:pt modelId="{B3B2FC3E-37B1-4887-B44A-51C1D04E725F}" type="pres">
      <dgm:prSet presAssocID="{292949A4-AA05-4E18-B3F5-1798B9517995}" presName="rootComposite" presStyleCnt="0"/>
      <dgm:spPr/>
    </dgm:pt>
    <dgm:pt modelId="{7174A553-29A2-4360-80CF-40A80BE1E5E1}" type="pres">
      <dgm:prSet presAssocID="{292949A4-AA05-4E18-B3F5-1798B9517995}" presName="rootText" presStyleLbl="node2" presStyleIdx="0" presStyleCnt="4" custScaleY="137662">
        <dgm:presLayoutVars>
          <dgm:chPref val="3"/>
        </dgm:presLayoutVars>
      </dgm:prSet>
      <dgm:spPr/>
    </dgm:pt>
    <dgm:pt modelId="{D164376A-6279-4F34-8FAC-9C7E5143D544}" type="pres">
      <dgm:prSet presAssocID="{292949A4-AA05-4E18-B3F5-1798B9517995}" presName="rootConnector" presStyleLbl="node2" presStyleIdx="0" presStyleCnt="4"/>
      <dgm:spPr/>
    </dgm:pt>
    <dgm:pt modelId="{8C825E58-14E8-483E-9F7B-AA1792C01D88}" type="pres">
      <dgm:prSet presAssocID="{292949A4-AA05-4E18-B3F5-1798B9517995}" presName="hierChild4" presStyleCnt="0"/>
      <dgm:spPr/>
    </dgm:pt>
    <dgm:pt modelId="{DE7C342C-0614-40D9-A99C-12D7AD9BC715}" type="pres">
      <dgm:prSet presAssocID="{292949A4-AA05-4E18-B3F5-1798B9517995}" presName="hierChild5" presStyleCnt="0"/>
      <dgm:spPr/>
    </dgm:pt>
    <dgm:pt modelId="{49F27310-186D-41EB-B0D9-B311379F2447}" type="pres">
      <dgm:prSet presAssocID="{A9367425-E34E-4C76-9930-ADFAEE130305}" presName="Name37" presStyleLbl="parChTrans1D2" presStyleIdx="1" presStyleCnt="4"/>
      <dgm:spPr/>
    </dgm:pt>
    <dgm:pt modelId="{DD37C9DD-498D-4BBC-B3E4-1EA4D5759522}" type="pres">
      <dgm:prSet presAssocID="{28A0B37A-BED0-495D-9DE0-5C3EB254BD9C}" presName="hierRoot2" presStyleCnt="0">
        <dgm:presLayoutVars>
          <dgm:hierBranch val="init"/>
        </dgm:presLayoutVars>
      </dgm:prSet>
      <dgm:spPr/>
    </dgm:pt>
    <dgm:pt modelId="{5D52FA1C-A3E5-4CA3-8F7A-23BAFF63DCA7}" type="pres">
      <dgm:prSet presAssocID="{28A0B37A-BED0-495D-9DE0-5C3EB254BD9C}" presName="rootComposite" presStyleCnt="0"/>
      <dgm:spPr/>
    </dgm:pt>
    <dgm:pt modelId="{08335018-97AA-460E-A117-81DBA3DD3BA6}" type="pres">
      <dgm:prSet presAssocID="{28A0B37A-BED0-495D-9DE0-5C3EB254BD9C}" presName="rootText" presStyleLbl="node2" presStyleIdx="1" presStyleCnt="4" custScaleY="133208">
        <dgm:presLayoutVars>
          <dgm:chPref val="3"/>
        </dgm:presLayoutVars>
      </dgm:prSet>
      <dgm:spPr/>
    </dgm:pt>
    <dgm:pt modelId="{65D0D12C-4679-4F26-9710-FD8E514589D1}" type="pres">
      <dgm:prSet presAssocID="{28A0B37A-BED0-495D-9DE0-5C3EB254BD9C}" presName="rootConnector" presStyleLbl="node2" presStyleIdx="1" presStyleCnt="4"/>
      <dgm:spPr/>
    </dgm:pt>
    <dgm:pt modelId="{8EB97B11-FBCA-4B4E-B19F-53DF3AFDD2F3}" type="pres">
      <dgm:prSet presAssocID="{28A0B37A-BED0-495D-9DE0-5C3EB254BD9C}" presName="hierChild4" presStyleCnt="0"/>
      <dgm:spPr/>
    </dgm:pt>
    <dgm:pt modelId="{02C81350-F8A1-4EAC-834A-37E8A0F9D7A0}" type="pres">
      <dgm:prSet presAssocID="{28A0B37A-BED0-495D-9DE0-5C3EB254BD9C}" presName="hierChild5" presStyleCnt="0"/>
      <dgm:spPr/>
    </dgm:pt>
    <dgm:pt modelId="{86CB14CF-3AAB-49BF-A348-8C10128F63F4}" type="pres">
      <dgm:prSet presAssocID="{C6B0EF2E-D0FA-4A1B-8E00-868CCDF8158E}" presName="Name37" presStyleLbl="parChTrans1D2" presStyleIdx="2" presStyleCnt="4"/>
      <dgm:spPr/>
    </dgm:pt>
    <dgm:pt modelId="{77371579-F80B-48CD-B835-644D974105F2}" type="pres">
      <dgm:prSet presAssocID="{0ACBA0E5-BBCD-43D7-A3BC-FC0CF9D01C8A}" presName="hierRoot2" presStyleCnt="0">
        <dgm:presLayoutVars>
          <dgm:hierBranch val="init"/>
        </dgm:presLayoutVars>
      </dgm:prSet>
      <dgm:spPr/>
    </dgm:pt>
    <dgm:pt modelId="{C6C8DF18-AFF5-41C5-91D5-986B3912F98F}" type="pres">
      <dgm:prSet presAssocID="{0ACBA0E5-BBCD-43D7-A3BC-FC0CF9D01C8A}" presName="rootComposite" presStyleCnt="0"/>
      <dgm:spPr/>
    </dgm:pt>
    <dgm:pt modelId="{57DA3771-BFCF-450F-AC08-0C13953670E4}" type="pres">
      <dgm:prSet presAssocID="{0ACBA0E5-BBCD-43D7-A3BC-FC0CF9D01C8A}" presName="rootText" presStyleLbl="node2" presStyleIdx="2" presStyleCnt="4" custScaleY="133208">
        <dgm:presLayoutVars>
          <dgm:chPref val="3"/>
        </dgm:presLayoutVars>
      </dgm:prSet>
      <dgm:spPr/>
    </dgm:pt>
    <dgm:pt modelId="{FA66423F-FACA-4DAE-89C7-B644512E5F7D}" type="pres">
      <dgm:prSet presAssocID="{0ACBA0E5-BBCD-43D7-A3BC-FC0CF9D01C8A}" presName="rootConnector" presStyleLbl="node2" presStyleIdx="2" presStyleCnt="4"/>
      <dgm:spPr/>
    </dgm:pt>
    <dgm:pt modelId="{A60090D2-BA88-4DA7-A0B0-A2449D16B861}" type="pres">
      <dgm:prSet presAssocID="{0ACBA0E5-BBCD-43D7-A3BC-FC0CF9D01C8A}" presName="hierChild4" presStyleCnt="0"/>
      <dgm:spPr/>
    </dgm:pt>
    <dgm:pt modelId="{1058A9B4-2819-474F-9B1E-FCE066EC39C9}" type="pres">
      <dgm:prSet presAssocID="{0ACBA0E5-BBCD-43D7-A3BC-FC0CF9D01C8A}" presName="hierChild5" presStyleCnt="0"/>
      <dgm:spPr/>
    </dgm:pt>
    <dgm:pt modelId="{8E0B701E-731A-4119-97E9-BE8C6970B14F}" type="pres">
      <dgm:prSet presAssocID="{03FDE31C-AA0C-4FFD-88F3-B8C60C7688B2}" presName="Name37" presStyleLbl="parChTrans1D2" presStyleIdx="3" presStyleCnt="4"/>
      <dgm:spPr/>
    </dgm:pt>
    <dgm:pt modelId="{874468E2-0EC1-4B30-BFBA-2E7D789367BD}" type="pres">
      <dgm:prSet presAssocID="{5FDCA85D-1C67-44A6-9071-13A348508795}" presName="hierRoot2" presStyleCnt="0">
        <dgm:presLayoutVars>
          <dgm:hierBranch val="init"/>
        </dgm:presLayoutVars>
      </dgm:prSet>
      <dgm:spPr/>
    </dgm:pt>
    <dgm:pt modelId="{EBD67921-28BF-4E49-9555-F1C1BBCF3162}" type="pres">
      <dgm:prSet presAssocID="{5FDCA85D-1C67-44A6-9071-13A348508795}" presName="rootComposite" presStyleCnt="0"/>
      <dgm:spPr/>
    </dgm:pt>
    <dgm:pt modelId="{95F76DE9-F993-4C08-8EB9-2BBE7C2B73FA}" type="pres">
      <dgm:prSet presAssocID="{5FDCA85D-1C67-44A6-9071-13A348508795}" presName="rootText" presStyleLbl="node2" presStyleIdx="3" presStyleCnt="4" custScaleY="133208">
        <dgm:presLayoutVars>
          <dgm:chPref val="3"/>
        </dgm:presLayoutVars>
      </dgm:prSet>
      <dgm:spPr/>
    </dgm:pt>
    <dgm:pt modelId="{A76F18EF-98B9-479F-AD3D-B0E4FFB0B47A}" type="pres">
      <dgm:prSet presAssocID="{5FDCA85D-1C67-44A6-9071-13A348508795}" presName="rootConnector" presStyleLbl="node2" presStyleIdx="3" presStyleCnt="4"/>
      <dgm:spPr/>
    </dgm:pt>
    <dgm:pt modelId="{D5C426A1-EAF3-4CC8-9D70-F9EBFDECC12B}" type="pres">
      <dgm:prSet presAssocID="{5FDCA85D-1C67-44A6-9071-13A348508795}" presName="hierChild4" presStyleCnt="0"/>
      <dgm:spPr/>
    </dgm:pt>
    <dgm:pt modelId="{FAC07446-5EA7-473F-8A6A-3F435781B06F}" type="pres">
      <dgm:prSet presAssocID="{5FDCA85D-1C67-44A6-9071-13A348508795}" presName="hierChild5" presStyleCnt="0"/>
      <dgm:spPr/>
    </dgm:pt>
    <dgm:pt modelId="{53425F9F-A766-4F4F-BE7E-8967A57E25F5}" type="pres">
      <dgm:prSet presAssocID="{1AE76108-91FB-44D8-8A89-B8E208F7E5CA}" presName="hierChild3" presStyleCnt="0"/>
      <dgm:spPr/>
    </dgm:pt>
  </dgm:ptLst>
  <dgm:cxnLst>
    <dgm:cxn modelId="{D4227410-D37B-4A47-9F7A-F56101224193}" type="presOf" srcId="{78502359-E29E-4A2D-ACAC-4DCAC351BAD4}" destId="{24932D62-51B8-4D71-A5FA-4BD57552139C}" srcOrd="0" destOrd="0" presId="urn:microsoft.com/office/officeart/2005/8/layout/orgChart1"/>
    <dgm:cxn modelId="{DA2D3617-4757-43C5-8E16-0AEBF835FECB}" type="presOf" srcId="{C6B0EF2E-D0FA-4A1B-8E00-868CCDF8158E}" destId="{86CB14CF-3AAB-49BF-A348-8C10128F63F4}" srcOrd="0" destOrd="0" presId="urn:microsoft.com/office/officeart/2005/8/layout/orgChart1"/>
    <dgm:cxn modelId="{488E951A-F9CE-408A-84DD-D42C556ACD3E}" type="presOf" srcId="{03FDE31C-AA0C-4FFD-88F3-B8C60C7688B2}" destId="{8E0B701E-731A-4119-97E9-BE8C6970B14F}" srcOrd="0" destOrd="0" presId="urn:microsoft.com/office/officeart/2005/8/layout/orgChart1"/>
    <dgm:cxn modelId="{90362127-9F46-4D15-940D-6F2B0B56BC5E}" type="presOf" srcId="{5FDCA85D-1C67-44A6-9071-13A348508795}" destId="{A76F18EF-98B9-479F-AD3D-B0E4FFB0B47A}" srcOrd="1" destOrd="0" presId="urn:microsoft.com/office/officeart/2005/8/layout/orgChart1"/>
    <dgm:cxn modelId="{39AAF332-8A91-4EAA-A4FA-6C9C69988279}" type="presOf" srcId="{0ACBA0E5-BBCD-43D7-A3BC-FC0CF9D01C8A}" destId="{57DA3771-BFCF-450F-AC08-0C13953670E4}" srcOrd="0" destOrd="0" presId="urn:microsoft.com/office/officeart/2005/8/layout/orgChart1"/>
    <dgm:cxn modelId="{31205137-F20C-45C3-A5AD-DCF762BE98ED}" type="presOf" srcId="{1AE76108-91FB-44D8-8A89-B8E208F7E5CA}" destId="{B4EA89FA-F4C3-4343-B0EA-03CE8E80571B}" srcOrd="1" destOrd="0" presId="urn:microsoft.com/office/officeart/2005/8/layout/orgChart1"/>
    <dgm:cxn modelId="{8AB5A839-2EFC-4189-B42A-B729FAF8A55B}" srcId="{1AE76108-91FB-44D8-8A89-B8E208F7E5CA}" destId="{28A0B37A-BED0-495D-9DE0-5C3EB254BD9C}" srcOrd="1" destOrd="0" parTransId="{A9367425-E34E-4C76-9930-ADFAEE130305}" sibTransId="{E517DD1E-2D47-4B97-AEE7-47F17CA57721}"/>
    <dgm:cxn modelId="{1A6ACE3B-6238-4439-B092-9F5AC8146FC3}" type="presOf" srcId="{480A263B-CD14-423A-A0E1-102EAB428708}" destId="{ED86A04F-8E18-4C09-847D-FF6943170D74}" srcOrd="0" destOrd="0" presId="urn:microsoft.com/office/officeart/2005/8/layout/orgChart1"/>
    <dgm:cxn modelId="{2BFF0765-1FC3-47D7-97FF-CBA8BE012CF8}" type="presOf" srcId="{A9367425-E34E-4C76-9930-ADFAEE130305}" destId="{49F27310-186D-41EB-B0D9-B311379F2447}" srcOrd="0" destOrd="0" presId="urn:microsoft.com/office/officeart/2005/8/layout/orgChart1"/>
    <dgm:cxn modelId="{271D1B83-8B39-409B-9021-75223A00D6D6}" srcId="{1AE76108-91FB-44D8-8A89-B8E208F7E5CA}" destId="{5FDCA85D-1C67-44A6-9071-13A348508795}" srcOrd="3" destOrd="0" parTransId="{03FDE31C-AA0C-4FFD-88F3-B8C60C7688B2}" sibTransId="{FE1A6629-9F0A-4947-827E-686E8B12F027}"/>
    <dgm:cxn modelId="{15820587-E4AB-475C-A66A-10871F5C1BFE}" type="presOf" srcId="{1AE76108-91FB-44D8-8A89-B8E208F7E5CA}" destId="{B4F9536A-212F-4EE6-8E36-1F7330E5587D}" srcOrd="0" destOrd="0" presId="urn:microsoft.com/office/officeart/2005/8/layout/orgChart1"/>
    <dgm:cxn modelId="{0306A68A-4BDD-4181-97B2-BCDFAE5689A3}" type="presOf" srcId="{292949A4-AA05-4E18-B3F5-1798B9517995}" destId="{D164376A-6279-4F34-8FAC-9C7E5143D544}" srcOrd="1" destOrd="0" presId="urn:microsoft.com/office/officeart/2005/8/layout/orgChart1"/>
    <dgm:cxn modelId="{96B205B4-5F7B-470F-9F70-6B6E2AA23B87}" srcId="{1AE76108-91FB-44D8-8A89-B8E208F7E5CA}" destId="{292949A4-AA05-4E18-B3F5-1798B9517995}" srcOrd="0" destOrd="0" parTransId="{480A263B-CD14-423A-A0E1-102EAB428708}" sibTransId="{95DB1844-9FB2-42CD-B947-48E4C21612F4}"/>
    <dgm:cxn modelId="{14EE8AC3-0110-4526-90CC-06B68394D9E2}" srcId="{78502359-E29E-4A2D-ACAC-4DCAC351BAD4}" destId="{1AE76108-91FB-44D8-8A89-B8E208F7E5CA}" srcOrd="0" destOrd="0" parTransId="{FB6FE0FF-6322-4547-93AB-8311BC623C08}" sibTransId="{0D0D4CAD-4648-4F86-96D2-249E348C9951}"/>
    <dgm:cxn modelId="{8340AFC6-B760-41F1-8A78-7E3A7EF27062}" type="presOf" srcId="{5FDCA85D-1C67-44A6-9071-13A348508795}" destId="{95F76DE9-F993-4C08-8EB9-2BBE7C2B73FA}" srcOrd="0" destOrd="0" presId="urn:microsoft.com/office/officeart/2005/8/layout/orgChart1"/>
    <dgm:cxn modelId="{A16615C8-7C00-4539-9F8C-1B6D2A53EF25}" type="presOf" srcId="{292949A4-AA05-4E18-B3F5-1798B9517995}" destId="{7174A553-29A2-4360-80CF-40A80BE1E5E1}" srcOrd="0" destOrd="0" presId="urn:microsoft.com/office/officeart/2005/8/layout/orgChart1"/>
    <dgm:cxn modelId="{54C286CA-6126-4564-A8CF-40C9009A0925}" type="presOf" srcId="{0ACBA0E5-BBCD-43D7-A3BC-FC0CF9D01C8A}" destId="{FA66423F-FACA-4DAE-89C7-B644512E5F7D}" srcOrd="1" destOrd="0" presId="urn:microsoft.com/office/officeart/2005/8/layout/orgChart1"/>
    <dgm:cxn modelId="{5E9DEAE1-7A76-414C-ADCB-7B7B6E5A860F}" type="presOf" srcId="{28A0B37A-BED0-495D-9DE0-5C3EB254BD9C}" destId="{08335018-97AA-460E-A117-81DBA3DD3BA6}" srcOrd="0" destOrd="0" presId="urn:microsoft.com/office/officeart/2005/8/layout/orgChart1"/>
    <dgm:cxn modelId="{730CC3ED-95C5-4FD1-AE0F-BA1B02F47132}" type="presOf" srcId="{28A0B37A-BED0-495D-9DE0-5C3EB254BD9C}" destId="{65D0D12C-4679-4F26-9710-FD8E514589D1}" srcOrd="1" destOrd="0" presId="urn:microsoft.com/office/officeart/2005/8/layout/orgChart1"/>
    <dgm:cxn modelId="{6581C4F9-789D-48A7-9428-0E021B2DC4A2}" srcId="{1AE76108-91FB-44D8-8A89-B8E208F7E5CA}" destId="{0ACBA0E5-BBCD-43D7-A3BC-FC0CF9D01C8A}" srcOrd="2" destOrd="0" parTransId="{C6B0EF2E-D0FA-4A1B-8E00-868CCDF8158E}" sibTransId="{D230325B-7A0E-4212-8386-DF558C1F2B2A}"/>
    <dgm:cxn modelId="{D2A08F11-716A-426F-A4AC-947F485B7CB4}" type="presParOf" srcId="{24932D62-51B8-4D71-A5FA-4BD57552139C}" destId="{63487077-536E-4911-8464-54721A48DE05}" srcOrd="0" destOrd="0" presId="urn:microsoft.com/office/officeart/2005/8/layout/orgChart1"/>
    <dgm:cxn modelId="{58ADE787-10B5-4FE6-A123-CA32AB4B7DB6}" type="presParOf" srcId="{63487077-536E-4911-8464-54721A48DE05}" destId="{342D541C-5030-4F91-A070-844941CA9444}" srcOrd="0" destOrd="0" presId="urn:microsoft.com/office/officeart/2005/8/layout/orgChart1"/>
    <dgm:cxn modelId="{8295980C-6602-4BAC-AC27-F11A17F0BB84}" type="presParOf" srcId="{342D541C-5030-4F91-A070-844941CA9444}" destId="{B4F9536A-212F-4EE6-8E36-1F7330E5587D}" srcOrd="0" destOrd="0" presId="urn:microsoft.com/office/officeart/2005/8/layout/orgChart1"/>
    <dgm:cxn modelId="{A33FE358-A662-4440-9CE0-C22297BB64B6}" type="presParOf" srcId="{342D541C-5030-4F91-A070-844941CA9444}" destId="{B4EA89FA-F4C3-4343-B0EA-03CE8E80571B}" srcOrd="1" destOrd="0" presId="urn:microsoft.com/office/officeart/2005/8/layout/orgChart1"/>
    <dgm:cxn modelId="{051B5B5E-64E2-4C12-AE4E-C522D246A1BE}" type="presParOf" srcId="{63487077-536E-4911-8464-54721A48DE05}" destId="{D1F0577B-7768-4685-A52C-86010901C5D7}" srcOrd="1" destOrd="0" presId="urn:microsoft.com/office/officeart/2005/8/layout/orgChart1"/>
    <dgm:cxn modelId="{D9E6CE17-A632-4CAC-902B-C2F788B4274D}" type="presParOf" srcId="{D1F0577B-7768-4685-A52C-86010901C5D7}" destId="{ED86A04F-8E18-4C09-847D-FF6943170D74}" srcOrd="0" destOrd="0" presId="urn:microsoft.com/office/officeart/2005/8/layout/orgChart1"/>
    <dgm:cxn modelId="{49022225-3E24-4FC1-96B6-61E36E351798}" type="presParOf" srcId="{D1F0577B-7768-4685-A52C-86010901C5D7}" destId="{EFB687C1-0A36-4EE0-869B-BE082DC4B4F5}" srcOrd="1" destOrd="0" presId="urn:microsoft.com/office/officeart/2005/8/layout/orgChart1"/>
    <dgm:cxn modelId="{8089E914-17D5-494F-A9FD-2A502236FC44}" type="presParOf" srcId="{EFB687C1-0A36-4EE0-869B-BE082DC4B4F5}" destId="{B3B2FC3E-37B1-4887-B44A-51C1D04E725F}" srcOrd="0" destOrd="0" presId="urn:microsoft.com/office/officeart/2005/8/layout/orgChart1"/>
    <dgm:cxn modelId="{A03091E1-0C50-43A0-86E3-980CFB334456}" type="presParOf" srcId="{B3B2FC3E-37B1-4887-B44A-51C1D04E725F}" destId="{7174A553-29A2-4360-80CF-40A80BE1E5E1}" srcOrd="0" destOrd="0" presId="urn:microsoft.com/office/officeart/2005/8/layout/orgChart1"/>
    <dgm:cxn modelId="{0E700ADA-33B1-456F-A69C-E9CE57C194C3}" type="presParOf" srcId="{B3B2FC3E-37B1-4887-B44A-51C1D04E725F}" destId="{D164376A-6279-4F34-8FAC-9C7E5143D544}" srcOrd="1" destOrd="0" presId="urn:microsoft.com/office/officeart/2005/8/layout/orgChart1"/>
    <dgm:cxn modelId="{0BC275BB-76F6-43EE-83A5-7314FF2ECA1C}" type="presParOf" srcId="{EFB687C1-0A36-4EE0-869B-BE082DC4B4F5}" destId="{8C825E58-14E8-483E-9F7B-AA1792C01D88}" srcOrd="1" destOrd="0" presId="urn:microsoft.com/office/officeart/2005/8/layout/orgChart1"/>
    <dgm:cxn modelId="{ED199052-CD5D-4454-AC64-1F8835369243}" type="presParOf" srcId="{EFB687C1-0A36-4EE0-869B-BE082DC4B4F5}" destId="{DE7C342C-0614-40D9-A99C-12D7AD9BC715}" srcOrd="2" destOrd="0" presId="urn:microsoft.com/office/officeart/2005/8/layout/orgChart1"/>
    <dgm:cxn modelId="{D70194FA-421F-418C-9C15-35679B5B0180}" type="presParOf" srcId="{D1F0577B-7768-4685-A52C-86010901C5D7}" destId="{49F27310-186D-41EB-B0D9-B311379F2447}" srcOrd="2" destOrd="0" presId="urn:microsoft.com/office/officeart/2005/8/layout/orgChart1"/>
    <dgm:cxn modelId="{CFE80256-9487-444E-AA4F-049E6C3D3F9E}" type="presParOf" srcId="{D1F0577B-7768-4685-A52C-86010901C5D7}" destId="{DD37C9DD-498D-4BBC-B3E4-1EA4D5759522}" srcOrd="3" destOrd="0" presId="urn:microsoft.com/office/officeart/2005/8/layout/orgChart1"/>
    <dgm:cxn modelId="{69AD211E-4BE3-4F8C-8657-0F042A592750}" type="presParOf" srcId="{DD37C9DD-498D-4BBC-B3E4-1EA4D5759522}" destId="{5D52FA1C-A3E5-4CA3-8F7A-23BAFF63DCA7}" srcOrd="0" destOrd="0" presId="urn:microsoft.com/office/officeart/2005/8/layout/orgChart1"/>
    <dgm:cxn modelId="{9987A09E-CD39-473B-874F-BF5F581488FA}" type="presParOf" srcId="{5D52FA1C-A3E5-4CA3-8F7A-23BAFF63DCA7}" destId="{08335018-97AA-460E-A117-81DBA3DD3BA6}" srcOrd="0" destOrd="0" presId="urn:microsoft.com/office/officeart/2005/8/layout/orgChart1"/>
    <dgm:cxn modelId="{C9CE734C-6A86-4821-8F03-FB13AFDA1608}" type="presParOf" srcId="{5D52FA1C-A3E5-4CA3-8F7A-23BAFF63DCA7}" destId="{65D0D12C-4679-4F26-9710-FD8E514589D1}" srcOrd="1" destOrd="0" presId="urn:microsoft.com/office/officeart/2005/8/layout/orgChart1"/>
    <dgm:cxn modelId="{CBD543F8-CB07-4E86-886D-457E3F0C4A37}" type="presParOf" srcId="{DD37C9DD-498D-4BBC-B3E4-1EA4D5759522}" destId="{8EB97B11-FBCA-4B4E-B19F-53DF3AFDD2F3}" srcOrd="1" destOrd="0" presId="urn:microsoft.com/office/officeart/2005/8/layout/orgChart1"/>
    <dgm:cxn modelId="{79CEB477-3712-4CDE-AB01-AFBEE75A2D1A}" type="presParOf" srcId="{DD37C9DD-498D-4BBC-B3E4-1EA4D5759522}" destId="{02C81350-F8A1-4EAC-834A-37E8A0F9D7A0}" srcOrd="2" destOrd="0" presId="urn:microsoft.com/office/officeart/2005/8/layout/orgChart1"/>
    <dgm:cxn modelId="{F4CB1036-6B56-432D-9D8E-98B97A5C5927}" type="presParOf" srcId="{D1F0577B-7768-4685-A52C-86010901C5D7}" destId="{86CB14CF-3AAB-49BF-A348-8C10128F63F4}" srcOrd="4" destOrd="0" presId="urn:microsoft.com/office/officeart/2005/8/layout/orgChart1"/>
    <dgm:cxn modelId="{3B7CEDEC-9548-458C-82B3-5EE0E88344BC}" type="presParOf" srcId="{D1F0577B-7768-4685-A52C-86010901C5D7}" destId="{77371579-F80B-48CD-B835-644D974105F2}" srcOrd="5" destOrd="0" presId="urn:microsoft.com/office/officeart/2005/8/layout/orgChart1"/>
    <dgm:cxn modelId="{63E170D9-B57A-4FBE-A944-BD170DB4188A}" type="presParOf" srcId="{77371579-F80B-48CD-B835-644D974105F2}" destId="{C6C8DF18-AFF5-41C5-91D5-986B3912F98F}" srcOrd="0" destOrd="0" presId="urn:microsoft.com/office/officeart/2005/8/layout/orgChart1"/>
    <dgm:cxn modelId="{8BF4FCA3-C6B6-4BB4-B599-63A93287DCA7}" type="presParOf" srcId="{C6C8DF18-AFF5-41C5-91D5-986B3912F98F}" destId="{57DA3771-BFCF-450F-AC08-0C13953670E4}" srcOrd="0" destOrd="0" presId="urn:microsoft.com/office/officeart/2005/8/layout/orgChart1"/>
    <dgm:cxn modelId="{1E36F06C-A9CF-4374-8057-7A337A81B1DE}" type="presParOf" srcId="{C6C8DF18-AFF5-41C5-91D5-986B3912F98F}" destId="{FA66423F-FACA-4DAE-89C7-B644512E5F7D}" srcOrd="1" destOrd="0" presId="urn:microsoft.com/office/officeart/2005/8/layout/orgChart1"/>
    <dgm:cxn modelId="{E222494A-87B4-4B6F-82F1-9F3026811B90}" type="presParOf" srcId="{77371579-F80B-48CD-B835-644D974105F2}" destId="{A60090D2-BA88-4DA7-A0B0-A2449D16B861}" srcOrd="1" destOrd="0" presId="urn:microsoft.com/office/officeart/2005/8/layout/orgChart1"/>
    <dgm:cxn modelId="{D0DF321A-283D-459A-B985-DCABCF121104}" type="presParOf" srcId="{77371579-F80B-48CD-B835-644D974105F2}" destId="{1058A9B4-2819-474F-9B1E-FCE066EC39C9}" srcOrd="2" destOrd="0" presId="urn:microsoft.com/office/officeart/2005/8/layout/orgChart1"/>
    <dgm:cxn modelId="{5D928C12-BB44-4760-B570-AE1E5E1ADA5A}" type="presParOf" srcId="{D1F0577B-7768-4685-A52C-86010901C5D7}" destId="{8E0B701E-731A-4119-97E9-BE8C6970B14F}" srcOrd="6" destOrd="0" presId="urn:microsoft.com/office/officeart/2005/8/layout/orgChart1"/>
    <dgm:cxn modelId="{35521202-2DA4-4BC3-BC34-A8D75E01AA83}" type="presParOf" srcId="{D1F0577B-7768-4685-A52C-86010901C5D7}" destId="{874468E2-0EC1-4B30-BFBA-2E7D789367BD}" srcOrd="7" destOrd="0" presId="urn:microsoft.com/office/officeart/2005/8/layout/orgChart1"/>
    <dgm:cxn modelId="{3D84CC47-B6C6-47CA-87F9-332D1AAA7C67}" type="presParOf" srcId="{874468E2-0EC1-4B30-BFBA-2E7D789367BD}" destId="{EBD67921-28BF-4E49-9555-F1C1BBCF3162}" srcOrd="0" destOrd="0" presId="urn:microsoft.com/office/officeart/2005/8/layout/orgChart1"/>
    <dgm:cxn modelId="{2F01323C-73B0-419A-9F4D-45201936B670}" type="presParOf" srcId="{EBD67921-28BF-4E49-9555-F1C1BBCF3162}" destId="{95F76DE9-F993-4C08-8EB9-2BBE7C2B73FA}" srcOrd="0" destOrd="0" presId="urn:microsoft.com/office/officeart/2005/8/layout/orgChart1"/>
    <dgm:cxn modelId="{6BCAA82F-3CBB-45B0-92E8-5378AA029049}" type="presParOf" srcId="{EBD67921-28BF-4E49-9555-F1C1BBCF3162}" destId="{A76F18EF-98B9-479F-AD3D-B0E4FFB0B47A}" srcOrd="1" destOrd="0" presId="urn:microsoft.com/office/officeart/2005/8/layout/orgChart1"/>
    <dgm:cxn modelId="{5E9539D4-C1D2-4A25-B4F0-BC934AFD94E4}" type="presParOf" srcId="{874468E2-0EC1-4B30-BFBA-2E7D789367BD}" destId="{D5C426A1-EAF3-4CC8-9D70-F9EBFDECC12B}" srcOrd="1" destOrd="0" presId="urn:microsoft.com/office/officeart/2005/8/layout/orgChart1"/>
    <dgm:cxn modelId="{755798BC-AA1E-4B6B-99C5-75263FC107D3}" type="presParOf" srcId="{874468E2-0EC1-4B30-BFBA-2E7D789367BD}" destId="{FAC07446-5EA7-473F-8A6A-3F435781B06F}" srcOrd="2" destOrd="0" presId="urn:microsoft.com/office/officeart/2005/8/layout/orgChart1"/>
    <dgm:cxn modelId="{91A647A0-4921-4632-BE4B-CAF9D10D2C20}" type="presParOf" srcId="{63487077-536E-4911-8464-54721A48DE05}" destId="{53425F9F-A766-4F4F-BE7E-8967A57E25F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B701E-731A-4119-97E9-BE8C6970B14F}">
      <dsp:nvSpPr>
        <dsp:cNvPr id="0" name=""/>
        <dsp:cNvSpPr/>
      </dsp:nvSpPr>
      <dsp:spPr>
        <a:xfrm>
          <a:off x="4754562" y="1310491"/>
          <a:ext cx="3723802" cy="430853"/>
        </a:xfrm>
        <a:custGeom>
          <a:avLst/>
          <a:gdLst/>
          <a:ahLst/>
          <a:cxnLst/>
          <a:rect l="0" t="0" r="0" b="0"/>
          <a:pathLst>
            <a:path>
              <a:moveTo>
                <a:pt x="0" y="0"/>
              </a:moveTo>
              <a:lnTo>
                <a:pt x="0" y="215426"/>
              </a:lnTo>
              <a:lnTo>
                <a:pt x="3723802" y="215426"/>
              </a:lnTo>
              <a:lnTo>
                <a:pt x="3723802" y="430853"/>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CB14CF-3AAB-49BF-A348-8C10128F63F4}">
      <dsp:nvSpPr>
        <dsp:cNvPr id="0" name=""/>
        <dsp:cNvSpPr/>
      </dsp:nvSpPr>
      <dsp:spPr>
        <a:xfrm>
          <a:off x="4754562" y="1310491"/>
          <a:ext cx="1241267" cy="430853"/>
        </a:xfrm>
        <a:custGeom>
          <a:avLst/>
          <a:gdLst/>
          <a:ahLst/>
          <a:cxnLst/>
          <a:rect l="0" t="0" r="0" b="0"/>
          <a:pathLst>
            <a:path>
              <a:moveTo>
                <a:pt x="0" y="0"/>
              </a:moveTo>
              <a:lnTo>
                <a:pt x="0" y="215426"/>
              </a:lnTo>
              <a:lnTo>
                <a:pt x="1241267" y="215426"/>
              </a:lnTo>
              <a:lnTo>
                <a:pt x="1241267" y="430853"/>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F27310-186D-41EB-B0D9-B311379F2447}">
      <dsp:nvSpPr>
        <dsp:cNvPr id="0" name=""/>
        <dsp:cNvSpPr/>
      </dsp:nvSpPr>
      <dsp:spPr>
        <a:xfrm>
          <a:off x="3513294" y="1310491"/>
          <a:ext cx="1241267" cy="430853"/>
        </a:xfrm>
        <a:custGeom>
          <a:avLst/>
          <a:gdLst/>
          <a:ahLst/>
          <a:cxnLst/>
          <a:rect l="0" t="0" r="0" b="0"/>
          <a:pathLst>
            <a:path>
              <a:moveTo>
                <a:pt x="1241267" y="0"/>
              </a:moveTo>
              <a:lnTo>
                <a:pt x="1241267" y="215426"/>
              </a:lnTo>
              <a:lnTo>
                <a:pt x="0" y="215426"/>
              </a:lnTo>
              <a:lnTo>
                <a:pt x="0" y="430853"/>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86A04F-8E18-4C09-847D-FF6943170D74}">
      <dsp:nvSpPr>
        <dsp:cNvPr id="0" name=""/>
        <dsp:cNvSpPr/>
      </dsp:nvSpPr>
      <dsp:spPr>
        <a:xfrm>
          <a:off x="1030759" y="1310491"/>
          <a:ext cx="3723802" cy="430853"/>
        </a:xfrm>
        <a:custGeom>
          <a:avLst/>
          <a:gdLst/>
          <a:ahLst/>
          <a:cxnLst/>
          <a:rect l="0" t="0" r="0" b="0"/>
          <a:pathLst>
            <a:path>
              <a:moveTo>
                <a:pt x="3723802" y="0"/>
              </a:moveTo>
              <a:lnTo>
                <a:pt x="3723802" y="215426"/>
              </a:lnTo>
              <a:lnTo>
                <a:pt x="0" y="215426"/>
              </a:lnTo>
              <a:lnTo>
                <a:pt x="0" y="430853"/>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F9536A-212F-4EE6-8E36-1F7330E5587D}">
      <dsp:nvSpPr>
        <dsp:cNvPr id="0" name=""/>
        <dsp:cNvSpPr/>
      </dsp:nvSpPr>
      <dsp:spPr>
        <a:xfrm>
          <a:off x="434079" y="296068"/>
          <a:ext cx="8640966" cy="1014423"/>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rtlCol="0" anchor="ctr" anchorCtr="0">
          <a:noAutofit/>
        </a:bodyPr>
        <a:lstStyle/>
        <a:p>
          <a:pPr marL="0" lvl="0" indent="0" algn="ctr" defTabSz="711200" rtl="0">
            <a:lnSpc>
              <a:spcPct val="90000"/>
            </a:lnSpc>
            <a:spcBef>
              <a:spcPct val="0"/>
            </a:spcBef>
            <a:spcAft>
              <a:spcPct val="35000"/>
            </a:spcAft>
            <a:buNone/>
          </a:pPr>
          <a:r>
            <a:rPr lang="en-GB" sz="1600" kern="1200" dirty="0"/>
            <a:t>Founder/ CEO </a:t>
          </a:r>
          <a:r>
            <a:rPr lang="en-GB" sz="1400" kern="1200" dirty="0"/>
            <a:t>responsible for the overall vision, strategy, and direction of the business. You would be the driving force behind the company's growth and success. (Elena L. Botelho and Kim R. Powell)</a:t>
          </a:r>
          <a:endParaRPr lang="ro" sz="1400" kern="1200" dirty="0"/>
        </a:p>
      </dsp:txBody>
      <dsp:txXfrm>
        <a:off x="434079" y="296068"/>
        <a:ext cx="8640966" cy="1014423"/>
      </dsp:txXfrm>
    </dsp:sp>
    <dsp:sp modelId="{7174A553-29A2-4360-80CF-40A80BE1E5E1}">
      <dsp:nvSpPr>
        <dsp:cNvPr id="0" name=""/>
        <dsp:cNvSpPr/>
      </dsp:nvSpPr>
      <dsp:spPr>
        <a:xfrm>
          <a:off x="4918" y="1741344"/>
          <a:ext cx="2051681" cy="1412193"/>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rtlCol="0" anchor="ctr" anchorCtr="0">
          <a:noAutofit/>
        </a:bodyPr>
        <a:lstStyle/>
        <a:p>
          <a:pPr marL="0" lvl="0" indent="0" algn="ctr" defTabSz="711200" rtl="0">
            <a:lnSpc>
              <a:spcPct val="150000"/>
            </a:lnSpc>
            <a:spcBef>
              <a:spcPct val="0"/>
            </a:spcBef>
            <a:spcAft>
              <a:spcPct val="35000"/>
            </a:spcAft>
            <a:buNone/>
          </a:pPr>
          <a:r>
            <a:rPr lang="en-GB" sz="1600" kern="1200" dirty="0"/>
            <a:t>Operations Managers </a:t>
          </a:r>
          <a:r>
            <a:rPr lang="en-GB" sz="1200" kern="1200" dirty="0"/>
            <a:t>managing the day-to-day operations </a:t>
          </a:r>
          <a:endParaRPr lang="ro" sz="1200" kern="1200" dirty="0"/>
        </a:p>
      </dsp:txBody>
      <dsp:txXfrm>
        <a:off x="4918" y="1741344"/>
        <a:ext cx="2051681" cy="1412193"/>
      </dsp:txXfrm>
    </dsp:sp>
    <dsp:sp modelId="{08335018-97AA-460E-A117-81DBA3DD3BA6}">
      <dsp:nvSpPr>
        <dsp:cNvPr id="0" name=""/>
        <dsp:cNvSpPr/>
      </dsp:nvSpPr>
      <dsp:spPr>
        <a:xfrm>
          <a:off x="2487453" y="1741344"/>
          <a:ext cx="2051681" cy="136650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rtlCol="0" anchor="ctr" anchorCtr="0">
          <a:noAutofit/>
        </a:bodyPr>
        <a:lstStyle/>
        <a:p>
          <a:pPr marL="0" lvl="0" indent="0" algn="ctr" defTabSz="711200" rtl="0">
            <a:lnSpc>
              <a:spcPct val="150000"/>
            </a:lnSpc>
            <a:spcBef>
              <a:spcPct val="0"/>
            </a:spcBef>
            <a:spcAft>
              <a:spcPct val="35000"/>
            </a:spcAft>
            <a:buNone/>
          </a:pPr>
          <a:r>
            <a:rPr lang="en-GB" sz="1600" kern="1200" dirty="0"/>
            <a:t>Marketing Manager</a:t>
          </a:r>
        </a:p>
        <a:p>
          <a:pPr marL="0" lvl="0" indent="0" algn="ctr" defTabSz="711200" rtl="0">
            <a:lnSpc>
              <a:spcPct val="150000"/>
            </a:lnSpc>
            <a:spcBef>
              <a:spcPct val="0"/>
            </a:spcBef>
            <a:spcAft>
              <a:spcPct val="35000"/>
            </a:spcAft>
            <a:buNone/>
          </a:pPr>
          <a:r>
            <a:rPr lang="en-GB" sz="1200" kern="1200" dirty="0"/>
            <a:t>developing and executing marketing strategies </a:t>
          </a:r>
          <a:endParaRPr lang="ro" sz="1200" kern="1200" dirty="0"/>
        </a:p>
      </dsp:txBody>
      <dsp:txXfrm>
        <a:off x="2487453" y="1741344"/>
        <a:ext cx="2051681" cy="1366502"/>
      </dsp:txXfrm>
    </dsp:sp>
    <dsp:sp modelId="{57DA3771-BFCF-450F-AC08-0C13953670E4}">
      <dsp:nvSpPr>
        <dsp:cNvPr id="0" name=""/>
        <dsp:cNvSpPr/>
      </dsp:nvSpPr>
      <dsp:spPr>
        <a:xfrm>
          <a:off x="4969989" y="1741344"/>
          <a:ext cx="2051681" cy="136650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rtlCol="0" anchor="ctr" anchorCtr="0">
          <a:noAutofit/>
        </a:bodyPr>
        <a:lstStyle/>
        <a:p>
          <a:pPr marL="0" lvl="0" indent="0" algn="ctr" defTabSz="711200" rtl="0">
            <a:lnSpc>
              <a:spcPct val="100000"/>
            </a:lnSpc>
            <a:spcBef>
              <a:spcPct val="0"/>
            </a:spcBef>
            <a:spcAft>
              <a:spcPct val="35000"/>
            </a:spcAft>
            <a:buNone/>
          </a:pPr>
          <a:r>
            <a:rPr lang="en-GB" sz="1600" kern="1200" dirty="0"/>
            <a:t>Finance and Accounting Manager</a:t>
          </a:r>
        </a:p>
        <a:p>
          <a:pPr marL="0" lvl="0" indent="0" algn="ctr" defTabSz="711200" rtl="0">
            <a:lnSpc>
              <a:spcPct val="150000"/>
            </a:lnSpc>
            <a:spcBef>
              <a:spcPct val="0"/>
            </a:spcBef>
            <a:spcAft>
              <a:spcPct val="35000"/>
            </a:spcAft>
            <a:buNone/>
          </a:pPr>
          <a:r>
            <a:rPr lang="en-GB" sz="1200" kern="1200" dirty="0"/>
            <a:t>managing the financial aspects of the business</a:t>
          </a:r>
          <a:endParaRPr lang="ro" sz="1200" kern="1200" dirty="0"/>
        </a:p>
      </dsp:txBody>
      <dsp:txXfrm>
        <a:off x="4969989" y="1741344"/>
        <a:ext cx="2051681" cy="1366502"/>
      </dsp:txXfrm>
    </dsp:sp>
    <dsp:sp modelId="{95F76DE9-F993-4C08-8EB9-2BBE7C2B73FA}">
      <dsp:nvSpPr>
        <dsp:cNvPr id="0" name=""/>
        <dsp:cNvSpPr/>
      </dsp:nvSpPr>
      <dsp:spPr>
        <a:xfrm>
          <a:off x="7452524" y="1741344"/>
          <a:ext cx="2051681" cy="136650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rtlCol="0" anchor="ctr" anchorCtr="0">
          <a:noAutofit/>
        </a:bodyPr>
        <a:lstStyle/>
        <a:p>
          <a:pPr marL="0" lvl="0" indent="0" algn="ctr" defTabSz="711200" rtl="0">
            <a:lnSpc>
              <a:spcPct val="150000"/>
            </a:lnSpc>
            <a:spcBef>
              <a:spcPct val="0"/>
            </a:spcBef>
            <a:spcAft>
              <a:spcPct val="35000"/>
            </a:spcAft>
            <a:buNone/>
          </a:pPr>
          <a:r>
            <a:rPr lang="en-GB" sz="1600" kern="1200" dirty="0"/>
            <a:t>Drone Pilots and Videographers</a:t>
          </a:r>
        </a:p>
        <a:p>
          <a:pPr marL="0" lvl="0" indent="0" algn="ctr" defTabSz="711200" rtl="0">
            <a:lnSpc>
              <a:spcPct val="150000"/>
            </a:lnSpc>
            <a:spcBef>
              <a:spcPct val="0"/>
            </a:spcBef>
            <a:spcAft>
              <a:spcPct val="35000"/>
            </a:spcAft>
            <a:buNone/>
          </a:pPr>
          <a:r>
            <a:rPr lang="en-GB" sz="1200" kern="1200" dirty="0"/>
            <a:t>3-5 employees</a:t>
          </a:r>
          <a:endParaRPr lang="ro" sz="1200" kern="1200" dirty="0"/>
        </a:p>
      </dsp:txBody>
      <dsp:txXfrm>
        <a:off x="7452524" y="1741344"/>
        <a:ext cx="2051681" cy="136650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pPr rtl="0"/>
            <a:endParaRPr lang="ro-RO" dirty="0"/>
          </a:p>
        </p:txBody>
      </p:sp>
      <p:sp>
        <p:nvSpPr>
          <p:cNvPr id="3" name="Substituent dată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rtl="0">
              <a:defRPr sz="1200"/>
            </a:lvl1pPr>
          </a:lstStyle>
          <a:p>
            <a:pPr algn="r" rtl="0"/>
            <a:fld id="{D926FD3D-DAC9-417B-AC48-691F4F235406}" type="datetime1">
              <a:rPr lang="ro-RO" smtClean="0"/>
              <a:t>21.03.2023</a:t>
            </a:fld>
            <a:endParaRPr lang="ro-RO" dirty="0"/>
          </a:p>
        </p:txBody>
      </p:sp>
      <p:sp>
        <p:nvSpPr>
          <p:cNvPr id="4" name="Substituent subsol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rtl="0">
              <a:defRPr sz="1200"/>
            </a:lvl1pPr>
          </a:lstStyle>
          <a:p>
            <a:pPr rtl="0"/>
            <a:endParaRPr lang="ro-RO" dirty="0"/>
          </a:p>
        </p:txBody>
      </p:sp>
      <p:sp>
        <p:nvSpPr>
          <p:cNvPr id="5" name="Substituent număr diapozitiv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rtl="0">
              <a:defRPr sz="1200"/>
            </a:lvl1pPr>
          </a:lstStyle>
          <a:p>
            <a:pPr algn="r" rtl="0"/>
            <a:fld id="{7BAE14B8-3CC9-472D-9BC5-A84D80684DE2}" type="slidenum">
              <a:rPr lang="ro-RO" smtClean="0"/>
              <a:pPr algn="r" rtl="0"/>
              <a:t>‹#›</a:t>
            </a:fld>
            <a:endParaRPr lang="ro-RO"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pPr rtl="0"/>
            <a:endParaRPr lang="ro-RO" dirty="0"/>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l" rtl="0">
              <a:defRPr sz="1200"/>
            </a:lvl1pPr>
          </a:lstStyle>
          <a:p>
            <a:pPr algn="r"/>
            <a:fld id="{D8A7131E-86CC-46E8-9371-8D8399825BA6}" type="datetime1">
              <a:rPr lang="ro-RO" smtClean="0"/>
              <a:pPr algn="r"/>
              <a:t>21.03.2023</a:t>
            </a:fld>
            <a:endParaRPr lang="ro-RO" dirty="0"/>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ro-RO" dirty="0"/>
          </a:p>
        </p:txBody>
      </p:sp>
      <p:sp>
        <p:nvSpPr>
          <p:cNvPr id="5" name="Substituent note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rtl="0">
              <a:defRPr sz="1200"/>
            </a:lvl1pPr>
          </a:lstStyle>
          <a:p>
            <a:pPr rtl="0"/>
            <a:endParaRPr lang="ro-RO" dirty="0"/>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rtl="0">
              <a:defRPr sz="1200"/>
            </a:lvl1pPr>
          </a:lstStyle>
          <a:p>
            <a:pPr algn="r"/>
            <a:fld id="{7FB667E1-E601-4AAF-B95C-B25720D70A60}" type="slidenum">
              <a:rPr lang="ro-RO" smtClean="0"/>
              <a:pPr algn="r"/>
              <a:t>‹#›</a:t>
            </a:fld>
            <a:endParaRPr lang="ro-RO"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endParaRPr lang="ro-RO" sz="1200" b="0" i="1" u="none" strike="noStrike" kern="1200" baseline="0" dirty="0">
              <a:solidFill>
                <a:schemeClr val="tx1"/>
              </a:solidFill>
              <a:latin typeface="+mn-lt"/>
              <a:ea typeface="+mn-ea"/>
              <a:cs typeface="+mn-cs"/>
            </a:endParaRPr>
          </a:p>
        </p:txBody>
      </p:sp>
      <p:sp>
        <p:nvSpPr>
          <p:cNvPr id="4" name="Substituent număr diapozitiv 3"/>
          <p:cNvSpPr>
            <a:spLocks noGrp="1"/>
          </p:cNvSpPr>
          <p:nvPr>
            <p:ph type="sldNum" sz="quarter" idx="10"/>
          </p:nvPr>
        </p:nvSpPr>
        <p:spPr/>
        <p:txBody>
          <a:bodyPr rtlCol="0"/>
          <a:lstStyle/>
          <a:p>
            <a:pPr algn="r" rtl="0"/>
            <a:fld id="{7FB667E1-E601-4AAF-B95C-B25720D70A60}" type="slidenum">
              <a:rPr lang="ro-RO" smtClean="0"/>
              <a:pPr algn="r" rtl="0"/>
              <a:t>2</a:t>
            </a:fld>
            <a:endParaRPr lang="ro-RO" dirty="0"/>
          </a:p>
        </p:txBody>
      </p:sp>
    </p:spTree>
    <p:extLst>
      <p:ext uri="{BB962C8B-B14F-4D97-AF65-F5344CB8AC3E}">
        <p14:creationId xmlns:p14="http://schemas.microsoft.com/office/powerpoint/2010/main" val="2909310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r>
              <a:rPr lang="ro-RO" dirty="0"/>
              <a:t>Poate necesita mai multe diapozitive</a:t>
            </a:r>
          </a:p>
        </p:txBody>
      </p:sp>
      <p:sp>
        <p:nvSpPr>
          <p:cNvPr id="4" name="Substituent număr diapozitiv 3"/>
          <p:cNvSpPr>
            <a:spLocks noGrp="1"/>
          </p:cNvSpPr>
          <p:nvPr>
            <p:ph type="sldNum" sz="quarter" idx="10"/>
          </p:nvPr>
        </p:nvSpPr>
        <p:spPr/>
        <p:txBody>
          <a:bodyPr rtlCol="0"/>
          <a:lstStyle/>
          <a:p>
            <a:pPr algn="r" rtl="0"/>
            <a:fld id="{7FB667E1-E601-4AAF-B95C-B25720D70A60}" type="slidenum">
              <a:rPr lang="ro-RO" smtClean="0"/>
              <a:pPr algn="r" rtl="0"/>
              <a:t>3</a:t>
            </a:fld>
            <a:endParaRPr lang="ro-RO" dirty="0"/>
          </a:p>
        </p:txBody>
      </p:sp>
    </p:spTree>
    <p:extLst>
      <p:ext uri="{BB962C8B-B14F-4D97-AF65-F5344CB8AC3E}">
        <p14:creationId xmlns:p14="http://schemas.microsoft.com/office/powerpoint/2010/main" val="4265826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dirty="0"/>
          </a:p>
        </p:txBody>
      </p:sp>
      <p:sp>
        <p:nvSpPr>
          <p:cNvPr id="4" name="Substituent număr diapozitiv 3"/>
          <p:cNvSpPr>
            <a:spLocks noGrp="1"/>
          </p:cNvSpPr>
          <p:nvPr>
            <p:ph type="sldNum" sz="quarter" idx="10"/>
          </p:nvPr>
        </p:nvSpPr>
        <p:spPr/>
        <p:txBody>
          <a:bodyPr/>
          <a:lstStyle/>
          <a:p>
            <a:pPr algn="r"/>
            <a:fld id="{7FB667E1-E601-4AAF-B95C-B25720D70A60}" type="slidenum">
              <a:rPr lang="ro-RO" smtClean="0"/>
              <a:pPr algn="r"/>
              <a:t>4</a:t>
            </a:fld>
            <a:endParaRPr lang="ro-RO" dirty="0"/>
          </a:p>
        </p:txBody>
      </p:sp>
    </p:spTree>
    <p:extLst>
      <p:ext uri="{BB962C8B-B14F-4D97-AF65-F5344CB8AC3E}">
        <p14:creationId xmlns:p14="http://schemas.microsoft.com/office/powerpoint/2010/main" val="357858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dirty="0"/>
          </a:p>
        </p:txBody>
      </p:sp>
      <p:sp>
        <p:nvSpPr>
          <p:cNvPr id="4" name="Substituent număr diapozitiv 3"/>
          <p:cNvSpPr>
            <a:spLocks noGrp="1"/>
          </p:cNvSpPr>
          <p:nvPr>
            <p:ph type="sldNum" sz="quarter" idx="10"/>
          </p:nvPr>
        </p:nvSpPr>
        <p:spPr/>
        <p:txBody>
          <a:bodyPr/>
          <a:lstStyle/>
          <a:p>
            <a:pPr algn="r"/>
            <a:fld id="{7FB667E1-E601-4AAF-B95C-B25720D70A60}" type="slidenum">
              <a:rPr lang="ro-RO" smtClean="0"/>
              <a:pPr algn="r"/>
              <a:t>5</a:t>
            </a:fld>
            <a:endParaRPr lang="ro-RO" dirty="0"/>
          </a:p>
        </p:txBody>
      </p:sp>
    </p:spTree>
    <p:extLst>
      <p:ext uri="{BB962C8B-B14F-4D97-AF65-F5344CB8AC3E}">
        <p14:creationId xmlns:p14="http://schemas.microsoft.com/office/powerpoint/2010/main" val="164358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dirty="0"/>
          </a:p>
        </p:txBody>
      </p:sp>
      <p:sp>
        <p:nvSpPr>
          <p:cNvPr id="4" name="Substituent număr diapozitiv 3"/>
          <p:cNvSpPr>
            <a:spLocks noGrp="1"/>
          </p:cNvSpPr>
          <p:nvPr>
            <p:ph type="sldNum" sz="quarter" idx="10"/>
          </p:nvPr>
        </p:nvSpPr>
        <p:spPr/>
        <p:txBody>
          <a:bodyPr/>
          <a:lstStyle/>
          <a:p>
            <a:pPr algn="r"/>
            <a:fld id="{7FB667E1-E601-4AAF-B95C-B25720D70A60}" type="slidenum">
              <a:rPr lang="ro-RO" smtClean="0"/>
              <a:pPr algn="r"/>
              <a:t>6</a:t>
            </a:fld>
            <a:endParaRPr lang="ro-RO" dirty="0"/>
          </a:p>
        </p:txBody>
      </p:sp>
    </p:spTree>
    <p:extLst>
      <p:ext uri="{BB962C8B-B14F-4D97-AF65-F5344CB8AC3E}">
        <p14:creationId xmlns:p14="http://schemas.microsoft.com/office/powerpoint/2010/main" val="2668709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r>
              <a:rPr lang="ro-RO" dirty="0"/>
              <a:t>Poate necesita mai multe diapozitive</a:t>
            </a:r>
          </a:p>
        </p:txBody>
      </p:sp>
      <p:sp>
        <p:nvSpPr>
          <p:cNvPr id="4" name="Substituent număr diapozitiv 3"/>
          <p:cNvSpPr>
            <a:spLocks noGrp="1"/>
          </p:cNvSpPr>
          <p:nvPr>
            <p:ph type="sldNum" sz="quarter" idx="10"/>
          </p:nvPr>
        </p:nvSpPr>
        <p:spPr/>
        <p:txBody>
          <a:bodyPr rtlCol="0"/>
          <a:lstStyle/>
          <a:p>
            <a:pPr algn="r" rtl="0"/>
            <a:fld id="{7FB667E1-E601-4AAF-B95C-B25720D70A60}" type="slidenum">
              <a:rPr lang="ro-RO" smtClean="0"/>
              <a:pPr algn="r" rtl="0"/>
              <a:t>7</a:t>
            </a:fld>
            <a:endParaRPr lang="ro-RO" dirty="0"/>
          </a:p>
        </p:txBody>
      </p:sp>
    </p:spTree>
    <p:extLst>
      <p:ext uri="{BB962C8B-B14F-4D97-AF65-F5344CB8AC3E}">
        <p14:creationId xmlns:p14="http://schemas.microsoft.com/office/powerpoint/2010/main" val="2015115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rtlCol="0"/>
          <a:lstStyle/>
          <a:p>
            <a:pPr rtl="0"/>
            <a:r>
              <a:rPr lang="ro-RO" dirty="0"/>
              <a:t>Poate necesita mai multe diapozitive</a:t>
            </a:r>
          </a:p>
        </p:txBody>
      </p:sp>
      <p:sp>
        <p:nvSpPr>
          <p:cNvPr id="4" name="Substituent număr diapozitiv 3"/>
          <p:cNvSpPr>
            <a:spLocks noGrp="1"/>
          </p:cNvSpPr>
          <p:nvPr>
            <p:ph type="sldNum" sz="quarter" idx="10"/>
          </p:nvPr>
        </p:nvSpPr>
        <p:spPr/>
        <p:txBody>
          <a:bodyPr rtlCol="0"/>
          <a:lstStyle/>
          <a:p>
            <a:pPr algn="r" rtl="0"/>
            <a:fld id="{7FB667E1-E601-4AAF-B95C-B25720D70A60}" type="slidenum">
              <a:rPr lang="ro-RO" smtClean="0"/>
              <a:pPr algn="r" rtl="0"/>
              <a:t>8</a:t>
            </a:fld>
            <a:endParaRPr lang="ro-RO" dirty="0"/>
          </a:p>
        </p:txBody>
      </p:sp>
    </p:spTree>
    <p:extLst>
      <p:ext uri="{BB962C8B-B14F-4D97-AF65-F5344CB8AC3E}">
        <p14:creationId xmlns:p14="http://schemas.microsoft.com/office/powerpoint/2010/main" val="1214956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pic>
        <p:nvPicPr>
          <p:cNvPr id="9" name="Imagine 8" descr="Răsărit de soare pe dealurile înverzit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Dreptunghi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o-RO" sz="1800" b="0" i="0" u="none" strike="noStrike" kern="0" cap="none" spc="0" normalizeH="0" baseline="0" dirty="0">
              <a:ln>
                <a:noFill/>
              </a:ln>
              <a:solidFill>
                <a:prstClr val="white"/>
              </a:solidFill>
              <a:effectLst/>
              <a:uLnTx/>
              <a:uFillTx/>
              <a:latin typeface="Euphemia"/>
              <a:ea typeface="+mn-ea"/>
              <a:cs typeface="+mn-cs"/>
            </a:endParaRPr>
          </a:p>
        </p:txBody>
      </p:sp>
      <p:sp>
        <p:nvSpPr>
          <p:cNvPr id="6" name="Dreptunghi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ro-RO" dirty="0"/>
          </a:p>
        </p:txBody>
      </p:sp>
      <p:sp>
        <p:nvSpPr>
          <p:cNvPr id="2" name="Titlu 1"/>
          <p:cNvSpPr>
            <a:spLocks noGrp="1"/>
          </p:cNvSpPr>
          <p:nvPr>
            <p:ph type="ctrTitle"/>
          </p:nvPr>
        </p:nvSpPr>
        <p:spPr>
          <a:xfrm>
            <a:off x="1523999" y="4800600"/>
            <a:ext cx="9144002" cy="1143000"/>
          </a:xfrm>
        </p:spPr>
        <p:txBody>
          <a:bodyPr rtlCol="0" anchor="b">
            <a:normAutofit/>
          </a:bodyPr>
          <a:lstStyle>
            <a:lvl1pPr algn="ctr" rtl="0">
              <a:defRPr sz="4800">
                <a:solidFill>
                  <a:schemeClr val="bg1"/>
                </a:solidFill>
              </a:defRPr>
            </a:lvl1pPr>
          </a:lstStyle>
          <a:p>
            <a:pPr rtl="0"/>
            <a:r>
              <a:rPr lang="en-US"/>
              <a:t>Click to edit Master title style</a:t>
            </a:r>
            <a:endParaRPr lang="ro-RO" dirty="0"/>
          </a:p>
        </p:txBody>
      </p:sp>
      <p:sp>
        <p:nvSpPr>
          <p:cNvPr id="3" name="Subtitlu 2"/>
          <p:cNvSpPr>
            <a:spLocks noGrp="1"/>
          </p:cNvSpPr>
          <p:nvPr>
            <p:ph type="subTitle" idx="1" hasCustomPrompt="1"/>
          </p:nvPr>
        </p:nvSpPr>
        <p:spPr>
          <a:xfrm>
            <a:off x="1522413" y="5943600"/>
            <a:ext cx="9144002" cy="762000"/>
          </a:xfrm>
        </p:spPr>
        <p:txBody>
          <a:bodyPr rtlCol="0">
            <a:normAutofit/>
          </a:bodyPr>
          <a:lstStyle>
            <a:lvl1pPr marL="0" indent="0" algn="ctr" rtl="0">
              <a:spcBef>
                <a:spcPts val="0"/>
              </a:spcBef>
              <a:buNone/>
              <a:defRPr sz="2000" cap="none" baseline="0">
                <a:solidFill>
                  <a:schemeClr val="bg1"/>
                </a:solidFill>
              </a:defRPr>
            </a:lvl1pPr>
            <a:lvl2pPr marL="457200" indent="0" algn="ctr" rtl="0">
              <a:buNone/>
              <a:defRPr sz="2800"/>
            </a:lvl2pPr>
            <a:lvl3pPr marL="914400" indent="0" algn="ctr" rtl="0">
              <a:buNone/>
              <a:defRPr sz="2400"/>
            </a:lvl3pPr>
            <a:lvl4pPr marL="1371600" indent="0" algn="ctr" rtl="0">
              <a:buNone/>
              <a:defRPr sz="2000"/>
            </a:lvl4pPr>
            <a:lvl5pPr marL="1828800" indent="0" algn="ctr" rtl="0">
              <a:buNone/>
              <a:defRPr sz="2000"/>
            </a:lvl5pPr>
            <a:lvl6pPr marL="2286000" indent="0" algn="ctr" rtl="0">
              <a:buNone/>
              <a:defRPr sz="2000"/>
            </a:lvl6pPr>
            <a:lvl7pPr marL="2743200" indent="0" algn="ctr" rtl="0">
              <a:buNone/>
              <a:defRPr sz="2000"/>
            </a:lvl7pPr>
            <a:lvl8pPr marL="3200400" indent="0" algn="ctr" rtl="0">
              <a:buNone/>
              <a:defRPr sz="2000"/>
            </a:lvl8pPr>
            <a:lvl9pPr marL="3657600" indent="0" algn="ctr" rtl="0">
              <a:buNone/>
              <a:defRPr sz="2000"/>
            </a:lvl9pPr>
          </a:lstStyle>
          <a:p>
            <a:r>
              <a:rPr lang="ro-RO" dirty="0"/>
              <a:t>Clic pentru a edita stilul de subtitlu</a:t>
            </a: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rtlCol="0"/>
          <a:lstStyle/>
          <a:p>
            <a:pPr rtl="0"/>
            <a:r>
              <a:rPr lang="en-US"/>
              <a:t>Click to edit Master title style</a:t>
            </a:r>
            <a:endParaRPr lang="ro-RO" dirty="0"/>
          </a:p>
        </p:txBody>
      </p:sp>
      <p:sp>
        <p:nvSpPr>
          <p:cNvPr id="3" name="Substituent conținut 2"/>
          <p:cNvSpPr>
            <a:spLocks noGrp="1"/>
          </p:cNvSpPr>
          <p:nvPr>
            <p:ph idx="1" hasCustomPrompt="1"/>
          </p:nvPr>
        </p:nvSpPr>
        <p:spPr/>
        <p:txBody>
          <a:bodyPr rtlCol="0"/>
          <a:lstStyle>
            <a:lvl6pPr algn="l" rtl="0">
              <a:defRPr/>
            </a:lvl6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5" name="Substituent subsol 4"/>
          <p:cNvSpPr>
            <a:spLocks noGrp="1"/>
          </p:cNvSpPr>
          <p:nvPr>
            <p:ph type="ftr" sz="quarter" idx="11"/>
          </p:nvPr>
        </p:nvSpPr>
        <p:spPr/>
        <p:txBody>
          <a:bodyPr rtlCol="0"/>
          <a:lstStyle/>
          <a:p>
            <a:pPr rtl="0"/>
            <a:endParaRPr lang="ro-RO" dirty="0"/>
          </a:p>
        </p:txBody>
      </p:sp>
      <p:sp>
        <p:nvSpPr>
          <p:cNvPr id="4" name="Substituent dată 3"/>
          <p:cNvSpPr>
            <a:spLocks noGrp="1"/>
          </p:cNvSpPr>
          <p:nvPr>
            <p:ph type="dt" sz="half" idx="10"/>
          </p:nvPr>
        </p:nvSpPr>
        <p:spPr/>
        <p:txBody>
          <a:bodyPr rtlCol="0"/>
          <a:lstStyle>
            <a:lvl1pPr algn="r">
              <a:defRPr/>
            </a:lvl1pPr>
          </a:lstStyle>
          <a:p>
            <a:fld id="{5DDC0280-9F67-4FFF-9E7A-7B1734D055DC}" type="datetime1">
              <a:rPr lang="ro-RO" smtClean="0"/>
              <a:pPr/>
              <a:t>21.03.2023</a:t>
            </a:fld>
            <a:endParaRPr lang="ro-RO" dirty="0"/>
          </a:p>
        </p:txBody>
      </p:sp>
      <p:sp>
        <p:nvSpPr>
          <p:cNvPr id="6" name="Substituent număr diapozitiv 5"/>
          <p:cNvSpPr>
            <a:spLocks noGrp="1"/>
          </p:cNvSpPr>
          <p:nvPr>
            <p:ph type="sldNum" sz="quarter" idx="12"/>
          </p:nvPr>
        </p:nvSpPr>
        <p:spPr/>
        <p:txBody>
          <a:bodyPr rtlCol="0"/>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bg>
      <p:bgRef idx="1002">
        <a:schemeClr val="bg2"/>
      </p:bgRef>
    </p:bg>
    <p:spTree>
      <p:nvGrpSpPr>
        <p:cNvPr id="1" name=""/>
        <p:cNvGrpSpPr/>
        <p:nvPr/>
      </p:nvGrpSpPr>
      <p:grpSpPr>
        <a:xfrm>
          <a:off x="0" y="0"/>
          <a:ext cx="0" cy="0"/>
          <a:chOff x="0" y="0"/>
          <a:chExt cx="0" cy="0"/>
        </a:xfrm>
      </p:grpSpPr>
      <p:sp>
        <p:nvSpPr>
          <p:cNvPr id="7" name="Dreptunghi 6"/>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rtl="0" fontAlgn="auto">
              <a:lnSpc>
                <a:spcPct val="100000"/>
              </a:lnSpc>
              <a:spcBef>
                <a:spcPts val="0"/>
              </a:spcBef>
              <a:spcAft>
                <a:spcPts val="0"/>
              </a:spcAft>
              <a:buClrTx/>
              <a:buSzTx/>
              <a:buFontTx/>
              <a:buNone/>
              <a:tabLst/>
            </a:pPr>
            <a:endParaRPr kumimoji="0" lang="ro-RO" b="0" i="0" u="none" strike="noStrike" kern="0" cap="none" spc="0" normalizeH="0" baseline="0" dirty="0">
              <a:ln>
                <a:noFill/>
              </a:ln>
              <a:solidFill>
                <a:prstClr val="white"/>
              </a:solidFill>
              <a:effectLst/>
              <a:uLnTx/>
              <a:uFillTx/>
              <a:latin typeface="Euphemia"/>
            </a:endParaRPr>
          </a:p>
        </p:txBody>
      </p:sp>
      <p:sp>
        <p:nvSpPr>
          <p:cNvPr id="8" name="Dreptunghi 7"/>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ro-RO" dirty="0"/>
          </a:p>
        </p:txBody>
      </p:sp>
      <p:sp>
        <p:nvSpPr>
          <p:cNvPr id="2" name="Titlu 1"/>
          <p:cNvSpPr>
            <a:spLocks noGrp="1"/>
          </p:cNvSpPr>
          <p:nvPr>
            <p:ph type="title"/>
          </p:nvPr>
        </p:nvSpPr>
        <p:spPr>
          <a:xfrm>
            <a:off x="1524000" y="1143000"/>
            <a:ext cx="9144000" cy="2667000"/>
          </a:xfrm>
        </p:spPr>
        <p:txBody>
          <a:bodyPr rtlCol="0" anchor="b">
            <a:normAutofit/>
          </a:bodyPr>
          <a:lstStyle>
            <a:lvl1pPr algn="ctr" rtl="0">
              <a:defRPr sz="5200" b="0"/>
            </a:lvl1pPr>
          </a:lstStyle>
          <a:p>
            <a:pPr rtl="0"/>
            <a:r>
              <a:rPr lang="en-US"/>
              <a:t>Click to edit Master title style</a:t>
            </a:r>
            <a:endParaRPr lang="ro-RO" dirty="0"/>
          </a:p>
        </p:txBody>
      </p:sp>
      <p:sp>
        <p:nvSpPr>
          <p:cNvPr id="3" name="Substituent text 2"/>
          <p:cNvSpPr>
            <a:spLocks noGrp="1"/>
          </p:cNvSpPr>
          <p:nvPr>
            <p:ph type="body" idx="1" hasCustomPrompt="1"/>
          </p:nvPr>
        </p:nvSpPr>
        <p:spPr>
          <a:xfrm>
            <a:off x="1524000" y="3810000"/>
            <a:ext cx="9144000" cy="1143000"/>
          </a:xfrm>
        </p:spPr>
        <p:txBody>
          <a:bodyPr rtlCol="0" anchor="t">
            <a:normAutofit/>
          </a:bodyPr>
          <a:lstStyle>
            <a:lvl1pPr marL="0" indent="0" algn="ctr" rtl="0">
              <a:spcBef>
                <a:spcPts val="0"/>
              </a:spcBef>
              <a:buNone/>
              <a:defRPr sz="2400" cap="none" baseline="0">
                <a:solidFill>
                  <a:schemeClr val="tx2"/>
                </a:solidFill>
              </a:defRPr>
            </a:lvl1pPr>
            <a:lvl2pPr marL="457200" indent="0" algn="l" rtl="0">
              <a:buNone/>
              <a:defRPr sz="1800">
                <a:solidFill>
                  <a:schemeClr val="tx1">
                    <a:tint val="75000"/>
                  </a:schemeClr>
                </a:solidFill>
              </a:defRPr>
            </a:lvl2pPr>
            <a:lvl3pPr marL="914400" indent="0" algn="l" rtl="0">
              <a:buNone/>
              <a:defRPr sz="1600">
                <a:solidFill>
                  <a:schemeClr val="tx1">
                    <a:tint val="75000"/>
                  </a:schemeClr>
                </a:solidFill>
              </a:defRPr>
            </a:lvl3pPr>
            <a:lvl4pPr marL="1371600" indent="0" algn="l" rtl="0">
              <a:buNone/>
              <a:defRPr sz="1400">
                <a:solidFill>
                  <a:schemeClr val="tx1">
                    <a:tint val="75000"/>
                  </a:schemeClr>
                </a:solidFill>
              </a:defRPr>
            </a:lvl4pPr>
            <a:lvl5pPr marL="1828800" indent="0" algn="l" rtl="0">
              <a:buNone/>
              <a:defRPr sz="1400">
                <a:solidFill>
                  <a:schemeClr val="tx1">
                    <a:tint val="75000"/>
                  </a:schemeClr>
                </a:solidFill>
              </a:defRPr>
            </a:lvl5pPr>
            <a:lvl6pPr marL="2286000" indent="0" algn="l" rtl="0">
              <a:buNone/>
              <a:defRPr sz="1400">
                <a:solidFill>
                  <a:schemeClr val="tx1">
                    <a:tint val="75000"/>
                  </a:schemeClr>
                </a:solidFill>
              </a:defRPr>
            </a:lvl6pPr>
            <a:lvl7pPr marL="2743200" indent="0" algn="l" rtl="0">
              <a:buNone/>
              <a:defRPr sz="1400">
                <a:solidFill>
                  <a:schemeClr val="tx1">
                    <a:tint val="75000"/>
                  </a:schemeClr>
                </a:solidFill>
              </a:defRPr>
            </a:lvl7pPr>
            <a:lvl8pPr marL="3200400" indent="0" algn="l" rtl="0">
              <a:buNone/>
              <a:defRPr sz="1400">
                <a:solidFill>
                  <a:schemeClr val="tx1">
                    <a:tint val="75000"/>
                  </a:schemeClr>
                </a:solidFill>
              </a:defRPr>
            </a:lvl8pPr>
            <a:lvl9pPr marL="3657600" indent="0" algn="l" rtl="0">
              <a:buNone/>
              <a:defRPr sz="1400">
                <a:solidFill>
                  <a:schemeClr val="tx1">
                    <a:tint val="75000"/>
                  </a:schemeClr>
                </a:solidFill>
              </a:defRPr>
            </a:lvl9pPr>
          </a:lstStyle>
          <a:p>
            <a:pPr lvl="0"/>
            <a:r>
              <a:rPr lang="ro-RO" dirty="0"/>
              <a:t>Clic pentru editare stiluri text Coordonator</a:t>
            </a:r>
          </a:p>
        </p:txBody>
      </p:sp>
      <p:sp>
        <p:nvSpPr>
          <p:cNvPr id="5" name="Substituent subsol 4"/>
          <p:cNvSpPr>
            <a:spLocks noGrp="1"/>
          </p:cNvSpPr>
          <p:nvPr>
            <p:ph type="ftr" sz="quarter" idx="11"/>
          </p:nvPr>
        </p:nvSpPr>
        <p:spPr/>
        <p:txBody>
          <a:bodyPr rtlCol="0"/>
          <a:lstStyle/>
          <a:p>
            <a:pPr rtl="0"/>
            <a:endParaRPr lang="ro-RO" dirty="0"/>
          </a:p>
        </p:txBody>
      </p:sp>
      <p:sp>
        <p:nvSpPr>
          <p:cNvPr id="4" name="Substituent dată 3"/>
          <p:cNvSpPr>
            <a:spLocks noGrp="1"/>
          </p:cNvSpPr>
          <p:nvPr>
            <p:ph type="dt" sz="half" idx="10"/>
          </p:nvPr>
        </p:nvSpPr>
        <p:spPr/>
        <p:txBody>
          <a:bodyPr rtlCol="0"/>
          <a:lstStyle>
            <a:lvl1pPr>
              <a:defRPr/>
            </a:lvl1pPr>
          </a:lstStyle>
          <a:p>
            <a:pPr algn="r"/>
            <a:fld id="{19A0F20D-453E-423E-8FC5-BC63D89F1191}" type="datetime1">
              <a:rPr lang="ro-RO" smtClean="0"/>
              <a:pPr algn="r"/>
              <a:t>21.03.2023</a:t>
            </a:fld>
            <a:endParaRPr lang="ro-RO" dirty="0"/>
          </a:p>
        </p:txBody>
      </p:sp>
      <p:sp>
        <p:nvSpPr>
          <p:cNvPr id="6" name="Substituent număr diapozitiv 5"/>
          <p:cNvSpPr>
            <a:spLocks noGrp="1"/>
          </p:cNvSpPr>
          <p:nvPr>
            <p:ph type="sldNum" sz="quarter" idx="12"/>
          </p:nvPr>
        </p:nvSpPr>
        <p:spPr/>
        <p:txBody>
          <a:bodyPr rtlCol="0"/>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ntet secțiune alternativ">
    <p:bg>
      <p:bgRef idx="1003">
        <a:schemeClr val="bg2"/>
      </p:bgRef>
    </p:bg>
    <p:spTree>
      <p:nvGrpSpPr>
        <p:cNvPr id="1" name=""/>
        <p:cNvGrpSpPr/>
        <p:nvPr/>
      </p:nvGrpSpPr>
      <p:grpSpPr>
        <a:xfrm>
          <a:off x="0" y="0"/>
          <a:ext cx="0" cy="0"/>
          <a:chOff x="0" y="0"/>
          <a:chExt cx="0" cy="0"/>
        </a:xfrm>
      </p:grpSpPr>
      <p:sp>
        <p:nvSpPr>
          <p:cNvPr id="2" name="Titlu 1"/>
          <p:cNvSpPr>
            <a:spLocks noGrp="1"/>
          </p:cNvSpPr>
          <p:nvPr>
            <p:ph type="title"/>
          </p:nvPr>
        </p:nvSpPr>
        <p:spPr>
          <a:xfrm>
            <a:off x="1524000" y="1143000"/>
            <a:ext cx="9144000" cy="2667000"/>
          </a:xfrm>
        </p:spPr>
        <p:txBody>
          <a:bodyPr rtlCol="0" anchor="b">
            <a:normAutofit/>
          </a:bodyPr>
          <a:lstStyle>
            <a:lvl1pPr algn="ctr" rtl="0">
              <a:defRPr sz="5200" b="0">
                <a:solidFill>
                  <a:schemeClr val="tx1"/>
                </a:solidFill>
              </a:defRPr>
            </a:lvl1pPr>
          </a:lstStyle>
          <a:p>
            <a:pPr rtl="0"/>
            <a:r>
              <a:rPr lang="en-US"/>
              <a:t>Click to edit Master title style</a:t>
            </a:r>
            <a:endParaRPr lang="ro-RO" dirty="0"/>
          </a:p>
        </p:txBody>
      </p:sp>
      <p:sp>
        <p:nvSpPr>
          <p:cNvPr id="3" name="Substituent text 2"/>
          <p:cNvSpPr>
            <a:spLocks noGrp="1"/>
          </p:cNvSpPr>
          <p:nvPr>
            <p:ph type="body" idx="1" hasCustomPrompt="1"/>
          </p:nvPr>
        </p:nvSpPr>
        <p:spPr>
          <a:xfrm>
            <a:off x="1522413" y="3810000"/>
            <a:ext cx="9144000" cy="1143000"/>
          </a:xfrm>
        </p:spPr>
        <p:txBody>
          <a:bodyPr rtlCol="0" anchor="t">
            <a:normAutofit/>
          </a:bodyPr>
          <a:lstStyle>
            <a:lvl1pPr marL="0" indent="0" algn="ctr" rtl="0">
              <a:spcBef>
                <a:spcPts val="0"/>
              </a:spcBef>
              <a:buNone/>
              <a:defRPr sz="2400" cap="none" baseline="0">
                <a:solidFill>
                  <a:schemeClr val="tx1"/>
                </a:solidFill>
              </a:defRPr>
            </a:lvl1pPr>
            <a:lvl2pPr marL="457200" indent="0" algn="l" rtl="0">
              <a:buNone/>
              <a:defRPr sz="1800">
                <a:solidFill>
                  <a:schemeClr val="tx1">
                    <a:tint val="75000"/>
                  </a:schemeClr>
                </a:solidFill>
              </a:defRPr>
            </a:lvl2pPr>
            <a:lvl3pPr marL="914400" indent="0" algn="l" rtl="0">
              <a:buNone/>
              <a:defRPr sz="1600">
                <a:solidFill>
                  <a:schemeClr val="tx1">
                    <a:tint val="75000"/>
                  </a:schemeClr>
                </a:solidFill>
              </a:defRPr>
            </a:lvl3pPr>
            <a:lvl4pPr marL="1371600" indent="0" algn="l" rtl="0">
              <a:buNone/>
              <a:defRPr sz="1400">
                <a:solidFill>
                  <a:schemeClr val="tx1">
                    <a:tint val="75000"/>
                  </a:schemeClr>
                </a:solidFill>
              </a:defRPr>
            </a:lvl4pPr>
            <a:lvl5pPr marL="1828800" indent="0" algn="l" rtl="0">
              <a:buNone/>
              <a:defRPr sz="1400">
                <a:solidFill>
                  <a:schemeClr val="tx1">
                    <a:tint val="75000"/>
                  </a:schemeClr>
                </a:solidFill>
              </a:defRPr>
            </a:lvl5pPr>
            <a:lvl6pPr marL="2286000" indent="0" algn="l" rtl="0">
              <a:buNone/>
              <a:defRPr sz="1400">
                <a:solidFill>
                  <a:schemeClr val="tx1">
                    <a:tint val="75000"/>
                  </a:schemeClr>
                </a:solidFill>
              </a:defRPr>
            </a:lvl6pPr>
            <a:lvl7pPr marL="2743200" indent="0" algn="l" rtl="0">
              <a:buNone/>
              <a:defRPr sz="1400">
                <a:solidFill>
                  <a:schemeClr val="tx1">
                    <a:tint val="75000"/>
                  </a:schemeClr>
                </a:solidFill>
              </a:defRPr>
            </a:lvl7pPr>
            <a:lvl8pPr marL="3200400" indent="0" algn="l" rtl="0">
              <a:buNone/>
              <a:defRPr sz="1400">
                <a:solidFill>
                  <a:schemeClr val="tx1">
                    <a:tint val="75000"/>
                  </a:schemeClr>
                </a:solidFill>
              </a:defRPr>
            </a:lvl8pPr>
            <a:lvl9pPr marL="3657600" indent="0" algn="l" rtl="0">
              <a:buNone/>
              <a:defRPr sz="1400">
                <a:solidFill>
                  <a:schemeClr val="tx1">
                    <a:tint val="75000"/>
                  </a:schemeClr>
                </a:solidFill>
              </a:defRPr>
            </a:lvl9pPr>
          </a:lstStyle>
          <a:p>
            <a:pPr lvl="0"/>
            <a:r>
              <a:rPr lang="ro-RO" dirty="0"/>
              <a:t>Clic pentru editare stiluri text Coordonator</a:t>
            </a:r>
          </a:p>
        </p:txBody>
      </p:sp>
      <p:sp>
        <p:nvSpPr>
          <p:cNvPr id="5" name="Substituent subsol 4"/>
          <p:cNvSpPr>
            <a:spLocks noGrp="1"/>
          </p:cNvSpPr>
          <p:nvPr>
            <p:ph type="ftr" sz="quarter" idx="11"/>
          </p:nvPr>
        </p:nvSpPr>
        <p:spPr/>
        <p:txBody>
          <a:bodyPr rtlCol="0"/>
          <a:lstStyle>
            <a:lvl1pPr algn="l" rtl="0">
              <a:defRPr>
                <a:solidFill>
                  <a:schemeClr val="tx2"/>
                </a:solidFill>
              </a:defRPr>
            </a:lvl1pPr>
          </a:lstStyle>
          <a:p>
            <a:pPr rtl="0"/>
            <a:endParaRPr lang="ro-RO" dirty="0"/>
          </a:p>
        </p:txBody>
      </p:sp>
      <p:sp>
        <p:nvSpPr>
          <p:cNvPr id="4" name="Substituent dată 3"/>
          <p:cNvSpPr>
            <a:spLocks noGrp="1"/>
          </p:cNvSpPr>
          <p:nvPr>
            <p:ph type="dt" sz="half" idx="10"/>
          </p:nvPr>
        </p:nvSpPr>
        <p:spPr/>
        <p:txBody>
          <a:bodyPr rtlCol="0"/>
          <a:lstStyle>
            <a:lvl1pPr algn="l" rtl="0">
              <a:defRPr>
                <a:solidFill>
                  <a:schemeClr val="tx2"/>
                </a:solidFill>
              </a:defRPr>
            </a:lvl1pPr>
          </a:lstStyle>
          <a:p>
            <a:pPr algn="r"/>
            <a:fld id="{A91DFE0A-C7D8-408F-8534-15DE76A996AC}" type="datetime1">
              <a:rPr lang="ro-RO" smtClean="0"/>
              <a:pPr algn="r"/>
              <a:t>21.03.2023</a:t>
            </a:fld>
            <a:endParaRPr lang="ro-RO" dirty="0"/>
          </a:p>
        </p:txBody>
      </p:sp>
      <p:sp>
        <p:nvSpPr>
          <p:cNvPr id="6" name="Substituent număr diapozitiv 5"/>
          <p:cNvSpPr>
            <a:spLocks noGrp="1"/>
          </p:cNvSpPr>
          <p:nvPr>
            <p:ph type="sldNum" sz="quarter" idx="12"/>
          </p:nvPr>
        </p:nvSpPr>
        <p:spPr/>
        <p:txBody>
          <a:bodyPr rtlCol="0"/>
          <a:lstStyle>
            <a:lvl1pPr algn="l" rtl="0">
              <a:defRPr>
                <a:solidFill>
                  <a:schemeClr val="tx2"/>
                </a:solidFill>
              </a:defRPr>
            </a:lvl1pPr>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rtlCol="0"/>
          <a:lstStyle/>
          <a:p>
            <a:pPr rtl="0"/>
            <a:r>
              <a:rPr lang="en-US"/>
              <a:t>Click to edit Master title style</a:t>
            </a:r>
            <a:endParaRPr lang="ro-RO" dirty="0"/>
          </a:p>
        </p:txBody>
      </p:sp>
      <p:sp>
        <p:nvSpPr>
          <p:cNvPr id="3" name="Substituent conținut 2"/>
          <p:cNvSpPr>
            <a:spLocks noGrp="1"/>
          </p:cNvSpPr>
          <p:nvPr>
            <p:ph sz="half" idx="1" hasCustomPrompt="1"/>
          </p:nvPr>
        </p:nvSpPr>
        <p:spPr>
          <a:xfrm>
            <a:off x="1341120" y="1901952"/>
            <a:ext cx="4572000" cy="4123944"/>
          </a:xfrm>
        </p:spPr>
        <p:txBody>
          <a:bodyPr rtlCol="0">
            <a:normAutofit/>
          </a:bodyPr>
          <a:lstStyle>
            <a:lvl1pPr algn="l" rtl="0">
              <a:defRPr sz="2000"/>
            </a:lvl1pPr>
            <a:lvl2pPr algn="l" rtl="0">
              <a:defRPr sz="1800"/>
            </a:lvl2pPr>
            <a:lvl3pPr algn="l" rtl="0">
              <a:defRPr sz="1600"/>
            </a:lvl3pPr>
            <a:lvl4pPr algn="l" rtl="0">
              <a:defRPr sz="1400"/>
            </a:lvl4pPr>
            <a:lvl5pPr algn="l" rtl="0">
              <a:defRPr sz="1400"/>
            </a:lvl5pPr>
            <a:lvl6pPr algn="l" rtl="0">
              <a:defRPr sz="1400"/>
            </a:lvl6pPr>
            <a:lvl7pPr algn="l" rtl="0">
              <a:defRPr sz="1400"/>
            </a:lvl7pPr>
            <a:lvl8pPr algn="l" rtl="0">
              <a:defRPr sz="1400"/>
            </a:lvl8pPr>
            <a:lvl9pPr algn="l" rtl="0">
              <a:defRPr sz="1400"/>
            </a:lvl9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4" name="Substituent conținut 3"/>
          <p:cNvSpPr>
            <a:spLocks noGrp="1"/>
          </p:cNvSpPr>
          <p:nvPr>
            <p:ph sz="half" idx="2" hasCustomPrompt="1"/>
          </p:nvPr>
        </p:nvSpPr>
        <p:spPr>
          <a:xfrm>
            <a:off x="6278880" y="1901952"/>
            <a:ext cx="4572000" cy="4123944"/>
          </a:xfrm>
        </p:spPr>
        <p:txBody>
          <a:bodyPr rtlCol="0">
            <a:normAutofit/>
          </a:bodyPr>
          <a:lstStyle>
            <a:lvl1pPr algn="l" rtl="0">
              <a:defRPr sz="2000"/>
            </a:lvl1pPr>
            <a:lvl2pPr algn="l" rtl="0">
              <a:defRPr sz="1800"/>
            </a:lvl2pPr>
            <a:lvl3pPr algn="l" rtl="0">
              <a:defRPr sz="1600"/>
            </a:lvl3pPr>
            <a:lvl4pPr algn="l" rtl="0">
              <a:defRPr sz="1400"/>
            </a:lvl4pPr>
            <a:lvl5pPr algn="l" rtl="0">
              <a:defRPr sz="1400"/>
            </a:lvl5pPr>
            <a:lvl6pPr algn="l" rtl="0">
              <a:defRPr sz="1400"/>
            </a:lvl6pPr>
            <a:lvl7pPr algn="l" rtl="0">
              <a:defRPr sz="1400"/>
            </a:lvl7pPr>
            <a:lvl8pPr algn="l" rtl="0">
              <a:defRPr sz="1400"/>
            </a:lvl8pPr>
            <a:lvl9pPr algn="l" rtl="0">
              <a:defRPr sz="1400"/>
            </a:lvl9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6" name="Substituent subsol 5"/>
          <p:cNvSpPr>
            <a:spLocks noGrp="1"/>
          </p:cNvSpPr>
          <p:nvPr>
            <p:ph type="ftr" sz="quarter" idx="11"/>
          </p:nvPr>
        </p:nvSpPr>
        <p:spPr/>
        <p:txBody>
          <a:bodyPr rtlCol="0"/>
          <a:lstStyle/>
          <a:p>
            <a:pPr rtl="0"/>
            <a:endParaRPr lang="ro-RO" dirty="0"/>
          </a:p>
        </p:txBody>
      </p:sp>
      <p:sp>
        <p:nvSpPr>
          <p:cNvPr id="5" name="Substituent dată 4"/>
          <p:cNvSpPr>
            <a:spLocks noGrp="1"/>
          </p:cNvSpPr>
          <p:nvPr>
            <p:ph type="dt" sz="half" idx="10"/>
          </p:nvPr>
        </p:nvSpPr>
        <p:spPr/>
        <p:txBody>
          <a:bodyPr rtlCol="0"/>
          <a:lstStyle>
            <a:lvl1pPr algn="r">
              <a:defRPr/>
            </a:lvl1pPr>
          </a:lstStyle>
          <a:p>
            <a:fld id="{B55247B8-148A-4ACE-A110-3238B9856267}" type="datetime1">
              <a:rPr lang="ro-RO" smtClean="0"/>
              <a:pPr/>
              <a:t>21.03.2023</a:t>
            </a:fld>
            <a:endParaRPr lang="ro-RO" dirty="0"/>
          </a:p>
        </p:txBody>
      </p:sp>
      <p:sp>
        <p:nvSpPr>
          <p:cNvPr id="7" name="Substituent număr diapozitiv 6"/>
          <p:cNvSpPr>
            <a:spLocks noGrp="1"/>
          </p:cNvSpPr>
          <p:nvPr>
            <p:ph type="sldNum" sz="quarter" idx="12"/>
          </p:nvPr>
        </p:nvSpPr>
        <p:spPr/>
        <p:txBody>
          <a:bodyPr rtlCol="0"/>
          <a:lstStyle/>
          <a:p>
            <a:pPr algn="r"/>
            <a:fld id="{A0ECE5F2-81AA-4605-B028-6FBA391056AF}" type="slidenum">
              <a:rPr lang="ro-RO" smtClean="0"/>
              <a:pPr algn="r"/>
              <a:t>‹#›</a:t>
            </a:fld>
            <a:endParaRPr lang="ro-RO" dirty="0"/>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1341120" y="466344"/>
            <a:ext cx="9509760" cy="1234440"/>
          </a:xfrm>
        </p:spPr>
        <p:txBody>
          <a:bodyPr rtlCol="0"/>
          <a:lstStyle/>
          <a:p>
            <a:pPr rtl="0"/>
            <a:r>
              <a:rPr lang="en-US"/>
              <a:t>Click to edit Master title style</a:t>
            </a:r>
            <a:endParaRPr lang="ro-RO" dirty="0"/>
          </a:p>
        </p:txBody>
      </p:sp>
      <p:sp>
        <p:nvSpPr>
          <p:cNvPr id="3" name="Substituent text 2"/>
          <p:cNvSpPr>
            <a:spLocks noGrp="1"/>
          </p:cNvSpPr>
          <p:nvPr>
            <p:ph type="body" idx="1" hasCustomPrompt="1"/>
          </p:nvPr>
        </p:nvSpPr>
        <p:spPr>
          <a:xfrm>
            <a:off x="1341120" y="1837464"/>
            <a:ext cx="4572000" cy="766588"/>
          </a:xfrm>
        </p:spPr>
        <p:txBody>
          <a:bodyPr rtlCol="0" anchor="ctr">
            <a:normAutofit/>
          </a:bodyPr>
          <a:lstStyle>
            <a:lvl1pPr marL="0" indent="0" algn="l" rtl="0">
              <a:spcBef>
                <a:spcPts val="0"/>
              </a:spcBef>
              <a:buNone/>
              <a:defRPr sz="2200" b="0" cap="none" baseline="0"/>
            </a:lvl1pPr>
            <a:lvl2pPr marL="457200" indent="0" algn="l" rtl="0">
              <a:buNone/>
              <a:defRPr sz="2000" b="1"/>
            </a:lvl2pPr>
            <a:lvl3pPr marL="914400" indent="0" algn="l" rtl="0">
              <a:buNone/>
              <a:defRPr sz="1800" b="1"/>
            </a:lvl3pPr>
            <a:lvl4pPr marL="1371600" indent="0" algn="l" rtl="0">
              <a:buNone/>
              <a:defRPr sz="1600" b="1"/>
            </a:lvl4pPr>
            <a:lvl5pPr marL="1828800" indent="0" algn="l" rtl="0">
              <a:buNone/>
              <a:defRPr sz="1600" b="1"/>
            </a:lvl5pPr>
            <a:lvl6pPr marL="2286000" indent="0" algn="l" rtl="0">
              <a:buNone/>
              <a:defRPr sz="1600" b="1"/>
            </a:lvl6pPr>
            <a:lvl7pPr marL="2743200" indent="0" algn="l" rtl="0">
              <a:buNone/>
              <a:defRPr sz="1600" b="1"/>
            </a:lvl7pPr>
            <a:lvl8pPr marL="3200400" indent="0" algn="l" rtl="0">
              <a:buNone/>
              <a:defRPr sz="1600" b="1"/>
            </a:lvl8pPr>
            <a:lvl9pPr marL="3657600" indent="0" algn="l" rtl="0">
              <a:buNone/>
              <a:defRPr sz="1600" b="1"/>
            </a:lvl9pPr>
          </a:lstStyle>
          <a:p>
            <a:pPr lvl="0"/>
            <a:r>
              <a:rPr lang="ro-RO" dirty="0"/>
              <a:t>Clic pentru editare stiluri text Coordonator</a:t>
            </a:r>
          </a:p>
        </p:txBody>
      </p:sp>
      <p:sp>
        <p:nvSpPr>
          <p:cNvPr id="4" name="Substituent conținut 3"/>
          <p:cNvSpPr>
            <a:spLocks noGrp="1"/>
          </p:cNvSpPr>
          <p:nvPr>
            <p:ph sz="half" idx="2" hasCustomPrompt="1"/>
          </p:nvPr>
        </p:nvSpPr>
        <p:spPr>
          <a:xfrm>
            <a:off x="1341120" y="2740732"/>
            <a:ext cx="4572000" cy="3288847"/>
          </a:xfrm>
        </p:spPr>
        <p:txBody>
          <a:bodyPr rtlCol="0">
            <a:normAutofit/>
          </a:bodyPr>
          <a:lstStyle>
            <a:lvl1pPr algn="l" rtl="0">
              <a:defRPr sz="1800"/>
            </a:lvl1pPr>
            <a:lvl2pPr algn="l" rtl="0">
              <a:defRPr sz="1600"/>
            </a:lvl2pPr>
            <a:lvl3pPr algn="l" rtl="0">
              <a:defRPr sz="1400"/>
            </a:lvl3pPr>
            <a:lvl4pPr algn="l" rtl="0">
              <a:defRPr sz="1200"/>
            </a:lvl4pPr>
            <a:lvl5pPr algn="l" rtl="0">
              <a:defRPr sz="1200"/>
            </a:lvl5pPr>
            <a:lvl6pPr algn="l" rtl="0">
              <a:defRPr sz="1200"/>
            </a:lvl6pPr>
            <a:lvl7pPr algn="l" rtl="0">
              <a:defRPr sz="1200"/>
            </a:lvl7pPr>
            <a:lvl8pPr algn="l" rtl="0">
              <a:defRPr sz="1200"/>
            </a:lvl8pPr>
            <a:lvl9pPr algn="l" rtl="0">
              <a:defRPr sz="1200"/>
            </a:lvl9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5" name="Substituent text 4"/>
          <p:cNvSpPr>
            <a:spLocks noGrp="1"/>
          </p:cNvSpPr>
          <p:nvPr>
            <p:ph type="body" sz="quarter" idx="3" hasCustomPrompt="1"/>
          </p:nvPr>
        </p:nvSpPr>
        <p:spPr>
          <a:xfrm>
            <a:off x="6278880" y="1837464"/>
            <a:ext cx="4572000" cy="766588"/>
          </a:xfrm>
        </p:spPr>
        <p:txBody>
          <a:bodyPr rtlCol="0" anchor="ctr">
            <a:normAutofit/>
          </a:bodyPr>
          <a:lstStyle>
            <a:lvl1pPr marL="0" indent="0" algn="l" rtl="0">
              <a:spcBef>
                <a:spcPts val="0"/>
              </a:spcBef>
              <a:buNone/>
              <a:defRPr sz="2200" b="0" cap="none" baseline="0"/>
            </a:lvl1pPr>
            <a:lvl2pPr marL="457200" indent="0" algn="l" rtl="0">
              <a:buNone/>
              <a:defRPr sz="2000" b="1"/>
            </a:lvl2pPr>
            <a:lvl3pPr marL="914400" indent="0" algn="l" rtl="0">
              <a:buNone/>
              <a:defRPr sz="1800" b="1"/>
            </a:lvl3pPr>
            <a:lvl4pPr marL="1371600" indent="0" algn="l" rtl="0">
              <a:buNone/>
              <a:defRPr sz="1600" b="1"/>
            </a:lvl4pPr>
            <a:lvl5pPr marL="1828800" indent="0" algn="l" rtl="0">
              <a:buNone/>
              <a:defRPr sz="1600" b="1"/>
            </a:lvl5pPr>
            <a:lvl6pPr marL="2286000" indent="0" algn="l" rtl="0">
              <a:buNone/>
              <a:defRPr sz="1600" b="1"/>
            </a:lvl6pPr>
            <a:lvl7pPr marL="2743200" indent="0" algn="l" rtl="0">
              <a:buNone/>
              <a:defRPr sz="1600" b="1"/>
            </a:lvl7pPr>
            <a:lvl8pPr marL="3200400" indent="0" algn="l" rtl="0">
              <a:buNone/>
              <a:defRPr sz="1600" b="1"/>
            </a:lvl8pPr>
            <a:lvl9pPr marL="3657600" indent="0" algn="l" rtl="0">
              <a:buNone/>
              <a:defRPr sz="1600" b="1"/>
            </a:lvl9pPr>
          </a:lstStyle>
          <a:p>
            <a:pPr lvl="0"/>
            <a:r>
              <a:rPr lang="ro-RO" dirty="0"/>
              <a:t>Clic pentru editare stiluri text Coordonator</a:t>
            </a:r>
          </a:p>
        </p:txBody>
      </p:sp>
      <p:sp>
        <p:nvSpPr>
          <p:cNvPr id="6" name="Substituent conținut 5"/>
          <p:cNvSpPr>
            <a:spLocks noGrp="1"/>
          </p:cNvSpPr>
          <p:nvPr>
            <p:ph sz="quarter" idx="4" hasCustomPrompt="1"/>
          </p:nvPr>
        </p:nvSpPr>
        <p:spPr>
          <a:xfrm>
            <a:off x="6278880" y="2740732"/>
            <a:ext cx="4572000" cy="3288847"/>
          </a:xfrm>
        </p:spPr>
        <p:txBody>
          <a:bodyPr rtlCol="0">
            <a:normAutofit/>
          </a:bodyPr>
          <a:lstStyle>
            <a:lvl1pPr algn="l" rtl="0">
              <a:defRPr sz="1800"/>
            </a:lvl1pPr>
            <a:lvl2pPr algn="l" rtl="0">
              <a:defRPr sz="1600"/>
            </a:lvl2pPr>
            <a:lvl3pPr algn="l" rtl="0">
              <a:defRPr sz="1400"/>
            </a:lvl3pPr>
            <a:lvl4pPr algn="l" rtl="0">
              <a:defRPr sz="1200"/>
            </a:lvl4pPr>
            <a:lvl5pPr algn="l" rtl="0">
              <a:defRPr sz="1200"/>
            </a:lvl5pPr>
            <a:lvl6pPr algn="l" rtl="0">
              <a:defRPr sz="1200"/>
            </a:lvl6pPr>
            <a:lvl7pPr algn="l" rtl="0">
              <a:defRPr sz="1200"/>
            </a:lvl7pPr>
            <a:lvl8pPr algn="l" rtl="0">
              <a:defRPr sz="1200"/>
            </a:lvl8pPr>
            <a:lvl9pPr algn="l" rtl="0">
              <a:defRPr sz="1200"/>
            </a:lvl9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8" name="Substituent subsol 7"/>
          <p:cNvSpPr>
            <a:spLocks noGrp="1"/>
          </p:cNvSpPr>
          <p:nvPr>
            <p:ph type="ftr" sz="quarter" idx="11"/>
          </p:nvPr>
        </p:nvSpPr>
        <p:spPr/>
        <p:txBody>
          <a:bodyPr rtlCol="0"/>
          <a:lstStyle/>
          <a:p>
            <a:pPr rtl="0"/>
            <a:endParaRPr lang="ro-RO" dirty="0"/>
          </a:p>
        </p:txBody>
      </p:sp>
      <p:sp>
        <p:nvSpPr>
          <p:cNvPr id="7" name="Substituent dată 6"/>
          <p:cNvSpPr>
            <a:spLocks noGrp="1"/>
          </p:cNvSpPr>
          <p:nvPr>
            <p:ph type="dt" sz="half" idx="10"/>
          </p:nvPr>
        </p:nvSpPr>
        <p:spPr/>
        <p:txBody>
          <a:bodyPr rtlCol="0"/>
          <a:lstStyle>
            <a:lvl1pPr>
              <a:defRPr/>
            </a:lvl1pPr>
          </a:lstStyle>
          <a:p>
            <a:pPr algn="r"/>
            <a:fld id="{AE9CD97F-6377-4691-9FFB-525576C50182}" type="datetime1">
              <a:rPr lang="ro-RO" smtClean="0"/>
              <a:pPr algn="r"/>
              <a:t>21.03.2023</a:t>
            </a:fld>
            <a:endParaRPr lang="ro-RO" dirty="0"/>
          </a:p>
        </p:txBody>
      </p:sp>
      <p:sp>
        <p:nvSpPr>
          <p:cNvPr id="9" name="Substituent număr diapozitiv 8"/>
          <p:cNvSpPr>
            <a:spLocks noGrp="1"/>
          </p:cNvSpPr>
          <p:nvPr>
            <p:ph type="sldNum" sz="quarter" idx="12"/>
          </p:nvPr>
        </p:nvSpPr>
        <p:spPr/>
        <p:txBody>
          <a:bodyPr rtlCol="0"/>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rtlCol="0"/>
          <a:lstStyle/>
          <a:p>
            <a:pPr rtl="0"/>
            <a:r>
              <a:rPr lang="en-US"/>
              <a:t>Click to edit Master title style</a:t>
            </a:r>
            <a:endParaRPr lang="ro-RO" dirty="0"/>
          </a:p>
        </p:txBody>
      </p:sp>
      <p:sp>
        <p:nvSpPr>
          <p:cNvPr id="4" name="Substituent subsol 3"/>
          <p:cNvSpPr>
            <a:spLocks noGrp="1"/>
          </p:cNvSpPr>
          <p:nvPr>
            <p:ph type="ftr" sz="quarter" idx="11"/>
          </p:nvPr>
        </p:nvSpPr>
        <p:spPr/>
        <p:txBody>
          <a:bodyPr rtlCol="0"/>
          <a:lstStyle/>
          <a:p>
            <a:pPr rtl="0"/>
            <a:endParaRPr lang="ro-RO" dirty="0"/>
          </a:p>
        </p:txBody>
      </p:sp>
      <p:sp>
        <p:nvSpPr>
          <p:cNvPr id="3" name="Substituent dată 2"/>
          <p:cNvSpPr>
            <a:spLocks noGrp="1"/>
          </p:cNvSpPr>
          <p:nvPr>
            <p:ph type="dt" sz="half" idx="10"/>
          </p:nvPr>
        </p:nvSpPr>
        <p:spPr/>
        <p:txBody>
          <a:bodyPr rtlCol="0"/>
          <a:lstStyle>
            <a:lvl1pPr algn="r">
              <a:defRPr/>
            </a:lvl1pPr>
          </a:lstStyle>
          <a:p>
            <a:fld id="{E00AD1D6-2A92-498C-8A39-4E5322818B9F}" type="datetime1">
              <a:rPr lang="ro-RO" smtClean="0"/>
              <a:pPr/>
              <a:t>21.03.2023</a:t>
            </a:fld>
            <a:endParaRPr lang="ro-RO" dirty="0"/>
          </a:p>
        </p:txBody>
      </p:sp>
      <p:sp>
        <p:nvSpPr>
          <p:cNvPr id="5" name="Substituent număr diapozitiv 4"/>
          <p:cNvSpPr>
            <a:spLocks noGrp="1"/>
          </p:cNvSpPr>
          <p:nvPr>
            <p:ph type="sldNum" sz="quarter" idx="12"/>
          </p:nvPr>
        </p:nvSpPr>
        <p:spPr/>
        <p:txBody>
          <a:bodyPr rtlCol="0"/>
          <a:lstStyle>
            <a:lvl1pPr algn="r">
              <a:defRPr/>
            </a:lvl1pPr>
          </a:lstStyle>
          <a:p>
            <a:fld id="{CA8D9AD5-F248-4919-864A-CFD76CC027D6}" type="slidenum">
              <a:rPr lang="ro-RO" smtClean="0"/>
              <a:pPr/>
              <a:t>‹#›</a:t>
            </a:fld>
            <a:endParaRPr lang="ro-RO" dirty="0"/>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3" name="Substituent subsol 2"/>
          <p:cNvSpPr>
            <a:spLocks noGrp="1"/>
          </p:cNvSpPr>
          <p:nvPr>
            <p:ph type="ftr" sz="quarter" idx="11"/>
          </p:nvPr>
        </p:nvSpPr>
        <p:spPr/>
        <p:txBody>
          <a:bodyPr rtlCol="0"/>
          <a:lstStyle>
            <a:lvl1pPr algn="l" rtl="0">
              <a:defRPr>
                <a:solidFill>
                  <a:schemeClr val="tx2"/>
                </a:solidFill>
              </a:defRPr>
            </a:lvl1pPr>
          </a:lstStyle>
          <a:p>
            <a:pPr rtl="0"/>
            <a:endParaRPr lang="ro-RO" dirty="0"/>
          </a:p>
        </p:txBody>
      </p:sp>
      <p:sp>
        <p:nvSpPr>
          <p:cNvPr id="2" name="Substituent dată 1"/>
          <p:cNvSpPr>
            <a:spLocks noGrp="1"/>
          </p:cNvSpPr>
          <p:nvPr>
            <p:ph type="dt" sz="half" idx="10"/>
          </p:nvPr>
        </p:nvSpPr>
        <p:spPr/>
        <p:txBody>
          <a:bodyPr rtlCol="0"/>
          <a:lstStyle>
            <a:lvl1pPr algn="l" rtl="0">
              <a:defRPr>
                <a:solidFill>
                  <a:schemeClr val="tx2"/>
                </a:solidFill>
              </a:defRPr>
            </a:lvl1pPr>
          </a:lstStyle>
          <a:p>
            <a:pPr algn="r"/>
            <a:fld id="{D51E26B0-2125-4C04-A86C-174127317846}" type="datetime1">
              <a:rPr lang="ro-RO" smtClean="0"/>
              <a:pPr algn="r"/>
              <a:t>21.03.2023</a:t>
            </a:fld>
            <a:endParaRPr lang="ro-RO" dirty="0"/>
          </a:p>
        </p:txBody>
      </p:sp>
      <p:sp>
        <p:nvSpPr>
          <p:cNvPr id="4" name="Substituent număr diapozitiv 3"/>
          <p:cNvSpPr>
            <a:spLocks noGrp="1"/>
          </p:cNvSpPr>
          <p:nvPr>
            <p:ph type="sldNum" sz="quarter" idx="12"/>
          </p:nvPr>
        </p:nvSpPr>
        <p:spPr/>
        <p:txBody>
          <a:bodyPr rtlCol="0"/>
          <a:lstStyle>
            <a:lvl1pPr algn="r" rtl="0">
              <a:defRPr>
                <a:solidFill>
                  <a:schemeClr val="tx2"/>
                </a:solidFill>
              </a:defRPr>
            </a:lvl1pPr>
          </a:lstStyle>
          <a:p>
            <a:fld id="{CA8D9AD5-F248-4919-864A-CFD76CC027D6}" type="slidenum">
              <a:rPr lang="ro-RO" smtClean="0"/>
              <a:pPr/>
              <a:t>‹#›</a:t>
            </a:fld>
            <a:endParaRPr lang="ro-RO" dirty="0"/>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760412" y="2362200"/>
            <a:ext cx="3200400" cy="1990725"/>
          </a:xfrm>
        </p:spPr>
        <p:txBody>
          <a:bodyPr rtlCol="0" anchor="b">
            <a:normAutofit/>
          </a:bodyPr>
          <a:lstStyle>
            <a:lvl1pPr algn="l" rtl="0">
              <a:defRPr sz="3400" b="0"/>
            </a:lvl1pPr>
          </a:lstStyle>
          <a:p>
            <a:pPr rtl="0"/>
            <a:r>
              <a:rPr lang="en-US"/>
              <a:t>Click to edit Master title style</a:t>
            </a:r>
            <a:endParaRPr lang="ro-RO" dirty="0"/>
          </a:p>
        </p:txBody>
      </p:sp>
      <p:sp>
        <p:nvSpPr>
          <p:cNvPr id="4" name="Substituent text 3"/>
          <p:cNvSpPr>
            <a:spLocks noGrp="1"/>
          </p:cNvSpPr>
          <p:nvPr>
            <p:ph type="body" sz="half" idx="2" hasCustomPrompt="1"/>
          </p:nvPr>
        </p:nvSpPr>
        <p:spPr>
          <a:xfrm>
            <a:off x="760412" y="4367308"/>
            <a:ext cx="3200400" cy="1622012"/>
          </a:xfrm>
        </p:spPr>
        <p:txBody>
          <a:bodyPr rtlCol="0">
            <a:normAutofit/>
          </a:bodyPr>
          <a:lstStyle>
            <a:lvl1pPr marL="0" indent="0" algn="l" rtl="0">
              <a:spcBef>
                <a:spcPts val="1200"/>
              </a:spcBef>
              <a:buNone/>
              <a:defRPr sz="1600"/>
            </a:lvl1pPr>
            <a:lvl2pPr marL="457200" indent="0" algn="l" rtl="0">
              <a:buNone/>
              <a:defRPr sz="1200"/>
            </a:lvl2pPr>
            <a:lvl3pPr marL="914400" indent="0" algn="l" rtl="0">
              <a:buNone/>
              <a:defRPr sz="1000"/>
            </a:lvl3pPr>
            <a:lvl4pPr marL="1371600" indent="0" algn="l" rtl="0">
              <a:buNone/>
              <a:defRPr sz="900"/>
            </a:lvl4pPr>
            <a:lvl5pPr marL="1828800" indent="0" algn="l" rtl="0">
              <a:buNone/>
              <a:defRPr sz="900"/>
            </a:lvl5pPr>
            <a:lvl6pPr marL="2286000" indent="0" algn="l" rtl="0">
              <a:buNone/>
              <a:defRPr sz="900"/>
            </a:lvl6pPr>
            <a:lvl7pPr marL="2743200" indent="0" algn="l" rtl="0">
              <a:buNone/>
              <a:defRPr sz="900"/>
            </a:lvl7pPr>
            <a:lvl8pPr marL="3200400" indent="0" algn="l" rtl="0">
              <a:buNone/>
              <a:defRPr sz="900"/>
            </a:lvl8pPr>
            <a:lvl9pPr marL="3657600" indent="0" algn="l" rtl="0">
              <a:buNone/>
              <a:defRPr sz="900"/>
            </a:lvl9pPr>
          </a:lstStyle>
          <a:p>
            <a:pPr lvl="0"/>
            <a:r>
              <a:rPr lang="ro-RO" dirty="0"/>
              <a:t>Clic pentru editare stiluri text Coordonator</a:t>
            </a:r>
          </a:p>
        </p:txBody>
      </p:sp>
      <p:sp>
        <p:nvSpPr>
          <p:cNvPr id="3" name="Substituent conținut 2"/>
          <p:cNvSpPr>
            <a:spLocks noGrp="1"/>
          </p:cNvSpPr>
          <p:nvPr>
            <p:ph idx="1" hasCustomPrompt="1"/>
          </p:nvPr>
        </p:nvSpPr>
        <p:spPr>
          <a:xfrm>
            <a:off x="4494212" y="685800"/>
            <a:ext cx="7239001" cy="5486400"/>
          </a:xfrm>
        </p:spPr>
        <p:txBody>
          <a:bodyPr rtlCol="0">
            <a:normAutofit/>
          </a:bodyPr>
          <a:lstStyle>
            <a:lvl1pPr algn="l" rtl="0">
              <a:defRPr sz="2000"/>
            </a:lvl1pPr>
            <a:lvl2pPr algn="l" rtl="0">
              <a:defRPr sz="1800"/>
            </a:lvl2pPr>
            <a:lvl3pPr algn="l" rtl="0">
              <a:defRPr sz="1600"/>
            </a:lvl3pPr>
            <a:lvl4pPr algn="l" rtl="0">
              <a:defRPr sz="1400"/>
            </a:lvl4pPr>
            <a:lvl5pPr algn="l" rtl="0">
              <a:defRPr sz="1400"/>
            </a:lvl5pPr>
            <a:lvl6pPr algn="l" rtl="0">
              <a:defRPr sz="1400"/>
            </a:lvl6pPr>
            <a:lvl7pPr algn="l" rtl="0">
              <a:defRPr sz="1400"/>
            </a:lvl7pPr>
            <a:lvl8pPr algn="l" rtl="0">
              <a:defRPr sz="1400"/>
            </a:lvl8pPr>
            <a:lvl9pPr algn="l" rtl="0">
              <a:defRPr sz="1400"/>
            </a:lvl9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6" name="Substituent subsol 5"/>
          <p:cNvSpPr>
            <a:spLocks noGrp="1"/>
          </p:cNvSpPr>
          <p:nvPr>
            <p:ph type="ftr" sz="quarter" idx="11"/>
          </p:nvPr>
        </p:nvSpPr>
        <p:spPr/>
        <p:txBody>
          <a:bodyPr rtlCol="0"/>
          <a:lstStyle/>
          <a:p>
            <a:pPr rtl="0"/>
            <a:endParaRPr lang="ro-RO" dirty="0"/>
          </a:p>
        </p:txBody>
      </p:sp>
      <p:sp>
        <p:nvSpPr>
          <p:cNvPr id="5" name="Substituent dată 4"/>
          <p:cNvSpPr>
            <a:spLocks noGrp="1"/>
          </p:cNvSpPr>
          <p:nvPr>
            <p:ph type="dt" sz="half" idx="10"/>
          </p:nvPr>
        </p:nvSpPr>
        <p:spPr/>
        <p:txBody>
          <a:bodyPr rtlCol="0"/>
          <a:lstStyle>
            <a:lvl1pPr>
              <a:defRPr/>
            </a:lvl1pPr>
          </a:lstStyle>
          <a:p>
            <a:pPr algn="r"/>
            <a:fld id="{6E9426FE-FAFB-4C46-AAEE-B3EA2314B6F2}" type="datetime1">
              <a:rPr lang="ro-RO" smtClean="0"/>
              <a:pPr algn="r"/>
              <a:t>21.03.2023</a:t>
            </a:fld>
            <a:endParaRPr lang="ro-RO" dirty="0"/>
          </a:p>
        </p:txBody>
      </p:sp>
      <p:sp>
        <p:nvSpPr>
          <p:cNvPr id="7" name="Substituent număr diapozitiv 6"/>
          <p:cNvSpPr>
            <a:spLocks noGrp="1"/>
          </p:cNvSpPr>
          <p:nvPr>
            <p:ph type="sldNum" sz="quarter" idx="12"/>
          </p:nvPr>
        </p:nvSpPr>
        <p:spPr/>
        <p:txBody>
          <a:bodyPr rtlCol="0"/>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ținut alternativ cu legendă">
    <p:spTree>
      <p:nvGrpSpPr>
        <p:cNvPr id="1" name=""/>
        <p:cNvGrpSpPr/>
        <p:nvPr/>
      </p:nvGrpSpPr>
      <p:grpSpPr>
        <a:xfrm>
          <a:off x="0" y="0"/>
          <a:ext cx="0" cy="0"/>
          <a:chOff x="0" y="0"/>
          <a:chExt cx="0" cy="0"/>
        </a:xfrm>
      </p:grpSpPr>
      <p:sp>
        <p:nvSpPr>
          <p:cNvPr id="8" name="Dreptunghi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o-RO" sz="1800" b="0" i="0" u="none" strike="noStrike" kern="0" cap="none" spc="0" normalizeH="0" baseline="0" dirty="0">
              <a:ln>
                <a:noFill/>
              </a:ln>
              <a:solidFill>
                <a:prstClr val="white"/>
              </a:solidFill>
              <a:effectLst/>
              <a:uLnTx/>
              <a:uFillTx/>
              <a:latin typeface="Euphemia"/>
              <a:ea typeface="+mn-ea"/>
              <a:cs typeface="+mn-cs"/>
            </a:endParaRPr>
          </a:p>
        </p:txBody>
      </p:sp>
      <p:sp>
        <p:nvSpPr>
          <p:cNvPr id="2" name="Titlu 1"/>
          <p:cNvSpPr>
            <a:spLocks noGrp="1"/>
          </p:cNvSpPr>
          <p:nvPr>
            <p:ph type="title"/>
          </p:nvPr>
        </p:nvSpPr>
        <p:spPr>
          <a:xfrm>
            <a:off x="760412" y="2362200"/>
            <a:ext cx="3200400" cy="1990725"/>
          </a:xfrm>
        </p:spPr>
        <p:txBody>
          <a:bodyPr rtlCol="0" anchor="b">
            <a:normAutofit/>
          </a:bodyPr>
          <a:lstStyle>
            <a:lvl1pPr algn="l" rtl="0">
              <a:defRPr sz="3400" b="0">
                <a:solidFill>
                  <a:schemeClr val="bg1"/>
                </a:solidFill>
              </a:defRPr>
            </a:lvl1pPr>
          </a:lstStyle>
          <a:p>
            <a:pPr rtl="0"/>
            <a:r>
              <a:rPr lang="en-US"/>
              <a:t>Click to edit Master title style</a:t>
            </a:r>
            <a:endParaRPr lang="ro-RO" dirty="0"/>
          </a:p>
        </p:txBody>
      </p:sp>
      <p:sp>
        <p:nvSpPr>
          <p:cNvPr id="4" name="Substituent text 3"/>
          <p:cNvSpPr>
            <a:spLocks noGrp="1"/>
          </p:cNvSpPr>
          <p:nvPr>
            <p:ph type="body" sz="half" idx="2" hasCustomPrompt="1"/>
          </p:nvPr>
        </p:nvSpPr>
        <p:spPr>
          <a:xfrm>
            <a:off x="760412" y="4367308"/>
            <a:ext cx="3200400" cy="1622012"/>
          </a:xfrm>
        </p:spPr>
        <p:txBody>
          <a:bodyPr rtlCol="0">
            <a:normAutofit/>
          </a:bodyPr>
          <a:lstStyle>
            <a:lvl1pPr marL="0" indent="0" algn="l" rtl="0">
              <a:spcBef>
                <a:spcPts val="1200"/>
              </a:spcBef>
              <a:buNone/>
              <a:defRPr sz="1600">
                <a:solidFill>
                  <a:schemeClr val="bg1"/>
                </a:solidFill>
              </a:defRPr>
            </a:lvl1pPr>
            <a:lvl2pPr marL="457200" indent="0" algn="l" rtl="0">
              <a:buNone/>
              <a:defRPr sz="1200"/>
            </a:lvl2pPr>
            <a:lvl3pPr marL="914400" indent="0" algn="l" rtl="0">
              <a:buNone/>
              <a:defRPr sz="1000"/>
            </a:lvl3pPr>
            <a:lvl4pPr marL="1371600" indent="0" algn="l" rtl="0">
              <a:buNone/>
              <a:defRPr sz="900"/>
            </a:lvl4pPr>
            <a:lvl5pPr marL="1828800" indent="0" algn="l" rtl="0">
              <a:buNone/>
              <a:defRPr sz="900"/>
            </a:lvl5pPr>
            <a:lvl6pPr marL="2286000" indent="0" algn="l" rtl="0">
              <a:buNone/>
              <a:defRPr sz="900"/>
            </a:lvl6pPr>
            <a:lvl7pPr marL="2743200" indent="0" algn="l" rtl="0">
              <a:buNone/>
              <a:defRPr sz="900"/>
            </a:lvl7pPr>
            <a:lvl8pPr marL="3200400" indent="0" algn="l" rtl="0">
              <a:buNone/>
              <a:defRPr sz="900"/>
            </a:lvl8pPr>
            <a:lvl9pPr marL="3657600" indent="0" algn="l" rtl="0">
              <a:buNone/>
              <a:defRPr sz="900"/>
            </a:lvl9pPr>
          </a:lstStyle>
          <a:p>
            <a:pPr lvl="0"/>
            <a:r>
              <a:rPr lang="ro-RO" dirty="0"/>
              <a:t>Clic pentru editare stiluri text Coordonator</a:t>
            </a:r>
          </a:p>
        </p:txBody>
      </p:sp>
      <p:sp>
        <p:nvSpPr>
          <p:cNvPr id="3" name="Substituent conținut 2"/>
          <p:cNvSpPr>
            <a:spLocks noGrp="1"/>
          </p:cNvSpPr>
          <p:nvPr>
            <p:ph idx="1" hasCustomPrompt="1"/>
          </p:nvPr>
        </p:nvSpPr>
        <p:spPr>
          <a:xfrm>
            <a:off x="5362892" y="685800"/>
            <a:ext cx="6370320" cy="5486400"/>
          </a:xfrm>
        </p:spPr>
        <p:txBody>
          <a:bodyPr rtlCol="0">
            <a:normAutofit/>
          </a:bodyPr>
          <a:lstStyle>
            <a:lvl1pPr algn="l" rtl="0">
              <a:defRPr sz="2000"/>
            </a:lvl1pPr>
            <a:lvl2pPr algn="l" rtl="0">
              <a:defRPr sz="1800"/>
            </a:lvl2pPr>
            <a:lvl3pPr algn="l" rtl="0">
              <a:defRPr sz="1600"/>
            </a:lvl3pPr>
            <a:lvl4pPr algn="l" rtl="0">
              <a:defRPr sz="1400"/>
            </a:lvl4pPr>
            <a:lvl5pPr algn="l" rtl="0">
              <a:defRPr sz="1400"/>
            </a:lvl5pPr>
            <a:lvl6pPr algn="l" rtl="0">
              <a:defRPr sz="1400"/>
            </a:lvl6pPr>
            <a:lvl7pPr algn="l" rtl="0">
              <a:defRPr sz="1400"/>
            </a:lvl7pPr>
            <a:lvl8pPr algn="l" rtl="0">
              <a:defRPr sz="1400"/>
            </a:lvl8pPr>
            <a:lvl9pPr algn="l" rtl="0">
              <a:defRPr sz="1400"/>
            </a:lvl9p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6" name="Substituent subsol 5"/>
          <p:cNvSpPr>
            <a:spLocks noGrp="1"/>
          </p:cNvSpPr>
          <p:nvPr>
            <p:ph type="ftr" sz="quarter" idx="11"/>
          </p:nvPr>
        </p:nvSpPr>
        <p:spPr/>
        <p:txBody>
          <a:bodyPr rtlCol="0"/>
          <a:lstStyle/>
          <a:p>
            <a:pPr rtl="0"/>
            <a:endParaRPr lang="ro-RO" dirty="0"/>
          </a:p>
        </p:txBody>
      </p:sp>
      <p:sp>
        <p:nvSpPr>
          <p:cNvPr id="5" name="Substituent dată 4"/>
          <p:cNvSpPr>
            <a:spLocks noGrp="1"/>
          </p:cNvSpPr>
          <p:nvPr>
            <p:ph type="dt" sz="half" idx="10"/>
          </p:nvPr>
        </p:nvSpPr>
        <p:spPr/>
        <p:txBody>
          <a:bodyPr rtlCol="0"/>
          <a:lstStyle>
            <a:lvl1pPr algn="l" rtl="0">
              <a:defRPr>
                <a:solidFill>
                  <a:schemeClr val="tx2"/>
                </a:solidFill>
              </a:defRPr>
            </a:lvl1pPr>
          </a:lstStyle>
          <a:p>
            <a:pPr algn="r"/>
            <a:fld id="{B788BB94-88B5-46FB-B7A7-73ACC91B8011}" type="datetime1">
              <a:rPr lang="ro-RO" smtClean="0"/>
              <a:pPr algn="r"/>
              <a:t>21.03.2023</a:t>
            </a:fld>
            <a:endParaRPr lang="ro-RO" dirty="0"/>
          </a:p>
        </p:txBody>
      </p:sp>
      <p:sp>
        <p:nvSpPr>
          <p:cNvPr id="7" name="Substituent număr diapozitiv 6"/>
          <p:cNvSpPr>
            <a:spLocks noGrp="1"/>
          </p:cNvSpPr>
          <p:nvPr>
            <p:ph type="sldNum" sz="quarter" idx="12"/>
          </p:nvPr>
        </p:nvSpPr>
        <p:spPr/>
        <p:txBody>
          <a:bodyPr rtlCol="0"/>
          <a:lstStyle>
            <a:lvl1pPr algn="l" rtl="0">
              <a:defRPr>
                <a:solidFill>
                  <a:schemeClr val="tx2"/>
                </a:solidFill>
              </a:defRPr>
            </a:lvl1pPr>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8" name="Dreptunghi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ro-RO" sz="1800" b="0" i="0" u="none" strike="noStrike" kern="0" cap="none" spc="0" normalizeH="0" baseline="0" dirty="0">
              <a:ln>
                <a:noFill/>
              </a:ln>
              <a:solidFill>
                <a:prstClr val="white"/>
              </a:solidFill>
              <a:effectLst/>
              <a:uLnTx/>
              <a:uFillTx/>
              <a:latin typeface="Euphemia"/>
              <a:ea typeface="+mn-ea"/>
              <a:cs typeface="+mn-cs"/>
            </a:endParaRPr>
          </a:p>
        </p:txBody>
      </p:sp>
      <p:sp>
        <p:nvSpPr>
          <p:cNvPr id="2" name="Titlu 1"/>
          <p:cNvSpPr>
            <a:spLocks noGrp="1"/>
          </p:cNvSpPr>
          <p:nvPr>
            <p:ph type="title"/>
          </p:nvPr>
        </p:nvSpPr>
        <p:spPr>
          <a:xfrm>
            <a:off x="7923214" y="2362200"/>
            <a:ext cx="3200400" cy="1993392"/>
          </a:xfrm>
        </p:spPr>
        <p:txBody>
          <a:bodyPr rtlCol="0" anchor="b">
            <a:normAutofit/>
          </a:bodyPr>
          <a:lstStyle>
            <a:lvl1pPr algn="l" rtl="0">
              <a:defRPr sz="3400" b="0">
                <a:solidFill>
                  <a:schemeClr val="bg1"/>
                </a:solidFill>
              </a:defRPr>
            </a:lvl1pPr>
          </a:lstStyle>
          <a:p>
            <a:pPr rtl="0"/>
            <a:r>
              <a:rPr lang="en-US"/>
              <a:t>Click to edit Master title style</a:t>
            </a:r>
            <a:endParaRPr lang="ro-RO" dirty="0"/>
          </a:p>
        </p:txBody>
      </p:sp>
      <p:sp>
        <p:nvSpPr>
          <p:cNvPr id="3" name="Substituent imagine 2" descr="Un substituent gol pentru a adăuga o imagine. Faceți clic pe substituent și selectați imaginea pe care doriți s-o adăugați."/>
          <p:cNvSpPr>
            <a:spLocks noGrp="1"/>
          </p:cNvSpPr>
          <p:nvPr>
            <p:ph type="pic" idx="1"/>
          </p:nvPr>
        </p:nvSpPr>
        <p:spPr>
          <a:xfrm>
            <a:off x="0" y="0"/>
            <a:ext cx="7315200" cy="6858000"/>
          </a:xfrm>
          <a:solidFill>
            <a:schemeClr val="bg2">
              <a:lumMod val="90000"/>
            </a:schemeClr>
          </a:solidFill>
        </p:spPr>
        <p:txBody>
          <a:bodyPr rtlCol="0"/>
          <a:lstStyle>
            <a:lvl1pPr marL="0" indent="0" algn="ctr" rtl="0">
              <a:buNone/>
              <a:defRPr sz="3200">
                <a:solidFill>
                  <a:schemeClr val="tx2"/>
                </a:solidFill>
              </a:defRPr>
            </a:lvl1pPr>
            <a:lvl2pPr marL="457200" indent="0" algn="l" rtl="0">
              <a:buNone/>
              <a:defRPr sz="2800"/>
            </a:lvl2pPr>
            <a:lvl3pPr marL="914400" indent="0" algn="l" rtl="0">
              <a:buNone/>
              <a:defRPr sz="2400"/>
            </a:lvl3pPr>
            <a:lvl4pPr marL="1371600" indent="0" algn="l" rtl="0">
              <a:buNone/>
              <a:defRPr sz="2000"/>
            </a:lvl4pPr>
            <a:lvl5pPr marL="1828800" indent="0" algn="l" rtl="0">
              <a:buNone/>
              <a:defRPr sz="2000"/>
            </a:lvl5pPr>
            <a:lvl6pPr marL="2286000" indent="0" algn="l" rtl="0">
              <a:buNone/>
              <a:defRPr sz="2000"/>
            </a:lvl6pPr>
            <a:lvl7pPr marL="2743200" indent="0" algn="l" rtl="0">
              <a:buNone/>
              <a:defRPr sz="2000"/>
            </a:lvl7pPr>
            <a:lvl8pPr marL="3200400" indent="0" algn="l" rtl="0">
              <a:buNone/>
              <a:defRPr sz="2000"/>
            </a:lvl8pPr>
            <a:lvl9pPr marL="3657600" indent="0" algn="l" rtl="0">
              <a:buNone/>
              <a:defRPr sz="2000"/>
            </a:lvl9pPr>
          </a:lstStyle>
          <a:p>
            <a:pPr rtl="0"/>
            <a:r>
              <a:rPr lang="en-US"/>
              <a:t>Click icon to add picture</a:t>
            </a:r>
            <a:endParaRPr lang="ro-RO" dirty="0"/>
          </a:p>
        </p:txBody>
      </p:sp>
      <p:sp>
        <p:nvSpPr>
          <p:cNvPr id="4" name="Substituent text 3"/>
          <p:cNvSpPr>
            <a:spLocks noGrp="1"/>
          </p:cNvSpPr>
          <p:nvPr>
            <p:ph type="body" sz="half" idx="2" hasCustomPrompt="1"/>
          </p:nvPr>
        </p:nvSpPr>
        <p:spPr>
          <a:xfrm>
            <a:off x="7923214" y="4355592"/>
            <a:ext cx="3200400" cy="1644614"/>
          </a:xfrm>
        </p:spPr>
        <p:txBody>
          <a:bodyPr rtlCol="0">
            <a:normAutofit/>
          </a:bodyPr>
          <a:lstStyle>
            <a:lvl1pPr marL="0" indent="0" algn="l" rtl="0">
              <a:spcBef>
                <a:spcPts val="1200"/>
              </a:spcBef>
              <a:buNone/>
              <a:defRPr sz="1600">
                <a:solidFill>
                  <a:schemeClr val="bg1"/>
                </a:solidFill>
              </a:defRPr>
            </a:lvl1pPr>
            <a:lvl2pPr marL="457200" indent="0" algn="l" rtl="0">
              <a:buNone/>
              <a:defRPr sz="1200"/>
            </a:lvl2pPr>
            <a:lvl3pPr marL="914400" indent="0" algn="l" rtl="0">
              <a:buNone/>
              <a:defRPr sz="1000"/>
            </a:lvl3pPr>
            <a:lvl4pPr marL="1371600" indent="0" algn="l" rtl="0">
              <a:buNone/>
              <a:defRPr sz="900"/>
            </a:lvl4pPr>
            <a:lvl5pPr marL="1828800" indent="0" algn="l" rtl="0">
              <a:buNone/>
              <a:defRPr sz="900"/>
            </a:lvl5pPr>
            <a:lvl6pPr marL="2286000" indent="0" algn="l" rtl="0">
              <a:buNone/>
              <a:defRPr sz="900"/>
            </a:lvl6pPr>
            <a:lvl7pPr marL="2743200" indent="0" algn="l" rtl="0">
              <a:buNone/>
              <a:defRPr sz="900"/>
            </a:lvl7pPr>
            <a:lvl8pPr marL="3200400" indent="0" algn="l" rtl="0">
              <a:buNone/>
              <a:defRPr sz="900"/>
            </a:lvl8pPr>
            <a:lvl9pPr marL="3657600" indent="0" algn="l" rtl="0">
              <a:buNone/>
              <a:defRPr sz="900"/>
            </a:lvl9pPr>
          </a:lstStyle>
          <a:p>
            <a:pPr lvl="0"/>
            <a:r>
              <a:rPr lang="ro-RO" dirty="0"/>
              <a:t>Clic pentru editare stiluri text Coordonator</a:t>
            </a:r>
          </a:p>
        </p:txBody>
      </p:sp>
      <p:sp>
        <p:nvSpPr>
          <p:cNvPr id="6" name="Substituent subsol 5"/>
          <p:cNvSpPr>
            <a:spLocks noGrp="1"/>
          </p:cNvSpPr>
          <p:nvPr>
            <p:ph type="ftr" sz="quarter" idx="11"/>
          </p:nvPr>
        </p:nvSpPr>
        <p:spPr/>
        <p:txBody>
          <a:bodyPr rtlCol="0"/>
          <a:lstStyle/>
          <a:p>
            <a:pPr rtl="0"/>
            <a:endParaRPr lang="ro-RO" dirty="0"/>
          </a:p>
        </p:txBody>
      </p:sp>
      <p:sp>
        <p:nvSpPr>
          <p:cNvPr id="5" name="Substituent dată 4"/>
          <p:cNvSpPr>
            <a:spLocks noGrp="1"/>
          </p:cNvSpPr>
          <p:nvPr>
            <p:ph type="dt" sz="half" idx="10"/>
          </p:nvPr>
        </p:nvSpPr>
        <p:spPr/>
        <p:txBody>
          <a:bodyPr rtlCol="0"/>
          <a:lstStyle>
            <a:lvl1pPr>
              <a:defRPr/>
            </a:lvl1pPr>
          </a:lstStyle>
          <a:p>
            <a:pPr algn="r"/>
            <a:fld id="{51B30978-B091-42D3-8AB7-729CCCF1EDC4}" type="datetime1">
              <a:rPr lang="ro-RO" smtClean="0"/>
              <a:pPr algn="r"/>
              <a:t>21.03.2023</a:t>
            </a:fld>
            <a:endParaRPr lang="ro-RO" dirty="0"/>
          </a:p>
        </p:txBody>
      </p:sp>
      <p:sp>
        <p:nvSpPr>
          <p:cNvPr id="7" name="Substituent număr diapozitiv 6"/>
          <p:cNvSpPr>
            <a:spLocks noGrp="1"/>
          </p:cNvSpPr>
          <p:nvPr>
            <p:ph type="sldNum" sz="quarter" idx="12"/>
          </p:nvPr>
        </p:nvSpPr>
        <p:spPr/>
        <p:txBody>
          <a:bodyPr rtlCol="0"/>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u și text vertical">
    <p:spTree>
      <p:nvGrpSpPr>
        <p:cNvPr id="1" name=""/>
        <p:cNvGrpSpPr/>
        <p:nvPr/>
      </p:nvGrpSpPr>
      <p:grpSpPr>
        <a:xfrm>
          <a:off x="0" y="0"/>
          <a:ext cx="0" cy="0"/>
          <a:chOff x="0" y="0"/>
          <a:chExt cx="0" cy="0"/>
        </a:xfrm>
      </p:grpSpPr>
      <p:sp>
        <p:nvSpPr>
          <p:cNvPr id="2" name="Titlu 1"/>
          <p:cNvSpPr>
            <a:spLocks noGrp="1"/>
          </p:cNvSpPr>
          <p:nvPr>
            <p:ph type="title"/>
          </p:nvPr>
        </p:nvSpPr>
        <p:spPr/>
        <p:txBody>
          <a:bodyPr rtlCol="0"/>
          <a:lstStyle/>
          <a:p>
            <a:pPr rtl="0"/>
            <a:r>
              <a:rPr lang="en-US"/>
              <a:t>Click to edit Master title style</a:t>
            </a:r>
            <a:endParaRPr lang="ro-RO" dirty="0"/>
          </a:p>
        </p:txBody>
      </p:sp>
      <p:sp>
        <p:nvSpPr>
          <p:cNvPr id="3" name="Substituent text vertical 2"/>
          <p:cNvSpPr>
            <a:spLocks noGrp="1"/>
          </p:cNvSpPr>
          <p:nvPr>
            <p:ph type="body" orient="vert" idx="1" hasCustomPrompt="1"/>
          </p:nvPr>
        </p:nvSpPr>
        <p:spPr/>
        <p:txBody>
          <a:bodyPr vert="eaVert" rtlCol="0"/>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5" name="Substituent subsol 4"/>
          <p:cNvSpPr>
            <a:spLocks noGrp="1"/>
          </p:cNvSpPr>
          <p:nvPr>
            <p:ph type="ftr" sz="quarter" idx="11"/>
          </p:nvPr>
        </p:nvSpPr>
        <p:spPr/>
        <p:txBody>
          <a:bodyPr rtlCol="0"/>
          <a:lstStyle/>
          <a:p>
            <a:pPr rtl="0"/>
            <a:endParaRPr lang="ro-RO" dirty="0"/>
          </a:p>
        </p:txBody>
      </p:sp>
      <p:sp>
        <p:nvSpPr>
          <p:cNvPr id="4" name="Substituent dată 3"/>
          <p:cNvSpPr>
            <a:spLocks noGrp="1"/>
          </p:cNvSpPr>
          <p:nvPr>
            <p:ph type="dt" sz="half" idx="10"/>
          </p:nvPr>
        </p:nvSpPr>
        <p:spPr/>
        <p:txBody>
          <a:bodyPr rtlCol="0"/>
          <a:lstStyle>
            <a:lvl1pPr>
              <a:defRPr/>
            </a:lvl1pPr>
          </a:lstStyle>
          <a:p>
            <a:pPr algn="r"/>
            <a:fld id="{76BE758C-A988-48E0-A5D1-D9F34EFE530C}" type="datetime1">
              <a:rPr lang="ro-RO" smtClean="0"/>
              <a:pPr algn="r"/>
              <a:t>21.03.2023</a:t>
            </a:fld>
            <a:endParaRPr lang="ro-RO" dirty="0"/>
          </a:p>
        </p:txBody>
      </p:sp>
      <p:sp>
        <p:nvSpPr>
          <p:cNvPr id="6" name="Substituent număr diapozitiv 5"/>
          <p:cNvSpPr>
            <a:spLocks noGrp="1"/>
          </p:cNvSpPr>
          <p:nvPr>
            <p:ph type="sldNum" sz="quarter" idx="12"/>
          </p:nvPr>
        </p:nvSpPr>
        <p:spPr/>
        <p:txBody>
          <a:bodyPr rtlCol="0"/>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274638"/>
            <a:ext cx="2628900" cy="5897562"/>
          </a:xfrm>
        </p:spPr>
        <p:txBody>
          <a:bodyPr vert="eaVert" rtlCol="0"/>
          <a:lstStyle/>
          <a:p>
            <a:pPr rtl="0"/>
            <a:r>
              <a:rPr lang="en-US"/>
              <a:t>Click to edit Master title style</a:t>
            </a:r>
            <a:endParaRPr lang="ro-RO" dirty="0"/>
          </a:p>
        </p:txBody>
      </p:sp>
      <p:sp>
        <p:nvSpPr>
          <p:cNvPr id="3" name="Substituent text vertical 2"/>
          <p:cNvSpPr>
            <a:spLocks noGrp="1"/>
          </p:cNvSpPr>
          <p:nvPr>
            <p:ph type="body" orient="vert" idx="1" hasCustomPrompt="1"/>
          </p:nvPr>
        </p:nvSpPr>
        <p:spPr>
          <a:xfrm>
            <a:off x="838200" y="274638"/>
            <a:ext cx="7734300" cy="5897562"/>
          </a:xfrm>
        </p:spPr>
        <p:txBody>
          <a:bodyPr vert="eaVert" rtlCol="0"/>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p:txBody>
      </p:sp>
      <p:sp>
        <p:nvSpPr>
          <p:cNvPr id="5" name="Substituent subsol 4"/>
          <p:cNvSpPr>
            <a:spLocks noGrp="1"/>
          </p:cNvSpPr>
          <p:nvPr>
            <p:ph type="ftr" sz="quarter" idx="11"/>
          </p:nvPr>
        </p:nvSpPr>
        <p:spPr/>
        <p:txBody>
          <a:bodyPr rtlCol="0"/>
          <a:lstStyle/>
          <a:p>
            <a:pPr rtl="0"/>
            <a:endParaRPr lang="ro-RO" dirty="0"/>
          </a:p>
        </p:txBody>
      </p:sp>
      <p:sp>
        <p:nvSpPr>
          <p:cNvPr id="4" name="Substituent dată 3"/>
          <p:cNvSpPr>
            <a:spLocks noGrp="1"/>
          </p:cNvSpPr>
          <p:nvPr>
            <p:ph type="dt" sz="half" idx="10"/>
          </p:nvPr>
        </p:nvSpPr>
        <p:spPr/>
        <p:txBody>
          <a:bodyPr rtlCol="0"/>
          <a:lstStyle>
            <a:lvl1pPr>
              <a:defRPr/>
            </a:lvl1pPr>
          </a:lstStyle>
          <a:p>
            <a:pPr algn="r"/>
            <a:fld id="{319B55E7-A773-434D-89A4-9FBE07FADFBD}" type="datetime1">
              <a:rPr lang="ro-RO" smtClean="0"/>
              <a:pPr algn="r"/>
              <a:t>21.03.2023</a:t>
            </a:fld>
            <a:endParaRPr lang="ro-RO" dirty="0"/>
          </a:p>
        </p:txBody>
      </p:sp>
      <p:sp>
        <p:nvSpPr>
          <p:cNvPr id="6" name="Substituent număr diapozitiv 5"/>
          <p:cNvSpPr>
            <a:spLocks noGrp="1"/>
          </p:cNvSpPr>
          <p:nvPr>
            <p:ph type="sldNum" sz="quarter" idx="12"/>
          </p:nvPr>
        </p:nvSpPr>
        <p:spPr/>
        <p:txBody>
          <a:bodyPr rtlCol="0"/>
          <a:lstStyle>
            <a:lvl1pPr algn="r">
              <a:defRPr/>
            </a:lvl1pPr>
          </a:lstStyle>
          <a:p>
            <a:fld id="{CA8D9AD5-F248-4919-864A-CFD76CC027D6}" type="slidenum">
              <a:rPr lang="ro-RO" smtClean="0"/>
              <a:pPr/>
              <a:t>‹#›</a:t>
            </a:fld>
            <a:endParaRPr lang="ro-RO" dirty="0"/>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Dreptunghi 6"/>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rtl="0" fontAlgn="auto">
              <a:lnSpc>
                <a:spcPct val="100000"/>
              </a:lnSpc>
              <a:spcBef>
                <a:spcPts val="0"/>
              </a:spcBef>
              <a:spcAft>
                <a:spcPts val="0"/>
              </a:spcAft>
              <a:buClrTx/>
              <a:buSzTx/>
              <a:buFontTx/>
              <a:buNone/>
              <a:tabLst/>
            </a:pPr>
            <a:endParaRPr kumimoji="0" lang="ro-RO" b="0" i="0" u="none" strike="noStrike" kern="0" cap="none" spc="0" normalizeH="0" baseline="0" dirty="0">
              <a:ln>
                <a:noFill/>
              </a:ln>
              <a:solidFill>
                <a:prstClr val="white"/>
              </a:solidFill>
              <a:effectLst/>
              <a:uLnTx/>
              <a:uFillTx/>
              <a:latin typeface="Euphemia"/>
            </a:endParaRPr>
          </a:p>
        </p:txBody>
      </p:sp>
      <p:sp>
        <p:nvSpPr>
          <p:cNvPr id="8" name="Dreptunghi 7"/>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ro-RO" dirty="0"/>
          </a:p>
        </p:txBody>
      </p:sp>
      <p:sp>
        <p:nvSpPr>
          <p:cNvPr id="2" name="Substituent titlu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pPr rtl="0"/>
            <a:r>
              <a:rPr lang="ro-RO" dirty="0"/>
              <a:t>Clic pentru editare stil titlu</a:t>
            </a:r>
          </a:p>
        </p:txBody>
      </p:sp>
      <p:sp>
        <p:nvSpPr>
          <p:cNvPr id="3" name="Substituent text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ro-RO" dirty="0"/>
              <a:t>Clic pentru editare stiluri text Coordonator</a:t>
            </a:r>
          </a:p>
          <a:p>
            <a:pPr lvl="1" rtl="0"/>
            <a:r>
              <a:rPr lang="ro-RO" dirty="0"/>
              <a:t>Al doilea nivel</a:t>
            </a:r>
          </a:p>
          <a:p>
            <a:pPr lvl="2" rtl="0"/>
            <a:r>
              <a:rPr lang="ro-RO" dirty="0"/>
              <a:t>Al treilea nivel</a:t>
            </a:r>
          </a:p>
          <a:p>
            <a:pPr lvl="3" rtl="0"/>
            <a:r>
              <a:rPr lang="ro-RO" dirty="0"/>
              <a:t>Al patrulea nivel</a:t>
            </a:r>
          </a:p>
          <a:p>
            <a:pPr lvl="4" rtl="0"/>
            <a:r>
              <a:rPr lang="ro-RO" dirty="0"/>
              <a:t>Al cincilea nivel</a:t>
            </a:r>
          </a:p>
          <a:p>
            <a:pPr lvl="5" rtl="0"/>
            <a:r>
              <a:rPr lang="ro-RO" dirty="0"/>
              <a:t>Al șaselea</a:t>
            </a:r>
          </a:p>
          <a:p>
            <a:pPr lvl="6" rtl="0"/>
            <a:r>
              <a:rPr lang="ro-RO" dirty="0"/>
              <a:t>Al șaptelea</a:t>
            </a:r>
          </a:p>
          <a:p>
            <a:pPr lvl="7" rtl="0"/>
            <a:r>
              <a:rPr lang="ro-RO" dirty="0"/>
              <a:t>Al optulea</a:t>
            </a:r>
          </a:p>
          <a:p>
            <a:pPr lvl="8" rtl="0"/>
            <a:r>
              <a:rPr lang="ro-RO" dirty="0"/>
              <a:t>Al nouălea</a:t>
            </a:r>
          </a:p>
        </p:txBody>
      </p:sp>
      <p:sp>
        <p:nvSpPr>
          <p:cNvPr id="5" name="Substituent subsol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rtl="0">
              <a:defRPr sz="1100" cap="all" baseline="0">
                <a:solidFill>
                  <a:schemeClr val="bg2"/>
                </a:solidFill>
              </a:defRPr>
            </a:lvl1pPr>
          </a:lstStyle>
          <a:p>
            <a:pPr rtl="0"/>
            <a:endParaRPr lang="ro-RO" dirty="0"/>
          </a:p>
        </p:txBody>
      </p:sp>
      <p:sp>
        <p:nvSpPr>
          <p:cNvPr id="4" name="Substituent dată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rtl="0">
              <a:defRPr sz="1100">
                <a:solidFill>
                  <a:schemeClr val="bg2"/>
                </a:solidFill>
              </a:defRPr>
            </a:lvl1pPr>
          </a:lstStyle>
          <a:p>
            <a:pPr algn="r"/>
            <a:fld id="{45DBFB6A-E5E3-4DA3-AC6A-A55C66464FA2}" type="datetime1">
              <a:rPr lang="ro-RO" smtClean="0"/>
              <a:pPr algn="r"/>
              <a:t>21.03.2023</a:t>
            </a:fld>
            <a:endParaRPr lang="ro-RO" dirty="0"/>
          </a:p>
        </p:txBody>
      </p:sp>
      <p:sp>
        <p:nvSpPr>
          <p:cNvPr id="6" name="Substituent număr diapozitiv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l" rtl="0">
              <a:defRPr sz="1100">
                <a:solidFill>
                  <a:schemeClr val="bg2"/>
                </a:solidFill>
              </a:defRPr>
            </a:lvl1pPr>
          </a:lstStyle>
          <a:p>
            <a:pPr algn="r"/>
            <a:fld id="{CA8D9AD5-F248-4919-864A-CFD76CC027D6}" type="slidenum">
              <a:rPr lang="ro-RO" smtClean="0"/>
              <a:pPr algn="r"/>
              <a:t>‹#›</a:t>
            </a:fld>
            <a:endParaRPr lang="ro-RO" dirty="0"/>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80000"/>
        <a:buFont typeface="Wingdings" pitchFamily="2" charset="2"/>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80000"/>
        <a:buFont typeface="Wingdings" pitchFamily="2" charset="2"/>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80000"/>
        <a:buFont typeface="Wingdings" pitchFamily="2" charset="2"/>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itchFamily="2" charset="2"/>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360">
          <p15:clr>
            <a:srgbClr val="F26B43"/>
          </p15:clr>
        </p15:guide>
        <p15:guide id="2" pos="40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4.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arge building with a fountain in front of it&#10;&#10;Description automatically generated with low confidence">
            <a:extLst>
              <a:ext uri="{FF2B5EF4-FFF2-40B4-BE49-F238E27FC236}">
                <a16:creationId xmlns:a16="http://schemas.microsoft.com/office/drawing/2014/main" id="{AF7CEAC0-60B4-4B8A-A3A4-D6CF728E3F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7" y="0"/>
            <a:ext cx="12181426" cy="6858000"/>
          </a:xfrm>
          <a:prstGeom prst="rect">
            <a:avLst/>
          </a:prstGeom>
        </p:spPr>
      </p:pic>
      <p:sp>
        <p:nvSpPr>
          <p:cNvPr id="5" name="Rectangle 4">
            <a:extLst>
              <a:ext uri="{FF2B5EF4-FFF2-40B4-BE49-F238E27FC236}">
                <a16:creationId xmlns:a16="http://schemas.microsoft.com/office/drawing/2014/main" id="{A7515ACF-91EF-E509-90F5-C9D353DCC648}"/>
              </a:ext>
            </a:extLst>
          </p:cNvPr>
          <p:cNvSpPr/>
          <p:nvPr/>
        </p:nvSpPr>
        <p:spPr>
          <a:xfrm>
            <a:off x="1087729" y="3645024"/>
            <a:ext cx="3856143" cy="2243769"/>
          </a:xfrm>
          <a:prstGeom prst="rect">
            <a:avLst/>
          </a:prstGeom>
          <a:solidFill>
            <a:schemeClr val="bg2">
              <a:alpha val="22000"/>
            </a:schemeClr>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dirty="0"/>
          </a:p>
        </p:txBody>
      </p:sp>
      <p:sp>
        <p:nvSpPr>
          <p:cNvPr id="15" name="Freeform: Shape 14">
            <a:extLst>
              <a:ext uri="{FF2B5EF4-FFF2-40B4-BE49-F238E27FC236}">
                <a16:creationId xmlns:a16="http://schemas.microsoft.com/office/drawing/2014/main" id="{63B2DB25-E34E-8658-F445-9E895E280C3A}"/>
              </a:ext>
            </a:extLst>
          </p:cNvPr>
          <p:cNvSpPr/>
          <p:nvPr/>
        </p:nvSpPr>
        <p:spPr>
          <a:xfrm>
            <a:off x="1559496" y="206642"/>
            <a:ext cx="8568952" cy="1260140"/>
          </a:xfrm>
          <a:custGeom>
            <a:avLst/>
            <a:gdLst/>
            <a:ahLst/>
            <a:cxnLst/>
            <a:rect l="l" t="t" r="r" b="b"/>
            <a:pathLst>
              <a:path w="9505054" h="2014483">
                <a:moveTo>
                  <a:pt x="7965848" y="1737722"/>
                </a:moveTo>
                <a:cubicBezTo>
                  <a:pt x="7973773" y="1737722"/>
                  <a:pt x="7982002" y="1738560"/>
                  <a:pt x="7990537" y="1740237"/>
                </a:cubicBezTo>
                <a:cubicBezTo>
                  <a:pt x="7999071" y="1741913"/>
                  <a:pt x="8006997" y="1744123"/>
                  <a:pt x="8014311" y="1746866"/>
                </a:cubicBezTo>
                <a:lnTo>
                  <a:pt x="8014311" y="1774298"/>
                </a:lnTo>
                <a:cubicBezTo>
                  <a:pt x="8014311" y="1780699"/>
                  <a:pt x="8010959" y="1786490"/>
                  <a:pt x="8004253" y="1791672"/>
                </a:cubicBezTo>
                <a:cubicBezTo>
                  <a:pt x="7999071" y="1797768"/>
                  <a:pt x="7991832" y="1802644"/>
                  <a:pt x="7982536" y="1806302"/>
                </a:cubicBezTo>
                <a:cubicBezTo>
                  <a:pt x="7973239" y="1809960"/>
                  <a:pt x="7963409" y="1811788"/>
                  <a:pt x="7953047" y="1811788"/>
                </a:cubicBezTo>
                <a:cubicBezTo>
                  <a:pt x="7941464" y="1811788"/>
                  <a:pt x="7931710" y="1808359"/>
                  <a:pt x="7923785" y="1801501"/>
                </a:cubicBezTo>
                <a:cubicBezTo>
                  <a:pt x="7915861" y="1794643"/>
                  <a:pt x="7911899" y="1786033"/>
                  <a:pt x="7911899" y="1775670"/>
                </a:cubicBezTo>
                <a:cubicBezTo>
                  <a:pt x="7911899" y="1764697"/>
                  <a:pt x="7916928" y="1755629"/>
                  <a:pt x="7926986" y="1748466"/>
                </a:cubicBezTo>
                <a:cubicBezTo>
                  <a:pt x="7937045" y="1741303"/>
                  <a:pt x="7949998" y="1737722"/>
                  <a:pt x="7965848" y="1737722"/>
                </a:cubicBezTo>
                <a:close/>
                <a:moveTo>
                  <a:pt x="6646140" y="1660455"/>
                </a:moveTo>
                <a:cubicBezTo>
                  <a:pt x="6655589" y="1660455"/>
                  <a:pt x="6664352" y="1662284"/>
                  <a:pt x="6672429" y="1665942"/>
                </a:cubicBezTo>
                <a:cubicBezTo>
                  <a:pt x="6680507" y="1669599"/>
                  <a:pt x="6687517" y="1674628"/>
                  <a:pt x="6693460" y="1681029"/>
                </a:cubicBezTo>
                <a:cubicBezTo>
                  <a:pt x="6699404" y="1687430"/>
                  <a:pt x="6704052" y="1694974"/>
                  <a:pt x="6707405" y="1703661"/>
                </a:cubicBezTo>
                <a:cubicBezTo>
                  <a:pt x="6710758" y="1712347"/>
                  <a:pt x="6712434" y="1721720"/>
                  <a:pt x="6712434" y="1731779"/>
                </a:cubicBezTo>
                <a:cubicBezTo>
                  <a:pt x="6712434" y="1741227"/>
                  <a:pt x="6710911" y="1750371"/>
                  <a:pt x="6707862" y="1759210"/>
                </a:cubicBezTo>
                <a:cubicBezTo>
                  <a:pt x="6704814" y="1768050"/>
                  <a:pt x="6700547" y="1775822"/>
                  <a:pt x="6695061" y="1782528"/>
                </a:cubicBezTo>
                <a:cubicBezTo>
                  <a:pt x="6689574" y="1789233"/>
                  <a:pt x="6682945" y="1794567"/>
                  <a:pt x="6675173" y="1798530"/>
                </a:cubicBezTo>
                <a:cubicBezTo>
                  <a:pt x="6667400" y="1802492"/>
                  <a:pt x="6658942" y="1804473"/>
                  <a:pt x="6649798" y="1804473"/>
                </a:cubicBezTo>
                <a:cubicBezTo>
                  <a:pt x="6636692" y="1804473"/>
                  <a:pt x="6624500" y="1799977"/>
                  <a:pt x="6613222" y="1790986"/>
                </a:cubicBezTo>
                <a:cubicBezTo>
                  <a:pt x="6601945" y="1781994"/>
                  <a:pt x="6593562" y="1770640"/>
                  <a:pt x="6588076" y="1756924"/>
                </a:cubicBezTo>
                <a:lnTo>
                  <a:pt x="6588076" y="1700689"/>
                </a:lnTo>
                <a:cubicBezTo>
                  <a:pt x="6590210" y="1694898"/>
                  <a:pt x="6593334" y="1689564"/>
                  <a:pt x="6597448" y="1684687"/>
                </a:cubicBezTo>
                <a:cubicBezTo>
                  <a:pt x="6601563" y="1679810"/>
                  <a:pt x="6606212" y="1675543"/>
                  <a:pt x="6611393" y="1671885"/>
                </a:cubicBezTo>
                <a:cubicBezTo>
                  <a:pt x="6616575" y="1668228"/>
                  <a:pt x="6622214" y="1665408"/>
                  <a:pt x="6628310" y="1663427"/>
                </a:cubicBezTo>
                <a:cubicBezTo>
                  <a:pt x="6634406" y="1661446"/>
                  <a:pt x="6640349" y="1660455"/>
                  <a:pt x="6646140" y="1660455"/>
                </a:cubicBezTo>
                <a:close/>
                <a:moveTo>
                  <a:pt x="496648" y="1660455"/>
                </a:moveTo>
                <a:cubicBezTo>
                  <a:pt x="505792" y="1660455"/>
                  <a:pt x="514174" y="1662436"/>
                  <a:pt x="521794" y="1666399"/>
                </a:cubicBezTo>
                <a:cubicBezTo>
                  <a:pt x="529414" y="1670361"/>
                  <a:pt x="536044" y="1675695"/>
                  <a:pt x="541682" y="1682401"/>
                </a:cubicBezTo>
                <a:cubicBezTo>
                  <a:pt x="547321" y="1689106"/>
                  <a:pt x="551665" y="1696879"/>
                  <a:pt x="554713" y="1705718"/>
                </a:cubicBezTo>
                <a:cubicBezTo>
                  <a:pt x="557761" y="1714557"/>
                  <a:pt x="559285" y="1723854"/>
                  <a:pt x="559285" y="1733607"/>
                </a:cubicBezTo>
                <a:cubicBezTo>
                  <a:pt x="559285" y="1743361"/>
                  <a:pt x="557684" y="1752505"/>
                  <a:pt x="554484" y="1761039"/>
                </a:cubicBezTo>
                <a:cubicBezTo>
                  <a:pt x="551284" y="1769574"/>
                  <a:pt x="546712" y="1777041"/>
                  <a:pt x="540768" y="1783442"/>
                </a:cubicBezTo>
                <a:cubicBezTo>
                  <a:pt x="534824" y="1789843"/>
                  <a:pt x="527814" y="1794948"/>
                  <a:pt x="519737" y="1798758"/>
                </a:cubicBezTo>
                <a:cubicBezTo>
                  <a:pt x="511660" y="1802568"/>
                  <a:pt x="502744" y="1804473"/>
                  <a:pt x="492991" y="1804473"/>
                </a:cubicBezTo>
                <a:cubicBezTo>
                  <a:pt x="487200" y="1804473"/>
                  <a:pt x="481256" y="1803483"/>
                  <a:pt x="475160" y="1801501"/>
                </a:cubicBezTo>
                <a:cubicBezTo>
                  <a:pt x="469064" y="1799520"/>
                  <a:pt x="463425" y="1796777"/>
                  <a:pt x="458243" y="1793272"/>
                </a:cubicBezTo>
                <a:cubicBezTo>
                  <a:pt x="453062" y="1789767"/>
                  <a:pt x="448414" y="1785576"/>
                  <a:pt x="444299" y="1780699"/>
                </a:cubicBezTo>
                <a:cubicBezTo>
                  <a:pt x="440184" y="1775822"/>
                  <a:pt x="437060" y="1770336"/>
                  <a:pt x="434926" y="1764240"/>
                </a:cubicBezTo>
                <a:lnTo>
                  <a:pt x="434926" y="1707090"/>
                </a:lnTo>
                <a:cubicBezTo>
                  <a:pt x="440717" y="1693983"/>
                  <a:pt x="449023" y="1682934"/>
                  <a:pt x="459844" y="1673943"/>
                </a:cubicBezTo>
                <a:cubicBezTo>
                  <a:pt x="470664" y="1664951"/>
                  <a:pt x="482932" y="1660455"/>
                  <a:pt x="496648" y="1660455"/>
                </a:cubicBezTo>
                <a:close/>
                <a:moveTo>
                  <a:pt x="3961386" y="1652683"/>
                </a:moveTo>
                <a:cubicBezTo>
                  <a:pt x="3978150" y="1652683"/>
                  <a:pt x="3992399" y="1658093"/>
                  <a:pt x="4004134" y="1668913"/>
                </a:cubicBezTo>
                <a:cubicBezTo>
                  <a:pt x="4015869" y="1679734"/>
                  <a:pt x="4022499" y="1694136"/>
                  <a:pt x="4024022" y="1712119"/>
                </a:cubicBezTo>
                <a:lnTo>
                  <a:pt x="3899664" y="1712119"/>
                </a:lnTo>
                <a:cubicBezTo>
                  <a:pt x="3900273" y="1703280"/>
                  <a:pt x="3902331" y="1695202"/>
                  <a:pt x="3905836" y="1687887"/>
                </a:cubicBezTo>
                <a:cubicBezTo>
                  <a:pt x="3909341" y="1680572"/>
                  <a:pt x="3913837" y="1674324"/>
                  <a:pt x="3919323" y="1669142"/>
                </a:cubicBezTo>
                <a:cubicBezTo>
                  <a:pt x="3924810" y="1663960"/>
                  <a:pt x="3931134" y="1659922"/>
                  <a:pt x="3938297" y="1657026"/>
                </a:cubicBezTo>
                <a:cubicBezTo>
                  <a:pt x="3945460" y="1654131"/>
                  <a:pt x="3953156" y="1652683"/>
                  <a:pt x="3961386" y="1652683"/>
                </a:cubicBezTo>
                <a:close/>
                <a:moveTo>
                  <a:pt x="2545361" y="1612449"/>
                </a:moveTo>
                <a:lnTo>
                  <a:pt x="2545361" y="1852022"/>
                </a:lnTo>
                <a:lnTo>
                  <a:pt x="2606626" y="1852022"/>
                </a:lnTo>
                <a:lnTo>
                  <a:pt x="2606626" y="1612449"/>
                </a:lnTo>
                <a:close/>
                <a:moveTo>
                  <a:pt x="1114325" y="1612449"/>
                </a:moveTo>
                <a:lnTo>
                  <a:pt x="1114325" y="1762411"/>
                </a:lnTo>
                <a:cubicBezTo>
                  <a:pt x="1114325" y="1793500"/>
                  <a:pt x="1120726" y="1816970"/>
                  <a:pt x="1133528" y="1832820"/>
                </a:cubicBezTo>
                <a:cubicBezTo>
                  <a:pt x="1146329" y="1848669"/>
                  <a:pt x="1165075" y="1856594"/>
                  <a:pt x="1189763" y="1856594"/>
                </a:cubicBezTo>
                <a:cubicBezTo>
                  <a:pt x="1210185" y="1856594"/>
                  <a:pt x="1228702" y="1852479"/>
                  <a:pt x="1245314" y="1844250"/>
                </a:cubicBezTo>
                <a:cubicBezTo>
                  <a:pt x="1261925" y="1836020"/>
                  <a:pt x="1275717" y="1823676"/>
                  <a:pt x="1286690" y="1807216"/>
                </a:cubicBezTo>
                <a:lnTo>
                  <a:pt x="1288061" y="1826876"/>
                </a:lnTo>
                <a:cubicBezTo>
                  <a:pt x="1289585" y="1835715"/>
                  <a:pt x="1293472" y="1842650"/>
                  <a:pt x="1299720" y="1847679"/>
                </a:cubicBezTo>
                <a:cubicBezTo>
                  <a:pt x="1305968" y="1852708"/>
                  <a:pt x="1314579" y="1855223"/>
                  <a:pt x="1325552" y="1855223"/>
                </a:cubicBezTo>
                <a:cubicBezTo>
                  <a:pt x="1329209" y="1855223"/>
                  <a:pt x="1333477" y="1854994"/>
                  <a:pt x="1338353" y="1854537"/>
                </a:cubicBezTo>
                <a:cubicBezTo>
                  <a:pt x="1343230" y="1854080"/>
                  <a:pt x="1348869" y="1853241"/>
                  <a:pt x="1355270" y="1852022"/>
                </a:cubicBezTo>
                <a:lnTo>
                  <a:pt x="1355270" y="1799901"/>
                </a:lnTo>
                <a:cubicBezTo>
                  <a:pt x="1349174" y="1799596"/>
                  <a:pt x="1344907" y="1798072"/>
                  <a:pt x="1342468" y="1795329"/>
                </a:cubicBezTo>
                <a:cubicBezTo>
                  <a:pt x="1340030" y="1792586"/>
                  <a:pt x="1338811" y="1788014"/>
                  <a:pt x="1338811" y="1781613"/>
                </a:cubicBezTo>
                <a:lnTo>
                  <a:pt x="1338811" y="1612449"/>
                </a:lnTo>
                <a:lnTo>
                  <a:pt x="1277546" y="1612449"/>
                </a:lnTo>
                <a:lnTo>
                  <a:pt x="1277546" y="1761039"/>
                </a:lnTo>
                <a:cubicBezTo>
                  <a:pt x="1270535" y="1775670"/>
                  <a:pt x="1261468" y="1786566"/>
                  <a:pt x="1250342" y="1793729"/>
                </a:cubicBezTo>
                <a:cubicBezTo>
                  <a:pt x="1239217" y="1800892"/>
                  <a:pt x="1227559" y="1804473"/>
                  <a:pt x="1215367" y="1804473"/>
                </a:cubicBezTo>
                <a:cubicBezTo>
                  <a:pt x="1188849" y="1804473"/>
                  <a:pt x="1175590" y="1786033"/>
                  <a:pt x="1175590" y="1749152"/>
                </a:cubicBezTo>
                <a:lnTo>
                  <a:pt x="1175590" y="1612449"/>
                </a:lnTo>
                <a:close/>
                <a:moveTo>
                  <a:pt x="8744155" y="1608334"/>
                </a:moveTo>
                <a:cubicBezTo>
                  <a:pt x="8723124" y="1608334"/>
                  <a:pt x="8704226" y="1612602"/>
                  <a:pt x="8687462" y="1621136"/>
                </a:cubicBezTo>
                <a:cubicBezTo>
                  <a:pt x="8670698" y="1629670"/>
                  <a:pt x="8657897" y="1641558"/>
                  <a:pt x="8649057" y="1656798"/>
                </a:cubicBezTo>
                <a:lnTo>
                  <a:pt x="8649057" y="1612449"/>
                </a:lnTo>
                <a:lnTo>
                  <a:pt x="8593736" y="1612449"/>
                </a:lnTo>
                <a:lnTo>
                  <a:pt x="8593736" y="1852022"/>
                </a:lnTo>
                <a:lnTo>
                  <a:pt x="8655001" y="1852022"/>
                </a:lnTo>
                <a:lnTo>
                  <a:pt x="8655001" y="1712119"/>
                </a:lnTo>
                <a:cubicBezTo>
                  <a:pt x="8657135" y="1704804"/>
                  <a:pt x="8660487" y="1698098"/>
                  <a:pt x="8665059" y="1692002"/>
                </a:cubicBezTo>
                <a:cubicBezTo>
                  <a:pt x="8669631" y="1685906"/>
                  <a:pt x="8674736" y="1680648"/>
                  <a:pt x="8680376" y="1676229"/>
                </a:cubicBezTo>
                <a:cubicBezTo>
                  <a:pt x="8686014" y="1671809"/>
                  <a:pt x="8692034" y="1668380"/>
                  <a:pt x="8698435" y="1665942"/>
                </a:cubicBezTo>
                <a:cubicBezTo>
                  <a:pt x="8704836" y="1663503"/>
                  <a:pt x="8711084" y="1662284"/>
                  <a:pt x="8717180" y="1662284"/>
                </a:cubicBezTo>
                <a:cubicBezTo>
                  <a:pt x="8729067" y="1662284"/>
                  <a:pt x="8738364" y="1666704"/>
                  <a:pt x="8745069" y="1675543"/>
                </a:cubicBezTo>
                <a:cubicBezTo>
                  <a:pt x="8751775" y="1684382"/>
                  <a:pt x="8755127" y="1698403"/>
                  <a:pt x="8755127" y="1717605"/>
                </a:cubicBezTo>
                <a:lnTo>
                  <a:pt x="8755127" y="1852022"/>
                </a:lnTo>
                <a:lnTo>
                  <a:pt x="8816392" y="1852022"/>
                </a:lnTo>
                <a:lnTo>
                  <a:pt x="8816392" y="1702518"/>
                </a:lnTo>
                <a:cubicBezTo>
                  <a:pt x="8816392" y="1690935"/>
                  <a:pt x="8815402" y="1679505"/>
                  <a:pt x="8813420" y="1668228"/>
                </a:cubicBezTo>
                <a:cubicBezTo>
                  <a:pt x="8811440" y="1656950"/>
                  <a:pt x="8807858" y="1646892"/>
                  <a:pt x="8802676" y="1638052"/>
                </a:cubicBezTo>
                <a:cubicBezTo>
                  <a:pt x="8797495" y="1629213"/>
                  <a:pt x="8790180" y="1622050"/>
                  <a:pt x="8780731" y="1616564"/>
                </a:cubicBezTo>
                <a:cubicBezTo>
                  <a:pt x="8771282" y="1611078"/>
                  <a:pt x="8759090" y="1608334"/>
                  <a:pt x="8744155" y="1608334"/>
                </a:cubicBezTo>
                <a:close/>
                <a:moveTo>
                  <a:pt x="7966763" y="1608334"/>
                </a:moveTo>
                <a:cubicBezTo>
                  <a:pt x="7931101" y="1608334"/>
                  <a:pt x="7897877" y="1618545"/>
                  <a:pt x="7867093" y="1638967"/>
                </a:cubicBezTo>
                <a:lnTo>
                  <a:pt x="7885839" y="1677829"/>
                </a:lnTo>
                <a:cubicBezTo>
                  <a:pt x="7898640" y="1668990"/>
                  <a:pt x="7911136" y="1662284"/>
                  <a:pt x="7923329" y="1657712"/>
                </a:cubicBezTo>
                <a:cubicBezTo>
                  <a:pt x="7935521" y="1653140"/>
                  <a:pt x="7948017" y="1650854"/>
                  <a:pt x="7960819" y="1650854"/>
                </a:cubicBezTo>
                <a:cubicBezTo>
                  <a:pt x="7978497" y="1650854"/>
                  <a:pt x="7991832" y="1655121"/>
                  <a:pt x="8000824" y="1663656"/>
                </a:cubicBezTo>
                <a:cubicBezTo>
                  <a:pt x="8009815" y="1672190"/>
                  <a:pt x="8014311" y="1684382"/>
                  <a:pt x="8014311" y="1700232"/>
                </a:cubicBezTo>
                <a:lnTo>
                  <a:pt x="8014311" y="1713948"/>
                </a:lnTo>
                <a:cubicBezTo>
                  <a:pt x="8006387" y="1710595"/>
                  <a:pt x="7997319" y="1708004"/>
                  <a:pt x="7987108" y="1706175"/>
                </a:cubicBezTo>
                <a:cubicBezTo>
                  <a:pt x="7976897" y="1704346"/>
                  <a:pt x="7966457" y="1703432"/>
                  <a:pt x="7955790" y="1703432"/>
                </a:cubicBezTo>
                <a:cubicBezTo>
                  <a:pt x="7940855" y="1703432"/>
                  <a:pt x="7927139" y="1705337"/>
                  <a:pt x="7914642" y="1709147"/>
                </a:cubicBezTo>
                <a:cubicBezTo>
                  <a:pt x="7902145" y="1712957"/>
                  <a:pt x="7891401" y="1718215"/>
                  <a:pt x="7882409" y="1724920"/>
                </a:cubicBezTo>
                <a:cubicBezTo>
                  <a:pt x="7873417" y="1731626"/>
                  <a:pt x="7866407" y="1739779"/>
                  <a:pt x="7861378" y="1749381"/>
                </a:cubicBezTo>
                <a:cubicBezTo>
                  <a:pt x="7856349" y="1758982"/>
                  <a:pt x="7853834" y="1769421"/>
                  <a:pt x="7853834" y="1780699"/>
                </a:cubicBezTo>
                <a:cubicBezTo>
                  <a:pt x="7853834" y="1791672"/>
                  <a:pt x="7855891" y="1801730"/>
                  <a:pt x="7860007" y="1810874"/>
                </a:cubicBezTo>
                <a:cubicBezTo>
                  <a:pt x="7864121" y="1820018"/>
                  <a:pt x="7869836" y="1828019"/>
                  <a:pt x="7877151" y="1834877"/>
                </a:cubicBezTo>
                <a:cubicBezTo>
                  <a:pt x="7884467" y="1841735"/>
                  <a:pt x="7893153" y="1847069"/>
                  <a:pt x="7903212" y="1850879"/>
                </a:cubicBezTo>
                <a:cubicBezTo>
                  <a:pt x="7913270" y="1854689"/>
                  <a:pt x="7924091" y="1856594"/>
                  <a:pt x="7935673" y="1856594"/>
                </a:cubicBezTo>
                <a:cubicBezTo>
                  <a:pt x="7953047" y="1856594"/>
                  <a:pt x="7969353" y="1852937"/>
                  <a:pt x="7984593" y="1845621"/>
                </a:cubicBezTo>
                <a:cubicBezTo>
                  <a:pt x="7999833" y="1838306"/>
                  <a:pt x="8012787" y="1827638"/>
                  <a:pt x="8023455" y="1813617"/>
                </a:cubicBezTo>
                <a:lnTo>
                  <a:pt x="8024827" y="1826876"/>
                </a:lnTo>
                <a:cubicBezTo>
                  <a:pt x="8026351" y="1835410"/>
                  <a:pt x="8030161" y="1842192"/>
                  <a:pt x="8036257" y="1847222"/>
                </a:cubicBezTo>
                <a:cubicBezTo>
                  <a:pt x="8042353" y="1852251"/>
                  <a:pt x="8051192" y="1854918"/>
                  <a:pt x="8062775" y="1855223"/>
                </a:cubicBezTo>
                <a:cubicBezTo>
                  <a:pt x="8066432" y="1855223"/>
                  <a:pt x="8070775" y="1854994"/>
                  <a:pt x="8075805" y="1854537"/>
                </a:cubicBezTo>
                <a:cubicBezTo>
                  <a:pt x="8080834" y="1854080"/>
                  <a:pt x="8086244" y="1853241"/>
                  <a:pt x="8092035" y="1852022"/>
                </a:cubicBezTo>
                <a:lnTo>
                  <a:pt x="8092035" y="1799901"/>
                </a:lnTo>
                <a:cubicBezTo>
                  <a:pt x="8085939" y="1799596"/>
                  <a:pt x="8081672" y="1798072"/>
                  <a:pt x="8079233" y="1795329"/>
                </a:cubicBezTo>
                <a:cubicBezTo>
                  <a:pt x="8076795" y="1792586"/>
                  <a:pt x="8075577" y="1788014"/>
                  <a:pt x="8075577" y="1781613"/>
                </a:cubicBezTo>
                <a:lnTo>
                  <a:pt x="8075577" y="1707090"/>
                </a:lnTo>
                <a:cubicBezTo>
                  <a:pt x="8075577" y="1675086"/>
                  <a:pt x="8066051" y="1650625"/>
                  <a:pt x="8047001" y="1633709"/>
                </a:cubicBezTo>
                <a:cubicBezTo>
                  <a:pt x="8027951" y="1616793"/>
                  <a:pt x="8001205" y="1608334"/>
                  <a:pt x="7966763" y="1608334"/>
                </a:cubicBezTo>
                <a:close/>
                <a:moveTo>
                  <a:pt x="6663056" y="1608334"/>
                </a:moveTo>
                <a:cubicBezTo>
                  <a:pt x="6644769" y="1608334"/>
                  <a:pt x="6628614" y="1612373"/>
                  <a:pt x="6614594" y="1620450"/>
                </a:cubicBezTo>
                <a:cubicBezTo>
                  <a:pt x="6600573" y="1628527"/>
                  <a:pt x="6589143" y="1639576"/>
                  <a:pt x="6580303" y="1653597"/>
                </a:cubicBezTo>
                <a:lnTo>
                  <a:pt x="6580303" y="1612449"/>
                </a:lnTo>
                <a:lnTo>
                  <a:pt x="6526811" y="1612449"/>
                </a:lnTo>
                <a:lnTo>
                  <a:pt x="6526811" y="1949406"/>
                </a:lnTo>
                <a:lnTo>
                  <a:pt x="6588076" y="1949406"/>
                </a:lnTo>
                <a:lnTo>
                  <a:pt x="6588076" y="1809960"/>
                </a:lnTo>
                <a:cubicBezTo>
                  <a:pt x="6596001" y="1824285"/>
                  <a:pt x="6606974" y="1835639"/>
                  <a:pt x="6620995" y="1844021"/>
                </a:cubicBezTo>
                <a:cubicBezTo>
                  <a:pt x="6635015" y="1852403"/>
                  <a:pt x="6651322" y="1856594"/>
                  <a:pt x="6669915" y="1856594"/>
                </a:cubicBezTo>
                <a:cubicBezTo>
                  <a:pt x="6685155" y="1856594"/>
                  <a:pt x="6699252" y="1853394"/>
                  <a:pt x="6712206" y="1846993"/>
                </a:cubicBezTo>
                <a:cubicBezTo>
                  <a:pt x="6725160" y="1840592"/>
                  <a:pt x="6736285" y="1831753"/>
                  <a:pt x="6745581" y="1820475"/>
                </a:cubicBezTo>
                <a:cubicBezTo>
                  <a:pt x="6754878" y="1809198"/>
                  <a:pt x="6762117" y="1795939"/>
                  <a:pt x="6767298" y="1780699"/>
                </a:cubicBezTo>
                <a:cubicBezTo>
                  <a:pt x="6772480" y="1765459"/>
                  <a:pt x="6775071" y="1749152"/>
                  <a:pt x="6775071" y="1731779"/>
                </a:cubicBezTo>
                <a:cubicBezTo>
                  <a:pt x="6775071" y="1715014"/>
                  <a:pt x="6772252" y="1699089"/>
                  <a:pt x="6766612" y="1684001"/>
                </a:cubicBezTo>
                <a:cubicBezTo>
                  <a:pt x="6760974" y="1668913"/>
                  <a:pt x="6753202" y="1655807"/>
                  <a:pt x="6743295" y="1644682"/>
                </a:cubicBezTo>
                <a:cubicBezTo>
                  <a:pt x="6733389" y="1633557"/>
                  <a:pt x="6721578" y="1624717"/>
                  <a:pt x="6707862" y="1618164"/>
                </a:cubicBezTo>
                <a:cubicBezTo>
                  <a:pt x="6694146" y="1611611"/>
                  <a:pt x="6679211" y="1608334"/>
                  <a:pt x="6663056" y="1608334"/>
                </a:cubicBezTo>
                <a:close/>
                <a:moveTo>
                  <a:pt x="3962300" y="1608334"/>
                </a:moveTo>
                <a:cubicBezTo>
                  <a:pt x="3942793" y="1608334"/>
                  <a:pt x="3925191" y="1611687"/>
                  <a:pt x="3909493" y="1618393"/>
                </a:cubicBezTo>
                <a:cubicBezTo>
                  <a:pt x="3893796" y="1625098"/>
                  <a:pt x="3880461" y="1634166"/>
                  <a:pt x="3869488" y="1645596"/>
                </a:cubicBezTo>
                <a:cubicBezTo>
                  <a:pt x="3858516" y="1657026"/>
                  <a:pt x="3850134" y="1670285"/>
                  <a:pt x="3844343" y="1685373"/>
                </a:cubicBezTo>
                <a:cubicBezTo>
                  <a:pt x="3838551" y="1700460"/>
                  <a:pt x="3835656" y="1716538"/>
                  <a:pt x="3835656" y="1733607"/>
                </a:cubicBezTo>
                <a:cubicBezTo>
                  <a:pt x="3835656" y="1750066"/>
                  <a:pt x="3838628" y="1765764"/>
                  <a:pt x="3844571" y="1780699"/>
                </a:cubicBezTo>
                <a:cubicBezTo>
                  <a:pt x="3850515" y="1795634"/>
                  <a:pt x="3858973" y="1808740"/>
                  <a:pt x="3869946" y="1820018"/>
                </a:cubicBezTo>
                <a:cubicBezTo>
                  <a:pt x="3880918" y="1831296"/>
                  <a:pt x="3894177" y="1840211"/>
                  <a:pt x="3909722" y="1846764"/>
                </a:cubicBezTo>
                <a:cubicBezTo>
                  <a:pt x="3925267" y="1853318"/>
                  <a:pt x="3942640" y="1856594"/>
                  <a:pt x="3961843" y="1856594"/>
                </a:cubicBezTo>
                <a:cubicBezTo>
                  <a:pt x="3988666" y="1856594"/>
                  <a:pt x="4011754" y="1850727"/>
                  <a:pt x="4031109" y="1838992"/>
                </a:cubicBezTo>
                <a:cubicBezTo>
                  <a:pt x="4050463" y="1827257"/>
                  <a:pt x="4064561" y="1812246"/>
                  <a:pt x="4073400" y="1793958"/>
                </a:cubicBezTo>
                <a:lnTo>
                  <a:pt x="4020822" y="1779327"/>
                </a:lnTo>
                <a:cubicBezTo>
                  <a:pt x="4016859" y="1789081"/>
                  <a:pt x="4009468" y="1796929"/>
                  <a:pt x="3998648" y="1802873"/>
                </a:cubicBezTo>
                <a:cubicBezTo>
                  <a:pt x="3987827" y="1808817"/>
                  <a:pt x="3976321" y="1811788"/>
                  <a:pt x="3964129" y="1811788"/>
                </a:cubicBezTo>
                <a:cubicBezTo>
                  <a:pt x="3956204" y="1811788"/>
                  <a:pt x="3948584" y="1810417"/>
                  <a:pt x="3941269" y="1807674"/>
                </a:cubicBezTo>
                <a:cubicBezTo>
                  <a:pt x="3933954" y="1804930"/>
                  <a:pt x="3927401" y="1800968"/>
                  <a:pt x="3921609" y="1795786"/>
                </a:cubicBezTo>
                <a:cubicBezTo>
                  <a:pt x="3915818" y="1790605"/>
                  <a:pt x="3911094" y="1784356"/>
                  <a:pt x="3907436" y="1777041"/>
                </a:cubicBezTo>
                <a:cubicBezTo>
                  <a:pt x="3903779" y="1769726"/>
                  <a:pt x="3901492" y="1761344"/>
                  <a:pt x="3900578" y="1751895"/>
                </a:cubicBezTo>
                <a:lnTo>
                  <a:pt x="4085744" y="1751895"/>
                </a:lnTo>
                <a:cubicBezTo>
                  <a:pt x="4086354" y="1749457"/>
                  <a:pt x="4086735" y="1746409"/>
                  <a:pt x="4086887" y="1742751"/>
                </a:cubicBezTo>
                <a:cubicBezTo>
                  <a:pt x="4087039" y="1739094"/>
                  <a:pt x="4087116" y="1735284"/>
                  <a:pt x="4087116" y="1731321"/>
                </a:cubicBezTo>
                <a:cubicBezTo>
                  <a:pt x="4087116" y="1715167"/>
                  <a:pt x="4084297" y="1699622"/>
                  <a:pt x="4078657" y="1684687"/>
                </a:cubicBezTo>
                <a:cubicBezTo>
                  <a:pt x="4073019" y="1669752"/>
                  <a:pt x="4064789" y="1656645"/>
                  <a:pt x="4053969" y="1645368"/>
                </a:cubicBezTo>
                <a:cubicBezTo>
                  <a:pt x="4043148" y="1634090"/>
                  <a:pt x="4030042" y="1625098"/>
                  <a:pt x="4014649" y="1618393"/>
                </a:cubicBezTo>
                <a:cubicBezTo>
                  <a:pt x="3999257" y="1611687"/>
                  <a:pt x="3981808" y="1608334"/>
                  <a:pt x="3962300" y="1608334"/>
                </a:cubicBezTo>
                <a:close/>
                <a:moveTo>
                  <a:pt x="3267280" y="1608334"/>
                </a:moveTo>
                <a:cubicBezTo>
                  <a:pt x="3246249" y="1608334"/>
                  <a:pt x="3227351" y="1612602"/>
                  <a:pt x="3210587" y="1621136"/>
                </a:cubicBezTo>
                <a:cubicBezTo>
                  <a:pt x="3193823" y="1629670"/>
                  <a:pt x="3181022" y="1641558"/>
                  <a:pt x="3172182" y="1656798"/>
                </a:cubicBezTo>
                <a:lnTo>
                  <a:pt x="3172182" y="1612449"/>
                </a:lnTo>
                <a:lnTo>
                  <a:pt x="3116861" y="1612449"/>
                </a:lnTo>
                <a:lnTo>
                  <a:pt x="3116861" y="1852022"/>
                </a:lnTo>
                <a:lnTo>
                  <a:pt x="3178126" y="1852022"/>
                </a:lnTo>
                <a:lnTo>
                  <a:pt x="3178126" y="1712119"/>
                </a:lnTo>
                <a:cubicBezTo>
                  <a:pt x="3180259" y="1704804"/>
                  <a:pt x="3183613" y="1698098"/>
                  <a:pt x="3188185" y="1692002"/>
                </a:cubicBezTo>
                <a:cubicBezTo>
                  <a:pt x="3192756" y="1685906"/>
                  <a:pt x="3197862" y="1680648"/>
                  <a:pt x="3203501" y="1676229"/>
                </a:cubicBezTo>
                <a:cubicBezTo>
                  <a:pt x="3209139" y="1671809"/>
                  <a:pt x="3215159" y="1668380"/>
                  <a:pt x="3221560" y="1665942"/>
                </a:cubicBezTo>
                <a:cubicBezTo>
                  <a:pt x="3227961" y="1663503"/>
                  <a:pt x="3234209" y="1662284"/>
                  <a:pt x="3240305" y="1662284"/>
                </a:cubicBezTo>
                <a:cubicBezTo>
                  <a:pt x="3252192" y="1662284"/>
                  <a:pt x="3261489" y="1666704"/>
                  <a:pt x="3268194" y="1675543"/>
                </a:cubicBezTo>
                <a:cubicBezTo>
                  <a:pt x="3274900" y="1684382"/>
                  <a:pt x="3278253" y="1698403"/>
                  <a:pt x="3278253" y="1717605"/>
                </a:cubicBezTo>
                <a:lnTo>
                  <a:pt x="3278253" y="1852022"/>
                </a:lnTo>
                <a:lnTo>
                  <a:pt x="3339518" y="1852022"/>
                </a:lnTo>
                <a:lnTo>
                  <a:pt x="3339518" y="1702518"/>
                </a:lnTo>
                <a:cubicBezTo>
                  <a:pt x="3339518" y="1690935"/>
                  <a:pt x="3338527" y="1679505"/>
                  <a:pt x="3336546" y="1668228"/>
                </a:cubicBezTo>
                <a:cubicBezTo>
                  <a:pt x="3334564" y="1656950"/>
                  <a:pt x="3330983" y="1646892"/>
                  <a:pt x="3325802" y="1638052"/>
                </a:cubicBezTo>
                <a:cubicBezTo>
                  <a:pt x="3320620" y="1629213"/>
                  <a:pt x="3313305" y="1622050"/>
                  <a:pt x="3303856" y="1616564"/>
                </a:cubicBezTo>
                <a:cubicBezTo>
                  <a:pt x="3294407" y="1611078"/>
                  <a:pt x="3282215" y="1608334"/>
                  <a:pt x="3267280" y="1608334"/>
                </a:cubicBezTo>
                <a:close/>
                <a:moveTo>
                  <a:pt x="5358208" y="1607877"/>
                </a:moveTo>
                <a:cubicBezTo>
                  <a:pt x="5344492" y="1607877"/>
                  <a:pt x="5331767" y="1609706"/>
                  <a:pt x="5320031" y="1613364"/>
                </a:cubicBezTo>
                <a:cubicBezTo>
                  <a:pt x="5308297" y="1617021"/>
                  <a:pt x="5298086" y="1622279"/>
                  <a:pt x="5289399" y="1629137"/>
                </a:cubicBezTo>
                <a:cubicBezTo>
                  <a:pt x="5280712" y="1635995"/>
                  <a:pt x="5273931" y="1644301"/>
                  <a:pt x="5269054" y="1654054"/>
                </a:cubicBezTo>
                <a:cubicBezTo>
                  <a:pt x="5264177" y="1663808"/>
                  <a:pt x="5261739" y="1674781"/>
                  <a:pt x="5261739" y="1686973"/>
                </a:cubicBezTo>
                <a:cubicBezTo>
                  <a:pt x="5261739" y="1696117"/>
                  <a:pt x="5263263" y="1704042"/>
                  <a:pt x="5266311" y="1710747"/>
                </a:cubicBezTo>
                <a:cubicBezTo>
                  <a:pt x="5269359" y="1717453"/>
                  <a:pt x="5274236" y="1723396"/>
                  <a:pt x="5280941" y="1728578"/>
                </a:cubicBezTo>
                <a:cubicBezTo>
                  <a:pt x="5287647" y="1733760"/>
                  <a:pt x="5296486" y="1738332"/>
                  <a:pt x="5307459" y="1742294"/>
                </a:cubicBezTo>
                <a:cubicBezTo>
                  <a:pt x="5318432" y="1746256"/>
                  <a:pt x="5331690" y="1750066"/>
                  <a:pt x="5347235" y="1753724"/>
                </a:cubicBezTo>
                <a:cubicBezTo>
                  <a:pt x="5367657" y="1758601"/>
                  <a:pt x="5382211" y="1763097"/>
                  <a:pt x="5390897" y="1767211"/>
                </a:cubicBezTo>
                <a:cubicBezTo>
                  <a:pt x="5399585" y="1771326"/>
                  <a:pt x="5403928" y="1777651"/>
                  <a:pt x="5403928" y="1786185"/>
                </a:cubicBezTo>
                <a:cubicBezTo>
                  <a:pt x="5403928" y="1794720"/>
                  <a:pt x="5400270" y="1801273"/>
                  <a:pt x="5392955" y="1805845"/>
                </a:cubicBezTo>
                <a:cubicBezTo>
                  <a:pt x="5385640" y="1810417"/>
                  <a:pt x="5375582" y="1812703"/>
                  <a:pt x="5362780" y="1812703"/>
                </a:cubicBezTo>
                <a:cubicBezTo>
                  <a:pt x="5334434" y="1812703"/>
                  <a:pt x="5305020" y="1802797"/>
                  <a:pt x="5274540" y="1782985"/>
                </a:cubicBezTo>
                <a:lnTo>
                  <a:pt x="5249851" y="1824590"/>
                </a:lnTo>
                <a:cubicBezTo>
                  <a:pt x="5256862" y="1829467"/>
                  <a:pt x="5264939" y="1833886"/>
                  <a:pt x="5274083" y="1837849"/>
                </a:cubicBezTo>
                <a:cubicBezTo>
                  <a:pt x="5283227" y="1841811"/>
                  <a:pt x="5292828" y="1845164"/>
                  <a:pt x="5302887" y="1847907"/>
                </a:cubicBezTo>
                <a:cubicBezTo>
                  <a:pt x="5312945" y="1850651"/>
                  <a:pt x="5323232" y="1852784"/>
                  <a:pt x="5333747" y="1854308"/>
                </a:cubicBezTo>
                <a:cubicBezTo>
                  <a:pt x="5344263" y="1855832"/>
                  <a:pt x="5354398" y="1856594"/>
                  <a:pt x="5364151" y="1856594"/>
                </a:cubicBezTo>
                <a:cubicBezTo>
                  <a:pt x="5379087" y="1856594"/>
                  <a:pt x="5392726" y="1854842"/>
                  <a:pt x="5405071" y="1851336"/>
                </a:cubicBezTo>
                <a:cubicBezTo>
                  <a:pt x="5417415" y="1847831"/>
                  <a:pt x="5427855" y="1842802"/>
                  <a:pt x="5436389" y="1836249"/>
                </a:cubicBezTo>
                <a:cubicBezTo>
                  <a:pt x="5444924" y="1829695"/>
                  <a:pt x="5451553" y="1821694"/>
                  <a:pt x="5456277" y="1812246"/>
                </a:cubicBezTo>
                <a:cubicBezTo>
                  <a:pt x="5461002" y="1802797"/>
                  <a:pt x="5463364" y="1792281"/>
                  <a:pt x="5463364" y="1780699"/>
                </a:cubicBezTo>
                <a:cubicBezTo>
                  <a:pt x="5463364" y="1770640"/>
                  <a:pt x="5461611" y="1762030"/>
                  <a:pt x="5458106" y="1754867"/>
                </a:cubicBezTo>
                <a:cubicBezTo>
                  <a:pt x="5454601" y="1747704"/>
                  <a:pt x="5448962" y="1741380"/>
                  <a:pt x="5441190" y="1735893"/>
                </a:cubicBezTo>
                <a:cubicBezTo>
                  <a:pt x="5433418" y="1730407"/>
                  <a:pt x="5423512" y="1725530"/>
                  <a:pt x="5411472" y="1721263"/>
                </a:cubicBezTo>
                <a:cubicBezTo>
                  <a:pt x="5399432" y="1716996"/>
                  <a:pt x="5384878" y="1712729"/>
                  <a:pt x="5367809" y="1708461"/>
                </a:cubicBezTo>
                <a:cubicBezTo>
                  <a:pt x="5349521" y="1703889"/>
                  <a:pt x="5336796" y="1699774"/>
                  <a:pt x="5329633" y="1696117"/>
                </a:cubicBezTo>
                <a:cubicBezTo>
                  <a:pt x="5322470" y="1692459"/>
                  <a:pt x="5318889" y="1686516"/>
                  <a:pt x="5318889" y="1678286"/>
                </a:cubicBezTo>
                <a:cubicBezTo>
                  <a:pt x="5318889" y="1668837"/>
                  <a:pt x="5322623" y="1661979"/>
                  <a:pt x="5330090" y="1657712"/>
                </a:cubicBezTo>
                <a:cubicBezTo>
                  <a:pt x="5337558" y="1653445"/>
                  <a:pt x="5346778" y="1651311"/>
                  <a:pt x="5357751" y="1651311"/>
                </a:cubicBezTo>
                <a:cubicBezTo>
                  <a:pt x="5369638" y="1651311"/>
                  <a:pt x="5381525" y="1653216"/>
                  <a:pt x="5393412" y="1657026"/>
                </a:cubicBezTo>
                <a:cubicBezTo>
                  <a:pt x="5405300" y="1660836"/>
                  <a:pt x="5417949" y="1667008"/>
                  <a:pt x="5431360" y="1675543"/>
                </a:cubicBezTo>
                <a:lnTo>
                  <a:pt x="5456506" y="1637595"/>
                </a:lnTo>
                <a:cubicBezTo>
                  <a:pt x="5441876" y="1628451"/>
                  <a:pt x="5426102" y="1621212"/>
                  <a:pt x="5409186" y="1615878"/>
                </a:cubicBezTo>
                <a:cubicBezTo>
                  <a:pt x="5392270" y="1610544"/>
                  <a:pt x="5375277" y="1607877"/>
                  <a:pt x="5358208" y="1607877"/>
                </a:cubicBezTo>
                <a:close/>
                <a:moveTo>
                  <a:pt x="4672408" y="1607877"/>
                </a:moveTo>
                <a:cubicBezTo>
                  <a:pt x="4658692" y="1607877"/>
                  <a:pt x="4645967" y="1609706"/>
                  <a:pt x="4634232" y="1613364"/>
                </a:cubicBezTo>
                <a:cubicBezTo>
                  <a:pt x="4622497" y="1617021"/>
                  <a:pt x="4612286" y="1622279"/>
                  <a:pt x="4603599" y="1629137"/>
                </a:cubicBezTo>
                <a:cubicBezTo>
                  <a:pt x="4594912" y="1635995"/>
                  <a:pt x="4588131" y="1644301"/>
                  <a:pt x="4583254" y="1654054"/>
                </a:cubicBezTo>
                <a:cubicBezTo>
                  <a:pt x="4578377" y="1663808"/>
                  <a:pt x="4575939" y="1674781"/>
                  <a:pt x="4575939" y="1686973"/>
                </a:cubicBezTo>
                <a:cubicBezTo>
                  <a:pt x="4575939" y="1696117"/>
                  <a:pt x="4577463" y="1704042"/>
                  <a:pt x="4580511" y="1710747"/>
                </a:cubicBezTo>
                <a:cubicBezTo>
                  <a:pt x="4583559" y="1717453"/>
                  <a:pt x="4588436" y="1723396"/>
                  <a:pt x="4595141" y="1728578"/>
                </a:cubicBezTo>
                <a:cubicBezTo>
                  <a:pt x="4601847" y="1733760"/>
                  <a:pt x="4610686" y="1738332"/>
                  <a:pt x="4621659" y="1742294"/>
                </a:cubicBezTo>
                <a:cubicBezTo>
                  <a:pt x="4632632" y="1746256"/>
                  <a:pt x="4645890" y="1750066"/>
                  <a:pt x="4661435" y="1753724"/>
                </a:cubicBezTo>
                <a:cubicBezTo>
                  <a:pt x="4681857" y="1758601"/>
                  <a:pt x="4696411" y="1763097"/>
                  <a:pt x="4705098" y="1767211"/>
                </a:cubicBezTo>
                <a:cubicBezTo>
                  <a:pt x="4713784" y="1771326"/>
                  <a:pt x="4718128" y="1777651"/>
                  <a:pt x="4718128" y="1786185"/>
                </a:cubicBezTo>
                <a:cubicBezTo>
                  <a:pt x="4718128" y="1794720"/>
                  <a:pt x="4714470" y="1801273"/>
                  <a:pt x="4707155" y="1805845"/>
                </a:cubicBezTo>
                <a:cubicBezTo>
                  <a:pt x="4699840" y="1810417"/>
                  <a:pt x="4689782" y="1812703"/>
                  <a:pt x="4676980" y="1812703"/>
                </a:cubicBezTo>
                <a:cubicBezTo>
                  <a:pt x="4648634" y="1812703"/>
                  <a:pt x="4619220" y="1802797"/>
                  <a:pt x="4588740" y="1782985"/>
                </a:cubicBezTo>
                <a:lnTo>
                  <a:pt x="4564051" y="1824590"/>
                </a:lnTo>
                <a:cubicBezTo>
                  <a:pt x="4571062" y="1829467"/>
                  <a:pt x="4579139" y="1833886"/>
                  <a:pt x="4588283" y="1837849"/>
                </a:cubicBezTo>
                <a:cubicBezTo>
                  <a:pt x="4597427" y="1841811"/>
                  <a:pt x="4607028" y="1845164"/>
                  <a:pt x="4617087" y="1847907"/>
                </a:cubicBezTo>
                <a:cubicBezTo>
                  <a:pt x="4627145" y="1850651"/>
                  <a:pt x="4637432" y="1852784"/>
                  <a:pt x="4647948" y="1854308"/>
                </a:cubicBezTo>
                <a:cubicBezTo>
                  <a:pt x="4658463" y="1855832"/>
                  <a:pt x="4668598" y="1856594"/>
                  <a:pt x="4678351" y="1856594"/>
                </a:cubicBezTo>
                <a:cubicBezTo>
                  <a:pt x="4693287" y="1856594"/>
                  <a:pt x="4706926" y="1854842"/>
                  <a:pt x="4719271" y="1851336"/>
                </a:cubicBezTo>
                <a:cubicBezTo>
                  <a:pt x="4731615" y="1847831"/>
                  <a:pt x="4742055" y="1842802"/>
                  <a:pt x="4750589" y="1836249"/>
                </a:cubicBezTo>
                <a:cubicBezTo>
                  <a:pt x="4759124" y="1829695"/>
                  <a:pt x="4765753" y="1821694"/>
                  <a:pt x="4770477" y="1812246"/>
                </a:cubicBezTo>
                <a:cubicBezTo>
                  <a:pt x="4775202" y="1802797"/>
                  <a:pt x="4777564" y="1792281"/>
                  <a:pt x="4777564" y="1780699"/>
                </a:cubicBezTo>
                <a:cubicBezTo>
                  <a:pt x="4777564" y="1770640"/>
                  <a:pt x="4775811" y="1762030"/>
                  <a:pt x="4772306" y="1754867"/>
                </a:cubicBezTo>
                <a:cubicBezTo>
                  <a:pt x="4768801" y="1747704"/>
                  <a:pt x="4763162" y="1741380"/>
                  <a:pt x="4755390" y="1735893"/>
                </a:cubicBezTo>
                <a:cubicBezTo>
                  <a:pt x="4747617" y="1730407"/>
                  <a:pt x="4737711" y="1725530"/>
                  <a:pt x="4725672" y="1721263"/>
                </a:cubicBezTo>
                <a:cubicBezTo>
                  <a:pt x="4713632" y="1716996"/>
                  <a:pt x="4699078" y="1712729"/>
                  <a:pt x="4682009" y="1708461"/>
                </a:cubicBezTo>
                <a:cubicBezTo>
                  <a:pt x="4663721" y="1703889"/>
                  <a:pt x="4650996" y="1699774"/>
                  <a:pt x="4643833" y="1696117"/>
                </a:cubicBezTo>
                <a:cubicBezTo>
                  <a:pt x="4636670" y="1692459"/>
                  <a:pt x="4633089" y="1686516"/>
                  <a:pt x="4633089" y="1678286"/>
                </a:cubicBezTo>
                <a:cubicBezTo>
                  <a:pt x="4633089" y="1668837"/>
                  <a:pt x="4636823" y="1661979"/>
                  <a:pt x="4644290" y="1657712"/>
                </a:cubicBezTo>
                <a:cubicBezTo>
                  <a:pt x="4651758" y="1653445"/>
                  <a:pt x="4660978" y="1651311"/>
                  <a:pt x="4671951" y="1651311"/>
                </a:cubicBezTo>
                <a:cubicBezTo>
                  <a:pt x="4683838" y="1651311"/>
                  <a:pt x="4695725" y="1653216"/>
                  <a:pt x="4707612" y="1657026"/>
                </a:cubicBezTo>
                <a:cubicBezTo>
                  <a:pt x="4719500" y="1660836"/>
                  <a:pt x="4732149" y="1667008"/>
                  <a:pt x="4745560" y="1675543"/>
                </a:cubicBezTo>
                <a:lnTo>
                  <a:pt x="4770706" y="1637595"/>
                </a:lnTo>
                <a:cubicBezTo>
                  <a:pt x="4756075" y="1628451"/>
                  <a:pt x="4740302" y="1621212"/>
                  <a:pt x="4723386" y="1615878"/>
                </a:cubicBezTo>
                <a:cubicBezTo>
                  <a:pt x="4706469" y="1610544"/>
                  <a:pt x="4689477" y="1607877"/>
                  <a:pt x="4672408" y="1607877"/>
                </a:cubicBezTo>
                <a:close/>
                <a:moveTo>
                  <a:pt x="1948258" y="1607877"/>
                </a:moveTo>
                <a:cubicBezTo>
                  <a:pt x="1934543" y="1607877"/>
                  <a:pt x="1921817" y="1609706"/>
                  <a:pt x="1910082" y="1613364"/>
                </a:cubicBezTo>
                <a:cubicBezTo>
                  <a:pt x="1898347" y="1617021"/>
                  <a:pt x="1888137" y="1622279"/>
                  <a:pt x="1879450" y="1629137"/>
                </a:cubicBezTo>
                <a:cubicBezTo>
                  <a:pt x="1870763" y="1635995"/>
                  <a:pt x="1863982" y="1644301"/>
                  <a:pt x="1859104" y="1654054"/>
                </a:cubicBezTo>
                <a:cubicBezTo>
                  <a:pt x="1854227" y="1663808"/>
                  <a:pt x="1851789" y="1674781"/>
                  <a:pt x="1851789" y="1686973"/>
                </a:cubicBezTo>
                <a:cubicBezTo>
                  <a:pt x="1851789" y="1696117"/>
                  <a:pt x="1853313" y="1704042"/>
                  <a:pt x="1856361" y="1710747"/>
                </a:cubicBezTo>
                <a:cubicBezTo>
                  <a:pt x="1859409" y="1717453"/>
                  <a:pt x="1864286" y="1723396"/>
                  <a:pt x="1870991" y="1728578"/>
                </a:cubicBezTo>
                <a:cubicBezTo>
                  <a:pt x="1877697" y="1733760"/>
                  <a:pt x="1886537" y="1738332"/>
                  <a:pt x="1897509" y="1742294"/>
                </a:cubicBezTo>
                <a:cubicBezTo>
                  <a:pt x="1908482" y="1746256"/>
                  <a:pt x="1921741" y="1750066"/>
                  <a:pt x="1937285" y="1753724"/>
                </a:cubicBezTo>
                <a:cubicBezTo>
                  <a:pt x="1957707" y="1758601"/>
                  <a:pt x="1972261" y="1763097"/>
                  <a:pt x="1980948" y="1767211"/>
                </a:cubicBezTo>
                <a:cubicBezTo>
                  <a:pt x="1989635" y="1771326"/>
                  <a:pt x="1993979" y="1777651"/>
                  <a:pt x="1993979" y="1786185"/>
                </a:cubicBezTo>
                <a:cubicBezTo>
                  <a:pt x="1993979" y="1794720"/>
                  <a:pt x="1990321" y="1801273"/>
                  <a:pt x="1983005" y="1805845"/>
                </a:cubicBezTo>
                <a:cubicBezTo>
                  <a:pt x="1975691" y="1810417"/>
                  <a:pt x="1965632" y="1812703"/>
                  <a:pt x="1952830" y="1812703"/>
                </a:cubicBezTo>
                <a:cubicBezTo>
                  <a:pt x="1924484" y="1812703"/>
                  <a:pt x="1895071" y="1802797"/>
                  <a:pt x="1864591" y="1782985"/>
                </a:cubicBezTo>
                <a:lnTo>
                  <a:pt x="1839902" y="1824590"/>
                </a:lnTo>
                <a:cubicBezTo>
                  <a:pt x="1846913" y="1829467"/>
                  <a:pt x="1854989" y="1833886"/>
                  <a:pt x="1864134" y="1837849"/>
                </a:cubicBezTo>
                <a:cubicBezTo>
                  <a:pt x="1873278" y="1841811"/>
                  <a:pt x="1882879" y="1845164"/>
                  <a:pt x="1892937" y="1847907"/>
                </a:cubicBezTo>
                <a:cubicBezTo>
                  <a:pt x="1902996" y="1850651"/>
                  <a:pt x="1913282" y="1852784"/>
                  <a:pt x="1923798" y="1854308"/>
                </a:cubicBezTo>
                <a:cubicBezTo>
                  <a:pt x="1934314" y="1855832"/>
                  <a:pt x="1944449" y="1856594"/>
                  <a:pt x="1954202" y="1856594"/>
                </a:cubicBezTo>
                <a:cubicBezTo>
                  <a:pt x="1969137" y="1856594"/>
                  <a:pt x="1982777" y="1854842"/>
                  <a:pt x="1995121" y="1851336"/>
                </a:cubicBezTo>
                <a:cubicBezTo>
                  <a:pt x="2007466" y="1847831"/>
                  <a:pt x="2017905" y="1842802"/>
                  <a:pt x="2026439" y="1836249"/>
                </a:cubicBezTo>
                <a:cubicBezTo>
                  <a:pt x="2034974" y="1829695"/>
                  <a:pt x="2041603" y="1821694"/>
                  <a:pt x="2046328" y="1812246"/>
                </a:cubicBezTo>
                <a:cubicBezTo>
                  <a:pt x="2051052" y="1802797"/>
                  <a:pt x="2053414" y="1792281"/>
                  <a:pt x="2053414" y="1780699"/>
                </a:cubicBezTo>
                <a:cubicBezTo>
                  <a:pt x="2053414" y="1770640"/>
                  <a:pt x="2051662" y="1762030"/>
                  <a:pt x="2048156" y="1754867"/>
                </a:cubicBezTo>
                <a:cubicBezTo>
                  <a:pt x="2044651" y="1747704"/>
                  <a:pt x="2039012" y="1741380"/>
                  <a:pt x="2031240" y="1735893"/>
                </a:cubicBezTo>
                <a:cubicBezTo>
                  <a:pt x="2023468" y="1730407"/>
                  <a:pt x="2013561" y="1725530"/>
                  <a:pt x="2001522" y="1721263"/>
                </a:cubicBezTo>
                <a:cubicBezTo>
                  <a:pt x="1989483" y="1716996"/>
                  <a:pt x="1974929" y="1712729"/>
                  <a:pt x="1957859" y="1708461"/>
                </a:cubicBezTo>
                <a:cubicBezTo>
                  <a:pt x="1939571" y="1703889"/>
                  <a:pt x="1926846" y="1699774"/>
                  <a:pt x="1919683" y="1696117"/>
                </a:cubicBezTo>
                <a:cubicBezTo>
                  <a:pt x="1912520" y="1692459"/>
                  <a:pt x="1908939" y="1686516"/>
                  <a:pt x="1908939" y="1678286"/>
                </a:cubicBezTo>
                <a:cubicBezTo>
                  <a:pt x="1908939" y="1668837"/>
                  <a:pt x="1912673" y="1661979"/>
                  <a:pt x="1920141" y="1657712"/>
                </a:cubicBezTo>
                <a:cubicBezTo>
                  <a:pt x="1927608" y="1653445"/>
                  <a:pt x="1936829" y="1651311"/>
                  <a:pt x="1947801" y="1651311"/>
                </a:cubicBezTo>
                <a:cubicBezTo>
                  <a:pt x="1959688" y="1651311"/>
                  <a:pt x="1971575" y="1653216"/>
                  <a:pt x="1983463" y="1657026"/>
                </a:cubicBezTo>
                <a:cubicBezTo>
                  <a:pt x="1995350" y="1660836"/>
                  <a:pt x="2007999" y="1667008"/>
                  <a:pt x="2021411" y="1675543"/>
                </a:cubicBezTo>
                <a:lnTo>
                  <a:pt x="2046556" y="1637595"/>
                </a:lnTo>
                <a:cubicBezTo>
                  <a:pt x="2031926" y="1628451"/>
                  <a:pt x="2016153" y="1621212"/>
                  <a:pt x="1999236" y="1615878"/>
                </a:cubicBezTo>
                <a:cubicBezTo>
                  <a:pt x="1982320" y="1610544"/>
                  <a:pt x="1965327" y="1607877"/>
                  <a:pt x="1948258" y="1607877"/>
                </a:cubicBezTo>
                <a:close/>
                <a:moveTo>
                  <a:pt x="7269303" y="1518266"/>
                </a:moveTo>
                <a:lnTo>
                  <a:pt x="7269303" y="1796701"/>
                </a:lnTo>
                <a:cubicBezTo>
                  <a:pt x="7269303" y="1815598"/>
                  <a:pt x="7274561" y="1830153"/>
                  <a:pt x="7285077" y="1840364"/>
                </a:cubicBezTo>
                <a:cubicBezTo>
                  <a:pt x="7295593" y="1850574"/>
                  <a:pt x="7310451" y="1855680"/>
                  <a:pt x="7329654" y="1855680"/>
                </a:cubicBezTo>
                <a:cubicBezTo>
                  <a:pt x="7338493" y="1855680"/>
                  <a:pt x="7348399" y="1854613"/>
                  <a:pt x="7359372" y="1852479"/>
                </a:cubicBezTo>
                <a:cubicBezTo>
                  <a:pt x="7370345" y="1850346"/>
                  <a:pt x="7379946" y="1847298"/>
                  <a:pt x="7388176" y="1843335"/>
                </a:cubicBezTo>
                <a:lnTo>
                  <a:pt x="7379946" y="1794415"/>
                </a:lnTo>
                <a:cubicBezTo>
                  <a:pt x="7375984" y="1795939"/>
                  <a:pt x="7371793" y="1797310"/>
                  <a:pt x="7367373" y="1798530"/>
                </a:cubicBezTo>
                <a:cubicBezTo>
                  <a:pt x="7362953" y="1799749"/>
                  <a:pt x="7359068" y="1800358"/>
                  <a:pt x="7355715" y="1800358"/>
                </a:cubicBezTo>
                <a:cubicBezTo>
                  <a:pt x="7338951" y="1800358"/>
                  <a:pt x="7330569" y="1791062"/>
                  <a:pt x="7330569" y="1772469"/>
                </a:cubicBezTo>
                <a:lnTo>
                  <a:pt x="7330569" y="1518266"/>
                </a:lnTo>
                <a:close/>
                <a:moveTo>
                  <a:pt x="2545361" y="1518266"/>
                </a:moveTo>
                <a:lnTo>
                  <a:pt x="2545361" y="1579074"/>
                </a:lnTo>
                <a:lnTo>
                  <a:pt x="2606626" y="1579074"/>
                </a:lnTo>
                <a:lnTo>
                  <a:pt x="2606626" y="1518266"/>
                </a:lnTo>
                <a:close/>
                <a:moveTo>
                  <a:pt x="373661" y="1518266"/>
                </a:moveTo>
                <a:lnTo>
                  <a:pt x="373661" y="1852022"/>
                </a:lnTo>
                <a:lnTo>
                  <a:pt x="427154" y="1852022"/>
                </a:lnTo>
                <a:lnTo>
                  <a:pt x="427154" y="1810417"/>
                </a:lnTo>
                <a:cubicBezTo>
                  <a:pt x="435383" y="1824742"/>
                  <a:pt x="446661" y="1836020"/>
                  <a:pt x="460987" y="1844250"/>
                </a:cubicBezTo>
                <a:cubicBezTo>
                  <a:pt x="475312" y="1852479"/>
                  <a:pt x="491619" y="1856594"/>
                  <a:pt x="509907" y="1856594"/>
                </a:cubicBezTo>
                <a:cubicBezTo>
                  <a:pt x="525757" y="1856594"/>
                  <a:pt x="540539" y="1853394"/>
                  <a:pt x="554255" y="1846993"/>
                </a:cubicBezTo>
                <a:cubicBezTo>
                  <a:pt x="567971" y="1840592"/>
                  <a:pt x="579859" y="1831829"/>
                  <a:pt x="589917" y="1820704"/>
                </a:cubicBezTo>
                <a:cubicBezTo>
                  <a:pt x="599975" y="1809579"/>
                  <a:pt x="607824" y="1796548"/>
                  <a:pt x="613463" y="1781613"/>
                </a:cubicBezTo>
                <a:cubicBezTo>
                  <a:pt x="619102" y="1766678"/>
                  <a:pt x="621921" y="1750524"/>
                  <a:pt x="621921" y="1733150"/>
                </a:cubicBezTo>
                <a:cubicBezTo>
                  <a:pt x="621921" y="1716386"/>
                  <a:pt x="619406" y="1700384"/>
                  <a:pt x="614377" y="1685144"/>
                </a:cubicBezTo>
                <a:cubicBezTo>
                  <a:pt x="609348" y="1669904"/>
                  <a:pt x="602185" y="1656645"/>
                  <a:pt x="592889" y="1645368"/>
                </a:cubicBezTo>
                <a:cubicBezTo>
                  <a:pt x="583592" y="1634090"/>
                  <a:pt x="572467" y="1625098"/>
                  <a:pt x="559513" y="1618393"/>
                </a:cubicBezTo>
                <a:cubicBezTo>
                  <a:pt x="546559" y="1611687"/>
                  <a:pt x="532310" y="1608334"/>
                  <a:pt x="516765" y="1608334"/>
                </a:cubicBezTo>
                <a:cubicBezTo>
                  <a:pt x="498477" y="1608334"/>
                  <a:pt x="482399" y="1612373"/>
                  <a:pt x="468530" y="1620450"/>
                </a:cubicBezTo>
                <a:cubicBezTo>
                  <a:pt x="454662" y="1628527"/>
                  <a:pt x="443461" y="1639881"/>
                  <a:pt x="434926" y="1654512"/>
                </a:cubicBezTo>
                <a:lnTo>
                  <a:pt x="434926" y="1518266"/>
                </a:lnTo>
                <a:close/>
                <a:moveTo>
                  <a:pt x="5452081" y="451317"/>
                </a:moveTo>
                <a:lnTo>
                  <a:pt x="5615216" y="924243"/>
                </a:lnTo>
                <a:lnTo>
                  <a:pt x="5284003" y="924243"/>
                </a:lnTo>
                <a:close/>
                <a:moveTo>
                  <a:pt x="6358880" y="405178"/>
                </a:moveTo>
                <a:lnTo>
                  <a:pt x="6612645" y="405178"/>
                </a:lnTo>
                <a:cubicBezTo>
                  <a:pt x="6632419" y="405178"/>
                  <a:pt x="6651918" y="409298"/>
                  <a:pt x="6671143" y="417537"/>
                </a:cubicBezTo>
                <a:cubicBezTo>
                  <a:pt x="6690368" y="425776"/>
                  <a:pt x="6707120" y="438135"/>
                  <a:pt x="6721402" y="454613"/>
                </a:cubicBezTo>
                <a:cubicBezTo>
                  <a:pt x="6735682" y="471091"/>
                  <a:pt x="6747218" y="491140"/>
                  <a:pt x="6756006" y="514758"/>
                </a:cubicBezTo>
                <a:cubicBezTo>
                  <a:pt x="6764794" y="538377"/>
                  <a:pt x="6769188" y="565017"/>
                  <a:pt x="6769188" y="594678"/>
                </a:cubicBezTo>
                <a:cubicBezTo>
                  <a:pt x="6769188" y="652901"/>
                  <a:pt x="6755182" y="699040"/>
                  <a:pt x="6727169" y="733095"/>
                </a:cubicBezTo>
                <a:cubicBezTo>
                  <a:pt x="6699156" y="767150"/>
                  <a:pt x="6664277" y="784178"/>
                  <a:pt x="6622532" y="784178"/>
                </a:cubicBezTo>
                <a:lnTo>
                  <a:pt x="6358880" y="784178"/>
                </a:lnTo>
                <a:close/>
                <a:moveTo>
                  <a:pt x="1653530" y="405178"/>
                </a:moveTo>
                <a:lnTo>
                  <a:pt x="1928717" y="405178"/>
                </a:lnTo>
                <a:cubicBezTo>
                  <a:pt x="1948491" y="405178"/>
                  <a:pt x="1967990" y="409847"/>
                  <a:pt x="1987215" y="419185"/>
                </a:cubicBezTo>
                <a:cubicBezTo>
                  <a:pt x="2006440" y="428522"/>
                  <a:pt x="2023467" y="441705"/>
                  <a:pt x="2038298" y="458732"/>
                </a:cubicBezTo>
                <a:cubicBezTo>
                  <a:pt x="2053128" y="475760"/>
                  <a:pt x="2064937" y="495808"/>
                  <a:pt x="2073726" y="518878"/>
                </a:cubicBezTo>
                <a:cubicBezTo>
                  <a:pt x="2082514" y="541948"/>
                  <a:pt x="2086908" y="567214"/>
                  <a:pt x="2086908" y="594678"/>
                </a:cubicBezTo>
                <a:cubicBezTo>
                  <a:pt x="2086908" y="621043"/>
                  <a:pt x="2083063" y="645761"/>
                  <a:pt x="2075374" y="668830"/>
                </a:cubicBezTo>
                <a:cubicBezTo>
                  <a:pt x="2067684" y="691900"/>
                  <a:pt x="2057248" y="711948"/>
                  <a:pt x="2044065" y="728976"/>
                </a:cubicBezTo>
                <a:cubicBezTo>
                  <a:pt x="2030882" y="746003"/>
                  <a:pt x="2015228" y="759461"/>
                  <a:pt x="1997102" y="769347"/>
                </a:cubicBezTo>
                <a:cubicBezTo>
                  <a:pt x="1978976" y="779235"/>
                  <a:pt x="1959477" y="784178"/>
                  <a:pt x="1938604" y="784178"/>
                </a:cubicBezTo>
                <a:lnTo>
                  <a:pt x="1653530" y="784178"/>
                </a:lnTo>
                <a:close/>
                <a:moveTo>
                  <a:pt x="472430" y="405178"/>
                </a:moveTo>
                <a:lnTo>
                  <a:pt x="670169" y="405178"/>
                </a:lnTo>
                <a:cubicBezTo>
                  <a:pt x="725097" y="405178"/>
                  <a:pt x="774257" y="414516"/>
                  <a:pt x="817650" y="433191"/>
                </a:cubicBezTo>
                <a:cubicBezTo>
                  <a:pt x="861043" y="451867"/>
                  <a:pt x="897569" y="478232"/>
                  <a:pt x="927230" y="512287"/>
                </a:cubicBezTo>
                <a:cubicBezTo>
                  <a:pt x="956891" y="546342"/>
                  <a:pt x="979412" y="586988"/>
                  <a:pt x="994791" y="634226"/>
                </a:cubicBezTo>
                <a:cubicBezTo>
                  <a:pt x="1010171" y="681463"/>
                  <a:pt x="1017860" y="733095"/>
                  <a:pt x="1017860" y="789121"/>
                </a:cubicBezTo>
                <a:cubicBezTo>
                  <a:pt x="1017860" y="844049"/>
                  <a:pt x="1010171" y="895131"/>
                  <a:pt x="994791" y="942369"/>
                </a:cubicBezTo>
                <a:cubicBezTo>
                  <a:pt x="979412" y="989607"/>
                  <a:pt x="957166" y="1030528"/>
                  <a:pt x="928054" y="1065132"/>
                </a:cubicBezTo>
                <a:cubicBezTo>
                  <a:pt x="898943" y="1099736"/>
                  <a:pt x="862690" y="1126926"/>
                  <a:pt x="819297" y="1146699"/>
                </a:cubicBezTo>
                <a:cubicBezTo>
                  <a:pt x="775905" y="1166473"/>
                  <a:pt x="726195" y="1176360"/>
                  <a:pt x="670169" y="1176360"/>
                </a:cubicBezTo>
                <a:lnTo>
                  <a:pt x="472430" y="1176360"/>
                </a:lnTo>
                <a:close/>
                <a:moveTo>
                  <a:pt x="3028311" y="400235"/>
                </a:moveTo>
                <a:cubicBezTo>
                  <a:pt x="3078845" y="400235"/>
                  <a:pt x="3124160" y="410946"/>
                  <a:pt x="3164257" y="432367"/>
                </a:cubicBezTo>
                <a:cubicBezTo>
                  <a:pt x="3204354" y="453789"/>
                  <a:pt x="3238409" y="482626"/>
                  <a:pt x="3266422" y="518878"/>
                </a:cubicBezTo>
                <a:cubicBezTo>
                  <a:pt x="3294435" y="555130"/>
                  <a:pt x="3316131" y="596875"/>
                  <a:pt x="3331511" y="644113"/>
                </a:cubicBezTo>
                <a:cubicBezTo>
                  <a:pt x="3346891" y="691350"/>
                  <a:pt x="3354581" y="740236"/>
                  <a:pt x="3354581" y="790769"/>
                </a:cubicBezTo>
                <a:cubicBezTo>
                  <a:pt x="3354581" y="839105"/>
                  <a:pt x="3347440" y="886618"/>
                  <a:pt x="3333159" y="933306"/>
                </a:cubicBezTo>
                <a:cubicBezTo>
                  <a:pt x="3318878" y="979994"/>
                  <a:pt x="3298005" y="1022014"/>
                  <a:pt x="3270542" y="1059365"/>
                </a:cubicBezTo>
                <a:cubicBezTo>
                  <a:pt x="3243078" y="1096715"/>
                  <a:pt x="3209297" y="1126651"/>
                  <a:pt x="3169200" y="1149171"/>
                </a:cubicBezTo>
                <a:cubicBezTo>
                  <a:pt x="3129103" y="1171691"/>
                  <a:pt x="3082689" y="1182952"/>
                  <a:pt x="3029959" y="1182952"/>
                </a:cubicBezTo>
                <a:cubicBezTo>
                  <a:pt x="2978327" y="1182952"/>
                  <a:pt x="2932188" y="1171966"/>
                  <a:pt x="2891542" y="1149995"/>
                </a:cubicBezTo>
                <a:cubicBezTo>
                  <a:pt x="2850896" y="1128024"/>
                  <a:pt x="2816566" y="1098913"/>
                  <a:pt x="2788554" y="1062660"/>
                </a:cubicBezTo>
                <a:cubicBezTo>
                  <a:pt x="2760540" y="1026408"/>
                  <a:pt x="2739118" y="984663"/>
                  <a:pt x="2724288" y="937426"/>
                </a:cubicBezTo>
                <a:cubicBezTo>
                  <a:pt x="2709458" y="890188"/>
                  <a:pt x="2702043" y="841302"/>
                  <a:pt x="2702043" y="790769"/>
                </a:cubicBezTo>
                <a:cubicBezTo>
                  <a:pt x="2702043" y="742433"/>
                  <a:pt x="2709183" y="694921"/>
                  <a:pt x="2723464" y="648232"/>
                </a:cubicBezTo>
                <a:cubicBezTo>
                  <a:pt x="2737746" y="601544"/>
                  <a:pt x="2758892" y="559799"/>
                  <a:pt x="2786905" y="522998"/>
                </a:cubicBezTo>
                <a:cubicBezTo>
                  <a:pt x="2814918" y="486196"/>
                  <a:pt x="2848973" y="456535"/>
                  <a:pt x="2889071" y="434015"/>
                </a:cubicBezTo>
                <a:cubicBezTo>
                  <a:pt x="2929167" y="411495"/>
                  <a:pt x="2975581" y="400235"/>
                  <a:pt x="3028311" y="400235"/>
                </a:cubicBezTo>
                <a:close/>
                <a:moveTo>
                  <a:pt x="8250849" y="205791"/>
                </a:moveTo>
                <a:lnTo>
                  <a:pt x="8674340" y="963791"/>
                </a:lnTo>
                <a:lnTo>
                  <a:pt x="8674340" y="1375747"/>
                </a:lnTo>
                <a:lnTo>
                  <a:pt x="8900092" y="1375747"/>
                </a:lnTo>
                <a:lnTo>
                  <a:pt x="8900092" y="967086"/>
                </a:lnTo>
                <a:lnTo>
                  <a:pt x="9325231" y="205791"/>
                </a:lnTo>
                <a:lnTo>
                  <a:pt x="9079705" y="205791"/>
                </a:lnTo>
                <a:lnTo>
                  <a:pt x="8786392" y="769347"/>
                </a:lnTo>
                <a:lnTo>
                  <a:pt x="8498023" y="205791"/>
                </a:lnTo>
                <a:close/>
                <a:moveTo>
                  <a:pt x="7150655" y="205791"/>
                </a:moveTo>
                <a:lnTo>
                  <a:pt x="7150655" y="1375747"/>
                </a:lnTo>
                <a:lnTo>
                  <a:pt x="7378055" y="1375747"/>
                </a:lnTo>
                <a:lnTo>
                  <a:pt x="7378055" y="876456"/>
                </a:lnTo>
                <a:lnTo>
                  <a:pt x="7908655" y="876456"/>
                </a:lnTo>
                <a:lnTo>
                  <a:pt x="7908655" y="1375747"/>
                </a:lnTo>
                <a:lnTo>
                  <a:pt x="8134407" y="1375747"/>
                </a:lnTo>
                <a:lnTo>
                  <a:pt x="8134407" y="205791"/>
                </a:lnTo>
                <a:lnTo>
                  <a:pt x="7908655" y="205791"/>
                </a:lnTo>
                <a:lnTo>
                  <a:pt x="7908655" y="678717"/>
                </a:lnTo>
                <a:lnTo>
                  <a:pt x="7378055" y="678717"/>
                </a:lnTo>
                <a:lnTo>
                  <a:pt x="7378055" y="205791"/>
                </a:lnTo>
                <a:close/>
                <a:moveTo>
                  <a:pt x="6131480" y="205791"/>
                </a:moveTo>
                <a:lnTo>
                  <a:pt x="6131480" y="1375747"/>
                </a:lnTo>
                <a:lnTo>
                  <a:pt x="6358880" y="1375747"/>
                </a:lnTo>
                <a:lnTo>
                  <a:pt x="6358880" y="983565"/>
                </a:lnTo>
                <a:lnTo>
                  <a:pt x="6635715" y="983565"/>
                </a:lnTo>
                <a:cubicBezTo>
                  <a:pt x="6689543" y="983565"/>
                  <a:pt x="6738979" y="972579"/>
                  <a:pt x="6784019" y="950608"/>
                </a:cubicBezTo>
                <a:cubicBezTo>
                  <a:pt x="6829059" y="928637"/>
                  <a:pt x="6867509" y="899526"/>
                  <a:pt x="6899367" y="863274"/>
                </a:cubicBezTo>
                <a:cubicBezTo>
                  <a:pt x="6931225" y="827021"/>
                  <a:pt x="6955942" y="785551"/>
                  <a:pt x="6973519" y="738863"/>
                </a:cubicBezTo>
                <a:cubicBezTo>
                  <a:pt x="6991095" y="692174"/>
                  <a:pt x="6999884" y="644113"/>
                  <a:pt x="6999884" y="594678"/>
                </a:cubicBezTo>
                <a:cubicBezTo>
                  <a:pt x="6999884" y="547440"/>
                  <a:pt x="6990546" y="500477"/>
                  <a:pt x="6971871" y="453789"/>
                </a:cubicBezTo>
                <a:cubicBezTo>
                  <a:pt x="6953195" y="407101"/>
                  <a:pt x="6927380" y="365356"/>
                  <a:pt x="6894423" y="328554"/>
                </a:cubicBezTo>
                <a:cubicBezTo>
                  <a:pt x="6861467" y="291753"/>
                  <a:pt x="6822194" y="262092"/>
                  <a:pt x="6776604" y="239572"/>
                </a:cubicBezTo>
                <a:cubicBezTo>
                  <a:pt x="6731014" y="217051"/>
                  <a:pt x="6681305" y="205791"/>
                  <a:pt x="6627476" y="205791"/>
                </a:cubicBezTo>
                <a:close/>
                <a:moveTo>
                  <a:pt x="5359803" y="205791"/>
                </a:moveTo>
                <a:lnTo>
                  <a:pt x="4898412" y="1375747"/>
                </a:lnTo>
                <a:lnTo>
                  <a:pt x="5138994" y="1375747"/>
                </a:lnTo>
                <a:lnTo>
                  <a:pt x="5246103" y="1084082"/>
                </a:lnTo>
                <a:lnTo>
                  <a:pt x="5656412" y="1084082"/>
                </a:lnTo>
                <a:lnTo>
                  <a:pt x="5763520" y="1375747"/>
                </a:lnTo>
                <a:lnTo>
                  <a:pt x="6004103" y="1375747"/>
                </a:lnTo>
                <a:lnTo>
                  <a:pt x="5544359" y="205791"/>
                </a:lnTo>
                <a:close/>
                <a:moveTo>
                  <a:pt x="3759755" y="205791"/>
                </a:moveTo>
                <a:lnTo>
                  <a:pt x="3759755" y="1375747"/>
                </a:lnTo>
                <a:lnTo>
                  <a:pt x="3987155" y="1375747"/>
                </a:lnTo>
                <a:lnTo>
                  <a:pt x="3987155" y="625987"/>
                </a:lnTo>
                <a:lnTo>
                  <a:pt x="4588612" y="1375747"/>
                </a:lnTo>
                <a:lnTo>
                  <a:pt x="4773168" y="1375747"/>
                </a:lnTo>
                <a:lnTo>
                  <a:pt x="4773168" y="207439"/>
                </a:lnTo>
                <a:lnTo>
                  <a:pt x="4545768" y="207439"/>
                </a:lnTo>
                <a:lnTo>
                  <a:pt x="4545768" y="973678"/>
                </a:lnTo>
                <a:lnTo>
                  <a:pt x="3936073" y="205791"/>
                </a:lnTo>
                <a:close/>
                <a:moveTo>
                  <a:pt x="1426130" y="205791"/>
                </a:moveTo>
                <a:lnTo>
                  <a:pt x="1426130" y="1375747"/>
                </a:lnTo>
                <a:lnTo>
                  <a:pt x="1653530" y="1375747"/>
                </a:lnTo>
                <a:lnTo>
                  <a:pt x="1653530" y="983565"/>
                </a:lnTo>
                <a:lnTo>
                  <a:pt x="1877635" y="983565"/>
                </a:lnTo>
                <a:lnTo>
                  <a:pt x="2123161" y="1375747"/>
                </a:lnTo>
                <a:lnTo>
                  <a:pt x="2380221" y="1375747"/>
                </a:lnTo>
                <a:lnTo>
                  <a:pt x="2105034" y="935778"/>
                </a:lnTo>
                <a:cubicBezTo>
                  <a:pt x="2169849" y="908314"/>
                  <a:pt x="2221206" y="863548"/>
                  <a:pt x="2259106" y="801480"/>
                </a:cubicBezTo>
                <a:cubicBezTo>
                  <a:pt x="2297007" y="739412"/>
                  <a:pt x="2315956" y="670478"/>
                  <a:pt x="2315956" y="594678"/>
                </a:cubicBezTo>
                <a:cubicBezTo>
                  <a:pt x="2315956" y="547440"/>
                  <a:pt x="2306618" y="500477"/>
                  <a:pt x="2287943" y="453789"/>
                </a:cubicBezTo>
                <a:cubicBezTo>
                  <a:pt x="2269268" y="407101"/>
                  <a:pt x="2243452" y="365356"/>
                  <a:pt x="2210495" y="328554"/>
                </a:cubicBezTo>
                <a:cubicBezTo>
                  <a:pt x="2177539" y="291753"/>
                  <a:pt x="2138266" y="262092"/>
                  <a:pt x="2092676" y="239572"/>
                </a:cubicBezTo>
                <a:cubicBezTo>
                  <a:pt x="2047086" y="217051"/>
                  <a:pt x="1997377" y="205791"/>
                  <a:pt x="1943548" y="205791"/>
                </a:cubicBezTo>
                <a:close/>
                <a:moveTo>
                  <a:pt x="245031" y="205791"/>
                </a:moveTo>
                <a:lnTo>
                  <a:pt x="245031" y="1375747"/>
                </a:lnTo>
                <a:lnTo>
                  <a:pt x="670169" y="1375747"/>
                </a:lnTo>
                <a:cubicBezTo>
                  <a:pt x="758053" y="1375747"/>
                  <a:pt x="837424" y="1361741"/>
                  <a:pt x="908280" y="1333728"/>
                </a:cubicBezTo>
                <a:cubicBezTo>
                  <a:pt x="979136" y="1305714"/>
                  <a:pt x="1039831" y="1266167"/>
                  <a:pt x="1090365" y="1215084"/>
                </a:cubicBezTo>
                <a:cubicBezTo>
                  <a:pt x="1140899" y="1164002"/>
                  <a:pt x="1179622" y="1102483"/>
                  <a:pt x="1206536" y="1030528"/>
                </a:cubicBezTo>
                <a:cubicBezTo>
                  <a:pt x="1233451" y="958573"/>
                  <a:pt x="1246908" y="878104"/>
                  <a:pt x="1246908" y="789121"/>
                </a:cubicBezTo>
                <a:cubicBezTo>
                  <a:pt x="1246908" y="708927"/>
                  <a:pt x="1234824" y="633402"/>
                  <a:pt x="1210656" y="562545"/>
                </a:cubicBezTo>
                <a:cubicBezTo>
                  <a:pt x="1186488" y="491689"/>
                  <a:pt x="1150236" y="429896"/>
                  <a:pt x="1101900" y="377165"/>
                </a:cubicBezTo>
                <a:cubicBezTo>
                  <a:pt x="1053563" y="324435"/>
                  <a:pt x="993418" y="282690"/>
                  <a:pt x="921463" y="251930"/>
                </a:cubicBezTo>
                <a:cubicBezTo>
                  <a:pt x="849508" y="221171"/>
                  <a:pt x="765743" y="205791"/>
                  <a:pt x="670169" y="205791"/>
                </a:cubicBezTo>
                <a:close/>
                <a:moveTo>
                  <a:pt x="3031607" y="197552"/>
                </a:moveTo>
                <a:cubicBezTo>
                  <a:pt x="2951413" y="197552"/>
                  <a:pt x="2877261" y="213756"/>
                  <a:pt x="2809151" y="246163"/>
                </a:cubicBezTo>
                <a:cubicBezTo>
                  <a:pt x="2741041" y="278570"/>
                  <a:pt x="2681994" y="322238"/>
                  <a:pt x="2632010" y="377165"/>
                </a:cubicBezTo>
                <a:cubicBezTo>
                  <a:pt x="2582026" y="432093"/>
                  <a:pt x="2543027" y="495259"/>
                  <a:pt x="2515014" y="566665"/>
                </a:cubicBezTo>
                <a:cubicBezTo>
                  <a:pt x="2487001" y="638071"/>
                  <a:pt x="2472995" y="712772"/>
                  <a:pt x="2472995" y="790769"/>
                </a:cubicBezTo>
                <a:cubicBezTo>
                  <a:pt x="2472995" y="865471"/>
                  <a:pt x="2486177" y="938524"/>
                  <a:pt x="2512542" y="1009930"/>
                </a:cubicBezTo>
                <a:cubicBezTo>
                  <a:pt x="2538908" y="1081336"/>
                  <a:pt x="2576533" y="1144777"/>
                  <a:pt x="2625419" y="1200254"/>
                </a:cubicBezTo>
                <a:cubicBezTo>
                  <a:pt x="2674304" y="1255730"/>
                  <a:pt x="2732801" y="1300222"/>
                  <a:pt x="2800912" y="1333728"/>
                </a:cubicBezTo>
                <a:cubicBezTo>
                  <a:pt x="2869022" y="1367233"/>
                  <a:pt x="2944272" y="1383986"/>
                  <a:pt x="3026664" y="1383986"/>
                </a:cubicBezTo>
                <a:cubicBezTo>
                  <a:pt x="3106857" y="1383986"/>
                  <a:pt x="3181010" y="1367783"/>
                  <a:pt x="3249120" y="1335375"/>
                </a:cubicBezTo>
                <a:cubicBezTo>
                  <a:pt x="3317230" y="1302968"/>
                  <a:pt x="3376002" y="1259575"/>
                  <a:pt x="3425437" y="1205197"/>
                </a:cubicBezTo>
                <a:cubicBezTo>
                  <a:pt x="3474872" y="1150819"/>
                  <a:pt x="3513596" y="1088202"/>
                  <a:pt x="3541609" y="1017345"/>
                </a:cubicBezTo>
                <a:cubicBezTo>
                  <a:pt x="3569622" y="946489"/>
                  <a:pt x="3583628" y="872062"/>
                  <a:pt x="3583628" y="794065"/>
                </a:cubicBezTo>
                <a:cubicBezTo>
                  <a:pt x="3583628" y="720462"/>
                  <a:pt x="3570446" y="647958"/>
                  <a:pt x="3544081" y="576552"/>
                </a:cubicBezTo>
                <a:cubicBezTo>
                  <a:pt x="3517716" y="505146"/>
                  <a:pt x="3480365" y="441430"/>
                  <a:pt x="3432028" y="385404"/>
                </a:cubicBezTo>
                <a:cubicBezTo>
                  <a:pt x="3383692" y="329378"/>
                  <a:pt x="3325469" y="284063"/>
                  <a:pt x="3257359" y="249459"/>
                </a:cubicBezTo>
                <a:cubicBezTo>
                  <a:pt x="3189249" y="214854"/>
                  <a:pt x="3113999" y="197552"/>
                  <a:pt x="3031607" y="197552"/>
                </a:cubicBezTo>
                <a:close/>
                <a:moveTo>
                  <a:pt x="335753" y="0"/>
                </a:moveTo>
                <a:lnTo>
                  <a:pt x="9169300" y="0"/>
                </a:lnTo>
                <a:cubicBezTo>
                  <a:pt x="9354732" y="0"/>
                  <a:pt x="9505054" y="150322"/>
                  <a:pt x="9505054" y="335754"/>
                </a:cubicBezTo>
                <a:lnTo>
                  <a:pt x="9505054" y="1678729"/>
                </a:lnTo>
                <a:cubicBezTo>
                  <a:pt x="9505054" y="1864161"/>
                  <a:pt x="9354732" y="2014483"/>
                  <a:pt x="9169300" y="2014483"/>
                </a:cubicBezTo>
                <a:lnTo>
                  <a:pt x="335753" y="2014483"/>
                </a:lnTo>
                <a:cubicBezTo>
                  <a:pt x="150321" y="2014483"/>
                  <a:pt x="0" y="1864161"/>
                  <a:pt x="0" y="1678729"/>
                </a:cubicBezTo>
                <a:lnTo>
                  <a:pt x="0" y="335754"/>
                </a:lnTo>
                <a:cubicBezTo>
                  <a:pt x="0" y="150322"/>
                  <a:pt x="150321" y="0"/>
                  <a:pt x="335753" y="0"/>
                </a:cubicBezTo>
                <a:close/>
              </a:path>
            </a:pathLst>
          </a:custGeom>
          <a:gradFill flip="none" rotWithShape="1">
            <a:gsLst>
              <a:gs pos="0">
                <a:schemeClr val="accent3">
                  <a:lumMod val="20000"/>
                  <a:lumOff val="80000"/>
                </a:schemeClr>
              </a:gs>
              <a:gs pos="100000">
                <a:schemeClr val="accent3">
                  <a:lumMod val="50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ro-RO"/>
          </a:p>
        </p:txBody>
      </p:sp>
      <p:sp>
        <p:nvSpPr>
          <p:cNvPr id="16" name="TextBox 15">
            <a:extLst>
              <a:ext uri="{FF2B5EF4-FFF2-40B4-BE49-F238E27FC236}">
                <a16:creationId xmlns:a16="http://schemas.microsoft.com/office/drawing/2014/main" id="{3C619874-EF8B-E42C-412F-319DA6BC53E2}"/>
              </a:ext>
            </a:extLst>
          </p:cNvPr>
          <p:cNvSpPr txBox="1"/>
          <p:nvPr/>
        </p:nvSpPr>
        <p:spPr>
          <a:xfrm>
            <a:off x="1472504" y="3989963"/>
            <a:ext cx="5415583" cy="1754326"/>
          </a:xfrm>
          <a:prstGeom prst="rect">
            <a:avLst/>
          </a:prstGeom>
          <a:noFill/>
        </p:spPr>
        <p:txBody>
          <a:bodyPr wrap="square" rtlCol="0">
            <a:spAutoFit/>
          </a:bodyPr>
          <a:lstStyle/>
          <a:p>
            <a:r>
              <a:rPr lang="en-GB" sz="1800" dirty="0">
                <a:solidFill>
                  <a:schemeClr val="bg1"/>
                </a:solidFill>
                <a:latin typeface="Times New Roman" panose="02020603050405020304" pitchFamily="18" charset="0"/>
                <a:cs typeface="Times New Roman" panose="02020603050405020304" pitchFamily="18" charset="0"/>
              </a:rPr>
              <a:t>Name: Georgian Bularda</a:t>
            </a:r>
          </a:p>
          <a:p>
            <a:r>
              <a:rPr lang="en-GB" sz="1800" dirty="0">
                <a:solidFill>
                  <a:schemeClr val="bg1"/>
                </a:solidFill>
                <a:latin typeface="Times New Roman" panose="02020603050405020304" pitchFamily="18" charset="0"/>
                <a:cs typeface="Times New Roman" panose="02020603050405020304" pitchFamily="18" charset="0"/>
              </a:rPr>
              <a:t>Student number: 2109232</a:t>
            </a:r>
          </a:p>
          <a:p>
            <a:r>
              <a:rPr lang="en-GB" sz="1800" dirty="0">
                <a:solidFill>
                  <a:schemeClr val="bg1"/>
                </a:solidFill>
                <a:latin typeface="Times New Roman" panose="02020603050405020304" pitchFamily="18" charset="0"/>
                <a:cs typeface="Times New Roman" panose="02020603050405020304" pitchFamily="18" charset="0"/>
              </a:rPr>
              <a:t>Module name: Entrepreneurship</a:t>
            </a:r>
          </a:p>
          <a:p>
            <a:r>
              <a:rPr lang="en-GB" sz="1800" dirty="0">
                <a:solidFill>
                  <a:schemeClr val="bg1"/>
                </a:solidFill>
                <a:latin typeface="Times New Roman" panose="02020603050405020304" pitchFamily="18" charset="0"/>
                <a:cs typeface="Times New Roman" panose="02020603050405020304" pitchFamily="18" charset="0"/>
              </a:rPr>
              <a:t>Code: LCBB5001_BIRM</a:t>
            </a:r>
          </a:p>
          <a:p>
            <a:r>
              <a:rPr lang="en-GB" sz="1800" dirty="0">
                <a:solidFill>
                  <a:schemeClr val="bg1"/>
                </a:solidFill>
                <a:latin typeface="Times New Roman" panose="02020603050405020304" pitchFamily="18" charset="0"/>
                <a:cs typeface="Times New Roman" panose="02020603050405020304" pitchFamily="18" charset="0"/>
              </a:rPr>
              <a:t>Name of lecturer: Essa Bah</a:t>
            </a:r>
          </a:p>
          <a:p>
            <a:endParaRPr lang="ro-RO" dirty="0">
              <a:solidFill>
                <a:schemeClr val="bg1"/>
              </a:solidFill>
            </a:endParaRPr>
          </a:p>
        </p:txBody>
      </p:sp>
    </p:spTree>
    <p:extLst>
      <p:ext uri="{BB962C8B-B14F-4D97-AF65-F5344CB8AC3E}">
        <p14:creationId xmlns:p14="http://schemas.microsoft.com/office/powerpoint/2010/main" val="3076463470"/>
      </p:ext>
    </p:extLst>
  </p:cSld>
  <p:clrMapOvr>
    <a:masterClrMapping/>
  </p:clrMapOvr>
  <mc:AlternateContent xmlns:mc="http://schemas.openxmlformats.org/markup-compatibility/2006">
    <mc:Choice xmlns:p14="http://schemas.microsoft.com/office/powerpoint/2010/main" Requires="p14">
      <p:transition spd="slow" p14:dur="1500" advTm="42">
        <p:split orient="vert"/>
      </p:transition>
    </mc:Choice>
    <mc:Fallback>
      <p:transition spd="slow" advTm="42">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p:cNvSpPr>
            <a:spLocks noGrp="1"/>
          </p:cNvSpPr>
          <p:nvPr>
            <p:ph type="body" idx="1"/>
          </p:nvPr>
        </p:nvSpPr>
        <p:spPr>
          <a:xfrm>
            <a:off x="623392" y="1484784"/>
            <a:ext cx="6760766" cy="1800200"/>
          </a:xfrm>
        </p:spPr>
        <p:txBody>
          <a:bodyPr rtlCol="0">
            <a:noAutofit/>
          </a:bodyPr>
          <a:lstStyle/>
          <a:p>
            <a:pPr indent="449580" algn="just">
              <a:lnSpc>
                <a:spcPct val="150000"/>
              </a:lnSpc>
            </a:pPr>
            <a:r>
              <a:rPr lang="en-GB" sz="1700" dirty="0">
                <a:effectLst/>
                <a:latin typeface="Arial" panose="020B0604020202020204" pitchFamily="34" charset="0"/>
                <a:ea typeface="Times New Roman" panose="02020603050405020304" pitchFamily="18" charset="0"/>
              </a:rPr>
              <a:t>Drone technology has rapidly advanced in recent years, and businesses are now using drones to expand their operations. The plan is to open a company called </a:t>
            </a:r>
            <a:r>
              <a:rPr lang="en-GB" sz="1700" b="1" u="sng" dirty="0" err="1">
                <a:effectLst/>
                <a:latin typeface="Arial" panose="020B0604020202020204" pitchFamily="34" charset="0"/>
                <a:ea typeface="Times New Roman" panose="02020603050405020304" pitchFamily="18" charset="0"/>
              </a:rPr>
              <a:t>Dronaphy</a:t>
            </a:r>
            <a:r>
              <a:rPr lang="en-GB" sz="1700" dirty="0">
                <a:effectLst/>
                <a:latin typeface="Arial" panose="020B0604020202020204" pitchFamily="34" charset="0"/>
                <a:ea typeface="Times New Roman" panose="02020603050405020304" pitchFamily="18" charset="0"/>
              </a:rPr>
              <a:t>, and it will specialize in aerial photography and videography services for our clients, which can be used for various purposes such as marketing, real estate, tourism, personal projects and more.  </a:t>
            </a:r>
            <a:endParaRPr lang="ro-RO" sz="17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52215C32-FB87-D764-DE55-7D680EEBC87F}"/>
              </a:ext>
            </a:extLst>
          </p:cNvPr>
          <p:cNvSpPr>
            <a:spLocks noGrp="1"/>
          </p:cNvSpPr>
          <p:nvPr>
            <p:ph type="title"/>
          </p:nvPr>
        </p:nvSpPr>
        <p:spPr>
          <a:xfrm>
            <a:off x="1522413" y="314908"/>
            <a:ext cx="9144000" cy="629816"/>
          </a:xfrm>
        </p:spPr>
        <p:txBody>
          <a:bodyPr>
            <a:noAutofit/>
          </a:bodyPr>
          <a:lstStyle/>
          <a:p>
            <a:r>
              <a:rPr lang="en-GB" sz="2400" b="1" kern="0" dirty="0">
                <a:effectLst/>
                <a:latin typeface="Arial" panose="020B0604020202020204" pitchFamily="34" charset="0"/>
                <a:ea typeface="Times New Roman" panose="02020603050405020304" pitchFamily="18" charset="0"/>
                <a:cs typeface="Times New Roman" panose="02020603050405020304" pitchFamily="18" charset="0"/>
              </a:rPr>
              <a:t>Overview of the business idea and it’s service</a:t>
            </a:r>
            <a:endParaRPr lang="ro-RO" sz="2400" dirty="0"/>
          </a:p>
        </p:txBody>
      </p:sp>
      <p:sp>
        <p:nvSpPr>
          <p:cNvPr id="7" name="TextBox 6">
            <a:extLst>
              <a:ext uri="{FF2B5EF4-FFF2-40B4-BE49-F238E27FC236}">
                <a16:creationId xmlns:a16="http://schemas.microsoft.com/office/drawing/2014/main" id="{BC4F7F9E-5C04-C3F2-DEA1-01FDD9B74E04}"/>
              </a:ext>
            </a:extLst>
          </p:cNvPr>
          <p:cNvSpPr txBox="1"/>
          <p:nvPr/>
        </p:nvSpPr>
        <p:spPr>
          <a:xfrm>
            <a:off x="631378" y="4293096"/>
            <a:ext cx="6760766" cy="1614673"/>
          </a:xfrm>
          <a:prstGeom prst="rect">
            <a:avLst/>
          </a:prstGeom>
          <a:noFill/>
        </p:spPr>
        <p:txBody>
          <a:bodyPr wrap="square">
            <a:spAutoFit/>
          </a:bodyPr>
          <a:lstStyle/>
          <a:p>
            <a:pPr algn="just">
              <a:lnSpc>
                <a:spcPct val="150000"/>
              </a:lnSpc>
            </a:pPr>
            <a:r>
              <a:rPr lang="en-GB" sz="1700" dirty="0">
                <a:latin typeface="Arial" panose="020B0604020202020204" pitchFamily="34" charset="0"/>
                <a:ea typeface="Times New Roman" panose="02020603050405020304" pitchFamily="18" charset="0"/>
              </a:rPr>
              <a:t>D</a:t>
            </a:r>
            <a:r>
              <a:rPr lang="en-GB" sz="1700" dirty="0">
                <a:effectLst/>
                <a:latin typeface="Arial" panose="020B0604020202020204" pitchFamily="34" charset="0"/>
                <a:ea typeface="Times New Roman" panose="02020603050405020304" pitchFamily="18" charset="0"/>
              </a:rPr>
              <a:t>rone technology has continued to improve, with features such as longer battery life, improved stabilization, and higher-quality cameras making it easier than ever to capture stunning aerial footage (Jia, Y., &amp; Sun, G. 2021).</a:t>
            </a:r>
            <a:endParaRPr lang="ro-RO" sz="1700" dirty="0">
              <a:effectLst/>
              <a:latin typeface="Times New Roman" panose="02020603050405020304" pitchFamily="18" charset="0"/>
              <a:ea typeface="Times New Roman" panose="02020603050405020304" pitchFamily="18" charset="0"/>
            </a:endParaRPr>
          </a:p>
        </p:txBody>
      </p:sp>
      <p:pic>
        <p:nvPicPr>
          <p:cNvPr id="9" name="Picture 8" descr="A picture containing outdoor, blue&#10;&#10;Description automatically generated">
            <a:extLst>
              <a:ext uri="{FF2B5EF4-FFF2-40B4-BE49-F238E27FC236}">
                <a16:creationId xmlns:a16="http://schemas.microsoft.com/office/drawing/2014/main" id="{80737B9B-88BE-10C2-3E49-46DA17F35D9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40216" y="2523393"/>
            <a:ext cx="3264362" cy="2448272"/>
          </a:xfrm>
          <a:prstGeom prst="rect">
            <a:avLst/>
          </a:prstGeom>
        </p:spPr>
      </p:pic>
      <p:sp>
        <p:nvSpPr>
          <p:cNvPr id="10" name="TextBox 9">
            <a:extLst>
              <a:ext uri="{FF2B5EF4-FFF2-40B4-BE49-F238E27FC236}">
                <a16:creationId xmlns:a16="http://schemas.microsoft.com/office/drawing/2014/main" id="{BACC0264-0770-A3DE-6AEF-AFB3A541BF05}"/>
              </a:ext>
            </a:extLst>
          </p:cNvPr>
          <p:cNvSpPr txBox="1"/>
          <p:nvPr/>
        </p:nvSpPr>
        <p:spPr>
          <a:xfrm>
            <a:off x="8256240" y="5013176"/>
            <a:ext cx="2808312" cy="307777"/>
          </a:xfrm>
          <a:prstGeom prst="rect">
            <a:avLst/>
          </a:prstGeom>
          <a:noFill/>
        </p:spPr>
        <p:txBody>
          <a:bodyPr wrap="square" rtlCol="0">
            <a:spAutoFit/>
          </a:bodyPr>
          <a:lstStyle/>
          <a:p>
            <a:pPr algn="ctr"/>
            <a:r>
              <a:rPr lang="en-GB" sz="1400" dirty="0"/>
              <a:t>Dronie</a:t>
            </a:r>
            <a:endParaRPr lang="ro-RO" sz="1400" dirty="0"/>
          </a:p>
        </p:txBody>
      </p:sp>
    </p:spTree>
    <p:extLst>
      <p:ext uri="{BB962C8B-B14F-4D97-AF65-F5344CB8AC3E}">
        <p14:creationId xmlns:p14="http://schemas.microsoft.com/office/powerpoint/2010/main" val="33328173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1341120" y="324389"/>
            <a:ext cx="9509760" cy="504032"/>
          </a:xfrm>
        </p:spPr>
        <p:txBody>
          <a:bodyPr rtlCol="0">
            <a:normAutofit/>
          </a:bodyPr>
          <a:lstStyle/>
          <a:p>
            <a:pPr marR="102235" lvl="0" algn="ctr">
              <a:spcAft>
                <a:spcPts val="0"/>
              </a:spcAft>
            </a:pPr>
            <a:r>
              <a:rPr lang="en-US" sz="2400" b="1" dirty="0">
                <a:solidFill>
                  <a:srgbClr val="002060"/>
                </a:solidFill>
                <a:effectLst/>
                <a:latin typeface="Arial" panose="020B0604020202020204" pitchFamily="34" charset="0"/>
                <a:ea typeface="Arial" panose="020B0604020202020204" pitchFamily="34" charset="0"/>
              </a:rPr>
              <a:t>Ownership and legal format</a:t>
            </a:r>
            <a:endParaRPr lang="ro-RO" sz="2400" b="1" dirty="0">
              <a:solidFill>
                <a:srgbClr val="002060"/>
              </a:solidFill>
              <a:effectLst/>
              <a:latin typeface="Arial" panose="020B0604020202020204" pitchFamily="34" charset="0"/>
              <a:ea typeface="Arial" panose="020B0604020202020204" pitchFamily="34" charset="0"/>
            </a:endParaRPr>
          </a:p>
        </p:txBody>
      </p:sp>
      <p:grpSp>
        <p:nvGrpSpPr>
          <p:cNvPr id="6" name="Group 5">
            <a:extLst>
              <a:ext uri="{FF2B5EF4-FFF2-40B4-BE49-F238E27FC236}">
                <a16:creationId xmlns:a16="http://schemas.microsoft.com/office/drawing/2014/main" id="{EC4CDACA-7BA3-C188-7FF0-9B3C696F3D59}"/>
              </a:ext>
            </a:extLst>
          </p:cNvPr>
          <p:cNvGrpSpPr/>
          <p:nvPr/>
        </p:nvGrpSpPr>
        <p:grpSpPr>
          <a:xfrm>
            <a:off x="911424" y="6581001"/>
            <a:ext cx="10585176" cy="293350"/>
            <a:chOff x="911424" y="6581001"/>
            <a:chExt cx="10585176" cy="293350"/>
          </a:xfrm>
        </p:grpSpPr>
        <p:sp>
          <p:nvSpPr>
            <p:cNvPr id="4" name="TextBox 3">
              <a:extLst>
                <a:ext uri="{FF2B5EF4-FFF2-40B4-BE49-F238E27FC236}">
                  <a16:creationId xmlns:a16="http://schemas.microsoft.com/office/drawing/2014/main" id="{D7A0D07B-077B-F854-8042-AFED7F07872F}"/>
                </a:ext>
              </a:extLst>
            </p:cNvPr>
            <p:cNvSpPr txBox="1"/>
            <p:nvPr/>
          </p:nvSpPr>
          <p:spPr>
            <a:xfrm>
              <a:off x="911424" y="6597352"/>
              <a:ext cx="2287333"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sp>
          <p:nvSpPr>
            <p:cNvPr id="5" name="TextBox 4">
              <a:extLst>
                <a:ext uri="{FF2B5EF4-FFF2-40B4-BE49-F238E27FC236}">
                  <a16:creationId xmlns:a16="http://schemas.microsoft.com/office/drawing/2014/main" id="{2625B3E8-1785-1152-8EDA-608F687B5086}"/>
                </a:ext>
              </a:extLst>
            </p:cNvPr>
            <p:cNvSpPr txBox="1"/>
            <p:nvPr/>
          </p:nvSpPr>
          <p:spPr>
            <a:xfrm>
              <a:off x="9455696" y="6581001"/>
              <a:ext cx="2040904"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grpSp>
      <p:sp>
        <p:nvSpPr>
          <p:cNvPr id="10" name="TextBox 9">
            <a:extLst>
              <a:ext uri="{FF2B5EF4-FFF2-40B4-BE49-F238E27FC236}">
                <a16:creationId xmlns:a16="http://schemas.microsoft.com/office/drawing/2014/main" id="{C94C1F96-B8C3-F731-FF92-5B343AFF19DD}"/>
              </a:ext>
            </a:extLst>
          </p:cNvPr>
          <p:cNvSpPr txBox="1"/>
          <p:nvPr/>
        </p:nvSpPr>
        <p:spPr>
          <a:xfrm>
            <a:off x="1341119" y="1628800"/>
            <a:ext cx="9075360" cy="3787062"/>
          </a:xfrm>
          <a:prstGeom prst="rect">
            <a:avLst/>
          </a:prstGeom>
          <a:noFill/>
        </p:spPr>
        <p:txBody>
          <a:bodyPr wrap="square" rtlCol="0">
            <a:spAutoFit/>
          </a:bodyPr>
          <a:lstStyle/>
          <a:p>
            <a:pPr>
              <a:lnSpc>
                <a:spcPct val="150000"/>
              </a:lnSpc>
            </a:pPr>
            <a:r>
              <a:rPr lang="en-GB" sz="1800" dirty="0">
                <a:solidFill>
                  <a:srgbClr val="002060"/>
                </a:solidFill>
                <a:effectLst/>
                <a:latin typeface="Arial" panose="020B0604020202020204" pitchFamily="34" charset="0"/>
                <a:ea typeface="Times New Roman" panose="02020603050405020304" pitchFamily="18" charset="0"/>
              </a:rPr>
              <a:t>	</a:t>
            </a:r>
            <a:r>
              <a:rPr lang="en-GB" sz="1800" dirty="0" err="1">
                <a:solidFill>
                  <a:srgbClr val="002060"/>
                </a:solidFill>
                <a:effectLst/>
                <a:latin typeface="Arial" panose="020B0604020202020204" pitchFamily="34" charset="0"/>
                <a:ea typeface="Times New Roman" panose="02020603050405020304" pitchFamily="18" charset="0"/>
              </a:rPr>
              <a:t>Dronaphy</a:t>
            </a:r>
            <a:r>
              <a:rPr lang="en-GB" sz="1800" dirty="0">
                <a:solidFill>
                  <a:srgbClr val="002060"/>
                </a:solidFill>
                <a:effectLst/>
                <a:latin typeface="Arial" panose="020B0604020202020204" pitchFamily="34" charset="0"/>
                <a:ea typeface="Times New Roman" panose="02020603050405020304" pitchFamily="18" charset="0"/>
              </a:rPr>
              <a:t> will be a UK-based company, then the ownership and legal format would be a Private Limited Company (LTD). </a:t>
            </a:r>
          </a:p>
          <a:p>
            <a:pPr>
              <a:lnSpc>
                <a:spcPct val="150000"/>
              </a:lnSpc>
            </a:pPr>
            <a:endParaRPr lang="en-GB" sz="1800" dirty="0">
              <a:solidFill>
                <a:srgbClr val="002060"/>
              </a:solidFill>
              <a:effectLst/>
              <a:latin typeface="Arial" panose="020B0604020202020204" pitchFamily="34" charset="0"/>
              <a:ea typeface="Times New Roman" panose="02020603050405020304" pitchFamily="18" charset="0"/>
            </a:endParaRPr>
          </a:p>
          <a:p>
            <a:pPr algn="just">
              <a:lnSpc>
                <a:spcPct val="150000"/>
              </a:lnSpc>
            </a:pPr>
            <a:r>
              <a:rPr lang="en-GB" sz="1800" dirty="0">
                <a:solidFill>
                  <a:srgbClr val="002060"/>
                </a:solidFill>
                <a:effectLst/>
                <a:latin typeface="Arial" panose="020B0604020202020204" pitchFamily="34" charset="0"/>
                <a:ea typeface="Times New Roman" panose="02020603050405020304" pitchFamily="18" charset="0"/>
              </a:rPr>
              <a:t>	</a:t>
            </a:r>
            <a:r>
              <a:rPr lang="en-GB" sz="1800" dirty="0" err="1">
                <a:solidFill>
                  <a:srgbClr val="002060"/>
                </a:solidFill>
                <a:effectLst/>
                <a:latin typeface="Arial" panose="020B0604020202020204" pitchFamily="34" charset="0"/>
                <a:ea typeface="Times New Roman" panose="02020603050405020304" pitchFamily="18" charset="0"/>
              </a:rPr>
              <a:t>Dronephy</a:t>
            </a:r>
            <a:r>
              <a:rPr lang="en-GB" sz="1800" dirty="0">
                <a:solidFill>
                  <a:srgbClr val="002060"/>
                </a:solidFill>
                <a:effectLst/>
                <a:latin typeface="Arial" panose="020B0604020202020204" pitchFamily="34" charset="0"/>
                <a:ea typeface="Times New Roman" panose="02020603050405020304" pitchFamily="18" charset="0"/>
              </a:rPr>
              <a:t> will need to obtain the necessary licenses and permits to operate as a drone-based movie production company in the UK. This will likely include obtaining a Civil Aviation Authority (CAA) license for commercial drone operations, as well as any necessary local permits for operating a business in the film production industry. Additionally, the company will need to comply with all relevant safety and privacy regulations related to operating drones for commercial purposes in the UK.</a:t>
            </a:r>
            <a:endParaRPr lang="ro-RO" dirty="0">
              <a:solidFill>
                <a:srgbClr val="002060"/>
              </a:solidFill>
            </a:endParaRPr>
          </a:p>
        </p:txBody>
      </p:sp>
    </p:spTree>
    <p:extLst>
      <p:ext uri="{BB962C8B-B14F-4D97-AF65-F5344CB8AC3E}">
        <p14:creationId xmlns:p14="http://schemas.microsoft.com/office/powerpoint/2010/main" val="5766396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u 1">
            <a:extLst>
              <a:ext uri="{FF2B5EF4-FFF2-40B4-BE49-F238E27FC236}">
                <a16:creationId xmlns:a16="http://schemas.microsoft.com/office/drawing/2014/main" id="{EC88A7B6-3A8C-8D85-E8BD-90BA60B58816}"/>
              </a:ext>
            </a:extLst>
          </p:cNvPr>
          <p:cNvSpPr txBox="1">
            <a:spLocks/>
          </p:cNvSpPr>
          <p:nvPr/>
        </p:nvSpPr>
        <p:spPr>
          <a:xfrm>
            <a:off x="1341120" y="324389"/>
            <a:ext cx="9509760" cy="50403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a:lstStyle>
          <a:p>
            <a:pPr marR="102235" algn="ctr"/>
            <a:r>
              <a:rPr lang="en-US" sz="2400" b="1" dirty="0">
                <a:solidFill>
                  <a:srgbClr val="002060"/>
                </a:solidFill>
                <a:latin typeface="Arial" panose="020B0604020202020204" pitchFamily="34" charset="0"/>
                <a:ea typeface="Arial" panose="020B0604020202020204" pitchFamily="34" charset="0"/>
              </a:rPr>
              <a:t>Management of the company</a:t>
            </a:r>
            <a:endParaRPr lang="ro-RO" sz="2400" b="1" dirty="0">
              <a:solidFill>
                <a:srgbClr val="002060"/>
              </a:solidFill>
              <a:latin typeface="Arial" panose="020B0604020202020204" pitchFamily="34" charset="0"/>
              <a:ea typeface="Arial" panose="020B0604020202020204" pitchFamily="34" charset="0"/>
            </a:endParaRPr>
          </a:p>
        </p:txBody>
      </p:sp>
      <p:graphicFrame>
        <p:nvGraphicFramePr>
          <p:cNvPr id="16" name="Substituent conținut 5" descr="Organigramă care afișează o casetă Manager de proiect în partea de sus, o casetă Asistent administrativ pe al doilea nivel de sub primul și patru casete Rol membru pe al treilea nivel, de jos">
            <a:extLst>
              <a:ext uri="{FF2B5EF4-FFF2-40B4-BE49-F238E27FC236}">
                <a16:creationId xmlns:a16="http://schemas.microsoft.com/office/drawing/2014/main" id="{F874AEF6-5A3C-26AC-4180-8F02FC71A5A0}"/>
              </a:ext>
            </a:extLst>
          </p:cNvPr>
          <p:cNvGraphicFramePr>
            <a:graphicFrameLocks noGrp="1"/>
          </p:cNvGraphicFramePr>
          <p:nvPr>
            <p:ph idx="1"/>
            <p:extLst>
              <p:ext uri="{D42A27DB-BD31-4B8C-83A1-F6EECF244321}">
                <p14:modId xmlns:p14="http://schemas.microsoft.com/office/powerpoint/2010/main" val="1440050945"/>
              </p:ext>
            </p:extLst>
          </p:nvPr>
        </p:nvGraphicFramePr>
        <p:xfrm>
          <a:off x="1341438" y="2579718"/>
          <a:ext cx="9509125" cy="3449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8167A745-937F-A920-A193-0097EE1A165A}"/>
              </a:ext>
            </a:extLst>
          </p:cNvPr>
          <p:cNvSpPr txBox="1"/>
          <p:nvPr/>
        </p:nvSpPr>
        <p:spPr>
          <a:xfrm>
            <a:off x="1376908" y="851945"/>
            <a:ext cx="9975676" cy="1704249"/>
          </a:xfrm>
          <a:prstGeom prst="rect">
            <a:avLst/>
          </a:prstGeom>
          <a:noFill/>
        </p:spPr>
        <p:txBody>
          <a:bodyPr wrap="square">
            <a:spAutoFit/>
          </a:bodyPr>
          <a:lstStyle/>
          <a:p>
            <a:pPr indent="449580" algn="just">
              <a:lnSpc>
                <a:spcPct val="150000"/>
              </a:lnSpc>
            </a:pPr>
            <a:r>
              <a:rPr lang="en-GB" sz="1800" dirty="0">
                <a:solidFill>
                  <a:srgbClr val="002060"/>
                </a:solidFill>
                <a:effectLst/>
                <a:latin typeface="Arial" panose="020B0604020202020204" pitchFamily="34" charset="0"/>
                <a:ea typeface="Times New Roman" panose="02020603050405020304" pitchFamily="18" charset="0"/>
              </a:rPr>
              <a:t>The management and structure of the company would depend on various factors such as the scale of operations, the size of the client base, and the growth of the business over time. However, here's a possible structure for the management of the company and the number of employees:</a:t>
            </a:r>
            <a:endParaRPr lang="ro-RO" sz="2000" dirty="0">
              <a:solidFill>
                <a:srgbClr val="002060"/>
              </a:solidFill>
              <a:effectLst/>
              <a:latin typeface="Times New Roman" panose="02020603050405020304" pitchFamily="18" charset="0"/>
              <a:ea typeface="Times New Roman" panose="02020603050405020304" pitchFamily="18" charset="0"/>
            </a:endParaRPr>
          </a:p>
        </p:txBody>
      </p:sp>
      <p:grpSp>
        <p:nvGrpSpPr>
          <p:cNvPr id="19" name="Group 18">
            <a:extLst>
              <a:ext uri="{FF2B5EF4-FFF2-40B4-BE49-F238E27FC236}">
                <a16:creationId xmlns:a16="http://schemas.microsoft.com/office/drawing/2014/main" id="{2A594350-EB42-B5F8-2E07-C6EECA30D4D0}"/>
              </a:ext>
            </a:extLst>
          </p:cNvPr>
          <p:cNvGrpSpPr/>
          <p:nvPr/>
        </p:nvGrpSpPr>
        <p:grpSpPr>
          <a:xfrm>
            <a:off x="911424" y="6581001"/>
            <a:ext cx="10585176" cy="293350"/>
            <a:chOff x="911424" y="6581001"/>
            <a:chExt cx="10585176" cy="293350"/>
          </a:xfrm>
        </p:grpSpPr>
        <p:sp>
          <p:nvSpPr>
            <p:cNvPr id="20" name="TextBox 19">
              <a:extLst>
                <a:ext uri="{FF2B5EF4-FFF2-40B4-BE49-F238E27FC236}">
                  <a16:creationId xmlns:a16="http://schemas.microsoft.com/office/drawing/2014/main" id="{2B4F6BA4-FB86-7DD1-12EF-C964E6B69725}"/>
                </a:ext>
              </a:extLst>
            </p:cNvPr>
            <p:cNvSpPr txBox="1"/>
            <p:nvPr/>
          </p:nvSpPr>
          <p:spPr>
            <a:xfrm>
              <a:off x="911424" y="6597352"/>
              <a:ext cx="2287333"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sp>
          <p:nvSpPr>
            <p:cNvPr id="21" name="TextBox 20">
              <a:extLst>
                <a:ext uri="{FF2B5EF4-FFF2-40B4-BE49-F238E27FC236}">
                  <a16:creationId xmlns:a16="http://schemas.microsoft.com/office/drawing/2014/main" id="{263EB379-3C16-3B40-D550-8A26CB83A507}"/>
                </a:ext>
              </a:extLst>
            </p:cNvPr>
            <p:cNvSpPr txBox="1"/>
            <p:nvPr/>
          </p:nvSpPr>
          <p:spPr>
            <a:xfrm>
              <a:off x="9455696" y="6581001"/>
              <a:ext cx="2040904"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grpSp>
    </p:spTree>
    <p:extLst>
      <p:ext uri="{BB962C8B-B14F-4D97-AF65-F5344CB8AC3E}">
        <p14:creationId xmlns:p14="http://schemas.microsoft.com/office/powerpoint/2010/main" val="37658659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1341119" y="116632"/>
            <a:ext cx="9219376" cy="513368"/>
          </a:xfrm>
        </p:spPr>
        <p:txBody>
          <a:bodyPr rtlCol="0">
            <a:normAutofit/>
          </a:bodyPr>
          <a:lstStyle/>
          <a:p>
            <a:pPr marR="102235" lvl="0" algn="ctr">
              <a:spcAft>
                <a:spcPts val="0"/>
              </a:spcAft>
            </a:pPr>
            <a:r>
              <a:rPr lang="en-US" sz="2400" b="1" dirty="0">
                <a:solidFill>
                  <a:srgbClr val="002060"/>
                </a:solidFill>
                <a:effectLst/>
                <a:latin typeface="Arial" panose="020B0604020202020204" pitchFamily="34" charset="0"/>
                <a:ea typeface="Arial" panose="020B0604020202020204" pitchFamily="34" charset="0"/>
              </a:rPr>
              <a:t>SWOT</a:t>
            </a:r>
            <a:r>
              <a:rPr lang="en-US" sz="2400" b="1" dirty="0">
                <a:effectLst/>
                <a:latin typeface="Arial" panose="020B0604020202020204" pitchFamily="34" charset="0"/>
                <a:ea typeface="Arial" panose="020B0604020202020204" pitchFamily="34" charset="0"/>
              </a:rPr>
              <a:t> </a:t>
            </a:r>
            <a:r>
              <a:rPr lang="en-US" sz="2400" b="1" dirty="0">
                <a:solidFill>
                  <a:srgbClr val="002060"/>
                </a:solidFill>
                <a:effectLst/>
                <a:latin typeface="Arial" panose="020B0604020202020204" pitchFamily="34" charset="0"/>
                <a:ea typeface="Arial" panose="020B0604020202020204" pitchFamily="34" charset="0"/>
              </a:rPr>
              <a:t>analysis</a:t>
            </a:r>
            <a:r>
              <a:rPr lang="en-US" sz="2400" b="1" dirty="0">
                <a:effectLst/>
                <a:latin typeface="Arial" panose="020B0604020202020204" pitchFamily="34" charset="0"/>
                <a:ea typeface="Arial" panose="020B0604020202020204" pitchFamily="34" charset="0"/>
              </a:rPr>
              <a:t> </a:t>
            </a:r>
            <a:endParaRPr lang="ro-RO" sz="2400" b="1" dirty="0">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5E473E3D-41B7-54DF-F6A4-F7FBA2A6E33D}"/>
              </a:ext>
            </a:extLst>
          </p:cNvPr>
          <p:cNvSpPr txBox="1"/>
          <p:nvPr/>
        </p:nvSpPr>
        <p:spPr>
          <a:xfrm>
            <a:off x="839416" y="764704"/>
            <a:ext cx="10729192" cy="1525161"/>
          </a:xfrm>
          <a:prstGeom prst="rect">
            <a:avLst/>
          </a:prstGeom>
          <a:noFill/>
        </p:spPr>
        <p:txBody>
          <a:bodyPr wrap="square">
            <a:spAutoFit/>
          </a:bodyPr>
          <a:lstStyle/>
          <a:p>
            <a:pPr indent="449580" algn="just">
              <a:lnSpc>
                <a:spcPct val="150000"/>
              </a:lnSpc>
            </a:pPr>
            <a:r>
              <a:rPr lang="en-GB" sz="1600" dirty="0">
                <a:solidFill>
                  <a:srgbClr val="002060"/>
                </a:solidFill>
                <a:effectLst/>
                <a:latin typeface="Arial" panose="020B0604020202020204" pitchFamily="34" charset="0"/>
                <a:ea typeface="Times New Roman" panose="02020603050405020304" pitchFamily="18" charset="0"/>
              </a:rPr>
              <a:t>SWOT analysis was first introduced in the 1960s by Albert Humphrey, a management consultant who led a research project at the Stanford Research Institute. Since then, it has become a widely used tool in business and strategic planning used to evaluate the strengths, weaknesses, opportunities, and threats of a business or project. . (Humphrey, A., 1960).</a:t>
            </a:r>
            <a:endParaRPr lang="ro-RO" sz="1600" dirty="0">
              <a:solidFill>
                <a:srgbClr val="002060"/>
              </a:solidFill>
              <a:effectLst/>
              <a:latin typeface="Times New Roman" panose="02020603050405020304" pitchFamily="18" charset="0"/>
              <a:ea typeface="Times New Roman" panose="02020603050405020304" pitchFamily="18" charset="0"/>
            </a:endParaRPr>
          </a:p>
        </p:txBody>
      </p:sp>
      <p:graphicFrame>
        <p:nvGraphicFramePr>
          <p:cNvPr id="11" name="Table 10">
            <a:extLst>
              <a:ext uri="{FF2B5EF4-FFF2-40B4-BE49-F238E27FC236}">
                <a16:creationId xmlns:a16="http://schemas.microsoft.com/office/drawing/2014/main" id="{7CEAB23C-B702-CA41-FCA3-FF1574C8884B}"/>
              </a:ext>
            </a:extLst>
          </p:cNvPr>
          <p:cNvGraphicFramePr>
            <a:graphicFrameLocks noGrp="1"/>
          </p:cNvGraphicFramePr>
          <p:nvPr>
            <p:extLst>
              <p:ext uri="{D42A27DB-BD31-4B8C-83A1-F6EECF244321}">
                <p14:modId xmlns:p14="http://schemas.microsoft.com/office/powerpoint/2010/main" val="3797038290"/>
              </p:ext>
            </p:extLst>
          </p:nvPr>
        </p:nvGraphicFramePr>
        <p:xfrm>
          <a:off x="1055440" y="2402707"/>
          <a:ext cx="10325688" cy="3675507"/>
        </p:xfrm>
        <a:graphic>
          <a:graphicData uri="http://schemas.openxmlformats.org/drawingml/2006/table">
            <a:tbl>
              <a:tblPr firstRow="1" firstCol="1" bandRow="1">
                <a:tableStyleId>{1FECB4D8-DB02-4DC6-A0A2-4F2EBAE1DC90}</a:tableStyleId>
              </a:tblPr>
              <a:tblGrid>
                <a:gridCol w="2581422">
                  <a:extLst>
                    <a:ext uri="{9D8B030D-6E8A-4147-A177-3AD203B41FA5}">
                      <a16:colId xmlns:a16="http://schemas.microsoft.com/office/drawing/2014/main" val="1553549230"/>
                    </a:ext>
                  </a:extLst>
                </a:gridCol>
                <a:gridCol w="2581422">
                  <a:extLst>
                    <a:ext uri="{9D8B030D-6E8A-4147-A177-3AD203B41FA5}">
                      <a16:colId xmlns:a16="http://schemas.microsoft.com/office/drawing/2014/main" val="660556342"/>
                    </a:ext>
                  </a:extLst>
                </a:gridCol>
                <a:gridCol w="2581422">
                  <a:extLst>
                    <a:ext uri="{9D8B030D-6E8A-4147-A177-3AD203B41FA5}">
                      <a16:colId xmlns:a16="http://schemas.microsoft.com/office/drawing/2014/main" val="1616360026"/>
                    </a:ext>
                  </a:extLst>
                </a:gridCol>
                <a:gridCol w="2581422">
                  <a:extLst>
                    <a:ext uri="{9D8B030D-6E8A-4147-A177-3AD203B41FA5}">
                      <a16:colId xmlns:a16="http://schemas.microsoft.com/office/drawing/2014/main" val="2403282506"/>
                    </a:ext>
                  </a:extLst>
                </a:gridCol>
              </a:tblGrid>
              <a:tr h="344989">
                <a:tc>
                  <a:txBody>
                    <a:bodyPr/>
                    <a:lstStyle/>
                    <a:p>
                      <a:pPr algn="ctr">
                        <a:lnSpc>
                          <a:spcPct val="150000"/>
                        </a:lnSpc>
                      </a:pPr>
                      <a:r>
                        <a:rPr lang="en-GB" sz="1100">
                          <a:effectLst/>
                        </a:rPr>
                        <a:t>Strengths</a:t>
                      </a:r>
                      <a:endParaRPr lang="ro-RO" sz="12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100">
                          <a:effectLst/>
                        </a:rPr>
                        <a:t>Weaknesses</a:t>
                      </a:r>
                      <a:endParaRPr lang="ro-RO" sz="12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100">
                          <a:effectLst/>
                        </a:rPr>
                        <a:t>Opportunities</a:t>
                      </a:r>
                      <a:endParaRPr lang="ro-RO" sz="12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lnSpc>
                          <a:spcPct val="150000"/>
                        </a:lnSpc>
                      </a:pPr>
                      <a:r>
                        <a:rPr lang="en-GB" sz="1100">
                          <a:effectLst/>
                        </a:rPr>
                        <a:t>Threats</a:t>
                      </a:r>
                      <a:endParaRPr lang="ro-RO" sz="12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478873649"/>
                  </a:ext>
                </a:extLst>
              </a:tr>
              <a:tr h="1019482">
                <a:tc>
                  <a:txBody>
                    <a:bodyPr/>
                    <a:lstStyle/>
                    <a:p>
                      <a:pPr algn="l">
                        <a:lnSpc>
                          <a:spcPct val="150000"/>
                        </a:lnSpc>
                      </a:pPr>
                      <a:r>
                        <a:rPr lang="en-GB" sz="1300" b="0" dirty="0">
                          <a:effectLst/>
                        </a:rPr>
                        <a:t>Highly skilled and experienced team of drone pilots and videographers</a:t>
                      </a:r>
                      <a:endParaRPr lang="ro-RO" sz="1300" b="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Limited budget for marketing and advertising</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Growing demand for aerial footage in real estate, commercial marketing, and event coverage</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a:effectLst/>
                        </a:rPr>
                        <a:t>Increasing competition from other drone film production companies</a:t>
                      </a:r>
                      <a:endParaRPr lang="ro-RO" sz="13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083236419"/>
                  </a:ext>
                </a:extLst>
              </a:tr>
              <a:tr h="1071606">
                <a:tc>
                  <a:txBody>
                    <a:bodyPr/>
                    <a:lstStyle/>
                    <a:p>
                      <a:pPr algn="l">
                        <a:lnSpc>
                          <a:spcPct val="150000"/>
                        </a:lnSpc>
                      </a:pPr>
                      <a:r>
                        <a:rPr lang="en-GB" sz="1300" b="0" dirty="0">
                          <a:effectLst/>
                        </a:rPr>
                        <a:t>Advanced and sophisticated drone technology, allowing for high-quality aerial footage</a:t>
                      </a:r>
                      <a:endParaRPr lang="ro-RO" sz="1300" b="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Dependence on </a:t>
                      </a:r>
                      <a:r>
                        <a:rPr lang="en-GB" sz="1300" noProof="0" dirty="0">
                          <a:effectLst/>
                        </a:rPr>
                        <a:t>favourable</a:t>
                      </a:r>
                      <a:r>
                        <a:rPr lang="en-GB" sz="1300" dirty="0">
                          <a:effectLst/>
                        </a:rPr>
                        <a:t> weather conditions for outdoor filming</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Emergence of new technologies such as virtual reality, creating new opportunities for aerial filming</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a:effectLst/>
                        </a:rPr>
                        <a:t>Changes in regulations or licensing requirements for drone pilots</a:t>
                      </a:r>
                      <a:endParaRPr lang="ro-RO" sz="13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803122316"/>
                  </a:ext>
                </a:extLst>
              </a:tr>
              <a:tr h="1239430">
                <a:tc>
                  <a:txBody>
                    <a:bodyPr/>
                    <a:lstStyle/>
                    <a:p>
                      <a:pPr algn="l">
                        <a:lnSpc>
                          <a:spcPct val="150000"/>
                        </a:lnSpc>
                      </a:pPr>
                      <a:r>
                        <a:rPr lang="en-GB" sz="1300" b="0" dirty="0">
                          <a:effectLst/>
                        </a:rPr>
                        <a:t>Strong customer relationships and positive brand reputation</a:t>
                      </a:r>
                      <a:endParaRPr lang="ro-RO" sz="1300" b="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Dependence on a small team of skilled individuals, limiting scalability </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Potential for partnerships with other businesses, such as real estate agencies or event planners</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l">
                        <a:lnSpc>
                          <a:spcPct val="150000"/>
                        </a:lnSpc>
                      </a:pPr>
                      <a:r>
                        <a:rPr lang="en-GB" sz="1300" dirty="0">
                          <a:effectLst/>
                        </a:rPr>
                        <a:t>Dependence on rapidly changing technology, requiring ongoing investment in equipment and training</a:t>
                      </a:r>
                      <a:endParaRPr lang="ro-RO" sz="13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294694588"/>
                  </a:ext>
                </a:extLst>
              </a:tr>
            </a:tbl>
          </a:graphicData>
        </a:graphic>
      </p:graphicFrame>
      <p:grpSp>
        <p:nvGrpSpPr>
          <p:cNvPr id="12" name="Group 11">
            <a:extLst>
              <a:ext uri="{FF2B5EF4-FFF2-40B4-BE49-F238E27FC236}">
                <a16:creationId xmlns:a16="http://schemas.microsoft.com/office/drawing/2014/main" id="{AC81F556-2990-DDC4-98AE-FB99406A4E76}"/>
              </a:ext>
            </a:extLst>
          </p:cNvPr>
          <p:cNvGrpSpPr/>
          <p:nvPr/>
        </p:nvGrpSpPr>
        <p:grpSpPr>
          <a:xfrm>
            <a:off x="911424" y="6581001"/>
            <a:ext cx="10585176" cy="293350"/>
            <a:chOff x="911424" y="6581001"/>
            <a:chExt cx="10585176" cy="293350"/>
          </a:xfrm>
        </p:grpSpPr>
        <p:sp>
          <p:nvSpPr>
            <p:cNvPr id="13" name="TextBox 12">
              <a:extLst>
                <a:ext uri="{FF2B5EF4-FFF2-40B4-BE49-F238E27FC236}">
                  <a16:creationId xmlns:a16="http://schemas.microsoft.com/office/drawing/2014/main" id="{E17DE830-9708-2C2E-FE2E-86E8EB5A4E98}"/>
                </a:ext>
              </a:extLst>
            </p:cNvPr>
            <p:cNvSpPr txBox="1"/>
            <p:nvPr/>
          </p:nvSpPr>
          <p:spPr>
            <a:xfrm>
              <a:off x="911424" y="6597352"/>
              <a:ext cx="2287333"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sp>
          <p:nvSpPr>
            <p:cNvPr id="14" name="TextBox 13">
              <a:extLst>
                <a:ext uri="{FF2B5EF4-FFF2-40B4-BE49-F238E27FC236}">
                  <a16:creationId xmlns:a16="http://schemas.microsoft.com/office/drawing/2014/main" id="{49BA7997-B8FF-9F9A-8AD6-62E1F3E4C67E}"/>
                </a:ext>
              </a:extLst>
            </p:cNvPr>
            <p:cNvSpPr txBox="1"/>
            <p:nvPr/>
          </p:nvSpPr>
          <p:spPr>
            <a:xfrm>
              <a:off x="9455696" y="6581001"/>
              <a:ext cx="2040904"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grpSp>
    </p:spTree>
    <p:extLst>
      <p:ext uri="{BB962C8B-B14F-4D97-AF65-F5344CB8AC3E}">
        <p14:creationId xmlns:p14="http://schemas.microsoft.com/office/powerpoint/2010/main" val="21934553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1271464" y="252381"/>
            <a:ext cx="9509760" cy="576040"/>
          </a:xfrm>
        </p:spPr>
        <p:txBody>
          <a:bodyPr rtlCol="0">
            <a:normAutofit/>
          </a:bodyPr>
          <a:lstStyle/>
          <a:p>
            <a:pPr algn="ctr" rtl="0"/>
            <a:r>
              <a:rPr lang="en-US" sz="2400" b="1" dirty="0">
                <a:solidFill>
                  <a:srgbClr val="002060"/>
                </a:solidFill>
                <a:effectLst/>
                <a:latin typeface="Arial" panose="020B0604020202020204" pitchFamily="34" charset="0"/>
                <a:ea typeface="Arial" panose="020B0604020202020204" pitchFamily="34" charset="0"/>
              </a:rPr>
              <a:t>4Ps of marketing mix</a:t>
            </a:r>
            <a:endParaRPr lang="ro-RO" sz="2400" b="1" dirty="0">
              <a:solidFill>
                <a:srgbClr val="002060"/>
              </a:solidFill>
            </a:endParaRPr>
          </a:p>
        </p:txBody>
      </p:sp>
      <p:sp>
        <p:nvSpPr>
          <p:cNvPr id="10" name="TextBox 9">
            <a:extLst>
              <a:ext uri="{FF2B5EF4-FFF2-40B4-BE49-F238E27FC236}">
                <a16:creationId xmlns:a16="http://schemas.microsoft.com/office/drawing/2014/main" id="{A1A9DAF0-17B2-D367-3CD4-966F47FD541D}"/>
              </a:ext>
            </a:extLst>
          </p:cNvPr>
          <p:cNvSpPr txBox="1"/>
          <p:nvPr/>
        </p:nvSpPr>
        <p:spPr>
          <a:xfrm>
            <a:off x="826459" y="1291561"/>
            <a:ext cx="4529650" cy="1992405"/>
          </a:xfrm>
          <a:prstGeom prst="rect">
            <a:avLst/>
          </a:prstGeom>
          <a:noFill/>
        </p:spPr>
        <p:txBody>
          <a:bodyPr wrap="square">
            <a:spAutoFit/>
          </a:bodyPr>
          <a:lstStyle/>
          <a:p>
            <a:pPr indent="449580" algn="just">
              <a:lnSpc>
                <a:spcPct val="150000"/>
              </a:lnSpc>
            </a:pPr>
            <a:r>
              <a:rPr lang="en-GB" sz="1400" dirty="0">
                <a:effectLst/>
                <a:latin typeface="Arial" panose="020B0604020202020204" pitchFamily="34" charset="0"/>
                <a:ea typeface="Times New Roman" panose="02020603050405020304" pitchFamily="18" charset="0"/>
              </a:rPr>
              <a:t>The company's product is drone filming services and video production. The key factors to consider for the product aspect of the marketing mix are the quality of the footage, the equipment used, and the range of services offered (such as live streaming or post-production editing).</a:t>
            </a:r>
            <a:endParaRPr lang="ro-RO" sz="1400" dirty="0">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id="{95A59D98-5D8F-B553-0FFA-7EF85CE23387}"/>
              </a:ext>
            </a:extLst>
          </p:cNvPr>
          <p:cNvSpPr txBox="1"/>
          <p:nvPr/>
        </p:nvSpPr>
        <p:spPr>
          <a:xfrm>
            <a:off x="745871" y="4531198"/>
            <a:ext cx="4509486" cy="1346074"/>
          </a:xfrm>
          <a:prstGeom prst="rect">
            <a:avLst/>
          </a:prstGeom>
          <a:noFill/>
        </p:spPr>
        <p:txBody>
          <a:bodyPr wrap="square">
            <a:spAutoFit/>
          </a:bodyPr>
          <a:lstStyle/>
          <a:p>
            <a:pPr indent="449580" algn="just">
              <a:lnSpc>
                <a:spcPct val="150000"/>
              </a:lnSpc>
            </a:pPr>
            <a:r>
              <a:rPr lang="en-GB" sz="1400" dirty="0">
                <a:effectLst/>
                <a:latin typeface="Arial" panose="020B0604020202020204" pitchFamily="34" charset="0"/>
                <a:ea typeface="Times New Roman" panose="02020603050405020304" pitchFamily="18" charset="0"/>
              </a:rPr>
              <a:t>The company will need to consider the pricing strategy for its services. Factors to consider include the cost of operating and maintaining the drones, the cost of labour, and the level of competition in the market. </a:t>
            </a:r>
            <a:endParaRPr lang="ro-RO" sz="1400" dirty="0">
              <a:effectLst/>
              <a:latin typeface="Times New Roman" panose="02020603050405020304" pitchFamily="18" charset="0"/>
              <a:ea typeface="Times New Roman" panose="02020603050405020304" pitchFamily="18" charset="0"/>
            </a:endParaRPr>
          </a:p>
        </p:txBody>
      </p:sp>
      <p:sp>
        <p:nvSpPr>
          <p:cNvPr id="14" name="TextBox 13">
            <a:extLst>
              <a:ext uri="{FF2B5EF4-FFF2-40B4-BE49-F238E27FC236}">
                <a16:creationId xmlns:a16="http://schemas.microsoft.com/office/drawing/2014/main" id="{B1C195F6-F7AD-89F6-DD44-392152B97951}"/>
              </a:ext>
            </a:extLst>
          </p:cNvPr>
          <p:cNvSpPr txBox="1"/>
          <p:nvPr/>
        </p:nvSpPr>
        <p:spPr>
          <a:xfrm>
            <a:off x="6602838" y="1398044"/>
            <a:ext cx="4248472" cy="1669240"/>
          </a:xfrm>
          <a:prstGeom prst="rect">
            <a:avLst/>
          </a:prstGeom>
          <a:noFill/>
        </p:spPr>
        <p:txBody>
          <a:bodyPr wrap="square">
            <a:spAutoFit/>
          </a:bodyPr>
          <a:lstStyle/>
          <a:p>
            <a:pPr indent="449580" algn="just">
              <a:lnSpc>
                <a:spcPct val="150000"/>
              </a:lnSpc>
            </a:pPr>
            <a:r>
              <a:rPr lang="en-GB" sz="1400" dirty="0">
                <a:effectLst/>
                <a:latin typeface="Arial" panose="020B0604020202020204" pitchFamily="34" charset="0"/>
                <a:ea typeface="Times New Roman" panose="02020603050405020304" pitchFamily="18" charset="0"/>
              </a:rPr>
              <a:t>To promote its services, the company can use a variety of tactics, such as social media advertising, content marketing (such as blog posts or videos showcasing the company's work) and attending industry events or trade shows. </a:t>
            </a:r>
            <a:endParaRPr lang="ro-RO" sz="1400" dirty="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8942EE32-2F8A-9256-E084-15CDCE1EFCC0}"/>
              </a:ext>
            </a:extLst>
          </p:cNvPr>
          <p:cNvSpPr txBox="1"/>
          <p:nvPr/>
        </p:nvSpPr>
        <p:spPr>
          <a:xfrm>
            <a:off x="6507465" y="4209774"/>
            <a:ext cx="4701103" cy="2315570"/>
          </a:xfrm>
          <a:prstGeom prst="rect">
            <a:avLst/>
          </a:prstGeom>
          <a:noFill/>
        </p:spPr>
        <p:txBody>
          <a:bodyPr wrap="square">
            <a:spAutoFit/>
          </a:bodyPr>
          <a:lstStyle/>
          <a:p>
            <a:pPr indent="449580" algn="just">
              <a:lnSpc>
                <a:spcPct val="150000"/>
              </a:lnSpc>
            </a:pPr>
            <a:r>
              <a:rPr lang="en-GB" sz="1400" dirty="0">
                <a:effectLst/>
                <a:latin typeface="Arial" panose="020B0604020202020204" pitchFamily="34" charset="0"/>
                <a:ea typeface="Times New Roman" panose="02020603050405020304" pitchFamily="18" charset="0"/>
              </a:rPr>
              <a:t>The company can distribute its services through various channels, such as online marketplaces, direct sales, or partnerships with other businesses. The key factor to consider for the place aspect of the marketing mix is the geographic reach of the company's services, as well as the ease and convenience of booking services and communicating with customers.</a:t>
            </a:r>
            <a:endParaRPr lang="ro-RO" sz="1400" dirty="0">
              <a:effectLst/>
              <a:latin typeface="Times New Roman" panose="02020603050405020304" pitchFamily="18" charset="0"/>
              <a:ea typeface="Times New Roman" panose="02020603050405020304" pitchFamily="18" charset="0"/>
            </a:endParaRPr>
          </a:p>
        </p:txBody>
      </p:sp>
      <p:sp>
        <p:nvSpPr>
          <p:cNvPr id="17" name="Rectangle 16">
            <a:extLst>
              <a:ext uri="{FF2B5EF4-FFF2-40B4-BE49-F238E27FC236}">
                <a16:creationId xmlns:a16="http://schemas.microsoft.com/office/drawing/2014/main" id="{23345866-597B-BC32-FD12-54620586D762}"/>
              </a:ext>
            </a:extLst>
          </p:cNvPr>
          <p:cNvSpPr/>
          <p:nvPr/>
        </p:nvSpPr>
        <p:spPr>
          <a:xfrm>
            <a:off x="650062" y="1334735"/>
            <a:ext cx="4701104" cy="2087955"/>
          </a:xfrm>
          <a:prstGeom prst="rect">
            <a:avLst/>
          </a:prstGeom>
          <a:solidFill>
            <a:schemeClr val="bg2">
              <a:alpha val="22000"/>
            </a:schemeClr>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ro-RO" dirty="0"/>
          </a:p>
        </p:txBody>
      </p:sp>
      <p:sp>
        <p:nvSpPr>
          <p:cNvPr id="19" name="Rectangle: Rounded Corners 18">
            <a:extLst>
              <a:ext uri="{FF2B5EF4-FFF2-40B4-BE49-F238E27FC236}">
                <a16:creationId xmlns:a16="http://schemas.microsoft.com/office/drawing/2014/main" id="{2BB942BC-0F26-4240-6985-0AD7698A5105}"/>
              </a:ext>
            </a:extLst>
          </p:cNvPr>
          <p:cNvSpPr/>
          <p:nvPr/>
        </p:nvSpPr>
        <p:spPr>
          <a:xfrm>
            <a:off x="2021745" y="828421"/>
            <a:ext cx="1856796" cy="407147"/>
          </a:xfrm>
          <a:prstGeom prst="roundRect">
            <a:avLst>
              <a:gd name="adj" fmla="val 50000"/>
            </a:avLst>
          </a:prstGeom>
          <a:solidFill>
            <a:schemeClr val="bg2">
              <a:alpha val="22000"/>
            </a:schemeClr>
          </a:solidFill>
          <a:ln w="57150">
            <a:solidFill>
              <a:schemeClr val="bg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effectLst>
                  <a:outerShdw blurRad="50800" dist="38100" dir="16200000" rotWithShape="0">
                    <a:prstClr val="black">
                      <a:alpha val="40000"/>
                    </a:prstClr>
                  </a:outerShdw>
                </a:effectLst>
              </a:rPr>
              <a:t>PRODUCT</a:t>
            </a:r>
            <a:endParaRPr lang="ro-RO" dirty="0">
              <a:solidFill>
                <a:srgbClr val="002060"/>
              </a:solidFill>
              <a:effectLst>
                <a:outerShdw blurRad="50800" dist="38100" dir="16200000" rotWithShape="0">
                  <a:prstClr val="black">
                    <a:alpha val="40000"/>
                  </a:prstClr>
                </a:outerShdw>
              </a:effectLst>
            </a:endParaRPr>
          </a:p>
        </p:txBody>
      </p:sp>
      <p:sp>
        <p:nvSpPr>
          <p:cNvPr id="21" name="Rectangle 20">
            <a:extLst>
              <a:ext uri="{FF2B5EF4-FFF2-40B4-BE49-F238E27FC236}">
                <a16:creationId xmlns:a16="http://schemas.microsoft.com/office/drawing/2014/main" id="{A04B138F-5742-96FB-89A6-88AF7838342B}"/>
              </a:ext>
            </a:extLst>
          </p:cNvPr>
          <p:cNvSpPr/>
          <p:nvPr/>
        </p:nvSpPr>
        <p:spPr>
          <a:xfrm>
            <a:off x="6418096" y="1248605"/>
            <a:ext cx="4701104" cy="2087955"/>
          </a:xfrm>
          <a:prstGeom prst="rect">
            <a:avLst/>
          </a:prstGeom>
          <a:solidFill>
            <a:schemeClr val="bg2">
              <a:alpha val="22000"/>
            </a:schemeClr>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dirty="0"/>
          </a:p>
        </p:txBody>
      </p:sp>
      <p:sp>
        <p:nvSpPr>
          <p:cNvPr id="20" name="Rectangle 19">
            <a:extLst>
              <a:ext uri="{FF2B5EF4-FFF2-40B4-BE49-F238E27FC236}">
                <a16:creationId xmlns:a16="http://schemas.microsoft.com/office/drawing/2014/main" id="{AF8411A0-C2D6-7D90-9C0C-C373DB67F3A2}"/>
              </a:ext>
            </a:extLst>
          </p:cNvPr>
          <p:cNvSpPr/>
          <p:nvPr/>
        </p:nvSpPr>
        <p:spPr>
          <a:xfrm>
            <a:off x="650877" y="4245254"/>
            <a:ext cx="4701104" cy="2087955"/>
          </a:xfrm>
          <a:prstGeom prst="rect">
            <a:avLst/>
          </a:prstGeom>
          <a:solidFill>
            <a:schemeClr val="bg2">
              <a:alpha val="22000"/>
            </a:schemeClr>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dirty="0"/>
          </a:p>
        </p:txBody>
      </p:sp>
      <p:sp>
        <p:nvSpPr>
          <p:cNvPr id="22" name="Rectangle 21">
            <a:extLst>
              <a:ext uri="{FF2B5EF4-FFF2-40B4-BE49-F238E27FC236}">
                <a16:creationId xmlns:a16="http://schemas.microsoft.com/office/drawing/2014/main" id="{2022DAAE-8FF9-0F95-B4B3-035EF8750207}"/>
              </a:ext>
            </a:extLst>
          </p:cNvPr>
          <p:cNvSpPr/>
          <p:nvPr/>
        </p:nvSpPr>
        <p:spPr>
          <a:xfrm>
            <a:off x="6376522" y="4209775"/>
            <a:ext cx="4701104" cy="2315569"/>
          </a:xfrm>
          <a:prstGeom prst="rect">
            <a:avLst/>
          </a:prstGeom>
          <a:solidFill>
            <a:schemeClr val="bg2">
              <a:alpha val="22000"/>
            </a:schemeClr>
          </a:solidFill>
          <a:ln w="5715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dirty="0"/>
          </a:p>
        </p:txBody>
      </p:sp>
      <p:sp>
        <p:nvSpPr>
          <p:cNvPr id="23" name="Rectangle: Rounded Corners 22">
            <a:extLst>
              <a:ext uri="{FF2B5EF4-FFF2-40B4-BE49-F238E27FC236}">
                <a16:creationId xmlns:a16="http://schemas.microsoft.com/office/drawing/2014/main" id="{13241D5C-A708-8079-4BDF-996BCC513507}"/>
              </a:ext>
            </a:extLst>
          </p:cNvPr>
          <p:cNvSpPr/>
          <p:nvPr/>
        </p:nvSpPr>
        <p:spPr>
          <a:xfrm>
            <a:off x="2162886" y="3820884"/>
            <a:ext cx="1856796" cy="407147"/>
          </a:xfrm>
          <a:prstGeom prst="roundRect">
            <a:avLst>
              <a:gd name="adj" fmla="val 50000"/>
            </a:avLst>
          </a:prstGeom>
          <a:solidFill>
            <a:schemeClr val="bg2">
              <a:alpha val="22000"/>
            </a:schemeClr>
          </a:solidFill>
          <a:ln w="57150">
            <a:solidFill>
              <a:schemeClr val="bg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effectLst>
                  <a:outerShdw blurRad="50800" dist="38100" dir="16200000" rotWithShape="0">
                    <a:prstClr val="black">
                      <a:alpha val="40000"/>
                    </a:prstClr>
                  </a:outerShdw>
                </a:effectLst>
              </a:rPr>
              <a:t>PRICE</a:t>
            </a:r>
            <a:endParaRPr lang="ro-RO" dirty="0">
              <a:solidFill>
                <a:srgbClr val="002060"/>
              </a:solidFill>
              <a:effectLst>
                <a:outerShdw blurRad="50800" dist="38100" dir="16200000" rotWithShape="0">
                  <a:prstClr val="black">
                    <a:alpha val="40000"/>
                  </a:prstClr>
                </a:outerShdw>
              </a:effectLst>
            </a:endParaRPr>
          </a:p>
        </p:txBody>
      </p:sp>
      <p:sp>
        <p:nvSpPr>
          <p:cNvPr id="24" name="Rectangle: Rounded Corners 23">
            <a:extLst>
              <a:ext uri="{FF2B5EF4-FFF2-40B4-BE49-F238E27FC236}">
                <a16:creationId xmlns:a16="http://schemas.microsoft.com/office/drawing/2014/main" id="{46A002C1-18CA-E7E6-E233-4CAD5A71E4F5}"/>
              </a:ext>
            </a:extLst>
          </p:cNvPr>
          <p:cNvSpPr/>
          <p:nvPr/>
        </p:nvSpPr>
        <p:spPr>
          <a:xfrm>
            <a:off x="7840250" y="822004"/>
            <a:ext cx="1856796" cy="407147"/>
          </a:xfrm>
          <a:prstGeom prst="roundRect">
            <a:avLst>
              <a:gd name="adj" fmla="val 50000"/>
            </a:avLst>
          </a:prstGeom>
          <a:solidFill>
            <a:schemeClr val="bg2">
              <a:alpha val="22000"/>
            </a:schemeClr>
          </a:solidFill>
          <a:ln w="57150">
            <a:solidFill>
              <a:schemeClr val="bg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effectLst>
                  <a:outerShdw blurRad="50800" dist="38100" dir="16200000" rotWithShape="0">
                    <a:prstClr val="black">
                      <a:alpha val="40000"/>
                    </a:prstClr>
                  </a:outerShdw>
                </a:effectLst>
              </a:rPr>
              <a:t>PROMOTION</a:t>
            </a:r>
            <a:endParaRPr lang="ro-RO" dirty="0">
              <a:solidFill>
                <a:srgbClr val="002060"/>
              </a:solidFill>
              <a:effectLst>
                <a:outerShdw blurRad="50800" dist="38100" dir="16200000" rotWithShape="0">
                  <a:prstClr val="black">
                    <a:alpha val="40000"/>
                  </a:prstClr>
                </a:outerShdw>
              </a:effectLst>
            </a:endParaRPr>
          </a:p>
        </p:txBody>
      </p:sp>
      <p:sp>
        <p:nvSpPr>
          <p:cNvPr id="25" name="Rectangle: Rounded Corners 24">
            <a:extLst>
              <a:ext uri="{FF2B5EF4-FFF2-40B4-BE49-F238E27FC236}">
                <a16:creationId xmlns:a16="http://schemas.microsoft.com/office/drawing/2014/main" id="{F6B7C136-1A9F-0AD4-688E-4B1891A0ED90}"/>
              </a:ext>
            </a:extLst>
          </p:cNvPr>
          <p:cNvSpPr/>
          <p:nvPr/>
        </p:nvSpPr>
        <p:spPr>
          <a:xfrm>
            <a:off x="7835399" y="3782450"/>
            <a:ext cx="1856796" cy="407147"/>
          </a:xfrm>
          <a:prstGeom prst="roundRect">
            <a:avLst>
              <a:gd name="adj" fmla="val 50000"/>
            </a:avLst>
          </a:prstGeom>
          <a:solidFill>
            <a:schemeClr val="bg2">
              <a:alpha val="22000"/>
            </a:schemeClr>
          </a:solidFill>
          <a:ln w="57150">
            <a:solidFill>
              <a:schemeClr val="bg1"/>
            </a:solid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effectLst>
                  <a:outerShdw blurRad="50800" dist="38100" dir="16200000" rotWithShape="0">
                    <a:prstClr val="black">
                      <a:alpha val="40000"/>
                    </a:prstClr>
                  </a:outerShdw>
                </a:effectLst>
              </a:rPr>
              <a:t>PLACE</a:t>
            </a:r>
            <a:endParaRPr lang="ro-RO" dirty="0">
              <a:solidFill>
                <a:srgbClr val="002060"/>
              </a:solidFill>
              <a:effectLst>
                <a:outerShdw blurRad="50800" dist="38100" dir="16200000" rotWithShape="0">
                  <a:prstClr val="black">
                    <a:alpha val="40000"/>
                  </a:prstClr>
                </a:outerShdw>
              </a:effectLst>
            </a:endParaRPr>
          </a:p>
        </p:txBody>
      </p:sp>
      <p:grpSp>
        <p:nvGrpSpPr>
          <p:cNvPr id="26" name="Group 25">
            <a:extLst>
              <a:ext uri="{FF2B5EF4-FFF2-40B4-BE49-F238E27FC236}">
                <a16:creationId xmlns:a16="http://schemas.microsoft.com/office/drawing/2014/main" id="{EF06C66A-776A-1BF1-D523-0F2AF135C792}"/>
              </a:ext>
            </a:extLst>
          </p:cNvPr>
          <p:cNvGrpSpPr/>
          <p:nvPr/>
        </p:nvGrpSpPr>
        <p:grpSpPr>
          <a:xfrm>
            <a:off x="911424" y="6581001"/>
            <a:ext cx="10585176" cy="293350"/>
            <a:chOff x="911424" y="6581001"/>
            <a:chExt cx="10585176" cy="293350"/>
          </a:xfrm>
        </p:grpSpPr>
        <p:sp>
          <p:nvSpPr>
            <p:cNvPr id="27" name="TextBox 26">
              <a:extLst>
                <a:ext uri="{FF2B5EF4-FFF2-40B4-BE49-F238E27FC236}">
                  <a16:creationId xmlns:a16="http://schemas.microsoft.com/office/drawing/2014/main" id="{6FD7EA3B-A58C-C026-283A-8BA8CDC22096}"/>
                </a:ext>
              </a:extLst>
            </p:cNvPr>
            <p:cNvSpPr txBox="1"/>
            <p:nvPr/>
          </p:nvSpPr>
          <p:spPr>
            <a:xfrm>
              <a:off x="911424" y="6597352"/>
              <a:ext cx="2287333"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sp>
          <p:nvSpPr>
            <p:cNvPr id="28" name="TextBox 27">
              <a:extLst>
                <a:ext uri="{FF2B5EF4-FFF2-40B4-BE49-F238E27FC236}">
                  <a16:creationId xmlns:a16="http://schemas.microsoft.com/office/drawing/2014/main" id="{964E9291-6D12-C8D5-A55C-E9F415EB5D85}"/>
                </a:ext>
              </a:extLst>
            </p:cNvPr>
            <p:cNvSpPr txBox="1"/>
            <p:nvPr/>
          </p:nvSpPr>
          <p:spPr>
            <a:xfrm>
              <a:off x="9455696" y="6581001"/>
              <a:ext cx="2040904"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grpSp>
    </p:spTree>
    <p:extLst>
      <p:ext uri="{BB962C8B-B14F-4D97-AF65-F5344CB8AC3E}">
        <p14:creationId xmlns:p14="http://schemas.microsoft.com/office/powerpoint/2010/main" val="15111453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197453" y="188640"/>
            <a:ext cx="11875211" cy="555955"/>
          </a:xfrm>
        </p:spPr>
        <p:txBody>
          <a:bodyPr rtlCol="0">
            <a:noAutofit/>
          </a:bodyPr>
          <a:lstStyle/>
          <a:p>
            <a:pPr marR="102235" lvl="0" algn="ctr">
              <a:lnSpc>
                <a:spcPct val="150000"/>
              </a:lnSpc>
              <a:spcAft>
                <a:spcPts val="0"/>
              </a:spcAft>
            </a:pPr>
            <a:r>
              <a:rPr lang="en-US" sz="2400" b="1" dirty="0">
                <a:solidFill>
                  <a:srgbClr val="002060"/>
                </a:solidFill>
                <a:effectLst/>
                <a:latin typeface="Arial" panose="020B0604020202020204" pitchFamily="34" charset="0"/>
                <a:ea typeface="Arial" panose="020B0604020202020204" pitchFamily="34" charset="0"/>
              </a:rPr>
              <a:t>Target market and marketing strategies</a:t>
            </a:r>
            <a:endParaRPr lang="ro-RO" sz="2400" b="1" dirty="0">
              <a:solidFill>
                <a:srgbClr val="002060"/>
              </a:solidFill>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83425EB7-BEF9-33A0-A7AC-4A2722946CA0}"/>
              </a:ext>
            </a:extLst>
          </p:cNvPr>
          <p:cNvSpPr txBox="1"/>
          <p:nvPr/>
        </p:nvSpPr>
        <p:spPr>
          <a:xfrm>
            <a:off x="335360" y="1022572"/>
            <a:ext cx="4464496" cy="5217326"/>
          </a:xfrm>
          <a:prstGeom prst="rect">
            <a:avLst/>
          </a:prstGeom>
          <a:noFill/>
        </p:spPr>
        <p:txBody>
          <a:bodyPr wrap="square">
            <a:spAutoFit/>
          </a:bodyPr>
          <a:lstStyle/>
          <a:p>
            <a:pPr algn="just">
              <a:lnSpc>
                <a:spcPct val="150000"/>
              </a:lnSpc>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	In the case of a drone film production company, the target market might include: </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Commercial businesses that require aerial footage for marketing, advertising, or other purposes.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Event organizers need aerial coverage of concerts, festivals, and other events.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Real estate agencies that want to showcase properties from unique perspectives.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Filmmakers or videographers who need aerial footage for their productions.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Government agencies that require aerial surveys or inspections.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12" name="TextBox 11">
            <a:extLst>
              <a:ext uri="{FF2B5EF4-FFF2-40B4-BE49-F238E27FC236}">
                <a16:creationId xmlns:a16="http://schemas.microsoft.com/office/drawing/2014/main" id="{B1564896-63EA-A64A-C313-1DD5707F4CB8}"/>
              </a:ext>
            </a:extLst>
          </p:cNvPr>
          <p:cNvSpPr txBox="1"/>
          <p:nvPr/>
        </p:nvSpPr>
        <p:spPr>
          <a:xfrm>
            <a:off x="5384072" y="1022572"/>
            <a:ext cx="6400560" cy="5217326"/>
          </a:xfrm>
          <a:prstGeom prst="rect">
            <a:avLst/>
          </a:prstGeom>
          <a:noFill/>
        </p:spPr>
        <p:txBody>
          <a:bodyPr wrap="square">
            <a:spAutoFit/>
          </a:bodyPr>
          <a:lstStyle/>
          <a:p>
            <a:pPr algn="just">
              <a:lnSpc>
                <a:spcPct val="150000"/>
              </a:lnSpc>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Marketing strategies: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 Building an online presence: The company can create a website and social media accounts to showcase their work and make it easy for potential customers to find them. </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Partnering with other businesses: The company can collaborate with other businesses, such as real estate agencies, event organizers, to offer bundled services or cross-promote each other's services.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Offering discounts and promotions: The company can offer discounts or promotions to attract new customers and encourage repeat business.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Times New Roman" panose="02020603050405020304" pitchFamily="18" charset="0"/>
              <a:buChar char="-"/>
            </a:pPr>
            <a:r>
              <a:rPr lang="en-GB"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Word-of-mouth marketing: Satisfied customers can be a powerful marketing tool, so the company can encourage customers to share their experiences and recommend the company to others.</a:t>
            </a:r>
            <a:endParaRPr lang="ro-RO" sz="16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p:txBody>
      </p:sp>
      <p:grpSp>
        <p:nvGrpSpPr>
          <p:cNvPr id="13" name="Group 12">
            <a:extLst>
              <a:ext uri="{FF2B5EF4-FFF2-40B4-BE49-F238E27FC236}">
                <a16:creationId xmlns:a16="http://schemas.microsoft.com/office/drawing/2014/main" id="{799AE876-E2DC-06BD-C14C-01464DB010E9}"/>
              </a:ext>
            </a:extLst>
          </p:cNvPr>
          <p:cNvGrpSpPr/>
          <p:nvPr/>
        </p:nvGrpSpPr>
        <p:grpSpPr>
          <a:xfrm>
            <a:off x="911424" y="6581001"/>
            <a:ext cx="10585176" cy="293350"/>
            <a:chOff x="911424" y="6581001"/>
            <a:chExt cx="10585176" cy="293350"/>
          </a:xfrm>
        </p:grpSpPr>
        <p:sp>
          <p:nvSpPr>
            <p:cNvPr id="14" name="TextBox 13">
              <a:extLst>
                <a:ext uri="{FF2B5EF4-FFF2-40B4-BE49-F238E27FC236}">
                  <a16:creationId xmlns:a16="http://schemas.microsoft.com/office/drawing/2014/main" id="{759A2520-1E64-A423-8BBF-57AB35487032}"/>
                </a:ext>
              </a:extLst>
            </p:cNvPr>
            <p:cNvSpPr txBox="1"/>
            <p:nvPr/>
          </p:nvSpPr>
          <p:spPr>
            <a:xfrm>
              <a:off x="911424" y="6597352"/>
              <a:ext cx="2287333"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sp>
          <p:nvSpPr>
            <p:cNvPr id="15" name="TextBox 14">
              <a:extLst>
                <a:ext uri="{FF2B5EF4-FFF2-40B4-BE49-F238E27FC236}">
                  <a16:creationId xmlns:a16="http://schemas.microsoft.com/office/drawing/2014/main" id="{F6E29291-55F4-2DBC-67E9-DA6525FE16A1}"/>
                </a:ext>
              </a:extLst>
            </p:cNvPr>
            <p:cNvSpPr txBox="1"/>
            <p:nvPr/>
          </p:nvSpPr>
          <p:spPr>
            <a:xfrm>
              <a:off x="9455696" y="6581001"/>
              <a:ext cx="2040904"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grpSp>
    </p:spTree>
    <p:extLst>
      <p:ext uri="{BB962C8B-B14F-4D97-AF65-F5344CB8AC3E}">
        <p14:creationId xmlns:p14="http://schemas.microsoft.com/office/powerpoint/2010/main" val="36767937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1341120" y="208308"/>
            <a:ext cx="9509760" cy="729392"/>
          </a:xfrm>
        </p:spPr>
        <p:txBody>
          <a:bodyPr rtlCol="0">
            <a:normAutofit/>
          </a:bodyPr>
          <a:lstStyle/>
          <a:p>
            <a:pPr algn="ctr">
              <a:lnSpc>
                <a:spcPct val="150000"/>
              </a:lnSpc>
              <a:spcBef>
                <a:spcPts val="1200"/>
              </a:spcBef>
            </a:pPr>
            <a:r>
              <a:rPr lang="en-GB" sz="2400" b="1" kern="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rPr>
              <a:t>Reference List</a:t>
            </a:r>
            <a:endParaRPr lang="ro-RO" sz="2400" b="1" kern="0" dirty="0">
              <a:solidFill>
                <a:srgbClr val="002060"/>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D3E8CB3-924F-FF3D-D660-F4EC5FBEC2F6}"/>
              </a:ext>
            </a:extLst>
          </p:cNvPr>
          <p:cNvSpPr txBox="1"/>
          <p:nvPr/>
        </p:nvSpPr>
        <p:spPr>
          <a:xfrm>
            <a:off x="911424" y="1309253"/>
            <a:ext cx="8091314" cy="2119747"/>
          </a:xfrm>
          <a:prstGeom prst="rect">
            <a:avLst/>
          </a:prstGeom>
          <a:noFill/>
        </p:spPr>
        <p:txBody>
          <a:bodyPr wrap="square">
            <a:spAutoFit/>
          </a:bodyPr>
          <a:lstStyle/>
          <a:p>
            <a:pPr algn="just">
              <a:lnSpc>
                <a:spcPct val="150000"/>
              </a:lnSpc>
            </a:pPr>
            <a:r>
              <a:rPr lang="en-GB" sz="1800" dirty="0">
                <a:solidFill>
                  <a:srgbClr val="002060"/>
                </a:solidFill>
                <a:effectLst/>
                <a:latin typeface="Arial" panose="020B0604020202020204" pitchFamily="34" charset="0"/>
                <a:ea typeface="Times New Roman" panose="02020603050405020304" pitchFamily="18" charset="0"/>
              </a:rPr>
              <a:t>Humphrey, A. (1960). "SWOT Analysis for Management Consulting". SRI Alumni Newsletter. Stanford Research Institute. 1 (1): 6–7.</a:t>
            </a:r>
            <a:endParaRPr lang="ro-RO" sz="2000" dirty="0">
              <a:solidFill>
                <a:srgbClr val="002060"/>
              </a:solidFill>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002060"/>
                </a:solidFill>
                <a:effectLst/>
                <a:latin typeface="Arial" panose="020B0604020202020204" pitchFamily="34" charset="0"/>
                <a:ea typeface="Times New Roman" panose="02020603050405020304" pitchFamily="18" charset="0"/>
              </a:rPr>
              <a:t>Jia, Y., &amp; Sun, G. (2021). Analysis of the Development of Aerial Photography Technology in Film and Television Production. In Advances in Communication and Computing (pp. 293-303). Springer.</a:t>
            </a:r>
            <a:endParaRPr lang="ro-RO" sz="2000" dirty="0">
              <a:solidFill>
                <a:srgbClr val="002060"/>
              </a:solidFill>
              <a:effectLst/>
              <a:latin typeface="Times New Roman" panose="02020603050405020304" pitchFamily="18" charset="0"/>
              <a:ea typeface="Times New Roman" panose="02020603050405020304" pitchFamily="18" charset="0"/>
            </a:endParaRPr>
          </a:p>
        </p:txBody>
      </p:sp>
      <p:pic>
        <p:nvPicPr>
          <p:cNvPr id="17" name="Screen Recording 16">
            <a:hlinkClick r:id="" action="ppaction://media"/>
            <a:extLst>
              <a:ext uri="{FF2B5EF4-FFF2-40B4-BE49-F238E27FC236}">
                <a16:creationId xmlns:a16="http://schemas.microsoft.com/office/drawing/2014/main" id="{C38348FE-330A-7DF7-252F-4CB9EE8852D4}"/>
              </a:ext>
            </a:extLst>
          </p:cNvPr>
          <p:cNvPicPr>
            <a:picLocks noChangeAspect="1"/>
          </p:cNvPicPr>
          <p:nvPr>
            <a:videoFile r:link="rId1"/>
            <p:extLst>
              <p:ext uri="{DAA4B4D4-6D71-4841-9C94-3DE7FCFB9230}">
                <p14:media xmlns:p14="http://schemas.microsoft.com/office/powerpoint/2010/main" r:embed="rId2">
                  <p14:trim end="625.7097"/>
                </p14:media>
              </p:ext>
            </p:extLst>
          </p:nvPr>
        </p:nvPicPr>
        <p:blipFill>
          <a:blip r:embed="rId5"/>
          <a:stretch>
            <a:fillRect/>
          </a:stretch>
        </p:blipFill>
        <p:spPr>
          <a:xfrm>
            <a:off x="5879976" y="3375320"/>
            <a:ext cx="5172918" cy="2555483"/>
          </a:xfrm>
          <a:prstGeom prst="rect">
            <a:avLst/>
          </a:prstGeom>
        </p:spPr>
      </p:pic>
      <p:grpSp>
        <p:nvGrpSpPr>
          <p:cNvPr id="18" name="Group 17">
            <a:extLst>
              <a:ext uri="{FF2B5EF4-FFF2-40B4-BE49-F238E27FC236}">
                <a16:creationId xmlns:a16="http://schemas.microsoft.com/office/drawing/2014/main" id="{B4BABB1B-40A1-A633-236F-C3C24F361230}"/>
              </a:ext>
            </a:extLst>
          </p:cNvPr>
          <p:cNvGrpSpPr/>
          <p:nvPr/>
        </p:nvGrpSpPr>
        <p:grpSpPr>
          <a:xfrm>
            <a:off x="911424" y="6581001"/>
            <a:ext cx="10585176" cy="293350"/>
            <a:chOff x="911424" y="6581001"/>
            <a:chExt cx="10585176" cy="293350"/>
          </a:xfrm>
        </p:grpSpPr>
        <p:sp>
          <p:nvSpPr>
            <p:cNvPr id="19" name="TextBox 18">
              <a:extLst>
                <a:ext uri="{FF2B5EF4-FFF2-40B4-BE49-F238E27FC236}">
                  <a16:creationId xmlns:a16="http://schemas.microsoft.com/office/drawing/2014/main" id="{46AFAFBC-67CB-7065-6F0B-B050CE997087}"/>
                </a:ext>
              </a:extLst>
            </p:cNvPr>
            <p:cNvSpPr txBox="1"/>
            <p:nvPr/>
          </p:nvSpPr>
          <p:spPr>
            <a:xfrm>
              <a:off x="911424" y="6597352"/>
              <a:ext cx="2287333"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sp>
          <p:nvSpPr>
            <p:cNvPr id="20" name="TextBox 19">
              <a:extLst>
                <a:ext uri="{FF2B5EF4-FFF2-40B4-BE49-F238E27FC236}">
                  <a16:creationId xmlns:a16="http://schemas.microsoft.com/office/drawing/2014/main" id="{8942EF73-546D-908F-B875-99BA374D7CD9}"/>
                </a:ext>
              </a:extLst>
            </p:cNvPr>
            <p:cNvSpPr txBox="1"/>
            <p:nvPr/>
          </p:nvSpPr>
          <p:spPr>
            <a:xfrm>
              <a:off x="9455696" y="6581001"/>
              <a:ext cx="2040904" cy="276999"/>
            </a:xfrm>
            <a:prstGeom prst="rect">
              <a:avLst/>
            </a:prstGeom>
            <a:noFill/>
          </p:spPr>
          <p:txBody>
            <a:bodyPr wrap="square" rtlCol="0">
              <a:spAutoFit/>
            </a:bodyPr>
            <a:lstStyle/>
            <a:p>
              <a:r>
                <a:rPr lang="en-GB" sz="1200" dirty="0" err="1">
                  <a:solidFill>
                    <a:schemeClr val="bg1"/>
                  </a:solidFill>
                </a:rPr>
                <a:t>Dronaphy</a:t>
              </a:r>
              <a:r>
                <a:rPr lang="en-GB" sz="1200" dirty="0">
                  <a:solidFill>
                    <a:schemeClr val="bg1"/>
                  </a:solidFill>
                </a:rPr>
                <a:t> – business plan</a:t>
              </a:r>
              <a:endParaRPr lang="ro-RO" sz="1200" dirty="0">
                <a:solidFill>
                  <a:schemeClr val="bg1"/>
                </a:solidFill>
              </a:endParaRPr>
            </a:p>
          </p:txBody>
        </p:sp>
      </p:grpSp>
    </p:spTree>
    <p:extLst>
      <p:ext uri="{BB962C8B-B14F-4D97-AF65-F5344CB8AC3E}">
        <p14:creationId xmlns:p14="http://schemas.microsoft.com/office/powerpoint/2010/main" val="15855428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22"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theme/theme1.xml><?xml version="1.0" encoding="utf-8"?>
<a:theme xmlns:a="http://schemas.openxmlformats.org/drawingml/2006/main" name="Proiectare Alternant - albastru 16x9">
  <a:themeElements>
    <a:clrScheme name="Banded_Design_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a:gsLst>
            <a:gs pos="0">
              <a:schemeClr val="phClr">
                <a:lumMod val="0"/>
                <a:lumOff val="100000"/>
              </a:schemeClr>
            </a:gs>
            <a:gs pos="72000">
              <a:schemeClr val="phClr"/>
            </a:gs>
            <a:gs pos="100000">
              <a:schemeClr val="phClr">
                <a:lumMod val="90000"/>
              </a:schemeClr>
            </a:gs>
          </a:gsLst>
          <a:lin ang="5400000" scaled="1"/>
        </a:gradFill>
        <a:gradFill flip="none" rotWithShape="1">
          <a:gsLst>
            <a:gs pos="32000">
              <a:schemeClr val="phClr"/>
            </a:gs>
            <a:gs pos="100000">
              <a:schemeClr val="phClr">
                <a:lumMod val="75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_9533091_TF03417271" id="{3C0A646B-35C9-40A1-B987-F404927AF9C6}" vid="{294B3F38-D46B-410A-923B-79AB1D041CC6}"/>
    </a:ext>
  </a:extLst>
</a:theme>
</file>

<file path=ppt/theme/theme2.xml><?xml version="1.0" encoding="utf-8"?>
<a:theme xmlns:a="http://schemas.openxmlformats.org/drawingml/2006/main" name="Temă Offic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ă Offic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Prezentarea planului de proiect de afaceri (ecran lat)</Template>
  <TotalTime>142</TotalTime>
  <Words>1119</Words>
  <Application>Microsoft Office PowerPoint</Application>
  <PresentationFormat>Widescreen</PresentationFormat>
  <Paragraphs>87</Paragraphs>
  <Slides>8</Slides>
  <Notes>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 Light</vt:lpstr>
      <vt:lpstr>Corbel</vt:lpstr>
      <vt:lpstr>Euphemia</vt:lpstr>
      <vt:lpstr>Times New Roman</vt:lpstr>
      <vt:lpstr>Wingdings</vt:lpstr>
      <vt:lpstr>Proiectare Alternant - albastru 16x9</vt:lpstr>
      <vt:lpstr>PowerPoint Presentation</vt:lpstr>
      <vt:lpstr>Overview of the business idea and it’s service</vt:lpstr>
      <vt:lpstr>Ownership and legal format</vt:lpstr>
      <vt:lpstr>PowerPoint Presentation</vt:lpstr>
      <vt:lpstr>SWOT analysis </vt:lpstr>
      <vt:lpstr>4Ps of marketing mix</vt:lpstr>
      <vt:lpstr>Target market and marketing strategies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Georgian Valentin Bularda</dc:creator>
  <cp:lastModifiedBy>Georgian Valentin Bularda</cp:lastModifiedBy>
  <cp:revision>14</cp:revision>
  <dcterms:created xsi:type="dcterms:W3CDTF">2023-03-21T00:09:32Z</dcterms:created>
  <dcterms:modified xsi:type="dcterms:W3CDTF">2023-03-21T02:34:24Z</dcterms:modified>
</cp:coreProperties>
</file>