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85" r:id="rId3"/>
    <p:sldId id="486" r:id="rId4"/>
    <p:sldId id="487" r:id="rId5"/>
    <p:sldId id="484" r:id="rId6"/>
    <p:sldId id="488" r:id="rId7"/>
    <p:sldId id="447" r:id="rId8"/>
    <p:sldId id="490" r:id="rId9"/>
    <p:sldId id="460" r:id="rId10"/>
    <p:sldId id="458" r:id="rId11"/>
    <p:sldId id="461" r:id="rId12"/>
    <p:sldId id="462" r:id="rId13"/>
    <p:sldId id="467" r:id="rId14"/>
    <p:sldId id="472" r:id="rId15"/>
    <p:sldId id="476" r:id="rId1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CCFF"/>
    <a:srgbClr val="3399FF"/>
    <a:srgbClr val="0066FF"/>
    <a:srgbClr val="FF0000"/>
    <a:srgbClr val="990099"/>
    <a:srgbClr val="FFFF00"/>
    <a:srgbClr val="00CC00"/>
    <a:srgbClr val="99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39" autoAdjust="0"/>
    <p:restoredTop sz="94660"/>
  </p:normalViewPr>
  <p:slideViewPr>
    <p:cSldViewPr>
      <p:cViewPr>
        <p:scale>
          <a:sx n="90" d="100"/>
          <a:sy n="90" d="100"/>
        </p:scale>
        <p:origin x="-111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A7C91-28DA-4D2A-87AA-F206BB6401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D6BBAE-2EBA-43B7-B0D1-872EBDC8C5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5C80E-BFDA-4485-A11A-983DB3AD7C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EB0D9B-4575-4BD9-BF6C-F4F6750850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A1AB6-CE58-4088-AFAD-CCEFFA8AB8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910C65-5BCD-4C44-84B9-09F20E59C9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287C2B-60F0-4954-B211-66F743A9EE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34E4E7-A516-4F05-B8FC-AADB1A218B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A3071-2BAB-4F7A-B4DF-6AF3089D06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91CB4-4880-4D24-BD09-B678398110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CE428-C85D-4119-BFB5-DE60E44755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fld id="{68D48D74-2D4E-4BB4-B4A0-1E5E92330C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gif"/><Relationship Id="rId5" Type="http://schemas.openxmlformats.org/officeDocument/2006/relationships/image" Target="../media/image1.gi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gif"/><Relationship Id="rId5" Type="http://schemas.openxmlformats.org/officeDocument/2006/relationships/image" Target="../media/image1.gif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gif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gif"/><Relationship Id="rId5" Type="http://schemas.openxmlformats.org/officeDocument/2006/relationships/image" Target="../media/image1.gif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gif"/><Relationship Id="rId5" Type="http://schemas.openxmlformats.org/officeDocument/2006/relationships/image" Target="../media/image1.gif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eaLnBrk="1" hangingPunct="1">
              <a:defRPr/>
            </a:pPr>
            <a:endParaRPr lang="en-GB">
              <a:cs typeface="Arial" panose="020B0604020202020204" pitchFamily="34" charset="0"/>
            </a:endParaRPr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5724525" cy="3239740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5111750" cy="93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6600" b="1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Y </a:t>
            </a:r>
            <a:r>
              <a:rPr lang="en-GB" altLang="en-US" sz="6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CORFF</a:t>
            </a:r>
          </a:p>
          <a:p>
            <a:pPr algn="ctr" eaLnBrk="1" hangingPunct="1">
              <a:defRPr/>
            </a:pPr>
            <a:r>
              <a:rPr lang="en-GB" altLang="en-US" sz="6600" b="1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“Beth </a:t>
            </a:r>
            <a:r>
              <a:rPr lang="en-GB" altLang="en-US" sz="6600" b="1" dirty="0" err="1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sy’n</a:t>
            </a:r>
            <a:r>
              <a:rPr lang="en-GB" altLang="en-US" sz="6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6600" b="1" dirty="0" err="1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bod</a:t>
            </a:r>
            <a:r>
              <a:rPr lang="en-GB" altLang="en-US" sz="6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?”</a:t>
            </a:r>
            <a:endParaRPr lang="en-GB" altLang="en-US" sz="6600" dirty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206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pic>
        <p:nvPicPr>
          <p:cNvPr id="2068" name="Picture 61" descr="88231323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060575"/>
            <a:ext cx="240030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44035" name="Control 3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4046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4047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44037" name="Control 7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9942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4039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4040" name="Picture 1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9945" name="Rectangle 1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7580" name="Text Box 1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4043" name="Picture 13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44" name="Rectangle 14"/>
          <p:cNvSpPr>
            <a:spLocks noChangeArrowheads="1"/>
          </p:cNvSpPr>
          <p:nvPr/>
        </p:nvSpPr>
        <p:spPr bwMode="auto">
          <a:xfrm>
            <a:off x="179388" y="2643188"/>
            <a:ext cx="8964612" cy="247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 sz="1800" b="1"/>
              <a:t>Pen, ysgwyddau, coesau, traed</a:t>
            </a:r>
            <a:r>
              <a:rPr lang="cy-GB" altLang="en-US" sz="1800"/>
              <a:t>	</a:t>
            </a:r>
          </a:p>
          <a:p>
            <a:pPr eaLnBrk="1" hangingPunct="1"/>
            <a:r>
              <a:rPr lang="cy-GB" altLang="en-US" sz="1800"/>
              <a:t> </a:t>
            </a:r>
          </a:p>
          <a:p>
            <a:pPr eaLnBrk="1" hangingPunct="1"/>
            <a:r>
              <a:rPr lang="cy-GB" altLang="en-US" sz="1800"/>
              <a:t>Pen, ysgwyddau, coesau, traed,</a:t>
            </a:r>
          </a:p>
          <a:p>
            <a:pPr eaLnBrk="1" hangingPunct="1"/>
            <a:r>
              <a:rPr lang="cy-GB" altLang="en-US" sz="1800"/>
              <a:t>Coesau, traed.				</a:t>
            </a:r>
          </a:p>
          <a:p>
            <a:pPr eaLnBrk="1" hangingPunct="1"/>
            <a:r>
              <a:rPr lang="cy-GB" altLang="en-US" sz="1800"/>
              <a:t>Pen, ysgwyddau, coesau, traed,		</a:t>
            </a:r>
          </a:p>
          <a:p>
            <a:pPr eaLnBrk="1" hangingPunct="1"/>
            <a:r>
              <a:rPr lang="cy-GB" altLang="en-US" sz="1800"/>
              <a:t>Coesau, traed.				</a:t>
            </a:r>
          </a:p>
          <a:p>
            <a:pPr eaLnBrk="1" hangingPunct="1"/>
            <a:r>
              <a:rPr lang="cy-GB" altLang="en-US" sz="1800"/>
              <a:t>Llygaid, clustiau, trwyn a cheg.		</a:t>
            </a:r>
          </a:p>
          <a:p>
            <a:pPr eaLnBrk="1" hangingPunct="1"/>
            <a:r>
              <a:rPr lang="cy-GB" altLang="en-US" sz="1800"/>
              <a:t>Pen, ysgwyddau, coesau, traed,		</a:t>
            </a:r>
          </a:p>
          <a:p>
            <a:pPr eaLnBrk="1" hangingPunct="1"/>
            <a:r>
              <a:rPr lang="cy-GB" altLang="en-US" sz="1800"/>
              <a:t>Coesau, traed.</a:t>
            </a:r>
            <a:endParaRPr lang="en-GB" altLang="en-US" sz="1800"/>
          </a:p>
        </p:txBody>
      </p:sp>
      <p:pic>
        <p:nvPicPr>
          <p:cNvPr id="44045" name="Picture 15" descr="32627357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1874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45059" name="Control 3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5071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5072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45061" name="Control 7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096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5063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5064" name="Picture 1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0969" name="Rectangle 1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8604" name="Text Box 1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5067" name="Picture 13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8" name="Rectangle 14"/>
          <p:cNvSpPr>
            <a:spLocks noChangeArrowheads="1"/>
          </p:cNvSpPr>
          <p:nvPr/>
        </p:nvSpPr>
        <p:spPr bwMode="auto">
          <a:xfrm>
            <a:off x="1116013" y="2781300"/>
            <a:ext cx="6408737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 sz="1800" b="1"/>
              <a:t>Un bys, dau fys			</a:t>
            </a:r>
            <a:r>
              <a:rPr lang="cy-GB" altLang="en-US" sz="1800"/>
              <a:t>Tôn:’ Cyfri bysedd’</a:t>
            </a:r>
          </a:p>
          <a:p>
            <a:pPr eaLnBrk="1" hangingPunct="1"/>
            <a:endParaRPr lang="cy-GB" altLang="en-US" sz="1800" b="1"/>
          </a:p>
          <a:p>
            <a:pPr eaLnBrk="1" hangingPunct="1"/>
            <a:r>
              <a:rPr lang="cy-GB" altLang="en-US" sz="1800" b="1"/>
              <a:t> </a:t>
            </a:r>
            <a:endParaRPr lang="cy-GB" altLang="en-US" sz="1800"/>
          </a:p>
          <a:p>
            <a:pPr eaLnBrk="1" hangingPunct="1"/>
            <a:r>
              <a:rPr lang="cy-GB" altLang="en-US" sz="1800"/>
              <a:t>Un bys, dau fys, tri bys yn dawnsio,		</a:t>
            </a:r>
          </a:p>
          <a:p>
            <a:pPr eaLnBrk="1" hangingPunct="1"/>
            <a:r>
              <a:rPr lang="cy-GB" altLang="en-US" sz="1800"/>
              <a:t>Pedwar bys, pum bys, chwe bys yn dawnsio,	</a:t>
            </a:r>
          </a:p>
          <a:p>
            <a:pPr eaLnBrk="1" hangingPunct="1"/>
            <a:r>
              <a:rPr lang="cy-GB" altLang="en-US" sz="1800"/>
              <a:t>Saith bys, wyth bys, naw bys yn dawnsio,	</a:t>
            </a:r>
          </a:p>
          <a:p>
            <a:pPr eaLnBrk="1" hangingPunct="1"/>
            <a:r>
              <a:rPr lang="cy-GB" altLang="en-US" sz="1800"/>
              <a:t>Deg bys yn dawnsio’n llon.</a:t>
            </a:r>
            <a:endParaRPr lang="en-GB" altLang="en-US" sz="1800"/>
          </a:p>
          <a:p>
            <a:pPr eaLnBrk="1" hangingPunct="1"/>
            <a:r>
              <a:rPr lang="en-GB" altLang="en-US" sz="1800"/>
              <a:t> </a:t>
            </a:r>
          </a:p>
        </p:txBody>
      </p:sp>
      <p:pic>
        <p:nvPicPr>
          <p:cNvPr id="45069" name="Picture 15" descr="32627357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1874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70" name="Text Box 16"/>
          <p:cNvSpPr txBox="1">
            <a:spLocks noChangeArrowheads="1"/>
          </p:cNvSpPr>
          <p:nvPr/>
        </p:nvSpPr>
        <p:spPr bwMode="auto">
          <a:xfrm>
            <a:off x="250825" y="1557338"/>
            <a:ext cx="1352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altLang="en-US" b="1"/>
              <a:t>Caneuon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46083" name="Control 3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6094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6095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46085" name="Control 7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1990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608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6088" name="Picture 1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1993" name="Rectangle 1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9628" name="Text Box 1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6091" name="Picture 13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92" name="Rectangle 14"/>
          <p:cNvSpPr>
            <a:spLocks noChangeArrowheads="1"/>
          </p:cNvSpPr>
          <p:nvPr/>
        </p:nvSpPr>
        <p:spPr bwMode="auto">
          <a:xfrm>
            <a:off x="1042988" y="2349500"/>
            <a:ext cx="8101012" cy="302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 sz="1800" b="1"/>
              <a:t>Troi ein dwylo</a:t>
            </a:r>
            <a:r>
              <a:rPr lang="cy-GB" altLang="en-US" sz="1800"/>
              <a:t>				Tôn: ‘Wind the bobbin’</a:t>
            </a:r>
          </a:p>
          <a:p>
            <a:pPr eaLnBrk="1" hangingPunct="1"/>
            <a:endParaRPr lang="cy-GB" altLang="en-US" sz="1800"/>
          </a:p>
          <a:p>
            <a:pPr eaLnBrk="1" hangingPunct="1"/>
            <a:r>
              <a:rPr lang="cy-GB" altLang="en-US" sz="1800"/>
              <a:t> </a:t>
            </a:r>
          </a:p>
          <a:p>
            <a:pPr eaLnBrk="1" hangingPunct="1"/>
            <a:r>
              <a:rPr lang="cy-GB" altLang="en-US" sz="1800"/>
              <a:t>Troi ein dwylo, troi ein dwylo,</a:t>
            </a:r>
          </a:p>
          <a:p>
            <a:pPr eaLnBrk="1" hangingPunct="1"/>
            <a:r>
              <a:rPr lang="cy-GB" altLang="en-US" sz="1800"/>
              <a:t>Troi a throi a throi fel hyn</a:t>
            </a:r>
            <a:r>
              <a:rPr lang="cy-GB" altLang="en-US" sz="1800" i="1"/>
              <a:t>.</a:t>
            </a:r>
            <a:endParaRPr lang="cy-GB" altLang="en-US" sz="1800"/>
          </a:p>
          <a:p>
            <a:pPr eaLnBrk="1" hangingPunct="1"/>
            <a:r>
              <a:rPr lang="cy-GB" altLang="en-US" sz="1800"/>
              <a:t> </a:t>
            </a:r>
          </a:p>
          <a:p>
            <a:pPr eaLnBrk="1" hangingPunct="1"/>
            <a:r>
              <a:rPr lang="cy-GB" altLang="en-US" sz="1800"/>
              <a:t>Chwifio’n dwylo, chwifio’n dwylo,	</a:t>
            </a:r>
          </a:p>
          <a:p>
            <a:pPr eaLnBrk="1" hangingPunct="1"/>
            <a:r>
              <a:rPr lang="cy-GB" altLang="en-US" sz="1800"/>
              <a:t>Chwifio a chwifio a chwifio fel hyn.			</a:t>
            </a:r>
          </a:p>
          <a:p>
            <a:pPr eaLnBrk="1" hangingPunct="1"/>
            <a:r>
              <a:rPr lang="cy-GB" altLang="en-US" sz="1800"/>
              <a:t>Curo’n dwylo, curo’n dwylo,			</a:t>
            </a:r>
          </a:p>
          <a:p>
            <a:pPr eaLnBrk="1" hangingPunct="1"/>
            <a:r>
              <a:rPr lang="cy-GB" altLang="en-US" sz="1800"/>
              <a:t>Curo a churo a churo fel hyn. </a:t>
            </a:r>
            <a:endParaRPr lang="en-GB" altLang="en-US" sz="1800"/>
          </a:p>
          <a:p>
            <a:pPr eaLnBrk="1" hangingPunct="1"/>
            <a:r>
              <a:rPr lang="en-GB" altLang="en-US" sz="1800"/>
              <a:t> </a:t>
            </a:r>
          </a:p>
        </p:txBody>
      </p:sp>
      <p:pic>
        <p:nvPicPr>
          <p:cNvPr id="46093" name="Picture 15" descr="32627357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1874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3075" name="Control 6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3076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091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3092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3077" name="Control 12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78" name="Control 13"/>
          <p:cNvSpPr>
            <a:spLocks noChangeArrowheads="1" noChangeShapeType="1"/>
          </p:cNvSpPr>
          <p:nvPr/>
        </p:nvSpPr>
        <p:spPr bwMode="auto">
          <a:xfrm>
            <a:off x="5202238" y="5384800"/>
            <a:ext cx="4464050" cy="15922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pic>
        <p:nvPicPr>
          <p:cNvPr id="3079" name="Picture 14" descr="3265596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080" name="Control 16"/>
          <p:cNvSpPr>
            <a:spLocks noChangeArrowheads="1" noChangeShapeType="1"/>
          </p:cNvSpPr>
          <p:nvPr/>
        </p:nvSpPr>
        <p:spPr bwMode="auto">
          <a:xfrm>
            <a:off x="4765675" y="4760913"/>
            <a:ext cx="4995863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1" name="Control 17"/>
          <p:cNvSpPr>
            <a:spLocks noChangeArrowheads="1" noChangeShapeType="1"/>
          </p:cNvSpPr>
          <p:nvPr/>
        </p:nvSpPr>
        <p:spPr bwMode="auto">
          <a:xfrm>
            <a:off x="2236788" y="4722813"/>
            <a:ext cx="4995862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2" name="Control 18"/>
          <p:cNvSpPr>
            <a:spLocks noChangeArrowheads="1" noChangeShapeType="1"/>
          </p:cNvSpPr>
          <p:nvPr/>
        </p:nvSpPr>
        <p:spPr bwMode="auto">
          <a:xfrm>
            <a:off x="4881563" y="4922838"/>
            <a:ext cx="4765675" cy="8286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3" name="Rectangle 41"/>
          <p:cNvSpPr>
            <a:spLocks noChangeArrowheads="1"/>
          </p:cNvSpPr>
          <p:nvPr/>
        </p:nvSpPr>
        <p:spPr bwMode="auto">
          <a:xfrm>
            <a:off x="323850" y="2198688"/>
            <a:ext cx="7056438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marL="342900" indent="-342900" eaLnBrk="1" hangingPunct="1"/>
            <a:r>
              <a:rPr lang="cy-GB" altLang="en-US" sz="4400" b="1"/>
              <a:t>Gweithgaredd 1</a:t>
            </a:r>
          </a:p>
          <a:p>
            <a:pPr marL="342900" indent="-342900" eaLnBrk="1" hangingPunct="1"/>
            <a:endParaRPr lang="cy-GB" altLang="en-US" sz="4400"/>
          </a:p>
          <a:p>
            <a:pPr marL="342900" indent="-342900" eaLnBrk="1" hangingPunct="1"/>
            <a:endParaRPr lang="en-GB" altLang="en-US" sz="1800"/>
          </a:p>
        </p:txBody>
      </p:sp>
      <p:sp>
        <p:nvSpPr>
          <p:cNvPr id="47116" name="Rectangle 4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3085" name="Text Box 4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3086" name="Picture 44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7119" name="Rectangle 45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1534" name="Text Box 46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3089" name="Picture 47" descr="88231323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Content Placeholder 23" descr="fly.jpg"/>
          <p:cNvPicPr>
            <a:picLocks noGrp="1" noChangeAspect="1"/>
          </p:cNvPicPr>
          <p:nvPr>
            <p:ph sz="half" idx="2"/>
          </p:nvPr>
        </p:nvPicPr>
        <p:blipFill>
          <a:blip r:embed="rId7" cstate="print"/>
          <a:stretch>
            <a:fillRect/>
          </a:stretch>
        </p:blipFill>
        <p:spPr>
          <a:xfrm>
            <a:off x="4716016" y="2132856"/>
            <a:ext cx="4025292" cy="32403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2 - </a:t>
            </a:r>
            <a:r>
              <a:rPr lang="en-GB" dirty="0" err="1" smtClean="0"/>
              <a:t>Tynnwch</a:t>
            </a:r>
            <a:r>
              <a:rPr lang="en-GB" dirty="0" smtClean="0"/>
              <a:t> </a:t>
            </a:r>
            <a:r>
              <a:rPr lang="en-GB" dirty="0" err="1" smtClean="0"/>
              <a:t>lun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pen </a:t>
            </a:r>
            <a:r>
              <a:rPr lang="en-GB" sz="2400" dirty="0" err="1" smtClean="0"/>
              <a:t>mawr</a:t>
            </a:r>
            <a:endParaRPr lang="en-GB" sz="2400" dirty="0" smtClean="0"/>
          </a:p>
          <a:p>
            <a:r>
              <a:rPr lang="en-GB" sz="2400" dirty="0" err="1" smtClean="0"/>
              <a:t>gwallt</a:t>
            </a:r>
            <a:r>
              <a:rPr lang="en-GB" sz="2400" dirty="0" smtClean="0"/>
              <a:t> </a:t>
            </a:r>
            <a:r>
              <a:rPr lang="en-GB" sz="2400" dirty="0" err="1" smtClean="0"/>
              <a:t>hir</a:t>
            </a:r>
            <a:endParaRPr lang="en-GB" sz="2400" dirty="0" smtClean="0"/>
          </a:p>
          <a:p>
            <a:r>
              <a:rPr lang="en-GB" sz="2400" dirty="0" err="1" smtClean="0"/>
              <a:t>clustiau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endParaRPr lang="en-GB" sz="2400" dirty="0" smtClean="0"/>
          </a:p>
          <a:p>
            <a:r>
              <a:rPr lang="en-GB" sz="2400" dirty="0" err="1" smtClean="0"/>
              <a:t>trwyn</a:t>
            </a:r>
            <a:r>
              <a:rPr lang="en-GB" sz="2400" dirty="0" smtClean="0"/>
              <a:t> </a:t>
            </a:r>
            <a:r>
              <a:rPr lang="en-GB" sz="2400" dirty="0" err="1" smtClean="0"/>
              <a:t>mawr</a:t>
            </a:r>
            <a:endParaRPr lang="en-GB" sz="2400" dirty="0" smtClean="0"/>
          </a:p>
          <a:p>
            <a:r>
              <a:rPr lang="en-GB" sz="2400" dirty="0" err="1" smtClean="0"/>
              <a:t>ceg</a:t>
            </a:r>
            <a:r>
              <a:rPr lang="en-GB" sz="2400" dirty="0" smtClean="0"/>
              <a:t>  </a:t>
            </a:r>
            <a:r>
              <a:rPr lang="en-GB" sz="2400" dirty="0" err="1" smtClean="0"/>
              <a:t>fawr</a:t>
            </a:r>
            <a:endParaRPr lang="en-GB" sz="2400" dirty="0" smtClean="0"/>
          </a:p>
          <a:p>
            <a:r>
              <a:rPr lang="en-GB" sz="2400" dirty="0" err="1" smtClean="0"/>
              <a:t>gwddwg</a:t>
            </a:r>
            <a:r>
              <a:rPr lang="en-GB" sz="2400" dirty="0" smtClean="0"/>
              <a:t> </a:t>
            </a:r>
            <a:r>
              <a:rPr lang="en-GB" sz="2400" dirty="0" err="1" smtClean="0"/>
              <a:t>hir</a:t>
            </a:r>
            <a:endParaRPr lang="en-GB" sz="2400" dirty="0" smtClean="0"/>
          </a:p>
          <a:p>
            <a:r>
              <a:rPr lang="en-GB" sz="2400" dirty="0" err="1" smtClean="0"/>
              <a:t>corff</a:t>
            </a:r>
            <a:r>
              <a:rPr lang="en-GB" sz="2400" dirty="0" smtClean="0"/>
              <a:t> </a:t>
            </a:r>
            <a:r>
              <a:rPr lang="en-GB" sz="2400" dirty="0" err="1" smtClean="0"/>
              <a:t>tenau</a:t>
            </a:r>
            <a:endParaRPr lang="en-GB" sz="2400" dirty="0" smtClean="0"/>
          </a:p>
          <a:p>
            <a:r>
              <a:rPr lang="en-GB" sz="2400" dirty="0" err="1" smtClean="0"/>
              <a:t>breichiau</a:t>
            </a:r>
            <a:r>
              <a:rPr lang="en-GB" sz="2400" dirty="0" smtClean="0"/>
              <a:t> </a:t>
            </a:r>
            <a:r>
              <a:rPr lang="en-GB" sz="2400" dirty="0" err="1" smtClean="0"/>
              <a:t>hir</a:t>
            </a:r>
            <a:endParaRPr lang="en-GB" sz="2400" dirty="0" smtClean="0"/>
          </a:p>
          <a:p>
            <a:r>
              <a:rPr lang="en-GB" sz="2400" dirty="0" err="1" smtClean="0"/>
              <a:t>dwylo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endParaRPr lang="en-GB" sz="2400" dirty="0" smtClean="0"/>
          </a:p>
          <a:p>
            <a:r>
              <a:rPr lang="en-GB" sz="2400" dirty="0" err="1" smtClean="0"/>
              <a:t>coesau</a:t>
            </a:r>
            <a:r>
              <a:rPr lang="en-GB" sz="2400" dirty="0" smtClean="0"/>
              <a:t> </a:t>
            </a:r>
            <a:r>
              <a:rPr lang="en-GB" sz="2400" dirty="0" err="1" smtClean="0"/>
              <a:t>hir</a:t>
            </a:r>
            <a:endParaRPr lang="en-GB" sz="2400" dirty="0" smtClean="0"/>
          </a:p>
          <a:p>
            <a:r>
              <a:rPr lang="en-GB" sz="2400" dirty="0" err="1" smtClean="0"/>
              <a:t>traed</a:t>
            </a:r>
            <a:r>
              <a:rPr lang="en-GB" sz="2400" dirty="0" smtClean="0"/>
              <a:t> </a:t>
            </a:r>
            <a:r>
              <a:rPr lang="en-GB" sz="2400" dirty="0" err="1" smtClean="0"/>
              <a:t>mawr</a:t>
            </a:r>
            <a:endParaRPr lang="en-GB" sz="2400" dirty="0" smtClean="0"/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5292080" y="1988840"/>
            <a:ext cx="2448272" cy="3672408"/>
            <a:chOff x="9543" y="770"/>
            <a:chExt cx="1194" cy="2851"/>
          </a:xfrm>
        </p:grpSpPr>
        <p:sp>
          <p:nvSpPr>
            <p:cNvPr id="1027" name="Freeform 3"/>
            <p:cNvSpPr>
              <a:spLocks/>
            </p:cNvSpPr>
            <p:nvPr/>
          </p:nvSpPr>
          <p:spPr bwMode="auto">
            <a:xfrm>
              <a:off x="9543" y="770"/>
              <a:ext cx="1194" cy="2851"/>
            </a:xfrm>
            <a:custGeom>
              <a:avLst/>
              <a:gdLst/>
              <a:ahLst/>
              <a:cxnLst>
                <a:cxn ang="0">
                  <a:pos x="960" y="527"/>
                </a:cxn>
                <a:cxn ang="0">
                  <a:pos x="834" y="878"/>
                </a:cxn>
                <a:cxn ang="0">
                  <a:pos x="944" y="956"/>
                </a:cxn>
                <a:cxn ang="0">
                  <a:pos x="1032" y="1153"/>
                </a:cxn>
                <a:cxn ang="0">
                  <a:pos x="1071" y="1541"/>
                </a:cxn>
                <a:cxn ang="0">
                  <a:pos x="1163" y="1884"/>
                </a:cxn>
                <a:cxn ang="0">
                  <a:pos x="1170" y="1983"/>
                </a:cxn>
                <a:cxn ang="0">
                  <a:pos x="1163" y="2078"/>
                </a:cxn>
                <a:cxn ang="0">
                  <a:pos x="1096" y="2105"/>
                </a:cxn>
                <a:cxn ang="0">
                  <a:pos x="1040" y="2107"/>
                </a:cxn>
                <a:cxn ang="0">
                  <a:pos x="977" y="2118"/>
                </a:cxn>
                <a:cxn ang="0">
                  <a:pos x="943" y="2056"/>
                </a:cxn>
                <a:cxn ang="0">
                  <a:pos x="990" y="1887"/>
                </a:cxn>
                <a:cxn ang="0">
                  <a:pos x="992" y="1561"/>
                </a:cxn>
                <a:cxn ang="0">
                  <a:pos x="928" y="1357"/>
                </a:cxn>
                <a:cxn ang="0">
                  <a:pos x="870" y="1757"/>
                </a:cxn>
                <a:cxn ang="0">
                  <a:pos x="862" y="2232"/>
                </a:cxn>
                <a:cxn ang="0">
                  <a:pos x="878" y="2586"/>
                </a:cxn>
                <a:cxn ang="0">
                  <a:pos x="1006" y="2671"/>
                </a:cxn>
                <a:cxn ang="0">
                  <a:pos x="1142" y="2717"/>
                </a:cxn>
                <a:cxn ang="0">
                  <a:pos x="1193" y="2786"/>
                </a:cxn>
                <a:cxn ang="0">
                  <a:pos x="1066" y="2819"/>
                </a:cxn>
                <a:cxn ang="0">
                  <a:pos x="914" y="2818"/>
                </a:cxn>
                <a:cxn ang="0">
                  <a:pos x="804" y="2835"/>
                </a:cxn>
                <a:cxn ang="0">
                  <a:pos x="747" y="2587"/>
                </a:cxn>
                <a:cxn ang="0">
                  <a:pos x="677" y="2078"/>
                </a:cxn>
                <a:cxn ang="0">
                  <a:pos x="603" y="2639"/>
                </a:cxn>
                <a:cxn ang="0">
                  <a:pos x="525" y="2851"/>
                </a:cxn>
                <a:cxn ang="0">
                  <a:pos x="325" y="2831"/>
                </a:cxn>
                <a:cxn ang="0">
                  <a:pos x="217" y="2761"/>
                </a:cxn>
                <a:cxn ang="0">
                  <a:pos x="299" y="2707"/>
                </a:cxn>
                <a:cxn ang="0">
                  <a:pos x="463" y="2656"/>
                </a:cxn>
                <a:cxn ang="0">
                  <a:pos x="494" y="2025"/>
                </a:cxn>
                <a:cxn ang="0">
                  <a:pos x="502" y="1528"/>
                </a:cxn>
                <a:cxn ang="0">
                  <a:pos x="385" y="1423"/>
                </a:cxn>
                <a:cxn ang="0">
                  <a:pos x="225" y="1800"/>
                </a:cxn>
                <a:cxn ang="0">
                  <a:pos x="299" y="2019"/>
                </a:cxn>
                <a:cxn ang="0">
                  <a:pos x="234" y="2005"/>
                </a:cxn>
                <a:cxn ang="0">
                  <a:pos x="210" y="2140"/>
                </a:cxn>
                <a:cxn ang="0">
                  <a:pos x="156" y="2173"/>
                </a:cxn>
                <a:cxn ang="0">
                  <a:pos x="123" y="2069"/>
                </a:cxn>
                <a:cxn ang="0">
                  <a:pos x="58" y="2160"/>
                </a:cxn>
                <a:cxn ang="0">
                  <a:pos x="46" y="2041"/>
                </a:cxn>
                <a:cxn ang="0">
                  <a:pos x="53" y="1915"/>
                </a:cxn>
                <a:cxn ang="0">
                  <a:pos x="168" y="1674"/>
                </a:cxn>
                <a:cxn ang="0">
                  <a:pos x="305" y="1174"/>
                </a:cxn>
                <a:cxn ang="0">
                  <a:pos x="448" y="1000"/>
                </a:cxn>
                <a:cxn ang="0">
                  <a:pos x="573" y="917"/>
                </a:cxn>
                <a:cxn ang="0">
                  <a:pos x="678" y="858"/>
                </a:cxn>
                <a:cxn ang="0">
                  <a:pos x="659" y="655"/>
                </a:cxn>
                <a:cxn ang="0">
                  <a:pos x="512" y="341"/>
                </a:cxn>
                <a:cxn ang="0">
                  <a:pos x="603" y="79"/>
                </a:cxn>
                <a:cxn ang="0">
                  <a:pos x="723" y="25"/>
                </a:cxn>
                <a:cxn ang="0">
                  <a:pos x="869" y="3"/>
                </a:cxn>
                <a:cxn ang="0">
                  <a:pos x="1034" y="149"/>
                </a:cxn>
              </a:cxnLst>
              <a:rect l="0" t="0" r="r" b="b"/>
              <a:pathLst>
                <a:path w="1194" h="2851">
                  <a:moveTo>
                    <a:pt x="1034" y="149"/>
                  </a:moveTo>
                  <a:lnTo>
                    <a:pt x="1048" y="216"/>
                  </a:lnTo>
                  <a:lnTo>
                    <a:pt x="1048" y="281"/>
                  </a:lnTo>
                  <a:lnTo>
                    <a:pt x="1038" y="346"/>
                  </a:lnTo>
                  <a:lnTo>
                    <a:pt x="1018" y="408"/>
                  </a:lnTo>
                  <a:lnTo>
                    <a:pt x="992" y="468"/>
                  </a:lnTo>
                  <a:lnTo>
                    <a:pt x="960" y="527"/>
                  </a:lnTo>
                  <a:lnTo>
                    <a:pt x="927" y="585"/>
                  </a:lnTo>
                  <a:lnTo>
                    <a:pt x="892" y="641"/>
                  </a:lnTo>
                  <a:lnTo>
                    <a:pt x="804" y="728"/>
                  </a:lnTo>
                  <a:lnTo>
                    <a:pt x="802" y="770"/>
                  </a:lnTo>
                  <a:lnTo>
                    <a:pt x="808" y="809"/>
                  </a:lnTo>
                  <a:lnTo>
                    <a:pt x="818" y="846"/>
                  </a:lnTo>
                  <a:lnTo>
                    <a:pt x="834" y="878"/>
                  </a:lnTo>
                  <a:lnTo>
                    <a:pt x="857" y="882"/>
                  </a:lnTo>
                  <a:lnTo>
                    <a:pt x="873" y="895"/>
                  </a:lnTo>
                  <a:lnTo>
                    <a:pt x="888" y="911"/>
                  </a:lnTo>
                  <a:lnTo>
                    <a:pt x="899" y="927"/>
                  </a:lnTo>
                  <a:lnTo>
                    <a:pt x="911" y="943"/>
                  </a:lnTo>
                  <a:lnTo>
                    <a:pt x="925" y="953"/>
                  </a:lnTo>
                  <a:lnTo>
                    <a:pt x="944" y="956"/>
                  </a:lnTo>
                  <a:lnTo>
                    <a:pt x="969" y="949"/>
                  </a:lnTo>
                  <a:lnTo>
                    <a:pt x="992" y="979"/>
                  </a:lnTo>
                  <a:lnTo>
                    <a:pt x="1006" y="1010"/>
                  </a:lnTo>
                  <a:lnTo>
                    <a:pt x="1016" y="1045"/>
                  </a:lnTo>
                  <a:lnTo>
                    <a:pt x="1024" y="1079"/>
                  </a:lnTo>
                  <a:lnTo>
                    <a:pt x="1028" y="1115"/>
                  </a:lnTo>
                  <a:lnTo>
                    <a:pt x="1032" y="1153"/>
                  </a:lnTo>
                  <a:lnTo>
                    <a:pt x="1040" y="1189"/>
                  </a:lnTo>
                  <a:lnTo>
                    <a:pt x="1050" y="1223"/>
                  </a:lnTo>
                  <a:lnTo>
                    <a:pt x="1063" y="1278"/>
                  </a:lnTo>
                  <a:lnTo>
                    <a:pt x="1071" y="1331"/>
                  </a:lnTo>
                  <a:lnTo>
                    <a:pt x="1079" y="1387"/>
                  </a:lnTo>
                  <a:lnTo>
                    <a:pt x="1082" y="1445"/>
                  </a:lnTo>
                  <a:lnTo>
                    <a:pt x="1071" y="1541"/>
                  </a:lnTo>
                  <a:lnTo>
                    <a:pt x="1074" y="1633"/>
                  </a:lnTo>
                  <a:lnTo>
                    <a:pt x="1083" y="1726"/>
                  </a:lnTo>
                  <a:lnTo>
                    <a:pt x="1096" y="1819"/>
                  </a:lnTo>
                  <a:lnTo>
                    <a:pt x="1112" y="1833"/>
                  </a:lnTo>
                  <a:lnTo>
                    <a:pt x="1129" y="1849"/>
                  </a:lnTo>
                  <a:lnTo>
                    <a:pt x="1147" y="1865"/>
                  </a:lnTo>
                  <a:lnTo>
                    <a:pt x="1163" y="1884"/>
                  </a:lnTo>
                  <a:lnTo>
                    <a:pt x="1176" y="1904"/>
                  </a:lnTo>
                  <a:lnTo>
                    <a:pt x="1184" y="1926"/>
                  </a:lnTo>
                  <a:lnTo>
                    <a:pt x="1187" y="1949"/>
                  </a:lnTo>
                  <a:lnTo>
                    <a:pt x="1184" y="1973"/>
                  </a:lnTo>
                  <a:lnTo>
                    <a:pt x="1180" y="1979"/>
                  </a:lnTo>
                  <a:lnTo>
                    <a:pt x="1176" y="1982"/>
                  </a:lnTo>
                  <a:lnTo>
                    <a:pt x="1170" y="1983"/>
                  </a:lnTo>
                  <a:lnTo>
                    <a:pt x="1163" y="1983"/>
                  </a:lnTo>
                  <a:lnTo>
                    <a:pt x="1132" y="1973"/>
                  </a:lnTo>
                  <a:lnTo>
                    <a:pt x="1136" y="1992"/>
                  </a:lnTo>
                  <a:lnTo>
                    <a:pt x="1142" y="2012"/>
                  </a:lnTo>
                  <a:lnTo>
                    <a:pt x="1149" y="2033"/>
                  </a:lnTo>
                  <a:lnTo>
                    <a:pt x="1157" y="2055"/>
                  </a:lnTo>
                  <a:lnTo>
                    <a:pt x="1163" y="2078"/>
                  </a:lnTo>
                  <a:lnTo>
                    <a:pt x="1164" y="2100"/>
                  </a:lnTo>
                  <a:lnTo>
                    <a:pt x="1161" y="2121"/>
                  </a:lnTo>
                  <a:lnTo>
                    <a:pt x="1152" y="2143"/>
                  </a:lnTo>
                  <a:lnTo>
                    <a:pt x="1132" y="2141"/>
                  </a:lnTo>
                  <a:lnTo>
                    <a:pt x="1118" y="2133"/>
                  </a:lnTo>
                  <a:lnTo>
                    <a:pt x="1105" y="2121"/>
                  </a:lnTo>
                  <a:lnTo>
                    <a:pt x="1096" y="2105"/>
                  </a:lnTo>
                  <a:lnTo>
                    <a:pt x="1087" y="2090"/>
                  </a:lnTo>
                  <a:lnTo>
                    <a:pt x="1080" y="2072"/>
                  </a:lnTo>
                  <a:lnTo>
                    <a:pt x="1071" y="2056"/>
                  </a:lnTo>
                  <a:lnTo>
                    <a:pt x="1060" y="2044"/>
                  </a:lnTo>
                  <a:lnTo>
                    <a:pt x="1048" y="2062"/>
                  </a:lnTo>
                  <a:lnTo>
                    <a:pt x="1042" y="2084"/>
                  </a:lnTo>
                  <a:lnTo>
                    <a:pt x="1040" y="2107"/>
                  </a:lnTo>
                  <a:lnTo>
                    <a:pt x="1038" y="2130"/>
                  </a:lnTo>
                  <a:lnTo>
                    <a:pt x="1037" y="2153"/>
                  </a:lnTo>
                  <a:lnTo>
                    <a:pt x="1029" y="2172"/>
                  </a:lnTo>
                  <a:lnTo>
                    <a:pt x="1018" y="2187"/>
                  </a:lnTo>
                  <a:lnTo>
                    <a:pt x="999" y="2197"/>
                  </a:lnTo>
                  <a:lnTo>
                    <a:pt x="988" y="2159"/>
                  </a:lnTo>
                  <a:lnTo>
                    <a:pt x="977" y="2118"/>
                  </a:lnTo>
                  <a:lnTo>
                    <a:pt x="972" y="2077"/>
                  </a:lnTo>
                  <a:lnTo>
                    <a:pt x="969" y="2033"/>
                  </a:lnTo>
                  <a:lnTo>
                    <a:pt x="964" y="2039"/>
                  </a:lnTo>
                  <a:lnTo>
                    <a:pt x="959" y="2044"/>
                  </a:lnTo>
                  <a:lnTo>
                    <a:pt x="954" y="2049"/>
                  </a:lnTo>
                  <a:lnTo>
                    <a:pt x="948" y="2052"/>
                  </a:lnTo>
                  <a:lnTo>
                    <a:pt x="943" y="2056"/>
                  </a:lnTo>
                  <a:lnTo>
                    <a:pt x="937" y="2058"/>
                  </a:lnTo>
                  <a:lnTo>
                    <a:pt x="930" y="2059"/>
                  </a:lnTo>
                  <a:lnTo>
                    <a:pt x="922" y="2059"/>
                  </a:lnTo>
                  <a:lnTo>
                    <a:pt x="928" y="2013"/>
                  </a:lnTo>
                  <a:lnTo>
                    <a:pt x="944" y="1969"/>
                  </a:lnTo>
                  <a:lnTo>
                    <a:pt x="966" y="1927"/>
                  </a:lnTo>
                  <a:lnTo>
                    <a:pt x="990" y="1887"/>
                  </a:lnTo>
                  <a:lnTo>
                    <a:pt x="1009" y="1845"/>
                  </a:lnTo>
                  <a:lnTo>
                    <a:pt x="1021" y="1803"/>
                  </a:lnTo>
                  <a:lnTo>
                    <a:pt x="1016" y="1759"/>
                  </a:lnTo>
                  <a:lnTo>
                    <a:pt x="995" y="1711"/>
                  </a:lnTo>
                  <a:lnTo>
                    <a:pt x="998" y="1662"/>
                  </a:lnTo>
                  <a:lnTo>
                    <a:pt x="996" y="1612"/>
                  </a:lnTo>
                  <a:lnTo>
                    <a:pt x="992" y="1561"/>
                  </a:lnTo>
                  <a:lnTo>
                    <a:pt x="986" y="1511"/>
                  </a:lnTo>
                  <a:lnTo>
                    <a:pt x="977" y="1461"/>
                  </a:lnTo>
                  <a:lnTo>
                    <a:pt x="966" y="1410"/>
                  </a:lnTo>
                  <a:lnTo>
                    <a:pt x="953" y="1363"/>
                  </a:lnTo>
                  <a:lnTo>
                    <a:pt x="938" y="1315"/>
                  </a:lnTo>
                  <a:lnTo>
                    <a:pt x="934" y="1337"/>
                  </a:lnTo>
                  <a:lnTo>
                    <a:pt x="928" y="1357"/>
                  </a:lnTo>
                  <a:lnTo>
                    <a:pt x="922" y="1377"/>
                  </a:lnTo>
                  <a:lnTo>
                    <a:pt x="917" y="1397"/>
                  </a:lnTo>
                  <a:lnTo>
                    <a:pt x="909" y="1418"/>
                  </a:lnTo>
                  <a:lnTo>
                    <a:pt x="902" y="1436"/>
                  </a:lnTo>
                  <a:lnTo>
                    <a:pt x="895" y="1456"/>
                  </a:lnTo>
                  <a:lnTo>
                    <a:pt x="886" y="1475"/>
                  </a:lnTo>
                  <a:lnTo>
                    <a:pt x="870" y="1757"/>
                  </a:lnTo>
                  <a:lnTo>
                    <a:pt x="882" y="1829"/>
                  </a:lnTo>
                  <a:lnTo>
                    <a:pt x="881" y="1901"/>
                  </a:lnTo>
                  <a:lnTo>
                    <a:pt x="873" y="1974"/>
                  </a:lnTo>
                  <a:lnTo>
                    <a:pt x="866" y="2049"/>
                  </a:lnTo>
                  <a:lnTo>
                    <a:pt x="859" y="2110"/>
                  </a:lnTo>
                  <a:lnTo>
                    <a:pt x="859" y="2172"/>
                  </a:lnTo>
                  <a:lnTo>
                    <a:pt x="862" y="2232"/>
                  </a:lnTo>
                  <a:lnTo>
                    <a:pt x="869" y="2292"/>
                  </a:lnTo>
                  <a:lnTo>
                    <a:pt x="875" y="2354"/>
                  </a:lnTo>
                  <a:lnTo>
                    <a:pt x="878" y="2415"/>
                  </a:lnTo>
                  <a:lnTo>
                    <a:pt x="878" y="2477"/>
                  </a:lnTo>
                  <a:lnTo>
                    <a:pt x="870" y="2537"/>
                  </a:lnTo>
                  <a:lnTo>
                    <a:pt x="869" y="2564"/>
                  </a:lnTo>
                  <a:lnTo>
                    <a:pt x="878" y="2586"/>
                  </a:lnTo>
                  <a:lnTo>
                    <a:pt x="891" y="2603"/>
                  </a:lnTo>
                  <a:lnTo>
                    <a:pt x="908" y="2616"/>
                  </a:lnTo>
                  <a:lnTo>
                    <a:pt x="928" y="2629"/>
                  </a:lnTo>
                  <a:lnTo>
                    <a:pt x="948" y="2642"/>
                  </a:lnTo>
                  <a:lnTo>
                    <a:pt x="967" y="2656"/>
                  </a:lnTo>
                  <a:lnTo>
                    <a:pt x="983" y="2675"/>
                  </a:lnTo>
                  <a:lnTo>
                    <a:pt x="1006" y="2671"/>
                  </a:lnTo>
                  <a:lnTo>
                    <a:pt x="1027" y="2672"/>
                  </a:lnTo>
                  <a:lnTo>
                    <a:pt x="1047" y="2678"/>
                  </a:lnTo>
                  <a:lnTo>
                    <a:pt x="1066" y="2687"/>
                  </a:lnTo>
                  <a:lnTo>
                    <a:pt x="1083" y="2695"/>
                  </a:lnTo>
                  <a:lnTo>
                    <a:pt x="1102" y="2705"/>
                  </a:lnTo>
                  <a:lnTo>
                    <a:pt x="1121" y="2713"/>
                  </a:lnTo>
                  <a:lnTo>
                    <a:pt x="1142" y="2717"/>
                  </a:lnTo>
                  <a:lnTo>
                    <a:pt x="1154" y="2724"/>
                  </a:lnTo>
                  <a:lnTo>
                    <a:pt x="1164" y="2731"/>
                  </a:lnTo>
                  <a:lnTo>
                    <a:pt x="1173" y="2741"/>
                  </a:lnTo>
                  <a:lnTo>
                    <a:pt x="1180" y="2751"/>
                  </a:lnTo>
                  <a:lnTo>
                    <a:pt x="1186" y="2761"/>
                  </a:lnTo>
                  <a:lnTo>
                    <a:pt x="1190" y="2773"/>
                  </a:lnTo>
                  <a:lnTo>
                    <a:pt x="1193" y="2786"/>
                  </a:lnTo>
                  <a:lnTo>
                    <a:pt x="1194" y="2799"/>
                  </a:lnTo>
                  <a:lnTo>
                    <a:pt x="1174" y="2813"/>
                  </a:lnTo>
                  <a:lnTo>
                    <a:pt x="1152" y="2818"/>
                  </a:lnTo>
                  <a:lnTo>
                    <a:pt x="1131" y="2819"/>
                  </a:lnTo>
                  <a:lnTo>
                    <a:pt x="1109" y="2820"/>
                  </a:lnTo>
                  <a:lnTo>
                    <a:pt x="1087" y="2820"/>
                  </a:lnTo>
                  <a:lnTo>
                    <a:pt x="1066" y="2819"/>
                  </a:lnTo>
                  <a:lnTo>
                    <a:pt x="1042" y="2818"/>
                  </a:lnTo>
                  <a:lnTo>
                    <a:pt x="1021" y="2816"/>
                  </a:lnTo>
                  <a:lnTo>
                    <a:pt x="999" y="2815"/>
                  </a:lnTo>
                  <a:lnTo>
                    <a:pt x="977" y="2813"/>
                  </a:lnTo>
                  <a:lnTo>
                    <a:pt x="956" y="2813"/>
                  </a:lnTo>
                  <a:lnTo>
                    <a:pt x="935" y="2815"/>
                  </a:lnTo>
                  <a:lnTo>
                    <a:pt x="914" y="2818"/>
                  </a:lnTo>
                  <a:lnTo>
                    <a:pt x="894" y="2822"/>
                  </a:lnTo>
                  <a:lnTo>
                    <a:pt x="873" y="2829"/>
                  </a:lnTo>
                  <a:lnTo>
                    <a:pt x="853" y="2839"/>
                  </a:lnTo>
                  <a:lnTo>
                    <a:pt x="834" y="2851"/>
                  </a:lnTo>
                  <a:lnTo>
                    <a:pt x="823" y="2848"/>
                  </a:lnTo>
                  <a:lnTo>
                    <a:pt x="813" y="2842"/>
                  </a:lnTo>
                  <a:lnTo>
                    <a:pt x="804" y="2835"/>
                  </a:lnTo>
                  <a:lnTo>
                    <a:pt x="797" y="2826"/>
                  </a:lnTo>
                  <a:lnTo>
                    <a:pt x="791" y="2816"/>
                  </a:lnTo>
                  <a:lnTo>
                    <a:pt x="784" y="2806"/>
                  </a:lnTo>
                  <a:lnTo>
                    <a:pt x="776" y="2797"/>
                  </a:lnTo>
                  <a:lnTo>
                    <a:pt x="768" y="2787"/>
                  </a:lnTo>
                  <a:lnTo>
                    <a:pt x="753" y="2687"/>
                  </a:lnTo>
                  <a:lnTo>
                    <a:pt x="747" y="2587"/>
                  </a:lnTo>
                  <a:lnTo>
                    <a:pt x="747" y="2487"/>
                  </a:lnTo>
                  <a:lnTo>
                    <a:pt x="749" y="2389"/>
                  </a:lnTo>
                  <a:lnTo>
                    <a:pt x="749" y="2290"/>
                  </a:lnTo>
                  <a:lnTo>
                    <a:pt x="742" y="2192"/>
                  </a:lnTo>
                  <a:lnTo>
                    <a:pt x="726" y="2095"/>
                  </a:lnTo>
                  <a:lnTo>
                    <a:pt x="695" y="1999"/>
                  </a:lnTo>
                  <a:lnTo>
                    <a:pt x="677" y="2078"/>
                  </a:lnTo>
                  <a:lnTo>
                    <a:pt x="662" y="2157"/>
                  </a:lnTo>
                  <a:lnTo>
                    <a:pt x="651" y="2236"/>
                  </a:lnTo>
                  <a:lnTo>
                    <a:pt x="640" y="2315"/>
                  </a:lnTo>
                  <a:lnTo>
                    <a:pt x="632" y="2396"/>
                  </a:lnTo>
                  <a:lnTo>
                    <a:pt x="623" y="2477"/>
                  </a:lnTo>
                  <a:lnTo>
                    <a:pt x="614" y="2557"/>
                  </a:lnTo>
                  <a:lnTo>
                    <a:pt x="603" y="2639"/>
                  </a:lnTo>
                  <a:lnTo>
                    <a:pt x="620" y="2685"/>
                  </a:lnTo>
                  <a:lnTo>
                    <a:pt x="626" y="2738"/>
                  </a:lnTo>
                  <a:lnTo>
                    <a:pt x="622" y="2792"/>
                  </a:lnTo>
                  <a:lnTo>
                    <a:pt x="609" y="2835"/>
                  </a:lnTo>
                  <a:lnTo>
                    <a:pt x="581" y="2843"/>
                  </a:lnTo>
                  <a:lnTo>
                    <a:pt x="554" y="2849"/>
                  </a:lnTo>
                  <a:lnTo>
                    <a:pt x="525" y="2851"/>
                  </a:lnTo>
                  <a:lnTo>
                    <a:pt x="497" y="2849"/>
                  </a:lnTo>
                  <a:lnTo>
                    <a:pt x="467" y="2846"/>
                  </a:lnTo>
                  <a:lnTo>
                    <a:pt x="438" y="2843"/>
                  </a:lnTo>
                  <a:lnTo>
                    <a:pt x="409" y="2841"/>
                  </a:lnTo>
                  <a:lnTo>
                    <a:pt x="380" y="2839"/>
                  </a:lnTo>
                  <a:lnTo>
                    <a:pt x="356" y="2829"/>
                  </a:lnTo>
                  <a:lnTo>
                    <a:pt x="325" y="2831"/>
                  </a:lnTo>
                  <a:lnTo>
                    <a:pt x="293" y="2836"/>
                  </a:lnTo>
                  <a:lnTo>
                    <a:pt x="262" y="2843"/>
                  </a:lnTo>
                  <a:lnTo>
                    <a:pt x="233" y="2845"/>
                  </a:lnTo>
                  <a:lnTo>
                    <a:pt x="214" y="2839"/>
                  </a:lnTo>
                  <a:lnTo>
                    <a:pt x="205" y="2818"/>
                  </a:lnTo>
                  <a:lnTo>
                    <a:pt x="211" y="2777"/>
                  </a:lnTo>
                  <a:lnTo>
                    <a:pt x="217" y="2761"/>
                  </a:lnTo>
                  <a:lnTo>
                    <a:pt x="224" y="2750"/>
                  </a:lnTo>
                  <a:lnTo>
                    <a:pt x="234" y="2740"/>
                  </a:lnTo>
                  <a:lnTo>
                    <a:pt x="244" y="2731"/>
                  </a:lnTo>
                  <a:lnTo>
                    <a:pt x="257" y="2726"/>
                  </a:lnTo>
                  <a:lnTo>
                    <a:pt x="270" y="2718"/>
                  </a:lnTo>
                  <a:lnTo>
                    <a:pt x="285" y="2713"/>
                  </a:lnTo>
                  <a:lnTo>
                    <a:pt x="299" y="2707"/>
                  </a:lnTo>
                  <a:lnTo>
                    <a:pt x="361" y="2711"/>
                  </a:lnTo>
                  <a:lnTo>
                    <a:pt x="374" y="2695"/>
                  </a:lnTo>
                  <a:lnTo>
                    <a:pt x="392" y="2685"/>
                  </a:lnTo>
                  <a:lnTo>
                    <a:pt x="409" y="2677"/>
                  </a:lnTo>
                  <a:lnTo>
                    <a:pt x="428" y="2669"/>
                  </a:lnTo>
                  <a:lnTo>
                    <a:pt x="445" y="2664"/>
                  </a:lnTo>
                  <a:lnTo>
                    <a:pt x="463" y="2656"/>
                  </a:lnTo>
                  <a:lnTo>
                    <a:pt x="479" y="2646"/>
                  </a:lnTo>
                  <a:lnTo>
                    <a:pt x="490" y="2633"/>
                  </a:lnTo>
                  <a:lnTo>
                    <a:pt x="497" y="2515"/>
                  </a:lnTo>
                  <a:lnTo>
                    <a:pt x="500" y="2396"/>
                  </a:lnTo>
                  <a:lnTo>
                    <a:pt x="499" y="2274"/>
                  </a:lnTo>
                  <a:lnTo>
                    <a:pt x="496" y="2150"/>
                  </a:lnTo>
                  <a:lnTo>
                    <a:pt x="494" y="2025"/>
                  </a:lnTo>
                  <a:lnTo>
                    <a:pt x="496" y="1901"/>
                  </a:lnTo>
                  <a:lnTo>
                    <a:pt x="502" y="1779"/>
                  </a:lnTo>
                  <a:lnTo>
                    <a:pt x="516" y="1659"/>
                  </a:lnTo>
                  <a:lnTo>
                    <a:pt x="510" y="1628"/>
                  </a:lnTo>
                  <a:lnTo>
                    <a:pt x="507" y="1595"/>
                  </a:lnTo>
                  <a:lnTo>
                    <a:pt x="505" y="1561"/>
                  </a:lnTo>
                  <a:lnTo>
                    <a:pt x="502" y="1528"/>
                  </a:lnTo>
                  <a:lnTo>
                    <a:pt x="497" y="1497"/>
                  </a:lnTo>
                  <a:lnTo>
                    <a:pt x="489" y="1465"/>
                  </a:lnTo>
                  <a:lnTo>
                    <a:pt x="477" y="1436"/>
                  </a:lnTo>
                  <a:lnTo>
                    <a:pt x="458" y="1409"/>
                  </a:lnTo>
                  <a:lnTo>
                    <a:pt x="442" y="1315"/>
                  </a:lnTo>
                  <a:lnTo>
                    <a:pt x="413" y="1370"/>
                  </a:lnTo>
                  <a:lnTo>
                    <a:pt x="385" y="1423"/>
                  </a:lnTo>
                  <a:lnTo>
                    <a:pt x="356" y="1479"/>
                  </a:lnTo>
                  <a:lnTo>
                    <a:pt x="330" y="1534"/>
                  </a:lnTo>
                  <a:lnTo>
                    <a:pt x="306" y="1590"/>
                  </a:lnTo>
                  <a:lnTo>
                    <a:pt x="285" y="1648"/>
                  </a:lnTo>
                  <a:lnTo>
                    <a:pt x="266" y="1707"/>
                  </a:lnTo>
                  <a:lnTo>
                    <a:pt x="252" y="1767"/>
                  </a:lnTo>
                  <a:lnTo>
                    <a:pt x="225" y="1800"/>
                  </a:lnTo>
                  <a:lnTo>
                    <a:pt x="217" y="1832"/>
                  </a:lnTo>
                  <a:lnTo>
                    <a:pt x="223" y="1864"/>
                  </a:lnTo>
                  <a:lnTo>
                    <a:pt x="238" y="1894"/>
                  </a:lnTo>
                  <a:lnTo>
                    <a:pt x="259" y="1924"/>
                  </a:lnTo>
                  <a:lnTo>
                    <a:pt x="279" y="1954"/>
                  </a:lnTo>
                  <a:lnTo>
                    <a:pt x="293" y="1986"/>
                  </a:lnTo>
                  <a:lnTo>
                    <a:pt x="299" y="2019"/>
                  </a:lnTo>
                  <a:lnTo>
                    <a:pt x="289" y="2023"/>
                  </a:lnTo>
                  <a:lnTo>
                    <a:pt x="279" y="2025"/>
                  </a:lnTo>
                  <a:lnTo>
                    <a:pt x="270" y="2023"/>
                  </a:lnTo>
                  <a:lnTo>
                    <a:pt x="260" y="2020"/>
                  </a:lnTo>
                  <a:lnTo>
                    <a:pt x="252" y="2016"/>
                  </a:lnTo>
                  <a:lnTo>
                    <a:pt x="243" y="2010"/>
                  </a:lnTo>
                  <a:lnTo>
                    <a:pt x="234" y="2005"/>
                  </a:lnTo>
                  <a:lnTo>
                    <a:pt x="227" y="1999"/>
                  </a:lnTo>
                  <a:lnTo>
                    <a:pt x="223" y="2025"/>
                  </a:lnTo>
                  <a:lnTo>
                    <a:pt x="223" y="2055"/>
                  </a:lnTo>
                  <a:lnTo>
                    <a:pt x="221" y="2087"/>
                  </a:lnTo>
                  <a:lnTo>
                    <a:pt x="217" y="2117"/>
                  </a:lnTo>
                  <a:lnTo>
                    <a:pt x="212" y="2128"/>
                  </a:lnTo>
                  <a:lnTo>
                    <a:pt x="210" y="2140"/>
                  </a:lnTo>
                  <a:lnTo>
                    <a:pt x="207" y="2150"/>
                  </a:lnTo>
                  <a:lnTo>
                    <a:pt x="207" y="2163"/>
                  </a:lnTo>
                  <a:lnTo>
                    <a:pt x="198" y="2167"/>
                  </a:lnTo>
                  <a:lnTo>
                    <a:pt x="186" y="2170"/>
                  </a:lnTo>
                  <a:lnTo>
                    <a:pt x="176" y="2173"/>
                  </a:lnTo>
                  <a:lnTo>
                    <a:pt x="166" y="2174"/>
                  </a:lnTo>
                  <a:lnTo>
                    <a:pt x="156" y="2173"/>
                  </a:lnTo>
                  <a:lnTo>
                    <a:pt x="149" y="2169"/>
                  </a:lnTo>
                  <a:lnTo>
                    <a:pt x="143" y="2160"/>
                  </a:lnTo>
                  <a:lnTo>
                    <a:pt x="139" y="2147"/>
                  </a:lnTo>
                  <a:lnTo>
                    <a:pt x="134" y="2127"/>
                  </a:lnTo>
                  <a:lnTo>
                    <a:pt x="131" y="2108"/>
                  </a:lnTo>
                  <a:lnTo>
                    <a:pt x="127" y="2088"/>
                  </a:lnTo>
                  <a:lnTo>
                    <a:pt x="123" y="2069"/>
                  </a:lnTo>
                  <a:lnTo>
                    <a:pt x="114" y="2082"/>
                  </a:lnTo>
                  <a:lnTo>
                    <a:pt x="107" y="2097"/>
                  </a:lnTo>
                  <a:lnTo>
                    <a:pt x="100" y="2111"/>
                  </a:lnTo>
                  <a:lnTo>
                    <a:pt x="91" y="2127"/>
                  </a:lnTo>
                  <a:lnTo>
                    <a:pt x="82" y="2141"/>
                  </a:lnTo>
                  <a:lnTo>
                    <a:pt x="72" y="2153"/>
                  </a:lnTo>
                  <a:lnTo>
                    <a:pt x="58" y="2160"/>
                  </a:lnTo>
                  <a:lnTo>
                    <a:pt x="42" y="2163"/>
                  </a:lnTo>
                  <a:lnTo>
                    <a:pt x="35" y="2143"/>
                  </a:lnTo>
                  <a:lnTo>
                    <a:pt x="32" y="2121"/>
                  </a:lnTo>
                  <a:lnTo>
                    <a:pt x="32" y="2101"/>
                  </a:lnTo>
                  <a:lnTo>
                    <a:pt x="35" y="2081"/>
                  </a:lnTo>
                  <a:lnTo>
                    <a:pt x="40" y="2061"/>
                  </a:lnTo>
                  <a:lnTo>
                    <a:pt x="46" y="2041"/>
                  </a:lnTo>
                  <a:lnTo>
                    <a:pt x="55" y="2022"/>
                  </a:lnTo>
                  <a:lnTo>
                    <a:pt x="62" y="2005"/>
                  </a:lnTo>
                  <a:lnTo>
                    <a:pt x="0" y="2005"/>
                  </a:lnTo>
                  <a:lnTo>
                    <a:pt x="3" y="1979"/>
                  </a:lnTo>
                  <a:lnTo>
                    <a:pt x="14" y="1956"/>
                  </a:lnTo>
                  <a:lnTo>
                    <a:pt x="32" y="1934"/>
                  </a:lnTo>
                  <a:lnTo>
                    <a:pt x="53" y="1915"/>
                  </a:lnTo>
                  <a:lnTo>
                    <a:pt x="75" y="1897"/>
                  </a:lnTo>
                  <a:lnTo>
                    <a:pt x="97" y="1877"/>
                  </a:lnTo>
                  <a:lnTo>
                    <a:pt x="116" y="1856"/>
                  </a:lnTo>
                  <a:lnTo>
                    <a:pt x="129" y="1835"/>
                  </a:lnTo>
                  <a:lnTo>
                    <a:pt x="133" y="1835"/>
                  </a:lnTo>
                  <a:lnTo>
                    <a:pt x="146" y="1753"/>
                  </a:lnTo>
                  <a:lnTo>
                    <a:pt x="168" y="1674"/>
                  </a:lnTo>
                  <a:lnTo>
                    <a:pt x="194" y="1597"/>
                  </a:lnTo>
                  <a:lnTo>
                    <a:pt x="223" y="1523"/>
                  </a:lnTo>
                  <a:lnTo>
                    <a:pt x="250" y="1446"/>
                  </a:lnTo>
                  <a:lnTo>
                    <a:pt x="272" y="1369"/>
                  </a:lnTo>
                  <a:lnTo>
                    <a:pt x="288" y="1290"/>
                  </a:lnTo>
                  <a:lnTo>
                    <a:pt x="293" y="1205"/>
                  </a:lnTo>
                  <a:lnTo>
                    <a:pt x="305" y="1174"/>
                  </a:lnTo>
                  <a:lnTo>
                    <a:pt x="315" y="1141"/>
                  </a:lnTo>
                  <a:lnTo>
                    <a:pt x="328" y="1108"/>
                  </a:lnTo>
                  <a:lnTo>
                    <a:pt x="343" y="1077"/>
                  </a:lnTo>
                  <a:lnTo>
                    <a:pt x="361" y="1048"/>
                  </a:lnTo>
                  <a:lnTo>
                    <a:pt x="385" y="1025"/>
                  </a:lnTo>
                  <a:lnTo>
                    <a:pt x="413" y="1008"/>
                  </a:lnTo>
                  <a:lnTo>
                    <a:pt x="448" y="1000"/>
                  </a:lnTo>
                  <a:lnTo>
                    <a:pt x="457" y="980"/>
                  </a:lnTo>
                  <a:lnTo>
                    <a:pt x="473" y="966"/>
                  </a:lnTo>
                  <a:lnTo>
                    <a:pt x="492" y="956"/>
                  </a:lnTo>
                  <a:lnTo>
                    <a:pt x="512" y="949"/>
                  </a:lnTo>
                  <a:lnTo>
                    <a:pt x="533" y="940"/>
                  </a:lnTo>
                  <a:lnTo>
                    <a:pt x="555" y="931"/>
                  </a:lnTo>
                  <a:lnTo>
                    <a:pt x="573" y="917"/>
                  </a:lnTo>
                  <a:lnTo>
                    <a:pt x="587" y="897"/>
                  </a:lnTo>
                  <a:lnTo>
                    <a:pt x="600" y="885"/>
                  </a:lnTo>
                  <a:lnTo>
                    <a:pt x="616" y="878"/>
                  </a:lnTo>
                  <a:lnTo>
                    <a:pt x="630" y="874"/>
                  </a:lnTo>
                  <a:lnTo>
                    <a:pt x="646" y="868"/>
                  </a:lnTo>
                  <a:lnTo>
                    <a:pt x="662" y="864"/>
                  </a:lnTo>
                  <a:lnTo>
                    <a:pt x="678" y="858"/>
                  </a:lnTo>
                  <a:lnTo>
                    <a:pt x="693" y="849"/>
                  </a:lnTo>
                  <a:lnTo>
                    <a:pt x="706" y="836"/>
                  </a:lnTo>
                  <a:lnTo>
                    <a:pt x="724" y="789"/>
                  </a:lnTo>
                  <a:lnTo>
                    <a:pt x="724" y="749"/>
                  </a:lnTo>
                  <a:lnTo>
                    <a:pt x="710" y="715"/>
                  </a:lnTo>
                  <a:lnTo>
                    <a:pt x="687" y="684"/>
                  </a:lnTo>
                  <a:lnTo>
                    <a:pt x="659" y="655"/>
                  </a:lnTo>
                  <a:lnTo>
                    <a:pt x="630" y="625"/>
                  </a:lnTo>
                  <a:lnTo>
                    <a:pt x="607" y="592"/>
                  </a:lnTo>
                  <a:lnTo>
                    <a:pt x="593" y="554"/>
                  </a:lnTo>
                  <a:lnTo>
                    <a:pt x="564" y="507"/>
                  </a:lnTo>
                  <a:lnTo>
                    <a:pt x="541" y="454"/>
                  </a:lnTo>
                  <a:lnTo>
                    <a:pt x="522" y="399"/>
                  </a:lnTo>
                  <a:lnTo>
                    <a:pt x="512" y="341"/>
                  </a:lnTo>
                  <a:lnTo>
                    <a:pt x="509" y="284"/>
                  </a:lnTo>
                  <a:lnTo>
                    <a:pt x="515" y="228"/>
                  </a:lnTo>
                  <a:lnTo>
                    <a:pt x="532" y="173"/>
                  </a:lnTo>
                  <a:lnTo>
                    <a:pt x="561" y="123"/>
                  </a:lnTo>
                  <a:lnTo>
                    <a:pt x="574" y="107"/>
                  </a:lnTo>
                  <a:lnTo>
                    <a:pt x="588" y="92"/>
                  </a:lnTo>
                  <a:lnTo>
                    <a:pt x="603" y="79"/>
                  </a:lnTo>
                  <a:lnTo>
                    <a:pt x="619" y="68"/>
                  </a:lnTo>
                  <a:lnTo>
                    <a:pt x="635" y="59"/>
                  </a:lnTo>
                  <a:lnTo>
                    <a:pt x="651" y="51"/>
                  </a:lnTo>
                  <a:lnTo>
                    <a:pt x="668" y="42"/>
                  </a:lnTo>
                  <a:lnTo>
                    <a:pt x="687" y="36"/>
                  </a:lnTo>
                  <a:lnTo>
                    <a:pt x="704" y="31"/>
                  </a:lnTo>
                  <a:lnTo>
                    <a:pt x="723" y="25"/>
                  </a:lnTo>
                  <a:lnTo>
                    <a:pt x="742" y="21"/>
                  </a:lnTo>
                  <a:lnTo>
                    <a:pt x="761" y="16"/>
                  </a:lnTo>
                  <a:lnTo>
                    <a:pt x="779" y="12"/>
                  </a:lnTo>
                  <a:lnTo>
                    <a:pt x="798" y="9"/>
                  </a:lnTo>
                  <a:lnTo>
                    <a:pt x="815" y="5"/>
                  </a:lnTo>
                  <a:lnTo>
                    <a:pt x="834" y="0"/>
                  </a:lnTo>
                  <a:lnTo>
                    <a:pt x="869" y="3"/>
                  </a:lnTo>
                  <a:lnTo>
                    <a:pt x="901" y="12"/>
                  </a:lnTo>
                  <a:lnTo>
                    <a:pt x="931" y="26"/>
                  </a:lnTo>
                  <a:lnTo>
                    <a:pt x="959" y="44"/>
                  </a:lnTo>
                  <a:lnTo>
                    <a:pt x="982" y="67"/>
                  </a:lnTo>
                  <a:lnTo>
                    <a:pt x="1002" y="91"/>
                  </a:lnTo>
                  <a:lnTo>
                    <a:pt x="1019" y="118"/>
                  </a:lnTo>
                  <a:lnTo>
                    <a:pt x="1034" y="14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28" name="Freeform 4"/>
            <p:cNvSpPr>
              <a:spLocks/>
            </p:cNvSpPr>
            <p:nvPr/>
          </p:nvSpPr>
          <p:spPr bwMode="auto">
            <a:xfrm>
              <a:off x="10071" y="793"/>
              <a:ext cx="504" cy="684"/>
            </a:xfrm>
            <a:custGeom>
              <a:avLst/>
              <a:gdLst/>
              <a:ahLst/>
              <a:cxnLst>
                <a:cxn ang="0">
                  <a:pos x="467" y="90"/>
                </a:cxn>
                <a:cxn ang="0">
                  <a:pos x="494" y="159"/>
                </a:cxn>
                <a:cxn ang="0">
                  <a:pos x="504" y="226"/>
                </a:cxn>
                <a:cxn ang="0">
                  <a:pos x="497" y="294"/>
                </a:cxn>
                <a:cxn ang="0">
                  <a:pos x="478" y="362"/>
                </a:cxn>
                <a:cxn ang="0">
                  <a:pos x="451" y="426"/>
                </a:cxn>
                <a:cxn ang="0">
                  <a:pos x="416" y="490"/>
                </a:cxn>
                <a:cxn ang="0">
                  <a:pos x="380" y="550"/>
                </a:cxn>
                <a:cxn ang="0">
                  <a:pos x="342" y="608"/>
                </a:cxn>
                <a:cxn ang="0">
                  <a:pos x="328" y="622"/>
                </a:cxn>
                <a:cxn ang="0">
                  <a:pos x="313" y="636"/>
                </a:cxn>
                <a:cxn ang="0">
                  <a:pos x="299" y="651"/>
                </a:cxn>
                <a:cxn ang="0">
                  <a:pos x="285" y="664"/>
                </a:cxn>
                <a:cxn ang="0">
                  <a:pos x="269" y="675"/>
                </a:cxn>
                <a:cxn ang="0">
                  <a:pos x="251" y="681"/>
                </a:cxn>
                <a:cxn ang="0">
                  <a:pos x="234" y="684"/>
                </a:cxn>
                <a:cxn ang="0">
                  <a:pos x="214" y="680"/>
                </a:cxn>
                <a:cxn ang="0">
                  <a:pos x="178" y="646"/>
                </a:cxn>
                <a:cxn ang="0">
                  <a:pos x="146" y="612"/>
                </a:cxn>
                <a:cxn ang="0">
                  <a:pos x="118" y="576"/>
                </a:cxn>
                <a:cxn ang="0">
                  <a:pos x="94" y="539"/>
                </a:cxn>
                <a:cxn ang="0">
                  <a:pos x="72" y="500"/>
                </a:cxn>
                <a:cxn ang="0">
                  <a:pos x="52" y="459"/>
                </a:cxn>
                <a:cxn ang="0">
                  <a:pos x="32" y="416"/>
                </a:cxn>
                <a:cxn ang="0">
                  <a:pos x="13" y="372"/>
                </a:cxn>
                <a:cxn ang="0">
                  <a:pos x="4" y="339"/>
                </a:cxn>
                <a:cxn ang="0">
                  <a:pos x="0" y="304"/>
                </a:cxn>
                <a:cxn ang="0">
                  <a:pos x="0" y="269"/>
                </a:cxn>
                <a:cxn ang="0">
                  <a:pos x="3" y="236"/>
                </a:cxn>
                <a:cxn ang="0">
                  <a:pos x="10" y="203"/>
                </a:cxn>
                <a:cxn ang="0">
                  <a:pos x="20" y="170"/>
                </a:cxn>
                <a:cxn ang="0">
                  <a:pos x="33" y="140"/>
                </a:cxn>
                <a:cxn ang="0">
                  <a:pos x="49" y="111"/>
                </a:cxn>
                <a:cxn ang="0">
                  <a:pos x="68" y="94"/>
                </a:cxn>
                <a:cxn ang="0">
                  <a:pos x="91" y="77"/>
                </a:cxn>
                <a:cxn ang="0">
                  <a:pos x="115" y="61"/>
                </a:cxn>
                <a:cxn ang="0">
                  <a:pos x="141" y="46"/>
                </a:cxn>
                <a:cxn ang="0">
                  <a:pos x="170" y="32"/>
                </a:cxn>
                <a:cxn ang="0">
                  <a:pos x="199" y="21"/>
                </a:cxn>
                <a:cxn ang="0">
                  <a:pos x="230" y="12"/>
                </a:cxn>
                <a:cxn ang="0">
                  <a:pos x="260" y="5"/>
                </a:cxn>
                <a:cxn ang="0">
                  <a:pos x="290" y="2"/>
                </a:cxn>
                <a:cxn ang="0">
                  <a:pos x="319" y="0"/>
                </a:cxn>
                <a:cxn ang="0">
                  <a:pos x="348" y="5"/>
                </a:cxn>
                <a:cxn ang="0">
                  <a:pos x="377" y="12"/>
                </a:cxn>
                <a:cxn ang="0">
                  <a:pos x="403" y="23"/>
                </a:cxn>
                <a:cxn ang="0">
                  <a:pos x="426" y="41"/>
                </a:cxn>
                <a:cxn ang="0">
                  <a:pos x="448" y="62"/>
                </a:cxn>
                <a:cxn ang="0">
                  <a:pos x="467" y="90"/>
                </a:cxn>
              </a:cxnLst>
              <a:rect l="0" t="0" r="r" b="b"/>
              <a:pathLst>
                <a:path w="504" h="684">
                  <a:moveTo>
                    <a:pt x="467" y="90"/>
                  </a:moveTo>
                  <a:lnTo>
                    <a:pt x="494" y="159"/>
                  </a:lnTo>
                  <a:lnTo>
                    <a:pt x="504" y="226"/>
                  </a:lnTo>
                  <a:lnTo>
                    <a:pt x="497" y="294"/>
                  </a:lnTo>
                  <a:lnTo>
                    <a:pt x="478" y="362"/>
                  </a:lnTo>
                  <a:lnTo>
                    <a:pt x="451" y="426"/>
                  </a:lnTo>
                  <a:lnTo>
                    <a:pt x="416" y="490"/>
                  </a:lnTo>
                  <a:lnTo>
                    <a:pt x="380" y="550"/>
                  </a:lnTo>
                  <a:lnTo>
                    <a:pt x="342" y="608"/>
                  </a:lnTo>
                  <a:lnTo>
                    <a:pt x="328" y="622"/>
                  </a:lnTo>
                  <a:lnTo>
                    <a:pt x="313" y="636"/>
                  </a:lnTo>
                  <a:lnTo>
                    <a:pt x="299" y="651"/>
                  </a:lnTo>
                  <a:lnTo>
                    <a:pt x="285" y="664"/>
                  </a:lnTo>
                  <a:lnTo>
                    <a:pt x="269" y="675"/>
                  </a:lnTo>
                  <a:lnTo>
                    <a:pt x="251" y="681"/>
                  </a:lnTo>
                  <a:lnTo>
                    <a:pt x="234" y="684"/>
                  </a:lnTo>
                  <a:lnTo>
                    <a:pt x="214" y="680"/>
                  </a:lnTo>
                  <a:lnTo>
                    <a:pt x="178" y="646"/>
                  </a:lnTo>
                  <a:lnTo>
                    <a:pt x="146" y="612"/>
                  </a:lnTo>
                  <a:lnTo>
                    <a:pt x="118" y="576"/>
                  </a:lnTo>
                  <a:lnTo>
                    <a:pt x="94" y="539"/>
                  </a:lnTo>
                  <a:lnTo>
                    <a:pt x="72" y="500"/>
                  </a:lnTo>
                  <a:lnTo>
                    <a:pt x="52" y="459"/>
                  </a:lnTo>
                  <a:lnTo>
                    <a:pt x="32" y="416"/>
                  </a:lnTo>
                  <a:lnTo>
                    <a:pt x="13" y="372"/>
                  </a:lnTo>
                  <a:lnTo>
                    <a:pt x="4" y="339"/>
                  </a:lnTo>
                  <a:lnTo>
                    <a:pt x="0" y="304"/>
                  </a:lnTo>
                  <a:lnTo>
                    <a:pt x="0" y="269"/>
                  </a:lnTo>
                  <a:lnTo>
                    <a:pt x="3" y="236"/>
                  </a:lnTo>
                  <a:lnTo>
                    <a:pt x="10" y="203"/>
                  </a:lnTo>
                  <a:lnTo>
                    <a:pt x="20" y="170"/>
                  </a:lnTo>
                  <a:lnTo>
                    <a:pt x="33" y="140"/>
                  </a:lnTo>
                  <a:lnTo>
                    <a:pt x="49" y="111"/>
                  </a:lnTo>
                  <a:lnTo>
                    <a:pt x="68" y="94"/>
                  </a:lnTo>
                  <a:lnTo>
                    <a:pt x="91" y="77"/>
                  </a:lnTo>
                  <a:lnTo>
                    <a:pt x="115" y="61"/>
                  </a:lnTo>
                  <a:lnTo>
                    <a:pt x="141" y="46"/>
                  </a:lnTo>
                  <a:lnTo>
                    <a:pt x="170" y="32"/>
                  </a:lnTo>
                  <a:lnTo>
                    <a:pt x="199" y="21"/>
                  </a:lnTo>
                  <a:lnTo>
                    <a:pt x="230" y="12"/>
                  </a:lnTo>
                  <a:lnTo>
                    <a:pt x="260" y="5"/>
                  </a:lnTo>
                  <a:lnTo>
                    <a:pt x="290" y="2"/>
                  </a:lnTo>
                  <a:lnTo>
                    <a:pt x="319" y="0"/>
                  </a:lnTo>
                  <a:lnTo>
                    <a:pt x="348" y="5"/>
                  </a:lnTo>
                  <a:lnTo>
                    <a:pt x="377" y="12"/>
                  </a:lnTo>
                  <a:lnTo>
                    <a:pt x="403" y="23"/>
                  </a:lnTo>
                  <a:lnTo>
                    <a:pt x="426" y="41"/>
                  </a:lnTo>
                  <a:lnTo>
                    <a:pt x="448" y="62"/>
                  </a:lnTo>
                  <a:lnTo>
                    <a:pt x="467" y="9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10228" y="870"/>
              <a:ext cx="227" cy="49"/>
            </a:xfrm>
            <a:custGeom>
              <a:avLst/>
              <a:gdLst/>
              <a:ahLst/>
              <a:cxnLst>
                <a:cxn ang="0">
                  <a:pos x="227" y="49"/>
                </a:cxn>
                <a:cxn ang="0">
                  <a:pos x="216" y="33"/>
                </a:cxn>
                <a:cxn ang="0">
                  <a:pos x="203" y="26"/>
                </a:cxn>
                <a:cxn ang="0">
                  <a:pos x="187" y="26"/>
                </a:cxn>
                <a:cxn ang="0">
                  <a:pos x="171" y="28"/>
                </a:cxn>
                <a:cxn ang="0">
                  <a:pos x="155" y="33"/>
                </a:cxn>
                <a:cxn ang="0">
                  <a:pos x="139" y="34"/>
                </a:cxn>
                <a:cxn ang="0">
                  <a:pos x="123" y="30"/>
                </a:cxn>
                <a:cxn ang="0">
                  <a:pos x="109" y="18"/>
                </a:cxn>
                <a:cxn ang="0">
                  <a:pos x="93" y="15"/>
                </a:cxn>
                <a:cxn ang="0">
                  <a:pos x="77" y="15"/>
                </a:cxn>
                <a:cxn ang="0">
                  <a:pos x="62" y="20"/>
                </a:cxn>
                <a:cxn ang="0">
                  <a:pos x="48" y="24"/>
                </a:cxn>
                <a:cxn ang="0">
                  <a:pos x="35" y="27"/>
                </a:cxn>
                <a:cxn ang="0">
                  <a:pos x="23" y="30"/>
                </a:cxn>
                <a:cxn ang="0">
                  <a:pos x="10" y="28"/>
                </a:cxn>
                <a:cxn ang="0">
                  <a:pos x="0" y="23"/>
                </a:cxn>
                <a:cxn ang="0">
                  <a:pos x="18" y="21"/>
                </a:cxn>
                <a:cxn ang="0">
                  <a:pos x="34" y="17"/>
                </a:cxn>
                <a:cxn ang="0">
                  <a:pos x="49" y="10"/>
                </a:cxn>
                <a:cxn ang="0">
                  <a:pos x="65" y="4"/>
                </a:cxn>
                <a:cxn ang="0">
                  <a:pos x="80" y="1"/>
                </a:cxn>
                <a:cxn ang="0">
                  <a:pos x="96" y="0"/>
                </a:cxn>
                <a:cxn ang="0">
                  <a:pos x="112" y="3"/>
                </a:cxn>
                <a:cxn ang="0">
                  <a:pos x="129" y="13"/>
                </a:cxn>
                <a:cxn ang="0">
                  <a:pos x="142" y="14"/>
                </a:cxn>
                <a:cxn ang="0">
                  <a:pos x="158" y="14"/>
                </a:cxn>
                <a:cxn ang="0">
                  <a:pos x="174" y="13"/>
                </a:cxn>
                <a:cxn ang="0">
                  <a:pos x="190" y="13"/>
                </a:cxn>
                <a:cxn ang="0">
                  <a:pos x="204" y="14"/>
                </a:cxn>
                <a:cxn ang="0">
                  <a:pos x="216" y="20"/>
                </a:cxn>
                <a:cxn ang="0">
                  <a:pos x="224" y="30"/>
                </a:cxn>
                <a:cxn ang="0">
                  <a:pos x="227" y="49"/>
                </a:cxn>
              </a:cxnLst>
              <a:rect l="0" t="0" r="r" b="b"/>
              <a:pathLst>
                <a:path w="227" h="49">
                  <a:moveTo>
                    <a:pt x="227" y="49"/>
                  </a:moveTo>
                  <a:lnTo>
                    <a:pt x="216" y="33"/>
                  </a:lnTo>
                  <a:lnTo>
                    <a:pt x="203" y="26"/>
                  </a:lnTo>
                  <a:lnTo>
                    <a:pt x="187" y="26"/>
                  </a:lnTo>
                  <a:lnTo>
                    <a:pt x="171" y="28"/>
                  </a:lnTo>
                  <a:lnTo>
                    <a:pt x="155" y="33"/>
                  </a:lnTo>
                  <a:lnTo>
                    <a:pt x="139" y="34"/>
                  </a:lnTo>
                  <a:lnTo>
                    <a:pt x="123" y="30"/>
                  </a:lnTo>
                  <a:lnTo>
                    <a:pt x="109" y="18"/>
                  </a:lnTo>
                  <a:lnTo>
                    <a:pt x="93" y="15"/>
                  </a:lnTo>
                  <a:lnTo>
                    <a:pt x="77" y="15"/>
                  </a:lnTo>
                  <a:lnTo>
                    <a:pt x="62" y="20"/>
                  </a:lnTo>
                  <a:lnTo>
                    <a:pt x="48" y="24"/>
                  </a:lnTo>
                  <a:lnTo>
                    <a:pt x="35" y="27"/>
                  </a:lnTo>
                  <a:lnTo>
                    <a:pt x="23" y="30"/>
                  </a:lnTo>
                  <a:lnTo>
                    <a:pt x="10" y="28"/>
                  </a:lnTo>
                  <a:lnTo>
                    <a:pt x="0" y="23"/>
                  </a:lnTo>
                  <a:lnTo>
                    <a:pt x="18" y="21"/>
                  </a:lnTo>
                  <a:lnTo>
                    <a:pt x="34" y="17"/>
                  </a:lnTo>
                  <a:lnTo>
                    <a:pt x="49" y="10"/>
                  </a:lnTo>
                  <a:lnTo>
                    <a:pt x="65" y="4"/>
                  </a:lnTo>
                  <a:lnTo>
                    <a:pt x="80" y="1"/>
                  </a:lnTo>
                  <a:lnTo>
                    <a:pt x="96" y="0"/>
                  </a:lnTo>
                  <a:lnTo>
                    <a:pt x="112" y="3"/>
                  </a:lnTo>
                  <a:lnTo>
                    <a:pt x="129" y="13"/>
                  </a:lnTo>
                  <a:lnTo>
                    <a:pt x="142" y="14"/>
                  </a:lnTo>
                  <a:lnTo>
                    <a:pt x="158" y="14"/>
                  </a:lnTo>
                  <a:lnTo>
                    <a:pt x="174" y="13"/>
                  </a:lnTo>
                  <a:lnTo>
                    <a:pt x="190" y="13"/>
                  </a:lnTo>
                  <a:lnTo>
                    <a:pt x="204" y="14"/>
                  </a:lnTo>
                  <a:lnTo>
                    <a:pt x="216" y="20"/>
                  </a:lnTo>
                  <a:lnTo>
                    <a:pt x="224" y="30"/>
                  </a:lnTo>
                  <a:lnTo>
                    <a:pt x="227" y="4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10153" y="943"/>
              <a:ext cx="162" cy="197"/>
            </a:xfrm>
            <a:custGeom>
              <a:avLst/>
              <a:gdLst/>
              <a:ahLst/>
              <a:cxnLst>
                <a:cxn ang="0">
                  <a:pos x="148" y="78"/>
                </a:cxn>
                <a:cxn ang="0">
                  <a:pos x="155" y="109"/>
                </a:cxn>
                <a:cxn ang="0">
                  <a:pos x="162" y="140"/>
                </a:cxn>
                <a:cxn ang="0">
                  <a:pos x="161" y="168"/>
                </a:cxn>
                <a:cxn ang="0">
                  <a:pos x="142" y="196"/>
                </a:cxn>
                <a:cxn ang="0">
                  <a:pos x="120" y="197"/>
                </a:cxn>
                <a:cxn ang="0">
                  <a:pos x="101" y="194"/>
                </a:cxn>
                <a:cxn ang="0">
                  <a:pos x="83" y="189"/>
                </a:cxn>
                <a:cxn ang="0">
                  <a:pos x="65" y="178"/>
                </a:cxn>
                <a:cxn ang="0">
                  <a:pos x="51" y="167"/>
                </a:cxn>
                <a:cxn ang="0">
                  <a:pos x="36" y="151"/>
                </a:cxn>
                <a:cxn ang="0">
                  <a:pos x="23" y="137"/>
                </a:cxn>
                <a:cxn ang="0">
                  <a:pos x="13" y="119"/>
                </a:cxn>
                <a:cxn ang="0">
                  <a:pos x="6" y="96"/>
                </a:cxn>
                <a:cxn ang="0">
                  <a:pos x="0" y="72"/>
                </a:cxn>
                <a:cxn ang="0">
                  <a:pos x="0" y="48"/>
                </a:cxn>
                <a:cxn ang="0">
                  <a:pos x="13" y="26"/>
                </a:cxn>
                <a:cxn ang="0">
                  <a:pos x="32" y="9"/>
                </a:cxn>
                <a:cxn ang="0">
                  <a:pos x="52" y="0"/>
                </a:cxn>
                <a:cxn ang="0">
                  <a:pos x="71" y="1"/>
                </a:cxn>
                <a:cxn ang="0">
                  <a:pos x="90" y="10"/>
                </a:cxn>
                <a:cxn ang="0">
                  <a:pos x="109" y="24"/>
                </a:cxn>
                <a:cxn ang="0">
                  <a:pos x="124" y="40"/>
                </a:cxn>
                <a:cxn ang="0">
                  <a:pos x="137" y="59"/>
                </a:cxn>
                <a:cxn ang="0">
                  <a:pos x="148" y="78"/>
                </a:cxn>
              </a:cxnLst>
              <a:rect l="0" t="0" r="r" b="b"/>
              <a:pathLst>
                <a:path w="162" h="197">
                  <a:moveTo>
                    <a:pt x="148" y="78"/>
                  </a:moveTo>
                  <a:lnTo>
                    <a:pt x="155" y="109"/>
                  </a:lnTo>
                  <a:lnTo>
                    <a:pt x="162" y="140"/>
                  </a:lnTo>
                  <a:lnTo>
                    <a:pt x="161" y="168"/>
                  </a:lnTo>
                  <a:lnTo>
                    <a:pt x="142" y="196"/>
                  </a:lnTo>
                  <a:lnTo>
                    <a:pt x="120" y="197"/>
                  </a:lnTo>
                  <a:lnTo>
                    <a:pt x="101" y="194"/>
                  </a:lnTo>
                  <a:lnTo>
                    <a:pt x="83" y="189"/>
                  </a:lnTo>
                  <a:lnTo>
                    <a:pt x="65" y="178"/>
                  </a:lnTo>
                  <a:lnTo>
                    <a:pt x="51" y="167"/>
                  </a:lnTo>
                  <a:lnTo>
                    <a:pt x="36" y="151"/>
                  </a:lnTo>
                  <a:lnTo>
                    <a:pt x="23" y="137"/>
                  </a:lnTo>
                  <a:lnTo>
                    <a:pt x="13" y="119"/>
                  </a:lnTo>
                  <a:lnTo>
                    <a:pt x="6" y="96"/>
                  </a:lnTo>
                  <a:lnTo>
                    <a:pt x="0" y="72"/>
                  </a:lnTo>
                  <a:lnTo>
                    <a:pt x="0" y="48"/>
                  </a:lnTo>
                  <a:lnTo>
                    <a:pt x="13" y="26"/>
                  </a:lnTo>
                  <a:lnTo>
                    <a:pt x="32" y="9"/>
                  </a:lnTo>
                  <a:lnTo>
                    <a:pt x="52" y="0"/>
                  </a:lnTo>
                  <a:lnTo>
                    <a:pt x="71" y="1"/>
                  </a:lnTo>
                  <a:lnTo>
                    <a:pt x="90" y="10"/>
                  </a:lnTo>
                  <a:lnTo>
                    <a:pt x="109" y="24"/>
                  </a:lnTo>
                  <a:lnTo>
                    <a:pt x="124" y="40"/>
                  </a:lnTo>
                  <a:lnTo>
                    <a:pt x="137" y="59"/>
                  </a:lnTo>
                  <a:lnTo>
                    <a:pt x="148" y="78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10351" y="980"/>
              <a:ext cx="184" cy="163"/>
            </a:xfrm>
            <a:custGeom>
              <a:avLst/>
              <a:gdLst/>
              <a:ahLst/>
              <a:cxnLst>
                <a:cxn ang="0">
                  <a:pos x="181" y="26"/>
                </a:cxn>
                <a:cxn ang="0">
                  <a:pos x="184" y="46"/>
                </a:cxn>
                <a:cxn ang="0">
                  <a:pos x="181" y="64"/>
                </a:cxn>
                <a:cxn ang="0">
                  <a:pos x="175" y="81"/>
                </a:cxn>
                <a:cxn ang="0">
                  <a:pos x="165" y="97"/>
                </a:cxn>
                <a:cxn ang="0">
                  <a:pos x="152" y="111"/>
                </a:cxn>
                <a:cxn ang="0">
                  <a:pos x="136" y="126"/>
                </a:cxn>
                <a:cxn ang="0">
                  <a:pos x="120" y="137"/>
                </a:cxn>
                <a:cxn ang="0">
                  <a:pos x="104" y="149"/>
                </a:cxn>
                <a:cxn ang="0">
                  <a:pos x="93" y="153"/>
                </a:cxn>
                <a:cxn ang="0">
                  <a:pos x="83" y="157"/>
                </a:cxn>
                <a:cxn ang="0">
                  <a:pos x="70" y="160"/>
                </a:cxn>
                <a:cxn ang="0">
                  <a:pos x="58" y="162"/>
                </a:cxn>
                <a:cxn ang="0">
                  <a:pos x="47" y="163"/>
                </a:cxn>
                <a:cxn ang="0">
                  <a:pos x="35" y="163"/>
                </a:cxn>
                <a:cxn ang="0">
                  <a:pos x="22" y="162"/>
                </a:cxn>
                <a:cxn ang="0">
                  <a:pos x="10" y="159"/>
                </a:cxn>
                <a:cxn ang="0">
                  <a:pos x="3" y="144"/>
                </a:cxn>
                <a:cxn ang="0">
                  <a:pos x="0" y="131"/>
                </a:cxn>
                <a:cxn ang="0">
                  <a:pos x="2" y="118"/>
                </a:cxn>
                <a:cxn ang="0">
                  <a:pos x="6" y="105"/>
                </a:cxn>
                <a:cxn ang="0">
                  <a:pos x="13" y="93"/>
                </a:cxn>
                <a:cxn ang="0">
                  <a:pos x="20" y="81"/>
                </a:cxn>
                <a:cxn ang="0">
                  <a:pos x="29" y="68"/>
                </a:cxn>
                <a:cxn ang="0">
                  <a:pos x="36" y="57"/>
                </a:cxn>
                <a:cxn ang="0">
                  <a:pos x="51" y="41"/>
                </a:cxn>
                <a:cxn ang="0">
                  <a:pos x="68" y="26"/>
                </a:cxn>
                <a:cxn ang="0">
                  <a:pos x="87" y="15"/>
                </a:cxn>
                <a:cxn ang="0">
                  <a:pos x="107" y="5"/>
                </a:cxn>
                <a:cxn ang="0">
                  <a:pos x="127" y="0"/>
                </a:cxn>
                <a:cxn ang="0">
                  <a:pos x="146" y="2"/>
                </a:cxn>
                <a:cxn ang="0">
                  <a:pos x="165" y="11"/>
                </a:cxn>
                <a:cxn ang="0">
                  <a:pos x="181" y="26"/>
                </a:cxn>
              </a:cxnLst>
              <a:rect l="0" t="0" r="r" b="b"/>
              <a:pathLst>
                <a:path w="184" h="163">
                  <a:moveTo>
                    <a:pt x="181" y="26"/>
                  </a:moveTo>
                  <a:lnTo>
                    <a:pt x="184" y="46"/>
                  </a:lnTo>
                  <a:lnTo>
                    <a:pt x="181" y="64"/>
                  </a:lnTo>
                  <a:lnTo>
                    <a:pt x="175" y="81"/>
                  </a:lnTo>
                  <a:lnTo>
                    <a:pt x="165" y="97"/>
                  </a:lnTo>
                  <a:lnTo>
                    <a:pt x="152" y="111"/>
                  </a:lnTo>
                  <a:lnTo>
                    <a:pt x="136" y="126"/>
                  </a:lnTo>
                  <a:lnTo>
                    <a:pt x="120" y="137"/>
                  </a:lnTo>
                  <a:lnTo>
                    <a:pt x="104" y="149"/>
                  </a:lnTo>
                  <a:lnTo>
                    <a:pt x="93" y="153"/>
                  </a:lnTo>
                  <a:lnTo>
                    <a:pt x="83" y="157"/>
                  </a:lnTo>
                  <a:lnTo>
                    <a:pt x="70" y="160"/>
                  </a:lnTo>
                  <a:lnTo>
                    <a:pt x="58" y="162"/>
                  </a:lnTo>
                  <a:lnTo>
                    <a:pt x="47" y="163"/>
                  </a:lnTo>
                  <a:lnTo>
                    <a:pt x="35" y="163"/>
                  </a:lnTo>
                  <a:lnTo>
                    <a:pt x="22" y="162"/>
                  </a:lnTo>
                  <a:lnTo>
                    <a:pt x="10" y="159"/>
                  </a:lnTo>
                  <a:lnTo>
                    <a:pt x="3" y="144"/>
                  </a:lnTo>
                  <a:lnTo>
                    <a:pt x="0" y="131"/>
                  </a:lnTo>
                  <a:lnTo>
                    <a:pt x="2" y="118"/>
                  </a:lnTo>
                  <a:lnTo>
                    <a:pt x="6" y="105"/>
                  </a:lnTo>
                  <a:lnTo>
                    <a:pt x="13" y="93"/>
                  </a:lnTo>
                  <a:lnTo>
                    <a:pt x="20" y="81"/>
                  </a:lnTo>
                  <a:lnTo>
                    <a:pt x="29" y="68"/>
                  </a:lnTo>
                  <a:lnTo>
                    <a:pt x="36" y="57"/>
                  </a:lnTo>
                  <a:lnTo>
                    <a:pt x="51" y="41"/>
                  </a:lnTo>
                  <a:lnTo>
                    <a:pt x="68" y="26"/>
                  </a:lnTo>
                  <a:lnTo>
                    <a:pt x="87" y="15"/>
                  </a:lnTo>
                  <a:lnTo>
                    <a:pt x="107" y="5"/>
                  </a:lnTo>
                  <a:lnTo>
                    <a:pt x="127" y="0"/>
                  </a:lnTo>
                  <a:lnTo>
                    <a:pt x="146" y="2"/>
                  </a:lnTo>
                  <a:lnTo>
                    <a:pt x="165" y="11"/>
                  </a:lnTo>
                  <a:lnTo>
                    <a:pt x="181" y="26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10130" y="1083"/>
              <a:ext cx="68" cy="107"/>
            </a:xfrm>
            <a:custGeom>
              <a:avLst/>
              <a:gdLst/>
              <a:ahLst/>
              <a:cxnLst>
                <a:cxn ang="0">
                  <a:pos x="16" y="36"/>
                </a:cxn>
                <a:cxn ang="0">
                  <a:pos x="26" y="43"/>
                </a:cxn>
                <a:cxn ang="0">
                  <a:pos x="33" y="50"/>
                </a:cxn>
                <a:cxn ang="0">
                  <a:pos x="38" y="60"/>
                </a:cxn>
                <a:cxn ang="0">
                  <a:pos x="40" y="69"/>
                </a:cxn>
                <a:cxn ang="0">
                  <a:pos x="45" y="79"/>
                </a:cxn>
                <a:cxn ang="0">
                  <a:pos x="49" y="87"/>
                </a:cxn>
                <a:cxn ang="0">
                  <a:pos x="56" y="93"/>
                </a:cxn>
                <a:cxn ang="0">
                  <a:pos x="68" y="97"/>
                </a:cxn>
                <a:cxn ang="0">
                  <a:pos x="68" y="107"/>
                </a:cxn>
                <a:cxn ang="0">
                  <a:pos x="51" y="105"/>
                </a:cxn>
                <a:cxn ang="0">
                  <a:pos x="39" y="99"/>
                </a:cxn>
                <a:cxn ang="0">
                  <a:pos x="32" y="89"/>
                </a:cxn>
                <a:cxn ang="0">
                  <a:pos x="26" y="76"/>
                </a:cxn>
                <a:cxn ang="0">
                  <a:pos x="22" y="63"/>
                </a:cxn>
                <a:cxn ang="0">
                  <a:pos x="17" y="50"/>
                </a:cxn>
                <a:cxn ang="0">
                  <a:pos x="10" y="38"/>
                </a:cxn>
                <a:cxn ang="0">
                  <a:pos x="0" y="30"/>
                </a:cxn>
                <a:cxn ang="0">
                  <a:pos x="0" y="0"/>
                </a:cxn>
                <a:cxn ang="0">
                  <a:pos x="10" y="4"/>
                </a:cxn>
                <a:cxn ang="0">
                  <a:pos x="12" y="15"/>
                </a:cxn>
                <a:cxn ang="0">
                  <a:pos x="12" y="27"/>
                </a:cxn>
                <a:cxn ang="0">
                  <a:pos x="16" y="36"/>
                </a:cxn>
              </a:cxnLst>
              <a:rect l="0" t="0" r="r" b="b"/>
              <a:pathLst>
                <a:path w="68" h="107">
                  <a:moveTo>
                    <a:pt x="16" y="36"/>
                  </a:moveTo>
                  <a:lnTo>
                    <a:pt x="26" y="43"/>
                  </a:lnTo>
                  <a:lnTo>
                    <a:pt x="33" y="50"/>
                  </a:lnTo>
                  <a:lnTo>
                    <a:pt x="38" y="60"/>
                  </a:lnTo>
                  <a:lnTo>
                    <a:pt x="40" y="69"/>
                  </a:lnTo>
                  <a:lnTo>
                    <a:pt x="45" y="79"/>
                  </a:lnTo>
                  <a:lnTo>
                    <a:pt x="49" y="87"/>
                  </a:lnTo>
                  <a:lnTo>
                    <a:pt x="56" y="93"/>
                  </a:lnTo>
                  <a:lnTo>
                    <a:pt x="68" y="97"/>
                  </a:lnTo>
                  <a:lnTo>
                    <a:pt x="68" y="107"/>
                  </a:lnTo>
                  <a:lnTo>
                    <a:pt x="51" y="105"/>
                  </a:lnTo>
                  <a:lnTo>
                    <a:pt x="39" y="99"/>
                  </a:lnTo>
                  <a:lnTo>
                    <a:pt x="32" y="89"/>
                  </a:lnTo>
                  <a:lnTo>
                    <a:pt x="26" y="76"/>
                  </a:lnTo>
                  <a:lnTo>
                    <a:pt x="22" y="63"/>
                  </a:lnTo>
                  <a:lnTo>
                    <a:pt x="17" y="50"/>
                  </a:lnTo>
                  <a:lnTo>
                    <a:pt x="10" y="38"/>
                  </a:lnTo>
                  <a:lnTo>
                    <a:pt x="0" y="30"/>
                  </a:lnTo>
                  <a:lnTo>
                    <a:pt x="0" y="0"/>
                  </a:lnTo>
                  <a:lnTo>
                    <a:pt x="10" y="4"/>
                  </a:lnTo>
                  <a:lnTo>
                    <a:pt x="12" y="15"/>
                  </a:lnTo>
                  <a:lnTo>
                    <a:pt x="12" y="27"/>
                  </a:lnTo>
                  <a:lnTo>
                    <a:pt x="16" y="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10434" y="1119"/>
              <a:ext cx="104" cy="93"/>
            </a:xfrm>
            <a:custGeom>
              <a:avLst/>
              <a:gdLst/>
              <a:ahLst/>
              <a:cxnLst>
                <a:cxn ang="0">
                  <a:pos x="104" y="4"/>
                </a:cxn>
                <a:cxn ang="0">
                  <a:pos x="94" y="17"/>
                </a:cxn>
                <a:cxn ang="0">
                  <a:pos x="81" y="27"/>
                </a:cxn>
                <a:cxn ang="0">
                  <a:pos x="66" y="34"/>
                </a:cxn>
                <a:cxn ang="0">
                  <a:pos x="50" y="41"/>
                </a:cxn>
                <a:cxn ang="0">
                  <a:pos x="36" y="48"/>
                </a:cxn>
                <a:cxn ang="0">
                  <a:pos x="24" y="59"/>
                </a:cxn>
                <a:cxn ang="0">
                  <a:pos x="16" y="73"/>
                </a:cxn>
                <a:cxn ang="0">
                  <a:pos x="11" y="93"/>
                </a:cxn>
                <a:cxn ang="0">
                  <a:pos x="1" y="93"/>
                </a:cxn>
                <a:cxn ang="0">
                  <a:pos x="0" y="71"/>
                </a:cxn>
                <a:cxn ang="0">
                  <a:pos x="4" y="57"/>
                </a:cxn>
                <a:cxn ang="0">
                  <a:pos x="14" y="48"/>
                </a:cxn>
                <a:cxn ang="0">
                  <a:pos x="29" y="43"/>
                </a:cxn>
                <a:cxn ang="0">
                  <a:pos x="42" y="37"/>
                </a:cxn>
                <a:cxn ang="0">
                  <a:pos x="56" y="30"/>
                </a:cxn>
                <a:cxn ang="0">
                  <a:pos x="66" y="18"/>
                </a:cxn>
                <a:cxn ang="0">
                  <a:pos x="72" y="0"/>
                </a:cxn>
                <a:cxn ang="0">
                  <a:pos x="81" y="0"/>
                </a:cxn>
                <a:cxn ang="0">
                  <a:pos x="88" y="0"/>
                </a:cxn>
                <a:cxn ang="0">
                  <a:pos x="97" y="0"/>
                </a:cxn>
                <a:cxn ang="0">
                  <a:pos x="104" y="4"/>
                </a:cxn>
              </a:cxnLst>
              <a:rect l="0" t="0" r="r" b="b"/>
              <a:pathLst>
                <a:path w="104" h="93">
                  <a:moveTo>
                    <a:pt x="104" y="4"/>
                  </a:moveTo>
                  <a:lnTo>
                    <a:pt x="94" y="17"/>
                  </a:lnTo>
                  <a:lnTo>
                    <a:pt x="81" y="27"/>
                  </a:lnTo>
                  <a:lnTo>
                    <a:pt x="66" y="34"/>
                  </a:lnTo>
                  <a:lnTo>
                    <a:pt x="50" y="41"/>
                  </a:lnTo>
                  <a:lnTo>
                    <a:pt x="36" y="48"/>
                  </a:lnTo>
                  <a:lnTo>
                    <a:pt x="24" y="59"/>
                  </a:lnTo>
                  <a:lnTo>
                    <a:pt x="16" y="73"/>
                  </a:lnTo>
                  <a:lnTo>
                    <a:pt x="11" y="93"/>
                  </a:lnTo>
                  <a:lnTo>
                    <a:pt x="1" y="93"/>
                  </a:lnTo>
                  <a:lnTo>
                    <a:pt x="0" y="71"/>
                  </a:lnTo>
                  <a:lnTo>
                    <a:pt x="4" y="57"/>
                  </a:lnTo>
                  <a:lnTo>
                    <a:pt x="14" y="48"/>
                  </a:lnTo>
                  <a:lnTo>
                    <a:pt x="29" y="43"/>
                  </a:lnTo>
                  <a:lnTo>
                    <a:pt x="42" y="37"/>
                  </a:lnTo>
                  <a:lnTo>
                    <a:pt x="56" y="30"/>
                  </a:lnTo>
                  <a:lnTo>
                    <a:pt x="66" y="18"/>
                  </a:lnTo>
                  <a:lnTo>
                    <a:pt x="72" y="0"/>
                  </a:lnTo>
                  <a:lnTo>
                    <a:pt x="81" y="0"/>
                  </a:lnTo>
                  <a:lnTo>
                    <a:pt x="88" y="0"/>
                  </a:lnTo>
                  <a:lnTo>
                    <a:pt x="97" y="0"/>
                  </a:lnTo>
                  <a:lnTo>
                    <a:pt x="104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10290" y="1186"/>
              <a:ext cx="77" cy="62"/>
            </a:xfrm>
            <a:custGeom>
              <a:avLst/>
              <a:gdLst/>
              <a:ahLst/>
              <a:cxnLst>
                <a:cxn ang="0">
                  <a:pos x="47" y="39"/>
                </a:cxn>
                <a:cxn ang="0">
                  <a:pos x="55" y="30"/>
                </a:cxn>
                <a:cxn ang="0">
                  <a:pos x="60" y="17"/>
                </a:cxn>
                <a:cxn ang="0">
                  <a:pos x="66" y="6"/>
                </a:cxn>
                <a:cxn ang="0">
                  <a:pos x="77" y="0"/>
                </a:cxn>
                <a:cxn ang="0">
                  <a:pos x="77" y="16"/>
                </a:cxn>
                <a:cxn ang="0">
                  <a:pos x="74" y="32"/>
                </a:cxn>
                <a:cxn ang="0">
                  <a:pos x="67" y="48"/>
                </a:cxn>
                <a:cxn ang="0">
                  <a:pos x="53" y="61"/>
                </a:cxn>
                <a:cxn ang="0">
                  <a:pos x="44" y="62"/>
                </a:cxn>
                <a:cxn ang="0">
                  <a:pos x="35" y="59"/>
                </a:cxn>
                <a:cxn ang="0">
                  <a:pos x="29" y="56"/>
                </a:cxn>
                <a:cxn ang="0">
                  <a:pos x="25" y="51"/>
                </a:cxn>
                <a:cxn ang="0">
                  <a:pos x="19" y="45"/>
                </a:cxn>
                <a:cxn ang="0">
                  <a:pos x="15" y="39"/>
                </a:cxn>
                <a:cxn ang="0">
                  <a:pos x="11" y="32"/>
                </a:cxn>
                <a:cxn ang="0">
                  <a:pos x="5" y="26"/>
                </a:cxn>
                <a:cxn ang="0">
                  <a:pos x="0" y="0"/>
                </a:cxn>
                <a:cxn ang="0">
                  <a:pos x="8" y="2"/>
                </a:cxn>
                <a:cxn ang="0">
                  <a:pos x="12" y="7"/>
                </a:cxn>
                <a:cxn ang="0">
                  <a:pos x="16" y="13"/>
                </a:cxn>
                <a:cxn ang="0">
                  <a:pos x="21" y="20"/>
                </a:cxn>
                <a:cxn ang="0">
                  <a:pos x="25" y="28"/>
                </a:cxn>
                <a:cxn ang="0">
                  <a:pos x="29" y="33"/>
                </a:cxn>
                <a:cxn ang="0">
                  <a:pos x="37" y="38"/>
                </a:cxn>
                <a:cxn ang="0">
                  <a:pos x="47" y="39"/>
                </a:cxn>
              </a:cxnLst>
              <a:rect l="0" t="0" r="r" b="b"/>
              <a:pathLst>
                <a:path w="77" h="62">
                  <a:moveTo>
                    <a:pt x="47" y="39"/>
                  </a:moveTo>
                  <a:lnTo>
                    <a:pt x="55" y="30"/>
                  </a:lnTo>
                  <a:lnTo>
                    <a:pt x="60" y="17"/>
                  </a:lnTo>
                  <a:lnTo>
                    <a:pt x="66" y="6"/>
                  </a:lnTo>
                  <a:lnTo>
                    <a:pt x="77" y="0"/>
                  </a:lnTo>
                  <a:lnTo>
                    <a:pt x="77" y="16"/>
                  </a:lnTo>
                  <a:lnTo>
                    <a:pt x="74" y="32"/>
                  </a:lnTo>
                  <a:lnTo>
                    <a:pt x="67" y="48"/>
                  </a:lnTo>
                  <a:lnTo>
                    <a:pt x="53" y="61"/>
                  </a:lnTo>
                  <a:lnTo>
                    <a:pt x="44" y="62"/>
                  </a:lnTo>
                  <a:lnTo>
                    <a:pt x="35" y="59"/>
                  </a:lnTo>
                  <a:lnTo>
                    <a:pt x="29" y="56"/>
                  </a:lnTo>
                  <a:lnTo>
                    <a:pt x="25" y="51"/>
                  </a:lnTo>
                  <a:lnTo>
                    <a:pt x="19" y="45"/>
                  </a:lnTo>
                  <a:lnTo>
                    <a:pt x="15" y="39"/>
                  </a:lnTo>
                  <a:lnTo>
                    <a:pt x="11" y="32"/>
                  </a:lnTo>
                  <a:lnTo>
                    <a:pt x="5" y="26"/>
                  </a:lnTo>
                  <a:lnTo>
                    <a:pt x="0" y="0"/>
                  </a:lnTo>
                  <a:lnTo>
                    <a:pt x="8" y="2"/>
                  </a:lnTo>
                  <a:lnTo>
                    <a:pt x="12" y="7"/>
                  </a:lnTo>
                  <a:lnTo>
                    <a:pt x="16" y="13"/>
                  </a:lnTo>
                  <a:lnTo>
                    <a:pt x="21" y="20"/>
                  </a:lnTo>
                  <a:lnTo>
                    <a:pt x="25" y="28"/>
                  </a:lnTo>
                  <a:lnTo>
                    <a:pt x="29" y="33"/>
                  </a:lnTo>
                  <a:lnTo>
                    <a:pt x="37" y="38"/>
                  </a:lnTo>
                  <a:lnTo>
                    <a:pt x="47" y="3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10238" y="1277"/>
              <a:ext cx="197" cy="10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23"/>
                </a:cxn>
                <a:cxn ang="0">
                  <a:pos x="181" y="43"/>
                </a:cxn>
                <a:cxn ang="0">
                  <a:pos x="167" y="63"/>
                </a:cxn>
                <a:cxn ang="0">
                  <a:pos x="155" y="83"/>
                </a:cxn>
                <a:cxn ang="0">
                  <a:pos x="146" y="89"/>
                </a:cxn>
                <a:cxn ang="0">
                  <a:pos x="136" y="95"/>
                </a:cxn>
                <a:cxn ang="0">
                  <a:pos x="125" y="99"/>
                </a:cxn>
                <a:cxn ang="0">
                  <a:pos x="115" y="101"/>
                </a:cxn>
                <a:cxn ang="0">
                  <a:pos x="103" y="102"/>
                </a:cxn>
                <a:cxn ang="0">
                  <a:pos x="92" y="102"/>
                </a:cxn>
                <a:cxn ang="0">
                  <a:pos x="80" y="101"/>
                </a:cxn>
                <a:cxn ang="0">
                  <a:pos x="68" y="98"/>
                </a:cxn>
                <a:cxn ang="0">
                  <a:pos x="55" y="90"/>
                </a:cxn>
                <a:cxn ang="0">
                  <a:pos x="44" y="80"/>
                </a:cxn>
                <a:cxn ang="0">
                  <a:pos x="35" y="70"/>
                </a:cxn>
                <a:cxn ang="0">
                  <a:pos x="26" y="59"/>
                </a:cxn>
                <a:cxn ang="0">
                  <a:pos x="19" y="47"/>
                </a:cxn>
                <a:cxn ang="0">
                  <a:pos x="12" y="34"/>
                </a:cxn>
                <a:cxn ang="0">
                  <a:pos x="6" y="23"/>
                </a:cxn>
                <a:cxn ang="0">
                  <a:pos x="0" y="11"/>
                </a:cxn>
                <a:cxn ang="0">
                  <a:pos x="16" y="20"/>
                </a:cxn>
                <a:cxn ang="0">
                  <a:pos x="31" y="33"/>
                </a:cxn>
                <a:cxn ang="0">
                  <a:pos x="42" y="49"/>
                </a:cxn>
                <a:cxn ang="0">
                  <a:pos x="54" y="63"/>
                </a:cxn>
                <a:cxn ang="0">
                  <a:pos x="66" y="76"/>
                </a:cxn>
                <a:cxn ang="0">
                  <a:pos x="80" y="86"/>
                </a:cxn>
                <a:cxn ang="0">
                  <a:pos x="97" y="89"/>
                </a:cxn>
                <a:cxn ang="0">
                  <a:pos x="119" y="83"/>
                </a:cxn>
                <a:cxn ang="0">
                  <a:pos x="133" y="79"/>
                </a:cxn>
                <a:cxn ang="0">
                  <a:pos x="144" y="70"/>
                </a:cxn>
                <a:cxn ang="0">
                  <a:pos x="152" y="59"/>
                </a:cxn>
                <a:cxn ang="0">
                  <a:pos x="161" y="44"/>
                </a:cxn>
                <a:cxn ang="0">
                  <a:pos x="167" y="31"/>
                </a:cxn>
                <a:cxn ang="0">
                  <a:pos x="175" y="19"/>
                </a:cxn>
                <a:cxn ang="0">
                  <a:pos x="184" y="7"/>
                </a:cxn>
                <a:cxn ang="0">
                  <a:pos x="197" y="0"/>
                </a:cxn>
              </a:cxnLst>
              <a:rect l="0" t="0" r="r" b="b"/>
              <a:pathLst>
                <a:path w="197" h="102">
                  <a:moveTo>
                    <a:pt x="197" y="0"/>
                  </a:moveTo>
                  <a:lnTo>
                    <a:pt x="191" y="23"/>
                  </a:lnTo>
                  <a:lnTo>
                    <a:pt x="181" y="43"/>
                  </a:lnTo>
                  <a:lnTo>
                    <a:pt x="167" y="63"/>
                  </a:lnTo>
                  <a:lnTo>
                    <a:pt x="155" y="83"/>
                  </a:lnTo>
                  <a:lnTo>
                    <a:pt x="146" y="89"/>
                  </a:lnTo>
                  <a:lnTo>
                    <a:pt x="136" y="95"/>
                  </a:lnTo>
                  <a:lnTo>
                    <a:pt x="125" y="99"/>
                  </a:lnTo>
                  <a:lnTo>
                    <a:pt x="115" y="101"/>
                  </a:lnTo>
                  <a:lnTo>
                    <a:pt x="103" y="102"/>
                  </a:lnTo>
                  <a:lnTo>
                    <a:pt x="92" y="102"/>
                  </a:lnTo>
                  <a:lnTo>
                    <a:pt x="80" y="101"/>
                  </a:lnTo>
                  <a:lnTo>
                    <a:pt x="68" y="98"/>
                  </a:lnTo>
                  <a:lnTo>
                    <a:pt x="55" y="90"/>
                  </a:lnTo>
                  <a:lnTo>
                    <a:pt x="44" y="80"/>
                  </a:lnTo>
                  <a:lnTo>
                    <a:pt x="35" y="70"/>
                  </a:lnTo>
                  <a:lnTo>
                    <a:pt x="26" y="59"/>
                  </a:lnTo>
                  <a:lnTo>
                    <a:pt x="19" y="47"/>
                  </a:lnTo>
                  <a:lnTo>
                    <a:pt x="12" y="34"/>
                  </a:lnTo>
                  <a:lnTo>
                    <a:pt x="6" y="23"/>
                  </a:lnTo>
                  <a:lnTo>
                    <a:pt x="0" y="11"/>
                  </a:lnTo>
                  <a:lnTo>
                    <a:pt x="16" y="20"/>
                  </a:lnTo>
                  <a:lnTo>
                    <a:pt x="31" y="33"/>
                  </a:lnTo>
                  <a:lnTo>
                    <a:pt x="42" y="49"/>
                  </a:lnTo>
                  <a:lnTo>
                    <a:pt x="54" y="63"/>
                  </a:lnTo>
                  <a:lnTo>
                    <a:pt x="66" y="76"/>
                  </a:lnTo>
                  <a:lnTo>
                    <a:pt x="80" y="86"/>
                  </a:lnTo>
                  <a:lnTo>
                    <a:pt x="97" y="89"/>
                  </a:lnTo>
                  <a:lnTo>
                    <a:pt x="119" y="83"/>
                  </a:lnTo>
                  <a:lnTo>
                    <a:pt x="133" y="79"/>
                  </a:lnTo>
                  <a:lnTo>
                    <a:pt x="144" y="70"/>
                  </a:lnTo>
                  <a:lnTo>
                    <a:pt x="152" y="59"/>
                  </a:lnTo>
                  <a:lnTo>
                    <a:pt x="161" y="44"/>
                  </a:lnTo>
                  <a:lnTo>
                    <a:pt x="167" y="31"/>
                  </a:lnTo>
                  <a:lnTo>
                    <a:pt x="175" y="19"/>
                  </a:lnTo>
                  <a:lnTo>
                    <a:pt x="184" y="7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9559" y="1498"/>
              <a:ext cx="1152" cy="2100"/>
            </a:xfrm>
            <a:custGeom>
              <a:avLst/>
              <a:gdLst/>
              <a:ahLst/>
              <a:cxnLst>
                <a:cxn ang="0">
                  <a:pos x="733" y="110"/>
                </a:cxn>
                <a:cxn ang="0">
                  <a:pos x="758" y="133"/>
                </a:cxn>
                <a:cxn ang="0">
                  <a:pos x="778" y="254"/>
                </a:cxn>
                <a:cxn ang="0">
                  <a:pos x="825" y="212"/>
                </a:cxn>
                <a:cxn ang="0">
                  <a:pos x="854" y="313"/>
                </a:cxn>
                <a:cxn ang="0">
                  <a:pos x="892" y="265"/>
                </a:cxn>
                <a:cxn ang="0">
                  <a:pos x="982" y="360"/>
                </a:cxn>
                <a:cxn ang="0">
                  <a:pos x="1048" y="1095"/>
                </a:cxn>
                <a:cxn ang="0">
                  <a:pos x="1100" y="1133"/>
                </a:cxn>
                <a:cxn ang="0">
                  <a:pos x="1119" y="1218"/>
                </a:cxn>
                <a:cxn ang="0">
                  <a:pos x="1120" y="1343"/>
                </a:cxn>
                <a:cxn ang="0">
                  <a:pos x="1063" y="1297"/>
                </a:cxn>
                <a:cxn ang="0">
                  <a:pos x="992" y="1435"/>
                </a:cxn>
                <a:cxn ang="0">
                  <a:pos x="943" y="1287"/>
                </a:cxn>
                <a:cxn ang="0">
                  <a:pos x="1008" y="1044"/>
                </a:cxn>
                <a:cxn ang="0">
                  <a:pos x="919" y="507"/>
                </a:cxn>
                <a:cxn ang="0">
                  <a:pos x="892" y="623"/>
                </a:cxn>
                <a:cxn ang="0">
                  <a:pos x="821" y="1254"/>
                </a:cxn>
                <a:cxn ang="0">
                  <a:pos x="854" y="1877"/>
                </a:cxn>
                <a:cxn ang="0">
                  <a:pos x="784" y="1989"/>
                </a:cxn>
                <a:cxn ang="0">
                  <a:pos x="825" y="1979"/>
                </a:cxn>
                <a:cxn ang="0">
                  <a:pos x="909" y="1926"/>
                </a:cxn>
                <a:cxn ang="0">
                  <a:pos x="879" y="2041"/>
                </a:cxn>
                <a:cxn ang="0">
                  <a:pos x="953" y="1989"/>
                </a:cxn>
                <a:cxn ang="0">
                  <a:pos x="1053" y="1992"/>
                </a:cxn>
                <a:cxn ang="0">
                  <a:pos x="1147" y="2065"/>
                </a:cxn>
                <a:cxn ang="0">
                  <a:pos x="928" y="2069"/>
                </a:cxn>
                <a:cxn ang="0">
                  <a:pos x="785" y="2059"/>
                </a:cxn>
                <a:cxn ang="0">
                  <a:pos x="703" y="1264"/>
                </a:cxn>
                <a:cxn ang="0">
                  <a:pos x="635" y="1380"/>
                </a:cxn>
                <a:cxn ang="0">
                  <a:pos x="587" y="2005"/>
                </a:cxn>
                <a:cxn ang="0">
                  <a:pos x="458" y="2097"/>
                </a:cxn>
                <a:cxn ang="0">
                  <a:pos x="211" y="2097"/>
                </a:cxn>
                <a:cxn ang="0">
                  <a:pos x="299" y="1995"/>
                </a:cxn>
                <a:cxn ang="0">
                  <a:pos x="389" y="2042"/>
                </a:cxn>
                <a:cxn ang="0">
                  <a:pos x="408" y="2025"/>
                </a:cxn>
                <a:cxn ang="0">
                  <a:pos x="439" y="1964"/>
                </a:cxn>
                <a:cxn ang="0">
                  <a:pos x="504" y="2041"/>
                </a:cxn>
                <a:cxn ang="0">
                  <a:pos x="491" y="1977"/>
                </a:cxn>
                <a:cxn ang="0">
                  <a:pos x="494" y="1917"/>
                </a:cxn>
                <a:cxn ang="0">
                  <a:pos x="499" y="763"/>
                </a:cxn>
                <a:cxn ang="0">
                  <a:pos x="461" y="426"/>
                </a:cxn>
                <a:cxn ang="0">
                  <a:pos x="306" y="786"/>
                </a:cxn>
                <a:cxn ang="0">
                  <a:pos x="208" y="1183"/>
                </a:cxn>
                <a:cxn ang="0">
                  <a:pos x="198" y="1231"/>
                </a:cxn>
                <a:cxn ang="0">
                  <a:pos x="149" y="1425"/>
                </a:cxn>
                <a:cxn ang="0">
                  <a:pos x="53" y="1398"/>
                </a:cxn>
                <a:cxn ang="0">
                  <a:pos x="55" y="1248"/>
                </a:cxn>
                <a:cxn ang="0">
                  <a:pos x="69" y="1183"/>
                </a:cxn>
                <a:cxn ang="0">
                  <a:pos x="165" y="1173"/>
                </a:cxn>
                <a:cxn ang="0">
                  <a:pos x="209" y="852"/>
                </a:cxn>
                <a:cxn ang="0">
                  <a:pos x="322" y="410"/>
                </a:cxn>
                <a:cxn ang="0">
                  <a:pos x="460" y="301"/>
                </a:cxn>
                <a:cxn ang="0">
                  <a:pos x="541" y="354"/>
                </a:cxn>
                <a:cxn ang="0">
                  <a:pos x="478" y="287"/>
                </a:cxn>
                <a:cxn ang="0">
                  <a:pos x="523" y="254"/>
                </a:cxn>
                <a:cxn ang="0">
                  <a:pos x="600" y="307"/>
                </a:cxn>
                <a:cxn ang="0">
                  <a:pos x="555" y="231"/>
                </a:cxn>
                <a:cxn ang="0">
                  <a:pos x="604" y="180"/>
                </a:cxn>
                <a:cxn ang="0">
                  <a:pos x="664" y="215"/>
                </a:cxn>
                <a:cxn ang="0">
                  <a:pos x="721" y="222"/>
                </a:cxn>
                <a:cxn ang="0">
                  <a:pos x="655" y="157"/>
                </a:cxn>
                <a:cxn ang="0">
                  <a:pos x="762" y="6"/>
                </a:cxn>
              </a:cxnLst>
              <a:rect l="0" t="0" r="r" b="b"/>
              <a:pathLst>
                <a:path w="1152" h="2100">
                  <a:moveTo>
                    <a:pt x="762" y="6"/>
                  </a:moveTo>
                  <a:lnTo>
                    <a:pt x="766" y="29"/>
                  </a:lnTo>
                  <a:lnTo>
                    <a:pt x="763" y="54"/>
                  </a:lnTo>
                  <a:lnTo>
                    <a:pt x="763" y="80"/>
                  </a:lnTo>
                  <a:lnTo>
                    <a:pt x="773" y="103"/>
                  </a:lnTo>
                  <a:lnTo>
                    <a:pt x="769" y="103"/>
                  </a:lnTo>
                  <a:lnTo>
                    <a:pt x="763" y="103"/>
                  </a:lnTo>
                  <a:lnTo>
                    <a:pt x="756" y="103"/>
                  </a:lnTo>
                  <a:lnTo>
                    <a:pt x="747" y="104"/>
                  </a:lnTo>
                  <a:lnTo>
                    <a:pt x="740" y="105"/>
                  </a:lnTo>
                  <a:lnTo>
                    <a:pt x="733" y="110"/>
                  </a:lnTo>
                  <a:lnTo>
                    <a:pt x="729" y="116"/>
                  </a:lnTo>
                  <a:lnTo>
                    <a:pt x="726" y="124"/>
                  </a:lnTo>
                  <a:lnTo>
                    <a:pt x="730" y="131"/>
                  </a:lnTo>
                  <a:lnTo>
                    <a:pt x="734" y="140"/>
                  </a:lnTo>
                  <a:lnTo>
                    <a:pt x="739" y="144"/>
                  </a:lnTo>
                  <a:lnTo>
                    <a:pt x="747" y="139"/>
                  </a:lnTo>
                  <a:lnTo>
                    <a:pt x="749" y="137"/>
                  </a:lnTo>
                  <a:lnTo>
                    <a:pt x="750" y="136"/>
                  </a:lnTo>
                  <a:lnTo>
                    <a:pt x="752" y="133"/>
                  </a:lnTo>
                  <a:lnTo>
                    <a:pt x="752" y="128"/>
                  </a:lnTo>
                  <a:lnTo>
                    <a:pt x="758" y="133"/>
                  </a:lnTo>
                  <a:lnTo>
                    <a:pt x="763" y="140"/>
                  </a:lnTo>
                  <a:lnTo>
                    <a:pt x="771" y="144"/>
                  </a:lnTo>
                  <a:lnTo>
                    <a:pt x="778" y="139"/>
                  </a:lnTo>
                  <a:lnTo>
                    <a:pt x="818" y="179"/>
                  </a:lnTo>
                  <a:lnTo>
                    <a:pt x="810" y="187"/>
                  </a:lnTo>
                  <a:lnTo>
                    <a:pt x="802" y="196"/>
                  </a:lnTo>
                  <a:lnTo>
                    <a:pt x="798" y="208"/>
                  </a:lnTo>
                  <a:lnTo>
                    <a:pt x="794" y="219"/>
                  </a:lnTo>
                  <a:lnTo>
                    <a:pt x="789" y="231"/>
                  </a:lnTo>
                  <a:lnTo>
                    <a:pt x="785" y="242"/>
                  </a:lnTo>
                  <a:lnTo>
                    <a:pt x="778" y="254"/>
                  </a:lnTo>
                  <a:lnTo>
                    <a:pt x="768" y="262"/>
                  </a:lnTo>
                  <a:lnTo>
                    <a:pt x="771" y="268"/>
                  </a:lnTo>
                  <a:lnTo>
                    <a:pt x="775" y="274"/>
                  </a:lnTo>
                  <a:lnTo>
                    <a:pt x="779" y="278"/>
                  </a:lnTo>
                  <a:lnTo>
                    <a:pt x="788" y="278"/>
                  </a:lnTo>
                  <a:lnTo>
                    <a:pt x="798" y="268"/>
                  </a:lnTo>
                  <a:lnTo>
                    <a:pt x="805" y="258"/>
                  </a:lnTo>
                  <a:lnTo>
                    <a:pt x="810" y="246"/>
                  </a:lnTo>
                  <a:lnTo>
                    <a:pt x="814" y="234"/>
                  </a:lnTo>
                  <a:lnTo>
                    <a:pt x="820" y="222"/>
                  </a:lnTo>
                  <a:lnTo>
                    <a:pt x="825" y="212"/>
                  </a:lnTo>
                  <a:lnTo>
                    <a:pt x="833" y="202"/>
                  </a:lnTo>
                  <a:lnTo>
                    <a:pt x="844" y="195"/>
                  </a:lnTo>
                  <a:lnTo>
                    <a:pt x="844" y="185"/>
                  </a:lnTo>
                  <a:lnTo>
                    <a:pt x="863" y="198"/>
                  </a:lnTo>
                  <a:lnTo>
                    <a:pt x="872" y="210"/>
                  </a:lnTo>
                  <a:lnTo>
                    <a:pt x="872" y="225"/>
                  </a:lnTo>
                  <a:lnTo>
                    <a:pt x="869" y="241"/>
                  </a:lnTo>
                  <a:lnTo>
                    <a:pt x="862" y="257"/>
                  </a:lnTo>
                  <a:lnTo>
                    <a:pt x="856" y="275"/>
                  </a:lnTo>
                  <a:lnTo>
                    <a:pt x="853" y="292"/>
                  </a:lnTo>
                  <a:lnTo>
                    <a:pt x="854" y="313"/>
                  </a:lnTo>
                  <a:lnTo>
                    <a:pt x="852" y="320"/>
                  </a:lnTo>
                  <a:lnTo>
                    <a:pt x="846" y="327"/>
                  </a:lnTo>
                  <a:lnTo>
                    <a:pt x="844" y="336"/>
                  </a:lnTo>
                  <a:lnTo>
                    <a:pt x="850" y="343"/>
                  </a:lnTo>
                  <a:lnTo>
                    <a:pt x="863" y="344"/>
                  </a:lnTo>
                  <a:lnTo>
                    <a:pt x="872" y="337"/>
                  </a:lnTo>
                  <a:lnTo>
                    <a:pt x="878" y="326"/>
                  </a:lnTo>
                  <a:lnTo>
                    <a:pt x="886" y="317"/>
                  </a:lnTo>
                  <a:lnTo>
                    <a:pt x="885" y="300"/>
                  </a:lnTo>
                  <a:lnTo>
                    <a:pt x="889" y="282"/>
                  </a:lnTo>
                  <a:lnTo>
                    <a:pt x="892" y="265"/>
                  </a:lnTo>
                  <a:lnTo>
                    <a:pt x="891" y="246"/>
                  </a:lnTo>
                  <a:lnTo>
                    <a:pt x="901" y="244"/>
                  </a:lnTo>
                  <a:lnTo>
                    <a:pt x="912" y="242"/>
                  </a:lnTo>
                  <a:lnTo>
                    <a:pt x="925" y="242"/>
                  </a:lnTo>
                  <a:lnTo>
                    <a:pt x="937" y="242"/>
                  </a:lnTo>
                  <a:lnTo>
                    <a:pt x="947" y="245"/>
                  </a:lnTo>
                  <a:lnTo>
                    <a:pt x="956" y="251"/>
                  </a:lnTo>
                  <a:lnTo>
                    <a:pt x="961" y="259"/>
                  </a:lnTo>
                  <a:lnTo>
                    <a:pt x="963" y="272"/>
                  </a:lnTo>
                  <a:lnTo>
                    <a:pt x="972" y="316"/>
                  </a:lnTo>
                  <a:lnTo>
                    <a:pt x="982" y="360"/>
                  </a:lnTo>
                  <a:lnTo>
                    <a:pt x="990" y="405"/>
                  </a:lnTo>
                  <a:lnTo>
                    <a:pt x="1000" y="451"/>
                  </a:lnTo>
                  <a:lnTo>
                    <a:pt x="1011" y="497"/>
                  </a:lnTo>
                  <a:lnTo>
                    <a:pt x="1021" y="543"/>
                  </a:lnTo>
                  <a:lnTo>
                    <a:pt x="1029" y="589"/>
                  </a:lnTo>
                  <a:lnTo>
                    <a:pt x="1040" y="635"/>
                  </a:lnTo>
                  <a:lnTo>
                    <a:pt x="1034" y="746"/>
                  </a:lnTo>
                  <a:lnTo>
                    <a:pt x="1037" y="859"/>
                  </a:lnTo>
                  <a:lnTo>
                    <a:pt x="1045" y="973"/>
                  </a:lnTo>
                  <a:lnTo>
                    <a:pt x="1055" y="1085"/>
                  </a:lnTo>
                  <a:lnTo>
                    <a:pt x="1048" y="1095"/>
                  </a:lnTo>
                  <a:lnTo>
                    <a:pt x="1041" y="1108"/>
                  </a:lnTo>
                  <a:lnTo>
                    <a:pt x="1038" y="1120"/>
                  </a:lnTo>
                  <a:lnTo>
                    <a:pt x="1044" y="1133"/>
                  </a:lnTo>
                  <a:lnTo>
                    <a:pt x="1050" y="1134"/>
                  </a:lnTo>
                  <a:lnTo>
                    <a:pt x="1057" y="1131"/>
                  </a:lnTo>
                  <a:lnTo>
                    <a:pt x="1064" y="1128"/>
                  </a:lnTo>
                  <a:lnTo>
                    <a:pt x="1071" y="1126"/>
                  </a:lnTo>
                  <a:lnTo>
                    <a:pt x="1079" y="1123"/>
                  </a:lnTo>
                  <a:lnTo>
                    <a:pt x="1086" y="1123"/>
                  </a:lnTo>
                  <a:lnTo>
                    <a:pt x="1093" y="1126"/>
                  </a:lnTo>
                  <a:lnTo>
                    <a:pt x="1100" y="1133"/>
                  </a:lnTo>
                  <a:lnTo>
                    <a:pt x="1109" y="1144"/>
                  </a:lnTo>
                  <a:lnTo>
                    <a:pt x="1118" y="1156"/>
                  </a:lnTo>
                  <a:lnTo>
                    <a:pt x="1125" y="1167"/>
                  </a:lnTo>
                  <a:lnTo>
                    <a:pt x="1133" y="1180"/>
                  </a:lnTo>
                  <a:lnTo>
                    <a:pt x="1139" y="1193"/>
                  </a:lnTo>
                  <a:lnTo>
                    <a:pt x="1145" y="1206"/>
                  </a:lnTo>
                  <a:lnTo>
                    <a:pt x="1149" y="1221"/>
                  </a:lnTo>
                  <a:lnTo>
                    <a:pt x="1152" y="1235"/>
                  </a:lnTo>
                  <a:lnTo>
                    <a:pt x="1139" y="1232"/>
                  </a:lnTo>
                  <a:lnTo>
                    <a:pt x="1129" y="1226"/>
                  </a:lnTo>
                  <a:lnTo>
                    <a:pt x="1119" y="1218"/>
                  </a:lnTo>
                  <a:lnTo>
                    <a:pt x="1110" y="1208"/>
                  </a:lnTo>
                  <a:lnTo>
                    <a:pt x="1102" y="1199"/>
                  </a:lnTo>
                  <a:lnTo>
                    <a:pt x="1092" y="1193"/>
                  </a:lnTo>
                  <a:lnTo>
                    <a:pt x="1081" y="1193"/>
                  </a:lnTo>
                  <a:lnTo>
                    <a:pt x="1070" y="1199"/>
                  </a:lnTo>
                  <a:lnTo>
                    <a:pt x="1080" y="1222"/>
                  </a:lnTo>
                  <a:lnTo>
                    <a:pt x="1090" y="1245"/>
                  </a:lnTo>
                  <a:lnTo>
                    <a:pt x="1099" y="1269"/>
                  </a:lnTo>
                  <a:lnTo>
                    <a:pt x="1107" y="1294"/>
                  </a:lnTo>
                  <a:lnTo>
                    <a:pt x="1115" y="1318"/>
                  </a:lnTo>
                  <a:lnTo>
                    <a:pt x="1120" y="1343"/>
                  </a:lnTo>
                  <a:lnTo>
                    <a:pt x="1126" y="1367"/>
                  </a:lnTo>
                  <a:lnTo>
                    <a:pt x="1132" y="1393"/>
                  </a:lnTo>
                  <a:lnTo>
                    <a:pt x="1122" y="1387"/>
                  </a:lnTo>
                  <a:lnTo>
                    <a:pt x="1113" y="1380"/>
                  </a:lnTo>
                  <a:lnTo>
                    <a:pt x="1103" y="1370"/>
                  </a:lnTo>
                  <a:lnTo>
                    <a:pt x="1094" y="1359"/>
                  </a:lnTo>
                  <a:lnTo>
                    <a:pt x="1087" y="1347"/>
                  </a:lnTo>
                  <a:lnTo>
                    <a:pt x="1080" y="1336"/>
                  </a:lnTo>
                  <a:lnTo>
                    <a:pt x="1074" y="1323"/>
                  </a:lnTo>
                  <a:lnTo>
                    <a:pt x="1070" y="1311"/>
                  </a:lnTo>
                  <a:lnTo>
                    <a:pt x="1063" y="1297"/>
                  </a:lnTo>
                  <a:lnTo>
                    <a:pt x="1058" y="1282"/>
                  </a:lnTo>
                  <a:lnTo>
                    <a:pt x="1053" y="1269"/>
                  </a:lnTo>
                  <a:lnTo>
                    <a:pt x="1040" y="1261"/>
                  </a:lnTo>
                  <a:lnTo>
                    <a:pt x="1029" y="1281"/>
                  </a:lnTo>
                  <a:lnTo>
                    <a:pt x="1022" y="1304"/>
                  </a:lnTo>
                  <a:lnTo>
                    <a:pt x="1016" y="1327"/>
                  </a:lnTo>
                  <a:lnTo>
                    <a:pt x="1013" y="1351"/>
                  </a:lnTo>
                  <a:lnTo>
                    <a:pt x="1009" y="1376"/>
                  </a:lnTo>
                  <a:lnTo>
                    <a:pt x="1005" y="1398"/>
                  </a:lnTo>
                  <a:lnTo>
                    <a:pt x="999" y="1418"/>
                  </a:lnTo>
                  <a:lnTo>
                    <a:pt x="992" y="1435"/>
                  </a:lnTo>
                  <a:lnTo>
                    <a:pt x="979" y="1383"/>
                  </a:lnTo>
                  <a:lnTo>
                    <a:pt x="977" y="1327"/>
                  </a:lnTo>
                  <a:lnTo>
                    <a:pt x="987" y="1272"/>
                  </a:lnTo>
                  <a:lnTo>
                    <a:pt x="1008" y="1225"/>
                  </a:lnTo>
                  <a:lnTo>
                    <a:pt x="998" y="1213"/>
                  </a:lnTo>
                  <a:lnTo>
                    <a:pt x="987" y="1223"/>
                  </a:lnTo>
                  <a:lnTo>
                    <a:pt x="979" y="1236"/>
                  </a:lnTo>
                  <a:lnTo>
                    <a:pt x="970" y="1249"/>
                  </a:lnTo>
                  <a:lnTo>
                    <a:pt x="961" y="1262"/>
                  </a:lnTo>
                  <a:lnTo>
                    <a:pt x="953" y="1275"/>
                  </a:lnTo>
                  <a:lnTo>
                    <a:pt x="943" y="1287"/>
                  </a:lnTo>
                  <a:lnTo>
                    <a:pt x="932" y="1297"/>
                  </a:lnTo>
                  <a:lnTo>
                    <a:pt x="922" y="1305"/>
                  </a:lnTo>
                  <a:lnTo>
                    <a:pt x="928" y="1277"/>
                  </a:lnTo>
                  <a:lnTo>
                    <a:pt x="938" y="1249"/>
                  </a:lnTo>
                  <a:lnTo>
                    <a:pt x="953" y="1225"/>
                  </a:lnTo>
                  <a:lnTo>
                    <a:pt x="969" y="1202"/>
                  </a:lnTo>
                  <a:lnTo>
                    <a:pt x="985" y="1179"/>
                  </a:lnTo>
                  <a:lnTo>
                    <a:pt x="1000" y="1154"/>
                  </a:lnTo>
                  <a:lnTo>
                    <a:pt x="1013" y="1128"/>
                  </a:lnTo>
                  <a:lnTo>
                    <a:pt x="1024" y="1101"/>
                  </a:lnTo>
                  <a:lnTo>
                    <a:pt x="1008" y="1044"/>
                  </a:lnTo>
                  <a:lnTo>
                    <a:pt x="1000" y="983"/>
                  </a:lnTo>
                  <a:lnTo>
                    <a:pt x="999" y="921"/>
                  </a:lnTo>
                  <a:lnTo>
                    <a:pt x="999" y="859"/>
                  </a:lnTo>
                  <a:lnTo>
                    <a:pt x="999" y="798"/>
                  </a:lnTo>
                  <a:lnTo>
                    <a:pt x="993" y="737"/>
                  </a:lnTo>
                  <a:lnTo>
                    <a:pt x="980" y="678"/>
                  </a:lnTo>
                  <a:lnTo>
                    <a:pt x="957" y="623"/>
                  </a:lnTo>
                  <a:lnTo>
                    <a:pt x="948" y="595"/>
                  </a:lnTo>
                  <a:lnTo>
                    <a:pt x="938" y="566"/>
                  </a:lnTo>
                  <a:lnTo>
                    <a:pt x="930" y="537"/>
                  </a:lnTo>
                  <a:lnTo>
                    <a:pt x="919" y="507"/>
                  </a:lnTo>
                  <a:lnTo>
                    <a:pt x="909" y="478"/>
                  </a:lnTo>
                  <a:lnTo>
                    <a:pt x="899" y="449"/>
                  </a:lnTo>
                  <a:lnTo>
                    <a:pt x="891" y="419"/>
                  </a:lnTo>
                  <a:lnTo>
                    <a:pt x="880" y="390"/>
                  </a:lnTo>
                  <a:lnTo>
                    <a:pt x="876" y="390"/>
                  </a:lnTo>
                  <a:lnTo>
                    <a:pt x="872" y="393"/>
                  </a:lnTo>
                  <a:lnTo>
                    <a:pt x="869" y="396"/>
                  </a:lnTo>
                  <a:lnTo>
                    <a:pt x="865" y="400"/>
                  </a:lnTo>
                  <a:lnTo>
                    <a:pt x="906" y="547"/>
                  </a:lnTo>
                  <a:lnTo>
                    <a:pt x="898" y="586"/>
                  </a:lnTo>
                  <a:lnTo>
                    <a:pt x="892" y="623"/>
                  </a:lnTo>
                  <a:lnTo>
                    <a:pt x="882" y="662"/>
                  </a:lnTo>
                  <a:lnTo>
                    <a:pt x="865" y="697"/>
                  </a:lnTo>
                  <a:lnTo>
                    <a:pt x="847" y="775"/>
                  </a:lnTo>
                  <a:lnTo>
                    <a:pt x="841" y="855"/>
                  </a:lnTo>
                  <a:lnTo>
                    <a:pt x="837" y="939"/>
                  </a:lnTo>
                  <a:lnTo>
                    <a:pt x="828" y="1023"/>
                  </a:lnTo>
                  <a:lnTo>
                    <a:pt x="841" y="1061"/>
                  </a:lnTo>
                  <a:lnTo>
                    <a:pt x="846" y="1098"/>
                  </a:lnTo>
                  <a:lnTo>
                    <a:pt x="841" y="1137"/>
                  </a:lnTo>
                  <a:lnTo>
                    <a:pt x="828" y="1173"/>
                  </a:lnTo>
                  <a:lnTo>
                    <a:pt x="821" y="1254"/>
                  </a:lnTo>
                  <a:lnTo>
                    <a:pt x="821" y="1334"/>
                  </a:lnTo>
                  <a:lnTo>
                    <a:pt x="825" y="1415"/>
                  </a:lnTo>
                  <a:lnTo>
                    <a:pt x="831" y="1495"/>
                  </a:lnTo>
                  <a:lnTo>
                    <a:pt x="837" y="1577"/>
                  </a:lnTo>
                  <a:lnTo>
                    <a:pt x="841" y="1657"/>
                  </a:lnTo>
                  <a:lnTo>
                    <a:pt x="841" y="1737"/>
                  </a:lnTo>
                  <a:lnTo>
                    <a:pt x="834" y="1815"/>
                  </a:lnTo>
                  <a:lnTo>
                    <a:pt x="834" y="1831"/>
                  </a:lnTo>
                  <a:lnTo>
                    <a:pt x="840" y="1846"/>
                  </a:lnTo>
                  <a:lnTo>
                    <a:pt x="847" y="1862"/>
                  </a:lnTo>
                  <a:lnTo>
                    <a:pt x="854" y="1877"/>
                  </a:lnTo>
                  <a:lnTo>
                    <a:pt x="859" y="1891"/>
                  </a:lnTo>
                  <a:lnTo>
                    <a:pt x="859" y="1905"/>
                  </a:lnTo>
                  <a:lnTo>
                    <a:pt x="853" y="1918"/>
                  </a:lnTo>
                  <a:lnTo>
                    <a:pt x="839" y="1931"/>
                  </a:lnTo>
                  <a:lnTo>
                    <a:pt x="837" y="1944"/>
                  </a:lnTo>
                  <a:lnTo>
                    <a:pt x="831" y="1953"/>
                  </a:lnTo>
                  <a:lnTo>
                    <a:pt x="821" y="1959"/>
                  </a:lnTo>
                  <a:lnTo>
                    <a:pt x="810" y="1964"/>
                  </a:lnTo>
                  <a:lnTo>
                    <a:pt x="798" y="1970"/>
                  </a:lnTo>
                  <a:lnTo>
                    <a:pt x="789" y="1977"/>
                  </a:lnTo>
                  <a:lnTo>
                    <a:pt x="784" y="1989"/>
                  </a:lnTo>
                  <a:lnTo>
                    <a:pt x="784" y="2005"/>
                  </a:lnTo>
                  <a:lnTo>
                    <a:pt x="788" y="2010"/>
                  </a:lnTo>
                  <a:lnTo>
                    <a:pt x="794" y="2012"/>
                  </a:lnTo>
                  <a:lnTo>
                    <a:pt x="801" y="2012"/>
                  </a:lnTo>
                  <a:lnTo>
                    <a:pt x="808" y="2008"/>
                  </a:lnTo>
                  <a:lnTo>
                    <a:pt x="812" y="2003"/>
                  </a:lnTo>
                  <a:lnTo>
                    <a:pt x="812" y="1998"/>
                  </a:lnTo>
                  <a:lnTo>
                    <a:pt x="812" y="1990"/>
                  </a:lnTo>
                  <a:lnTo>
                    <a:pt x="812" y="1983"/>
                  </a:lnTo>
                  <a:lnTo>
                    <a:pt x="818" y="1980"/>
                  </a:lnTo>
                  <a:lnTo>
                    <a:pt x="825" y="1979"/>
                  </a:lnTo>
                  <a:lnTo>
                    <a:pt x="833" y="1979"/>
                  </a:lnTo>
                  <a:lnTo>
                    <a:pt x="840" y="1979"/>
                  </a:lnTo>
                  <a:lnTo>
                    <a:pt x="847" y="1979"/>
                  </a:lnTo>
                  <a:lnTo>
                    <a:pt x="854" y="1977"/>
                  </a:lnTo>
                  <a:lnTo>
                    <a:pt x="860" y="1974"/>
                  </a:lnTo>
                  <a:lnTo>
                    <a:pt x="865" y="1969"/>
                  </a:lnTo>
                  <a:lnTo>
                    <a:pt x="870" y="1917"/>
                  </a:lnTo>
                  <a:lnTo>
                    <a:pt x="880" y="1918"/>
                  </a:lnTo>
                  <a:lnTo>
                    <a:pt x="891" y="1921"/>
                  </a:lnTo>
                  <a:lnTo>
                    <a:pt x="899" y="1923"/>
                  </a:lnTo>
                  <a:lnTo>
                    <a:pt x="909" y="1926"/>
                  </a:lnTo>
                  <a:lnTo>
                    <a:pt x="918" y="1930"/>
                  </a:lnTo>
                  <a:lnTo>
                    <a:pt x="927" y="1934"/>
                  </a:lnTo>
                  <a:lnTo>
                    <a:pt x="934" y="1940"/>
                  </a:lnTo>
                  <a:lnTo>
                    <a:pt x="941" y="1947"/>
                  </a:lnTo>
                  <a:lnTo>
                    <a:pt x="935" y="1962"/>
                  </a:lnTo>
                  <a:lnTo>
                    <a:pt x="931" y="1977"/>
                  </a:lnTo>
                  <a:lnTo>
                    <a:pt x="924" y="1990"/>
                  </a:lnTo>
                  <a:lnTo>
                    <a:pt x="912" y="1995"/>
                  </a:lnTo>
                  <a:lnTo>
                    <a:pt x="895" y="2006"/>
                  </a:lnTo>
                  <a:lnTo>
                    <a:pt x="885" y="2022"/>
                  </a:lnTo>
                  <a:lnTo>
                    <a:pt x="879" y="2041"/>
                  </a:lnTo>
                  <a:lnTo>
                    <a:pt x="876" y="2059"/>
                  </a:lnTo>
                  <a:lnTo>
                    <a:pt x="888" y="2058"/>
                  </a:lnTo>
                  <a:lnTo>
                    <a:pt x="896" y="2052"/>
                  </a:lnTo>
                  <a:lnTo>
                    <a:pt x="904" y="2044"/>
                  </a:lnTo>
                  <a:lnTo>
                    <a:pt x="911" y="2033"/>
                  </a:lnTo>
                  <a:lnTo>
                    <a:pt x="917" y="2022"/>
                  </a:lnTo>
                  <a:lnTo>
                    <a:pt x="925" y="2013"/>
                  </a:lnTo>
                  <a:lnTo>
                    <a:pt x="937" y="2008"/>
                  </a:lnTo>
                  <a:lnTo>
                    <a:pt x="953" y="2008"/>
                  </a:lnTo>
                  <a:lnTo>
                    <a:pt x="951" y="1998"/>
                  </a:lnTo>
                  <a:lnTo>
                    <a:pt x="953" y="1989"/>
                  </a:lnTo>
                  <a:lnTo>
                    <a:pt x="957" y="1982"/>
                  </a:lnTo>
                  <a:lnTo>
                    <a:pt x="964" y="1977"/>
                  </a:lnTo>
                  <a:lnTo>
                    <a:pt x="972" y="1974"/>
                  </a:lnTo>
                  <a:lnTo>
                    <a:pt x="980" y="1972"/>
                  </a:lnTo>
                  <a:lnTo>
                    <a:pt x="989" y="1970"/>
                  </a:lnTo>
                  <a:lnTo>
                    <a:pt x="998" y="1969"/>
                  </a:lnTo>
                  <a:lnTo>
                    <a:pt x="1009" y="1970"/>
                  </a:lnTo>
                  <a:lnTo>
                    <a:pt x="1021" y="1974"/>
                  </a:lnTo>
                  <a:lnTo>
                    <a:pt x="1032" y="1980"/>
                  </a:lnTo>
                  <a:lnTo>
                    <a:pt x="1042" y="1986"/>
                  </a:lnTo>
                  <a:lnTo>
                    <a:pt x="1053" y="1992"/>
                  </a:lnTo>
                  <a:lnTo>
                    <a:pt x="1063" y="1996"/>
                  </a:lnTo>
                  <a:lnTo>
                    <a:pt x="1073" y="1998"/>
                  </a:lnTo>
                  <a:lnTo>
                    <a:pt x="1084" y="1995"/>
                  </a:lnTo>
                  <a:lnTo>
                    <a:pt x="1097" y="1999"/>
                  </a:lnTo>
                  <a:lnTo>
                    <a:pt x="1109" y="2005"/>
                  </a:lnTo>
                  <a:lnTo>
                    <a:pt x="1119" y="2010"/>
                  </a:lnTo>
                  <a:lnTo>
                    <a:pt x="1129" y="2019"/>
                  </a:lnTo>
                  <a:lnTo>
                    <a:pt x="1136" y="2028"/>
                  </a:lnTo>
                  <a:lnTo>
                    <a:pt x="1142" y="2038"/>
                  </a:lnTo>
                  <a:lnTo>
                    <a:pt x="1145" y="2051"/>
                  </a:lnTo>
                  <a:lnTo>
                    <a:pt x="1147" y="2065"/>
                  </a:lnTo>
                  <a:lnTo>
                    <a:pt x="1128" y="2068"/>
                  </a:lnTo>
                  <a:lnTo>
                    <a:pt x="1109" y="2071"/>
                  </a:lnTo>
                  <a:lnTo>
                    <a:pt x="1089" y="2071"/>
                  </a:lnTo>
                  <a:lnTo>
                    <a:pt x="1068" y="2071"/>
                  </a:lnTo>
                  <a:lnTo>
                    <a:pt x="1048" y="2071"/>
                  </a:lnTo>
                  <a:lnTo>
                    <a:pt x="1028" y="2069"/>
                  </a:lnTo>
                  <a:lnTo>
                    <a:pt x="1008" y="2069"/>
                  </a:lnTo>
                  <a:lnTo>
                    <a:pt x="989" y="2068"/>
                  </a:lnTo>
                  <a:lnTo>
                    <a:pt x="969" y="2068"/>
                  </a:lnTo>
                  <a:lnTo>
                    <a:pt x="948" y="2068"/>
                  </a:lnTo>
                  <a:lnTo>
                    <a:pt x="928" y="2069"/>
                  </a:lnTo>
                  <a:lnTo>
                    <a:pt x="908" y="2071"/>
                  </a:lnTo>
                  <a:lnTo>
                    <a:pt x="889" y="2075"/>
                  </a:lnTo>
                  <a:lnTo>
                    <a:pt x="870" y="2080"/>
                  </a:lnTo>
                  <a:lnTo>
                    <a:pt x="852" y="2087"/>
                  </a:lnTo>
                  <a:lnTo>
                    <a:pt x="834" y="2097"/>
                  </a:lnTo>
                  <a:lnTo>
                    <a:pt x="820" y="2098"/>
                  </a:lnTo>
                  <a:lnTo>
                    <a:pt x="808" y="2095"/>
                  </a:lnTo>
                  <a:lnTo>
                    <a:pt x="801" y="2090"/>
                  </a:lnTo>
                  <a:lnTo>
                    <a:pt x="794" y="2081"/>
                  </a:lnTo>
                  <a:lnTo>
                    <a:pt x="789" y="2071"/>
                  </a:lnTo>
                  <a:lnTo>
                    <a:pt x="785" y="2059"/>
                  </a:lnTo>
                  <a:lnTo>
                    <a:pt x="779" y="2049"/>
                  </a:lnTo>
                  <a:lnTo>
                    <a:pt x="773" y="2039"/>
                  </a:lnTo>
                  <a:lnTo>
                    <a:pt x="762" y="1949"/>
                  </a:lnTo>
                  <a:lnTo>
                    <a:pt x="758" y="1855"/>
                  </a:lnTo>
                  <a:lnTo>
                    <a:pt x="758" y="1762"/>
                  </a:lnTo>
                  <a:lnTo>
                    <a:pt x="759" y="1668"/>
                  </a:lnTo>
                  <a:lnTo>
                    <a:pt x="758" y="1574"/>
                  </a:lnTo>
                  <a:lnTo>
                    <a:pt x="752" y="1482"/>
                  </a:lnTo>
                  <a:lnTo>
                    <a:pt x="736" y="1393"/>
                  </a:lnTo>
                  <a:lnTo>
                    <a:pt x="710" y="1305"/>
                  </a:lnTo>
                  <a:lnTo>
                    <a:pt x="703" y="1264"/>
                  </a:lnTo>
                  <a:lnTo>
                    <a:pt x="694" y="1221"/>
                  </a:lnTo>
                  <a:lnTo>
                    <a:pt x="691" y="1176"/>
                  </a:lnTo>
                  <a:lnTo>
                    <a:pt x="695" y="1133"/>
                  </a:lnTo>
                  <a:lnTo>
                    <a:pt x="691" y="1121"/>
                  </a:lnTo>
                  <a:lnTo>
                    <a:pt x="688" y="1108"/>
                  </a:lnTo>
                  <a:lnTo>
                    <a:pt x="682" y="1100"/>
                  </a:lnTo>
                  <a:lnTo>
                    <a:pt x="669" y="1097"/>
                  </a:lnTo>
                  <a:lnTo>
                    <a:pt x="658" y="1107"/>
                  </a:lnTo>
                  <a:lnTo>
                    <a:pt x="653" y="1198"/>
                  </a:lnTo>
                  <a:lnTo>
                    <a:pt x="646" y="1290"/>
                  </a:lnTo>
                  <a:lnTo>
                    <a:pt x="635" y="1380"/>
                  </a:lnTo>
                  <a:lnTo>
                    <a:pt x="620" y="1472"/>
                  </a:lnTo>
                  <a:lnTo>
                    <a:pt x="607" y="1564"/>
                  </a:lnTo>
                  <a:lnTo>
                    <a:pt x="594" y="1657"/>
                  </a:lnTo>
                  <a:lnTo>
                    <a:pt x="584" y="1750"/>
                  </a:lnTo>
                  <a:lnTo>
                    <a:pt x="577" y="1845"/>
                  </a:lnTo>
                  <a:lnTo>
                    <a:pt x="571" y="1871"/>
                  </a:lnTo>
                  <a:lnTo>
                    <a:pt x="570" y="1898"/>
                  </a:lnTo>
                  <a:lnTo>
                    <a:pt x="574" y="1924"/>
                  </a:lnTo>
                  <a:lnTo>
                    <a:pt x="578" y="1950"/>
                  </a:lnTo>
                  <a:lnTo>
                    <a:pt x="584" y="1977"/>
                  </a:lnTo>
                  <a:lnTo>
                    <a:pt x="587" y="2005"/>
                  </a:lnTo>
                  <a:lnTo>
                    <a:pt x="587" y="2032"/>
                  </a:lnTo>
                  <a:lnTo>
                    <a:pt x="581" y="2059"/>
                  </a:lnTo>
                  <a:lnTo>
                    <a:pt x="588" y="2065"/>
                  </a:lnTo>
                  <a:lnTo>
                    <a:pt x="584" y="2075"/>
                  </a:lnTo>
                  <a:lnTo>
                    <a:pt x="575" y="2087"/>
                  </a:lnTo>
                  <a:lnTo>
                    <a:pt x="571" y="2097"/>
                  </a:lnTo>
                  <a:lnTo>
                    <a:pt x="548" y="2098"/>
                  </a:lnTo>
                  <a:lnTo>
                    <a:pt x="526" y="2100"/>
                  </a:lnTo>
                  <a:lnTo>
                    <a:pt x="503" y="2100"/>
                  </a:lnTo>
                  <a:lnTo>
                    <a:pt x="481" y="2098"/>
                  </a:lnTo>
                  <a:lnTo>
                    <a:pt x="458" y="2097"/>
                  </a:lnTo>
                  <a:lnTo>
                    <a:pt x="437" y="2095"/>
                  </a:lnTo>
                  <a:lnTo>
                    <a:pt x="413" y="2092"/>
                  </a:lnTo>
                  <a:lnTo>
                    <a:pt x="392" y="2090"/>
                  </a:lnTo>
                  <a:lnTo>
                    <a:pt x="369" y="2088"/>
                  </a:lnTo>
                  <a:lnTo>
                    <a:pt x="345" y="2087"/>
                  </a:lnTo>
                  <a:lnTo>
                    <a:pt x="324" y="2085"/>
                  </a:lnTo>
                  <a:lnTo>
                    <a:pt x="301" y="2085"/>
                  </a:lnTo>
                  <a:lnTo>
                    <a:pt x="279" y="2087"/>
                  </a:lnTo>
                  <a:lnTo>
                    <a:pt x="256" y="2088"/>
                  </a:lnTo>
                  <a:lnTo>
                    <a:pt x="234" y="2091"/>
                  </a:lnTo>
                  <a:lnTo>
                    <a:pt x="211" y="2097"/>
                  </a:lnTo>
                  <a:lnTo>
                    <a:pt x="214" y="2082"/>
                  </a:lnTo>
                  <a:lnTo>
                    <a:pt x="217" y="2067"/>
                  </a:lnTo>
                  <a:lnTo>
                    <a:pt x="221" y="2052"/>
                  </a:lnTo>
                  <a:lnTo>
                    <a:pt x="227" y="2039"/>
                  </a:lnTo>
                  <a:lnTo>
                    <a:pt x="234" y="2026"/>
                  </a:lnTo>
                  <a:lnTo>
                    <a:pt x="243" y="2015"/>
                  </a:lnTo>
                  <a:lnTo>
                    <a:pt x="254" y="2006"/>
                  </a:lnTo>
                  <a:lnTo>
                    <a:pt x="267" y="1999"/>
                  </a:lnTo>
                  <a:lnTo>
                    <a:pt x="276" y="1996"/>
                  </a:lnTo>
                  <a:lnTo>
                    <a:pt x="288" y="1995"/>
                  </a:lnTo>
                  <a:lnTo>
                    <a:pt x="299" y="1995"/>
                  </a:lnTo>
                  <a:lnTo>
                    <a:pt x="311" y="1995"/>
                  </a:lnTo>
                  <a:lnTo>
                    <a:pt x="321" y="1998"/>
                  </a:lnTo>
                  <a:lnTo>
                    <a:pt x="329" y="2002"/>
                  </a:lnTo>
                  <a:lnTo>
                    <a:pt x="334" y="2010"/>
                  </a:lnTo>
                  <a:lnTo>
                    <a:pt x="335" y="2023"/>
                  </a:lnTo>
                  <a:lnTo>
                    <a:pt x="348" y="2018"/>
                  </a:lnTo>
                  <a:lnTo>
                    <a:pt x="360" y="2016"/>
                  </a:lnTo>
                  <a:lnTo>
                    <a:pt x="367" y="2021"/>
                  </a:lnTo>
                  <a:lnTo>
                    <a:pt x="374" y="2028"/>
                  </a:lnTo>
                  <a:lnTo>
                    <a:pt x="382" y="2035"/>
                  </a:lnTo>
                  <a:lnTo>
                    <a:pt x="389" y="2042"/>
                  </a:lnTo>
                  <a:lnTo>
                    <a:pt x="399" y="2048"/>
                  </a:lnTo>
                  <a:lnTo>
                    <a:pt x="412" y="2049"/>
                  </a:lnTo>
                  <a:lnTo>
                    <a:pt x="421" y="2059"/>
                  </a:lnTo>
                  <a:lnTo>
                    <a:pt x="423" y="2072"/>
                  </a:lnTo>
                  <a:lnTo>
                    <a:pt x="428" y="2082"/>
                  </a:lnTo>
                  <a:lnTo>
                    <a:pt x="442" y="2081"/>
                  </a:lnTo>
                  <a:lnTo>
                    <a:pt x="445" y="2065"/>
                  </a:lnTo>
                  <a:lnTo>
                    <a:pt x="442" y="2052"/>
                  </a:lnTo>
                  <a:lnTo>
                    <a:pt x="434" y="2042"/>
                  </a:lnTo>
                  <a:lnTo>
                    <a:pt x="422" y="2033"/>
                  </a:lnTo>
                  <a:lnTo>
                    <a:pt x="408" y="2025"/>
                  </a:lnTo>
                  <a:lnTo>
                    <a:pt x="395" y="2016"/>
                  </a:lnTo>
                  <a:lnTo>
                    <a:pt x="382" y="2006"/>
                  </a:lnTo>
                  <a:lnTo>
                    <a:pt x="374" y="1995"/>
                  </a:lnTo>
                  <a:lnTo>
                    <a:pt x="360" y="1995"/>
                  </a:lnTo>
                  <a:lnTo>
                    <a:pt x="367" y="1986"/>
                  </a:lnTo>
                  <a:lnTo>
                    <a:pt x="376" y="1979"/>
                  </a:lnTo>
                  <a:lnTo>
                    <a:pt x="387" y="1972"/>
                  </a:lnTo>
                  <a:lnTo>
                    <a:pt x="399" y="1967"/>
                  </a:lnTo>
                  <a:lnTo>
                    <a:pt x="412" y="1964"/>
                  </a:lnTo>
                  <a:lnTo>
                    <a:pt x="426" y="1963"/>
                  </a:lnTo>
                  <a:lnTo>
                    <a:pt x="439" y="1964"/>
                  </a:lnTo>
                  <a:lnTo>
                    <a:pt x="452" y="1969"/>
                  </a:lnTo>
                  <a:lnTo>
                    <a:pt x="454" y="1985"/>
                  </a:lnTo>
                  <a:lnTo>
                    <a:pt x="458" y="1993"/>
                  </a:lnTo>
                  <a:lnTo>
                    <a:pt x="465" y="1996"/>
                  </a:lnTo>
                  <a:lnTo>
                    <a:pt x="476" y="1998"/>
                  </a:lnTo>
                  <a:lnTo>
                    <a:pt x="484" y="1999"/>
                  </a:lnTo>
                  <a:lnTo>
                    <a:pt x="493" y="2000"/>
                  </a:lnTo>
                  <a:lnTo>
                    <a:pt x="500" y="2008"/>
                  </a:lnTo>
                  <a:lnTo>
                    <a:pt x="503" y="2019"/>
                  </a:lnTo>
                  <a:lnTo>
                    <a:pt x="503" y="2031"/>
                  </a:lnTo>
                  <a:lnTo>
                    <a:pt x="504" y="2041"/>
                  </a:lnTo>
                  <a:lnTo>
                    <a:pt x="504" y="2051"/>
                  </a:lnTo>
                  <a:lnTo>
                    <a:pt x="509" y="2059"/>
                  </a:lnTo>
                  <a:lnTo>
                    <a:pt x="515" y="2061"/>
                  </a:lnTo>
                  <a:lnTo>
                    <a:pt x="520" y="2058"/>
                  </a:lnTo>
                  <a:lnTo>
                    <a:pt x="525" y="2054"/>
                  </a:lnTo>
                  <a:lnTo>
                    <a:pt x="529" y="2049"/>
                  </a:lnTo>
                  <a:lnTo>
                    <a:pt x="529" y="2028"/>
                  </a:lnTo>
                  <a:lnTo>
                    <a:pt x="528" y="2006"/>
                  </a:lnTo>
                  <a:lnTo>
                    <a:pt x="520" y="1989"/>
                  </a:lnTo>
                  <a:lnTo>
                    <a:pt x="503" y="1973"/>
                  </a:lnTo>
                  <a:lnTo>
                    <a:pt x="491" y="1977"/>
                  </a:lnTo>
                  <a:lnTo>
                    <a:pt x="486" y="1974"/>
                  </a:lnTo>
                  <a:lnTo>
                    <a:pt x="481" y="1970"/>
                  </a:lnTo>
                  <a:lnTo>
                    <a:pt x="478" y="1962"/>
                  </a:lnTo>
                  <a:lnTo>
                    <a:pt x="474" y="1954"/>
                  </a:lnTo>
                  <a:lnTo>
                    <a:pt x="471" y="1949"/>
                  </a:lnTo>
                  <a:lnTo>
                    <a:pt x="464" y="1946"/>
                  </a:lnTo>
                  <a:lnTo>
                    <a:pt x="452" y="1947"/>
                  </a:lnTo>
                  <a:lnTo>
                    <a:pt x="460" y="1940"/>
                  </a:lnTo>
                  <a:lnTo>
                    <a:pt x="470" y="1931"/>
                  </a:lnTo>
                  <a:lnTo>
                    <a:pt x="483" y="1924"/>
                  </a:lnTo>
                  <a:lnTo>
                    <a:pt x="494" y="1917"/>
                  </a:lnTo>
                  <a:lnTo>
                    <a:pt x="499" y="1692"/>
                  </a:lnTo>
                  <a:lnTo>
                    <a:pt x="502" y="1467"/>
                  </a:lnTo>
                  <a:lnTo>
                    <a:pt x="504" y="1244"/>
                  </a:lnTo>
                  <a:lnTo>
                    <a:pt x="503" y="1023"/>
                  </a:lnTo>
                  <a:lnTo>
                    <a:pt x="517" y="987"/>
                  </a:lnTo>
                  <a:lnTo>
                    <a:pt x="523" y="951"/>
                  </a:lnTo>
                  <a:lnTo>
                    <a:pt x="523" y="914"/>
                  </a:lnTo>
                  <a:lnTo>
                    <a:pt x="519" y="877"/>
                  </a:lnTo>
                  <a:lnTo>
                    <a:pt x="512" y="839"/>
                  </a:lnTo>
                  <a:lnTo>
                    <a:pt x="504" y="802"/>
                  </a:lnTo>
                  <a:lnTo>
                    <a:pt x="499" y="763"/>
                  </a:lnTo>
                  <a:lnTo>
                    <a:pt x="494" y="726"/>
                  </a:lnTo>
                  <a:lnTo>
                    <a:pt x="477" y="691"/>
                  </a:lnTo>
                  <a:lnTo>
                    <a:pt x="464" y="654"/>
                  </a:lnTo>
                  <a:lnTo>
                    <a:pt x="455" y="616"/>
                  </a:lnTo>
                  <a:lnTo>
                    <a:pt x="451" y="576"/>
                  </a:lnTo>
                  <a:lnTo>
                    <a:pt x="451" y="536"/>
                  </a:lnTo>
                  <a:lnTo>
                    <a:pt x="457" y="495"/>
                  </a:lnTo>
                  <a:lnTo>
                    <a:pt x="465" y="458"/>
                  </a:lnTo>
                  <a:lnTo>
                    <a:pt x="478" y="421"/>
                  </a:lnTo>
                  <a:lnTo>
                    <a:pt x="474" y="416"/>
                  </a:lnTo>
                  <a:lnTo>
                    <a:pt x="461" y="426"/>
                  </a:lnTo>
                  <a:lnTo>
                    <a:pt x="452" y="438"/>
                  </a:lnTo>
                  <a:lnTo>
                    <a:pt x="447" y="452"/>
                  </a:lnTo>
                  <a:lnTo>
                    <a:pt x="442" y="467"/>
                  </a:lnTo>
                  <a:lnTo>
                    <a:pt x="438" y="481"/>
                  </a:lnTo>
                  <a:lnTo>
                    <a:pt x="435" y="497"/>
                  </a:lnTo>
                  <a:lnTo>
                    <a:pt x="431" y="513"/>
                  </a:lnTo>
                  <a:lnTo>
                    <a:pt x="426" y="527"/>
                  </a:lnTo>
                  <a:lnTo>
                    <a:pt x="397" y="592"/>
                  </a:lnTo>
                  <a:lnTo>
                    <a:pt x="367" y="657"/>
                  </a:lnTo>
                  <a:lnTo>
                    <a:pt x="335" y="721"/>
                  </a:lnTo>
                  <a:lnTo>
                    <a:pt x="306" y="786"/>
                  </a:lnTo>
                  <a:lnTo>
                    <a:pt x="277" y="852"/>
                  </a:lnTo>
                  <a:lnTo>
                    <a:pt x="250" y="918"/>
                  </a:lnTo>
                  <a:lnTo>
                    <a:pt x="227" y="986"/>
                  </a:lnTo>
                  <a:lnTo>
                    <a:pt x="207" y="1055"/>
                  </a:lnTo>
                  <a:lnTo>
                    <a:pt x="199" y="1074"/>
                  </a:lnTo>
                  <a:lnTo>
                    <a:pt x="188" y="1091"/>
                  </a:lnTo>
                  <a:lnTo>
                    <a:pt x="176" y="1110"/>
                  </a:lnTo>
                  <a:lnTo>
                    <a:pt x="169" y="1133"/>
                  </a:lnTo>
                  <a:lnTo>
                    <a:pt x="182" y="1149"/>
                  </a:lnTo>
                  <a:lnTo>
                    <a:pt x="195" y="1166"/>
                  </a:lnTo>
                  <a:lnTo>
                    <a:pt x="208" y="1183"/>
                  </a:lnTo>
                  <a:lnTo>
                    <a:pt x="221" y="1200"/>
                  </a:lnTo>
                  <a:lnTo>
                    <a:pt x="233" y="1219"/>
                  </a:lnTo>
                  <a:lnTo>
                    <a:pt x="243" y="1238"/>
                  </a:lnTo>
                  <a:lnTo>
                    <a:pt x="253" y="1257"/>
                  </a:lnTo>
                  <a:lnTo>
                    <a:pt x="262" y="1277"/>
                  </a:lnTo>
                  <a:lnTo>
                    <a:pt x="250" y="1271"/>
                  </a:lnTo>
                  <a:lnTo>
                    <a:pt x="238" y="1262"/>
                  </a:lnTo>
                  <a:lnTo>
                    <a:pt x="228" y="1254"/>
                  </a:lnTo>
                  <a:lnTo>
                    <a:pt x="218" y="1244"/>
                  </a:lnTo>
                  <a:lnTo>
                    <a:pt x="208" y="1236"/>
                  </a:lnTo>
                  <a:lnTo>
                    <a:pt x="198" y="1231"/>
                  </a:lnTo>
                  <a:lnTo>
                    <a:pt x="186" y="1231"/>
                  </a:lnTo>
                  <a:lnTo>
                    <a:pt x="175" y="1235"/>
                  </a:lnTo>
                  <a:lnTo>
                    <a:pt x="183" y="1280"/>
                  </a:lnTo>
                  <a:lnTo>
                    <a:pt x="186" y="1324"/>
                  </a:lnTo>
                  <a:lnTo>
                    <a:pt x="183" y="1369"/>
                  </a:lnTo>
                  <a:lnTo>
                    <a:pt x="175" y="1415"/>
                  </a:lnTo>
                  <a:lnTo>
                    <a:pt x="175" y="1419"/>
                  </a:lnTo>
                  <a:lnTo>
                    <a:pt x="172" y="1422"/>
                  </a:lnTo>
                  <a:lnTo>
                    <a:pt x="169" y="1425"/>
                  </a:lnTo>
                  <a:lnTo>
                    <a:pt x="165" y="1425"/>
                  </a:lnTo>
                  <a:lnTo>
                    <a:pt x="149" y="1425"/>
                  </a:lnTo>
                  <a:lnTo>
                    <a:pt x="137" y="1389"/>
                  </a:lnTo>
                  <a:lnTo>
                    <a:pt x="131" y="1350"/>
                  </a:lnTo>
                  <a:lnTo>
                    <a:pt x="126" y="1313"/>
                  </a:lnTo>
                  <a:lnTo>
                    <a:pt x="117" y="1277"/>
                  </a:lnTo>
                  <a:lnTo>
                    <a:pt x="102" y="1288"/>
                  </a:lnTo>
                  <a:lnTo>
                    <a:pt x="92" y="1305"/>
                  </a:lnTo>
                  <a:lnTo>
                    <a:pt x="85" y="1324"/>
                  </a:lnTo>
                  <a:lnTo>
                    <a:pt x="79" y="1343"/>
                  </a:lnTo>
                  <a:lnTo>
                    <a:pt x="72" y="1363"/>
                  </a:lnTo>
                  <a:lnTo>
                    <a:pt x="65" y="1382"/>
                  </a:lnTo>
                  <a:lnTo>
                    <a:pt x="53" y="1398"/>
                  </a:lnTo>
                  <a:lnTo>
                    <a:pt x="36" y="1409"/>
                  </a:lnTo>
                  <a:lnTo>
                    <a:pt x="32" y="1387"/>
                  </a:lnTo>
                  <a:lnTo>
                    <a:pt x="32" y="1367"/>
                  </a:lnTo>
                  <a:lnTo>
                    <a:pt x="37" y="1347"/>
                  </a:lnTo>
                  <a:lnTo>
                    <a:pt x="46" y="1328"/>
                  </a:lnTo>
                  <a:lnTo>
                    <a:pt x="55" y="1310"/>
                  </a:lnTo>
                  <a:lnTo>
                    <a:pt x="63" y="1291"/>
                  </a:lnTo>
                  <a:lnTo>
                    <a:pt x="71" y="1271"/>
                  </a:lnTo>
                  <a:lnTo>
                    <a:pt x="72" y="1251"/>
                  </a:lnTo>
                  <a:lnTo>
                    <a:pt x="63" y="1248"/>
                  </a:lnTo>
                  <a:lnTo>
                    <a:pt x="55" y="1248"/>
                  </a:lnTo>
                  <a:lnTo>
                    <a:pt x="46" y="1249"/>
                  </a:lnTo>
                  <a:lnTo>
                    <a:pt x="37" y="1251"/>
                  </a:lnTo>
                  <a:lnTo>
                    <a:pt x="29" y="1255"/>
                  </a:lnTo>
                  <a:lnTo>
                    <a:pt x="19" y="1258"/>
                  </a:lnTo>
                  <a:lnTo>
                    <a:pt x="10" y="1259"/>
                  </a:lnTo>
                  <a:lnTo>
                    <a:pt x="0" y="1261"/>
                  </a:lnTo>
                  <a:lnTo>
                    <a:pt x="11" y="1244"/>
                  </a:lnTo>
                  <a:lnTo>
                    <a:pt x="23" y="1228"/>
                  </a:lnTo>
                  <a:lnTo>
                    <a:pt x="37" y="1212"/>
                  </a:lnTo>
                  <a:lnTo>
                    <a:pt x="53" y="1198"/>
                  </a:lnTo>
                  <a:lnTo>
                    <a:pt x="69" y="1183"/>
                  </a:lnTo>
                  <a:lnTo>
                    <a:pt x="85" y="1169"/>
                  </a:lnTo>
                  <a:lnTo>
                    <a:pt x="101" y="1156"/>
                  </a:lnTo>
                  <a:lnTo>
                    <a:pt x="117" y="1143"/>
                  </a:lnTo>
                  <a:lnTo>
                    <a:pt x="121" y="1147"/>
                  </a:lnTo>
                  <a:lnTo>
                    <a:pt x="126" y="1154"/>
                  </a:lnTo>
                  <a:lnTo>
                    <a:pt x="130" y="1162"/>
                  </a:lnTo>
                  <a:lnTo>
                    <a:pt x="134" y="1169"/>
                  </a:lnTo>
                  <a:lnTo>
                    <a:pt x="140" y="1176"/>
                  </a:lnTo>
                  <a:lnTo>
                    <a:pt x="147" y="1179"/>
                  </a:lnTo>
                  <a:lnTo>
                    <a:pt x="155" y="1179"/>
                  </a:lnTo>
                  <a:lnTo>
                    <a:pt x="165" y="1173"/>
                  </a:lnTo>
                  <a:lnTo>
                    <a:pt x="150" y="1146"/>
                  </a:lnTo>
                  <a:lnTo>
                    <a:pt x="144" y="1117"/>
                  </a:lnTo>
                  <a:lnTo>
                    <a:pt x="144" y="1085"/>
                  </a:lnTo>
                  <a:lnTo>
                    <a:pt x="149" y="1054"/>
                  </a:lnTo>
                  <a:lnTo>
                    <a:pt x="157" y="1023"/>
                  </a:lnTo>
                  <a:lnTo>
                    <a:pt x="166" y="992"/>
                  </a:lnTo>
                  <a:lnTo>
                    <a:pt x="175" y="960"/>
                  </a:lnTo>
                  <a:lnTo>
                    <a:pt x="181" y="931"/>
                  </a:lnTo>
                  <a:lnTo>
                    <a:pt x="189" y="905"/>
                  </a:lnTo>
                  <a:lnTo>
                    <a:pt x="199" y="878"/>
                  </a:lnTo>
                  <a:lnTo>
                    <a:pt x="209" y="852"/>
                  </a:lnTo>
                  <a:lnTo>
                    <a:pt x="220" y="826"/>
                  </a:lnTo>
                  <a:lnTo>
                    <a:pt x="230" y="800"/>
                  </a:lnTo>
                  <a:lnTo>
                    <a:pt x="240" y="775"/>
                  </a:lnTo>
                  <a:lnTo>
                    <a:pt x="251" y="749"/>
                  </a:lnTo>
                  <a:lnTo>
                    <a:pt x="262" y="723"/>
                  </a:lnTo>
                  <a:lnTo>
                    <a:pt x="269" y="669"/>
                  </a:lnTo>
                  <a:lnTo>
                    <a:pt x="276" y="616"/>
                  </a:lnTo>
                  <a:lnTo>
                    <a:pt x="283" y="563"/>
                  </a:lnTo>
                  <a:lnTo>
                    <a:pt x="293" y="511"/>
                  </a:lnTo>
                  <a:lnTo>
                    <a:pt x="306" y="459"/>
                  </a:lnTo>
                  <a:lnTo>
                    <a:pt x="322" y="410"/>
                  </a:lnTo>
                  <a:lnTo>
                    <a:pt x="344" y="363"/>
                  </a:lnTo>
                  <a:lnTo>
                    <a:pt x="370" y="317"/>
                  </a:lnTo>
                  <a:lnTo>
                    <a:pt x="377" y="310"/>
                  </a:lnTo>
                  <a:lnTo>
                    <a:pt x="386" y="304"/>
                  </a:lnTo>
                  <a:lnTo>
                    <a:pt x="396" y="298"/>
                  </a:lnTo>
                  <a:lnTo>
                    <a:pt x="406" y="295"/>
                  </a:lnTo>
                  <a:lnTo>
                    <a:pt x="416" y="292"/>
                  </a:lnTo>
                  <a:lnTo>
                    <a:pt x="426" y="292"/>
                  </a:lnTo>
                  <a:lnTo>
                    <a:pt x="438" y="294"/>
                  </a:lnTo>
                  <a:lnTo>
                    <a:pt x="448" y="297"/>
                  </a:lnTo>
                  <a:lnTo>
                    <a:pt x="460" y="301"/>
                  </a:lnTo>
                  <a:lnTo>
                    <a:pt x="465" y="310"/>
                  </a:lnTo>
                  <a:lnTo>
                    <a:pt x="470" y="321"/>
                  </a:lnTo>
                  <a:lnTo>
                    <a:pt x="473" y="333"/>
                  </a:lnTo>
                  <a:lnTo>
                    <a:pt x="476" y="343"/>
                  </a:lnTo>
                  <a:lnTo>
                    <a:pt x="480" y="353"/>
                  </a:lnTo>
                  <a:lnTo>
                    <a:pt x="489" y="359"/>
                  </a:lnTo>
                  <a:lnTo>
                    <a:pt x="503" y="359"/>
                  </a:lnTo>
                  <a:lnTo>
                    <a:pt x="512" y="359"/>
                  </a:lnTo>
                  <a:lnTo>
                    <a:pt x="522" y="359"/>
                  </a:lnTo>
                  <a:lnTo>
                    <a:pt x="532" y="359"/>
                  </a:lnTo>
                  <a:lnTo>
                    <a:pt x="541" y="354"/>
                  </a:lnTo>
                  <a:lnTo>
                    <a:pt x="541" y="343"/>
                  </a:lnTo>
                  <a:lnTo>
                    <a:pt x="532" y="339"/>
                  </a:lnTo>
                  <a:lnTo>
                    <a:pt x="522" y="337"/>
                  </a:lnTo>
                  <a:lnTo>
                    <a:pt x="515" y="333"/>
                  </a:lnTo>
                  <a:lnTo>
                    <a:pt x="507" y="331"/>
                  </a:lnTo>
                  <a:lnTo>
                    <a:pt x="502" y="326"/>
                  </a:lnTo>
                  <a:lnTo>
                    <a:pt x="499" y="318"/>
                  </a:lnTo>
                  <a:lnTo>
                    <a:pt x="494" y="310"/>
                  </a:lnTo>
                  <a:lnTo>
                    <a:pt x="491" y="301"/>
                  </a:lnTo>
                  <a:lnTo>
                    <a:pt x="486" y="294"/>
                  </a:lnTo>
                  <a:lnTo>
                    <a:pt x="478" y="287"/>
                  </a:lnTo>
                  <a:lnTo>
                    <a:pt x="468" y="282"/>
                  </a:lnTo>
                  <a:lnTo>
                    <a:pt x="464" y="280"/>
                  </a:lnTo>
                  <a:lnTo>
                    <a:pt x="463" y="272"/>
                  </a:lnTo>
                  <a:lnTo>
                    <a:pt x="464" y="265"/>
                  </a:lnTo>
                  <a:lnTo>
                    <a:pt x="464" y="257"/>
                  </a:lnTo>
                  <a:lnTo>
                    <a:pt x="473" y="249"/>
                  </a:lnTo>
                  <a:lnTo>
                    <a:pt x="483" y="246"/>
                  </a:lnTo>
                  <a:lnTo>
                    <a:pt x="493" y="246"/>
                  </a:lnTo>
                  <a:lnTo>
                    <a:pt x="503" y="248"/>
                  </a:lnTo>
                  <a:lnTo>
                    <a:pt x="513" y="251"/>
                  </a:lnTo>
                  <a:lnTo>
                    <a:pt x="523" y="254"/>
                  </a:lnTo>
                  <a:lnTo>
                    <a:pt x="533" y="254"/>
                  </a:lnTo>
                  <a:lnTo>
                    <a:pt x="545" y="252"/>
                  </a:lnTo>
                  <a:lnTo>
                    <a:pt x="548" y="262"/>
                  </a:lnTo>
                  <a:lnTo>
                    <a:pt x="552" y="271"/>
                  </a:lnTo>
                  <a:lnTo>
                    <a:pt x="558" y="278"/>
                  </a:lnTo>
                  <a:lnTo>
                    <a:pt x="564" y="285"/>
                  </a:lnTo>
                  <a:lnTo>
                    <a:pt x="571" y="291"/>
                  </a:lnTo>
                  <a:lnTo>
                    <a:pt x="578" y="297"/>
                  </a:lnTo>
                  <a:lnTo>
                    <a:pt x="585" y="303"/>
                  </a:lnTo>
                  <a:lnTo>
                    <a:pt x="593" y="307"/>
                  </a:lnTo>
                  <a:lnTo>
                    <a:pt x="600" y="307"/>
                  </a:lnTo>
                  <a:lnTo>
                    <a:pt x="607" y="307"/>
                  </a:lnTo>
                  <a:lnTo>
                    <a:pt x="613" y="307"/>
                  </a:lnTo>
                  <a:lnTo>
                    <a:pt x="619" y="303"/>
                  </a:lnTo>
                  <a:lnTo>
                    <a:pt x="611" y="292"/>
                  </a:lnTo>
                  <a:lnTo>
                    <a:pt x="603" y="284"/>
                  </a:lnTo>
                  <a:lnTo>
                    <a:pt x="596" y="275"/>
                  </a:lnTo>
                  <a:lnTo>
                    <a:pt x="587" y="267"/>
                  </a:lnTo>
                  <a:lnTo>
                    <a:pt x="578" y="258"/>
                  </a:lnTo>
                  <a:lnTo>
                    <a:pt x="571" y="249"/>
                  </a:lnTo>
                  <a:lnTo>
                    <a:pt x="562" y="241"/>
                  </a:lnTo>
                  <a:lnTo>
                    <a:pt x="555" y="231"/>
                  </a:lnTo>
                  <a:lnTo>
                    <a:pt x="541" y="231"/>
                  </a:lnTo>
                  <a:lnTo>
                    <a:pt x="545" y="221"/>
                  </a:lnTo>
                  <a:lnTo>
                    <a:pt x="551" y="212"/>
                  </a:lnTo>
                  <a:lnTo>
                    <a:pt x="558" y="203"/>
                  </a:lnTo>
                  <a:lnTo>
                    <a:pt x="565" y="196"/>
                  </a:lnTo>
                  <a:lnTo>
                    <a:pt x="575" y="190"/>
                  </a:lnTo>
                  <a:lnTo>
                    <a:pt x="584" y="185"/>
                  </a:lnTo>
                  <a:lnTo>
                    <a:pt x="594" y="179"/>
                  </a:lnTo>
                  <a:lnTo>
                    <a:pt x="603" y="175"/>
                  </a:lnTo>
                  <a:lnTo>
                    <a:pt x="603" y="177"/>
                  </a:lnTo>
                  <a:lnTo>
                    <a:pt x="604" y="180"/>
                  </a:lnTo>
                  <a:lnTo>
                    <a:pt x="606" y="182"/>
                  </a:lnTo>
                  <a:lnTo>
                    <a:pt x="607" y="185"/>
                  </a:lnTo>
                  <a:lnTo>
                    <a:pt x="613" y="185"/>
                  </a:lnTo>
                  <a:lnTo>
                    <a:pt x="619" y="185"/>
                  </a:lnTo>
                  <a:lnTo>
                    <a:pt x="624" y="183"/>
                  </a:lnTo>
                  <a:lnTo>
                    <a:pt x="629" y="179"/>
                  </a:lnTo>
                  <a:lnTo>
                    <a:pt x="629" y="169"/>
                  </a:lnTo>
                  <a:lnTo>
                    <a:pt x="633" y="185"/>
                  </a:lnTo>
                  <a:lnTo>
                    <a:pt x="636" y="206"/>
                  </a:lnTo>
                  <a:lnTo>
                    <a:pt x="643" y="221"/>
                  </a:lnTo>
                  <a:lnTo>
                    <a:pt x="664" y="215"/>
                  </a:lnTo>
                  <a:lnTo>
                    <a:pt x="666" y="212"/>
                  </a:lnTo>
                  <a:lnTo>
                    <a:pt x="671" y="210"/>
                  </a:lnTo>
                  <a:lnTo>
                    <a:pt x="675" y="210"/>
                  </a:lnTo>
                  <a:lnTo>
                    <a:pt x="679" y="210"/>
                  </a:lnTo>
                  <a:lnTo>
                    <a:pt x="688" y="218"/>
                  </a:lnTo>
                  <a:lnTo>
                    <a:pt x="692" y="228"/>
                  </a:lnTo>
                  <a:lnTo>
                    <a:pt x="698" y="235"/>
                  </a:lnTo>
                  <a:lnTo>
                    <a:pt x="710" y="236"/>
                  </a:lnTo>
                  <a:lnTo>
                    <a:pt x="714" y="232"/>
                  </a:lnTo>
                  <a:lnTo>
                    <a:pt x="718" y="226"/>
                  </a:lnTo>
                  <a:lnTo>
                    <a:pt x="721" y="222"/>
                  </a:lnTo>
                  <a:lnTo>
                    <a:pt x="721" y="215"/>
                  </a:lnTo>
                  <a:lnTo>
                    <a:pt x="711" y="212"/>
                  </a:lnTo>
                  <a:lnTo>
                    <a:pt x="704" y="206"/>
                  </a:lnTo>
                  <a:lnTo>
                    <a:pt x="698" y="198"/>
                  </a:lnTo>
                  <a:lnTo>
                    <a:pt x="692" y="189"/>
                  </a:lnTo>
                  <a:lnTo>
                    <a:pt x="687" y="182"/>
                  </a:lnTo>
                  <a:lnTo>
                    <a:pt x="679" y="177"/>
                  </a:lnTo>
                  <a:lnTo>
                    <a:pt x="671" y="180"/>
                  </a:lnTo>
                  <a:lnTo>
                    <a:pt x="658" y="189"/>
                  </a:lnTo>
                  <a:lnTo>
                    <a:pt x="652" y="170"/>
                  </a:lnTo>
                  <a:lnTo>
                    <a:pt x="655" y="157"/>
                  </a:lnTo>
                  <a:lnTo>
                    <a:pt x="662" y="149"/>
                  </a:lnTo>
                  <a:lnTo>
                    <a:pt x="672" y="141"/>
                  </a:lnTo>
                  <a:lnTo>
                    <a:pt x="684" y="137"/>
                  </a:lnTo>
                  <a:lnTo>
                    <a:pt x="697" y="130"/>
                  </a:lnTo>
                  <a:lnTo>
                    <a:pt x="708" y="123"/>
                  </a:lnTo>
                  <a:lnTo>
                    <a:pt x="716" y="113"/>
                  </a:lnTo>
                  <a:lnTo>
                    <a:pt x="721" y="0"/>
                  </a:lnTo>
                  <a:lnTo>
                    <a:pt x="730" y="5"/>
                  </a:lnTo>
                  <a:lnTo>
                    <a:pt x="740" y="6"/>
                  </a:lnTo>
                  <a:lnTo>
                    <a:pt x="750" y="6"/>
                  </a:lnTo>
                  <a:lnTo>
                    <a:pt x="762" y="6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10088" y="1893"/>
              <a:ext cx="296" cy="56"/>
            </a:xfrm>
            <a:custGeom>
              <a:avLst/>
              <a:gdLst/>
              <a:ahLst/>
              <a:cxnLst>
                <a:cxn ang="0">
                  <a:pos x="175" y="14"/>
                </a:cxn>
                <a:cxn ang="0">
                  <a:pos x="211" y="20"/>
                </a:cxn>
                <a:cxn ang="0">
                  <a:pos x="246" y="27"/>
                </a:cxn>
                <a:cxn ang="0">
                  <a:pos x="279" y="23"/>
                </a:cxn>
                <a:cxn ang="0">
                  <a:pos x="296" y="20"/>
                </a:cxn>
                <a:cxn ang="0">
                  <a:pos x="289" y="33"/>
                </a:cxn>
                <a:cxn ang="0">
                  <a:pos x="275" y="38"/>
                </a:cxn>
                <a:cxn ang="0">
                  <a:pos x="260" y="43"/>
                </a:cxn>
                <a:cxn ang="0">
                  <a:pos x="239" y="49"/>
                </a:cxn>
                <a:cxn ang="0">
                  <a:pos x="210" y="40"/>
                </a:cxn>
                <a:cxn ang="0">
                  <a:pos x="184" y="27"/>
                </a:cxn>
                <a:cxn ang="0">
                  <a:pos x="158" y="28"/>
                </a:cxn>
                <a:cxn ang="0">
                  <a:pos x="140" y="46"/>
                </a:cxn>
                <a:cxn ang="0">
                  <a:pos x="129" y="51"/>
                </a:cxn>
                <a:cxn ang="0">
                  <a:pos x="117" y="56"/>
                </a:cxn>
                <a:cxn ang="0">
                  <a:pos x="106" y="54"/>
                </a:cxn>
                <a:cxn ang="0">
                  <a:pos x="95" y="44"/>
                </a:cxn>
                <a:cxn ang="0">
                  <a:pos x="87" y="34"/>
                </a:cxn>
                <a:cxn ang="0">
                  <a:pos x="74" y="26"/>
                </a:cxn>
                <a:cxn ang="0">
                  <a:pos x="59" y="21"/>
                </a:cxn>
                <a:cxn ang="0">
                  <a:pos x="46" y="27"/>
                </a:cxn>
                <a:cxn ang="0">
                  <a:pos x="35" y="37"/>
                </a:cxn>
                <a:cxn ang="0">
                  <a:pos x="22" y="44"/>
                </a:cxn>
                <a:cxn ang="0">
                  <a:pos x="7" y="49"/>
                </a:cxn>
                <a:cxn ang="0">
                  <a:pos x="4" y="44"/>
                </a:cxn>
                <a:cxn ang="0">
                  <a:pos x="16" y="31"/>
                </a:cxn>
                <a:cxn ang="0">
                  <a:pos x="30" y="17"/>
                </a:cxn>
                <a:cxn ang="0">
                  <a:pos x="45" y="5"/>
                </a:cxn>
                <a:cxn ang="0">
                  <a:pos x="67" y="3"/>
                </a:cxn>
                <a:cxn ang="0">
                  <a:pos x="93" y="18"/>
                </a:cxn>
                <a:cxn ang="0">
                  <a:pos x="117" y="34"/>
                </a:cxn>
                <a:cxn ang="0">
                  <a:pos x="142" y="31"/>
                </a:cxn>
              </a:cxnLst>
              <a:rect l="0" t="0" r="r" b="b"/>
              <a:pathLst>
                <a:path w="296" h="56">
                  <a:moveTo>
                    <a:pt x="155" y="15"/>
                  </a:moveTo>
                  <a:lnTo>
                    <a:pt x="175" y="14"/>
                  </a:lnTo>
                  <a:lnTo>
                    <a:pt x="194" y="17"/>
                  </a:lnTo>
                  <a:lnTo>
                    <a:pt x="211" y="20"/>
                  </a:lnTo>
                  <a:lnTo>
                    <a:pt x="229" y="24"/>
                  </a:lnTo>
                  <a:lnTo>
                    <a:pt x="246" y="27"/>
                  </a:lnTo>
                  <a:lnTo>
                    <a:pt x="262" y="27"/>
                  </a:lnTo>
                  <a:lnTo>
                    <a:pt x="279" y="23"/>
                  </a:lnTo>
                  <a:lnTo>
                    <a:pt x="295" y="11"/>
                  </a:lnTo>
                  <a:lnTo>
                    <a:pt x="296" y="20"/>
                  </a:lnTo>
                  <a:lnTo>
                    <a:pt x="294" y="27"/>
                  </a:lnTo>
                  <a:lnTo>
                    <a:pt x="289" y="33"/>
                  </a:lnTo>
                  <a:lnTo>
                    <a:pt x="282" y="36"/>
                  </a:lnTo>
                  <a:lnTo>
                    <a:pt x="275" y="38"/>
                  </a:lnTo>
                  <a:lnTo>
                    <a:pt x="268" y="40"/>
                  </a:lnTo>
                  <a:lnTo>
                    <a:pt x="260" y="43"/>
                  </a:lnTo>
                  <a:lnTo>
                    <a:pt x="255" y="46"/>
                  </a:lnTo>
                  <a:lnTo>
                    <a:pt x="239" y="49"/>
                  </a:lnTo>
                  <a:lnTo>
                    <a:pt x="223" y="46"/>
                  </a:lnTo>
                  <a:lnTo>
                    <a:pt x="210" y="40"/>
                  </a:lnTo>
                  <a:lnTo>
                    <a:pt x="197" y="33"/>
                  </a:lnTo>
                  <a:lnTo>
                    <a:pt x="184" y="27"/>
                  </a:lnTo>
                  <a:lnTo>
                    <a:pt x="171" y="24"/>
                  </a:lnTo>
                  <a:lnTo>
                    <a:pt x="158" y="28"/>
                  </a:lnTo>
                  <a:lnTo>
                    <a:pt x="145" y="41"/>
                  </a:lnTo>
                  <a:lnTo>
                    <a:pt x="140" y="46"/>
                  </a:lnTo>
                  <a:lnTo>
                    <a:pt x="135" y="49"/>
                  </a:lnTo>
                  <a:lnTo>
                    <a:pt x="129" y="51"/>
                  </a:lnTo>
                  <a:lnTo>
                    <a:pt x="123" y="54"/>
                  </a:lnTo>
                  <a:lnTo>
                    <a:pt x="117" y="56"/>
                  </a:lnTo>
                  <a:lnTo>
                    <a:pt x="111" y="56"/>
                  </a:lnTo>
                  <a:lnTo>
                    <a:pt x="106" y="54"/>
                  </a:lnTo>
                  <a:lnTo>
                    <a:pt x="100" y="50"/>
                  </a:lnTo>
                  <a:lnTo>
                    <a:pt x="95" y="44"/>
                  </a:lnTo>
                  <a:lnTo>
                    <a:pt x="91" y="38"/>
                  </a:lnTo>
                  <a:lnTo>
                    <a:pt x="87" y="34"/>
                  </a:lnTo>
                  <a:lnTo>
                    <a:pt x="81" y="30"/>
                  </a:lnTo>
                  <a:lnTo>
                    <a:pt x="74" y="26"/>
                  </a:lnTo>
                  <a:lnTo>
                    <a:pt x="68" y="24"/>
                  </a:lnTo>
                  <a:lnTo>
                    <a:pt x="59" y="21"/>
                  </a:lnTo>
                  <a:lnTo>
                    <a:pt x="52" y="21"/>
                  </a:lnTo>
                  <a:lnTo>
                    <a:pt x="46" y="27"/>
                  </a:lnTo>
                  <a:lnTo>
                    <a:pt x="41" y="33"/>
                  </a:lnTo>
                  <a:lnTo>
                    <a:pt x="35" y="37"/>
                  </a:lnTo>
                  <a:lnTo>
                    <a:pt x="29" y="41"/>
                  </a:lnTo>
                  <a:lnTo>
                    <a:pt x="22" y="44"/>
                  </a:lnTo>
                  <a:lnTo>
                    <a:pt x="16" y="47"/>
                  </a:lnTo>
                  <a:lnTo>
                    <a:pt x="7" y="49"/>
                  </a:lnTo>
                  <a:lnTo>
                    <a:pt x="0" y="50"/>
                  </a:lnTo>
                  <a:lnTo>
                    <a:pt x="4" y="44"/>
                  </a:lnTo>
                  <a:lnTo>
                    <a:pt x="10" y="38"/>
                  </a:lnTo>
                  <a:lnTo>
                    <a:pt x="16" y="31"/>
                  </a:lnTo>
                  <a:lnTo>
                    <a:pt x="23" y="24"/>
                  </a:lnTo>
                  <a:lnTo>
                    <a:pt x="30" y="17"/>
                  </a:lnTo>
                  <a:lnTo>
                    <a:pt x="38" y="11"/>
                  </a:lnTo>
                  <a:lnTo>
                    <a:pt x="45" y="5"/>
                  </a:lnTo>
                  <a:lnTo>
                    <a:pt x="52" y="0"/>
                  </a:lnTo>
                  <a:lnTo>
                    <a:pt x="67" y="3"/>
                  </a:lnTo>
                  <a:lnTo>
                    <a:pt x="80" y="10"/>
                  </a:lnTo>
                  <a:lnTo>
                    <a:pt x="93" y="18"/>
                  </a:lnTo>
                  <a:lnTo>
                    <a:pt x="104" y="28"/>
                  </a:lnTo>
                  <a:lnTo>
                    <a:pt x="117" y="34"/>
                  </a:lnTo>
                  <a:lnTo>
                    <a:pt x="129" y="37"/>
                  </a:lnTo>
                  <a:lnTo>
                    <a:pt x="142" y="31"/>
                  </a:lnTo>
                  <a:lnTo>
                    <a:pt x="155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10104" y="2025"/>
              <a:ext cx="294" cy="60"/>
            </a:xfrm>
            <a:custGeom>
              <a:avLst/>
              <a:gdLst/>
              <a:ahLst/>
              <a:cxnLst>
                <a:cxn ang="0">
                  <a:pos x="294" y="26"/>
                </a:cxn>
                <a:cxn ang="0">
                  <a:pos x="273" y="24"/>
                </a:cxn>
                <a:cxn ang="0">
                  <a:pos x="250" y="22"/>
                </a:cxn>
                <a:cxn ang="0">
                  <a:pos x="228" y="20"/>
                </a:cxn>
                <a:cxn ang="0">
                  <a:pos x="205" y="20"/>
                </a:cxn>
                <a:cxn ang="0">
                  <a:pos x="184" y="23"/>
                </a:cxn>
                <a:cxn ang="0">
                  <a:pos x="163" y="30"/>
                </a:cxn>
                <a:cxn ang="0">
                  <a:pos x="145" y="43"/>
                </a:cxn>
                <a:cxn ang="0">
                  <a:pos x="129" y="60"/>
                </a:cxn>
                <a:cxn ang="0">
                  <a:pos x="113" y="60"/>
                </a:cxn>
                <a:cxn ang="0">
                  <a:pos x="100" y="56"/>
                </a:cxn>
                <a:cxn ang="0">
                  <a:pos x="90" y="48"/>
                </a:cxn>
                <a:cxn ang="0">
                  <a:pos x="79" y="37"/>
                </a:cxn>
                <a:cxn ang="0">
                  <a:pos x="69" y="27"/>
                </a:cxn>
                <a:cxn ang="0">
                  <a:pos x="58" y="23"/>
                </a:cxn>
                <a:cxn ang="0">
                  <a:pos x="43" y="23"/>
                </a:cxn>
                <a:cxn ang="0">
                  <a:pos x="26" y="32"/>
                </a:cxn>
                <a:cxn ang="0">
                  <a:pos x="22" y="36"/>
                </a:cxn>
                <a:cxn ang="0">
                  <a:pos x="17" y="40"/>
                </a:cxn>
                <a:cxn ang="0">
                  <a:pos x="12" y="43"/>
                </a:cxn>
                <a:cxn ang="0">
                  <a:pos x="6" y="42"/>
                </a:cxn>
                <a:cxn ang="0">
                  <a:pos x="1" y="39"/>
                </a:cxn>
                <a:cxn ang="0">
                  <a:pos x="0" y="35"/>
                </a:cxn>
                <a:cxn ang="0">
                  <a:pos x="0" y="30"/>
                </a:cxn>
                <a:cxn ang="0">
                  <a:pos x="0" y="26"/>
                </a:cxn>
                <a:cxn ang="0">
                  <a:pos x="9" y="23"/>
                </a:cxn>
                <a:cxn ang="0">
                  <a:pos x="19" y="20"/>
                </a:cxn>
                <a:cxn ang="0">
                  <a:pos x="27" y="17"/>
                </a:cxn>
                <a:cxn ang="0">
                  <a:pos x="38" y="13"/>
                </a:cxn>
                <a:cxn ang="0">
                  <a:pos x="46" y="12"/>
                </a:cxn>
                <a:cxn ang="0">
                  <a:pos x="56" y="10"/>
                </a:cxn>
                <a:cxn ang="0">
                  <a:pos x="66" y="9"/>
                </a:cxn>
                <a:cxn ang="0">
                  <a:pos x="78" y="10"/>
                </a:cxn>
                <a:cxn ang="0">
                  <a:pos x="84" y="14"/>
                </a:cxn>
                <a:cxn ang="0">
                  <a:pos x="90" y="22"/>
                </a:cxn>
                <a:cxn ang="0">
                  <a:pos x="95" y="27"/>
                </a:cxn>
                <a:cxn ang="0">
                  <a:pos x="101" y="35"/>
                </a:cxn>
                <a:cxn ang="0">
                  <a:pos x="107" y="40"/>
                </a:cxn>
                <a:cxn ang="0">
                  <a:pos x="113" y="43"/>
                </a:cxn>
                <a:cxn ang="0">
                  <a:pos x="120" y="46"/>
                </a:cxn>
                <a:cxn ang="0">
                  <a:pos x="129" y="46"/>
                </a:cxn>
                <a:cxn ang="0">
                  <a:pos x="139" y="33"/>
                </a:cxn>
                <a:cxn ang="0">
                  <a:pos x="152" y="23"/>
                </a:cxn>
                <a:cxn ang="0">
                  <a:pos x="165" y="13"/>
                </a:cxn>
                <a:cxn ang="0">
                  <a:pos x="179" y="6"/>
                </a:cxn>
                <a:cxn ang="0">
                  <a:pos x="194" y="1"/>
                </a:cxn>
                <a:cxn ang="0">
                  <a:pos x="210" y="0"/>
                </a:cxn>
                <a:cxn ang="0">
                  <a:pos x="226" y="0"/>
                </a:cxn>
                <a:cxn ang="0">
                  <a:pos x="243" y="6"/>
                </a:cxn>
                <a:cxn ang="0">
                  <a:pos x="249" y="10"/>
                </a:cxn>
                <a:cxn ang="0">
                  <a:pos x="256" y="13"/>
                </a:cxn>
                <a:cxn ang="0">
                  <a:pos x="263" y="14"/>
                </a:cxn>
                <a:cxn ang="0">
                  <a:pos x="272" y="14"/>
                </a:cxn>
                <a:cxn ang="0">
                  <a:pos x="280" y="16"/>
                </a:cxn>
                <a:cxn ang="0">
                  <a:pos x="286" y="17"/>
                </a:cxn>
                <a:cxn ang="0">
                  <a:pos x="292" y="20"/>
                </a:cxn>
                <a:cxn ang="0">
                  <a:pos x="294" y="26"/>
                </a:cxn>
              </a:cxnLst>
              <a:rect l="0" t="0" r="r" b="b"/>
              <a:pathLst>
                <a:path w="294" h="60">
                  <a:moveTo>
                    <a:pt x="294" y="26"/>
                  </a:moveTo>
                  <a:lnTo>
                    <a:pt x="273" y="24"/>
                  </a:lnTo>
                  <a:lnTo>
                    <a:pt x="250" y="22"/>
                  </a:lnTo>
                  <a:lnTo>
                    <a:pt x="228" y="20"/>
                  </a:lnTo>
                  <a:lnTo>
                    <a:pt x="205" y="20"/>
                  </a:lnTo>
                  <a:lnTo>
                    <a:pt x="184" y="23"/>
                  </a:lnTo>
                  <a:lnTo>
                    <a:pt x="163" y="30"/>
                  </a:lnTo>
                  <a:lnTo>
                    <a:pt x="145" y="43"/>
                  </a:lnTo>
                  <a:lnTo>
                    <a:pt x="129" y="60"/>
                  </a:lnTo>
                  <a:lnTo>
                    <a:pt x="113" y="60"/>
                  </a:lnTo>
                  <a:lnTo>
                    <a:pt x="100" y="56"/>
                  </a:lnTo>
                  <a:lnTo>
                    <a:pt x="90" y="48"/>
                  </a:lnTo>
                  <a:lnTo>
                    <a:pt x="79" y="37"/>
                  </a:lnTo>
                  <a:lnTo>
                    <a:pt x="69" y="27"/>
                  </a:lnTo>
                  <a:lnTo>
                    <a:pt x="58" y="23"/>
                  </a:lnTo>
                  <a:lnTo>
                    <a:pt x="43" y="23"/>
                  </a:lnTo>
                  <a:lnTo>
                    <a:pt x="26" y="32"/>
                  </a:lnTo>
                  <a:lnTo>
                    <a:pt x="22" y="36"/>
                  </a:lnTo>
                  <a:lnTo>
                    <a:pt x="17" y="40"/>
                  </a:lnTo>
                  <a:lnTo>
                    <a:pt x="12" y="43"/>
                  </a:lnTo>
                  <a:lnTo>
                    <a:pt x="6" y="42"/>
                  </a:lnTo>
                  <a:lnTo>
                    <a:pt x="1" y="39"/>
                  </a:lnTo>
                  <a:lnTo>
                    <a:pt x="0" y="35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9" y="23"/>
                  </a:lnTo>
                  <a:lnTo>
                    <a:pt x="19" y="20"/>
                  </a:lnTo>
                  <a:lnTo>
                    <a:pt x="27" y="17"/>
                  </a:lnTo>
                  <a:lnTo>
                    <a:pt x="38" y="13"/>
                  </a:lnTo>
                  <a:lnTo>
                    <a:pt x="46" y="12"/>
                  </a:lnTo>
                  <a:lnTo>
                    <a:pt x="56" y="10"/>
                  </a:lnTo>
                  <a:lnTo>
                    <a:pt x="66" y="9"/>
                  </a:lnTo>
                  <a:lnTo>
                    <a:pt x="78" y="10"/>
                  </a:lnTo>
                  <a:lnTo>
                    <a:pt x="84" y="14"/>
                  </a:lnTo>
                  <a:lnTo>
                    <a:pt x="90" y="22"/>
                  </a:lnTo>
                  <a:lnTo>
                    <a:pt x="95" y="27"/>
                  </a:lnTo>
                  <a:lnTo>
                    <a:pt x="101" y="35"/>
                  </a:lnTo>
                  <a:lnTo>
                    <a:pt x="107" y="40"/>
                  </a:lnTo>
                  <a:lnTo>
                    <a:pt x="113" y="43"/>
                  </a:lnTo>
                  <a:lnTo>
                    <a:pt x="120" y="46"/>
                  </a:lnTo>
                  <a:lnTo>
                    <a:pt x="129" y="46"/>
                  </a:lnTo>
                  <a:lnTo>
                    <a:pt x="139" y="33"/>
                  </a:lnTo>
                  <a:lnTo>
                    <a:pt x="152" y="23"/>
                  </a:lnTo>
                  <a:lnTo>
                    <a:pt x="165" y="13"/>
                  </a:lnTo>
                  <a:lnTo>
                    <a:pt x="179" y="6"/>
                  </a:lnTo>
                  <a:lnTo>
                    <a:pt x="194" y="1"/>
                  </a:lnTo>
                  <a:lnTo>
                    <a:pt x="210" y="0"/>
                  </a:lnTo>
                  <a:lnTo>
                    <a:pt x="226" y="0"/>
                  </a:lnTo>
                  <a:lnTo>
                    <a:pt x="243" y="6"/>
                  </a:lnTo>
                  <a:lnTo>
                    <a:pt x="249" y="10"/>
                  </a:lnTo>
                  <a:lnTo>
                    <a:pt x="256" y="13"/>
                  </a:lnTo>
                  <a:lnTo>
                    <a:pt x="263" y="14"/>
                  </a:lnTo>
                  <a:lnTo>
                    <a:pt x="272" y="14"/>
                  </a:lnTo>
                  <a:lnTo>
                    <a:pt x="280" y="16"/>
                  </a:lnTo>
                  <a:lnTo>
                    <a:pt x="286" y="17"/>
                  </a:lnTo>
                  <a:lnTo>
                    <a:pt x="292" y="20"/>
                  </a:lnTo>
                  <a:lnTo>
                    <a:pt x="294" y="26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10136" y="2170"/>
              <a:ext cx="231" cy="54"/>
            </a:xfrm>
            <a:custGeom>
              <a:avLst/>
              <a:gdLst/>
              <a:ahLst/>
              <a:cxnLst>
                <a:cxn ang="0">
                  <a:pos x="231" y="19"/>
                </a:cxn>
                <a:cxn ang="0">
                  <a:pos x="224" y="20"/>
                </a:cxn>
                <a:cxn ang="0">
                  <a:pos x="215" y="20"/>
                </a:cxn>
                <a:cxn ang="0">
                  <a:pos x="208" y="19"/>
                </a:cxn>
                <a:cxn ang="0">
                  <a:pos x="199" y="16"/>
                </a:cxn>
                <a:cxn ang="0">
                  <a:pos x="191" y="15"/>
                </a:cxn>
                <a:cxn ang="0">
                  <a:pos x="182" y="13"/>
                </a:cxn>
                <a:cxn ang="0">
                  <a:pos x="173" y="15"/>
                </a:cxn>
                <a:cxn ang="0">
                  <a:pos x="165" y="19"/>
                </a:cxn>
                <a:cxn ang="0">
                  <a:pos x="160" y="28"/>
                </a:cxn>
                <a:cxn ang="0">
                  <a:pos x="154" y="33"/>
                </a:cxn>
                <a:cxn ang="0">
                  <a:pos x="149" y="39"/>
                </a:cxn>
                <a:cxn ang="0">
                  <a:pos x="141" y="45"/>
                </a:cxn>
                <a:cxn ang="0">
                  <a:pos x="133" y="48"/>
                </a:cxn>
                <a:cxn ang="0">
                  <a:pos x="124" y="51"/>
                </a:cxn>
                <a:cxn ang="0">
                  <a:pos x="115" y="52"/>
                </a:cxn>
                <a:cxn ang="0">
                  <a:pos x="107" y="54"/>
                </a:cxn>
                <a:cxn ang="0">
                  <a:pos x="95" y="46"/>
                </a:cxn>
                <a:cxn ang="0">
                  <a:pos x="84" y="38"/>
                </a:cxn>
                <a:cxn ang="0">
                  <a:pos x="71" y="31"/>
                </a:cxn>
                <a:cxn ang="0">
                  <a:pos x="58" y="23"/>
                </a:cxn>
                <a:cxn ang="0">
                  <a:pos x="45" y="20"/>
                </a:cxn>
                <a:cxn ang="0">
                  <a:pos x="30" y="19"/>
                </a:cxn>
                <a:cxn ang="0">
                  <a:pos x="17" y="25"/>
                </a:cxn>
                <a:cxn ang="0">
                  <a:pos x="4" y="35"/>
                </a:cxn>
                <a:cxn ang="0">
                  <a:pos x="0" y="35"/>
                </a:cxn>
                <a:cxn ang="0">
                  <a:pos x="6" y="29"/>
                </a:cxn>
                <a:cxn ang="0">
                  <a:pos x="11" y="23"/>
                </a:cxn>
                <a:cxn ang="0">
                  <a:pos x="19" y="16"/>
                </a:cxn>
                <a:cxn ang="0">
                  <a:pos x="26" y="10"/>
                </a:cxn>
                <a:cxn ang="0">
                  <a:pos x="34" y="5"/>
                </a:cxn>
                <a:cxn ang="0">
                  <a:pos x="45" y="2"/>
                </a:cxn>
                <a:cxn ang="0">
                  <a:pos x="56" y="0"/>
                </a:cxn>
                <a:cxn ang="0">
                  <a:pos x="68" y="3"/>
                </a:cxn>
                <a:cxn ang="0">
                  <a:pos x="75" y="10"/>
                </a:cxn>
                <a:cxn ang="0">
                  <a:pos x="82" y="18"/>
                </a:cxn>
                <a:cxn ang="0">
                  <a:pos x="89" y="25"/>
                </a:cxn>
                <a:cxn ang="0">
                  <a:pos x="97" y="32"/>
                </a:cxn>
                <a:cxn ang="0">
                  <a:pos x="104" y="38"/>
                </a:cxn>
                <a:cxn ang="0">
                  <a:pos x="113" y="41"/>
                </a:cxn>
                <a:cxn ang="0">
                  <a:pos x="123" y="41"/>
                </a:cxn>
                <a:cxn ang="0">
                  <a:pos x="133" y="35"/>
                </a:cxn>
                <a:cxn ang="0">
                  <a:pos x="141" y="22"/>
                </a:cxn>
                <a:cxn ang="0">
                  <a:pos x="150" y="13"/>
                </a:cxn>
                <a:cxn ang="0">
                  <a:pos x="162" y="8"/>
                </a:cxn>
                <a:cxn ang="0">
                  <a:pos x="173" y="3"/>
                </a:cxn>
                <a:cxn ang="0">
                  <a:pos x="185" y="3"/>
                </a:cxn>
                <a:cxn ang="0">
                  <a:pos x="198" y="2"/>
                </a:cxn>
                <a:cxn ang="0">
                  <a:pos x="211" y="3"/>
                </a:cxn>
                <a:cxn ang="0">
                  <a:pos x="225" y="3"/>
                </a:cxn>
                <a:cxn ang="0">
                  <a:pos x="230" y="6"/>
                </a:cxn>
                <a:cxn ang="0">
                  <a:pos x="231" y="10"/>
                </a:cxn>
                <a:cxn ang="0">
                  <a:pos x="231" y="15"/>
                </a:cxn>
                <a:cxn ang="0">
                  <a:pos x="231" y="19"/>
                </a:cxn>
              </a:cxnLst>
              <a:rect l="0" t="0" r="r" b="b"/>
              <a:pathLst>
                <a:path w="231" h="54">
                  <a:moveTo>
                    <a:pt x="231" y="19"/>
                  </a:moveTo>
                  <a:lnTo>
                    <a:pt x="224" y="20"/>
                  </a:lnTo>
                  <a:lnTo>
                    <a:pt x="215" y="20"/>
                  </a:lnTo>
                  <a:lnTo>
                    <a:pt x="208" y="19"/>
                  </a:lnTo>
                  <a:lnTo>
                    <a:pt x="199" y="16"/>
                  </a:lnTo>
                  <a:lnTo>
                    <a:pt x="191" y="15"/>
                  </a:lnTo>
                  <a:lnTo>
                    <a:pt x="182" y="13"/>
                  </a:lnTo>
                  <a:lnTo>
                    <a:pt x="173" y="15"/>
                  </a:lnTo>
                  <a:lnTo>
                    <a:pt x="165" y="19"/>
                  </a:lnTo>
                  <a:lnTo>
                    <a:pt x="160" y="28"/>
                  </a:lnTo>
                  <a:lnTo>
                    <a:pt x="154" y="33"/>
                  </a:lnTo>
                  <a:lnTo>
                    <a:pt x="149" y="39"/>
                  </a:lnTo>
                  <a:lnTo>
                    <a:pt x="141" y="45"/>
                  </a:lnTo>
                  <a:lnTo>
                    <a:pt x="133" y="48"/>
                  </a:lnTo>
                  <a:lnTo>
                    <a:pt x="124" y="51"/>
                  </a:lnTo>
                  <a:lnTo>
                    <a:pt x="115" y="52"/>
                  </a:lnTo>
                  <a:lnTo>
                    <a:pt x="107" y="54"/>
                  </a:lnTo>
                  <a:lnTo>
                    <a:pt x="95" y="46"/>
                  </a:lnTo>
                  <a:lnTo>
                    <a:pt x="84" y="38"/>
                  </a:lnTo>
                  <a:lnTo>
                    <a:pt x="71" y="31"/>
                  </a:lnTo>
                  <a:lnTo>
                    <a:pt x="58" y="23"/>
                  </a:lnTo>
                  <a:lnTo>
                    <a:pt x="45" y="20"/>
                  </a:lnTo>
                  <a:lnTo>
                    <a:pt x="30" y="19"/>
                  </a:lnTo>
                  <a:lnTo>
                    <a:pt x="17" y="25"/>
                  </a:lnTo>
                  <a:lnTo>
                    <a:pt x="4" y="35"/>
                  </a:lnTo>
                  <a:lnTo>
                    <a:pt x="0" y="35"/>
                  </a:lnTo>
                  <a:lnTo>
                    <a:pt x="6" y="29"/>
                  </a:lnTo>
                  <a:lnTo>
                    <a:pt x="11" y="23"/>
                  </a:lnTo>
                  <a:lnTo>
                    <a:pt x="19" y="16"/>
                  </a:lnTo>
                  <a:lnTo>
                    <a:pt x="26" y="10"/>
                  </a:lnTo>
                  <a:lnTo>
                    <a:pt x="34" y="5"/>
                  </a:lnTo>
                  <a:lnTo>
                    <a:pt x="45" y="2"/>
                  </a:lnTo>
                  <a:lnTo>
                    <a:pt x="56" y="0"/>
                  </a:lnTo>
                  <a:lnTo>
                    <a:pt x="68" y="3"/>
                  </a:lnTo>
                  <a:lnTo>
                    <a:pt x="75" y="10"/>
                  </a:lnTo>
                  <a:lnTo>
                    <a:pt x="82" y="18"/>
                  </a:lnTo>
                  <a:lnTo>
                    <a:pt x="89" y="25"/>
                  </a:lnTo>
                  <a:lnTo>
                    <a:pt x="97" y="32"/>
                  </a:lnTo>
                  <a:lnTo>
                    <a:pt x="104" y="38"/>
                  </a:lnTo>
                  <a:lnTo>
                    <a:pt x="113" y="41"/>
                  </a:lnTo>
                  <a:lnTo>
                    <a:pt x="123" y="41"/>
                  </a:lnTo>
                  <a:lnTo>
                    <a:pt x="133" y="35"/>
                  </a:lnTo>
                  <a:lnTo>
                    <a:pt x="141" y="22"/>
                  </a:lnTo>
                  <a:lnTo>
                    <a:pt x="150" y="13"/>
                  </a:lnTo>
                  <a:lnTo>
                    <a:pt x="162" y="8"/>
                  </a:lnTo>
                  <a:lnTo>
                    <a:pt x="173" y="3"/>
                  </a:lnTo>
                  <a:lnTo>
                    <a:pt x="185" y="3"/>
                  </a:lnTo>
                  <a:lnTo>
                    <a:pt x="198" y="2"/>
                  </a:lnTo>
                  <a:lnTo>
                    <a:pt x="211" y="3"/>
                  </a:lnTo>
                  <a:lnTo>
                    <a:pt x="225" y="3"/>
                  </a:lnTo>
                  <a:lnTo>
                    <a:pt x="230" y="6"/>
                  </a:lnTo>
                  <a:lnTo>
                    <a:pt x="231" y="10"/>
                  </a:lnTo>
                  <a:lnTo>
                    <a:pt x="231" y="15"/>
                  </a:lnTo>
                  <a:lnTo>
                    <a:pt x="231" y="19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10185" y="980"/>
              <a:ext cx="103" cy="131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22" y="0"/>
                </a:cxn>
                <a:cxn ang="0">
                  <a:pos x="38" y="0"/>
                </a:cxn>
                <a:cxn ang="0">
                  <a:pos x="53" y="5"/>
                </a:cxn>
                <a:cxn ang="0">
                  <a:pos x="71" y="13"/>
                </a:cxn>
                <a:cxn ang="0">
                  <a:pos x="85" y="29"/>
                </a:cxn>
                <a:cxn ang="0">
                  <a:pos x="97" y="54"/>
                </a:cxn>
                <a:cxn ang="0">
                  <a:pos x="103" y="87"/>
                </a:cxn>
                <a:cxn ang="0">
                  <a:pos x="101" y="131"/>
                </a:cxn>
                <a:cxn ang="0">
                  <a:pos x="75" y="130"/>
                </a:cxn>
                <a:cxn ang="0">
                  <a:pos x="52" y="121"/>
                </a:cxn>
                <a:cxn ang="0">
                  <a:pos x="32" y="107"/>
                </a:cxn>
                <a:cxn ang="0">
                  <a:pos x="16" y="88"/>
                </a:cxn>
                <a:cxn ang="0">
                  <a:pos x="4" y="68"/>
                </a:cxn>
                <a:cxn ang="0">
                  <a:pos x="0" y="46"/>
                </a:cxn>
                <a:cxn ang="0">
                  <a:pos x="1" y="23"/>
                </a:cxn>
                <a:cxn ang="0">
                  <a:pos x="10" y="2"/>
                </a:cxn>
              </a:cxnLst>
              <a:rect l="0" t="0" r="r" b="b"/>
              <a:pathLst>
                <a:path w="103" h="131">
                  <a:moveTo>
                    <a:pt x="10" y="2"/>
                  </a:moveTo>
                  <a:lnTo>
                    <a:pt x="22" y="0"/>
                  </a:lnTo>
                  <a:lnTo>
                    <a:pt x="38" y="0"/>
                  </a:lnTo>
                  <a:lnTo>
                    <a:pt x="53" y="5"/>
                  </a:lnTo>
                  <a:lnTo>
                    <a:pt x="71" y="13"/>
                  </a:lnTo>
                  <a:lnTo>
                    <a:pt x="85" y="29"/>
                  </a:lnTo>
                  <a:lnTo>
                    <a:pt x="97" y="54"/>
                  </a:lnTo>
                  <a:lnTo>
                    <a:pt x="103" y="87"/>
                  </a:lnTo>
                  <a:lnTo>
                    <a:pt x="101" y="131"/>
                  </a:lnTo>
                  <a:lnTo>
                    <a:pt x="75" y="130"/>
                  </a:lnTo>
                  <a:lnTo>
                    <a:pt x="52" y="121"/>
                  </a:lnTo>
                  <a:lnTo>
                    <a:pt x="32" y="107"/>
                  </a:lnTo>
                  <a:lnTo>
                    <a:pt x="16" y="88"/>
                  </a:lnTo>
                  <a:lnTo>
                    <a:pt x="4" y="68"/>
                  </a:lnTo>
                  <a:lnTo>
                    <a:pt x="0" y="46"/>
                  </a:lnTo>
                  <a:lnTo>
                    <a:pt x="1" y="23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10376" y="1009"/>
              <a:ext cx="146" cy="112"/>
            </a:xfrm>
            <a:custGeom>
              <a:avLst/>
              <a:gdLst/>
              <a:ahLst/>
              <a:cxnLst>
                <a:cxn ang="0">
                  <a:pos x="146" y="2"/>
                </a:cxn>
                <a:cxn ang="0">
                  <a:pos x="123" y="0"/>
                </a:cxn>
                <a:cxn ang="0">
                  <a:pos x="98" y="2"/>
                </a:cxn>
                <a:cxn ang="0">
                  <a:pos x="74" y="7"/>
                </a:cxn>
                <a:cxn ang="0">
                  <a:pos x="52" y="19"/>
                </a:cxn>
                <a:cxn ang="0">
                  <a:pos x="32" y="35"/>
                </a:cxn>
                <a:cxn ang="0">
                  <a:pos x="16" y="55"/>
                </a:cxn>
                <a:cxn ang="0">
                  <a:pos x="4" y="81"/>
                </a:cxn>
                <a:cxn ang="0">
                  <a:pos x="0" y="112"/>
                </a:cxn>
                <a:cxn ang="0">
                  <a:pos x="26" y="112"/>
                </a:cxn>
                <a:cxn ang="0">
                  <a:pos x="50" y="105"/>
                </a:cxn>
                <a:cxn ang="0">
                  <a:pos x="75" y="92"/>
                </a:cxn>
                <a:cxn ang="0">
                  <a:pos x="98" y="76"/>
                </a:cxn>
                <a:cxn ang="0">
                  <a:pos x="117" y="58"/>
                </a:cxn>
                <a:cxn ang="0">
                  <a:pos x="133" y="38"/>
                </a:cxn>
                <a:cxn ang="0">
                  <a:pos x="143" y="19"/>
                </a:cxn>
                <a:cxn ang="0">
                  <a:pos x="146" y="2"/>
                </a:cxn>
              </a:cxnLst>
              <a:rect l="0" t="0" r="r" b="b"/>
              <a:pathLst>
                <a:path w="146" h="112">
                  <a:moveTo>
                    <a:pt x="146" y="2"/>
                  </a:moveTo>
                  <a:lnTo>
                    <a:pt x="123" y="0"/>
                  </a:lnTo>
                  <a:lnTo>
                    <a:pt x="98" y="2"/>
                  </a:lnTo>
                  <a:lnTo>
                    <a:pt x="74" y="7"/>
                  </a:lnTo>
                  <a:lnTo>
                    <a:pt x="52" y="19"/>
                  </a:lnTo>
                  <a:lnTo>
                    <a:pt x="32" y="35"/>
                  </a:lnTo>
                  <a:lnTo>
                    <a:pt x="16" y="55"/>
                  </a:lnTo>
                  <a:lnTo>
                    <a:pt x="4" y="81"/>
                  </a:lnTo>
                  <a:lnTo>
                    <a:pt x="0" y="112"/>
                  </a:lnTo>
                  <a:lnTo>
                    <a:pt x="26" y="112"/>
                  </a:lnTo>
                  <a:lnTo>
                    <a:pt x="50" y="105"/>
                  </a:lnTo>
                  <a:lnTo>
                    <a:pt x="75" y="92"/>
                  </a:lnTo>
                  <a:lnTo>
                    <a:pt x="98" y="76"/>
                  </a:lnTo>
                  <a:lnTo>
                    <a:pt x="117" y="58"/>
                  </a:lnTo>
                  <a:lnTo>
                    <a:pt x="133" y="38"/>
                  </a:lnTo>
                  <a:lnTo>
                    <a:pt x="143" y="19"/>
                  </a:lnTo>
                  <a:lnTo>
                    <a:pt x="146" y="2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10179" y="1008"/>
              <a:ext cx="114" cy="75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7" y="41"/>
                </a:cxn>
                <a:cxn ang="0">
                  <a:pos x="19" y="31"/>
                </a:cxn>
                <a:cxn ang="0">
                  <a:pos x="33" y="21"/>
                </a:cxn>
                <a:cxn ang="0">
                  <a:pos x="49" y="13"/>
                </a:cxn>
                <a:cxn ang="0">
                  <a:pos x="67" y="6"/>
                </a:cxn>
                <a:cxn ang="0">
                  <a:pos x="83" y="1"/>
                </a:cxn>
                <a:cxn ang="0">
                  <a:pos x="97" y="0"/>
                </a:cxn>
                <a:cxn ang="0">
                  <a:pos x="107" y="1"/>
                </a:cxn>
                <a:cxn ang="0">
                  <a:pos x="114" y="18"/>
                </a:cxn>
                <a:cxn ang="0">
                  <a:pos x="104" y="27"/>
                </a:cxn>
                <a:cxn ang="0">
                  <a:pos x="91" y="39"/>
                </a:cxn>
                <a:cxn ang="0">
                  <a:pos x="77" y="49"/>
                </a:cxn>
                <a:cxn ang="0">
                  <a:pos x="61" y="57"/>
                </a:cxn>
                <a:cxn ang="0">
                  <a:pos x="45" y="66"/>
                </a:cxn>
                <a:cxn ang="0">
                  <a:pos x="32" y="72"/>
                </a:cxn>
                <a:cxn ang="0">
                  <a:pos x="20" y="75"/>
                </a:cxn>
                <a:cxn ang="0">
                  <a:pos x="13" y="75"/>
                </a:cxn>
                <a:cxn ang="0">
                  <a:pos x="0" y="52"/>
                </a:cxn>
              </a:cxnLst>
              <a:rect l="0" t="0" r="r" b="b"/>
              <a:pathLst>
                <a:path w="114" h="75">
                  <a:moveTo>
                    <a:pt x="0" y="52"/>
                  </a:moveTo>
                  <a:lnTo>
                    <a:pt x="7" y="41"/>
                  </a:lnTo>
                  <a:lnTo>
                    <a:pt x="19" y="31"/>
                  </a:lnTo>
                  <a:lnTo>
                    <a:pt x="33" y="21"/>
                  </a:lnTo>
                  <a:lnTo>
                    <a:pt x="49" y="13"/>
                  </a:lnTo>
                  <a:lnTo>
                    <a:pt x="67" y="6"/>
                  </a:lnTo>
                  <a:lnTo>
                    <a:pt x="83" y="1"/>
                  </a:lnTo>
                  <a:lnTo>
                    <a:pt x="97" y="0"/>
                  </a:lnTo>
                  <a:lnTo>
                    <a:pt x="107" y="1"/>
                  </a:lnTo>
                  <a:lnTo>
                    <a:pt x="114" y="18"/>
                  </a:lnTo>
                  <a:lnTo>
                    <a:pt x="104" y="27"/>
                  </a:lnTo>
                  <a:lnTo>
                    <a:pt x="91" y="39"/>
                  </a:lnTo>
                  <a:lnTo>
                    <a:pt x="77" y="49"/>
                  </a:lnTo>
                  <a:lnTo>
                    <a:pt x="61" y="57"/>
                  </a:lnTo>
                  <a:lnTo>
                    <a:pt x="45" y="66"/>
                  </a:lnTo>
                  <a:lnTo>
                    <a:pt x="32" y="72"/>
                  </a:lnTo>
                  <a:lnTo>
                    <a:pt x="20" y="75"/>
                  </a:lnTo>
                  <a:lnTo>
                    <a:pt x="13" y="75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10400" y="1019"/>
              <a:ext cx="87" cy="81"/>
            </a:xfrm>
            <a:custGeom>
              <a:avLst/>
              <a:gdLst/>
              <a:ahLst/>
              <a:cxnLst>
                <a:cxn ang="0">
                  <a:pos x="29" y="0"/>
                </a:cxn>
                <a:cxn ang="0">
                  <a:pos x="38" y="5"/>
                </a:cxn>
                <a:cxn ang="0">
                  <a:pos x="47" y="10"/>
                </a:cxn>
                <a:cxn ang="0">
                  <a:pos x="57" y="16"/>
                </a:cxn>
                <a:cxn ang="0">
                  <a:pos x="65" y="25"/>
                </a:cxn>
                <a:cxn ang="0">
                  <a:pos x="74" y="33"/>
                </a:cxn>
                <a:cxn ang="0">
                  <a:pos x="81" y="42"/>
                </a:cxn>
                <a:cxn ang="0">
                  <a:pos x="86" y="52"/>
                </a:cxn>
                <a:cxn ang="0">
                  <a:pos x="87" y="64"/>
                </a:cxn>
                <a:cxn ang="0">
                  <a:pos x="67" y="81"/>
                </a:cxn>
                <a:cxn ang="0">
                  <a:pos x="51" y="75"/>
                </a:cxn>
                <a:cxn ang="0">
                  <a:pos x="38" y="66"/>
                </a:cxn>
                <a:cxn ang="0">
                  <a:pos x="25" y="58"/>
                </a:cxn>
                <a:cxn ang="0">
                  <a:pos x="16" y="49"/>
                </a:cxn>
                <a:cxn ang="0">
                  <a:pos x="8" y="39"/>
                </a:cxn>
                <a:cxn ang="0">
                  <a:pos x="3" y="30"/>
                </a:cxn>
                <a:cxn ang="0">
                  <a:pos x="0" y="23"/>
                </a:cxn>
                <a:cxn ang="0">
                  <a:pos x="0" y="18"/>
                </a:cxn>
                <a:cxn ang="0">
                  <a:pos x="29" y="0"/>
                </a:cxn>
              </a:cxnLst>
              <a:rect l="0" t="0" r="r" b="b"/>
              <a:pathLst>
                <a:path w="87" h="81">
                  <a:moveTo>
                    <a:pt x="29" y="0"/>
                  </a:moveTo>
                  <a:lnTo>
                    <a:pt x="38" y="5"/>
                  </a:lnTo>
                  <a:lnTo>
                    <a:pt x="47" y="10"/>
                  </a:lnTo>
                  <a:lnTo>
                    <a:pt x="57" y="16"/>
                  </a:lnTo>
                  <a:lnTo>
                    <a:pt x="65" y="25"/>
                  </a:lnTo>
                  <a:lnTo>
                    <a:pt x="74" y="33"/>
                  </a:lnTo>
                  <a:lnTo>
                    <a:pt x="81" y="42"/>
                  </a:lnTo>
                  <a:lnTo>
                    <a:pt x="86" y="52"/>
                  </a:lnTo>
                  <a:lnTo>
                    <a:pt x="87" y="64"/>
                  </a:lnTo>
                  <a:lnTo>
                    <a:pt x="67" y="81"/>
                  </a:lnTo>
                  <a:lnTo>
                    <a:pt x="51" y="75"/>
                  </a:lnTo>
                  <a:lnTo>
                    <a:pt x="38" y="66"/>
                  </a:lnTo>
                  <a:lnTo>
                    <a:pt x="25" y="58"/>
                  </a:lnTo>
                  <a:lnTo>
                    <a:pt x="16" y="49"/>
                  </a:lnTo>
                  <a:lnTo>
                    <a:pt x="8" y="39"/>
                  </a:lnTo>
                  <a:lnTo>
                    <a:pt x="3" y="30"/>
                  </a:lnTo>
                  <a:lnTo>
                    <a:pt x="0" y="23"/>
                  </a:lnTo>
                  <a:lnTo>
                    <a:pt x="0" y="18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211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altLang="en-US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cs typeface="Arial" panose="020B0604020202020204" pitchFamily="34" charset="0"/>
              </a:rPr>
              <a:t>GEIRFA</a:t>
            </a:r>
            <a:endParaRPr lang="en-GB" altLang="en-US" sz="36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211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to describe</a:t>
            </a:r>
          </a:p>
        </p:txBody>
      </p:sp>
      <p:sp>
        <p:nvSpPr>
          <p:cNvPr id="2211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disgrifio</a:t>
            </a:r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grpSp>
        <p:nvGrpSpPr>
          <p:cNvPr id="28679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868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2868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2663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8681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28682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26635" name="Rectangle 13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21198" name="Text Box 14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28685" name="Picture 15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1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1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1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1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1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186" grpId="0" animBg="1"/>
      <p:bldP spid="221187" grpId="0"/>
      <p:bldP spid="221188" grpId="0"/>
      <p:bldP spid="2211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3075" name="Control 6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3091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3092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3077" name="Control 12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78" name="Control 13"/>
          <p:cNvSpPr>
            <a:spLocks noChangeArrowheads="1" noChangeShapeType="1"/>
          </p:cNvSpPr>
          <p:nvPr/>
        </p:nvSpPr>
        <p:spPr bwMode="auto">
          <a:xfrm>
            <a:off x="5202238" y="5384800"/>
            <a:ext cx="4464050" cy="15922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pic>
        <p:nvPicPr>
          <p:cNvPr id="3079" name="Picture 14" descr="3265596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080" name="Control 16"/>
          <p:cNvSpPr>
            <a:spLocks noChangeArrowheads="1" noChangeShapeType="1"/>
          </p:cNvSpPr>
          <p:nvPr/>
        </p:nvSpPr>
        <p:spPr bwMode="auto">
          <a:xfrm>
            <a:off x="4765675" y="4760913"/>
            <a:ext cx="4995863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1" name="Control 17"/>
          <p:cNvSpPr>
            <a:spLocks noChangeArrowheads="1" noChangeShapeType="1"/>
          </p:cNvSpPr>
          <p:nvPr/>
        </p:nvSpPr>
        <p:spPr bwMode="auto">
          <a:xfrm>
            <a:off x="2236788" y="4722813"/>
            <a:ext cx="4995862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2" name="Control 18"/>
          <p:cNvSpPr>
            <a:spLocks noChangeArrowheads="1" noChangeShapeType="1"/>
          </p:cNvSpPr>
          <p:nvPr/>
        </p:nvSpPr>
        <p:spPr bwMode="auto">
          <a:xfrm>
            <a:off x="4881563" y="4922838"/>
            <a:ext cx="4765675" cy="8286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83" name="Rectangle 41"/>
          <p:cNvSpPr>
            <a:spLocks noChangeArrowheads="1"/>
          </p:cNvSpPr>
          <p:nvPr/>
        </p:nvSpPr>
        <p:spPr bwMode="auto">
          <a:xfrm>
            <a:off x="323850" y="1303094"/>
            <a:ext cx="7056438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 anchor="ctr">
            <a:spAutoFit/>
          </a:bodyPr>
          <a:lstStyle/>
          <a:p>
            <a:pPr marL="342900" indent="-342900" eaLnBrk="1" hangingPunct="1"/>
            <a:endParaRPr lang="cy-GB" altLang="en-US" sz="4400" b="1" dirty="0" smtClean="0"/>
          </a:p>
          <a:p>
            <a:pPr marL="342900" indent="-342900" eaLnBrk="1" hangingPunct="1"/>
            <a:endParaRPr lang="cy-GB" altLang="en-US" sz="4400" b="1" dirty="0" smtClean="0"/>
          </a:p>
          <a:p>
            <a:pPr marL="342900" indent="-342900" eaLnBrk="1" hangingPunct="1"/>
            <a:r>
              <a:rPr lang="cy-GB" altLang="en-US" sz="4400" b="1" dirty="0" smtClean="0"/>
              <a:t>Gweithgaredd 3</a:t>
            </a:r>
          </a:p>
          <a:p>
            <a:pPr marL="342900" indent="-342900" eaLnBrk="1" hangingPunct="1"/>
            <a:endParaRPr lang="cy-GB" altLang="en-US" sz="4400" i="1" dirty="0" smtClean="0"/>
          </a:p>
          <a:p>
            <a:pPr marL="342900" indent="-342900" eaLnBrk="1" hangingPunct="1"/>
            <a:r>
              <a:rPr lang="cy-GB" altLang="en-US" sz="4400" i="1" dirty="0" smtClean="0"/>
              <a:t>Tynnwch lun a disgrifiwch y llun</a:t>
            </a:r>
            <a:endParaRPr lang="cy-GB" altLang="en-US" sz="4400" i="1" dirty="0"/>
          </a:p>
          <a:p>
            <a:pPr marL="342900" indent="-342900" eaLnBrk="1" hangingPunct="1"/>
            <a:endParaRPr lang="cy-GB" altLang="en-US" sz="4400" dirty="0"/>
          </a:p>
          <a:p>
            <a:pPr marL="342900" indent="-342900" eaLnBrk="1" hangingPunct="1"/>
            <a:endParaRPr lang="en-GB" altLang="en-US" sz="1800" dirty="0"/>
          </a:p>
        </p:txBody>
      </p:sp>
      <p:sp>
        <p:nvSpPr>
          <p:cNvPr id="47116" name="Rectangle 4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3085" name="Text Box 4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3086" name="Picture 44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7119" name="Rectangle 45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1534" name="Text Box 46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3089" name="Picture 47" descr="88231323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23449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450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cs typeface="Arial" panose="020B0604020202020204" pitchFamily="34" charset="0"/>
              </a:rPr>
              <a:t>Patrymau</a:t>
            </a:r>
            <a:endParaRPr lang="en-GB" altLang="en-US" sz="36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95288" y="2997200"/>
            <a:ext cx="73453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>
                <a:solidFill>
                  <a:srgbClr val="FF0000"/>
                </a:solidFill>
              </a:rPr>
              <a:t>Beth sy’n bod?</a:t>
            </a:r>
          </a:p>
          <a:p>
            <a:pPr eaLnBrk="1" hangingPunct="1"/>
            <a:r>
              <a:rPr lang="cy-GB" altLang="en-US"/>
              <a:t>	</a:t>
            </a:r>
            <a:r>
              <a:rPr lang="cy-GB" altLang="en-US" i="1"/>
              <a:t>What’s the matter? </a:t>
            </a:r>
          </a:p>
          <a:p>
            <a:pPr eaLnBrk="1" hangingPunct="1"/>
            <a:endParaRPr lang="cy-GB" altLang="en-US" i="1"/>
          </a:p>
          <a:p>
            <a:pPr eaLnBrk="1" hangingPunct="1"/>
            <a:r>
              <a:rPr lang="cy-GB" altLang="en-US" i="1">
                <a:solidFill>
                  <a:srgbClr val="0066FF"/>
                </a:solidFill>
              </a:rPr>
              <a:t>Mae </a:t>
            </a:r>
            <a:r>
              <a:rPr lang="cy-GB" altLang="en-US" i="1" u="sng">
                <a:solidFill>
                  <a:srgbClr val="0066FF"/>
                </a:solidFill>
              </a:rPr>
              <a:t>llaw </a:t>
            </a:r>
            <a:r>
              <a:rPr lang="cy-GB" altLang="en-US" b="1" i="1" u="sng">
                <a:solidFill>
                  <a:srgbClr val="0066FF"/>
                </a:solidFill>
              </a:rPr>
              <a:t>d</a:t>
            </a:r>
            <a:r>
              <a:rPr lang="cy-GB" altLang="en-US" i="1" u="sng">
                <a:solidFill>
                  <a:srgbClr val="0066FF"/>
                </a:solidFill>
              </a:rPr>
              <a:t>ost</a:t>
            </a:r>
            <a:r>
              <a:rPr lang="cy-GB" altLang="en-US" i="1">
                <a:solidFill>
                  <a:srgbClr val="0066FF"/>
                </a:solidFill>
              </a:rPr>
              <a:t> ‘da fi.</a:t>
            </a:r>
          </a:p>
          <a:p>
            <a:pPr eaLnBrk="1" hangingPunct="1"/>
            <a:r>
              <a:rPr lang="cy-GB" altLang="en-US" i="1"/>
              <a:t>	I have a </a:t>
            </a:r>
            <a:r>
              <a:rPr lang="cy-GB" altLang="en-US" i="1" u="sng"/>
              <a:t>bad hand</a:t>
            </a:r>
            <a:r>
              <a:rPr lang="cy-GB" altLang="en-US" i="1"/>
              <a:t>.</a:t>
            </a:r>
            <a:endParaRPr lang="en-GB" altLang="en-US" i="1"/>
          </a:p>
        </p:txBody>
      </p:sp>
      <p:grpSp>
        <p:nvGrpSpPr>
          <p:cNvPr id="4096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4097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097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3687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096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096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6874" name="Rectangle 12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4509" name="Text Box 13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0972" name="Picture 14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4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499" grpId="0" animBg="1"/>
      <p:bldP spid="2345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232451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245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altLang="en-US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cs typeface="Arial" panose="020B0604020202020204" pitchFamily="34" charset="0"/>
              </a:rPr>
              <a:t>Gramadeg</a:t>
            </a:r>
            <a:endParaRPr lang="en-GB" altLang="en-US" sz="36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grpSp>
        <p:nvGrpSpPr>
          <p:cNvPr id="3072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077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3077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2970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3072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3072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29706" name="Rectangle 12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2461" name="Text Box 13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30732" name="Picture 14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33" name="Control 15"/>
          <p:cNvSpPr>
            <a:spLocks noChangeArrowheads="1" noChangeShapeType="1"/>
          </p:cNvSpPr>
          <p:nvPr/>
        </p:nvSpPr>
        <p:spPr bwMode="auto">
          <a:xfrm>
            <a:off x="7194550" y="4098925"/>
            <a:ext cx="2592388" cy="17192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30734" name="Control 58"/>
          <p:cNvSpPr>
            <a:spLocks noChangeArrowheads="1" noChangeShapeType="1"/>
          </p:cNvSpPr>
          <p:nvPr/>
        </p:nvSpPr>
        <p:spPr bwMode="auto">
          <a:xfrm>
            <a:off x="7343775" y="5159375"/>
            <a:ext cx="2447925" cy="17970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aphicFrame>
        <p:nvGraphicFramePr>
          <p:cNvPr id="232660" name="Group 212"/>
          <p:cNvGraphicFramePr>
            <a:graphicFrameLocks noGrp="1"/>
          </p:cNvGraphicFramePr>
          <p:nvPr/>
        </p:nvGraphicFramePr>
        <p:xfrm>
          <a:off x="1403350" y="3213100"/>
          <a:ext cx="6192838" cy="2682240"/>
        </p:xfrm>
        <a:graphic>
          <a:graphicData uri="http://schemas.openxmlformats.org/drawingml/2006/table">
            <a:tbl>
              <a:tblPr/>
              <a:tblGrid>
                <a:gridCol w="1911350"/>
                <a:gridCol w="2603500"/>
                <a:gridCol w="1677988"/>
              </a:tblGrid>
              <a:tr h="315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Mae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pen tost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fi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gwddw tost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ti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Does dim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bola tost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fe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cefn tost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hi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braich </a:t>
                      </a:r>
                      <a:r>
                        <a:rPr kumimoji="0" lang="cy-GB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ni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clust </a:t>
                      </a:r>
                      <a:r>
                        <a:rPr kumimoji="0" lang="cy-GB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chi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clustiau tost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nhw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troed </a:t>
                      </a:r>
                      <a:r>
                        <a:rPr kumimoji="0" lang="cy-GB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ost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Jac</a:t>
                      </a:r>
                      <a:endParaRPr kumimoji="0" lang="cy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2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2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2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51" grpId="0" animBg="1"/>
      <p:bldP spid="2324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23552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552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cs typeface="Arial" panose="020B0604020202020204" pitchFamily="34" charset="0"/>
              </a:rPr>
              <a:t>Patrymau</a:t>
            </a:r>
            <a:endParaRPr lang="en-GB" altLang="en-US" sz="36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395288" y="2997200"/>
            <a:ext cx="73453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>
                <a:solidFill>
                  <a:srgbClr val="FF0000"/>
                </a:solidFill>
              </a:rPr>
              <a:t>Wyt ti’n teimlo’n dost?</a:t>
            </a:r>
          </a:p>
          <a:p>
            <a:pPr eaLnBrk="1" hangingPunct="1"/>
            <a:r>
              <a:rPr lang="cy-GB" altLang="en-US"/>
              <a:t>	</a:t>
            </a:r>
            <a:r>
              <a:rPr lang="cy-GB" altLang="en-US" i="1"/>
              <a:t>Do you feel ill? </a:t>
            </a:r>
          </a:p>
          <a:p>
            <a:pPr eaLnBrk="1" hangingPunct="1"/>
            <a:endParaRPr lang="cy-GB" altLang="en-US" i="1"/>
          </a:p>
          <a:p>
            <a:pPr eaLnBrk="1" hangingPunct="1"/>
            <a:r>
              <a:rPr lang="cy-GB" altLang="en-US" i="1">
                <a:solidFill>
                  <a:srgbClr val="0066FF"/>
                </a:solidFill>
              </a:rPr>
              <a:t>Ydw, mae </a:t>
            </a:r>
            <a:r>
              <a:rPr lang="cy-GB" altLang="en-US" i="1" u="sng">
                <a:solidFill>
                  <a:srgbClr val="0066FF"/>
                </a:solidFill>
              </a:rPr>
              <a:t>cefn tost</a:t>
            </a:r>
            <a:r>
              <a:rPr lang="cy-GB" altLang="en-US" i="1">
                <a:solidFill>
                  <a:srgbClr val="0066FF"/>
                </a:solidFill>
              </a:rPr>
              <a:t> ‘da fi.</a:t>
            </a:r>
          </a:p>
          <a:p>
            <a:pPr eaLnBrk="1" hangingPunct="1"/>
            <a:r>
              <a:rPr lang="cy-GB" altLang="en-US" i="1"/>
              <a:t>	Yes, I have a </a:t>
            </a:r>
            <a:r>
              <a:rPr lang="cy-GB" altLang="en-US" i="1" u="sng"/>
              <a:t>bad back</a:t>
            </a:r>
            <a:r>
              <a:rPr lang="cy-GB" altLang="en-US" i="1"/>
              <a:t>.</a:t>
            </a:r>
            <a:endParaRPr lang="en-GB" altLang="en-US" i="1"/>
          </a:p>
        </p:txBody>
      </p:sp>
      <p:grpSp>
        <p:nvGrpSpPr>
          <p:cNvPr id="4199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4199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199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3789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199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199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7898" name="Rectangle 12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5533" name="Text Box 13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1996" name="Picture 14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5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23" grpId="0" animBg="1"/>
      <p:bldP spid="2355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236547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6548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r" eaLnBrk="1" hangingPunct="1">
              <a:defRPr/>
            </a:pPr>
            <a:r>
              <a:rPr lang="en-GB" altLang="en-US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cs typeface="Arial" panose="020B0604020202020204" pitchFamily="34" charset="0"/>
              </a:rPr>
              <a:t>Patrymau</a:t>
            </a:r>
            <a:endParaRPr lang="en-GB" altLang="en-US" sz="360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395288" y="2802017"/>
            <a:ext cx="7345362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eaLnBrk="1" hangingPunct="1"/>
            <a:r>
              <a:rPr lang="cy-GB" altLang="en-US" dirty="0" smtClean="0">
                <a:solidFill>
                  <a:srgbClr val="990099"/>
                </a:solidFill>
              </a:rPr>
              <a:t>Mae cefn tost ‘da fe.</a:t>
            </a:r>
          </a:p>
          <a:p>
            <a:pPr eaLnBrk="1" hangingPunct="1"/>
            <a:r>
              <a:rPr lang="cy-GB" altLang="en-US" dirty="0" smtClean="0">
                <a:solidFill>
                  <a:srgbClr val="990099"/>
                </a:solidFill>
              </a:rPr>
              <a:t>Does </a:t>
            </a:r>
            <a:r>
              <a:rPr lang="cy-GB" altLang="en-US" dirty="0">
                <a:solidFill>
                  <a:srgbClr val="990099"/>
                </a:solidFill>
              </a:rPr>
              <a:t>dim cefn tost ‘da fe. </a:t>
            </a:r>
            <a:r>
              <a:rPr lang="cy-GB" altLang="en-US" i="1" dirty="0">
                <a:solidFill>
                  <a:srgbClr val="990099"/>
                </a:solidFill>
              </a:rPr>
              <a:t> </a:t>
            </a:r>
          </a:p>
          <a:p>
            <a:pPr eaLnBrk="1" hangingPunct="1"/>
            <a:endParaRPr lang="en-GB" altLang="en-US" dirty="0">
              <a:solidFill>
                <a:srgbClr val="990099"/>
              </a:solidFill>
            </a:endParaRPr>
          </a:p>
          <a:p>
            <a:pPr eaLnBrk="1" hangingPunct="1"/>
            <a:r>
              <a:rPr lang="en-GB" altLang="en-US" dirty="0"/>
              <a:t> 	</a:t>
            </a:r>
            <a:r>
              <a:rPr lang="en-GB" altLang="en-US" dirty="0" smtClean="0"/>
              <a:t>He has got backache</a:t>
            </a:r>
          </a:p>
          <a:p>
            <a:pPr eaLnBrk="1" hangingPunct="1"/>
            <a:r>
              <a:rPr lang="en-GB" altLang="en-US" i="1" dirty="0" smtClean="0"/>
              <a:t>	</a:t>
            </a:r>
            <a:r>
              <a:rPr lang="cy-GB" altLang="en-US" i="1" dirty="0" smtClean="0"/>
              <a:t>He </a:t>
            </a:r>
            <a:r>
              <a:rPr lang="cy-GB" altLang="en-US" i="1" dirty="0"/>
              <a:t>hasn’t got backache.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grpSp>
        <p:nvGrpSpPr>
          <p:cNvPr id="4301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4302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302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3891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301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301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38922" name="Rectangle 12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36557" name="Text Box 13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3020" name="Picture 14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6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47" grpId="0" animBg="1"/>
      <p:bldP spid="23654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48131" name="Control 3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48132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8171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8172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48133" name="Control 7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4038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8135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8136" name="Picture 1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4041" name="Rectangle 11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41676" name="Text Box 12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8139" name="Picture 13" descr="88231323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40" name="Control 14"/>
          <p:cNvSpPr>
            <a:spLocks noChangeArrowheads="1" noChangeShapeType="1"/>
          </p:cNvSpPr>
          <p:nvPr/>
        </p:nvSpPr>
        <p:spPr bwMode="auto">
          <a:xfrm>
            <a:off x="6861175" y="3025775"/>
            <a:ext cx="2909888" cy="21558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pic>
        <p:nvPicPr>
          <p:cNvPr id="48141" name="Picture 41" descr="32762301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110357">
            <a:off x="34925" y="101600"/>
            <a:ext cx="1152525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42" name="Control 42"/>
          <p:cNvSpPr>
            <a:spLocks noChangeArrowheads="1" noChangeShapeType="1"/>
          </p:cNvSpPr>
          <p:nvPr/>
        </p:nvSpPr>
        <p:spPr bwMode="auto">
          <a:xfrm>
            <a:off x="6967538" y="4484688"/>
            <a:ext cx="2735262" cy="24780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aphicFrame>
        <p:nvGraphicFramePr>
          <p:cNvPr id="241771" name="Group 107"/>
          <p:cNvGraphicFramePr>
            <a:graphicFrameLocks noGrp="1"/>
          </p:cNvGraphicFramePr>
          <p:nvPr/>
        </p:nvGraphicFramePr>
        <p:xfrm>
          <a:off x="250825" y="981075"/>
          <a:ext cx="7273925" cy="5120640"/>
        </p:xfrm>
        <a:graphic>
          <a:graphicData uri="http://schemas.openxmlformats.org/drawingml/2006/table">
            <a:tbl>
              <a:tblPr/>
              <a:tblGrid>
                <a:gridCol w="1455738"/>
                <a:gridCol w="5818187"/>
              </a:tblGrid>
              <a:tr h="29845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Beth sy’n bod?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Bore da.  Beth sy’n bod?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O!  Dw i’n dost.  Dw i’n dost iawn.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pen tost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Oes, mae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pen tost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fi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bola tost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Oes, mae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bola tost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fi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clust dost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Oes, mae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clust dost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fi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gwddw tost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Oes, mae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gwddw tost 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‘da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fi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Oes,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cefn tost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ti</a:t>
                      </a:r>
                      <a:r>
                        <a:rPr kumimoji="0" lang="cy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Claf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Nac oes, does dim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cefn tost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 ‘da </a:t>
                      </a:r>
                      <a:r>
                        <a:rPr kumimoji="0" lang="cy-GB" altLang="en-US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fi</a:t>
                      </a: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Doctor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cs typeface="Arial" panose="020B0604020202020204" pitchFamily="34" charset="0"/>
                        </a:rPr>
                        <a:t>Wel diolch byth!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49155" name="Control 6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49156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4917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4917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49157" name="Control 12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9158" name="Control 13"/>
          <p:cNvSpPr>
            <a:spLocks noChangeArrowheads="1" noChangeShapeType="1"/>
          </p:cNvSpPr>
          <p:nvPr/>
        </p:nvSpPr>
        <p:spPr bwMode="auto">
          <a:xfrm>
            <a:off x="5202238" y="5384800"/>
            <a:ext cx="4464050" cy="15922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pic>
        <p:nvPicPr>
          <p:cNvPr id="49159" name="Picture 14" descr="3265596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9160" name="Control 16"/>
          <p:cNvSpPr>
            <a:spLocks noChangeArrowheads="1" noChangeShapeType="1"/>
          </p:cNvSpPr>
          <p:nvPr/>
        </p:nvSpPr>
        <p:spPr bwMode="auto">
          <a:xfrm>
            <a:off x="4765675" y="4760913"/>
            <a:ext cx="4995863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9161" name="Control 17"/>
          <p:cNvSpPr>
            <a:spLocks noChangeArrowheads="1" noChangeShapeType="1"/>
          </p:cNvSpPr>
          <p:nvPr/>
        </p:nvSpPr>
        <p:spPr bwMode="auto">
          <a:xfrm>
            <a:off x="2236788" y="4722813"/>
            <a:ext cx="4995862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9162" name="Control 18"/>
          <p:cNvSpPr>
            <a:spLocks noChangeArrowheads="1" noChangeShapeType="1"/>
          </p:cNvSpPr>
          <p:nvPr/>
        </p:nvSpPr>
        <p:spPr bwMode="auto">
          <a:xfrm>
            <a:off x="4881563" y="4922838"/>
            <a:ext cx="4765675" cy="8286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49163" name="Rectangle 41"/>
          <p:cNvSpPr>
            <a:spLocks noChangeArrowheads="1"/>
          </p:cNvSpPr>
          <p:nvPr/>
        </p:nvSpPr>
        <p:spPr bwMode="auto">
          <a:xfrm>
            <a:off x="323850" y="2359025"/>
            <a:ext cx="70564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marL="342900" indent="-342900" eaLnBrk="1" hangingPunct="1"/>
            <a:r>
              <a:rPr lang="cy-GB" altLang="en-US" sz="4400" b="1" dirty="0"/>
              <a:t>Gweithgaredd </a:t>
            </a:r>
            <a:r>
              <a:rPr lang="cy-GB" altLang="en-US" sz="4400" b="1" dirty="0" smtClean="0"/>
              <a:t>4</a:t>
            </a:r>
            <a:endParaRPr lang="cy-GB" altLang="en-US" sz="4400" b="1" dirty="0"/>
          </a:p>
          <a:p>
            <a:pPr marL="342900" indent="-342900" eaLnBrk="1" hangingPunct="1"/>
            <a:endParaRPr lang="cy-GB" altLang="en-US" sz="4400" dirty="0"/>
          </a:p>
          <a:p>
            <a:pPr marL="342900" indent="-342900" eaLnBrk="1" hangingPunct="1"/>
            <a:r>
              <a:rPr lang="en-GB" altLang="en-US" sz="4400" dirty="0" smtClean="0"/>
              <a:t>Ail-</a:t>
            </a:r>
            <a:r>
              <a:rPr lang="en-GB" altLang="en-US" sz="4400" dirty="0" err="1" smtClean="0"/>
              <a:t>ysgrifennwch</a:t>
            </a:r>
            <a:r>
              <a:rPr lang="en-GB" altLang="en-US" sz="4400" dirty="0" smtClean="0"/>
              <a:t> y </a:t>
            </a:r>
            <a:r>
              <a:rPr lang="en-GB" altLang="en-US" sz="4400" dirty="0" err="1" smtClean="0"/>
              <a:t>ddialog</a:t>
            </a:r>
            <a:endParaRPr lang="en-GB" altLang="en-US" sz="4400" dirty="0"/>
          </a:p>
          <a:p>
            <a:pPr marL="342900" indent="-342900" eaLnBrk="1" hangingPunct="1"/>
            <a:r>
              <a:rPr lang="en-GB" altLang="en-US" sz="1800" dirty="0"/>
              <a:t> </a:t>
            </a:r>
          </a:p>
        </p:txBody>
      </p:sp>
      <p:sp>
        <p:nvSpPr>
          <p:cNvPr id="46092" name="Rectangle 4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9165" name="Text Box 4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49166" name="Picture 44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6095" name="Rectangle 45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1534" name="Text Box 46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49169" name="Picture 47" descr="88231323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/>
          </a:p>
        </p:txBody>
      </p:sp>
      <p:sp>
        <p:nvSpPr>
          <p:cNvPr id="51203" name="Control 6"/>
          <p:cNvSpPr>
            <a:spLocks noChangeArrowheads="1" noChangeShapeType="1"/>
          </p:cNvSpPr>
          <p:nvPr/>
        </p:nvSpPr>
        <p:spPr bwMode="auto">
          <a:xfrm>
            <a:off x="5176838" y="3108325"/>
            <a:ext cx="4537075" cy="16557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grpSp>
        <p:nvGrpSpPr>
          <p:cNvPr id="51204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5121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  <p:pic>
          <p:nvPicPr>
            <p:cNvPr id="51219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</p:spPr>
        </p:pic>
      </p:grpSp>
      <p:sp>
        <p:nvSpPr>
          <p:cNvPr id="51205" name="Control 12"/>
          <p:cNvSpPr>
            <a:spLocks noChangeArrowheads="1" noChangeShapeType="1"/>
          </p:cNvSpPr>
          <p:nvPr/>
        </p:nvSpPr>
        <p:spPr bwMode="auto">
          <a:xfrm>
            <a:off x="5014913" y="3138488"/>
            <a:ext cx="4765675" cy="17700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51206" name="Control 13"/>
          <p:cNvSpPr>
            <a:spLocks noChangeArrowheads="1" noChangeShapeType="1"/>
          </p:cNvSpPr>
          <p:nvPr/>
        </p:nvSpPr>
        <p:spPr bwMode="auto">
          <a:xfrm>
            <a:off x="5202238" y="5384800"/>
            <a:ext cx="4464050" cy="15922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pic>
        <p:nvPicPr>
          <p:cNvPr id="51207" name="Picture 14" descr="3265596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51208" name="Control 16"/>
          <p:cNvSpPr>
            <a:spLocks noChangeArrowheads="1" noChangeShapeType="1"/>
          </p:cNvSpPr>
          <p:nvPr/>
        </p:nvSpPr>
        <p:spPr bwMode="auto">
          <a:xfrm>
            <a:off x="4765675" y="4760913"/>
            <a:ext cx="4995863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51209" name="Control 17"/>
          <p:cNvSpPr>
            <a:spLocks noChangeArrowheads="1" noChangeShapeType="1"/>
          </p:cNvSpPr>
          <p:nvPr/>
        </p:nvSpPr>
        <p:spPr bwMode="auto">
          <a:xfrm>
            <a:off x="2236788" y="4722813"/>
            <a:ext cx="4995862" cy="115411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51210" name="Control 18"/>
          <p:cNvSpPr>
            <a:spLocks noChangeArrowheads="1" noChangeShapeType="1"/>
          </p:cNvSpPr>
          <p:nvPr/>
        </p:nvSpPr>
        <p:spPr bwMode="auto">
          <a:xfrm>
            <a:off x="4881563" y="4922838"/>
            <a:ext cx="4765675" cy="8286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eaLnBrk="1" hangingPunct="1"/>
            <a:endParaRPr lang="en-US"/>
          </a:p>
        </p:txBody>
      </p:sp>
      <p:sp>
        <p:nvSpPr>
          <p:cNvPr id="51211" name="Rectangle 41"/>
          <p:cNvSpPr>
            <a:spLocks noChangeArrowheads="1"/>
          </p:cNvSpPr>
          <p:nvPr/>
        </p:nvSpPr>
        <p:spPr bwMode="auto">
          <a:xfrm>
            <a:off x="323850" y="1143258"/>
            <a:ext cx="7056438" cy="4739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marL="342900" indent="-342900" eaLnBrk="1" hangingPunct="1"/>
            <a:r>
              <a:rPr lang="cy-GB" altLang="en-US" sz="4400" b="1" dirty="0"/>
              <a:t>Gweithgaredd </a:t>
            </a:r>
            <a:r>
              <a:rPr lang="cy-GB" altLang="en-US" sz="4400" b="1" dirty="0" smtClean="0"/>
              <a:t>6</a:t>
            </a:r>
            <a:endParaRPr lang="cy-GB" altLang="en-US" sz="4400" b="1" dirty="0"/>
          </a:p>
          <a:p>
            <a:pPr marL="342900" indent="-342900" eaLnBrk="1" hangingPunct="1"/>
            <a:endParaRPr lang="cy-GB" altLang="en-US" sz="4400" dirty="0"/>
          </a:p>
          <a:p>
            <a:pPr marL="342900" indent="-342900" eaLnBrk="1" hangingPunct="1"/>
            <a:r>
              <a:rPr lang="cy-GB" altLang="en-US" sz="4400" dirty="0"/>
              <a:t>Rhaid i un disgybl </a:t>
            </a:r>
            <a:r>
              <a:rPr lang="cy-GB" altLang="en-US" sz="4400" dirty="0" smtClean="0"/>
              <a:t>teimio </a:t>
            </a:r>
            <a:r>
              <a:rPr lang="cy-GB" altLang="en-US" sz="4400" dirty="0"/>
              <a:t>afiechyd, e.e. cefn tost. Rhaid i’r disgyblion </a:t>
            </a:r>
            <a:r>
              <a:rPr lang="cy-GB" altLang="en-US" sz="4400" dirty="0" smtClean="0"/>
              <a:t>chwarae rôl yn y meddygfa.</a:t>
            </a:r>
            <a:r>
              <a:rPr lang="en-GB" altLang="en-US" sz="4400" dirty="0"/>
              <a:t> </a:t>
            </a:r>
          </a:p>
        </p:txBody>
      </p:sp>
      <p:sp>
        <p:nvSpPr>
          <p:cNvPr id="49164" name="Rectangle 4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1213" name="Text Box 4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  <p:txBody>
          <a:bodyPr lIns="36576" tIns="36576" rIns="36576" bIns="36576"/>
          <a:lstStyle/>
          <a:p>
            <a:pPr algn="ctr" eaLnBrk="1" hangingPunct="1"/>
            <a:r>
              <a:rPr lang="en-GB" altLang="en-US" sz="2200" b="1">
                <a:solidFill>
                  <a:srgbClr val="990099"/>
                </a:solidFill>
              </a:rPr>
              <a:t>Cam 1</a:t>
            </a:r>
            <a:endParaRPr lang="en-GB" altLang="en-US" sz="1800">
              <a:solidFill>
                <a:srgbClr val="990099"/>
              </a:solidFill>
            </a:endParaRPr>
          </a:p>
        </p:txBody>
      </p:sp>
      <p:pic>
        <p:nvPicPr>
          <p:cNvPr id="51214" name="Picture 44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</p:spPr>
      </p:pic>
      <p:sp>
        <p:nvSpPr>
          <p:cNvPr id="49167" name="Rectangle 45"/>
          <p:cNvSpPr>
            <a:spLocks noChangeArrowheads="1"/>
          </p:cNvSpPr>
          <p:nvPr/>
        </p:nvSpPr>
        <p:spPr bwMode="auto">
          <a:xfrm>
            <a:off x="6084888" y="115888"/>
            <a:ext cx="30591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91534" name="Text Box 46"/>
          <p:cNvSpPr txBox="1">
            <a:spLocks noChangeArrowheads="1"/>
          </p:cNvSpPr>
          <p:nvPr/>
        </p:nvSpPr>
        <p:spPr bwMode="auto">
          <a:xfrm>
            <a:off x="6372225" y="188913"/>
            <a:ext cx="269875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36576" tIns="36576" rIns="36576" bIns="36576"/>
          <a:lstStyle/>
          <a:p>
            <a:pPr algn="ctr" eaLnBrk="1" hangingPunct="1">
              <a:defRPr/>
            </a:pPr>
            <a:r>
              <a:rPr lang="en-GB" altLang="en-US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Y CORFF</a:t>
            </a:r>
            <a:endParaRPr lang="en-GB" altLang="en-US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51217" name="Picture 47" descr="88231323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5600" y="0"/>
            <a:ext cx="122713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339</Words>
  <Application>Microsoft Office PowerPoint</Application>
  <PresentationFormat>On-screen Show (4:3)</PresentationFormat>
  <Paragraphs>156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Default Design</vt:lpstr>
      <vt:lpstr>Slide 1</vt:lpstr>
      <vt:lpstr>Slide 2</vt:lpstr>
      <vt:lpstr>Slide 3</vt:lpstr>
      <vt:lpstr>Slide 4</vt:lpstr>
      <vt:lpstr>Slide 5</vt:lpstr>
      <vt:lpstr>Gweithgaredd 2 - Tynnwch lun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Research Machines plc.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</cp:lastModifiedBy>
  <cp:revision>166</cp:revision>
  <dcterms:created xsi:type="dcterms:W3CDTF">2009-02-16T19:58:08Z</dcterms:created>
  <dcterms:modified xsi:type="dcterms:W3CDTF">2016-03-08T15:15:57Z</dcterms:modified>
</cp:coreProperties>
</file>