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B6BD431-C1C0-4E7D-BF3D-1ABA5D13B3BF}">
          <p14:sldIdLst>
            <p14:sldId id="256"/>
            <p14:sldId id="259"/>
            <p14:sldId id="260"/>
          </p14:sldIdLst>
        </p14:section>
        <p14:section name="Untitled Section" id="{3A68D687-8779-40E4-8534-A5630F98ABFD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A15180-AC11-44D0-8FA0-905B0D928938}" v="1" dt="2023-02-17T20:16:11.7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H" userId="b4365ed228776309" providerId="LiveId" clId="{F4A15180-AC11-44D0-8FA0-905B0D928938}"/>
    <pc:docChg chg="delSld modSld modSection">
      <pc:chgData name="Marina H" userId="b4365ed228776309" providerId="LiveId" clId="{F4A15180-AC11-44D0-8FA0-905B0D928938}" dt="2023-02-17T20:16:11.775" v="2" actId="1076"/>
      <pc:docMkLst>
        <pc:docMk/>
      </pc:docMkLst>
      <pc:sldChg chg="del">
        <pc:chgData name="Marina H" userId="b4365ed228776309" providerId="LiveId" clId="{F4A15180-AC11-44D0-8FA0-905B0D928938}" dt="2023-02-17T20:12:52.339" v="0" actId="2696"/>
        <pc:sldMkLst>
          <pc:docMk/>
          <pc:sldMk cId="1530241710" sldId="257"/>
        </pc:sldMkLst>
      </pc:sldChg>
      <pc:sldChg chg="del">
        <pc:chgData name="Marina H" userId="b4365ed228776309" providerId="LiveId" clId="{F4A15180-AC11-44D0-8FA0-905B0D928938}" dt="2023-02-17T20:12:55.789" v="1" actId="2696"/>
        <pc:sldMkLst>
          <pc:docMk/>
          <pc:sldMk cId="3812678748" sldId="258"/>
        </pc:sldMkLst>
      </pc:sldChg>
      <pc:sldChg chg="modSp">
        <pc:chgData name="Marina H" userId="b4365ed228776309" providerId="LiveId" clId="{F4A15180-AC11-44D0-8FA0-905B0D928938}" dt="2023-02-17T20:16:11.775" v="2" actId="1076"/>
        <pc:sldMkLst>
          <pc:docMk/>
          <pc:sldMk cId="1831811039" sldId="259"/>
        </pc:sldMkLst>
        <pc:picChg chg="mod">
          <ac:chgData name="Marina H" userId="b4365ed228776309" providerId="LiveId" clId="{F4A15180-AC11-44D0-8FA0-905B0D928938}" dt="2023-02-17T20:16:11.775" v="2" actId="1076"/>
          <ac:picMkLst>
            <pc:docMk/>
            <pc:sldMk cId="1831811039" sldId="259"/>
            <ac:picMk id="1026" creationId="{5C21B7B0-D56E-DED0-4806-926CDEC498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1F3A5-6AD6-CA80-DD2B-94CA9514A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6CDDA9-A26C-09F8-5B07-9C7057B91D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84781-1807-6EEE-0830-3FE584C92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98D402-09C6-EBF8-DFFE-569B43E25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961E4-99DB-3151-CA54-B7007F07B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17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6B4BE-0721-0BBF-A94E-250987880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718E1-4E3A-88EB-1959-ECE6D7738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8B6DC-D4C3-F384-ADC7-9E81FF60A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50659-6C46-6D48-1B04-8BA1B1DA5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3554D-8C44-F8D2-C045-51EDEC087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4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E82E0-5230-EAE0-4C39-DAA5BA0A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91572E-9D40-0DC2-663C-60D82C3E1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1AC8E-8375-499D-674C-0D6AE649B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21B19-27D6-07DF-9417-BF43A3242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5F564-2EA2-608F-E656-2926AA9B7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9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56113-D07A-C328-3065-2E742FB81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0A469-B152-5786-D234-A9074C9E18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2D2AE-D51A-109C-7077-DB5BDDBB69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5EC-BC7E-3AD4-8D8D-7D295CEA3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46876B-6422-E495-DB62-D38ABD73A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4519C5-F10D-5F14-6E21-6FDD88889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51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31A23-5CEC-55B1-40E6-19B705584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6C6E5-271C-A84D-873B-BFE02A2413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D8059-782E-9C2B-4DE4-855BC18218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4387DE-D400-010B-2C33-C8EBA4745D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7958B6-1046-87D2-6ED4-C82627DBAF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C188E2-F0C0-5CEC-26A7-B40AF6226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16FC36-1532-E275-D8E7-30A398649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D29272-20D4-828E-06A0-047CED4A7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066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6F532-CB0D-508D-47E1-9A88C8A0F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E6D026-834A-44CA-571E-320AD416A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A9A23B-ADD8-E3B2-589A-7B69616C7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A39E61-521F-D6C0-7F69-8F87AB54D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031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18B54-9488-EFE4-062C-BD672AA31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8375B4-9BD2-4601-9445-24D5AEE0D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BDDC0-D44E-86E6-85F9-F5CF6D06B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66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7913A-CC20-4E36-022E-184B14589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8F788-C40A-9679-DB42-96B9243A3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C67D50-9502-4E55-0B23-4B32298554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E759F-2B8A-7EDC-D41D-ED33BA12D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3310D-EBC7-76F7-7DB5-6234D0459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C75F48-607C-4E51-F60C-B51DA10CA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88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98EDD-51C7-D574-B0D1-44C2078E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B22F4D-AF1C-BAAA-93FF-2A9CCB737D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A37479-AD33-1ED9-ED75-460651495D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9F2BC-3F86-CADA-4482-5EA8CFE5F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35D123-46E1-A858-33B4-5BED9DCF6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54F05-EDCD-B583-886F-FC44E7772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599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9D565-5555-42B5-C391-F562BB192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A6026-A48F-B643-9D2C-CC950E0418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321F1-F0A6-4644-C7F2-9DB9251D9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E43AB-913F-BC14-B8F9-D2D0DCC1B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624DC-8EBD-893C-8103-9084540A2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76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6CC442-AC26-34A6-1C2D-51C6D7C05A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CBF6BF-C4A5-DB77-C622-076BE4D2BE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9BA0-9B16-0C0E-94B1-B9CA44389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4978B-D45E-438D-4873-7136BDC20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09EBF-2EAF-EF99-DD03-D8911DEBF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168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7DF8B9-E564-6FF2-4177-D99D1F35F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CA98F-217E-246C-92F0-DA95F8011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50C0A-7914-197A-329B-A8B295B430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4B082-D271-433B-B364-1F5B15C6444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3D00F-13C0-4A6D-4510-15D9EE1131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DBBAB-9200-2911-8E5F-41C5D0D72F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72D5B-F82E-4B47-9CDB-7DE7A7F00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58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indigodining.com/marco-pierre-white-steakhouse" TargetMode="External"/><Relationship Id="rId2" Type="http://schemas.openxmlformats.org/officeDocument/2006/relationships/hyperlink" Target="https://www.pixelstalk.net/heart-background-free-download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owns-restaurants.co.uk/restaurants/wales/cardiff#/" TargetMode="External"/><Relationship Id="rId4" Type="http://schemas.openxmlformats.org/officeDocument/2006/relationships/hyperlink" Target="https://theivycardiff.com/men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8CC0F8C-7AAF-4312-078F-52561355C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341120"/>
            <a:ext cx="10515600" cy="177165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VALENTINE’S DAY MENU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C183FC1-402D-DD63-5C98-28BD6ABBE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51680"/>
            <a:ext cx="10515600" cy="1771649"/>
          </a:xfrm>
        </p:spPr>
        <p:txBody>
          <a:bodyPr>
            <a:noAutofit/>
          </a:bodyPr>
          <a:lstStyle/>
          <a:p>
            <a:r>
              <a:rPr lang="en-US" sz="18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STELUTA MARINA HANEA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18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ID: 2212027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18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Course Name: </a:t>
            </a:r>
            <a:r>
              <a:rPr lang="en-US" sz="18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FOOD AND BEVERAGE OPERATIONS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BMIH4002</a:t>
            </a:r>
          </a:p>
          <a:p>
            <a:r>
              <a:rPr lang="en-US" sz="18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LECTURER: TRISTAN HAWKINS</a:t>
            </a: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59300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allpaper for Valentine's Day - Hearts on the wall">
            <a:extLst>
              <a:ext uri="{FF2B5EF4-FFF2-40B4-BE49-F238E27FC236}">
                <a16:creationId xmlns:a16="http://schemas.microsoft.com/office/drawing/2014/main" id="{5C21B7B0-D56E-DED0-4806-926CDEC498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793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583C187-BEA8-1148-0923-E7F153D07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16834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</a:rPr>
              <a:t>VALENTINE’S DAY dinner menu </a:t>
            </a:r>
            <a:br>
              <a:rPr lang="en-GB" sz="3200" b="1" i="1" dirty="0">
                <a:solidFill>
                  <a:schemeClr val="bg1"/>
                </a:solidFill>
              </a:rPr>
            </a:br>
            <a:r>
              <a:rPr lang="en-GB" sz="3200" b="1" i="1" dirty="0">
                <a:solidFill>
                  <a:schemeClr val="bg1"/>
                </a:solidFill>
              </a:rPr>
              <a:t>45£ per person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6FF698-9F31-BF09-6819-C66B27409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4846"/>
            <a:ext cx="10515600" cy="164510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600" b="1" dirty="0">
                <a:solidFill>
                  <a:schemeClr val="bg1"/>
                </a:solidFill>
              </a:rPr>
              <a:t>STARTERS</a:t>
            </a:r>
          </a:p>
          <a:p>
            <a:pPr marL="0" indent="0" algn="ctr">
              <a:buNone/>
            </a:pPr>
            <a:r>
              <a:rPr lang="en-GB" sz="19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SPICY SALMON TARTAR WITH AVOCADO 200G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Salmon fillet tartar with avocado, chia seeds, mustard, capers, coriander endive, ginger, and wasabi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(Allergens: fish, mustard)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MUSHROOM CARPACCIO 200G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Raw sliced brown mushrooms served on a base of hummus, dried tomatoes, pepper puree and smoked paprika.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(Allergens: sesame)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4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 COURSE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PORK TENDERLOIN IN PISTACHIO CRUST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Pork tenderloin in pistachio crust with carrot celery root puree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(Allergens: nuts, celery)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RIGATONI PASTA WITH EGGPLANTS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Rigatoni </a:t>
            </a:r>
            <a:r>
              <a:rPr lang="en-GB" sz="17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pasta </a:t>
            </a: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eggplants, cherry, tofu, tomato sauce, garlic, and basil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(Allergens: cereals )</a:t>
            </a:r>
          </a:p>
          <a:p>
            <a:pPr marL="0" indent="0" algn="ctr">
              <a:buNone/>
            </a:pPr>
            <a:endParaRPr lang="en-GB" sz="14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14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DESERT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PASSION TIRAMISU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Savoiardi</a:t>
            </a: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biscuits, mascarpone, passion fruit, wild berries 200g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(Allergens: gluten, eggs, milk 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1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PASSION TIRAMISU VEGAN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gluten-free, coconut milk cream, passion fruit, wild berries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4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DRINKS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 wine: SANTA MARGHERITA Pinot Grigio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 wine: BANFI – Toscana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4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have a food allergy or intolerance, please let us know before placing your order. Not all the ingredients are listed on the menu and we cannot guarantee the total absence of allergens.</a:t>
            </a:r>
            <a:endParaRPr lang="en-GB" sz="14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7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7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4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14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1800" i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2000" b="1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2000" b="1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20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811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A66B-078E-34BC-E187-971434998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79195"/>
          </a:xfrm>
        </p:spPr>
        <p:txBody>
          <a:bodyPr>
            <a:normAutofit/>
          </a:bodyPr>
          <a:lstStyle/>
          <a:p>
            <a:r>
              <a:rPr lang="en-GB" sz="1800" b="1" dirty="0"/>
              <a:t>REFERENCES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B2F6-2AB2-85FF-6363-043F36E24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626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>
                <a:hlinkClick r:id="rId2"/>
              </a:rPr>
              <a:t>Heart Background free download - </a:t>
            </a:r>
            <a:r>
              <a:rPr lang="en-US" sz="1600" dirty="0" err="1">
                <a:hlinkClick r:id="rId2"/>
              </a:rPr>
              <a:t>PixelsTalk.Net</a:t>
            </a:r>
            <a:endParaRPr lang="en-GB" sz="1600" dirty="0"/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6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Macro Pierre White Steakhouse Cardiff | About Us (hotelindigodining.com)</a:t>
            </a:r>
            <a:endParaRPr lang="en-GB" sz="1600" u="sng" dirty="0">
              <a:solidFill>
                <a:srgbClr val="0000FF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600" dirty="0">
                <a:hlinkClick r:id="rId4"/>
              </a:rPr>
              <a:t>Menus | The Ivy Cardiff</a:t>
            </a:r>
            <a:endParaRPr lang="en-GB" sz="1600" dirty="0"/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US" sz="1600" dirty="0">
                <a:hlinkClick r:id="rId5"/>
              </a:rPr>
              <a:t>Browns Restaurant in Cardiff – Brasserie &amp; Bar (browns-restaurants.co.uk)</a:t>
            </a:r>
            <a:endParaRPr lang="en-US" sz="1600" dirty="0"/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Weeks S. “ </a:t>
            </a:r>
            <a:r>
              <a:rPr lang="en-US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FOOD AND BEVERAGE SERVICE”, </a:t>
            </a: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 edition, 2020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71493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293</Words>
  <Application>Microsoft Office PowerPoint</Application>
  <PresentationFormat>Widescreen</PresentationFormat>
  <Paragraphs>64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VALENTINE’S DAY MENU </vt:lpstr>
      <vt:lpstr>VALENTINE’S DAY dinner menu  45£ per person </vt:lpstr>
      <vt:lpstr>REFERENCES 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VALENTINE’S DAY MENU </dc:title>
  <dc:creator>Marina H</dc:creator>
  <cp:lastModifiedBy>Marina H</cp:lastModifiedBy>
  <cp:revision>1</cp:revision>
  <dcterms:created xsi:type="dcterms:W3CDTF">2023-02-17T18:00:50Z</dcterms:created>
  <dcterms:modified xsi:type="dcterms:W3CDTF">2023-02-17T20:16:21Z</dcterms:modified>
</cp:coreProperties>
</file>