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63" d="100"/>
          <a:sy n="63" d="100"/>
        </p:scale>
        <p:origin x="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ish Giles" userId="23f25017e350fb86" providerId="LiveId" clId="{B82BEBFA-0C4D-4A11-A1FD-F7E66EC02A84}"/>
    <pc:docChg chg="undo custSel addSld delSld modSld modMainMaster">
      <pc:chgData name="Trish Giles" userId="23f25017e350fb86" providerId="LiveId" clId="{B82BEBFA-0C4D-4A11-A1FD-F7E66EC02A84}" dt="2021-03-26T09:30:47.467" v="5782" actId="14100"/>
      <pc:docMkLst>
        <pc:docMk/>
      </pc:docMkLst>
      <pc:sldChg chg="delSp setBg delDesignElem">
        <pc:chgData name="Trish Giles" userId="23f25017e350fb86" providerId="LiveId" clId="{B82BEBFA-0C4D-4A11-A1FD-F7E66EC02A84}" dt="2021-03-26T09:25:48.378" v="5256"/>
        <pc:sldMkLst>
          <pc:docMk/>
          <pc:sldMk cId="2758310024" sldId="256"/>
        </pc:sldMkLst>
        <pc:spChg chg="del">
          <ac:chgData name="Trish Giles" userId="23f25017e350fb86" providerId="LiveId" clId="{B82BEBFA-0C4D-4A11-A1FD-F7E66EC02A84}" dt="2021-03-23T14:00:13.095" v="4505"/>
          <ac:spMkLst>
            <pc:docMk/>
            <pc:sldMk cId="2758310024" sldId="256"/>
            <ac:spMk id="20" creationId="{8A95209C-5275-4E15-8EA7-7F42980ABF2D}"/>
          </ac:spMkLst>
        </pc:spChg>
        <pc:spChg chg="del">
          <ac:chgData name="Trish Giles" userId="23f25017e350fb86" providerId="LiveId" clId="{B82BEBFA-0C4D-4A11-A1FD-F7E66EC02A84}" dt="2021-03-23T14:00:13.095" v="4505"/>
          <ac:spMkLst>
            <pc:docMk/>
            <pc:sldMk cId="2758310024" sldId="256"/>
            <ac:spMk id="21" creationId="{4F2ED431-E304-4FF0-9F4E-032783C9D612}"/>
          </ac:spMkLst>
        </pc:spChg>
        <pc:spChg chg="del">
          <ac:chgData name="Trish Giles" userId="23f25017e350fb86" providerId="LiveId" clId="{B82BEBFA-0C4D-4A11-A1FD-F7E66EC02A84}" dt="2021-03-23T14:00:13.095" v="4505"/>
          <ac:spMkLst>
            <pc:docMk/>
            <pc:sldMk cId="2758310024" sldId="256"/>
            <ac:spMk id="22" creationId="{4E87FCFB-2CCE-460D-B3DD-557C8BD1B94A}"/>
          </ac:spMkLst>
        </pc:spChg>
      </pc:sldChg>
      <pc:sldChg chg="addSp delSp modSp mod modClrScheme chgLayout">
        <pc:chgData name="Trish Giles" userId="23f25017e350fb86" providerId="LiveId" clId="{B82BEBFA-0C4D-4A11-A1FD-F7E66EC02A84}" dt="2021-03-26T09:24:07.044" v="5247" actId="1076"/>
        <pc:sldMkLst>
          <pc:docMk/>
          <pc:sldMk cId="130829812" sldId="257"/>
        </pc:sldMkLst>
        <pc:spChg chg="mod ord">
          <ac:chgData name="Trish Giles" userId="23f25017e350fb86" providerId="LiveId" clId="{B82BEBFA-0C4D-4A11-A1FD-F7E66EC02A84}" dt="2021-03-26T09:21:05.008" v="4999" actId="700"/>
          <ac:spMkLst>
            <pc:docMk/>
            <pc:sldMk cId="130829812" sldId="257"/>
            <ac:spMk id="2" creationId="{8C96AA17-955C-47C1-962B-4BF0ABDED7BD}"/>
          </ac:spMkLst>
        </pc:spChg>
        <pc:spChg chg="mod ord">
          <ac:chgData name="Trish Giles" userId="23f25017e350fb86" providerId="LiveId" clId="{B82BEBFA-0C4D-4A11-A1FD-F7E66EC02A84}" dt="2021-03-26T09:21:23.712" v="5004" actId="27636"/>
          <ac:spMkLst>
            <pc:docMk/>
            <pc:sldMk cId="130829812" sldId="257"/>
            <ac:spMk id="3" creationId="{387F2F46-D3B0-49A4-9BC3-E474CE21EBCA}"/>
          </ac:spMkLst>
        </pc:spChg>
        <pc:spChg chg="add mod ord">
          <ac:chgData name="Trish Giles" userId="23f25017e350fb86" providerId="LiveId" clId="{B82BEBFA-0C4D-4A11-A1FD-F7E66EC02A84}" dt="2021-03-26T09:24:04.105" v="5246" actId="14100"/>
          <ac:spMkLst>
            <pc:docMk/>
            <pc:sldMk cId="130829812" sldId="257"/>
            <ac:spMk id="4" creationId="{221CB9DD-EB99-4634-AAFD-3F51EC648B06}"/>
          </ac:spMkLst>
        </pc:spChg>
        <pc:spChg chg="add del mod ord">
          <ac:chgData name="Trish Giles" userId="23f25017e350fb86" providerId="LiveId" clId="{B82BEBFA-0C4D-4A11-A1FD-F7E66EC02A84}" dt="2021-03-23T14:05:36.823" v="4757" actId="700"/>
          <ac:spMkLst>
            <pc:docMk/>
            <pc:sldMk cId="130829812" sldId="257"/>
            <ac:spMk id="6" creationId="{D8BF03FE-3881-4531-94E9-4C09B0A74A02}"/>
          </ac:spMkLst>
        </pc:spChg>
        <pc:picChg chg="add mod">
          <ac:chgData name="Trish Giles" userId="23f25017e350fb86" providerId="LiveId" clId="{B82BEBFA-0C4D-4A11-A1FD-F7E66EC02A84}" dt="2021-03-26T09:24:07.044" v="5247" actId="1076"/>
          <ac:picMkLst>
            <pc:docMk/>
            <pc:sldMk cId="130829812" sldId="257"/>
            <ac:picMk id="5" creationId="{7B628BE3-EBC9-4907-AA9D-56A1A051C1AB}"/>
          </ac:picMkLst>
        </pc:picChg>
      </pc:sldChg>
      <pc:sldChg chg="addSp delSp modSp mod setBg modClrScheme chgLayout">
        <pc:chgData name="Trish Giles" userId="23f25017e350fb86" providerId="LiveId" clId="{B82BEBFA-0C4D-4A11-A1FD-F7E66EC02A84}" dt="2021-03-26T09:28:40.138" v="5775" actId="20577"/>
        <pc:sldMkLst>
          <pc:docMk/>
          <pc:sldMk cId="262901224" sldId="258"/>
        </pc:sldMkLst>
        <pc:spChg chg="mod ord">
          <ac:chgData name="Trish Giles" userId="23f25017e350fb86" providerId="LiveId" clId="{B82BEBFA-0C4D-4A11-A1FD-F7E66EC02A84}" dt="2021-03-26T09:25:06.095" v="5248" actId="700"/>
          <ac:spMkLst>
            <pc:docMk/>
            <pc:sldMk cId="262901224" sldId="258"/>
            <ac:spMk id="2" creationId="{9D95F4B8-DD5A-40E7-B8ED-6B5CA04DBA18}"/>
          </ac:spMkLst>
        </pc:spChg>
        <pc:spChg chg="mod ord">
          <ac:chgData name="Trish Giles" userId="23f25017e350fb86" providerId="LiveId" clId="{B82BEBFA-0C4D-4A11-A1FD-F7E66EC02A84}" dt="2021-03-26T09:25:06.106" v="5250" actId="27636"/>
          <ac:spMkLst>
            <pc:docMk/>
            <pc:sldMk cId="262901224" sldId="258"/>
            <ac:spMk id="3" creationId="{57C265E9-A45B-44A4-B92C-F2BD66CE8BEF}"/>
          </ac:spMkLst>
        </pc:spChg>
        <pc:spChg chg="add mod ord">
          <ac:chgData name="Trish Giles" userId="23f25017e350fb86" providerId="LiveId" clId="{B82BEBFA-0C4D-4A11-A1FD-F7E66EC02A84}" dt="2021-03-26T09:28:40.138" v="5775" actId="20577"/>
          <ac:spMkLst>
            <pc:docMk/>
            <pc:sldMk cId="262901224" sldId="258"/>
            <ac:spMk id="4" creationId="{FE06B08A-62ED-457F-8C03-9AD2772788BB}"/>
          </ac:spMkLst>
        </pc:spChg>
        <pc:spChg chg="add del mod ord">
          <ac:chgData name="Trish Giles" userId="23f25017e350fb86" providerId="LiveId" clId="{B82BEBFA-0C4D-4A11-A1FD-F7E66EC02A84}" dt="2021-03-23T13:56:55.063" v="4444" actId="700"/>
          <ac:spMkLst>
            <pc:docMk/>
            <pc:sldMk cId="262901224" sldId="258"/>
            <ac:spMk id="6" creationId="{8FBC2342-B17C-4680-AD73-C2E482A0176F}"/>
          </ac:spMkLst>
        </pc:spChg>
        <pc:spChg chg="add del mod ord">
          <ac:chgData name="Trish Giles" userId="23f25017e350fb86" providerId="LiveId" clId="{B82BEBFA-0C4D-4A11-A1FD-F7E66EC02A84}" dt="2021-03-23T14:04:41.749" v="4709" actId="700"/>
          <ac:spMkLst>
            <pc:docMk/>
            <pc:sldMk cId="262901224" sldId="258"/>
            <ac:spMk id="7" creationId="{F956B57A-E927-4F7A-8617-EEA4231F8CE3}"/>
          </ac:spMkLst>
        </pc:spChg>
        <pc:picChg chg="add mod">
          <ac:chgData name="Trish Giles" userId="23f25017e350fb86" providerId="LiveId" clId="{B82BEBFA-0C4D-4A11-A1FD-F7E66EC02A84}" dt="2021-03-26T09:28:12.235" v="5657" actId="1076"/>
          <ac:picMkLst>
            <pc:docMk/>
            <pc:sldMk cId="262901224" sldId="258"/>
            <ac:picMk id="5" creationId="{5F451632-9B28-4CC9-9118-D25E037EC1B2}"/>
          </ac:picMkLst>
        </pc:picChg>
      </pc:sldChg>
      <pc:sldChg chg="addSp delSp modSp mod setBg modClrScheme chgLayout">
        <pc:chgData name="Trish Giles" userId="23f25017e350fb86" providerId="LiveId" clId="{B82BEBFA-0C4D-4A11-A1FD-F7E66EC02A84}" dt="2021-03-26T09:30:47.467" v="5782" actId="14100"/>
        <pc:sldMkLst>
          <pc:docMk/>
          <pc:sldMk cId="4233891509" sldId="259"/>
        </pc:sldMkLst>
        <pc:spChg chg="mod ord">
          <ac:chgData name="Trish Giles" userId="23f25017e350fb86" providerId="LiveId" clId="{B82BEBFA-0C4D-4A11-A1FD-F7E66EC02A84}" dt="2021-03-23T14:06:18.096" v="4800" actId="700"/>
          <ac:spMkLst>
            <pc:docMk/>
            <pc:sldMk cId="4233891509" sldId="259"/>
            <ac:spMk id="2" creationId="{B2304786-CB45-442F-B442-611FE03723B2}"/>
          </ac:spMkLst>
        </pc:spChg>
        <pc:spChg chg="mod ord">
          <ac:chgData name="Trish Giles" userId="23f25017e350fb86" providerId="LiveId" clId="{B82BEBFA-0C4D-4A11-A1FD-F7E66EC02A84}" dt="2021-03-23T14:06:18.112" v="4801" actId="27636"/>
          <ac:spMkLst>
            <pc:docMk/>
            <pc:sldMk cId="4233891509" sldId="259"/>
            <ac:spMk id="3" creationId="{20D349FD-8F69-4780-8446-F5886258793F}"/>
          </ac:spMkLst>
        </pc:spChg>
        <pc:spChg chg="add del mod ord">
          <ac:chgData name="Trish Giles" userId="23f25017e350fb86" providerId="LiveId" clId="{B82BEBFA-0C4D-4A11-A1FD-F7E66EC02A84}" dt="2021-03-23T14:01:49.964" v="4549" actId="700"/>
          <ac:spMkLst>
            <pc:docMk/>
            <pc:sldMk cId="4233891509" sldId="259"/>
            <ac:spMk id="6" creationId="{09B5C105-FCA8-4255-9E14-D8A178F757E7}"/>
          </ac:spMkLst>
        </pc:spChg>
        <pc:spChg chg="add del mod ord">
          <ac:chgData name="Trish Giles" userId="23f25017e350fb86" providerId="LiveId" clId="{B82BEBFA-0C4D-4A11-A1FD-F7E66EC02A84}" dt="2021-03-23T14:01:55.252" v="4552" actId="700"/>
          <ac:spMkLst>
            <pc:docMk/>
            <pc:sldMk cId="4233891509" sldId="259"/>
            <ac:spMk id="7" creationId="{9A978486-0AC1-46FD-A241-4A10EB5F8C07}"/>
          </ac:spMkLst>
        </pc:spChg>
        <pc:spChg chg="add del mod ord">
          <ac:chgData name="Trish Giles" userId="23f25017e350fb86" providerId="LiveId" clId="{B82BEBFA-0C4D-4A11-A1FD-F7E66EC02A84}" dt="2021-03-23T14:01:55.252" v="4552" actId="700"/>
          <ac:spMkLst>
            <pc:docMk/>
            <pc:sldMk cId="4233891509" sldId="259"/>
            <ac:spMk id="8" creationId="{5552B707-08F2-4CB8-BA72-C152A2D222ED}"/>
          </ac:spMkLst>
        </pc:spChg>
        <pc:spChg chg="add del mod ord">
          <ac:chgData name="Trish Giles" userId="23f25017e350fb86" providerId="LiveId" clId="{B82BEBFA-0C4D-4A11-A1FD-F7E66EC02A84}" dt="2021-03-23T14:01:55.252" v="4552" actId="700"/>
          <ac:spMkLst>
            <pc:docMk/>
            <pc:sldMk cId="4233891509" sldId="259"/>
            <ac:spMk id="9" creationId="{FA7DA749-587B-4C41-913B-E22B2B4D88E0}"/>
          </ac:spMkLst>
        </pc:spChg>
        <pc:spChg chg="add del mod ord">
          <ac:chgData name="Trish Giles" userId="23f25017e350fb86" providerId="LiveId" clId="{B82BEBFA-0C4D-4A11-A1FD-F7E66EC02A84}" dt="2021-03-23T14:02:28.563" v="4561" actId="700"/>
          <ac:spMkLst>
            <pc:docMk/>
            <pc:sldMk cId="4233891509" sldId="259"/>
            <ac:spMk id="10" creationId="{1FC8937A-84B2-4031-9025-D51FDD060A0A}"/>
          </ac:spMkLst>
        </pc:spChg>
        <pc:spChg chg="add del mod ord">
          <ac:chgData name="Trish Giles" userId="23f25017e350fb86" providerId="LiveId" clId="{B82BEBFA-0C4D-4A11-A1FD-F7E66EC02A84}" dt="2021-03-23T14:06:18.096" v="4800" actId="700"/>
          <ac:spMkLst>
            <pc:docMk/>
            <pc:sldMk cId="4233891509" sldId="259"/>
            <ac:spMk id="11" creationId="{6A26693C-240D-4324-9A16-7002661D097A}"/>
          </ac:spMkLst>
        </pc:spChg>
        <pc:spChg chg="add del mod ord">
          <ac:chgData name="Trish Giles" userId="23f25017e350fb86" providerId="LiveId" clId="{B82BEBFA-0C4D-4A11-A1FD-F7E66EC02A84}" dt="2021-03-23T14:06:18.096" v="4800" actId="700"/>
          <ac:spMkLst>
            <pc:docMk/>
            <pc:sldMk cId="4233891509" sldId="259"/>
            <ac:spMk id="12" creationId="{657A0522-A015-4C32-A45D-37C9C35860D2}"/>
          </ac:spMkLst>
        </pc:spChg>
        <pc:spChg chg="add del mod ord">
          <ac:chgData name="Trish Giles" userId="23f25017e350fb86" providerId="LiveId" clId="{B82BEBFA-0C4D-4A11-A1FD-F7E66EC02A84}" dt="2021-03-23T14:06:18.096" v="4800" actId="700"/>
          <ac:spMkLst>
            <pc:docMk/>
            <pc:sldMk cId="4233891509" sldId="259"/>
            <ac:spMk id="13" creationId="{0990C07E-67BD-44E0-852C-3552D11B71E2}"/>
          </ac:spMkLst>
        </pc:spChg>
        <pc:picChg chg="add mod">
          <ac:chgData name="Trish Giles" userId="23f25017e350fb86" providerId="LiveId" clId="{B82BEBFA-0C4D-4A11-A1FD-F7E66EC02A84}" dt="2021-03-26T09:30:47.467" v="5782" actId="14100"/>
          <ac:picMkLst>
            <pc:docMk/>
            <pc:sldMk cId="4233891509" sldId="259"/>
            <ac:picMk id="5" creationId="{B0D315D0-5026-4C57-8BB5-5FE37F784E4F}"/>
          </ac:picMkLst>
        </pc:picChg>
      </pc:sldChg>
      <pc:sldChg chg="addSp modSp mod">
        <pc:chgData name="Trish Giles" userId="23f25017e350fb86" providerId="LiveId" clId="{B82BEBFA-0C4D-4A11-A1FD-F7E66EC02A84}" dt="2021-03-23T14:09:50.977" v="4990" actId="14100"/>
        <pc:sldMkLst>
          <pc:docMk/>
          <pc:sldMk cId="92704783" sldId="260"/>
        </pc:sldMkLst>
        <pc:spChg chg="mod">
          <ac:chgData name="Trish Giles" userId="23f25017e350fb86" providerId="LiveId" clId="{B82BEBFA-0C4D-4A11-A1FD-F7E66EC02A84}" dt="2021-03-23T14:00:55.126" v="4538"/>
          <ac:spMkLst>
            <pc:docMk/>
            <pc:sldMk cId="92704783" sldId="260"/>
            <ac:spMk id="2" creationId="{B592C09D-98B6-40EA-BCF7-A00B01681E76}"/>
          </ac:spMkLst>
        </pc:spChg>
        <pc:spChg chg="mod">
          <ac:chgData name="Trish Giles" userId="23f25017e350fb86" providerId="LiveId" clId="{B82BEBFA-0C4D-4A11-A1FD-F7E66EC02A84}" dt="2021-03-23T14:00:55.356" v="4540" actId="27636"/>
          <ac:spMkLst>
            <pc:docMk/>
            <pc:sldMk cId="92704783" sldId="260"/>
            <ac:spMk id="3" creationId="{5CA13B1F-977C-4BC4-B3A5-656ED276174A}"/>
          </ac:spMkLst>
        </pc:spChg>
        <pc:picChg chg="add mod">
          <ac:chgData name="Trish Giles" userId="23f25017e350fb86" providerId="LiveId" clId="{B82BEBFA-0C4D-4A11-A1FD-F7E66EC02A84}" dt="2021-03-23T14:09:50.977" v="4990" actId="14100"/>
          <ac:picMkLst>
            <pc:docMk/>
            <pc:sldMk cId="92704783" sldId="260"/>
            <ac:picMk id="5" creationId="{498B99B5-7D65-471C-BC44-87E49861855A}"/>
          </ac:picMkLst>
        </pc:picChg>
      </pc:sldChg>
      <pc:sldChg chg="modSp mod">
        <pc:chgData name="Trish Giles" userId="23f25017e350fb86" providerId="LiveId" clId="{B82BEBFA-0C4D-4A11-A1FD-F7E66EC02A84}" dt="2021-03-23T14:00:55.416" v="4541" actId="27636"/>
        <pc:sldMkLst>
          <pc:docMk/>
          <pc:sldMk cId="463183244" sldId="261"/>
        </pc:sldMkLst>
        <pc:spChg chg="mod">
          <ac:chgData name="Trish Giles" userId="23f25017e350fb86" providerId="LiveId" clId="{B82BEBFA-0C4D-4A11-A1FD-F7E66EC02A84}" dt="2021-03-23T14:00:55.126" v="4538"/>
          <ac:spMkLst>
            <pc:docMk/>
            <pc:sldMk cId="463183244" sldId="261"/>
            <ac:spMk id="2" creationId="{8D2F02B8-C2DF-4636-99BC-813810C37829}"/>
          </ac:spMkLst>
        </pc:spChg>
        <pc:spChg chg="mod">
          <ac:chgData name="Trish Giles" userId="23f25017e350fb86" providerId="LiveId" clId="{B82BEBFA-0C4D-4A11-A1FD-F7E66EC02A84}" dt="2021-03-23T14:00:55.416" v="4541" actId="27636"/>
          <ac:spMkLst>
            <pc:docMk/>
            <pc:sldMk cId="463183244" sldId="261"/>
            <ac:spMk id="3" creationId="{94037A8D-4EAE-43D7-B3F8-40250590B481}"/>
          </ac:spMkLst>
        </pc:spChg>
      </pc:sldChg>
      <pc:sldChg chg="modSp new del mod">
        <pc:chgData name="Trish Giles" userId="23f25017e350fb86" providerId="LiveId" clId="{B82BEBFA-0C4D-4A11-A1FD-F7E66EC02A84}" dt="2021-03-23T12:57:30.334" v="309" actId="2696"/>
        <pc:sldMkLst>
          <pc:docMk/>
          <pc:sldMk cId="2569953171" sldId="262"/>
        </pc:sldMkLst>
        <pc:spChg chg="mod">
          <ac:chgData name="Trish Giles" userId="23f25017e350fb86" providerId="LiveId" clId="{B82BEBFA-0C4D-4A11-A1FD-F7E66EC02A84}" dt="2021-03-23T12:56:48.554" v="307" actId="20577"/>
          <ac:spMkLst>
            <pc:docMk/>
            <pc:sldMk cId="2569953171" sldId="262"/>
            <ac:spMk id="2" creationId="{A3174220-B7E4-4505-ACDB-F4C21B8C59C1}"/>
          </ac:spMkLst>
        </pc:spChg>
        <pc:spChg chg="mod">
          <ac:chgData name="Trish Giles" userId="23f25017e350fb86" providerId="LiveId" clId="{B82BEBFA-0C4D-4A11-A1FD-F7E66EC02A84}" dt="2021-03-23T12:56:52.975" v="308" actId="5793"/>
          <ac:spMkLst>
            <pc:docMk/>
            <pc:sldMk cId="2569953171" sldId="262"/>
            <ac:spMk id="3" creationId="{3FCDF4D4-3A8B-40BC-BB5A-F5A1EF78A9B0}"/>
          </ac:spMkLst>
        </pc:spChg>
      </pc:sldChg>
      <pc:sldMasterChg chg="setBg modSldLayout">
        <pc:chgData name="Trish Giles" userId="23f25017e350fb86" providerId="LiveId" clId="{B82BEBFA-0C4D-4A11-A1FD-F7E66EC02A84}" dt="2021-03-26T09:25:48.378" v="5256"/>
        <pc:sldMasterMkLst>
          <pc:docMk/>
          <pc:sldMasterMk cId="1389341235" sldId="2147483754"/>
        </pc:sldMasterMkLst>
        <pc:sldLayoutChg chg="setBg">
          <pc:chgData name="Trish Giles" userId="23f25017e350fb86" providerId="LiveId" clId="{B82BEBFA-0C4D-4A11-A1FD-F7E66EC02A84}" dt="2021-03-26T09:25:48.378" v="5256"/>
          <pc:sldLayoutMkLst>
            <pc:docMk/>
            <pc:sldMasterMk cId="1389341235" sldId="2147483754"/>
            <pc:sldLayoutMk cId="1510032335" sldId="2147483755"/>
          </pc:sldLayoutMkLst>
        </pc:sldLayoutChg>
        <pc:sldLayoutChg chg="setBg">
          <pc:chgData name="Trish Giles" userId="23f25017e350fb86" providerId="LiveId" clId="{B82BEBFA-0C4D-4A11-A1FD-F7E66EC02A84}" dt="2021-03-26T09:25:48.378" v="5256"/>
          <pc:sldLayoutMkLst>
            <pc:docMk/>
            <pc:sldMasterMk cId="1389341235" sldId="2147483754"/>
            <pc:sldLayoutMk cId="752952663" sldId="2147483756"/>
          </pc:sldLayoutMkLst>
        </pc:sldLayoutChg>
        <pc:sldLayoutChg chg="setBg">
          <pc:chgData name="Trish Giles" userId="23f25017e350fb86" providerId="LiveId" clId="{B82BEBFA-0C4D-4A11-A1FD-F7E66EC02A84}" dt="2021-03-26T09:25:48.378" v="5256"/>
          <pc:sldLayoutMkLst>
            <pc:docMk/>
            <pc:sldMasterMk cId="1389341235" sldId="2147483754"/>
            <pc:sldLayoutMk cId="867482025" sldId="2147483757"/>
          </pc:sldLayoutMkLst>
        </pc:sldLayoutChg>
        <pc:sldLayoutChg chg="setBg">
          <pc:chgData name="Trish Giles" userId="23f25017e350fb86" providerId="LiveId" clId="{B82BEBFA-0C4D-4A11-A1FD-F7E66EC02A84}" dt="2021-03-26T09:25:48.378" v="5256"/>
          <pc:sldLayoutMkLst>
            <pc:docMk/>
            <pc:sldMasterMk cId="1389341235" sldId="2147483754"/>
            <pc:sldLayoutMk cId="3248412806" sldId="2147483758"/>
          </pc:sldLayoutMkLst>
        </pc:sldLayoutChg>
        <pc:sldLayoutChg chg="setBg">
          <pc:chgData name="Trish Giles" userId="23f25017e350fb86" providerId="LiveId" clId="{B82BEBFA-0C4D-4A11-A1FD-F7E66EC02A84}" dt="2021-03-26T09:25:48.378" v="5256"/>
          <pc:sldLayoutMkLst>
            <pc:docMk/>
            <pc:sldMasterMk cId="1389341235" sldId="2147483754"/>
            <pc:sldLayoutMk cId="2876028969" sldId="2147483759"/>
          </pc:sldLayoutMkLst>
        </pc:sldLayoutChg>
        <pc:sldLayoutChg chg="setBg">
          <pc:chgData name="Trish Giles" userId="23f25017e350fb86" providerId="LiveId" clId="{B82BEBFA-0C4D-4A11-A1FD-F7E66EC02A84}" dt="2021-03-26T09:25:48.378" v="5256"/>
          <pc:sldLayoutMkLst>
            <pc:docMk/>
            <pc:sldMasterMk cId="1389341235" sldId="2147483754"/>
            <pc:sldLayoutMk cId="862307455" sldId="2147483760"/>
          </pc:sldLayoutMkLst>
        </pc:sldLayoutChg>
        <pc:sldLayoutChg chg="setBg">
          <pc:chgData name="Trish Giles" userId="23f25017e350fb86" providerId="LiveId" clId="{B82BEBFA-0C4D-4A11-A1FD-F7E66EC02A84}" dt="2021-03-26T09:25:48.378" v="5256"/>
          <pc:sldLayoutMkLst>
            <pc:docMk/>
            <pc:sldMasterMk cId="1389341235" sldId="2147483754"/>
            <pc:sldLayoutMk cId="770879389" sldId="2147483761"/>
          </pc:sldLayoutMkLst>
        </pc:sldLayoutChg>
        <pc:sldLayoutChg chg="setBg">
          <pc:chgData name="Trish Giles" userId="23f25017e350fb86" providerId="LiveId" clId="{B82BEBFA-0C4D-4A11-A1FD-F7E66EC02A84}" dt="2021-03-26T09:25:48.378" v="5256"/>
          <pc:sldLayoutMkLst>
            <pc:docMk/>
            <pc:sldMasterMk cId="1389341235" sldId="2147483754"/>
            <pc:sldLayoutMk cId="365566419" sldId="2147483762"/>
          </pc:sldLayoutMkLst>
        </pc:sldLayoutChg>
        <pc:sldLayoutChg chg="setBg">
          <pc:chgData name="Trish Giles" userId="23f25017e350fb86" providerId="LiveId" clId="{B82BEBFA-0C4D-4A11-A1FD-F7E66EC02A84}" dt="2021-03-26T09:25:48.378" v="5256"/>
          <pc:sldLayoutMkLst>
            <pc:docMk/>
            <pc:sldMasterMk cId="1389341235" sldId="2147483754"/>
            <pc:sldLayoutMk cId="2713407378" sldId="2147483763"/>
          </pc:sldLayoutMkLst>
        </pc:sldLayoutChg>
        <pc:sldLayoutChg chg="setBg">
          <pc:chgData name="Trish Giles" userId="23f25017e350fb86" providerId="LiveId" clId="{B82BEBFA-0C4D-4A11-A1FD-F7E66EC02A84}" dt="2021-03-26T09:25:48.378" v="5256"/>
          <pc:sldLayoutMkLst>
            <pc:docMk/>
            <pc:sldMasterMk cId="1389341235" sldId="2147483754"/>
            <pc:sldLayoutMk cId="860333106" sldId="2147483764"/>
          </pc:sldLayoutMkLst>
        </pc:sldLayoutChg>
        <pc:sldLayoutChg chg="setBg">
          <pc:chgData name="Trish Giles" userId="23f25017e350fb86" providerId="LiveId" clId="{B82BEBFA-0C4D-4A11-A1FD-F7E66EC02A84}" dt="2021-03-26T09:25:48.378" v="5256"/>
          <pc:sldLayoutMkLst>
            <pc:docMk/>
            <pc:sldMasterMk cId="1389341235" sldId="2147483754"/>
            <pc:sldLayoutMk cId="3154596273" sldId="214748376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72345051-2045-45DA-935E-2E3CA1A69ADC}" type="datetimeFigureOut">
              <a:rPr lang="en-US" smtClean="0"/>
              <a:t>3/26/2021</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0032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52952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7482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3/26/2021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48412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3/26/2021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76028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3/26/2021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62307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3/26/2021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70879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3/26/2021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5566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3/26/2021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3407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60333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4596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2345051-2045-45DA-935E-2E3CA1A69ADC}" type="datetimeFigureOut">
              <a:rPr lang="en-US" smtClean="0"/>
              <a:t>3/26/2021</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7CD31F4-64FA-4BA0-9498-67783267A8C8}" type="slidenum">
              <a:rPr lang="en-US" smtClean="0"/>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9341235"/>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DDC75D-64BC-4163-9E45-50DDA07FDC5F}"/>
              </a:ext>
            </a:extLst>
          </p:cNvPr>
          <p:cNvPicPr>
            <a:picLocks noChangeAspect="1"/>
          </p:cNvPicPr>
          <p:nvPr/>
        </p:nvPicPr>
        <p:blipFill rotWithShape="1">
          <a:blip r:embed="rId2">
            <a:alphaModFix amt="50000"/>
          </a:blip>
          <a:srcRect t="1547" r="-1" b="174"/>
          <a:stretch/>
        </p:blipFill>
        <p:spPr>
          <a:xfrm>
            <a:off x="20" y="10"/>
            <a:ext cx="12188931" cy="6857990"/>
          </a:xfrm>
          <a:prstGeom prst="rect">
            <a:avLst/>
          </a:prstGeom>
        </p:spPr>
      </p:pic>
      <p:sp>
        <p:nvSpPr>
          <p:cNvPr id="2" name="Title 1">
            <a:extLst>
              <a:ext uri="{FF2B5EF4-FFF2-40B4-BE49-F238E27FC236}">
                <a16:creationId xmlns:a16="http://schemas.microsoft.com/office/drawing/2014/main" id="{FD8ED70A-472D-40A5-838B-A7DB9BB68733}"/>
              </a:ext>
            </a:extLst>
          </p:cNvPr>
          <p:cNvSpPr>
            <a:spLocks noGrp="1"/>
          </p:cNvSpPr>
          <p:nvPr>
            <p:ph type="ctrTitle"/>
          </p:nvPr>
        </p:nvSpPr>
        <p:spPr>
          <a:xfrm>
            <a:off x="1527048" y="1124712"/>
            <a:ext cx="9144000" cy="3063240"/>
          </a:xfrm>
        </p:spPr>
        <p:txBody>
          <a:bodyPr>
            <a:normAutofit/>
          </a:bodyPr>
          <a:lstStyle/>
          <a:p>
            <a:pPr algn="ctr">
              <a:lnSpc>
                <a:spcPct val="90000"/>
              </a:lnSpc>
            </a:pPr>
            <a:r>
              <a:rPr lang="en-GB" sz="6700"/>
              <a:t>Health campaign </a:t>
            </a:r>
            <a:br>
              <a:rPr lang="en-GB" sz="6700"/>
            </a:br>
            <a:br>
              <a:rPr lang="en-GB" sz="6700"/>
            </a:br>
            <a:r>
              <a:rPr lang="en-GB" sz="6700"/>
              <a:t>Smoking </a:t>
            </a:r>
          </a:p>
        </p:txBody>
      </p:sp>
      <p:sp>
        <p:nvSpPr>
          <p:cNvPr id="3" name="Subtitle 2">
            <a:extLst>
              <a:ext uri="{FF2B5EF4-FFF2-40B4-BE49-F238E27FC236}">
                <a16:creationId xmlns:a16="http://schemas.microsoft.com/office/drawing/2014/main" id="{9B54FB88-98C3-498E-AEE6-9B0C6EB7C395}"/>
              </a:ext>
            </a:extLst>
          </p:cNvPr>
          <p:cNvSpPr>
            <a:spLocks noGrp="1"/>
          </p:cNvSpPr>
          <p:nvPr>
            <p:ph type="subTitle" idx="1"/>
          </p:nvPr>
        </p:nvSpPr>
        <p:spPr>
          <a:xfrm>
            <a:off x="1527048" y="4599432"/>
            <a:ext cx="9144000" cy="1227520"/>
          </a:xfrm>
        </p:spPr>
        <p:txBody>
          <a:bodyPr>
            <a:normAutofit/>
          </a:bodyPr>
          <a:lstStyle/>
          <a:p>
            <a:pPr algn="ctr"/>
            <a:endParaRPr lang="en-GB" sz="3200"/>
          </a:p>
        </p:txBody>
      </p:sp>
    </p:spTree>
    <p:extLst>
      <p:ext uri="{BB962C8B-B14F-4D97-AF65-F5344CB8AC3E}">
        <p14:creationId xmlns:p14="http://schemas.microsoft.com/office/powerpoint/2010/main" val="27583100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6AA17-955C-47C1-962B-4BF0ABDED7BD}"/>
              </a:ext>
            </a:extLst>
          </p:cNvPr>
          <p:cNvSpPr>
            <a:spLocks noGrp="1"/>
          </p:cNvSpPr>
          <p:nvPr>
            <p:ph type="title"/>
          </p:nvPr>
        </p:nvSpPr>
        <p:spPr/>
        <p:txBody>
          <a:bodyPr/>
          <a:lstStyle/>
          <a:p>
            <a:r>
              <a:rPr lang="en-GB" dirty="0"/>
              <a:t>Human Behaviour </a:t>
            </a:r>
          </a:p>
        </p:txBody>
      </p:sp>
      <p:sp>
        <p:nvSpPr>
          <p:cNvPr id="3" name="Content Placeholder 2">
            <a:extLst>
              <a:ext uri="{FF2B5EF4-FFF2-40B4-BE49-F238E27FC236}">
                <a16:creationId xmlns:a16="http://schemas.microsoft.com/office/drawing/2014/main" id="{387F2F46-D3B0-49A4-9BC3-E474CE21EBCA}"/>
              </a:ext>
            </a:extLst>
          </p:cNvPr>
          <p:cNvSpPr>
            <a:spLocks noGrp="1"/>
          </p:cNvSpPr>
          <p:nvPr>
            <p:ph sz="half" idx="1"/>
          </p:nvPr>
        </p:nvSpPr>
        <p:spPr/>
        <p:txBody>
          <a:bodyPr>
            <a:normAutofit fontScale="92500" lnSpcReduction="10000"/>
          </a:bodyPr>
          <a:lstStyle/>
          <a:p>
            <a:pPr marL="0" indent="0">
              <a:buNone/>
            </a:pPr>
            <a:r>
              <a:rPr lang="en-GB" b="1" dirty="0"/>
              <a:t>Smoking in general is a health risk, not just to an individuals self, but even others around them. It is known that smoking is one of the biggest causes of death around the UK. Smoking can cause a number of health risks, including Lung Cancer. Passive smoking can be just as dangerous, especially in pregnant woman. </a:t>
            </a:r>
          </a:p>
          <a:p>
            <a:pPr marL="0" indent="0">
              <a:buNone/>
            </a:pPr>
            <a:r>
              <a:rPr lang="en-GB" b="1" dirty="0"/>
              <a:t>Genetic and environmental factors are both influences for behaviours of smoking. </a:t>
            </a:r>
          </a:p>
          <a:p>
            <a:pPr marL="0" indent="0">
              <a:buNone/>
            </a:pPr>
            <a:r>
              <a:rPr lang="en-GB" b="1" dirty="0"/>
              <a:t>Studies have displayed that heritability is by far 50% for both smoking initiation and smoking persistence in the studies of adoption studies, Ming, 2003</a:t>
            </a:r>
            <a:r>
              <a:rPr lang="en-GB" dirty="0"/>
              <a:t>. </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221CB9DD-EB99-4634-AAFD-3F51EC648B06}"/>
              </a:ext>
            </a:extLst>
          </p:cNvPr>
          <p:cNvSpPr>
            <a:spLocks noGrp="1"/>
          </p:cNvSpPr>
          <p:nvPr>
            <p:ph sz="half" idx="2"/>
          </p:nvPr>
        </p:nvSpPr>
        <p:spPr>
          <a:xfrm>
            <a:off x="5989320" y="4809742"/>
            <a:ext cx="4754880" cy="1499617"/>
          </a:xfrm>
        </p:spPr>
        <p:txBody>
          <a:bodyPr>
            <a:normAutofit fontScale="92500" lnSpcReduction="10000"/>
          </a:bodyPr>
          <a:lstStyle/>
          <a:p>
            <a:r>
              <a:rPr lang="en-GB" dirty="0"/>
              <a:t>Showing how smoking can affect people and how it can have an affect of the people around them may help the future of individuals who choose to smoke. </a:t>
            </a:r>
          </a:p>
        </p:txBody>
      </p:sp>
      <p:pic>
        <p:nvPicPr>
          <p:cNvPr id="5" name="Picture 4" descr="A picture containing person&#10;&#10;Description automatically generated">
            <a:extLst>
              <a:ext uri="{FF2B5EF4-FFF2-40B4-BE49-F238E27FC236}">
                <a16:creationId xmlns:a16="http://schemas.microsoft.com/office/drawing/2014/main" id="{7B628BE3-EBC9-4907-AA9D-56A1A051C1AB}"/>
              </a:ext>
            </a:extLst>
          </p:cNvPr>
          <p:cNvPicPr>
            <a:picLocks noChangeAspect="1"/>
          </p:cNvPicPr>
          <p:nvPr/>
        </p:nvPicPr>
        <p:blipFill>
          <a:blip r:embed="rId2">
            <a:alphaModFix amt="54000"/>
            <a:extLst>
              <a:ext uri="{28A0092B-C50C-407E-A947-70E740481C1C}">
                <a14:useLocalDpi xmlns:a14="http://schemas.microsoft.com/office/drawing/2010/main" val="0"/>
              </a:ext>
            </a:extLst>
          </a:blip>
          <a:stretch>
            <a:fillRect/>
          </a:stretch>
        </p:blipFill>
        <p:spPr>
          <a:xfrm>
            <a:off x="6289328" y="1726096"/>
            <a:ext cx="4154863" cy="2345608"/>
          </a:xfrm>
          <a:prstGeom prst="rect">
            <a:avLst/>
          </a:prstGeom>
        </p:spPr>
      </p:pic>
    </p:spTree>
    <p:extLst>
      <p:ext uri="{BB962C8B-B14F-4D97-AF65-F5344CB8AC3E}">
        <p14:creationId xmlns:p14="http://schemas.microsoft.com/office/powerpoint/2010/main" val="130829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5F4B8-DD5A-40E7-B8ED-6B5CA04DBA18}"/>
              </a:ext>
            </a:extLst>
          </p:cNvPr>
          <p:cNvSpPr>
            <a:spLocks noGrp="1"/>
          </p:cNvSpPr>
          <p:nvPr>
            <p:ph type="title"/>
          </p:nvPr>
        </p:nvSpPr>
        <p:spPr/>
        <p:txBody>
          <a:bodyPr/>
          <a:lstStyle/>
          <a:p>
            <a:r>
              <a:rPr lang="en-GB" dirty="0"/>
              <a:t>Media Influence </a:t>
            </a:r>
          </a:p>
        </p:txBody>
      </p:sp>
      <p:sp>
        <p:nvSpPr>
          <p:cNvPr id="3" name="Content Placeholder 2">
            <a:extLst>
              <a:ext uri="{FF2B5EF4-FFF2-40B4-BE49-F238E27FC236}">
                <a16:creationId xmlns:a16="http://schemas.microsoft.com/office/drawing/2014/main" id="{57C265E9-A45B-44A4-B92C-F2BD66CE8BEF}"/>
              </a:ext>
            </a:extLst>
          </p:cNvPr>
          <p:cNvSpPr>
            <a:spLocks noGrp="1"/>
          </p:cNvSpPr>
          <p:nvPr>
            <p:ph sz="half" idx="1"/>
          </p:nvPr>
        </p:nvSpPr>
        <p:spPr/>
        <p:txBody>
          <a:bodyPr>
            <a:normAutofit fontScale="92500" lnSpcReduction="10000"/>
          </a:bodyPr>
          <a:lstStyle/>
          <a:p>
            <a:pPr marL="0" indent="0">
              <a:buNone/>
            </a:pPr>
            <a:r>
              <a:rPr lang="en-GB" b="1" dirty="0"/>
              <a:t>Young people are the main users of social media, and get influenced on a number of social media sites including Facebook and TikTok. Also, from Tv and Music Media. </a:t>
            </a:r>
          </a:p>
          <a:p>
            <a:pPr marL="0" indent="0">
              <a:buNone/>
            </a:pPr>
            <a:r>
              <a:rPr lang="en-GB" b="1" dirty="0"/>
              <a:t>Cigarette advertising and promotions, anti-smoking advertising, product placement in movies, on Tv and in music videos. </a:t>
            </a:r>
          </a:p>
          <a:p>
            <a:pPr marL="0" indent="0">
              <a:buNone/>
            </a:pPr>
            <a:r>
              <a:rPr lang="en-GB" b="1" dirty="0"/>
              <a:t>A lot of children grow up around smokers. Young children know that smoking is unhealthy but may also see their friends doing it and even see it from their favourite artist on the TV and may then have an interest in trying it out and seeing it as being cool. </a:t>
            </a:r>
          </a:p>
        </p:txBody>
      </p:sp>
      <p:sp>
        <p:nvSpPr>
          <p:cNvPr id="4" name="Content Placeholder 3">
            <a:extLst>
              <a:ext uri="{FF2B5EF4-FFF2-40B4-BE49-F238E27FC236}">
                <a16:creationId xmlns:a16="http://schemas.microsoft.com/office/drawing/2014/main" id="{FE06B08A-62ED-457F-8C03-9AD2772788BB}"/>
              </a:ext>
            </a:extLst>
          </p:cNvPr>
          <p:cNvSpPr>
            <a:spLocks noGrp="1"/>
          </p:cNvSpPr>
          <p:nvPr>
            <p:ph sz="half" idx="2"/>
          </p:nvPr>
        </p:nvSpPr>
        <p:spPr>
          <a:xfrm>
            <a:off x="5989320" y="3779520"/>
            <a:ext cx="4754880" cy="2529840"/>
          </a:xfrm>
        </p:spPr>
        <p:txBody>
          <a:bodyPr>
            <a:normAutofit fontScale="92500" lnSpcReduction="10000"/>
          </a:bodyPr>
          <a:lstStyle/>
          <a:p>
            <a:r>
              <a:rPr lang="en-GB" dirty="0"/>
              <a:t>Individuals, especially younger generation who are more influenced can be shown what smoking does to the human body. They need to be shown it isn’t cool to do. </a:t>
            </a:r>
          </a:p>
          <a:p>
            <a:r>
              <a:rPr lang="en-GB" dirty="0"/>
              <a:t>Younger people especially in schools are peer pressured into a lot of things and may feel if they don’t they will get bullied. A campaign would be a good way for people to understand the risk factors of smoking. </a:t>
            </a:r>
          </a:p>
        </p:txBody>
      </p:sp>
      <p:pic>
        <p:nvPicPr>
          <p:cNvPr id="5" name="Picture 4" descr="A picture containing person, crowd&#10;&#10;Description automatically generated">
            <a:extLst>
              <a:ext uri="{FF2B5EF4-FFF2-40B4-BE49-F238E27FC236}">
                <a16:creationId xmlns:a16="http://schemas.microsoft.com/office/drawing/2014/main" id="{5F451632-9B28-4CC9-9118-D25E037EC1B2}"/>
              </a:ext>
            </a:extLst>
          </p:cNvPr>
          <p:cNvPicPr>
            <a:picLocks noChangeAspect="1"/>
          </p:cNvPicPr>
          <p:nvPr/>
        </p:nvPicPr>
        <p:blipFill>
          <a:blip r:embed="rId2">
            <a:alphaModFix amt="60000"/>
            <a:extLst>
              <a:ext uri="{BEBA8EAE-BF5A-486C-A8C5-ECC9F3942E4B}">
                <a14:imgProps xmlns:a14="http://schemas.microsoft.com/office/drawing/2010/main">
                  <a14:imgLayer r:embed="rId3">
                    <a14:imgEffect>
                      <a14:brightnessContrast bright="21000" contrast="20000"/>
                    </a14:imgEffect>
                  </a14:imgLayer>
                </a14:imgProps>
              </a:ext>
              <a:ext uri="{28A0092B-C50C-407E-A947-70E740481C1C}">
                <a14:useLocalDpi xmlns:a14="http://schemas.microsoft.com/office/drawing/2010/main" val="0"/>
              </a:ext>
            </a:extLst>
          </a:blip>
          <a:stretch>
            <a:fillRect/>
          </a:stretch>
        </p:blipFill>
        <p:spPr>
          <a:xfrm>
            <a:off x="6646675" y="1610558"/>
            <a:ext cx="3232785" cy="1818442"/>
          </a:xfrm>
          <a:prstGeom prst="rect">
            <a:avLst/>
          </a:prstGeom>
        </p:spPr>
      </p:pic>
    </p:spTree>
    <p:extLst>
      <p:ext uri="{BB962C8B-B14F-4D97-AF65-F5344CB8AC3E}">
        <p14:creationId xmlns:p14="http://schemas.microsoft.com/office/powerpoint/2010/main" val="262901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04786-CB45-442F-B442-611FE03723B2}"/>
              </a:ext>
            </a:extLst>
          </p:cNvPr>
          <p:cNvSpPr>
            <a:spLocks noGrp="1"/>
          </p:cNvSpPr>
          <p:nvPr>
            <p:ph type="title"/>
          </p:nvPr>
        </p:nvSpPr>
        <p:spPr/>
        <p:txBody>
          <a:bodyPr>
            <a:normAutofit/>
          </a:bodyPr>
          <a:lstStyle/>
          <a:p>
            <a:r>
              <a:rPr lang="en-GB" dirty="0"/>
              <a:t>Cognition Impact on an Individual </a:t>
            </a:r>
          </a:p>
        </p:txBody>
      </p:sp>
      <p:sp>
        <p:nvSpPr>
          <p:cNvPr id="3" name="Content Placeholder 2">
            <a:extLst>
              <a:ext uri="{FF2B5EF4-FFF2-40B4-BE49-F238E27FC236}">
                <a16:creationId xmlns:a16="http://schemas.microsoft.com/office/drawing/2014/main" id="{20D349FD-8F69-4780-8446-F5886258793F}"/>
              </a:ext>
            </a:extLst>
          </p:cNvPr>
          <p:cNvSpPr>
            <a:spLocks noGrp="1"/>
          </p:cNvSpPr>
          <p:nvPr>
            <p:ph idx="1"/>
          </p:nvPr>
        </p:nvSpPr>
        <p:spPr/>
        <p:txBody>
          <a:bodyPr>
            <a:normAutofit/>
          </a:bodyPr>
          <a:lstStyle/>
          <a:p>
            <a:pPr marL="0" indent="0">
              <a:buNone/>
            </a:pPr>
            <a:r>
              <a:rPr lang="en-GB" b="1" dirty="0"/>
              <a:t>Some individuals with lower serotonin function and reckless and aggressive features. These are normally associated with suicidal acts, including ending their lives. </a:t>
            </a:r>
          </a:p>
          <a:p>
            <a:pPr marL="0" indent="0">
              <a:buNone/>
            </a:pPr>
            <a:r>
              <a:rPr lang="en-GB" b="1" dirty="0"/>
              <a:t>A test shown that 347 patients had psychiatric disorders. 175 which had depression, 127 with schizophrenia and the last 45 had other disorders. Around 53% showed a lifetime history of suicide and the other 47% didn’t try to commit suicide. They were all evaluated on their smoking behaviour, lifetime suicide behaviour and psychopathology. The results in this were analysed and showed that it was more possible that smokers were the ones who would make the suicide attempt. The non-smokers were less likely to commit these acts</a:t>
            </a:r>
            <a:r>
              <a:rPr lang="en-GB" dirty="0"/>
              <a:t>. </a:t>
            </a:r>
          </a:p>
        </p:txBody>
      </p:sp>
      <p:pic>
        <p:nvPicPr>
          <p:cNvPr id="5" name="Picture 4" descr="A picture containing text, hydrozoan&#10;&#10;Description automatically generated">
            <a:extLst>
              <a:ext uri="{FF2B5EF4-FFF2-40B4-BE49-F238E27FC236}">
                <a16:creationId xmlns:a16="http://schemas.microsoft.com/office/drawing/2014/main" id="{B0D315D0-5026-4C57-8BB5-5FE37F784E4F}"/>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9145" y="-5143"/>
            <a:ext cx="12201145" cy="6863144"/>
          </a:xfrm>
          <a:prstGeom prst="rect">
            <a:avLst/>
          </a:prstGeom>
        </p:spPr>
      </p:pic>
    </p:spTree>
    <p:extLst>
      <p:ext uri="{BB962C8B-B14F-4D97-AF65-F5344CB8AC3E}">
        <p14:creationId xmlns:p14="http://schemas.microsoft.com/office/powerpoint/2010/main" val="4233891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2C09D-98B6-40EA-BCF7-A00B01681E76}"/>
              </a:ext>
            </a:extLst>
          </p:cNvPr>
          <p:cNvSpPr>
            <a:spLocks noGrp="1"/>
          </p:cNvSpPr>
          <p:nvPr>
            <p:ph type="title"/>
          </p:nvPr>
        </p:nvSpPr>
        <p:spPr/>
        <p:txBody>
          <a:bodyPr>
            <a:normAutofit/>
          </a:bodyPr>
          <a:lstStyle/>
          <a:p>
            <a:r>
              <a:rPr lang="en-GB" dirty="0"/>
              <a:t>Treatments For Smoking </a:t>
            </a:r>
          </a:p>
        </p:txBody>
      </p:sp>
      <p:sp>
        <p:nvSpPr>
          <p:cNvPr id="3" name="Content Placeholder 2">
            <a:extLst>
              <a:ext uri="{FF2B5EF4-FFF2-40B4-BE49-F238E27FC236}">
                <a16:creationId xmlns:a16="http://schemas.microsoft.com/office/drawing/2014/main" id="{5CA13B1F-977C-4BC4-B3A5-656ED276174A}"/>
              </a:ext>
            </a:extLst>
          </p:cNvPr>
          <p:cNvSpPr>
            <a:spLocks noGrp="1"/>
          </p:cNvSpPr>
          <p:nvPr>
            <p:ph idx="1"/>
          </p:nvPr>
        </p:nvSpPr>
        <p:spPr>
          <a:xfrm>
            <a:off x="838200" y="1929384"/>
            <a:ext cx="5372100" cy="4795266"/>
          </a:xfrm>
        </p:spPr>
        <p:txBody>
          <a:bodyPr>
            <a:normAutofit fontScale="85000" lnSpcReduction="20000"/>
          </a:bodyPr>
          <a:lstStyle/>
          <a:p>
            <a:pPr marL="0" indent="0">
              <a:buNone/>
            </a:pPr>
            <a:r>
              <a:rPr lang="en-GB" b="1" dirty="0"/>
              <a:t>A lot of smokers use smoking as a relief of stress. Instead they are needing to find something else, such as a hobby. </a:t>
            </a:r>
          </a:p>
          <a:p>
            <a:pPr marL="0" indent="0">
              <a:buNone/>
            </a:pPr>
            <a:r>
              <a:rPr lang="en-GB" b="1" dirty="0"/>
              <a:t>People are facing different stressors everyday especially in this information-overload era. We need some activities to assist us in releasing and reducing the stress, and most of us might go for sports, entertainments and others activities. </a:t>
            </a:r>
          </a:p>
          <a:p>
            <a:pPr marL="0" indent="0">
              <a:buNone/>
            </a:pPr>
            <a:r>
              <a:rPr lang="en-GB" b="1" dirty="0"/>
              <a:t>There is a couple of therapies for smoking which are Nicotine replacement Treatment and Smoking-focused version of Acceptance and Commitment Therapy, (ACT). Individuals took part in these treatments and they showed no difference in both conditions post treatment. The individual's that took part in the ACT condition showed better long term smoking outcomes at a 1 year follow up, 2004. </a:t>
            </a:r>
          </a:p>
          <a:p>
            <a:pPr marL="0" indent="0">
              <a:buNone/>
            </a:pPr>
            <a:r>
              <a:rPr lang="en-GB" b="1" dirty="0"/>
              <a:t>Doctors offer prescription medicines and patches and other things which control smoking, so it is very useful speaking to a doctor if someone is worried also. </a:t>
            </a:r>
          </a:p>
        </p:txBody>
      </p:sp>
      <p:pic>
        <p:nvPicPr>
          <p:cNvPr id="5" name="Picture 4" descr="Diagram, engineering drawing&#10;&#10;Description automatically generated">
            <a:extLst>
              <a:ext uri="{FF2B5EF4-FFF2-40B4-BE49-F238E27FC236}">
                <a16:creationId xmlns:a16="http://schemas.microsoft.com/office/drawing/2014/main" id="{498B99B5-7D65-471C-BC44-87E49861855A}"/>
              </a:ext>
            </a:extLst>
          </p:cNvPr>
          <p:cNvPicPr>
            <a:picLocks noChangeAspect="1"/>
          </p:cNvPicPr>
          <p:nvPr/>
        </p:nvPicPr>
        <p:blipFill>
          <a:blip r:embed="rId2">
            <a:alphaModFix amt="39000"/>
            <a:extLst>
              <a:ext uri="{28A0092B-C50C-407E-A947-70E740481C1C}">
                <a14:useLocalDpi xmlns:a14="http://schemas.microsoft.com/office/drawing/2010/main" val="0"/>
              </a:ext>
            </a:extLst>
          </a:blip>
          <a:stretch>
            <a:fillRect/>
          </a:stretch>
        </p:blipFill>
        <p:spPr>
          <a:xfrm>
            <a:off x="5747656" y="0"/>
            <a:ext cx="6535783" cy="6858000"/>
          </a:xfrm>
          <a:prstGeom prst="rect">
            <a:avLst/>
          </a:prstGeom>
        </p:spPr>
      </p:pic>
    </p:spTree>
    <p:extLst>
      <p:ext uri="{BB962C8B-B14F-4D97-AF65-F5344CB8AC3E}">
        <p14:creationId xmlns:p14="http://schemas.microsoft.com/office/powerpoint/2010/main" val="92704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F02B8-C2DF-4636-99BC-813810C3782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4037A8D-4EAE-43D7-B3F8-40250590B481}"/>
              </a:ext>
            </a:extLst>
          </p:cNvPr>
          <p:cNvSpPr>
            <a:spLocks noGrp="1"/>
          </p:cNvSpPr>
          <p:nvPr>
            <p:ph idx="1"/>
          </p:nvPr>
        </p:nvSpPr>
        <p:spPr/>
        <p:txBody>
          <a:bodyPr>
            <a:normAutofit/>
          </a:bodyPr>
          <a:lstStyle/>
          <a:p>
            <a:pPr marL="0" indent="0">
              <a:buNone/>
            </a:pPr>
            <a:r>
              <a:rPr lang="en-GB" sz="1800" dirty="0" err="1">
                <a:latin typeface="Abadi" panose="020B0604020104020204" pitchFamily="34" charset="0"/>
              </a:rPr>
              <a:t>Orcullo</a:t>
            </a:r>
            <a:r>
              <a:rPr lang="en-GB" sz="1800" dirty="0">
                <a:latin typeface="Abadi" panose="020B0604020104020204" pitchFamily="34" charset="0"/>
              </a:rPr>
              <a:t>, DJ, C., San, T, H., 2016, </a:t>
            </a:r>
            <a:r>
              <a:rPr lang="en-GB" sz="1800" i="1" dirty="0">
                <a:latin typeface="Abadi" panose="020B0604020104020204" pitchFamily="34" charset="0"/>
              </a:rPr>
              <a:t>International Journal of Social Science and Humanity</a:t>
            </a:r>
            <a:r>
              <a:rPr lang="en-GB" sz="1800" dirty="0">
                <a:latin typeface="Abadi" panose="020B0604020104020204" pitchFamily="34" charset="0"/>
              </a:rPr>
              <a:t>, Understanding Cognitive Dissonance in Smoking Behaviour: A Qualitative Study, Volume 6, Number. 6, June 2016</a:t>
            </a:r>
          </a:p>
          <a:p>
            <a:pPr marL="0" indent="0">
              <a:buNone/>
            </a:pPr>
            <a:r>
              <a:rPr lang="en-GB" sz="1800" dirty="0">
                <a:latin typeface="Abadi" panose="020B0604020104020204" pitchFamily="34" charset="0"/>
              </a:rPr>
              <a:t>Gifford, E, V., </a:t>
            </a:r>
            <a:r>
              <a:rPr lang="en-GB" sz="1800" dirty="0" err="1">
                <a:latin typeface="Abadi" panose="020B0604020104020204" pitchFamily="34" charset="0"/>
              </a:rPr>
              <a:t>Kohlenberg</a:t>
            </a:r>
            <a:r>
              <a:rPr lang="en-GB" sz="1800" dirty="0">
                <a:latin typeface="Abadi" panose="020B0604020104020204" pitchFamily="34" charset="0"/>
              </a:rPr>
              <a:t>, B, S., Hayes, S, C., </a:t>
            </a:r>
            <a:r>
              <a:rPr lang="en-GB" sz="1800" dirty="0" err="1">
                <a:latin typeface="Abadi" panose="020B0604020104020204" pitchFamily="34" charset="0"/>
              </a:rPr>
              <a:t>Antonuccio</a:t>
            </a:r>
            <a:r>
              <a:rPr lang="en-GB" sz="1800" dirty="0">
                <a:latin typeface="Abadi" panose="020B0604020104020204" pitchFamily="34" charset="0"/>
              </a:rPr>
              <a:t>, D, O., </a:t>
            </a:r>
            <a:r>
              <a:rPr lang="en-GB" sz="1800" dirty="0" err="1">
                <a:latin typeface="Abadi" panose="020B0604020104020204" pitchFamily="34" charset="0"/>
              </a:rPr>
              <a:t>Piasecki</a:t>
            </a:r>
            <a:r>
              <a:rPr lang="en-GB" sz="1800" dirty="0">
                <a:latin typeface="Abadi" panose="020B0604020104020204" pitchFamily="34" charset="0"/>
              </a:rPr>
              <a:t>, M, M., Rasmussen-Hall, M, L., Palm, K, M., 2004, Behaviour Therapy, Volume 35, Issue 4, Autumn 2004, Pages 689-705</a:t>
            </a:r>
          </a:p>
          <a:p>
            <a:pPr marL="0" indent="0">
              <a:buNone/>
            </a:pPr>
            <a:r>
              <a:rPr lang="en-GB" sz="1800" dirty="0">
                <a:latin typeface="Abadi" panose="020B0604020104020204" pitchFamily="34" charset="0"/>
              </a:rPr>
              <a:t>Malone, K, M., </a:t>
            </a:r>
            <a:r>
              <a:rPr lang="en-GB" sz="1800" dirty="0" err="1">
                <a:latin typeface="Abadi" panose="020B0604020104020204" pitchFamily="34" charset="0"/>
              </a:rPr>
              <a:t>Waternaux</a:t>
            </a:r>
            <a:r>
              <a:rPr lang="en-GB" sz="1800" dirty="0">
                <a:latin typeface="Abadi" panose="020B0604020104020204" pitchFamily="34" charset="0"/>
              </a:rPr>
              <a:t>, C., Haas, G, L., Cooper, T, B., Li, S., 2003, Cigarette Smoking, Suicidal Behaviour, and Serotonin function in Major Psychiatric Disorders</a:t>
            </a:r>
          </a:p>
          <a:p>
            <a:pPr marL="0" indent="0">
              <a:buNone/>
            </a:pPr>
            <a:r>
              <a:rPr lang="en-GB" sz="1800" dirty="0">
                <a:latin typeface="Abadi" panose="020B0604020104020204" pitchFamily="34" charset="0"/>
              </a:rPr>
              <a:t>Li, M, D., 2003, </a:t>
            </a:r>
            <a:r>
              <a:rPr lang="en-GB" sz="1800" i="1" dirty="0">
                <a:latin typeface="Abadi" panose="020B0604020104020204" pitchFamily="34" charset="0"/>
              </a:rPr>
              <a:t>The American Journal of the Medical Sciences</a:t>
            </a:r>
            <a:r>
              <a:rPr lang="en-GB" sz="1800" dirty="0">
                <a:latin typeface="Abadi" panose="020B0604020104020204" pitchFamily="34" charset="0"/>
              </a:rPr>
              <a:t>, Volume 326, Issue 4, October 2003, Pages 168-173 </a:t>
            </a:r>
          </a:p>
          <a:p>
            <a:pPr marL="0" indent="0">
              <a:buNone/>
            </a:pPr>
            <a:r>
              <a:rPr lang="en-GB" sz="1800" dirty="0">
                <a:latin typeface="Abadi" panose="020B0604020104020204" pitchFamily="34" charset="0"/>
              </a:rPr>
              <a:t>Wakefield, M., 2009, Role of the Media in Influencing Trajectories of Youth Smoking, https://onlinelibary.wiley.com/doi/abs/</a:t>
            </a:r>
          </a:p>
        </p:txBody>
      </p:sp>
    </p:spTree>
    <p:extLst>
      <p:ext uri="{BB962C8B-B14F-4D97-AF65-F5344CB8AC3E}">
        <p14:creationId xmlns:p14="http://schemas.microsoft.com/office/powerpoint/2010/main" val="4631832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250</TotalTime>
  <Words>806</Words>
  <Application>Microsoft Office PowerPoint</Application>
  <PresentationFormat>Widescreen</PresentationFormat>
  <Paragraphs>26</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Abadi</vt:lpstr>
      <vt:lpstr>Tw Cen MT</vt:lpstr>
      <vt:lpstr>Tw Cen MT Condensed</vt:lpstr>
      <vt:lpstr>Wingdings 3</vt:lpstr>
      <vt:lpstr>Integral</vt:lpstr>
      <vt:lpstr>Health campaign   Smoking </vt:lpstr>
      <vt:lpstr>Human Behaviour </vt:lpstr>
      <vt:lpstr>Media Influence </vt:lpstr>
      <vt:lpstr>Cognition Impact on an Individual </vt:lpstr>
      <vt:lpstr>Treatments For Smoking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campaign   Smoking </dc:title>
  <dc:creator>Trish Giles</dc:creator>
  <cp:lastModifiedBy>Trish Giles</cp:lastModifiedBy>
  <cp:revision>17</cp:revision>
  <dcterms:created xsi:type="dcterms:W3CDTF">2021-03-23T09:30:38Z</dcterms:created>
  <dcterms:modified xsi:type="dcterms:W3CDTF">2021-03-26T09:30:54Z</dcterms:modified>
</cp:coreProperties>
</file>