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85" r:id="rId4"/>
  </p:sldMasterIdLst>
  <p:notesMasterIdLst>
    <p:notesMasterId r:id="rId22"/>
  </p:notesMasterIdLst>
  <p:handoutMasterIdLst>
    <p:handoutMasterId r:id="rId23"/>
  </p:handoutMasterIdLst>
  <p:sldIdLst>
    <p:sldId id="2561" r:id="rId5"/>
    <p:sldId id="2562" r:id="rId6"/>
    <p:sldId id="2563" r:id="rId7"/>
    <p:sldId id="2564" r:id="rId8"/>
    <p:sldId id="2565" r:id="rId9"/>
    <p:sldId id="2566" r:id="rId10"/>
    <p:sldId id="2567" r:id="rId11"/>
    <p:sldId id="2568" r:id="rId12"/>
    <p:sldId id="2569" r:id="rId13"/>
    <p:sldId id="2570" r:id="rId14"/>
    <p:sldId id="2571" r:id="rId15"/>
    <p:sldId id="2572" r:id="rId16"/>
    <p:sldId id="2573" r:id="rId17"/>
    <p:sldId id="2574" r:id="rId18"/>
    <p:sldId id="2575" r:id="rId19"/>
    <p:sldId id="2576" r:id="rId20"/>
    <p:sldId id="25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orkbook 1: Group Feedback (Draft Submissions)" id="{09A35D6F-8C34-4047-A0BA-D71D01360A4B}">
          <p14:sldIdLst>
            <p14:sldId id="2561"/>
          </p14:sldIdLst>
        </p14:section>
        <p14:section name="Introduction and Purpose" id="{01C5EF9F-EAA6-4734-B0BC-DB191E2095CE}">
          <p14:sldIdLst>
            <p14:sldId id="2562"/>
            <p14:sldId id="2563"/>
          </p14:sldIdLst>
        </p14:section>
        <p14:section name="Cohort Strengths and Level 6 Expectations" id="{F7B624C8-B8A6-4F5A-9A42-5363FF99DA3C}">
          <p14:sldIdLst>
            <p14:sldId id="2564"/>
            <p14:sldId id="2565"/>
            <p14:sldId id="2566"/>
          </p14:sldIdLst>
        </p14:section>
        <p14:section name="Key Themes for Improvement" id="{CC7B116F-34BE-4A7F-B614-F757D9E37595}">
          <p14:sldIdLst>
            <p14:sldId id="2567"/>
            <p14:sldId id="2568"/>
            <p14:sldId id="2569"/>
            <p14:sldId id="2570"/>
            <p14:sldId id="2571"/>
            <p14:sldId id="2572"/>
          </p14:sldIdLst>
        </p14:section>
        <p14:section name="Practical Guidance and Next Steps" id="{46B557E6-8C86-4FA8-94D7-FCAA972DDC89}">
          <p14:sldIdLst>
            <p14:sldId id="2573"/>
            <p14:sldId id="2574"/>
            <p14:sldId id="2575"/>
            <p14:sldId id="2576"/>
            <p14:sldId id="2577"/>
          </p14:sldIdLst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10E4221-6F06-64E5-5214-772388C857B5}" name="Elizabeth Feldbruegge (ALLEGIS GROUP HOLDINGS INC)" initials="EF(GHI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14C7DE-F6FC-C52F-076E-512DF7354B23}" v="133" dt="2026-01-06T14:51:16.113"/>
    <p1510:client id="{AAFC4E0C-C90A-3ABF-4E68-4636531E468A}" v="13" dt="2026-01-08T13:45:55.835"/>
    <p1510:client id="{E3875152-58F3-4CBC-AF2E-7076D20EE206}" v="20" dt="2026-01-06T13:57:36.670"/>
  </p1510:revLst>
</p1510:revInfo>
</file>

<file path=ppt/tableStyles.xml><?xml version="1.0" encoding="utf-8"?>
<a:tblStyleLst xmlns:a="http://schemas.openxmlformats.org/drawingml/2006/main" def="{91EBBBCC-DAD2-459C-BE2E-F6DE35CF9A2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AAFC4E0C-C90A-3ABF-4E68-4636531E468A}"/>
    <pc:docChg chg="modSld">
      <pc:chgData name="Justin Evans" userId="S::j.d.evans@uwtsd.ac.uk::2ee3c1af-825e-450d-8b1e-d59252291e99" providerId="AD" clId="Web-{AAFC4E0C-C90A-3ABF-4E68-4636531E468A}" dt="2026-01-08T13:47:11.117" v="364"/>
      <pc:docMkLst>
        <pc:docMk/>
      </pc:docMkLst>
      <pc:sldChg chg="modNotes">
        <pc:chgData name="Justin Evans" userId="S::j.d.evans@uwtsd.ac.uk::2ee3c1af-825e-450d-8b1e-d59252291e99" providerId="AD" clId="Web-{AAFC4E0C-C90A-3ABF-4E68-4636531E468A}" dt="2026-01-08T13:28:33.954" v="0"/>
        <pc:sldMkLst>
          <pc:docMk/>
          <pc:sldMk cId="4148127498" sldId="2561"/>
        </pc:sldMkLst>
      </pc:sldChg>
      <pc:sldChg chg="modNotes">
        <pc:chgData name="Justin Evans" userId="S::j.d.evans@uwtsd.ac.uk::2ee3c1af-825e-450d-8b1e-d59252291e99" providerId="AD" clId="Web-{AAFC4E0C-C90A-3ABF-4E68-4636531E468A}" dt="2026-01-08T13:36:00.982" v="102"/>
        <pc:sldMkLst>
          <pc:docMk/>
          <pc:sldMk cId="416215322" sldId="2562"/>
        </pc:sldMkLst>
      </pc:sldChg>
      <pc:sldChg chg="modSp modNotes">
        <pc:chgData name="Justin Evans" userId="S::j.d.evans@uwtsd.ac.uk::2ee3c1af-825e-450d-8b1e-d59252291e99" providerId="AD" clId="Web-{AAFC4E0C-C90A-3ABF-4E68-4636531E468A}" dt="2026-01-08T13:37:06.971" v="142"/>
        <pc:sldMkLst>
          <pc:docMk/>
          <pc:sldMk cId="1856752386" sldId="2563"/>
        </pc:sldMkLst>
        <pc:spChg chg="mod">
          <ac:chgData name="Justin Evans" userId="S::j.d.evans@uwtsd.ac.uk::2ee3c1af-825e-450d-8b1e-d59252291e99" providerId="AD" clId="Web-{AAFC4E0C-C90A-3ABF-4E68-4636531E468A}" dt="2026-01-08T13:28:59.798" v="2" actId="20577"/>
          <ac:spMkLst>
            <pc:docMk/>
            <pc:sldMk cId="1856752386" sldId="2563"/>
            <ac:spMk id="3" creationId="{D7DD757C-420D-D9C2-D03E-58012C1230E8}"/>
          </ac:spMkLst>
        </pc:spChg>
      </pc:sldChg>
      <pc:sldChg chg="modNotes">
        <pc:chgData name="Justin Evans" userId="S::j.d.evans@uwtsd.ac.uk::2ee3c1af-825e-450d-8b1e-d59252291e99" providerId="AD" clId="Web-{AAFC4E0C-C90A-3ABF-4E68-4636531E468A}" dt="2026-01-08T13:37:53.334" v="153"/>
        <pc:sldMkLst>
          <pc:docMk/>
          <pc:sldMk cId="346977166" sldId="2565"/>
        </pc:sldMkLst>
      </pc:sldChg>
      <pc:sldChg chg="modNotes">
        <pc:chgData name="Justin Evans" userId="S::j.d.evans@uwtsd.ac.uk::2ee3c1af-825e-450d-8b1e-d59252291e99" providerId="AD" clId="Web-{AAFC4E0C-C90A-3ABF-4E68-4636531E468A}" dt="2026-01-08T13:38:36.727" v="174"/>
        <pc:sldMkLst>
          <pc:docMk/>
          <pc:sldMk cId="964795168" sldId="2566"/>
        </pc:sldMkLst>
      </pc:sldChg>
      <pc:sldChg chg="modNotes">
        <pc:chgData name="Justin Evans" userId="S::j.d.evans@uwtsd.ac.uk::2ee3c1af-825e-450d-8b1e-d59252291e99" providerId="AD" clId="Web-{AAFC4E0C-C90A-3ABF-4E68-4636531E468A}" dt="2026-01-08T13:38:54.978" v="182"/>
        <pc:sldMkLst>
          <pc:docMk/>
          <pc:sldMk cId="4153691248" sldId="2567"/>
        </pc:sldMkLst>
      </pc:sldChg>
      <pc:sldChg chg="modNotes">
        <pc:chgData name="Justin Evans" userId="S::j.d.evans@uwtsd.ac.uk::2ee3c1af-825e-450d-8b1e-d59252291e99" providerId="AD" clId="Web-{AAFC4E0C-C90A-3ABF-4E68-4636531E468A}" dt="2026-01-08T13:40:09.513" v="223"/>
        <pc:sldMkLst>
          <pc:docMk/>
          <pc:sldMk cId="935177133" sldId="2568"/>
        </pc:sldMkLst>
      </pc:sldChg>
      <pc:sldChg chg="modNotes">
        <pc:chgData name="Justin Evans" userId="S::j.d.evans@uwtsd.ac.uk::2ee3c1af-825e-450d-8b1e-d59252291e99" providerId="AD" clId="Web-{AAFC4E0C-C90A-3ABF-4E68-4636531E468A}" dt="2026-01-08T13:41:02.703" v="231"/>
        <pc:sldMkLst>
          <pc:docMk/>
          <pc:sldMk cId="3231939584" sldId="2569"/>
        </pc:sldMkLst>
      </pc:sldChg>
      <pc:sldChg chg="modNotes">
        <pc:chgData name="Justin Evans" userId="S::j.d.evans@uwtsd.ac.uk::2ee3c1af-825e-450d-8b1e-d59252291e99" providerId="AD" clId="Web-{AAFC4E0C-C90A-3ABF-4E68-4636531E468A}" dt="2026-01-08T13:42:10.408" v="252"/>
        <pc:sldMkLst>
          <pc:docMk/>
          <pc:sldMk cId="2123741970" sldId="2570"/>
        </pc:sldMkLst>
      </pc:sldChg>
      <pc:sldChg chg="modNotes">
        <pc:chgData name="Justin Evans" userId="S::j.d.evans@uwtsd.ac.uk::2ee3c1af-825e-450d-8b1e-d59252291e99" providerId="AD" clId="Web-{AAFC4E0C-C90A-3ABF-4E68-4636531E468A}" dt="2026-01-08T13:42:39.065" v="265"/>
        <pc:sldMkLst>
          <pc:docMk/>
          <pc:sldMk cId="3143632393" sldId="2571"/>
        </pc:sldMkLst>
      </pc:sldChg>
      <pc:sldChg chg="modNotes">
        <pc:chgData name="Justin Evans" userId="S::j.d.evans@uwtsd.ac.uk::2ee3c1af-825e-450d-8b1e-d59252291e99" providerId="AD" clId="Web-{AAFC4E0C-C90A-3ABF-4E68-4636531E468A}" dt="2026-01-08T13:43:30.285" v="284"/>
        <pc:sldMkLst>
          <pc:docMk/>
          <pc:sldMk cId="2085840242" sldId="2572"/>
        </pc:sldMkLst>
      </pc:sldChg>
      <pc:sldChg chg="modNotes">
        <pc:chgData name="Justin Evans" userId="S::j.d.evans@uwtsd.ac.uk::2ee3c1af-825e-450d-8b1e-d59252291e99" providerId="AD" clId="Web-{AAFC4E0C-C90A-3ABF-4E68-4636531E468A}" dt="2026-01-08T13:43:43.785" v="293"/>
        <pc:sldMkLst>
          <pc:docMk/>
          <pc:sldMk cId="1348695854" sldId="2573"/>
        </pc:sldMkLst>
      </pc:sldChg>
      <pc:sldChg chg="modNotes">
        <pc:chgData name="Justin Evans" userId="S::j.d.evans@uwtsd.ac.uk::2ee3c1af-825e-450d-8b1e-d59252291e99" providerId="AD" clId="Web-{AAFC4E0C-C90A-3ABF-4E68-4636531E468A}" dt="2026-01-08T13:44:50.193" v="325"/>
        <pc:sldMkLst>
          <pc:docMk/>
          <pc:sldMk cId="4282823589" sldId="2574"/>
        </pc:sldMkLst>
      </pc:sldChg>
      <pc:sldChg chg="modNotes">
        <pc:chgData name="Justin Evans" userId="S::j.d.evans@uwtsd.ac.uk::2ee3c1af-825e-450d-8b1e-d59252291e99" providerId="AD" clId="Web-{AAFC4E0C-C90A-3ABF-4E68-4636531E468A}" dt="2026-01-08T13:45:53.632" v="337"/>
        <pc:sldMkLst>
          <pc:docMk/>
          <pc:sldMk cId="3190901793" sldId="2575"/>
        </pc:sldMkLst>
      </pc:sldChg>
      <pc:sldChg chg="modNotes">
        <pc:chgData name="Justin Evans" userId="S::j.d.evans@uwtsd.ac.uk::2ee3c1af-825e-450d-8b1e-d59252291e99" providerId="AD" clId="Web-{AAFC4E0C-C90A-3ABF-4E68-4636531E468A}" dt="2026-01-08T13:46:30.477" v="351"/>
        <pc:sldMkLst>
          <pc:docMk/>
          <pc:sldMk cId="1741986380" sldId="2576"/>
        </pc:sldMkLst>
      </pc:sldChg>
      <pc:sldChg chg="modNotes">
        <pc:chgData name="Justin Evans" userId="S::j.d.evans@uwtsd.ac.uk::2ee3c1af-825e-450d-8b1e-d59252291e99" providerId="AD" clId="Web-{AAFC4E0C-C90A-3ABF-4E68-4636531E468A}" dt="2026-01-08T13:47:11.117" v="364"/>
        <pc:sldMkLst>
          <pc:docMk/>
          <pc:sldMk cId="2595656326" sldId="257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12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Purpose of this Session</a:t>
            </a:r>
          </a:p>
          <a:p>
            <a:endParaRPr lang="en-US" dirty="0"/>
          </a:p>
          <a:p>
            <a:r>
              <a:rPr lang="en-US" dirty="0"/>
              <a:t>You have all received detailed feedback on an individual basis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673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The purpose of this session is to provide anonymised group-level feedback on draft submissions for Q1 Workbook 1. </a:t>
            </a:r>
          </a:p>
          <a:p>
            <a:endParaRPr lang="en-US" dirty="0"/>
          </a:p>
          <a:p>
            <a:r>
              <a:rPr lang="en-US" dirty="0"/>
              <a:t>This is based on Q1 only, but should provide useful feedback for both workbooks.</a:t>
            </a:r>
          </a:p>
          <a:p>
            <a:endParaRPr lang="en-US" dirty="0"/>
          </a:p>
          <a:p>
            <a:r>
              <a:rPr lang="en-US" dirty="0"/>
              <a:t>This feedback aims to clarify Level 6 expectations, highlight what is working well across your cohort, and identify common development areas that need would benefit from attention before final submission. </a:t>
            </a:r>
          </a:p>
          <a:p>
            <a:endParaRPr lang="en-US" dirty="0"/>
          </a:p>
          <a:p>
            <a:r>
              <a:rPr lang="en-US" dirty="0"/>
              <a:t>By sharing these insights, the session supports improvement and refinement rather than wholesale changes. You should gain a clearer understanding of academic standards at Level 6 and how to demonstrate reflective learning effectively.</a:t>
            </a:r>
          </a:p>
          <a:p>
            <a:endParaRPr lang="en-US" dirty="0"/>
          </a:p>
          <a:p>
            <a:r>
              <a:rPr lang="en-US" dirty="0"/>
              <a:t>Importantly - the session also serves as an opportunity to reinforce confidence by showing that most drafts are on the right track, requiring focused adjustments rather than complete rewrites. </a:t>
            </a:r>
          </a:p>
          <a:p>
            <a:endParaRPr lang="en-US" dirty="0"/>
          </a:p>
          <a:p>
            <a:r>
              <a:rPr lang="en-US" dirty="0"/>
              <a:t>Ultimately, the goal is to empower you targeted improvements that enhance the quality and depth of your reflective writing, ensuring alignment with professional development objectives and academic rigor.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771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Overall Cohort Strengths, What Level 6 Is Looking For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106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Across the group, drafts demonstrated clear commitment to learning and professional development, with strong engagement in reflective practice. </a:t>
            </a:r>
          </a:p>
          <a:p>
            <a:endParaRPr lang="en-US" dirty="0"/>
          </a:p>
          <a:p>
            <a:r>
              <a:rPr lang="en-US" dirty="0"/>
              <a:t>Many submissions showed good awareness of </a:t>
            </a:r>
            <a:r>
              <a:rPr lang="en-US" dirty="0" err="1"/>
              <a:t>recognised</a:t>
            </a:r>
            <a:r>
              <a:rPr lang="en-US" dirty="0"/>
              <a:t> reflective models and effectively used relevant policing experience as context for analysis. </a:t>
            </a:r>
            <a:endParaRPr lang="en-US"/>
          </a:p>
          <a:p>
            <a:endParaRPr lang="en-US"/>
          </a:p>
          <a:p>
            <a:r>
              <a:rPr lang="en-US" dirty="0"/>
              <a:t>There was evidence of academic intent and effort, indicating that you are broadly on the right track. The key message is that refinement, not wholesale change, is required. </a:t>
            </a:r>
          </a:p>
          <a:p>
            <a:endParaRPr lang="en-US" dirty="0"/>
          </a:p>
          <a:p>
            <a:r>
              <a:rPr lang="en-US" dirty="0"/>
              <a:t>This means focusing on improving depth and clarity rather than starting from scratch. These strengths provide a solid foundation for achieving Level 6 standards, as they reflect a willingness to engage critically and apply theory to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2264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At Level 6, assessors expect critical evaluation of your own practice, demonstrating depth of reflection rather than mere description. </a:t>
            </a:r>
          </a:p>
          <a:p>
            <a:endParaRPr lang="en-US" dirty="0"/>
          </a:p>
          <a:p>
            <a:r>
              <a:rPr lang="en-US" dirty="0"/>
              <a:t>What does this mean? - </a:t>
            </a:r>
            <a:r>
              <a:rPr lang="en-US" dirty="0" err="1"/>
              <a:t>srong</a:t>
            </a:r>
            <a:r>
              <a:rPr lang="en-US" dirty="0"/>
              <a:t> submissions should clearly articulate learning drawn from experience and provide evidence of professional development and change. </a:t>
            </a:r>
          </a:p>
          <a:p>
            <a:endParaRPr lang="en-US" dirty="0"/>
          </a:p>
          <a:p>
            <a:r>
              <a:rPr lang="en-US" dirty="0"/>
              <a:t>Purposeful use of academic literature is essential, not just listing sources but integrating them to support analysis and challenge assumptions. </a:t>
            </a:r>
          </a:p>
          <a:p>
            <a:endParaRPr lang="en-US" dirty="0"/>
          </a:p>
          <a:p>
            <a:r>
              <a:rPr lang="en-US" dirty="0"/>
              <a:t>Level 6 work is about demonstrating learning, not simply describing effort. This requires students to move beyond recounting events and instead </a:t>
            </a:r>
            <a:r>
              <a:rPr lang="en-US" dirty="0" err="1"/>
              <a:t>analyse</a:t>
            </a:r>
            <a:r>
              <a:rPr lang="en-US" dirty="0"/>
              <a:t> decisions, assumptions, and outcomes to show how these experiences have shaped future practice.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4722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points</a:t>
            </a:r>
          </a:p>
          <a:p>
            <a:endParaRPr lang="en-US" dirty="0"/>
          </a:p>
          <a:p>
            <a:r>
              <a:rPr lang="en-US" dirty="0"/>
              <a:t>Demonstrating Reflection, Depth Over Range, Slowing Down the Reflection, Making Learning Explicit, Using Literature Purposefully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5792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A common issue across drafts is explaining reflective practice rather than demonstrating reflective learning. Read the assignment brief.... be sure to answer the question.</a:t>
            </a:r>
          </a:p>
          <a:p>
            <a:endParaRPr lang="en-US" dirty="0"/>
          </a:p>
          <a:p>
            <a:r>
              <a:rPr lang="en-US" dirty="0"/>
              <a:t>Strong reflective work uses specific examples from the last 12 months, analyses decisions, assumptions, and outcomes, and shows what was learned and why it matters. </a:t>
            </a:r>
          </a:p>
          <a:p>
            <a:endParaRPr lang="en-US" dirty="0"/>
          </a:p>
          <a:p>
            <a:r>
              <a:rPr lang="en-US" dirty="0"/>
              <a:t>It also links reflection to future practice. </a:t>
            </a:r>
          </a:p>
          <a:p>
            <a:endParaRPr lang="en-US" dirty="0"/>
          </a:p>
          <a:p>
            <a:r>
              <a:rPr lang="en-US" dirty="0"/>
              <a:t>You should avoid generic statements and instead provide detailed insights into how experiences have influenced your professional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6298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Many drafts show good breadth of reading but - introduce multiple models quickly, leaving limited space for deep analysis. </a:t>
            </a:r>
          </a:p>
          <a:p>
            <a:endParaRPr lang="en-US" dirty="0"/>
          </a:p>
          <a:p>
            <a:r>
              <a:rPr lang="en-US" dirty="0"/>
              <a:t>This often results in too much descriptive writing rather than critical reflection. </a:t>
            </a:r>
          </a:p>
          <a:p>
            <a:endParaRPr lang="en-US" dirty="0"/>
          </a:p>
          <a:p>
            <a:r>
              <a:rPr lang="en-US" dirty="0"/>
              <a:t>At Level 6, fewer theories applied in depth are actually more effective than several models explained briefly. </a:t>
            </a:r>
          </a:p>
          <a:p>
            <a:endParaRPr lang="en-US" dirty="0"/>
          </a:p>
          <a:p>
            <a:r>
              <a:rPr lang="en-US" dirty="0"/>
              <a:t>One reflective model applied well is preferable to multiple models mentioned superficially. This approach allows for richer analysis and stronger demonstration of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6052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Another shared pattern is moving too quickly from one idea or model to the next, which </a:t>
            </a:r>
            <a:r>
              <a:rPr lang="en-US" b="1" i="1" dirty="0"/>
              <a:t>implies</a:t>
            </a:r>
            <a:r>
              <a:rPr lang="en-US" dirty="0"/>
              <a:t> learning without fully exploring it. </a:t>
            </a:r>
          </a:p>
          <a:p>
            <a:endParaRPr lang="en-US" dirty="0"/>
          </a:p>
          <a:p>
            <a:r>
              <a:rPr lang="en-US" dirty="0"/>
              <a:t>Slow it down. Strong reflection pauses on one experience, explores thinking, assumptions, and decisions, and demonstrates insight gained before then moving on. </a:t>
            </a:r>
          </a:p>
          <a:p>
            <a:endParaRPr lang="en-US" dirty="0"/>
          </a:p>
          <a:p>
            <a:r>
              <a:rPr lang="en-US" dirty="0"/>
              <a:t>This depth shows genuine development and helps the reader understand the learning journey.</a:t>
            </a:r>
          </a:p>
          <a:p>
            <a:endParaRPr lang="en-US" dirty="0"/>
          </a:p>
          <a:p>
            <a:r>
              <a:rPr lang="en-US" dirty="0"/>
              <a:t>Hit the reader in the face with it!!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79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Learning is often present but implicit in some drafts. </a:t>
            </a:r>
          </a:p>
          <a:p>
            <a:endParaRPr lang="en-US" dirty="0"/>
          </a:p>
          <a:p>
            <a:r>
              <a:rPr lang="en-US" dirty="0"/>
              <a:t>Smack your reader in the face with it....At Level 6, students should clearly state what they learned, why it is important, and how it changed or will change their practice. </a:t>
            </a:r>
          </a:p>
          <a:p>
            <a:endParaRPr lang="en-US" dirty="0"/>
          </a:p>
          <a:p>
            <a:r>
              <a:rPr lang="en-US" dirty="0"/>
              <a:t>Do not assume the reader will infer learning—make it explicit. </a:t>
            </a:r>
          </a:p>
          <a:p>
            <a:endParaRPr lang="en-US" dirty="0"/>
          </a:p>
          <a:p>
            <a:r>
              <a:rPr lang="en-US" dirty="0"/>
              <a:t>It is this clarity that strengthens the academic quality of the work and demonstrates reflective competence.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1160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Literature should support your analysis of practice, explain outcomes, challenge assumptions, and add depth to reflection. </a:t>
            </a:r>
          </a:p>
          <a:p>
            <a:endParaRPr lang="en-US" dirty="0"/>
          </a:p>
          <a:p>
            <a:r>
              <a:rPr lang="en-US" dirty="0"/>
              <a:t>Avoid simply listing sources without analysis or using reflective theory as a substitute for reflection. </a:t>
            </a:r>
            <a:endParaRPr lang="en-US"/>
          </a:p>
          <a:p>
            <a:endParaRPr lang="en-US" dirty="0"/>
          </a:p>
          <a:p>
            <a:r>
              <a:rPr lang="en-US" dirty="0"/>
              <a:t>Over-reliance on practitioner guidance alone is insufficient. </a:t>
            </a:r>
          </a:p>
          <a:p>
            <a:endParaRPr lang="en-US" dirty="0"/>
          </a:p>
          <a:p>
            <a:r>
              <a:rPr lang="en-US" dirty="0"/>
              <a:t>Quality of use matters more than quantity of sources. Beware the pebbledash approach</a:t>
            </a:r>
          </a:p>
          <a:p>
            <a:endParaRPr lang="en-US" dirty="0"/>
          </a:p>
          <a:p>
            <a:r>
              <a:rPr lang="en-US" dirty="0"/>
              <a:t>Integrating literature meaningfully enhances critical evaluation and demonstrates academic rigor.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5543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points again</a:t>
            </a:r>
          </a:p>
          <a:p>
            <a:endParaRPr lang="en-US" dirty="0"/>
          </a:p>
          <a:p>
            <a:r>
              <a:rPr lang="en-US" dirty="0"/>
              <a:t>Structuring Strong Reflective Writing, What Stronger Drafts Do Well, Practical Tips for Revision, Final Reassurance and Next Steps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4928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A helpful structure for reflective writing includes:- </a:t>
            </a:r>
          </a:p>
          <a:p>
            <a:r>
              <a:rPr lang="en-US" dirty="0"/>
              <a:t>brief context, what happened, </a:t>
            </a:r>
          </a:p>
          <a:p>
            <a:r>
              <a:rPr lang="en-US" dirty="0"/>
              <a:t>decision-making and assumptions, </a:t>
            </a:r>
          </a:p>
          <a:p>
            <a:r>
              <a:rPr lang="en-US" dirty="0"/>
              <a:t>reflection and analysis (with theory), </a:t>
            </a:r>
          </a:p>
          <a:p>
            <a:r>
              <a:rPr lang="en-US" dirty="0"/>
              <a:t>learning gained, and changes to future practice. </a:t>
            </a:r>
          </a:p>
          <a:p>
            <a:endParaRPr lang="en-US"/>
          </a:p>
          <a:p>
            <a:r>
              <a:rPr lang="en-US" dirty="0"/>
              <a:t>This clear structure helps the reader follow your learning journey and ensures that critical elements of reflection are addressed in a systematic way – demonstrating your skills in professional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5154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Stronger drafts anchor theory to real practice, linking models clearly to their experience. </a:t>
            </a:r>
          </a:p>
          <a:p>
            <a:endParaRPr lang="en-US" dirty="0"/>
          </a:p>
          <a:p>
            <a:r>
              <a:rPr lang="en-US" dirty="0"/>
              <a:t>They </a:t>
            </a:r>
            <a:r>
              <a:rPr lang="en-US" dirty="0" err="1"/>
              <a:t>analyse</a:t>
            </a:r>
            <a:r>
              <a:rPr lang="en-US" dirty="0"/>
              <a:t> decisions honestly, show learning and growth, use theory selectively, and keep practitioner experience central.</a:t>
            </a:r>
            <a:endParaRPr lang="en-US"/>
          </a:p>
          <a:p>
            <a:endParaRPr lang="en-US"/>
          </a:p>
          <a:p>
            <a:r>
              <a:rPr lang="en-US" dirty="0"/>
              <a:t>These qualities are achievable for everyone with focused revision. </a:t>
            </a:r>
          </a:p>
          <a:p>
            <a:endParaRPr lang="en-US" dirty="0"/>
          </a:p>
          <a:p>
            <a:r>
              <a:rPr lang="en-US" dirty="0"/>
              <a:t>They demonstrate the integration of academic and professional perspectives, which is key at Level 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2398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When revising your draft, focus on one or two strong examples, apply one reflective model well, reduce background theory, increase critical analysis, and make learning and change explicit and obvious .</a:t>
            </a:r>
          </a:p>
          <a:p>
            <a:endParaRPr lang="en-US"/>
          </a:p>
          <a:p>
            <a:r>
              <a:rPr lang="en-US" dirty="0"/>
              <a:t>Ask yourself: 'What did I learn and what will I do differently?' This approach ensures depth and clarity in your final submission.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2295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Drafts are a development stage, not a final judgement. </a:t>
            </a:r>
          </a:p>
          <a:p>
            <a:endParaRPr lang="en-US" dirty="0"/>
          </a:p>
          <a:p>
            <a:r>
              <a:rPr lang="en-US" dirty="0"/>
              <a:t>Rest </a:t>
            </a:r>
            <a:r>
              <a:rPr lang="en-US"/>
              <a:t>assured</a:t>
            </a:r>
            <a:r>
              <a:rPr lang="en-US" dirty="0"/>
              <a:t> - You all show strong potential, and small, focused changes can significantly improve outcomes. </a:t>
            </a:r>
          </a:p>
          <a:p>
            <a:endParaRPr lang="en-US"/>
          </a:p>
          <a:p>
            <a:r>
              <a:rPr lang="en-US" dirty="0"/>
              <a:t>Use feedback as guidance, not criticism. </a:t>
            </a:r>
          </a:p>
          <a:p>
            <a:endParaRPr lang="en-US" dirty="0"/>
          </a:p>
          <a:p>
            <a:r>
              <a:rPr lang="en-US" dirty="0"/>
              <a:t>You are refining your work, not starting again. </a:t>
            </a:r>
          </a:p>
          <a:p>
            <a:endParaRPr lang="en-US" dirty="0"/>
          </a:p>
          <a:p>
            <a:r>
              <a:rPr lang="en-US"/>
              <a:t>Apply individual feedback alongside this guidance and seek clarification where needed before final submission.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944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">
            <a:extLst>
              <a:ext uri="{FF2B5EF4-FFF2-40B4-BE49-F238E27FC236}">
                <a16:creationId xmlns:a16="http://schemas.microsoft.com/office/drawing/2014/main" id="{0202F551-CD9C-6E27-92C3-595934B22837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5" name="Shape">
            <a:extLst>
              <a:ext uri="{FF2B5EF4-FFF2-40B4-BE49-F238E27FC236}">
                <a16:creationId xmlns:a16="http://schemas.microsoft.com/office/drawing/2014/main" id="{A703234F-30D0-CB47-612B-1247B3B32162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20E2C7-A47E-F74C-7AE3-3B9E0FAB4AC3}"/>
              </a:ext>
            </a:extLst>
          </p:cNvPr>
          <p:cNvCxnSpPr>
            <a:cxnSpLocks/>
          </p:cNvCxnSpPr>
          <p:nvPr/>
        </p:nvCxnSpPr>
        <p:spPr>
          <a:xfrm>
            <a:off x="7223309" y="800100"/>
            <a:ext cx="0" cy="4953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1123" y="1339060"/>
            <a:ext cx="4974183" cy="262441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9205" y="4312625"/>
            <a:ext cx="4974183" cy="1065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3">
            <a:extLst>
              <a:ext uri="{FF2B5EF4-FFF2-40B4-BE49-F238E27FC236}">
                <a16:creationId xmlns:a16="http://schemas.microsoft.com/office/drawing/2014/main" id="{4DC1A109-E158-1AD7-E2B7-416EEE08ACC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238313" y="812266"/>
            <a:ext cx="3829736" cy="4928136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noFill/>
          </a:ln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 noProof="0">
                <a:solidFill>
                  <a:schemeClr val="tx1"/>
                </a:solidFill>
              </a:defRPr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 noProof="0"/>
              <a:t>  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DF7B139E-1A4F-D7CF-7764-58DA6FAFE2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538451A-1E74-ABF8-A9BB-311A384BE9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358985DD-E6CE-DBCC-61CF-9BBFE330EF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102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Placeholder 1">
            <a:extLst>
              <a:ext uri="{FF2B5EF4-FFF2-40B4-BE49-F238E27FC236}">
                <a16:creationId xmlns:a16="http://schemas.microsoft.com/office/drawing/2014/main" id="{D8A1486C-62DF-0286-F0FA-6D8E6C851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F873A82E-EC69-8912-507C-DA9B307DE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29786"/>
            <a:ext cx="10963656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CDC75B5-A903-6188-96C8-F110399607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97D771A-54A9-9D83-6EAA-DDC7151C86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52259B42-FA10-6971-2364-7DC5DFA2DA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819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D7E220B-260A-1899-9D05-BB8723A88261}"/>
              </a:ext>
            </a:extLst>
          </p:cNvPr>
          <p:cNvGrpSpPr/>
          <p:nvPr/>
        </p:nvGrpSpPr>
        <p:grpSpPr>
          <a:xfrm>
            <a:off x="6941116" y="366348"/>
            <a:ext cx="4886768" cy="6125303"/>
            <a:chOff x="521210" y="647905"/>
            <a:chExt cx="11365967" cy="5565740"/>
          </a:xfrm>
        </p:grpSpPr>
        <p:sp>
          <p:nvSpPr>
            <p:cNvPr id="5" name="Shape 2">
              <a:extLst>
                <a:ext uri="{FF2B5EF4-FFF2-40B4-BE49-F238E27FC236}">
                  <a16:creationId xmlns:a16="http://schemas.microsoft.com/office/drawing/2014/main" id="{91ECAE7C-A949-93C0-3EB3-0B16C6DAC3B2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6" name="Shape 1">
              <a:extLst>
                <a:ext uri="{FF2B5EF4-FFF2-40B4-BE49-F238E27FC236}">
                  <a16:creationId xmlns:a16="http://schemas.microsoft.com/office/drawing/2014/main" id="{C0165170-3C5A-515F-1EA4-AA3CB178D565}"/>
                </a:ext>
              </a:extLst>
            </p:cNvPr>
            <p:cNvSpPr/>
            <p:nvPr/>
          </p:nvSpPr>
          <p:spPr>
            <a:xfrm>
              <a:off x="521210" y="647905"/>
              <a:ext cx="10911523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77F9E3EB-FD43-A59C-A54A-F11FA9251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8896" y="1129554"/>
            <a:ext cx="4219626" cy="347523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56AC0B9A-E217-462C-714E-6E5BE57990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5" y="4731335"/>
            <a:ext cx="4219626" cy="11845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584950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/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/>
              <a:t> 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16905E-92F3-BA17-041B-A2D4BCBF5BB2}"/>
              </a:ext>
            </a:extLst>
          </p:cNvPr>
          <p:cNvCxnSpPr>
            <a:cxnSpLocks/>
          </p:cNvCxnSpPr>
          <p:nvPr userDrawn="1"/>
        </p:nvCxnSpPr>
        <p:spPr>
          <a:xfrm>
            <a:off x="6592577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7804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7F24906-AE7E-6354-BEF6-653E4278B8E2}"/>
              </a:ext>
            </a:extLst>
          </p:cNvPr>
          <p:cNvGrpSpPr/>
          <p:nvPr/>
        </p:nvGrpSpPr>
        <p:grpSpPr>
          <a:xfrm>
            <a:off x="365760" y="366348"/>
            <a:ext cx="4886768" cy="6125303"/>
            <a:chOff x="521210" y="647905"/>
            <a:chExt cx="11365967" cy="5565740"/>
          </a:xfrm>
        </p:grpSpPr>
        <p:sp>
          <p:nvSpPr>
            <p:cNvPr id="8" name="Shape 2">
              <a:extLst>
                <a:ext uri="{FF2B5EF4-FFF2-40B4-BE49-F238E27FC236}">
                  <a16:creationId xmlns:a16="http://schemas.microsoft.com/office/drawing/2014/main" id="{97863BD0-3668-62B2-C6F4-BD77D371C352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9" name="Shape 1">
              <a:extLst>
                <a:ext uri="{FF2B5EF4-FFF2-40B4-BE49-F238E27FC236}">
                  <a16:creationId xmlns:a16="http://schemas.microsoft.com/office/drawing/2014/main" id="{A731F6E5-8C9E-C424-E6F3-6E6FC4DD5464}"/>
                </a:ext>
              </a:extLst>
            </p:cNvPr>
            <p:cNvSpPr/>
            <p:nvPr/>
          </p:nvSpPr>
          <p:spPr>
            <a:xfrm>
              <a:off x="521210" y="647905"/>
              <a:ext cx="10911523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1FE1C070-AE3A-DBC9-E7FC-B233E403A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541" y="603503"/>
            <a:ext cx="4235820" cy="3739895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2F9F140D-1A01-09CE-B008-51350362B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541" y="4661255"/>
            <a:ext cx="423582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8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13962" y="0"/>
            <a:ext cx="6578038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/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/>
              <a:t> 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33280CB-6F3A-4AAC-F373-F6910037E871}"/>
              </a:ext>
            </a:extLst>
          </p:cNvPr>
          <p:cNvCxnSpPr>
            <a:cxnSpLocks/>
          </p:cNvCxnSpPr>
          <p:nvPr/>
        </p:nvCxnSpPr>
        <p:spPr>
          <a:xfrm>
            <a:off x="559471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61389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">
            <a:extLst>
              <a:ext uri="{FF2B5EF4-FFF2-40B4-BE49-F238E27FC236}">
                <a16:creationId xmlns:a16="http://schemas.microsoft.com/office/drawing/2014/main" id="{0202F551-CD9C-6E27-92C3-595934B22837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5" name="Shape">
            <a:extLst>
              <a:ext uri="{FF2B5EF4-FFF2-40B4-BE49-F238E27FC236}">
                <a16:creationId xmlns:a16="http://schemas.microsoft.com/office/drawing/2014/main" id="{A703234F-30D0-CB47-612B-1247B3B32162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20E2C7-A47E-F74C-7AE3-3B9E0FAB4AC3}"/>
              </a:ext>
            </a:extLst>
          </p:cNvPr>
          <p:cNvCxnSpPr>
            <a:cxnSpLocks/>
          </p:cNvCxnSpPr>
          <p:nvPr/>
        </p:nvCxnSpPr>
        <p:spPr>
          <a:xfrm>
            <a:off x="8790317" y="800100"/>
            <a:ext cx="0" cy="4953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1123" y="1339060"/>
            <a:ext cx="6699667" cy="22078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9205" y="3786997"/>
            <a:ext cx="6699665" cy="159143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3">
            <a:extLst>
              <a:ext uri="{FF2B5EF4-FFF2-40B4-BE49-F238E27FC236}">
                <a16:creationId xmlns:a16="http://schemas.microsoft.com/office/drawing/2014/main" id="{4DC1A109-E158-1AD7-E2B7-416EEE08ACC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8807569" y="812266"/>
            <a:ext cx="2260479" cy="4928136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noFill/>
          </a:ln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 noProof="0">
                <a:solidFill>
                  <a:schemeClr val="tx1"/>
                </a:solidFill>
              </a:defRPr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 noProof="0"/>
              <a:t>  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DF7B139E-1A4F-D7CF-7764-58DA6FAFE2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538451A-1E74-ABF8-A9BB-311A384BE9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358985DD-E6CE-DBCC-61CF-9BBFE330EF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6034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5B67FC65-5AAF-6A23-5752-1C26B207DC72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5" name="Shape 2">
              <a:extLst>
                <a:ext uri="{FF2B5EF4-FFF2-40B4-BE49-F238E27FC236}">
                  <a16:creationId xmlns:a16="http://schemas.microsoft.com/office/drawing/2014/main" id="{043EAAF4-DE2D-970B-4D15-6D36EEAC1744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6" name="Shape 1">
              <a:extLst>
                <a:ext uri="{FF2B5EF4-FFF2-40B4-BE49-F238E27FC236}">
                  <a16:creationId xmlns:a16="http://schemas.microsoft.com/office/drawing/2014/main" id="{496DF73D-E4E2-469F-D426-591823D792A6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8923" y="874374"/>
            <a:ext cx="9634154" cy="2821728"/>
          </a:xfrm>
        </p:spPr>
        <p:txBody>
          <a:bodyPr anchor="b">
            <a:normAutofit/>
          </a:bodyPr>
          <a:lstStyle>
            <a:lvl1pPr algn="ctr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2480" y="4077583"/>
            <a:ext cx="8167040" cy="1717042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597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5E55F6A4-0EE0-72F7-43D5-EB21317D9598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5" name="Shape 2">
              <a:extLst>
                <a:ext uri="{FF2B5EF4-FFF2-40B4-BE49-F238E27FC236}">
                  <a16:creationId xmlns:a16="http://schemas.microsoft.com/office/drawing/2014/main" id="{C4D77848-8CF0-5322-623B-CDF1FE03362C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24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6" name="Shape1">
              <a:extLst>
                <a:ext uri="{FF2B5EF4-FFF2-40B4-BE49-F238E27FC236}">
                  <a16:creationId xmlns:a16="http://schemas.microsoft.com/office/drawing/2014/main" id="{677E7171-85EC-575A-EE36-F9950B227D94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24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8" name="Title 7">
            <a:extLst>
              <a:ext uri="{FF2B5EF4-FFF2-40B4-BE49-F238E27FC236}">
                <a16:creationId xmlns:a16="http://schemas.microsoft.com/office/drawing/2014/main" id="{BAC83CEA-8EC3-98F1-0078-550B9B56B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845" y="935204"/>
            <a:ext cx="10036005" cy="3592628"/>
          </a:xfrm>
        </p:spPr>
        <p:txBody>
          <a:bodyPr anchor="b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2BA4ADB-DF4D-29DD-5069-E1950A2F6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4845" y="4698103"/>
            <a:ext cx="10036005" cy="1014984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2800" cap="all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78175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2">
            <a:extLst>
              <a:ext uri="{FF2B5EF4-FFF2-40B4-BE49-F238E27FC236}">
                <a16:creationId xmlns:a16="http://schemas.microsoft.com/office/drawing/2014/main" id="{965F8DDB-78C2-9A91-D69C-2BE7D0DC5F3C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F2CE1086-051B-D73D-67CF-8E86D2965B5E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6900" y="1208585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87623" y="3929930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54332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">
            <a:extLst>
              <a:ext uri="{FF2B5EF4-FFF2-40B4-BE49-F238E27FC236}">
                <a16:creationId xmlns:a16="http://schemas.microsoft.com/office/drawing/2014/main" id="{309359E1-DCAB-6CB5-49DB-E3E715B038D7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7" name="Shape 1">
            <a:extLst>
              <a:ext uri="{FF2B5EF4-FFF2-40B4-BE49-F238E27FC236}">
                <a16:creationId xmlns:a16="http://schemas.microsoft.com/office/drawing/2014/main" id="{D92930F3-3A63-5E7D-B558-798DFD2A08F5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tx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2013" y="1282325"/>
            <a:ext cx="8893834" cy="398855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5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99B0FCAC-1DD5-03B7-6568-464B93F97E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410DA06E-F976-C917-8034-10D5651419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7B2B0EFD-25F7-7463-7D6B-AD6B0A8B0F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842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">
            <a:extLst>
              <a:ext uri="{FF2B5EF4-FFF2-40B4-BE49-F238E27FC236}">
                <a16:creationId xmlns:a16="http://schemas.microsoft.com/office/drawing/2014/main" id="{8B3FAB4B-5BE6-36A5-AC57-A8A4DE80EDF0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455D774B-5A74-ECBA-B23F-FDB73925D455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br>
              <a: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rPr>
            </a:b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331" y="1525905"/>
            <a:ext cx="8838202" cy="846396"/>
          </a:xfrm>
        </p:spPr>
        <p:txBody>
          <a:bodyPr anchor="b">
            <a:normAutofit/>
          </a:bodyPr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80332" y="2650524"/>
            <a:ext cx="8838202" cy="2386352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27C2936-23FD-A202-FEC8-A04EC6038E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74C11B4-B6D5-47F5-335E-A913C2501E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40C422B-2C69-102F-F573-37A60C6CA3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714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CA9E58B-E51C-E405-905F-70ADA8DA97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Shape">
            <a:extLst>
              <a:ext uri="{FF2B5EF4-FFF2-40B4-BE49-F238E27FC236}">
                <a16:creationId xmlns:a16="http://schemas.microsoft.com/office/drawing/2014/main" id="{0202F551-CD9C-6E27-92C3-595934B22837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5" name="Shape">
            <a:extLst>
              <a:ext uri="{FF2B5EF4-FFF2-40B4-BE49-F238E27FC236}">
                <a16:creationId xmlns:a16="http://schemas.microsoft.com/office/drawing/2014/main" id="{A703234F-30D0-CB47-612B-1247B3B32162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20E2C7-A47E-F74C-7AE3-3B9E0FAB4AC3}"/>
              </a:ext>
            </a:extLst>
          </p:cNvPr>
          <p:cNvCxnSpPr>
            <a:cxnSpLocks/>
          </p:cNvCxnSpPr>
          <p:nvPr/>
        </p:nvCxnSpPr>
        <p:spPr>
          <a:xfrm>
            <a:off x="5981630" y="787402"/>
            <a:ext cx="0" cy="4953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563974" y="1339060"/>
            <a:ext cx="3927674" cy="79454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2056" y="2430700"/>
            <a:ext cx="3927674" cy="294773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3">
            <a:extLst>
              <a:ext uri="{FF2B5EF4-FFF2-40B4-BE49-F238E27FC236}">
                <a16:creationId xmlns:a16="http://schemas.microsoft.com/office/drawing/2014/main" id="{4DC1A109-E158-1AD7-E2B7-416EEE08ACC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872663" y="812266"/>
            <a:ext cx="5096260" cy="4928136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noFill/>
          </a:ln>
        </p:spPr>
        <p:txBody>
          <a:bodyPr vert="horz" lIns="91440" tIns="0" rIns="0" bIns="0" rtlCol="0">
            <a:noAutofit/>
          </a:bodyPr>
          <a:lstStyle>
            <a:lvl1pPr marL="0" indent="0">
              <a:buNone/>
              <a:defRPr lang="en-US" sz="2400" b="0" i="0" noProof="0">
                <a:solidFill>
                  <a:schemeClr val="tx1"/>
                </a:solidFill>
              </a:defRPr>
            </a:lvl1pPr>
          </a:lstStyle>
          <a:p>
            <a:pPr marL="228600" lvl="0" indent="-228600">
              <a:lnSpc>
                <a:spcPct val="150000"/>
              </a:lnSpc>
            </a:pPr>
            <a:r>
              <a:rPr lang="en-US" noProof="0"/>
              <a:t> 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01417BD-FFDA-56B8-4551-B115E221D4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8EBB8A5-D4C6-548F-819A-FE7750FBFD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3712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7744A8A6-B09A-3C25-2DA9-92129860EDBD}"/>
              </a:ext>
            </a:extLst>
          </p:cNvPr>
          <p:cNvGrpSpPr/>
          <p:nvPr/>
        </p:nvGrpSpPr>
        <p:grpSpPr>
          <a:xfrm>
            <a:off x="858371" y="1538141"/>
            <a:ext cx="5594950" cy="3781718"/>
            <a:chOff x="521208" y="647905"/>
            <a:chExt cx="11365969" cy="5565740"/>
          </a:xfrm>
        </p:grpSpPr>
        <p:sp>
          <p:nvSpPr>
            <p:cNvPr id="36" name="Shape">
              <a:extLst>
                <a:ext uri="{FF2B5EF4-FFF2-40B4-BE49-F238E27FC236}">
                  <a16:creationId xmlns:a16="http://schemas.microsoft.com/office/drawing/2014/main" id="{18600D5A-4CF6-D9F9-1A3A-5136CC2CE45D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37" name="Shape">
              <a:extLst>
                <a:ext uri="{FF2B5EF4-FFF2-40B4-BE49-F238E27FC236}">
                  <a16:creationId xmlns:a16="http://schemas.microsoft.com/office/drawing/2014/main" id="{69249D5A-EA70-0210-8234-7481C00A91D0}"/>
                </a:ext>
              </a:extLst>
            </p:cNvPr>
            <p:cNvSpPr/>
            <p:nvPr/>
          </p:nvSpPr>
          <p:spPr>
            <a:xfrm>
              <a:off x="521208" y="647905"/>
              <a:ext cx="11047664" cy="5370983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9F42DEFD-DF95-ABA5-F5E7-97EE2BC38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332" y="2009984"/>
            <a:ext cx="4515599" cy="2692020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28878" y="2129872"/>
            <a:ext cx="4304752" cy="2454797"/>
          </a:xfrm>
        </p:spPr>
        <p:txBody>
          <a:bodyPr anchor="ctr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1BCE18F-7F76-B015-517A-B218F96C3D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4B1BEB0-0A50-8032-92AF-CE95330EA0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5677150-7CBF-C5C3-D369-2021EB4B3F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6351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E7B2878-E57A-BF28-CA0B-25C595B6B23B}"/>
              </a:ext>
            </a:extLst>
          </p:cNvPr>
          <p:cNvGrpSpPr/>
          <p:nvPr/>
        </p:nvGrpSpPr>
        <p:grpSpPr>
          <a:xfrm>
            <a:off x="858371" y="971570"/>
            <a:ext cx="4956175" cy="4914861"/>
            <a:chOff x="521208" y="647905"/>
            <a:chExt cx="11365969" cy="5565740"/>
          </a:xfrm>
        </p:grpSpPr>
        <p:sp>
          <p:nvSpPr>
            <p:cNvPr id="7" name="Shape">
              <a:extLst>
                <a:ext uri="{FF2B5EF4-FFF2-40B4-BE49-F238E27FC236}">
                  <a16:creationId xmlns:a16="http://schemas.microsoft.com/office/drawing/2014/main" id="{F08FFA22-A55A-8523-9665-963EF8BF5CEE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9" name="Shape">
              <a:extLst>
                <a:ext uri="{FF2B5EF4-FFF2-40B4-BE49-F238E27FC236}">
                  <a16:creationId xmlns:a16="http://schemas.microsoft.com/office/drawing/2014/main" id="{249E8B92-9DA1-2B88-C923-D1B15EB00E1E}"/>
                </a:ext>
              </a:extLst>
            </p:cNvPr>
            <p:cNvSpPr/>
            <p:nvPr/>
          </p:nvSpPr>
          <p:spPr>
            <a:xfrm>
              <a:off x="521208" y="647905"/>
              <a:ext cx="11047664" cy="5370983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B7E33A4B-2075-9CF4-BC69-F5E43B10A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592" y="1478826"/>
            <a:ext cx="3846237" cy="3744148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23177" y="1727014"/>
            <a:ext cx="4956175" cy="346121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96A57-F4BE-9BFE-192B-8B6BE3EB50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12D03E-A50A-19D0-5987-28EA74509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9D5AA-125E-CB20-B949-8633A826DA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571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741D8BB-05AF-A317-C2B4-DC1CB87B9246}"/>
              </a:ext>
            </a:extLst>
          </p:cNvPr>
          <p:cNvGrpSpPr/>
          <p:nvPr/>
        </p:nvGrpSpPr>
        <p:grpSpPr>
          <a:xfrm>
            <a:off x="858371" y="971570"/>
            <a:ext cx="4708425" cy="4914861"/>
            <a:chOff x="521208" y="647905"/>
            <a:chExt cx="10797805" cy="5565740"/>
          </a:xfrm>
        </p:grpSpPr>
        <p:sp>
          <p:nvSpPr>
            <p:cNvPr id="7" name="Shape">
              <a:extLst>
                <a:ext uri="{FF2B5EF4-FFF2-40B4-BE49-F238E27FC236}">
                  <a16:creationId xmlns:a16="http://schemas.microsoft.com/office/drawing/2014/main" id="{D76689D7-5D3E-ECBB-6775-7B400A96F3D7}"/>
                </a:ext>
              </a:extLst>
            </p:cNvPr>
            <p:cNvSpPr/>
            <p:nvPr/>
          </p:nvSpPr>
          <p:spPr>
            <a:xfrm>
              <a:off x="725405" y="1009217"/>
              <a:ext cx="10593608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9" name="Shape">
              <a:extLst>
                <a:ext uri="{FF2B5EF4-FFF2-40B4-BE49-F238E27FC236}">
                  <a16:creationId xmlns:a16="http://schemas.microsoft.com/office/drawing/2014/main" id="{93638B9C-5DAA-F32E-C1B3-8B5DF702E8BE}"/>
                </a:ext>
              </a:extLst>
            </p:cNvPr>
            <p:cNvSpPr/>
            <p:nvPr/>
          </p:nvSpPr>
          <p:spPr>
            <a:xfrm>
              <a:off x="521208" y="647905"/>
              <a:ext cx="10441168" cy="5370983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84027933-14DD-AC05-2EC9-CE1166FE7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593" y="1478826"/>
            <a:ext cx="3647180" cy="3744148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79486" y="971569"/>
            <a:ext cx="5199866" cy="491486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4A6CC-4DAE-D6DF-005D-9A746EA341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D53F9-F5D7-A57F-631C-1011FA2D28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67895-A265-B576-2779-D9431696A2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582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">
            <a:extLst>
              <a:ext uri="{FF2B5EF4-FFF2-40B4-BE49-F238E27FC236}">
                <a16:creationId xmlns:a16="http://schemas.microsoft.com/office/drawing/2014/main" id="{38F88781-30C8-3349-475F-145EFAD547E5}"/>
              </a:ext>
            </a:extLst>
          </p:cNvPr>
          <p:cNvSpPr/>
          <p:nvPr/>
        </p:nvSpPr>
        <p:spPr>
          <a:xfrm>
            <a:off x="924451" y="1290629"/>
            <a:ext cx="3469803" cy="459580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Shape">
            <a:extLst>
              <a:ext uri="{FF2B5EF4-FFF2-40B4-BE49-F238E27FC236}">
                <a16:creationId xmlns:a16="http://schemas.microsoft.com/office/drawing/2014/main" id="{5C0C482B-4AFD-2FA3-38E4-917E66DA8BB7}"/>
              </a:ext>
            </a:extLst>
          </p:cNvPr>
          <p:cNvSpPr/>
          <p:nvPr/>
        </p:nvSpPr>
        <p:spPr>
          <a:xfrm>
            <a:off x="858371" y="971570"/>
            <a:ext cx="3378902" cy="4742880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0CC4C23-E507-7EE9-B6A1-7AC512473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332" y="1388700"/>
            <a:ext cx="2480605" cy="390862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06945" y="796935"/>
            <a:ext cx="6369358" cy="5264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846573-B9BF-5258-A368-AE00F48459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80948-8FBA-8AE9-029C-B469581BC9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1F34A-A62C-BC8F-113D-3A7AD96EFF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4339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">
            <a:extLst>
              <a:ext uri="{FF2B5EF4-FFF2-40B4-BE49-F238E27FC236}">
                <a16:creationId xmlns:a16="http://schemas.microsoft.com/office/drawing/2014/main" id="{518C51F0-983B-E75D-43D9-AB5A1692E483}"/>
              </a:ext>
            </a:extLst>
          </p:cNvPr>
          <p:cNvSpPr/>
          <p:nvPr/>
        </p:nvSpPr>
        <p:spPr>
          <a:xfrm>
            <a:off x="678727" y="1027243"/>
            <a:ext cx="3469803" cy="2960557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Shape">
            <a:extLst>
              <a:ext uri="{FF2B5EF4-FFF2-40B4-BE49-F238E27FC236}">
                <a16:creationId xmlns:a16="http://schemas.microsoft.com/office/drawing/2014/main" id="{4F13FE91-399F-901F-6CF0-0447176EA2EF}"/>
              </a:ext>
            </a:extLst>
          </p:cNvPr>
          <p:cNvSpPr/>
          <p:nvPr/>
        </p:nvSpPr>
        <p:spPr>
          <a:xfrm>
            <a:off x="612647" y="708184"/>
            <a:ext cx="3378902" cy="3101816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30AF312-BB7E-63CF-42C0-3AAF17BB4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09" y="1170994"/>
            <a:ext cx="2474546" cy="219204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13300" y="708184"/>
            <a:ext cx="6763003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5D260-6D49-B6E6-0AF7-CB139EC2E1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449F8-8E08-2E2D-E1DC-B35D55FA98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485ACA-FF2D-E071-ABB4-8D1CBF292D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4084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514175"/>
            <a:ext cx="6426389" cy="1315029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1894081-07CB-999F-D411-9154D25C9500}"/>
              </a:ext>
            </a:extLst>
          </p:cNvPr>
          <p:cNvCxnSpPr>
            <a:cxnSpLocks/>
          </p:cNvCxnSpPr>
          <p:nvPr/>
        </p:nvCxnSpPr>
        <p:spPr>
          <a:xfrm>
            <a:off x="4571087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667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3319"/>
            <a:ext cx="6339541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975104"/>
            <a:ext cx="6339414" cy="4228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774" y="6346865"/>
            <a:ext cx="280540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886895" y="6346865"/>
            <a:ext cx="160727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530932" y="634686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24831" y="0"/>
            <a:ext cx="4567169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 dirty="0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316B204-7C08-FBD9-C195-7CBD8936FB7B}"/>
              </a:ext>
            </a:extLst>
          </p:cNvPr>
          <p:cNvCxnSpPr>
            <a:cxnSpLocks/>
          </p:cNvCxnSpPr>
          <p:nvPr/>
        </p:nvCxnSpPr>
        <p:spPr>
          <a:xfrm>
            <a:off x="7614198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20912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555536"/>
            <a:ext cx="6950232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E22ED6-A6FC-6BAB-A8E5-6EFB749B5EC5}"/>
              </a:ext>
            </a:extLst>
          </p:cNvPr>
          <p:cNvCxnSpPr>
            <a:cxnSpLocks/>
          </p:cNvCxnSpPr>
          <p:nvPr/>
        </p:nvCxnSpPr>
        <p:spPr>
          <a:xfrm>
            <a:off x="4033993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1947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1A678A9-441B-21DA-8AA8-66BD33D80407}"/>
              </a:ext>
            </a:extLst>
          </p:cNvPr>
          <p:cNvCxnSpPr>
            <a:cxnSpLocks/>
          </p:cNvCxnSpPr>
          <p:nvPr/>
        </p:nvCxnSpPr>
        <p:spPr>
          <a:xfrm>
            <a:off x="8082107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82843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499533"/>
            <a:ext cx="4477512" cy="1328932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9" y="1975104"/>
            <a:ext cx="4477512" cy="42825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04889" y="6343955"/>
            <a:ext cx="2105099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54EE92A-D40E-A2FF-476E-83554812296F}"/>
              </a:ext>
            </a:extLst>
          </p:cNvPr>
          <p:cNvCxnSpPr>
            <a:cxnSpLocks/>
          </p:cNvCxnSpPr>
          <p:nvPr/>
        </p:nvCxnSpPr>
        <p:spPr>
          <a:xfrm>
            <a:off x="6502874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3D94575-E64C-2C45-ED82-56D9EFD2AB39}"/>
              </a:ext>
            </a:extLst>
          </p:cNvPr>
          <p:cNvCxnSpPr>
            <a:cxnSpLocks/>
          </p:cNvCxnSpPr>
          <p:nvPr userDrawn="1"/>
        </p:nvCxnSpPr>
        <p:spPr>
          <a:xfrm>
            <a:off x="6502874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19112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38716"/>
            <a:ext cx="4494189" cy="128816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FAD69B9-5A14-83A8-41F7-86017A14E034}"/>
              </a:ext>
            </a:extLst>
          </p:cNvPr>
          <p:cNvCxnSpPr>
            <a:cxnSpLocks/>
          </p:cNvCxnSpPr>
          <p:nvPr/>
        </p:nvCxnSpPr>
        <p:spPr>
          <a:xfrm>
            <a:off x="5648295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24A26F-E6FC-DE28-35E6-D03BF996DC47}"/>
              </a:ext>
            </a:extLst>
          </p:cNvPr>
          <p:cNvCxnSpPr>
            <a:cxnSpLocks/>
          </p:cNvCxnSpPr>
          <p:nvPr userDrawn="1"/>
        </p:nvCxnSpPr>
        <p:spPr>
          <a:xfrm>
            <a:off x="5648295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35434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00039"/>
            <a:ext cx="3363514" cy="166722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 dirty="0"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315569"/>
            <a:ext cx="3363513" cy="38546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12663" y="6343955"/>
            <a:ext cx="201206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24724" y="6343955"/>
            <a:ext cx="92237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B3C7E6A-ACFC-5D7E-62EC-7EDD357DED5D}"/>
              </a:ext>
            </a:extLst>
          </p:cNvPr>
          <p:cNvCxnSpPr>
            <a:cxnSpLocks/>
          </p:cNvCxnSpPr>
          <p:nvPr/>
        </p:nvCxnSpPr>
        <p:spPr>
          <a:xfrm>
            <a:off x="7600186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1384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500039"/>
            <a:ext cx="3363514" cy="166722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4" y="2315569"/>
            <a:ext cx="3363513" cy="3814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2A89F80-5D6A-4ABF-AB9F-E9B855484CF2}"/>
              </a:ext>
            </a:extLst>
          </p:cNvPr>
          <p:cNvCxnSpPr>
            <a:cxnSpLocks/>
          </p:cNvCxnSpPr>
          <p:nvPr/>
        </p:nvCxnSpPr>
        <p:spPr>
          <a:xfrm>
            <a:off x="4597223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44265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90511"/>
            <a:ext cx="2699254" cy="185894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C6861E3-1150-D516-3BEE-655B15B4B936}"/>
              </a:ext>
            </a:extLst>
          </p:cNvPr>
          <p:cNvCxnSpPr>
            <a:cxnSpLocks/>
          </p:cNvCxnSpPr>
          <p:nvPr/>
        </p:nvCxnSpPr>
        <p:spPr>
          <a:xfrm>
            <a:off x="8340807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62010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699254" cy="185894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697" y="6343955"/>
            <a:ext cx="140446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06165" y="6343955"/>
            <a:ext cx="1597578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3743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lang="en-US" dirty="0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4B94044-CD6D-BA64-4DAF-CF4588CD625D}"/>
              </a:ext>
            </a:extLst>
          </p:cNvPr>
          <p:cNvCxnSpPr>
            <a:cxnSpLocks/>
          </p:cNvCxnSpPr>
          <p:nvPr/>
        </p:nvCxnSpPr>
        <p:spPr>
          <a:xfrm>
            <a:off x="3855044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71462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457610"/>
            <a:ext cx="4019522" cy="161792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142231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10" y="4457611"/>
            <a:ext cx="6426391" cy="161792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20E07E-3D6A-C86E-678B-DE98A157F07A}"/>
              </a:ext>
            </a:extLst>
          </p:cNvPr>
          <p:cNvCxnSpPr>
            <a:cxnSpLocks/>
          </p:cNvCxnSpPr>
          <p:nvPr/>
        </p:nvCxnSpPr>
        <p:spPr>
          <a:xfrm>
            <a:off x="0" y="4142231"/>
            <a:ext cx="121920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08AF9810-922B-05C3-1FAC-78185AB607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AD7B9-A665-0D5C-1732-A369FD093C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087B8D0A-511A-808A-9972-2B279CED55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562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0757"/>
            <a:ext cx="3044954" cy="2245126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80757"/>
            <a:ext cx="7460029" cy="244384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58B5EBB-F005-1B2B-24BF-B4DBB49FF96A}"/>
              </a:ext>
            </a:extLst>
          </p:cNvPr>
          <p:cNvCxnSpPr>
            <a:cxnSpLocks/>
          </p:cNvCxnSpPr>
          <p:nvPr/>
        </p:nvCxnSpPr>
        <p:spPr>
          <a:xfrm>
            <a:off x="0" y="3453964"/>
            <a:ext cx="121920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EE91E5E-1D54-4277-467D-BF89B7943D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7E62A-1224-89D2-C4D8-65D8B0271F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BB0821DC-7B6A-0BDA-7ED9-271E04FA2C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9141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7477"/>
            <a:ext cx="3021873" cy="177354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707476"/>
            <a:ext cx="7460029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3135210"/>
            <a:ext cx="2791027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65894" y="3135210"/>
            <a:ext cx="1559379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5151" y="3135210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636524"/>
            <a:ext cx="12192000" cy="3221477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B6FCCB7-3844-DE9F-A18B-F5FFF900264C}"/>
              </a:ext>
            </a:extLst>
          </p:cNvPr>
          <p:cNvCxnSpPr>
            <a:cxnSpLocks/>
          </p:cNvCxnSpPr>
          <p:nvPr/>
        </p:nvCxnSpPr>
        <p:spPr>
          <a:xfrm>
            <a:off x="-1" y="3625891"/>
            <a:ext cx="121920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9701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838424"/>
            <a:ext cx="4485564" cy="44881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055525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232969" y="6343955"/>
            <a:ext cx="1449697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682667" y="6343955"/>
            <a:ext cx="443060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hape">
            <a:extLst>
              <a:ext uri="{FF2B5EF4-FFF2-40B4-BE49-F238E27FC236}">
                <a16:creationId xmlns:a16="http://schemas.microsoft.com/office/drawing/2014/main" id="{7D2E59BA-BC78-5994-0E85-6CEE8FE1A2C7}"/>
              </a:ext>
            </a:extLst>
          </p:cNvPr>
          <p:cNvSpPr/>
          <p:nvPr/>
        </p:nvSpPr>
        <p:spPr>
          <a:xfrm>
            <a:off x="5774454" y="2174531"/>
            <a:ext cx="5804899" cy="4152068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7C8527F9-0AAC-2962-54C9-733B06E86439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644314" y="1838424"/>
            <a:ext cx="5715205" cy="4292324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6434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">
            <a:extLst>
              <a:ext uri="{FF2B5EF4-FFF2-40B4-BE49-F238E27FC236}">
                <a16:creationId xmlns:a16="http://schemas.microsoft.com/office/drawing/2014/main" id="{50FC415C-6548-7A71-9590-9F59EEF87C10}"/>
              </a:ext>
            </a:extLst>
          </p:cNvPr>
          <p:cNvSpPr/>
          <p:nvPr/>
        </p:nvSpPr>
        <p:spPr>
          <a:xfrm>
            <a:off x="5440228" y="2239339"/>
            <a:ext cx="6139125" cy="3880753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113357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5013ECA8-A109-DA0B-779F-91413FC019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315252" y="1912398"/>
            <a:ext cx="6044267" cy="4011844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lang="en-US" dirty="0"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87E7E84-44E5-0E60-3EE3-8737B2A18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8E621FE-7CC2-0C35-A07D-B3FC44FD4C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A00CB403-B088-E56C-7827-A20ABF576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761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">
            <a:extLst>
              <a:ext uri="{FF2B5EF4-FFF2-40B4-BE49-F238E27FC236}">
                <a16:creationId xmlns:a16="http://schemas.microsoft.com/office/drawing/2014/main" id="{2677956A-C88F-78CB-7428-13BB3FEF3483}"/>
              </a:ext>
            </a:extLst>
          </p:cNvPr>
          <p:cNvSpPr/>
          <p:nvPr/>
        </p:nvSpPr>
        <p:spPr>
          <a:xfrm>
            <a:off x="739739" y="1970410"/>
            <a:ext cx="5804899" cy="434956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7784"/>
            <a:ext cx="1096975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186B2304-4EA6-E2B5-F4F8-D1686841F0A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09599" y="1627632"/>
            <a:ext cx="5715205" cy="4496489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3255" y="1627632"/>
            <a:ext cx="4479145" cy="46923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103254" y="6343955"/>
            <a:ext cx="2144113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98655" y="6343955"/>
            <a:ext cx="1449697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25200" y="6343955"/>
            <a:ext cx="443060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16247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">
            <a:extLst>
              <a:ext uri="{FF2B5EF4-FFF2-40B4-BE49-F238E27FC236}">
                <a16:creationId xmlns:a16="http://schemas.microsoft.com/office/drawing/2014/main" id="{D5D7C530-B577-9E02-8A60-5EDBB72006B5}"/>
              </a:ext>
            </a:extLst>
          </p:cNvPr>
          <p:cNvSpPr/>
          <p:nvPr/>
        </p:nvSpPr>
        <p:spPr>
          <a:xfrm>
            <a:off x="675680" y="2516628"/>
            <a:ext cx="4609551" cy="3620904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4F75EDFE-D268-4D74-752B-6DB079CF1C9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9599" y="2173850"/>
            <a:ext cx="4488792" cy="3793671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6B72A591-427A-90CA-36AE-C150001B38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FBD4796-905C-132A-092E-22E9AF1B01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FED0402-467D-E037-9829-BCC7DE3B88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8508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">
            <a:extLst>
              <a:ext uri="{FF2B5EF4-FFF2-40B4-BE49-F238E27FC236}">
                <a16:creationId xmlns:a16="http://schemas.microsoft.com/office/drawing/2014/main" id="{6E70FB67-0F80-BE17-D86B-F8A00D36D16F}"/>
              </a:ext>
            </a:extLst>
          </p:cNvPr>
          <p:cNvSpPr/>
          <p:nvPr/>
        </p:nvSpPr>
        <p:spPr>
          <a:xfrm>
            <a:off x="792041" y="2637923"/>
            <a:ext cx="3529341" cy="3508440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8"/>
            <a:ext cx="3696859" cy="131634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5960" y="2295145"/>
            <a:ext cx="3436881" cy="3675841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3150" y="709098"/>
            <a:ext cx="6644488" cy="5439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2135E48-6254-45C6-7DDB-66AFB41506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60DF9-E1C4-5761-5FC3-5D2AEF1537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BEF33CE-9AB9-2977-453D-017FBD4238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41755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A180E54B-9B48-0C0F-0610-C04073FB653D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13" name="Shape">
              <a:extLst>
                <a:ext uri="{FF2B5EF4-FFF2-40B4-BE49-F238E27FC236}">
                  <a16:creationId xmlns:a16="http://schemas.microsoft.com/office/drawing/2014/main" id="{6C86CAED-F5F2-5E4A-1988-46AA4868C1FA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3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14" name="Shape">
              <a:extLst>
                <a:ext uri="{FF2B5EF4-FFF2-40B4-BE49-F238E27FC236}">
                  <a16:creationId xmlns:a16="http://schemas.microsoft.com/office/drawing/2014/main" id="{62AE8BDC-EA76-AF91-E344-4442668F1ED3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5" name="Title 9">
            <a:extLst>
              <a:ext uri="{FF2B5EF4-FFF2-40B4-BE49-F238E27FC236}">
                <a16:creationId xmlns:a16="http://schemas.microsoft.com/office/drawing/2014/main" id="{213AB558-35C1-4A44-D31A-525DE98EC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6646" y="4411825"/>
            <a:ext cx="8385556" cy="1500447"/>
          </a:xfrm>
        </p:spPr>
        <p:txBody>
          <a:bodyPr>
            <a:normAutofit/>
          </a:bodyPr>
          <a:lstStyle>
            <a:lvl1pPr algn="ctr">
              <a:lnSpc>
                <a:spcPct val="120000"/>
              </a:lnSpc>
              <a:spcBef>
                <a:spcPts val="1000"/>
              </a:spcBef>
              <a:defRPr sz="2400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0A5A92EC-E3FB-31E9-61F0-EE7ECD707D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08096" y="731564"/>
            <a:ext cx="10582656" cy="368026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772E3F0-624C-9464-9338-4D71D7C124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DC64F13-B276-91F5-3FAF-69DAEAF48A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A266EE2-59A7-B270-100C-C647392CA5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96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A180E54B-9B48-0C0F-0610-C04073FB653D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13" name="Shape">
              <a:extLst>
                <a:ext uri="{FF2B5EF4-FFF2-40B4-BE49-F238E27FC236}">
                  <a16:creationId xmlns:a16="http://schemas.microsoft.com/office/drawing/2014/main" id="{6C86CAED-F5F2-5E4A-1988-46AA4868C1FA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tx2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14" name="Shape">
              <a:extLst>
                <a:ext uri="{FF2B5EF4-FFF2-40B4-BE49-F238E27FC236}">
                  <a16:creationId xmlns:a16="http://schemas.microsoft.com/office/drawing/2014/main" id="{62AE8BDC-EA76-AF91-E344-4442668F1ED3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CFF24796-27C6-1A14-59BA-1D20CAD01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666" y="4411825"/>
            <a:ext cx="8385556" cy="150044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Bef>
                <a:spcPts val="1000"/>
              </a:spcBef>
              <a:defRPr sz="2400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9E7A66-804B-6952-8FF1-16C74E3D536B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042666" y="731564"/>
            <a:ext cx="9918700" cy="368026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8B0C2F5-833E-589B-382A-13B46D9A4B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B498214-05A5-D7BC-183C-F46B380337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1D5C440-7C25-FCBF-0AFD-9A43D18655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9751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A180E54B-9B48-0C0F-0610-C04073FB653D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13" name="Shape">
              <a:extLst>
                <a:ext uri="{FF2B5EF4-FFF2-40B4-BE49-F238E27FC236}">
                  <a16:creationId xmlns:a16="http://schemas.microsoft.com/office/drawing/2014/main" id="{6C86CAED-F5F2-5E4A-1988-46AA4868C1FA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2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14" name="Shape">
              <a:extLst>
                <a:ext uri="{FF2B5EF4-FFF2-40B4-BE49-F238E27FC236}">
                  <a16:creationId xmlns:a16="http://schemas.microsoft.com/office/drawing/2014/main" id="{62AE8BDC-EA76-AF91-E344-4442668F1ED3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6" name="Title 9">
            <a:extLst>
              <a:ext uri="{FF2B5EF4-FFF2-40B4-BE49-F238E27FC236}">
                <a16:creationId xmlns:a16="http://schemas.microsoft.com/office/drawing/2014/main" id="{966F0FDE-BE83-A597-B207-9E1836880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6646" y="4411825"/>
            <a:ext cx="8385556" cy="1500447"/>
          </a:xfrm>
        </p:spPr>
        <p:txBody>
          <a:bodyPr>
            <a:normAutofit/>
          </a:bodyPr>
          <a:lstStyle>
            <a:lvl1pPr algn="ctr">
              <a:lnSpc>
                <a:spcPct val="120000"/>
              </a:lnSpc>
              <a:spcBef>
                <a:spcPts val="1000"/>
              </a:spcBef>
              <a:defRPr sz="2400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ECA9D19-419F-EF79-9149-F59A94F89DF0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08096" y="731564"/>
            <a:ext cx="10582656" cy="368026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573A4C0-0776-77C6-66AA-8AB5D53B5E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2B00FB5-92F5-2777-E446-7B3B689332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F52380C-3432-CA29-4761-532477B72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712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A53F8570-6B05-5072-2FE4-39B21A8F9EA3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8" name="Shape 1">
            <a:extLst>
              <a:ext uri="{FF2B5EF4-FFF2-40B4-BE49-F238E27FC236}">
                <a16:creationId xmlns:a16="http://schemas.microsoft.com/office/drawing/2014/main" id="{08F171EE-5BF3-25A4-19B0-5E5E7959125A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9927" y="1322671"/>
            <a:ext cx="9298005" cy="3907858"/>
          </a:xfrm>
        </p:spPr>
        <p:txBody>
          <a:bodyPr anchor="ctr">
            <a:noAutofit/>
          </a:bodyPr>
          <a:lstStyle>
            <a:lvl1pPr marL="0" indent="0" algn="ctr">
              <a:lnSpc>
                <a:spcPct val="90000"/>
              </a:lnSpc>
              <a:buNone/>
              <a:defRPr sz="6000" b="1" cap="all" baseline="0"/>
            </a:lvl1pPr>
            <a:lvl2pPr marL="228600" indent="0" algn="ctr">
              <a:lnSpc>
                <a:spcPct val="90000"/>
              </a:lnSpc>
              <a:buNone/>
              <a:defRPr sz="5400" b="1"/>
            </a:lvl2pPr>
            <a:lvl3pPr marL="457200" indent="0" algn="ctr">
              <a:lnSpc>
                <a:spcPct val="90000"/>
              </a:lnSpc>
              <a:buNone/>
              <a:defRPr sz="4800" b="1"/>
            </a:lvl3pPr>
            <a:lvl4pPr marL="685800" indent="0" algn="ctr">
              <a:lnSpc>
                <a:spcPct val="90000"/>
              </a:lnSpc>
              <a:buNone/>
              <a:defRPr sz="4400" b="1"/>
            </a:lvl4pPr>
            <a:lvl5pPr marL="914400" indent="0" algn="ctr">
              <a:lnSpc>
                <a:spcPct val="90000"/>
              </a:lnSpc>
              <a:buNone/>
              <a:defRPr sz="40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CE3EBB0-2A3C-612E-DC6C-0AE876654F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75E6F7F-E895-1277-02D6-F925FA6D27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39676103-43BF-3489-0BCB-B1D89DE77C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5699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67509756-1709-4FB3-87C9-65E52F8A642D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8" name="Shape 1">
            <a:extLst>
              <a:ext uri="{FF2B5EF4-FFF2-40B4-BE49-F238E27FC236}">
                <a16:creationId xmlns:a16="http://schemas.microsoft.com/office/drawing/2014/main" id="{CF72170A-AA7E-9DE2-6ECB-19945A37EAD7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C9F461-9F58-7EDE-FFF1-E8FCAD2E23A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319927" y="1322104"/>
            <a:ext cx="9297987" cy="3908425"/>
          </a:xfrm>
        </p:spPr>
        <p:txBody>
          <a:bodyPr anchor="ctr">
            <a:noAutofit/>
          </a:bodyPr>
          <a:lstStyle>
            <a:lvl1pPr marL="0" indent="0">
              <a:lnSpc>
                <a:spcPct val="90000"/>
              </a:lnSpc>
              <a:buNone/>
              <a:defRPr sz="6000" b="1" cap="all" baseline="0"/>
            </a:lvl1pPr>
            <a:lvl2pPr marL="228600" indent="0">
              <a:lnSpc>
                <a:spcPct val="90000"/>
              </a:lnSpc>
              <a:buNone/>
              <a:defRPr sz="5400"/>
            </a:lvl2pPr>
            <a:lvl3pPr marL="457200" indent="0">
              <a:lnSpc>
                <a:spcPct val="90000"/>
              </a:lnSpc>
              <a:buNone/>
              <a:defRPr sz="4800"/>
            </a:lvl3pPr>
            <a:lvl4pPr marL="685800" indent="0">
              <a:lnSpc>
                <a:spcPct val="90000"/>
              </a:lnSpc>
              <a:buNone/>
              <a:defRPr sz="4400"/>
            </a:lvl4pPr>
            <a:lvl5pPr marL="914400" indent="0">
              <a:lnSpc>
                <a:spcPct val="90000"/>
              </a:lnSpc>
              <a:buNone/>
              <a:defRPr sz="400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B368E2D6-4C18-38E3-8152-9953114729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CB827A9-A5DE-C188-2939-D60BED1843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2FEBF00D-1E46-AF2D-0D8E-2F38D533C1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9686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C9F509C9-EBD3-FFB9-4531-BBE9EE870C9B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11" name="Shape">
              <a:extLst>
                <a:ext uri="{FF2B5EF4-FFF2-40B4-BE49-F238E27FC236}">
                  <a16:creationId xmlns:a16="http://schemas.microsoft.com/office/drawing/2014/main" id="{F77DADAD-5C68-8B22-D7D6-9EFA4FCE9FBF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tx2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12" name="Shape">
              <a:extLst>
                <a:ext uri="{FF2B5EF4-FFF2-40B4-BE49-F238E27FC236}">
                  <a16:creationId xmlns:a16="http://schemas.microsoft.com/office/drawing/2014/main" id="{C84AEDAF-DA87-0FC6-A421-8548D43C9150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3F4551C1-F77D-5DEA-D4A6-E296C313BDB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11593" y="844209"/>
            <a:ext cx="10362510" cy="4968161"/>
          </a:xfrm>
        </p:spPr>
        <p:txBody>
          <a:bodyPr anchor="ctr">
            <a:noAutofit/>
          </a:bodyPr>
          <a:lstStyle>
            <a:lvl1pPr marL="0" indent="0" algn="ctr">
              <a:lnSpc>
                <a:spcPct val="90000"/>
              </a:lnSpc>
              <a:buNone/>
              <a:defRPr sz="6000" b="1" cap="all" baseline="0"/>
            </a:lvl1pPr>
            <a:lvl2pPr marL="228600" indent="0" algn="ctr">
              <a:lnSpc>
                <a:spcPct val="90000"/>
              </a:lnSpc>
              <a:buNone/>
              <a:defRPr sz="5400" b="1"/>
            </a:lvl2pPr>
            <a:lvl3pPr marL="457200" indent="0" algn="ctr">
              <a:lnSpc>
                <a:spcPct val="90000"/>
              </a:lnSpc>
              <a:buNone/>
              <a:defRPr sz="4800" b="1"/>
            </a:lvl3pPr>
            <a:lvl4pPr marL="685800" indent="0" algn="ctr">
              <a:lnSpc>
                <a:spcPct val="90000"/>
              </a:lnSpc>
              <a:buNone/>
              <a:defRPr sz="4400" b="1"/>
            </a:lvl4pPr>
            <a:lvl5pPr marL="914400" indent="0" algn="ctr">
              <a:lnSpc>
                <a:spcPct val="90000"/>
              </a:lnSpc>
              <a:buNone/>
              <a:defRPr sz="40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C2AFDFC-279D-866C-97E4-0413DAD375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329DF21-7E57-6F8D-84A6-32DD2CDC66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F0DFF13-FAC1-37BC-2037-41048E6962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5149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">
            <a:extLst>
              <a:ext uri="{FF2B5EF4-FFF2-40B4-BE49-F238E27FC236}">
                <a16:creationId xmlns:a16="http://schemas.microsoft.com/office/drawing/2014/main" id="{2DE75237-C959-D427-59CB-754609076995}"/>
              </a:ext>
            </a:extLst>
          </p:cNvPr>
          <p:cNvSpPr/>
          <p:nvPr/>
        </p:nvSpPr>
        <p:spPr>
          <a:xfrm>
            <a:off x="680973" y="1199512"/>
            <a:ext cx="11058961" cy="4831742"/>
          </a:xfrm>
          <a:prstGeom prst="rect">
            <a:avLst/>
          </a:prstGeom>
          <a:solidFill>
            <a:schemeClr val="tx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Shape">
            <a:extLst>
              <a:ext uri="{FF2B5EF4-FFF2-40B4-BE49-F238E27FC236}">
                <a16:creationId xmlns:a16="http://schemas.microsoft.com/office/drawing/2014/main" id="{2E7456C8-E832-7DE1-2809-F37CD2039059}"/>
              </a:ext>
            </a:extLst>
          </p:cNvPr>
          <p:cNvSpPr/>
          <p:nvPr/>
        </p:nvSpPr>
        <p:spPr>
          <a:xfrm>
            <a:off x="452064" y="838200"/>
            <a:ext cx="11058961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6" name="Title 7">
            <a:extLst>
              <a:ext uri="{FF2B5EF4-FFF2-40B4-BE49-F238E27FC236}">
                <a16:creationId xmlns:a16="http://schemas.microsoft.com/office/drawing/2014/main" id="{C8B71B71-DED1-B066-5130-1F2DE61457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63157" y="4171150"/>
            <a:ext cx="9427773" cy="46634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200" b="1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764B92A2-9C11-A473-0B3F-CAAD66CB9FF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050623" y="1475874"/>
            <a:ext cx="9852843" cy="2393479"/>
          </a:xfrm>
        </p:spPr>
        <p:txBody>
          <a:bodyPr anchor="b">
            <a:normAutofit/>
          </a:bodyPr>
          <a:lstStyle>
            <a:lvl1pPr marL="228600" indent="0" algn="ctr">
              <a:buNone/>
              <a:defRPr sz="4000">
                <a:latin typeface="+mj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47B8EDB-536A-003E-AE0A-AB072C6BD4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59023AF-254C-8366-C5DA-6778C61166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CDA5A3A-7694-A45B-B5A0-90DAAB4B23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3828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">
            <a:extLst>
              <a:ext uri="{FF2B5EF4-FFF2-40B4-BE49-F238E27FC236}">
                <a16:creationId xmlns:a16="http://schemas.microsoft.com/office/drawing/2014/main" id="{2DE75237-C959-D427-59CB-754609076995}"/>
              </a:ext>
            </a:extLst>
          </p:cNvPr>
          <p:cNvSpPr/>
          <p:nvPr/>
        </p:nvSpPr>
        <p:spPr>
          <a:xfrm>
            <a:off x="680973" y="1199512"/>
            <a:ext cx="11058961" cy="483174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Shape">
            <a:extLst>
              <a:ext uri="{FF2B5EF4-FFF2-40B4-BE49-F238E27FC236}">
                <a16:creationId xmlns:a16="http://schemas.microsoft.com/office/drawing/2014/main" id="{2E7456C8-E832-7DE1-2809-F37CD2039059}"/>
              </a:ext>
            </a:extLst>
          </p:cNvPr>
          <p:cNvSpPr/>
          <p:nvPr/>
        </p:nvSpPr>
        <p:spPr>
          <a:xfrm>
            <a:off x="452064" y="838200"/>
            <a:ext cx="11058961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1D793A1-BF22-DDD0-DBA9-DEFF700F008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0100" y="4935583"/>
            <a:ext cx="94277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302FB0-A6C5-BD5A-AF43-984A6C3F868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0100" y="1365758"/>
            <a:ext cx="9898063" cy="3308350"/>
          </a:xfrm>
        </p:spPr>
        <p:txBody>
          <a:bodyPr anchor="ctr">
            <a:normAutofit/>
          </a:bodyPr>
          <a:lstStyle>
            <a:lvl1pPr marL="228600" indent="0">
              <a:buNone/>
              <a:defRPr sz="4000">
                <a:latin typeface="+mj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0B46980-787B-28B2-BEF9-0889894EF4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A696B03-9BC5-E21E-A5FD-103860D280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97DCEF-D6BB-4719-2240-3051D4DDED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946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2">
            <a:extLst>
              <a:ext uri="{FF2B5EF4-FFF2-40B4-BE49-F238E27FC236}">
                <a16:creationId xmlns:a16="http://schemas.microsoft.com/office/drawing/2014/main" id="{7FA2DADE-9D41-2081-4A77-1D5CE9B7776B}"/>
              </a:ext>
            </a:extLst>
          </p:cNvPr>
          <p:cNvSpPr/>
          <p:nvPr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Shape 1">
            <a:extLst>
              <a:ext uri="{FF2B5EF4-FFF2-40B4-BE49-F238E27FC236}">
                <a16:creationId xmlns:a16="http://schemas.microsoft.com/office/drawing/2014/main" id="{D138D331-ECD1-1788-A7CA-448A49C9F489}"/>
              </a:ext>
            </a:extLst>
          </p:cNvPr>
          <p:cNvSpPr/>
          <p:nvPr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" name="Title 7">
            <a:extLst>
              <a:ext uri="{FF2B5EF4-FFF2-40B4-BE49-F238E27FC236}">
                <a16:creationId xmlns:a16="http://schemas.microsoft.com/office/drawing/2014/main" id="{B18BA15F-A0BE-EFD1-7E68-4B1BD84BEB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36585" y="4526280"/>
            <a:ext cx="9108208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56074EC9-559B-FD63-2E36-6C0F1C29A954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236585" y="1527048"/>
            <a:ext cx="9108208" cy="270420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400">
                <a:latin typeface="+mj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B5B5DC6-7732-056F-CCE9-08CA0A2F5A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C30CB01E-671D-F7D5-38AC-15837FE387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CEAD38F-C515-CF0A-DFEF-E4F3E918B0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1877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">
            <a:extLst>
              <a:ext uri="{FF2B5EF4-FFF2-40B4-BE49-F238E27FC236}">
                <a16:creationId xmlns:a16="http://schemas.microsoft.com/office/drawing/2014/main" id="{8EAF9CAC-FFA2-BEF7-4631-1C54E575EDE5}"/>
              </a:ext>
            </a:extLst>
          </p:cNvPr>
          <p:cNvSpPr/>
          <p:nvPr/>
        </p:nvSpPr>
        <p:spPr>
          <a:xfrm>
            <a:off x="734919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Shape">
            <a:extLst>
              <a:ext uri="{FF2B5EF4-FFF2-40B4-BE49-F238E27FC236}">
                <a16:creationId xmlns:a16="http://schemas.microsoft.com/office/drawing/2014/main" id="{37C03440-D61A-0EBF-6628-89058E855965}"/>
              </a:ext>
            </a:extLst>
          </p:cNvPr>
          <p:cNvSpPr/>
          <p:nvPr/>
        </p:nvSpPr>
        <p:spPr>
          <a:xfrm>
            <a:off x="6525104" y="2090064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66704" cy="113225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B0235ED5-6A34-E190-C6AF-47C4365CF4D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12647" y="1956816"/>
            <a:ext cx="5049837" cy="3986212"/>
          </a:xfrm>
          <a:solidFill>
            <a:schemeClr val="bg1"/>
          </a:solidFill>
          <a:ln w="25400">
            <a:solidFill>
              <a:schemeClr val="dk1"/>
            </a:solidFill>
          </a:ln>
        </p:spPr>
        <p:txBody>
          <a:bodyPr lIns="365760" tIns="274320" rIns="365760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924B5D-8BA0-6E97-9FCD-47734558730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02388" y="1941513"/>
            <a:ext cx="5049837" cy="3986212"/>
          </a:xfrm>
          <a:solidFill>
            <a:schemeClr val="bg1"/>
          </a:solidFill>
          <a:ln w="25400">
            <a:solidFill>
              <a:schemeClr val="dk1"/>
            </a:solidFill>
          </a:ln>
        </p:spPr>
        <p:txBody>
          <a:bodyPr lIns="365760" tIns="274320" rIns="365760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E9D210-740B-975E-F164-1DE3D1A898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378DF6A-F028-C688-AFFC-152D73F73A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EF58732C-80CB-B4FE-AB5F-DDFE3F83A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44107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">
            <a:extLst>
              <a:ext uri="{FF2B5EF4-FFF2-40B4-BE49-F238E27FC236}">
                <a16:creationId xmlns:a16="http://schemas.microsoft.com/office/drawing/2014/main" id="{87053FE2-64E0-3012-349A-A9A3630871D9}"/>
              </a:ext>
            </a:extLst>
          </p:cNvPr>
          <p:cNvSpPr/>
          <p:nvPr/>
        </p:nvSpPr>
        <p:spPr>
          <a:xfrm>
            <a:off x="734919" y="2106081"/>
            <a:ext cx="5054248" cy="398701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Shape">
            <a:extLst>
              <a:ext uri="{FF2B5EF4-FFF2-40B4-BE49-F238E27FC236}">
                <a16:creationId xmlns:a16="http://schemas.microsoft.com/office/drawing/2014/main" id="{C46A75A9-A17B-098E-3A45-F6C555BE2639}"/>
              </a:ext>
            </a:extLst>
          </p:cNvPr>
          <p:cNvSpPr/>
          <p:nvPr/>
        </p:nvSpPr>
        <p:spPr>
          <a:xfrm>
            <a:off x="609964" y="1964050"/>
            <a:ext cx="5054248" cy="3987012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Shape">
            <a:extLst>
              <a:ext uri="{FF2B5EF4-FFF2-40B4-BE49-F238E27FC236}">
                <a16:creationId xmlns:a16="http://schemas.microsoft.com/office/drawing/2014/main" id="{09A08B6C-E5A4-86B0-F3FC-9D459A8BBBFE}"/>
              </a:ext>
            </a:extLst>
          </p:cNvPr>
          <p:cNvSpPr/>
          <p:nvPr/>
        </p:nvSpPr>
        <p:spPr>
          <a:xfrm>
            <a:off x="6527790" y="2106081"/>
            <a:ext cx="5054248" cy="398701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Shape">
            <a:extLst>
              <a:ext uri="{FF2B5EF4-FFF2-40B4-BE49-F238E27FC236}">
                <a16:creationId xmlns:a16="http://schemas.microsoft.com/office/drawing/2014/main" id="{BC04CEF9-7BA9-D4E7-7852-594CC56DBD37}"/>
              </a:ext>
            </a:extLst>
          </p:cNvPr>
          <p:cNvSpPr/>
          <p:nvPr/>
        </p:nvSpPr>
        <p:spPr>
          <a:xfrm>
            <a:off x="6402835" y="1964050"/>
            <a:ext cx="5054248" cy="3987012"/>
          </a:xfrm>
          <a:prstGeom prst="rect">
            <a:avLst/>
          </a:prstGeom>
          <a:solidFill>
            <a:schemeClr val="bg1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DBC014A-57E4-E622-1B5A-DDCDE4F19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66704" cy="113225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026" y="2140585"/>
            <a:ext cx="4433978" cy="57596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BBDB215F-F64D-AFEC-78DE-A34FCC39898B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6715897" y="2140585"/>
            <a:ext cx="4433978" cy="57596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23026" y="2842450"/>
            <a:ext cx="4433978" cy="28982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2EAD70E4-41EC-CD82-9922-84432DB9000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715897" y="2842450"/>
            <a:ext cx="4433978" cy="28982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5957D-E390-A6CD-0738-7DBCB3C4B4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323C36B-3396-E0B9-7965-0F8040BFF2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8F87EB5-54D8-0C98-C391-699B7F558C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59499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97C84A4-6A79-3485-A77E-989CD75830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E55074A-9964-8F29-CF91-8A0D5AF16C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AAF6FDF-2AC3-DB97-1683-2D56D880D5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3442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A6B9D93-9B64-1CD3-A833-FFDD8C5DBA7C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11" name="Shape">
              <a:extLst>
                <a:ext uri="{FF2B5EF4-FFF2-40B4-BE49-F238E27FC236}">
                  <a16:creationId xmlns:a16="http://schemas.microsoft.com/office/drawing/2014/main" id="{37BFBC61-3CC2-D636-FC54-55E9720C4A08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2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12" name="Shape">
              <a:extLst>
                <a:ext uri="{FF2B5EF4-FFF2-40B4-BE49-F238E27FC236}">
                  <a16:creationId xmlns:a16="http://schemas.microsoft.com/office/drawing/2014/main" id="{9D0D17A4-DEA9-4B44-C0FE-1238BACA12F7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18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73E672C-94F7-4F94-AA9D-0B2344E4BC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94D1CA6-A4DC-DBEE-5E99-FCD16E8FE0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02D83F5-E164-0E11-063F-914D641C1C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2437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490C2B9-2891-C4B8-A62C-388B9E6308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391F72-8364-5853-5AF7-052CEB5F92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E50753C-CFE5-2B43-A721-D0E923A0E0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327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">
            <a:extLst>
              <a:ext uri="{FF2B5EF4-FFF2-40B4-BE49-F238E27FC236}">
                <a16:creationId xmlns:a16="http://schemas.microsoft.com/office/drawing/2014/main" id="{AAA00F4A-8B03-B8A7-EF9E-9FA816B844D9}"/>
              </a:ext>
            </a:extLst>
          </p:cNvPr>
          <p:cNvSpPr/>
          <p:nvPr/>
        </p:nvSpPr>
        <p:spPr>
          <a:xfrm>
            <a:off x="5134801" y="980808"/>
            <a:ext cx="6345319" cy="5190277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176208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AB62C19-EED5-2CB6-3778-D242A01B31A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76261" y="557784"/>
            <a:ext cx="6345319" cy="54379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2540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13D8F1A6-74FA-F0AA-BD1D-9179B63222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DAC8853-1F8E-BAF2-7EA5-E7CC3A30143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81F632EE-8F97-1D42-BC0E-348FE22EAD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9237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60F089B-9235-81DB-CA69-D7CB62593609}"/>
              </a:ext>
            </a:extLst>
          </p:cNvPr>
          <p:cNvGrpSpPr/>
          <p:nvPr/>
        </p:nvGrpSpPr>
        <p:grpSpPr>
          <a:xfrm>
            <a:off x="452064" y="492893"/>
            <a:ext cx="11287872" cy="5876422"/>
            <a:chOff x="521208" y="647905"/>
            <a:chExt cx="11365969" cy="5565740"/>
          </a:xfrm>
        </p:grpSpPr>
        <p:sp>
          <p:nvSpPr>
            <p:cNvPr id="4" name="Shape 2">
              <a:extLst>
                <a:ext uri="{FF2B5EF4-FFF2-40B4-BE49-F238E27FC236}">
                  <a16:creationId xmlns:a16="http://schemas.microsoft.com/office/drawing/2014/main" id="{A7BE37C7-4A0D-B366-88A7-61DDF6BADDFF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24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5" name="Shape1">
              <a:extLst>
                <a:ext uri="{FF2B5EF4-FFF2-40B4-BE49-F238E27FC236}">
                  <a16:creationId xmlns:a16="http://schemas.microsoft.com/office/drawing/2014/main" id="{F6ED5B22-34B0-7A29-DE32-F681BB887699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24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011" y="1571632"/>
            <a:ext cx="6905972" cy="1133856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72428" y="3198297"/>
            <a:ext cx="9844686" cy="2411393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43B0EB48-D222-B712-F2B3-9932C893C4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38DC1E4-B259-385B-34D7-4FEBAE45C0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B0374E6-29F5-6E16-088E-EC1EE38D0D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638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67284EC-3D0F-3F16-846C-AB08017ABD0D}"/>
              </a:ext>
            </a:extLst>
          </p:cNvPr>
          <p:cNvGrpSpPr/>
          <p:nvPr/>
        </p:nvGrpSpPr>
        <p:grpSpPr>
          <a:xfrm>
            <a:off x="1290931" y="492893"/>
            <a:ext cx="9610139" cy="5876422"/>
            <a:chOff x="521208" y="647905"/>
            <a:chExt cx="11365969" cy="5565740"/>
          </a:xfrm>
        </p:grpSpPr>
        <p:sp>
          <p:nvSpPr>
            <p:cNvPr id="4" name="Shape 2">
              <a:extLst>
                <a:ext uri="{FF2B5EF4-FFF2-40B4-BE49-F238E27FC236}">
                  <a16:creationId xmlns:a16="http://schemas.microsoft.com/office/drawing/2014/main" id="{7E5FBE18-9CC6-A8C8-127B-CCA2232BDB14}"/>
                </a:ext>
              </a:extLst>
            </p:cNvPr>
            <p:cNvSpPr/>
            <p:nvPr/>
          </p:nvSpPr>
          <p:spPr>
            <a:xfrm>
              <a:off x="725402" y="1009217"/>
              <a:ext cx="11161775" cy="5204428"/>
            </a:xfrm>
            <a:prstGeom prst="rect">
              <a:avLst/>
            </a:prstGeom>
            <a:solidFill>
              <a:schemeClr val="accent2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24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  <p:sp>
          <p:nvSpPr>
            <p:cNvPr id="5" name="Shape1">
              <a:extLst>
                <a:ext uri="{FF2B5EF4-FFF2-40B4-BE49-F238E27FC236}">
                  <a16:creationId xmlns:a16="http://schemas.microsoft.com/office/drawing/2014/main" id="{896B8FC0-2B00-3276-EB32-68AEA34310A4}"/>
                </a:ext>
              </a:extLst>
            </p:cNvPr>
            <p:cNvSpPr/>
            <p:nvPr/>
          </p:nvSpPr>
          <p:spPr>
            <a:xfrm>
              <a:off x="521208" y="647905"/>
              <a:ext cx="11158238" cy="5370984"/>
            </a:xfrm>
            <a:prstGeom prst="rect">
              <a:avLst/>
            </a:prstGeom>
            <a:solidFill>
              <a:schemeClr val="bg1"/>
            </a:solidFill>
            <a:ln w="25400" cap="flat" cmpd="sng">
              <a:solidFill>
                <a:schemeClr val="dk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lang="en-US" sz="2400" b="0" i="0" u="none" strike="noStrike" cap="none" noProof="0">
                <a:solidFill>
                  <a:schemeClr val="lt1"/>
                </a:solidFill>
                <a:latin typeface="Karla"/>
                <a:ea typeface="Karla"/>
                <a:cs typeface="Karla"/>
                <a:sym typeface="Karla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548" y="1627318"/>
            <a:ext cx="8257213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79669" y="3622674"/>
            <a:ext cx="8257087" cy="1279615"/>
          </a:xfrm>
        </p:spPr>
        <p:txBody>
          <a:bodyPr>
            <a:no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300BE14F-B804-8786-E6FC-084A0A7FA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61CB601B-B447-CD6E-FCA1-4CC6DDC766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F950DAF-2879-C094-CC30-7714177A4C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6784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966705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966706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3C955DE-5CD9-CD51-B605-4A616AD7CF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410960"/>
            <a:ext cx="2202644" cy="298120"/>
          </a:xfrm>
          <a:prstGeom prst="rect">
            <a:avLst/>
          </a:prstGeom>
        </p:spPr>
        <p:txBody>
          <a:bodyPr anchor="b"/>
          <a:lstStyle>
            <a:lvl1pPr algn="l" rtl="0">
              <a:defRPr sz="1200" cap="all" baseline="0"/>
            </a:lvl1pPr>
          </a:lstStyle>
          <a:p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9DD014B-8F2C-F57A-615A-FA05655D56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410960"/>
            <a:ext cx="2805405" cy="298120"/>
          </a:xfrm>
          <a:prstGeom prst="rect">
            <a:avLst/>
          </a:prstGeom>
        </p:spPr>
        <p:txBody>
          <a:bodyPr anchor="b"/>
          <a:lstStyle>
            <a:lvl1pPr algn="l" rtl="0">
              <a:defRPr sz="1200" cap="all" baseline="0"/>
            </a:lvl1pPr>
          </a:lstStyle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91BBAA5-67F0-C82E-FEFD-FB109AD133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410960"/>
            <a:ext cx="429207" cy="298120"/>
          </a:xfrm>
          <a:prstGeom prst="rect">
            <a:avLst/>
          </a:prstGeom>
        </p:spPr>
        <p:txBody>
          <a:bodyPr anchor="b"/>
          <a:lstStyle>
            <a:lvl1pPr algn="r" rtl="0">
              <a:defRPr sz="1200" cap="all" baseline="0"/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76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8" r:id="rId2"/>
    <p:sldLayoutId id="2147483889" r:id="rId3"/>
    <p:sldLayoutId id="2147483890" r:id="rId4"/>
    <p:sldLayoutId id="2147483937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  <p:sldLayoutId id="2147483897" r:id="rId12"/>
    <p:sldLayoutId id="2147483898" r:id="rId13"/>
    <p:sldLayoutId id="2147483899" r:id="rId14"/>
    <p:sldLayoutId id="2147483900" r:id="rId15"/>
    <p:sldLayoutId id="2147483901" r:id="rId16"/>
    <p:sldLayoutId id="2147483902" r:id="rId17"/>
    <p:sldLayoutId id="2147483903" r:id="rId18"/>
    <p:sldLayoutId id="2147483904" r:id="rId19"/>
    <p:sldLayoutId id="2147483905" r:id="rId20"/>
    <p:sldLayoutId id="2147483906" r:id="rId21"/>
    <p:sldLayoutId id="2147483907" r:id="rId22"/>
    <p:sldLayoutId id="2147483908" r:id="rId23"/>
    <p:sldLayoutId id="2147483909" r:id="rId24"/>
    <p:sldLayoutId id="2147483910" r:id="rId25"/>
    <p:sldLayoutId id="2147483911" r:id="rId26"/>
    <p:sldLayoutId id="2147483912" r:id="rId27"/>
    <p:sldLayoutId id="2147483913" r:id="rId28"/>
    <p:sldLayoutId id="2147483914" r:id="rId29"/>
    <p:sldLayoutId id="2147483915" r:id="rId30"/>
    <p:sldLayoutId id="2147483916" r:id="rId31"/>
    <p:sldLayoutId id="2147483917" r:id="rId32"/>
    <p:sldLayoutId id="2147483918" r:id="rId33"/>
    <p:sldLayoutId id="2147483919" r:id="rId34"/>
    <p:sldLayoutId id="2147483920" r:id="rId35"/>
    <p:sldLayoutId id="2147483921" r:id="rId36"/>
    <p:sldLayoutId id="2147483922" r:id="rId37"/>
    <p:sldLayoutId id="2147483923" r:id="rId38"/>
    <p:sldLayoutId id="2147483924" r:id="rId39"/>
    <p:sldLayoutId id="2147483925" r:id="rId40"/>
    <p:sldLayoutId id="2147483926" r:id="rId41"/>
    <p:sldLayoutId id="2147483927" r:id="rId42"/>
    <p:sldLayoutId id="2147483928" r:id="rId43"/>
    <p:sldLayoutId id="2147483929" r:id="rId44"/>
    <p:sldLayoutId id="2147483930" r:id="rId45"/>
    <p:sldLayoutId id="2147483931" r:id="rId46"/>
    <p:sldLayoutId id="2147483932" r:id="rId47"/>
    <p:sldLayoutId id="2147483933" r:id="rId48"/>
    <p:sldLayoutId id="2147483934" r:id="rId49"/>
    <p:sldLayoutId id="2147483935" r:id="rId50"/>
    <p:sldLayoutId id="2147483936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345EF-5C5D-2BBA-4094-510FA2A4F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541" y="603503"/>
            <a:ext cx="4235820" cy="3739895"/>
          </a:xfrm>
        </p:spPr>
        <p:txBody>
          <a:bodyPr anchor="t">
            <a:normAutofit/>
          </a:bodyPr>
          <a:lstStyle/>
          <a:p>
            <a:r>
              <a:rPr lang="en-US"/>
              <a:t>Workbook 1: Group Feedback (Draft Submissions)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8804E9-2612-A839-D916-0E6AD0AD86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541" y="4661255"/>
            <a:ext cx="4235820" cy="1380744"/>
          </a:xfrm>
        </p:spPr>
        <p:txBody>
          <a:bodyPr anchor="b">
            <a:normAutofit/>
          </a:bodyPr>
          <a:lstStyle/>
          <a:p>
            <a:r>
              <a:rPr lang="en-US"/>
              <a:t>Collaborative review and insights on preliminary drafts</a:t>
            </a:r>
          </a:p>
        </p:txBody>
      </p:sp>
      <p:pic>
        <p:nvPicPr>
          <p:cNvPr id="4" name="Picture 3" descr="People working together">
            <a:extLst>
              <a:ext uri="{FF2B5EF4-FFF2-40B4-BE49-F238E27FC236}">
                <a16:creationId xmlns:a16="http://schemas.microsoft.com/office/drawing/2014/main" id="{6FDAB040-B502-4EEF-BD55-30080E7D12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37" r="21237" b="-1"/>
          <a:stretch>
            <a:fillRect/>
          </a:stretch>
        </p:blipFill>
        <p:spPr>
          <a:xfrm>
            <a:off x="5613962" y="10"/>
            <a:ext cx="6578038" cy="6857990"/>
          </a:xfrm>
          <a:prstGeom prst="rect">
            <a:avLst/>
          </a:prstGeom>
        </p:spPr>
      </p:pic>
      <p:pic>
        <p:nvPicPr>
          <p:cNvPr id="6" name="Picture 5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9310BB5-4190-2375-7AA2-D844D77DF2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2341" y="5166288"/>
            <a:ext cx="3009900" cy="169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12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6AE4E-71EC-F049-009F-5D27C5F1FF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013" y="1282325"/>
            <a:ext cx="8893834" cy="3988550"/>
          </a:xfrm>
        </p:spPr>
        <p:txBody>
          <a:bodyPr anchor="ctr">
            <a:normAutofit/>
          </a:bodyPr>
          <a:lstStyle/>
          <a:p>
            <a:r>
              <a:rPr lang="en-US"/>
              <a:t>Introduction and Purpose</a:t>
            </a:r>
          </a:p>
        </p:txBody>
      </p:sp>
      <p:pic>
        <p:nvPicPr>
          <p:cNvPr id="5" name="Picture 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6BA63662-1032-7356-5792-DE6E9666E5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1532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FA6F9-5E4F-44C5-46AA-4A8F0DFB9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/>
              <a:t>Purpose of this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D757C-420D-D9C2-D03E-58012C1230E8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7" y="1627632"/>
            <a:ext cx="6858000" cy="45353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 dirty="0"/>
              <a:t>Group-Level Feedback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/>
              <a:t>The session provides anonymised group feedback to clarify expectations and share common strengths and weaknesses.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 dirty="0"/>
              <a:t>Clarifying Academic Standards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/>
              <a:t>Students learn to understand Level 6 academic standards and how to demonstrate reflective learning effectively.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 dirty="0"/>
              <a:t>Supporting Targeted Improvements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/>
              <a:t>The session encourages focused adjustments over complete rewrites to improve draft quality and depth.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 dirty="0"/>
              <a:t>Building Student Confidence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/>
              <a:t>By showing most drafts are on track, the session reinforces student confidence in their work.</a:t>
            </a:r>
          </a:p>
        </p:txBody>
      </p:sp>
      <p:pic>
        <p:nvPicPr>
          <p:cNvPr id="5" name="Content Placeholder 4" descr="Interview to consider whether the applicant qualified for certain vacancy">
            <a:extLst>
              <a:ext uri="{FF2B5EF4-FFF2-40B4-BE49-F238E27FC236}">
                <a16:creationId xmlns:a16="http://schemas.microsoft.com/office/drawing/2014/main" id="{AF7A3203-5C4B-400A-9232-1E5345DBAC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7010" r="40690" b="-1"/>
          <a:stretch>
            <a:fillRect/>
          </a:stretch>
        </p:blipFill>
        <p:spPr>
          <a:xfrm>
            <a:off x="8091732" y="10"/>
            <a:ext cx="4100267" cy="6857990"/>
          </a:xfrm>
          <a:solidFill>
            <a:srgbClr val="F3EBE8"/>
          </a:solidFill>
        </p:spPr>
      </p:pic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1D9369DB-B09C-96AD-214A-1D7A59B04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-4316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75238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A50B2-BDCE-E4CE-7C62-8E40964EFF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013" y="1282325"/>
            <a:ext cx="8893834" cy="3988550"/>
          </a:xfrm>
        </p:spPr>
        <p:txBody>
          <a:bodyPr anchor="ctr">
            <a:normAutofit/>
          </a:bodyPr>
          <a:lstStyle/>
          <a:p>
            <a:r>
              <a:rPr lang="en-US"/>
              <a:t>Cohort Strengths and Level 6 Expectations</a:t>
            </a:r>
          </a:p>
        </p:txBody>
      </p:sp>
      <p:pic>
        <p:nvPicPr>
          <p:cNvPr id="5" name="Picture 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83BAF50A-983B-9169-EFCA-CF4AD53D3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66831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0665F-67CF-EDA1-F107-2D2D6588F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/>
              <a:t>Overall Cohort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FBB31-BFA7-5AA8-9D52-836B1C2823E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7" y="1627632"/>
            <a:ext cx="6858000" cy="453537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Commitment to Learning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Students show strong dedication to learning and professional growth through consistent engagement with reflective practice.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Use of Reflective Models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Many submissions apply recognised reflective models effectively, integrating policing experience for insightful analysis.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Academic Intent and Effort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Evidence of sincere academic effort indicates students are progressing well and on the right track.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Focus on Refinement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Improving depth and clarity is key, requiring refinement rather than complete overhaul of work.</a:t>
            </a:r>
          </a:p>
        </p:txBody>
      </p:sp>
      <p:pic>
        <p:nvPicPr>
          <p:cNvPr id="5" name="Content Placeholder 4" descr="Side view of young people sitting around the table and discussing over new business project. Team brainstorming on new project.">
            <a:extLst>
              <a:ext uri="{FF2B5EF4-FFF2-40B4-BE49-F238E27FC236}">
                <a16:creationId xmlns:a16="http://schemas.microsoft.com/office/drawing/2014/main" id="{C5C71298-57D0-449C-87C6-191658BB60B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7538" r="32553" b="-1"/>
          <a:stretch>
            <a:fillRect/>
          </a:stretch>
        </p:blipFill>
        <p:spPr>
          <a:xfrm>
            <a:off x="8091732" y="10"/>
            <a:ext cx="4100267" cy="6857990"/>
          </a:xfrm>
          <a:solidFill>
            <a:srgbClr val="F3EBE8"/>
          </a:solidFill>
        </p:spPr>
      </p:pic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94BB1A63-E850-BB47-F628-D82DA75A08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7716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7EA4B-0A50-1F0D-E955-65BF6307C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/>
              <a:t>What Level 6 Is Looking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FA710-6E00-A9A0-6C9C-1F126CE5A432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7" y="1627632"/>
            <a:ext cx="6858000" cy="45353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Critical Self-Evaluation</a:t>
            </a:r>
          </a:p>
          <a:p>
            <a:pPr marL="0" lvl="1" indent="0">
              <a:buNone/>
            </a:pPr>
            <a:r>
              <a:rPr lang="en-US" sz="1400"/>
              <a:t>Successful level 6 writing requires depth in reflecting on your own practice, moving beyond mere description to critical evaluation.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Evidence of Professional Development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Submissions should show clear learning and evidence of professional growth and change from experiences.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US" sz="1400" b="1"/>
              <a:t>Purposeful Integration of Academic Literature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Effective use of academic literature involves integrating sources to support analysis and challenge assumptions.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Analysing Decisions and Outcomes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Students must analyse decisions, assumptions, and outcomes to demonstrate how experiences shape future practice.</a:t>
            </a:r>
          </a:p>
        </p:txBody>
      </p:sp>
      <p:pic>
        <p:nvPicPr>
          <p:cNvPr id="5" name="Content Placeholder 4" descr="Students preparing exam with tutor in classroom">
            <a:extLst>
              <a:ext uri="{FF2B5EF4-FFF2-40B4-BE49-F238E27FC236}">
                <a16:creationId xmlns:a16="http://schemas.microsoft.com/office/drawing/2014/main" id="{341A8842-5F53-47B9-B5C7-6472EA659D5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547" r="43544" b="-1"/>
          <a:stretch>
            <a:fillRect/>
          </a:stretch>
        </p:blipFill>
        <p:spPr>
          <a:xfrm>
            <a:off x="8091732" y="10"/>
            <a:ext cx="4100267" cy="6857990"/>
          </a:xfrm>
          <a:solidFill>
            <a:srgbClr val="F3EBE8"/>
          </a:solidFill>
        </p:spPr>
      </p:pic>
      <p:pic>
        <p:nvPicPr>
          <p:cNvPr id="8" name="Picture 7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C803CB7-7811-3C07-53DF-F09E47610F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-4316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79516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DEA2F-658C-0C52-8395-F86FAD0E7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013" y="1282325"/>
            <a:ext cx="8893834" cy="3988550"/>
          </a:xfrm>
        </p:spPr>
        <p:txBody>
          <a:bodyPr anchor="ctr">
            <a:normAutofit/>
          </a:bodyPr>
          <a:lstStyle/>
          <a:p>
            <a:r>
              <a:rPr lang="en-US"/>
              <a:t>Key Themes for Improvement</a:t>
            </a:r>
          </a:p>
        </p:txBody>
      </p:sp>
      <p:pic>
        <p:nvPicPr>
          <p:cNvPr id="5" name="Picture 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DF8C08C-2E1A-5450-6309-7FC7AF0359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9124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D7EFB-B00A-A3F5-BFFF-EA1ECC346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/>
              <a:t>Demonstrating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7B843-30E1-E18B-F802-F47891389B4E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7" y="1627632"/>
            <a:ext cx="6858000" cy="45353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Avoid Explaining Only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Reflective work should go beyond explanation to show actual learning with specific recent examples.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 err="1"/>
              <a:t>Analyse</a:t>
            </a:r>
            <a:r>
              <a:rPr lang="en-US" sz="1400" b="1"/>
              <a:t> Decisions and Outcomes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Strong reflection analyses decisions, assumptions, and outcomes to understand their impact.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Link Reflection to Future Practice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Effective reflection connects insights gained to future professional development and practice improvements.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Avoid Generic Statements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Detailed, </a:t>
            </a:r>
            <a:r>
              <a:rPr lang="en-US" sz="1400" err="1"/>
              <a:t>personalised</a:t>
            </a:r>
            <a:r>
              <a:rPr lang="en-US" sz="1400"/>
              <a:t> insights are crucial; generic statements weaken reflective learning.</a:t>
            </a:r>
          </a:p>
        </p:txBody>
      </p:sp>
      <p:pic>
        <p:nvPicPr>
          <p:cNvPr id="5" name="Content Placeholder 4" descr="Close up of writing something in notebook in park at sunny day.">
            <a:extLst>
              <a:ext uri="{FF2B5EF4-FFF2-40B4-BE49-F238E27FC236}">
                <a16:creationId xmlns:a16="http://schemas.microsoft.com/office/drawing/2014/main" id="{71BCD417-448D-471B-AE9B-47FBA48FF47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7508" r="32583" b="-1"/>
          <a:stretch>
            <a:fillRect/>
          </a:stretch>
        </p:blipFill>
        <p:spPr>
          <a:xfrm>
            <a:off x="8091732" y="10"/>
            <a:ext cx="4100267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C5049DA-82C0-8DB8-6189-410E3F9095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17713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87C25-3619-0E5E-7F26-B4F7E1282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3319"/>
            <a:ext cx="6339541" cy="1143000"/>
          </a:xfrm>
        </p:spPr>
        <p:txBody>
          <a:bodyPr anchor="b">
            <a:normAutofit/>
          </a:bodyPr>
          <a:lstStyle/>
          <a:p>
            <a:r>
              <a:rPr lang="en-US"/>
              <a:t>Depth Over 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A97DE-6543-639F-9742-DBC62B1A1819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774" y="1975104"/>
            <a:ext cx="6339414" cy="42289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Breadth vs Depth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Introducing many models quickly can limit deep analysis and lead to surface-level understanding.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Level 6 Learning Expectation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Applying fewer theories in depth is more effective than briefly explaining several models.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US" sz="1400" b="1"/>
              <a:t>Importance of Critical Reflection</a:t>
            </a:r>
          </a:p>
          <a:p>
            <a:pPr marL="0" lvl="1" indent="0">
              <a:buNone/>
            </a:pPr>
            <a:r>
              <a:rPr lang="en-US" sz="1400"/>
              <a:t>Deep application of a single reflective model allows richer analysis and demonstration of stronger learning.</a:t>
            </a:r>
          </a:p>
        </p:txBody>
      </p:sp>
      <p:pic>
        <p:nvPicPr>
          <p:cNvPr id="5" name="Content Placeholder 4" descr="Concept of a head maze in 3D">
            <a:extLst>
              <a:ext uri="{FF2B5EF4-FFF2-40B4-BE49-F238E27FC236}">
                <a16:creationId xmlns:a16="http://schemas.microsoft.com/office/drawing/2014/main" id="{83BDD412-CED5-42A5-A7D2-00E19A2C578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2291" r="13256" b="-1"/>
          <a:stretch>
            <a:fillRect/>
          </a:stretch>
        </p:blipFill>
        <p:spPr>
          <a:xfrm>
            <a:off x="7624831" y="10"/>
            <a:ext cx="4567169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4D6BB88-442C-2742-CF55-8169321D45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93958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8765A-6F6A-5E7F-41F3-070837B22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500039"/>
            <a:ext cx="3363514" cy="1667226"/>
          </a:xfrm>
        </p:spPr>
        <p:txBody>
          <a:bodyPr anchor="b">
            <a:normAutofit/>
          </a:bodyPr>
          <a:lstStyle/>
          <a:p>
            <a:r>
              <a:rPr lang="en-US"/>
              <a:t>Slowing Down the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FC77A-4378-522A-73CC-D566CA8586CE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5824" y="2315569"/>
            <a:ext cx="3363513" cy="3814887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Avoid Rushing Reflections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Moving too quickly between ideas limits deep learning and understanding of experiences.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Pause and Explore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Strong reflection involves pausing to explore thinking, assumptions, and decisions thoroughly.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Insight and Development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Demonstrating insight gained leads to genuine development and clarity in the learning journey.</a:t>
            </a:r>
          </a:p>
        </p:txBody>
      </p:sp>
      <p:pic>
        <p:nvPicPr>
          <p:cNvPr id="5" name="Content Placeholder 4" descr="Social distancing">
            <a:extLst>
              <a:ext uri="{FF2B5EF4-FFF2-40B4-BE49-F238E27FC236}">
                <a16:creationId xmlns:a16="http://schemas.microsoft.com/office/drawing/2014/main" id="{D2061646-CE49-479B-91EA-75ADD09805F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tretch/>
        </p:blipFill>
        <p:spPr>
          <a:xfrm>
            <a:off x="4607856" y="831431"/>
            <a:ext cx="7584144" cy="5195138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AA7C7A7-1E84-0374-9700-6ACEC08FD8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7419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E162A-F6C7-9375-77DC-98BFB66EB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3319"/>
            <a:ext cx="6339541" cy="1143000"/>
          </a:xfrm>
        </p:spPr>
        <p:txBody>
          <a:bodyPr anchor="b">
            <a:normAutofit/>
          </a:bodyPr>
          <a:lstStyle/>
          <a:p>
            <a:r>
              <a:rPr lang="en-US"/>
              <a:t>Making Learning Explicit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B7C37-7811-0815-95C8-F314930E5D39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774" y="1975104"/>
            <a:ext cx="6339414" cy="4228997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Explicit Learning Statements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Students must clearly express what they learned to avoid ambiguity and ensure understanding.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Importance of Learning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Explaining why learning matters highlights its relevance and connects it to broader goals.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Impact on Practice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Describing how learning changes practice demonstrates reflective competence and growth.</a:t>
            </a:r>
          </a:p>
        </p:txBody>
      </p:sp>
      <p:pic>
        <p:nvPicPr>
          <p:cNvPr id="5" name="Content Placeholder 4" descr="Young Office Employee at Work at his desk amidst a pile of files. He is deep in thoughts and is making plans for his business. Shot on a white background.">
            <a:extLst>
              <a:ext uri="{FF2B5EF4-FFF2-40B4-BE49-F238E27FC236}">
                <a16:creationId xmlns:a16="http://schemas.microsoft.com/office/drawing/2014/main" id="{881AC23D-45EA-496C-A49F-B53DD9FEDF1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4426" r="2588"/>
          <a:stretch>
            <a:fillRect/>
          </a:stretch>
        </p:blipFill>
        <p:spPr>
          <a:xfrm>
            <a:off x="7624831" y="10"/>
            <a:ext cx="4567169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75CCDD1-A824-1205-1C55-A4F1B7AC9B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1326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6323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224E9-2E1C-6662-95E0-B5A4D12C8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/>
              <a:t>Using Literature Purposefully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55E8E-B54E-A7C1-5E5A-5522C6118BCA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7" y="1627632"/>
            <a:ext cx="6858000" cy="453537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Purposeful Use of Literature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Literature should support practice analysis and explain outcomes clearly, adding depth to reflection.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Avoiding Superficial Use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Avoid simply listing sources or substituting theory for genuine reflection in academic work.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Quality Over Quantity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Effective integration of literature matters more than the number of sources used in research.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Enhancing Critical Evaluation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Meaningful literature integration demonstrates academic rigor and enhances critical evaluation.</a:t>
            </a:r>
          </a:p>
        </p:txBody>
      </p:sp>
      <p:pic>
        <p:nvPicPr>
          <p:cNvPr id="5" name="Content Placeholder 4" descr="ring binder close up corner abstract">
            <a:extLst>
              <a:ext uri="{FF2B5EF4-FFF2-40B4-BE49-F238E27FC236}">
                <a16:creationId xmlns:a16="http://schemas.microsoft.com/office/drawing/2014/main" id="{816D4D91-3A0A-44CA-B8E6-B588DE79A8A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3577" r="16514" b="-1"/>
          <a:stretch>
            <a:fillRect/>
          </a:stretch>
        </p:blipFill>
        <p:spPr>
          <a:xfrm>
            <a:off x="8091732" y="10"/>
            <a:ext cx="4100267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B785A2F7-D6DD-155E-3028-F05C4F5A24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1326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84024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D79D98B-76B9-8D9E-5249-8A2CA68C1A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261112-D04D-E20A-D527-E9D1A99B7B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013" y="1282325"/>
            <a:ext cx="8893834" cy="3988550"/>
          </a:xfrm>
        </p:spPr>
        <p:txBody>
          <a:bodyPr anchor="ctr">
            <a:normAutofit/>
          </a:bodyPr>
          <a:lstStyle/>
          <a:p>
            <a:r>
              <a:rPr lang="en-US"/>
              <a:t>Practical Guidance and Next Steps</a:t>
            </a:r>
          </a:p>
        </p:txBody>
      </p:sp>
    </p:spTree>
    <p:extLst>
      <p:ext uri="{BB962C8B-B14F-4D97-AF65-F5344CB8AC3E}">
        <p14:creationId xmlns:p14="http://schemas.microsoft.com/office/powerpoint/2010/main" val="134869585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EB67A-32F3-E7FD-6219-A8B8DDF6E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3319"/>
            <a:ext cx="6339541" cy="1143000"/>
          </a:xfrm>
        </p:spPr>
        <p:txBody>
          <a:bodyPr anchor="b">
            <a:normAutofit/>
          </a:bodyPr>
          <a:lstStyle/>
          <a:p>
            <a:r>
              <a:rPr lang="en-US"/>
              <a:t>Structuring Strong 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8F10E-82CB-E700-3D91-A3B65AC14B0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774" y="1975104"/>
            <a:ext cx="6339414" cy="4228997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Clear Reflective Structure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Using a clear structure helps guide the reader through your reflective learning process effectively and logically.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Key Reflection Elements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Include context, events, decision-making, analysis with theory, learning, and future changes for comprehensive reflection.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Systematic Reflection Benefits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Addressing critical reflection elements systematically enhances clarity and depth in your writing.</a:t>
            </a:r>
          </a:p>
        </p:txBody>
      </p:sp>
      <p:pic>
        <p:nvPicPr>
          <p:cNvPr id="5" name="Content Placeholder 4" descr="Direct Top View of Note Pad And Pen">
            <a:extLst>
              <a:ext uri="{FF2B5EF4-FFF2-40B4-BE49-F238E27FC236}">
                <a16:creationId xmlns:a16="http://schemas.microsoft.com/office/drawing/2014/main" id="{231A040D-9972-490C-A8EB-49090ED170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2520" r="23026" b="-1"/>
          <a:stretch>
            <a:fillRect/>
          </a:stretch>
        </p:blipFill>
        <p:spPr>
          <a:xfrm>
            <a:off x="7624831" y="10"/>
            <a:ext cx="4567169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B71B3880-86A2-F8A6-0155-6E55F77502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82358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10874-6ED0-1156-59F5-F11414BB2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/>
              <a:t>What Stronger Drafts Do Well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D0BA-4DFC-F07A-F61D-D92FFDFDD85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7" y="1627632"/>
            <a:ext cx="6858000" cy="45353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Anchoring Theory in Practice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Strong drafts connect theoretical concepts directly to real-world professional practice for relevance.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Honest Decision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They critically analyse decisions honestly, highlighting learning and areas for growth.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Selective Use of Theory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Strong drafts apply theory selectively to support key points without overwhelming content.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Central Practitioner Experience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They keep the practitioner’s experience central to demonstrate professional insight and integration.</a:t>
            </a:r>
          </a:p>
        </p:txBody>
      </p:sp>
      <p:pic>
        <p:nvPicPr>
          <p:cNvPr id="5" name="Content Placeholder 4" descr="Check Mark on Human Head">
            <a:extLst>
              <a:ext uri="{FF2B5EF4-FFF2-40B4-BE49-F238E27FC236}">
                <a16:creationId xmlns:a16="http://schemas.microsoft.com/office/drawing/2014/main" id="{4EA40B87-B699-402A-AB0A-FA628FCBB9B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52857" r="1106" b="-1"/>
          <a:stretch>
            <a:fillRect/>
          </a:stretch>
        </p:blipFill>
        <p:spPr>
          <a:xfrm>
            <a:off x="8091732" y="10"/>
            <a:ext cx="4100267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8397557-FF96-DCBE-CBC3-743B2C3DCA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9017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35639-AEAF-AC65-C8B4-68202A7D2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2478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/>
              <a:t>Practical Tips for Revision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B04B3-65C3-149E-4824-55A06F18DFB4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7" y="1627632"/>
            <a:ext cx="6858000" cy="453537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Focus on Strong Examples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Concentrate on one or two impactful examples to clearly illustrate your points in the revision.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Apply Reflective Model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Use one reflective model effectively to deepen understanding and insight in your work.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Increase Critical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Enhance your work by increasing critical analysis and reducing unnecessary background theory.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Make Learning Explicit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Clearly express what you learned and the changes you will make moving forward.</a:t>
            </a:r>
          </a:p>
        </p:txBody>
      </p:sp>
      <p:pic>
        <p:nvPicPr>
          <p:cNvPr id="5" name="Content Placeholder 4" descr="Education is an crucial part of human and society">
            <a:extLst>
              <a:ext uri="{FF2B5EF4-FFF2-40B4-BE49-F238E27FC236}">
                <a16:creationId xmlns:a16="http://schemas.microsoft.com/office/drawing/2014/main" id="{8D7C5E35-F0B9-4E82-A7FA-E19962B8B2C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7665" r="22426" b="-1"/>
          <a:stretch>
            <a:fillRect/>
          </a:stretch>
        </p:blipFill>
        <p:spPr>
          <a:xfrm>
            <a:off x="8091732" y="10"/>
            <a:ext cx="4100267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49667E7-A1C6-8FE1-D85D-A69CBF846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98638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EABAA-10B0-D918-5EF6-25AC2997B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38716"/>
            <a:ext cx="4494189" cy="1288169"/>
          </a:xfrm>
        </p:spPr>
        <p:txBody>
          <a:bodyPr anchor="b">
            <a:normAutofit/>
          </a:bodyPr>
          <a:lstStyle/>
          <a:p>
            <a:r>
              <a:rPr lang="en-US"/>
              <a:t>Final Reassurance and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A135B-315D-C91A-DEF7-6F29F54162A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775" y="1975104"/>
            <a:ext cx="4494063" cy="4156956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Drafts as Development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Drafts represent ongoing progress rather than final judgement, encouraging continuous improvement.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Value of Feedback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Feedback should be seen as constructive guidance to refine work, not as criticism.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Applying Feedback Effectively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Combine individual feedback with overall guidance and seek clarification before final submission.</a:t>
            </a:r>
          </a:p>
        </p:txBody>
      </p:sp>
      <p:pic>
        <p:nvPicPr>
          <p:cNvPr id="5" name="Content Placeholder 4" descr="Woman hand writing Everyone has a story.">
            <a:extLst>
              <a:ext uri="{FF2B5EF4-FFF2-40B4-BE49-F238E27FC236}">
                <a16:creationId xmlns:a16="http://schemas.microsoft.com/office/drawing/2014/main" id="{E47D24BB-88EE-4D03-8E57-916B37BEF27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8812" r="17599" b="-1"/>
          <a:stretch>
            <a:fillRect/>
          </a:stretch>
        </p:blipFill>
        <p:spPr>
          <a:xfrm>
            <a:off x="5658928" y="10"/>
            <a:ext cx="6533072" cy="6857990"/>
          </a:xfrm>
          <a:solidFill>
            <a:srgbClr val="F3EBE8"/>
          </a:solidFill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7EB4839-EBAC-66DE-942E-083CCC1ECC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81" y="5962288"/>
            <a:ext cx="12192361" cy="894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65632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Chalcot">
  <a:themeElements>
    <a:clrScheme name="Custom 2">
      <a:dk1>
        <a:srgbClr val="000000"/>
      </a:dk1>
      <a:lt1>
        <a:srgbClr val="F3EBE8"/>
      </a:lt1>
      <a:dk2>
        <a:srgbClr val="264653"/>
      </a:dk2>
      <a:lt2>
        <a:srgbClr val="FFFFFF"/>
      </a:lt2>
      <a:accent1>
        <a:srgbClr val="E9939D"/>
      </a:accent1>
      <a:accent2>
        <a:srgbClr val="E9C369"/>
      </a:accent2>
      <a:accent3>
        <a:srgbClr val="2A9D8F"/>
      </a:accent3>
      <a:accent4>
        <a:srgbClr val="F3D6CD"/>
      </a:accent4>
      <a:accent5>
        <a:srgbClr val="8CBA8F"/>
      </a:accent5>
      <a:accent6>
        <a:srgbClr val="919FA9"/>
      </a:accent6>
      <a:hlink>
        <a:srgbClr val="8F45C7"/>
      </a:hlink>
      <a:folHlink>
        <a:srgbClr val="D08A55"/>
      </a:folHlink>
    </a:clrScheme>
    <a:fontScheme name="Custom 362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alcot_Copilot Layouts_win32_LW_V5" id="{BB83E610-C1CA-49EC-A787-4EFEA8456B79}" vid="{40FB1116-6983-46AA-9CD7-BA42C7965D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F3D192A-84D9-4592-8CD0-04B2096CE0A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7C1B1D1-0368-4ED3-8004-0F946C56E5DB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CDF21CE-F94D-4E7A-9B41-689023E47C7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17</Slides>
  <Notes>17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Chalcot</vt:lpstr>
      <vt:lpstr>Workbook 1: Group Feedback (Draft Submissions)</vt:lpstr>
      <vt:lpstr>Introduction and Purpose</vt:lpstr>
      <vt:lpstr>Purpose of this Session</vt:lpstr>
      <vt:lpstr>Cohort Strengths and Level 6 Expectations</vt:lpstr>
      <vt:lpstr>Overall Cohort Strengths</vt:lpstr>
      <vt:lpstr>What Level 6 Is Looking For</vt:lpstr>
      <vt:lpstr>Key Themes for Improvement</vt:lpstr>
      <vt:lpstr>Demonstrating Reflection</vt:lpstr>
      <vt:lpstr>Depth Over Range</vt:lpstr>
      <vt:lpstr>Slowing Down the Reflection</vt:lpstr>
      <vt:lpstr>Making Learning Explicit</vt:lpstr>
      <vt:lpstr>Using Literature Purposefully</vt:lpstr>
      <vt:lpstr>Practical Guidance and Next Steps</vt:lpstr>
      <vt:lpstr>Structuring Strong Reflective Writing</vt:lpstr>
      <vt:lpstr>What Stronger Drafts Do Well</vt:lpstr>
      <vt:lpstr>Practical Tips for Revision</vt:lpstr>
      <vt:lpstr>Final Reassurance and Next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95</cp:revision>
  <dcterms:created xsi:type="dcterms:W3CDTF">2024-06-26T20:20:27Z</dcterms:created>
  <dcterms:modified xsi:type="dcterms:W3CDTF">2026-01-08T13:47:19Z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