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602" r:id="rId2"/>
    <p:sldId id="469" r:id="rId3"/>
    <p:sldId id="434" r:id="rId4"/>
    <p:sldId id="397" r:id="rId5"/>
    <p:sldId id="345" r:id="rId6"/>
    <p:sldId id="335" r:id="rId7"/>
    <p:sldId id="346" r:id="rId8"/>
    <p:sldId id="347" r:id="rId9"/>
    <p:sldId id="603" r:id="rId10"/>
    <p:sldId id="348" r:id="rId11"/>
    <p:sldId id="544" r:id="rId12"/>
    <p:sldId id="542" r:id="rId13"/>
    <p:sldId id="543" r:id="rId14"/>
    <p:sldId id="541" r:id="rId15"/>
    <p:sldId id="599" r:id="rId16"/>
    <p:sldId id="413" r:id="rId17"/>
    <p:sldId id="453" r:id="rId18"/>
    <p:sldId id="459" r:id="rId19"/>
    <p:sldId id="601" r:id="rId20"/>
    <p:sldId id="4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5260" autoAdjust="0"/>
  </p:normalViewPr>
  <p:slideViewPr>
    <p:cSldViewPr>
      <p:cViewPr varScale="1">
        <p:scale>
          <a:sx n="106" d="100"/>
          <a:sy n="106" d="100"/>
        </p:scale>
        <p:origin x="82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ilios Tavlaridis" userId="cf0f3e73-e183-4ecf-9d20-cf90aae84965" providerId="ADAL" clId="{DAF17936-8EAB-4EF1-A616-194C3A6B9172}"/>
    <pc:docChg chg="custSel modSld">
      <pc:chgData name="Vasilios Tavlaridis" userId="cf0f3e73-e183-4ecf-9d20-cf90aae84965" providerId="ADAL" clId="{DAF17936-8EAB-4EF1-A616-194C3A6B9172}" dt="2023-03-14T15:20:32.750" v="79" actId="20577"/>
      <pc:docMkLst>
        <pc:docMk/>
      </pc:docMkLst>
      <pc:sldChg chg="modSp mod">
        <pc:chgData name="Vasilios Tavlaridis" userId="cf0f3e73-e183-4ecf-9d20-cf90aae84965" providerId="ADAL" clId="{DAF17936-8EAB-4EF1-A616-194C3A6B9172}" dt="2023-03-14T15:20:32.750" v="79" actId="20577"/>
        <pc:sldMkLst>
          <pc:docMk/>
          <pc:sldMk cId="3667601556" sldId="541"/>
        </pc:sldMkLst>
        <pc:spChg chg="mod">
          <ac:chgData name="Vasilios Tavlaridis" userId="cf0f3e73-e183-4ecf-9d20-cf90aae84965" providerId="ADAL" clId="{DAF17936-8EAB-4EF1-A616-194C3A6B9172}" dt="2023-03-14T15:20:32.750" v="79" actId="20577"/>
          <ac:spMkLst>
            <pc:docMk/>
            <pc:sldMk cId="3667601556" sldId="541"/>
            <ac:spMk id="6" creationId="{FB7CC6EC-CAB5-4BF5-93DA-32AA35A2F6AF}"/>
          </ac:spMkLst>
        </pc:spChg>
      </pc:sldChg>
      <pc:sldChg chg="modSp mod">
        <pc:chgData name="Vasilios Tavlaridis" userId="cf0f3e73-e183-4ecf-9d20-cf90aae84965" providerId="ADAL" clId="{DAF17936-8EAB-4EF1-A616-194C3A6B9172}" dt="2023-03-14T15:20:03.180" v="59" actId="313"/>
        <pc:sldMkLst>
          <pc:docMk/>
          <pc:sldMk cId="33534409" sldId="602"/>
        </pc:sldMkLst>
        <pc:spChg chg="mod">
          <ac:chgData name="Vasilios Tavlaridis" userId="cf0f3e73-e183-4ecf-9d20-cf90aae84965" providerId="ADAL" clId="{DAF17936-8EAB-4EF1-A616-194C3A6B9172}" dt="2023-03-14T15:20:03.180" v="59" actId="313"/>
          <ac:spMkLst>
            <pc:docMk/>
            <pc:sldMk cId="33534409" sldId="602"/>
            <ac:spMk id="4" creationId="{BA99E7BF-5022-400B-A4A0-5E0D97A1F8F8}"/>
          </ac:spMkLst>
        </pc:spChg>
      </pc:sldChg>
    </pc:docChg>
  </pc:docChgLst>
  <pc:docChgLst>
    <pc:chgData name="Vasilios Tavlaridis" userId="cf0f3e73-e183-4ecf-9d20-cf90aae84965" providerId="ADAL" clId="{A3AE1AF5-219D-4C32-94D3-0EF6D29D14E3}"/>
    <pc:docChg chg="custSel addSld delSld modSld sldOrd">
      <pc:chgData name="Vasilios Tavlaridis" userId="cf0f3e73-e183-4ecf-9d20-cf90aae84965" providerId="ADAL" clId="{A3AE1AF5-219D-4C32-94D3-0EF6D29D14E3}" dt="2023-03-07T13:40:51.850" v="301" actId="403"/>
      <pc:docMkLst>
        <pc:docMk/>
      </pc:docMkLst>
      <pc:sldChg chg="modSp add mod">
        <pc:chgData name="Vasilios Tavlaridis" userId="cf0f3e73-e183-4ecf-9d20-cf90aae84965" providerId="ADAL" clId="{A3AE1AF5-219D-4C32-94D3-0EF6D29D14E3}" dt="2023-03-07T13:31:49.012" v="164" actId="20577"/>
        <pc:sldMkLst>
          <pc:docMk/>
          <pc:sldMk cId="1912442518" sldId="335"/>
        </pc:sldMkLst>
        <pc:spChg chg="mod">
          <ac:chgData name="Vasilios Tavlaridis" userId="cf0f3e73-e183-4ecf-9d20-cf90aae84965" providerId="ADAL" clId="{A3AE1AF5-219D-4C32-94D3-0EF6D29D14E3}" dt="2023-03-07T13:31:49.012" v="164" actId="20577"/>
          <ac:spMkLst>
            <pc:docMk/>
            <pc:sldMk cId="1912442518" sldId="335"/>
            <ac:spMk id="8" creationId="{8B9F570F-7FB9-4055-9858-B95AD9F36D85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31.536" v="299" actId="122"/>
        <pc:sldMkLst>
          <pc:docMk/>
          <pc:sldMk cId="2395673529" sldId="345"/>
        </pc:sldMkLst>
        <pc:spChg chg="mod">
          <ac:chgData name="Vasilios Tavlaridis" userId="cf0f3e73-e183-4ecf-9d20-cf90aae84965" providerId="ADAL" clId="{A3AE1AF5-219D-4C32-94D3-0EF6D29D14E3}" dt="2023-03-07T13:40:31.536" v="299" actId="122"/>
          <ac:spMkLst>
            <pc:docMk/>
            <pc:sldMk cId="2395673529" sldId="345"/>
            <ac:spMk id="10" creationId="{7F659E66-8741-483C-AB04-F324DE5DE7CE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27.426" v="298" actId="122"/>
        <pc:sldMkLst>
          <pc:docMk/>
          <pc:sldMk cId="3371105920" sldId="346"/>
        </pc:sldMkLst>
        <pc:spChg chg="mod">
          <ac:chgData name="Vasilios Tavlaridis" userId="cf0f3e73-e183-4ecf-9d20-cf90aae84965" providerId="ADAL" clId="{A3AE1AF5-219D-4C32-94D3-0EF6D29D14E3}" dt="2023-03-07T13:40:27.426" v="298" actId="122"/>
          <ac:spMkLst>
            <pc:docMk/>
            <pc:sldMk cId="3371105920" sldId="346"/>
            <ac:spMk id="11" creationId="{4E1561D2-E88D-4061-90F0-2E96039186B4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23.304" v="297" actId="122"/>
        <pc:sldMkLst>
          <pc:docMk/>
          <pc:sldMk cId="2233927107" sldId="347"/>
        </pc:sldMkLst>
        <pc:spChg chg="mod">
          <ac:chgData name="Vasilios Tavlaridis" userId="cf0f3e73-e183-4ecf-9d20-cf90aae84965" providerId="ADAL" clId="{A3AE1AF5-219D-4C32-94D3-0EF6D29D14E3}" dt="2023-03-07T13:40:23.304" v="297" actId="122"/>
          <ac:spMkLst>
            <pc:docMk/>
            <pc:sldMk cId="2233927107" sldId="347"/>
            <ac:spMk id="15" creationId="{E0D2D82A-6E59-4DA0-B1E4-71A223723DE3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13.021" v="295" actId="122"/>
        <pc:sldMkLst>
          <pc:docMk/>
          <pc:sldMk cId="3874834992" sldId="348"/>
        </pc:sldMkLst>
        <pc:spChg chg="mod">
          <ac:chgData name="Vasilios Tavlaridis" userId="cf0f3e73-e183-4ecf-9d20-cf90aae84965" providerId="ADAL" clId="{A3AE1AF5-219D-4C32-94D3-0EF6D29D14E3}" dt="2023-03-07T13:33:47.858" v="212" actId="5793"/>
          <ac:spMkLst>
            <pc:docMk/>
            <pc:sldMk cId="3874834992" sldId="348"/>
            <ac:spMk id="3" creationId="{15B719CC-BFF3-417A-BC74-F1BF567A5CA3}"/>
          </ac:spMkLst>
        </pc:spChg>
        <pc:spChg chg="mod">
          <ac:chgData name="Vasilios Tavlaridis" userId="cf0f3e73-e183-4ecf-9d20-cf90aae84965" providerId="ADAL" clId="{A3AE1AF5-219D-4C32-94D3-0EF6D29D14E3}" dt="2023-03-07T13:40:13.021" v="295" actId="122"/>
          <ac:spMkLst>
            <pc:docMk/>
            <pc:sldMk cId="3874834992" sldId="348"/>
            <ac:spMk id="9" creationId="{48D204DD-5C0E-46E5-9593-24C55557A331}"/>
          </ac:spMkLst>
        </pc:spChg>
      </pc:sldChg>
      <pc:sldChg chg="add del">
        <pc:chgData name="Vasilios Tavlaridis" userId="cf0f3e73-e183-4ecf-9d20-cf90aae84965" providerId="ADAL" clId="{A3AE1AF5-219D-4C32-94D3-0EF6D29D14E3}" dt="2023-03-07T13:29:35.822" v="36" actId="47"/>
        <pc:sldMkLst>
          <pc:docMk/>
          <pc:sldMk cId="0" sldId="390"/>
        </pc:sldMkLst>
      </pc:sldChg>
      <pc:sldChg chg="modSp mod modAnim">
        <pc:chgData name="Vasilios Tavlaridis" userId="cf0f3e73-e183-4ecf-9d20-cf90aae84965" providerId="ADAL" clId="{A3AE1AF5-219D-4C32-94D3-0EF6D29D14E3}" dt="2023-03-07T13:40:51.850" v="301" actId="403"/>
        <pc:sldMkLst>
          <pc:docMk/>
          <pc:sldMk cId="1768467127" sldId="397"/>
        </pc:sldMkLst>
        <pc:spChg chg="mod">
          <ac:chgData name="Vasilios Tavlaridis" userId="cf0f3e73-e183-4ecf-9d20-cf90aae84965" providerId="ADAL" clId="{A3AE1AF5-219D-4C32-94D3-0EF6D29D14E3}" dt="2023-03-07T13:29:31.837" v="35" actId="20577"/>
          <ac:spMkLst>
            <pc:docMk/>
            <pc:sldMk cId="1768467127" sldId="397"/>
            <ac:spMk id="3" creationId="{00000000-0000-0000-0000-000000000000}"/>
          </ac:spMkLst>
        </pc:spChg>
        <pc:spChg chg="mod">
          <ac:chgData name="Vasilios Tavlaridis" userId="cf0f3e73-e183-4ecf-9d20-cf90aae84965" providerId="ADAL" clId="{A3AE1AF5-219D-4C32-94D3-0EF6D29D14E3}" dt="2023-03-07T13:40:51.850" v="301" actId="403"/>
          <ac:spMkLst>
            <pc:docMk/>
            <pc:sldMk cId="1768467127" sldId="397"/>
            <ac:spMk id="4" creationId="{3D9BF801-71C0-477A-A1CB-1FAF0520B39A}"/>
          </ac:spMkLst>
        </pc:spChg>
      </pc:sldChg>
      <pc:sldChg chg="modSp mod modAnim">
        <pc:chgData name="Vasilios Tavlaridis" userId="cf0f3e73-e183-4ecf-9d20-cf90aae84965" providerId="ADAL" clId="{A3AE1AF5-219D-4C32-94D3-0EF6D29D14E3}" dt="2023-03-07T13:40:40.782" v="300" actId="403"/>
        <pc:sldMkLst>
          <pc:docMk/>
          <pc:sldMk cId="274971265" sldId="475"/>
        </pc:sldMkLst>
        <pc:spChg chg="mod">
          <ac:chgData name="Vasilios Tavlaridis" userId="cf0f3e73-e183-4ecf-9d20-cf90aae84965" providerId="ADAL" clId="{A3AE1AF5-219D-4C32-94D3-0EF6D29D14E3}" dt="2023-03-07T13:31:29.619" v="149" actId="20577"/>
          <ac:spMkLst>
            <pc:docMk/>
            <pc:sldMk cId="274971265" sldId="475"/>
            <ac:spMk id="3" creationId="{00000000-0000-0000-0000-000000000000}"/>
          </ac:spMkLst>
        </pc:spChg>
        <pc:spChg chg="mod">
          <ac:chgData name="Vasilios Tavlaridis" userId="cf0f3e73-e183-4ecf-9d20-cf90aae84965" providerId="ADAL" clId="{A3AE1AF5-219D-4C32-94D3-0EF6D29D14E3}" dt="2023-03-07T13:40:40.782" v="300" actId="403"/>
          <ac:spMkLst>
            <pc:docMk/>
            <pc:sldMk cId="274971265" sldId="475"/>
            <ac:spMk id="4" creationId="{3D9BF801-71C0-477A-A1CB-1FAF0520B39A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39:53.093" v="291" actId="122"/>
        <pc:sldMkLst>
          <pc:docMk/>
          <pc:sldMk cId="3667601556" sldId="541"/>
        </pc:sldMkLst>
        <pc:spChg chg="mod">
          <ac:chgData name="Vasilios Tavlaridis" userId="cf0f3e73-e183-4ecf-9d20-cf90aae84965" providerId="ADAL" clId="{A3AE1AF5-219D-4C32-94D3-0EF6D29D14E3}" dt="2023-03-07T13:39:53.093" v="291" actId="122"/>
          <ac:spMkLst>
            <pc:docMk/>
            <pc:sldMk cId="3667601556" sldId="541"/>
            <ac:spMk id="9" creationId="{48D204DD-5C0E-46E5-9593-24C55557A331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01.480" v="293" actId="122"/>
        <pc:sldMkLst>
          <pc:docMk/>
          <pc:sldMk cId="3277625007" sldId="542"/>
        </pc:sldMkLst>
        <pc:spChg chg="mod">
          <ac:chgData name="Vasilios Tavlaridis" userId="cf0f3e73-e183-4ecf-9d20-cf90aae84965" providerId="ADAL" clId="{A3AE1AF5-219D-4C32-94D3-0EF6D29D14E3}" dt="2023-03-07T13:40:01.480" v="293" actId="122"/>
          <ac:spMkLst>
            <pc:docMk/>
            <pc:sldMk cId="3277625007" sldId="542"/>
            <ac:spMk id="9" creationId="{48D204DD-5C0E-46E5-9593-24C55557A331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39:57.737" v="292" actId="122"/>
        <pc:sldMkLst>
          <pc:docMk/>
          <pc:sldMk cId="3296579898" sldId="543"/>
        </pc:sldMkLst>
        <pc:spChg chg="mod">
          <ac:chgData name="Vasilios Tavlaridis" userId="cf0f3e73-e183-4ecf-9d20-cf90aae84965" providerId="ADAL" clId="{A3AE1AF5-219D-4C32-94D3-0EF6D29D14E3}" dt="2023-03-07T13:35:41.598" v="283" actId="20577"/>
          <ac:spMkLst>
            <pc:docMk/>
            <pc:sldMk cId="3296579898" sldId="543"/>
            <ac:spMk id="3" creationId="{15B719CC-BFF3-417A-BC74-F1BF567A5CA3}"/>
          </ac:spMkLst>
        </pc:spChg>
        <pc:spChg chg="mod">
          <ac:chgData name="Vasilios Tavlaridis" userId="cf0f3e73-e183-4ecf-9d20-cf90aae84965" providerId="ADAL" clId="{A3AE1AF5-219D-4C32-94D3-0EF6D29D14E3}" dt="2023-03-07T13:39:57.737" v="292" actId="122"/>
          <ac:spMkLst>
            <pc:docMk/>
            <pc:sldMk cId="3296579898" sldId="543"/>
            <ac:spMk id="9" creationId="{48D204DD-5C0E-46E5-9593-24C55557A331}"/>
          </ac:spMkLst>
        </pc:spChg>
      </pc:sldChg>
      <pc:sldChg chg="modSp add mod">
        <pc:chgData name="Vasilios Tavlaridis" userId="cf0f3e73-e183-4ecf-9d20-cf90aae84965" providerId="ADAL" clId="{A3AE1AF5-219D-4C32-94D3-0EF6D29D14E3}" dt="2023-03-07T13:40:06.801" v="294" actId="122"/>
        <pc:sldMkLst>
          <pc:docMk/>
          <pc:sldMk cId="3415516398" sldId="544"/>
        </pc:sldMkLst>
        <pc:spChg chg="mod">
          <ac:chgData name="Vasilios Tavlaridis" userId="cf0f3e73-e183-4ecf-9d20-cf90aae84965" providerId="ADAL" clId="{A3AE1AF5-219D-4C32-94D3-0EF6D29D14E3}" dt="2023-03-07T13:35:02.265" v="243" actId="20577"/>
          <ac:spMkLst>
            <pc:docMk/>
            <pc:sldMk cId="3415516398" sldId="544"/>
            <ac:spMk id="3" creationId="{15B719CC-BFF3-417A-BC74-F1BF567A5CA3}"/>
          </ac:spMkLst>
        </pc:spChg>
        <pc:spChg chg="mod">
          <ac:chgData name="Vasilios Tavlaridis" userId="cf0f3e73-e183-4ecf-9d20-cf90aae84965" providerId="ADAL" clId="{A3AE1AF5-219D-4C32-94D3-0EF6D29D14E3}" dt="2023-03-07T13:40:06.801" v="294" actId="122"/>
          <ac:spMkLst>
            <pc:docMk/>
            <pc:sldMk cId="3415516398" sldId="544"/>
            <ac:spMk id="9" creationId="{48D204DD-5C0E-46E5-9593-24C55557A331}"/>
          </ac:spMkLst>
        </pc:spChg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495292827" sldId="570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2207058992" sldId="585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088683116" sldId="586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145871322" sldId="587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162999509" sldId="588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265840648" sldId="590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925540936" sldId="591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193511501" sldId="592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217417805" sldId="593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2375702306" sldId="594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3811761050" sldId="595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1552696727" sldId="596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2348266105" sldId="598"/>
        </pc:sldMkLst>
      </pc:sldChg>
      <pc:sldChg chg="del">
        <pc:chgData name="Vasilios Tavlaridis" userId="cf0f3e73-e183-4ecf-9d20-cf90aae84965" providerId="ADAL" clId="{A3AE1AF5-219D-4C32-94D3-0EF6D29D14E3}" dt="2023-03-07T13:28:01.629" v="0" actId="2696"/>
        <pc:sldMkLst>
          <pc:docMk/>
          <pc:sldMk cId="800991641" sldId="600"/>
        </pc:sldMkLst>
      </pc:sldChg>
      <pc:sldChg chg="modSp add mod ord">
        <pc:chgData name="Vasilios Tavlaridis" userId="cf0f3e73-e183-4ecf-9d20-cf90aae84965" providerId="ADAL" clId="{A3AE1AF5-219D-4C32-94D3-0EF6D29D14E3}" dt="2023-03-07T13:40:17.800" v="296" actId="122"/>
        <pc:sldMkLst>
          <pc:docMk/>
          <pc:sldMk cId="3810761475" sldId="603"/>
        </pc:sldMkLst>
        <pc:spChg chg="mod">
          <ac:chgData name="Vasilios Tavlaridis" userId="cf0f3e73-e183-4ecf-9d20-cf90aae84965" providerId="ADAL" clId="{A3AE1AF5-219D-4C32-94D3-0EF6D29D14E3}" dt="2023-03-07T13:34:06.422" v="214" actId="20577"/>
          <ac:spMkLst>
            <pc:docMk/>
            <pc:sldMk cId="3810761475" sldId="603"/>
            <ac:spMk id="3" creationId="{15B719CC-BFF3-417A-BC74-F1BF567A5CA3}"/>
          </ac:spMkLst>
        </pc:spChg>
        <pc:spChg chg="mod">
          <ac:chgData name="Vasilios Tavlaridis" userId="cf0f3e73-e183-4ecf-9d20-cf90aae84965" providerId="ADAL" clId="{A3AE1AF5-219D-4C32-94D3-0EF6D29D14E3}" dt="2023-03-07T13:40:17.800" v="296" actId="122"/>
          <ac:spMkLst>
            <pc:docMk/>
            <pc:sldMk cId="3810761475" sldId="603"/>
            <ac:spMk id="9" creationId="{48D204DD-5C0E-46E5-9593-24C55557A331}"/>
          </ac:spMkLst>
        </pc:spChg>
      </pc:sldChg>
      <pc:sldChg chg="add del">
        <pc:chgData name="Vasilios Tavlaridis" userId="cf0f3e73-e183-4ecf-9d20-cf90aae84965" providerId="ADAL" clId="{A3AE1AF5-219D-4C32-94D3-0EF6D29D14E3}" dt="2023-03-07T13:31:33.074" v="150" actId="47"/>
        <pc:sldMkLst>
          <pc:docMk/>
          <pc:sldMk cId="4104555756" sldId="603"/>
        </pc:sldMkLst>
      </pc:sldChg>
    </pc:docChg>
  </pc:docChgLst>
  <pc:docChgLst>
    <pc:chgData name="Vasilios Tavlaridis" userId="cf0f3e73-e183-4ecf-9d20-cf90aae84965" providerId="ADAL" clId="{5CB3D956-E0A9-47FA-B00D-5C88E82C4F9D}"/>
    <pc:docChg chg="delSld modSld">
      <pc:chgData name="Vasilios Tavlaridis" userId="cf0f3e73-e183-4ecf-9d20-cf90aae84965" providerId="ADAL" clId="{5CB3D956-E0A9-47FA-B00D-5C88E82C4F9D}" dt="2023-02-21T08:49:58.693" v="38"/>
      <pc:docMkLst>
        <pc:docMk/>
      </pc:docMkLst>
      <pc:sldChg chg="modSp mod">
        <pc:chgData name="Vasilios Tavlaridis" userId="cf0f3e73-e183-4ecf-9d20-cf90aae84965" providerId="ADAL" clId="{5CB3D956-E0A9-47FA-B00D-5C88E82C4F9D}" dt="2023-02-21T08:49:58.693" v="38"/>
        <pc:sldMkLst>
          <pc:docMk/>
          <pc:sldMk cId="3155882856" sldId="414"/>
        </pc:sldMkLst>
        <pc:spChg chg="mod">
          <ac:chgData name="Vasilios Tavlaridis" userId="cf0f3e73-e183-4ecf-9d20-cf90aae84965" providerId="ADAL" clId="{5CB3D956-E0A9-47FA-B00D-5C88E82C4F9D}" dt="2023-02-21T08:49:58.693" v="38"/>
          <ac:spMkLst>
            <pc:docMk/>
            <pc:sldMk cId="3155882856" sldId="414"/>
            <ac:spMk id="3" creationId="{E8B85099-8DAC-4D3D-B6B9-5D49079273E7}"/>
          </ac:spMkLst>
        </pc:spChg>
      </pc:sldChg>
      <pc:sldChg chg="modAnim">
        <pc:chgData name="Vasilios Tavlaridis" userId="cf0f3e73-e183-4ecf-9d20-cf90aae84965" providerId="ADAL" clId="{5CB3D956-E0A9-47FA-B00D-5C88E82C4F9D}" dt="2023-02-21T08:45:57.777" v="2"/>
        <pc:sldMkLst>
          <pc:docMk/>
          <pc:sldMk cId="495292827" sldId="570"/>
        </pc:sldMkLst>
      </pc:sldChg>
      <pc:sldChg chg="modAnim">
        <pc:chgData name="Vasilios Tavlaridis" userId="cf0f3e73-e183-4ecf-9d20-cf90aae84965" providerId="ADAL" clId="{5CB3D956-E0A9-47FA-B00D-5C88E82C4F9D}" dt="2023-02-21T08:46:12.382" v="4"/>
        <pc:sldMkLst>
          <pc:docMk/>
          <pc:sldMk cId="2207058992" sldId="585"/>
        </pc:sldMkLst>
      </pc:sldChg>
      <pc:sldChg chg="modAnim">
        <pc:chgData name="Vasilios Tavlaridis" userId="cf0f3e73-e183-4ecf-9d20-cf90aae84965" providerId="ADAL" clId="{5CB3D956-E0A9-47FA-B00D-5C88E82C4F9D}" dt="2023-02-21T08:46:22.624" v="7"/>
        <pc:sldMkLst>
          <pc:docMk/>
          <pc:sldMk cId="3088683116" sldId="586"/>
        </pc:sldMkLst>
      </pc:sldChg>
      <pc:sldChg chg="modAnim">
        <pc:chgData name="Vasilios Tavlaridis" userId="cf0f3e73-e183-4ecf-9d20-cf90aae84965" providerId="ADAL" clId="{5CB3D956-E0A9-47FA-B00D-5C88E82C4F9D}" dt="2023-02-21T08:46:34.056" v="10"/>
        <pc:sldMkLst>
          <pc:docMk/>
          <pc:sldMk cId="3145871322" sldId="587"/>
        </pc:sldMkLst>
      </pc:sldChg>
      <pc:sldChg chg="modAnim">
        <pc:chgData name="Vasilios Tavlaridis" userId="cf0f3e73-e183-4ecf-9d20-cf90aae84965" providerId="ADAL" clId="{5CB3D956-E0A9-47FA-B00D-5C88E82C4F9D}" dt="2023-02-21T08:46:46.225" v="13"/>
        <pc:sldMkLst>
          <pc:docMk/>
          <pc:sldMk cId="3162999509" sldId="588"/>
        </pc:sldMkLst>
      </pc:sldChg>
      <pc:sldChg chg="modAnim">
        <pc:chgData name="Vasilios Tavlaridis" userId="cf0f3e73-e183-4ecf-9d20-cf90aae84965" providerId="ADAL" clId="{5CB3D956-E0A9-47FA-B00D-5C88E82C4F9D}" dt="2023-02-21T08:46:55.663" v="16"/>
        <pc:sldMkLst>
          <pc:docMk/>
          <pc:sldMk cId="3265840648" sldId="590"/>
        </pc:sldMkLst>
      </pc:sldChg>
      <pc:sldChg chg="modAnim">
        <pc:chgData name="Vasilios Tavlaridis" userId="cf0f3e73-e183-4ecf-9d20-cf90aae84965" providerId="ADAL" clId="{5CB3D956-E0A9-47FA-B00D-5C88E82C4F9D}" dt="2023-02-21T08:47:24.207" v="25"/>
        <pc:sldMkLst>
          <pc:docMk/>
          <pc:sldMk cId="925540936" sldId="591"/>
        </pc:sldMkLst>
      </pc:sldChg>
      <pc:sldChg chg="modAnim">
        <pc:chgData name="Vasilios Tavlaridis" userId="cf0f3e73-e183-4ecf-9d20-cf90aae84965" providerId="ADAL" clId="{5CB3D956-E0A9-47FA-B00D-5C88E82C4F9D}" dt="2023-02-21T08:47:04.762" v="19"/>
        <pc:sldMkLst>
          <pc:docMk/>
          <pc:sldMk cId="193511501" sldId="592"/>
        </pc:sldMkLst>
      </pc:sldChg>
      <pc:sldChg chg="modAnim">
        <pc:chgData name="Vasilios Tavlaridis" userId="cf0f3e73-e183-4ecf-9d20-cf90aae84965" providerId="ADAL" clId="{5CB3D956-E0A9-47FA-B00D-5C88E82C4F9D}" dt="2023-02-21T08:47:14.999" v="22"/>
        <pc:sldMkLst>
          <pc:docMk/>
          <pc:sldMk cId="3217417805" sldId="593"/>
        </pc:sldMkLst>
      </pc:sldChg>
      <pc:sldChg chg="modAnim">
        <pc:chgData name="Vasilios Tavlaridis" userId="cf0f3e73-e183-4ecf-9d20-cf90aae84965" providerId="ADAL" clId="{5CB3D956-E0A9-47FA-B00D-5C88E82C4F9D}" dt="2023-02-21T08:47:32.487" v="28"/>
        <pc:sldMkLst>
          <pc:docMk/>
          <pc:sldMk cId="3811761050" sldId="595"/>
        </pc:sldMkLst>
      </pc:sldChg>
      <pc:sldChg chg="modAnim">
        <pc:chgData name="Vasilios Tavlaridis" userId="cf0f3e73-e183-4ecf-9d20-cf90aae84965" providerId="ADAL" clId="{5CB3D956-E0A9-47FA-B00D-5C88E82C4F9D}" dt="2023-02-21T08:47:45.236" v="31"/>
        <pc:sldMkLst>
          <pc:docMk/>
          <pc:sldMk cId="1552696727" sldId="596"/>
        </pc:sldMkLst>
      </pc:sldChg>
      <pc:sldChg chg="del modAnim">
        <pc:chgData name="Vasilios Tavlaridis" userId="cf0f3e73-e183-4ecf-9d20-cf90aae84965" providerId="ADAL" clId="{5CB3D956-E0A9-47FA-B00D-5C88E82C4F9D}" dt="2023-02-21T08:48:21.842" v="35" actId="2696"/>
        <pc:sldMkLst>
          <pc:docMk/>
          <pc:sldMk cId="2039665991" sldId="597"/>
        </pc:sldMkLst>
      </pc:sldChg>
      <pc:sldChg chg="modAnim">
        <pc:chgData name="Vasilios Tavlaridis" userId="cf0f3e73-e183-4ecf-9d20-cf90aae84965" providerId="ADAL" clId="{5CB3D956-E0A9-47FA-B00D-5C88E82C4F9D}" dt="2023-02-21T08:48:36.427" v="36"/>
        <pc:sldMkLst>
          <pc:docMk/>
          <pc:sldMk cId="2348266105" sldId="598"/>
        </pc:sldMkLst>
      </pc:sldChg>
      <pc:sldChg chg="modAnim">
        <pc:chgData name="Vasilios Tavlaridis" userId="cf0f3e73-e183-4ecf-9d20-cf90aae84965" providerId="ADAL" clId="{5CB3D956-E0A9-47FA-B00D-5C88E82C4F9D}" dt="2023-02-21T08:48:41.966" v="37"/>
        <pc:sldMkLst>
          <pc:docMk/>
          <pc:sldMk cId="3943913448" sldId="599"/>
        </pc:sldMkLst>
      </pc:sldChg>
    </pc:docChg>
  </pc:docChgLst>
  <pc:docChgLst>
    <pc:chgData name="Vasilios Tavlaridis" userId="cf0f3e73-e183-4ecf-9d20-cf90aae84965" providerId="ADAL" clId="{8FDF53F7-0778-4E57-8278-B86A3EDD4B4C}"/>
    <pc:docChg chg="custSel modSld">
      <pc:chgData name="Vasilios Tavlaridis" userId="cf0f3e73-e183-4ecf-9d20-cf90aae84965" providerId="ADAL" clId="{8FDF53F7-0778-4E57-8278-B86A3EDD4B4C}" dt="2023-02-14T08:51:19.221" v="647"/>
      <pc:docMkLst>
        <pc:docMk/>
      </pc:docMkLst>
      <pc:sldChg chg="modSp mod modAnim">
        <pc:chgData name="Vasilios Tavlaridis" userId="cf0f3e73-e183-4ecf-9d20-cf90aae84965" providerId="ADAL" clId="{8FDF53F7-0778-4E57-8278-B86A3EDD4B4C}" dt="2023-02-14T08:38:32.285" v="529"/>
        <pc:sldMkLst>
          <pc:docMk/>
          <pc:sldMk cId="2136121571" sldId="380"/>
        </pc:sldMkLst>
        <pc:graphicFrameChg chg="mod">
          <ac:chgData name="Vasilios Tavlaridis" userId="cf0f3e73-e183-4ecf-9d20-cf90aae84965" providerId="ADAL" clId="{8FDF53F7-0778-4E57-8278-B86A3EDD4B4C}" dt="2023-02-14T08:15:28.824" v="0" actId="1076"/>
          <ac:graphicFrameMkLst>
            <pc:docMk/>
            <pc:sldMk cId="2136121571" sldId="380"/>
            <ac:graphicFrameMk id="5" creationId="{00000000-0000-0000-0000-000000000000}"/>
          </ac:graphicFrameMkLst>
        </pc:graphicFrameChg>
      </pc:sldChg>
      <pc:sldChg chg="modAnim">
        <pc:chgData name="Vasilios Tavlaridis" userId="cf0f3e73-e183-4ecf-9d20-cf90aae84965" providerId="ADAL" clId="{8FDF53F7-0778-4E57-8278-B86A3EDD4B4C}" dt="2023-02-14T08:51:19.221" v="647"/>
        <pc:sldMkLst>
          <pc:docMk/>
          <pc:sldMk cId="1768467127" sldId="397"/>
        </pc:sldMkLst>
      </pc:sldChg>
      <pc:sldChg chg="modSp mod modAnim">
        <pc:chgData name="Vasilios Tavlaridis" userId="cf0f3e73-e183-4ecf-9d20-cf90aae84965" providerId="ADAL" clId="{8FDF53F7-0778-4E57-8278-B86A3EDD4B4C}" dt="2023-02-14T08:50:49.686" v="646"/>
        <pc:sldMkLst>
          <pc:docMk/>
          <pc:sldMk cId="3067636612" sldId="413"/>
        </pc:sldMkLst>
        <pc:spChg chg="mod">
          <ac:chgData name="Vasilios Tavlaridis" userId="cf0f3e73-e183-4ecf-9d20-cf90aae84965" providerId="ADAL" clId="{8FDF53F7-0778-4E57-8278-B86A3EDD4B4C}" dt="2023-02-14T08:46:01.613" v="643" actId="20577"/>
          <ac:spMkLst>
            <pc:docMk/>
            <pc:sldMk cId="3067636612" sldId="413"/>
            <ac:spMk id="3" creationId="{00000000-0000-0000-0000-000000000000}"/>
          </ac:spMkLst>
        </pc:spChg>
      </pc:sldChg>
      <pc:sldChg chg="modSp mod">
        <pc:chgData name="Vasilios Tavlaridis" userId="cf0f3e73-e183-4ecf-9d20-cf90aae84965" providerId="ADAL" clId="{8FDF53F7-0778-4E57-8278-B86A3EDD4B4C}" dt="2023-02-14T08:49:15.871" v="645" actId="27636"/>
        <pc:sldMkLst>
          <pc:docMk/>
          <pc:sldMk cId="3155882856" sldId="414"/>
        </pc:sldMkLst>
        <pc:spChg chg="mod">
          <ac:chgData name="Vasilios Tavlaridis" userId="cf0f3e73-e183-4ecf-9d20-cf90aae84965" providerId="ADAL" clId="{8FDF53F7-0778-4E57-8278-B86A3EDD4B4C}" dt="2023-02-14T08:49:15.871" v="645" actId="27636"/>
          <ac:spMkLst>
            <pc:docMk/>
            <pc:sldMk cId="3155882856" sldId="414"/>
            <ac:spMk id="3" creationId="{E8B85099-8DAC-4D3D-B6B9-5D49079273E7}"/>
          </ac:spMkLst>
        </pc:spChg>
      </pc:sldChg>
      <pc:sldChg chg="modSp mod modAnim">
        <pc:chgData name="Vasilios Tavlaridis" userId="cf0f3e73-e183-4ecf-9d20-cf90aae84965" providerId="ADAL" clId="{8FDF53F7-0778-4E57-8278-B86A3EDD4B4C}" dt="2023-02-14T08:38:53.487" v="534"/>
        <pc:sldMkLst>
          <pc:docMk/>
          <pc:sldMk cId="2974476670" sldId="485"/>
        </pc:sldMkLst>
        <pc:spChg chg="mod">
          <ac:chgData name="Vasilios Tavlaridis" userId="cf0f3e73-e183-4ecf-9d20-cf90aae84965" providerId="ADAL" clId="{8FDF53F7-0778-4E57-8278-B86A3EDD4B4C}" dt="2023-02-14T08:38:43.370" v="532" actId="14100"/>
          <ac:spMkLst>
            <pc:docMk/>
            <pc:sldMk cId="2974476670" sldId="485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8FDF53F7-0778-4E57-8278-B86A3EDD4B4C}" dt="2023-02-14T08:41:45.339" v="587"/>
        <pc:sldMkLst>
          <pc:docMk/>
          <pc:sldMk cId="3246114334" sldId="488"/>
        </pc:sldMkLst>
      </pc:sldChg>
      <pc:sldChg chg="modSp mod modAnim">
        <pc:chgData name="Vasilios Tavlaridis" userId="cf0f3e73-e183-4ecf-9d20-cf90aae84965" providerId="ADAL" clId="{8FDF53F7-0778-4E57-8278-B86A3EDD4B4C}" dt="2023-02-14T08:43:17.509" v="612"/>
        <pc:sldMkLst>
          <pc:docMk/>
          <pc:sldMk cId="992949154" sldId="489"/>
        </pc:sldMkLst>
        <pc:spChg chg="mod">
          <ac:chgData name="Vasilios Tavlaridis" userId="cf0f3e73-e183-4ecf-9d20-cf90aae84965" providerId="ADAL" clId="{8FDF53F7-0778-4E57-8278-B86A3EDD4B4C}" dt="2023-02-14T08:35:34.497" v="504" actId="5793"/>
          <ac:spMkLst>
            <pc:docMk/>
            <pc:sldMk cId="992949154" sldId="489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8FDF53F7-0778-4E57-8278-B86A3EDD4B4C}" dt="2023-02-14T08:41:59.489" v="590"/>
        <pc:sldMkLst>
          <pc:docMk/>
          <pc:sldMk cId="1082646335" sldId="490"/>
        </pc:sldMkLst>
      </pc:sldChg>
      <pc:sldChg chg="modSp mod modAnim">
        <pc:chgData name="Vasilios Tavlaridis" userId="cf0f3e73-e183-4ecf-9d20-cf90aae84965" providerId="ADAL" clId="{8FDF53F7-0778-4E57-8278-B86A3EDD4B4C}" dt="2023-02-14T08:42:27.834" v="598" actId="27636"/>
        <pc:sldMkLst>
          <pc:docMk/>
          <pc:sldMk cId="3393358623" sldId="491"/>
        </pc:sldMkLst>
        <pc:spChg chg="mod">
          <ac:chgData name="Vasilios Tavlaridis" userId="cf0f3e73-e183-4ecf-9d20-cf90aae84965" providerId="ADAL" clId="{8FDF53F7-0778-4E57-8278-B86A3EDD4B4C}" dt="2023-02-14T08:42:27.834" v="598" actId="27636"/>
          <ac:spMkLst>
            <pc:docMk/>
            <pc:sldMk cId="3393358623" sldId="491"/>
            <ac:spMk id="3" creationId="{00000000-0000-0000-0000-000000000000}"/>
          </ac:spMkLst>
        </pc:spChg>
      </pc:sldChg>
      <pc:sldChg chg="modSp mod modAnim">
        <pc:chgData name="Vasilios Tavlaridis" userId="cf0f3e73-e183-4ecf-9d20-cf90aae84965" providerId="ADAL" clId="{8FDF53F7-0778-4E57-8278-B86A3EDD4B4C}" dt="2023-02-14T08:44:40.293" v="634" actId="14100"/>
        <pc:sldMkLst>
          <pc:docMk/>
          <pc:sldMk cId="1586135151" sldId="492"/>
        </pc:sldMkLst>
        <pc:spChg chg="mod">
          <ac:chgData name="Vasilios Tavlaridis" userId="cf0f3e73-e183-4ecf-9d20-cf90aae84965" providerId="ADAL" clId="{8FDF53F7-0778-4E57-8278-B86A3EDD4B4C}" dt="2023-02-14T08:44:19.483" v="630" actId="20577"/>
          <ac:spMkLst>
            <pc:docMk/>
            <pc:sldMk cId="1586135151" sldId="492"/>
            <ac:spMk id="3" creationId="{00000000-0000-0000-0000-000000000000}"/>
          </ac:spMkLst>
        </pc:spChg>
        <pc:grpChg chg="mod">
          <ac:chgData name="Vasilios Tavlaridis" userId="cf0f3e73-e183-4ecf-9d20-cf90aae84965" providerId="ADAL" clId="{8FDF53F7-0778-4E57-8278-B86A3EDD4B4C}" dt="2023-02-14T08:44:40.293" v="634" actId="14100"/>
          <ac:grpSpMkLst>
            <pc:docMk/>
            <pc:sldMk cId="1586135151" sldId="492"/>
            <ac:grpSpMk id="5" creationId="{AC2070C2-400D-48A3-AADD-D9AA88383304}"/>
          </ac:grpSpMkLst>
        </pc:grpChg>
      </pc:sldChg>
      <pc:sldChg chg="modSp mod modAnim">
        <pc:chgData name="Vasilios Tavlaridis" userId="cf0f3e73-e183-4ecf-9d20-cf90aae84965" providerId="ADAL" clId="{8FDF53F7-0778-4E57-8278-B86A3EDD4B4C}" dt="2023-02-14T08:44:00.932" v="622"/>
        <pc:sldMkLst>
          <pc:docMk/>
          <pc:sldMk cId="2373893143" sldId="493"/>
        </pc:sldMkLst>
        <pc:spChg chg="mod">
          <ac:chgData name="Vasilios Tavlaridis" userId="cf0f3e73-e183-4ecf-9d20-cf90aae84965" providerId="ADAL" clId="{8FDF53F7-0778-4E57-8278-B86A3EDD4B4C}" dt="2023-02-14T08:43:54.335" v="620" actId="20577"/>
          <ac:spMkLst>
            <pc:docMk/>
            <pc:sldMk cId="2373893143" sldId="493"/>
            <ac:spMk id="3" creationId="{00000000-0000-0000-0000-000000000000}"/>
          </ac:spMkLst>
        </pc:spChg>
      </pc:sldChg>
      <pc:sldChg chg="modSp mod modAnim">
        <pc:chgData name="Vasilios Tavlaridis" userId="cf0f3e73-e183-4ecf-9d20-cf90aae84965" providerId="ADAL" clId="{8FDF53F7-0778-4E57-8278-B86A3EDD4B4C}" dt="2023-02-14T08:43:01.955" v="608"/>
        <pc:sldMkLst>
          <pc:docMk/>
          <pc:sldMk cId="2366957203" sldId="494"/>
        </pc:sldMkLst>
        <pc:spChg chg="mod">
          <ac:chgData name="Vasilios Tavlaridis" userId="cf0f3e73-e183-4ecf-9d20-cf90aae84965" providerId="ADAL" clId="{8FDF53F7-0778-4E57-8278-B86A3EDD4B4C}" dt="2023-02-14T08:42:47.095" v="604" actId="27636"/>
          <ac:spMkLst>
            <pc:docMk/>
            <pc:sldMk cId="2366957203" sldId="494"/>
            <ac:spMk id="3" creationId="{00000000-0000-0000-0000-000000000000}"/>
          </ac:spMkLst>
        </pc:spChg>
      </pc:sldChg>
      <pc:sldChg chg="modSp mod">
        <pc:chgData name="Vasilios Tavlaridis" userId="cf0f3e73-e183-4ecf-9d20-cf90aae84965" providerId="ADAL" clId="{8FDF53F7-0778-4E57-8278-B86A3EDD4B4C}" dt="2023-02-14T08:36:09.263" v="512" actId="27636"/>
        <pc:sldMkLst>
          <pc:docMk/>
          <pc:sldMk cId="1745098086" sldId="495"/>
        </pc:sldMkLst>
        <pc:spChg chg="mod">
          <ac:chgData name="Vasilios Tavlaridis" userId="cf0f3e73-e183-4ecf-9d20-cf90aae84965" providerId="ADAL" clId="{8FDF53F7-0778-4E57-8278-B86A3EDD4B4C}" dt="2023-02-14T08:36:09.263" v="512" actId="27636"/>
          <ac:spMkLst>
            <pc:docMk/>
            <pc:sldMk cId="1745098086" sldId="495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8FDF53F7-0778-4E57-8278-B86A3EDD4B4C}" dt="2023-02-14T08:39:21.159" v="557" actId="122"/>
        <pc:sldMkLst>
          <pc:docMk/>
          <pc:sldMk cId="767684924" sldId="496"/>
        </pc:sldMkLst>
        <pc:spChg chg="mod">
          <ac:chgData name="Vasilios Tavlaridis" userId="cf0f3e73-e183-4ecf-9d20-cf90aae84965" providerId="ADAL" clId="{8FDF53F7-0778-4E57-8278-B86A3EDD4B4C}" dt="2023-02-14T08:39:21.159" v="557" actId="122"/>
          <ac:spMkLst>
            <pc:docMk/>
            <pc:sldMk cId="767684924" sldId="496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8FDF53F7-0778-4E57-8278-B86A3EDD4B4C}" dt="2023-02-14T08:39:29.874" v="558"/>
        <pc:sldMkLst>
          <pc:docMk/>
          <pc:sldMk cId="2469332199" sldId="497"/>
        </pc:sldMkLst>
      </pc:sldChg>
      <pc:sldChg chg="modSp mod modAnim">
        <pc:chgData name="Vasilios Tavlaridis" userId="cf0f3e73-e183-4ecf-9d20-cf90aae84965" providerId="ADAL" clId="{8FDF53F7-0778-4E57-8278-B86A3EDD4B4C}" dt="2023-02-14T08:41:16.898" v="583"/>
        <pc:sldMkLst>
          <pc:docMk/>
          <pc:sldMk cId="655195314" sldId="498"/>
        </pc:sldMkLst>
        <pc:spChg chg="mod">
          <ac:chgData name="Vasilios Tavlaridis" userId="cf0f3e73-e183-4ecf-9d20-cf90aae84965" providerId="ADAL" clId="{8FDF53F7-0778-4E57-8278-B86A3EDD4B4C}" dt="2023-02-14T08:18:01.434" v="29" actId="20577"/>
          <ac:spMkLst>
            <pc:docMk/>
            <pc:sldMk cId="655195314" sldId="498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8FDF53F7-0778-4E57-8278-B86A3EDD4B4C}" dt="2023-02-14T08:37:08.676" v="515"/>
        <pc:sldMkLst>
          <pc:docMk/>
          <pc:sldMk cId="2842698235" sldId="572"/>
        </pc:sldMkLst>
      </pc:sldChg>
      <pc:sldChg chg="modAnim">
        <pc:chgData name="Vasilios Tavlaridis" userId="cf0f3e73-e183-4ecf-9d20-cf90aae84965" providerId="ADAL" clId="{8FDF53F7-0778-4E57-8278-B86A3EDD4B4C}" dt="2023-02-14T08:39:40.625" v="559"/>
        <pc:sldMkLst>
          <pc:docMk/>
          <pc:sldMk cId="1383824561" sldId="573"/>
        </pc:sldMkLst>
      </pc:sldChg>
      <pc:sldChg chg="modSp mod modAnim">
        <pc:chgData name="Vasilios Tavlaridis" userId="cf0f3e73-e183-4ecf-9d20-cf90aae84965" providerId="ADAL" clId="{8FDF53F7-0778-4E57-8278-B86A3EDD4B4C}" dt="2023-02-14T08:43:48.453" v="619"/>
        <pc:sldMkLst>
          <pc:docMk/>
          <pc:sldMk cId="654035350" sldId="574"/>
        </pc:sldMkLst>
        <pc:spChg chg="mod">
          <ac:chgData name="Vasilios Tavlaridis" userId="cf0f3e73-e183-4ecf-9d20-cf90aae84965" providerId="ADAL" clId="{8FDF53F7-0778-4E57-8278-B86A3EDD4B4C}" dt="2023-02-14T08:43:28.828" v="614" actId="20577"/>
          <ac:spMkLst>
            <pc:docMk/>
            <pc:sldMk cId="654035350" sldId="574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8FDF53F7-0778-4E57-8278-B86A3EDD4B4C}" dt="2023-02-14T08:37:33.562" v="517"/>
        <pc:sldMkLst>
          <pc:docMk/>
          <pc:sldMk cId="3628132548" sldId="576"/>
        </pc:sldMkLst>
      </pc:sldChg>
      <pc:sldChg chg="modAnim">
        <pc:chgData name="Vasilios Tavlaridis" userId="cf0f3e73-e183-4ecf-9d20-cf90aae84965" providerId="ADAL" clId="{8FDF53F7-0778-4E57-8278-B86A3EDD4B4C}" dt="2023-02-14T08:37:46.942" v="520"/>
        <pc:sldMkLst>
          <pc:docMk/>
          <pc:sldMk cId="2174053429" sldId="577"/>
        </pc:sldMkLst>
      </pc:sldChg>
      <pc:sldChg chg="modAnim">
        <pc:chgData name="Vasilios Tavlaridis" userId="cf0f3e73-e183-4ecf-9d20-cf90aae84965" providerId="ADAL" clId="{8FDF53F7-0778-4E57-8278-B86A3EDD4B4C}" dt="2023-02-14T08:38:05.408" v="524"/>
        <pc:sldMkLst>
          <pc:docMk/>
          <pc:sldMk cId="4106739422" sldId="578"/>
        </pc:sldMkLst>
      </pc:sldChg>
      <pc:sldChg chg="modAnim">
        <pc:chgData name="Vasilios Tavlaridis" userId="cf0f3e73-e183-4ecf-9d20-cf90aae84965" providerId="ADAL" clId="{8FDF53F7-0778-4E57-8278-B86A3EDD4B4C}" dt="2023-02-14T08:40:03.390" v="564"/>
        <pc:sldMkLst>
          <pc:docMk/>
          <pc:sldMk cId="1174756077" sldId="579"/>
        </pc:sldMkLst>
      </pc:sldChg>
      <pc:sldChg chg="modAnim">
        <pc:chgData name="Vasilios Tavlaridis" userId="cf0f3e73-e183-4ecf-9d20-cf90aae84965" providerId="ADAL" clId="{8FDF53F7-0778-4E57-8278-B86A3EDD4B4C}" dt="2023-02-14T08:40:16.891" v="568"/>
        <pc:sldMkLst>
          <pc:docMk/>
          <pc:sldMk cId="2457869020" sldId="581"/>
        </pc:sldMkLst>
      </pc:sldChg>
      <pc:sldChg chg="modSp mod modAnim">
        <pc:chgData name="Vasilios Tavlaridis" userId="cf0f3e73-e183-4ecf-9d20-cf90aae84965" providerId="ADAL" clId="{8FDF53F7-0778-4E57-8278-B86A3EDD4B4C}" dt="2023-02-14T08:40:32.923" v="572"/>
        <pc:sldMkLst>
          <pc:docMk/>
          <pc:sldMk cId="1249188229" sldId="582"/>
        </pc:sldMkLst>
        <pc:spChg chg="mod">
          <ac:chgData name="Vasilios Tavlaridis" userId="cf0f3e73-e183-4ecf-9d20-cf90aae84965" providerId="ADAL" clId="{8FDF53F7-0778-4E57-8278-B86A3EDD4B4C}" dt="2023-02-14T08:16:33.639" v="12" actId="20577"/>
          <ac:spMkLst>
            <pc:docMk/>
            <pc:sldMk cId="1249188229" sldId="582"/>
            <ac:spMk id="3" creationId="{00000000-0000-0000-0000-000000000000}"/>
          </ac:spMkLst>
        </pc:spChg>
      </pc:sldChg>
      <pc:sldChg chg="modSp mod modAnim">
        <pc:chgData name="Vasilios Tavlaridis" userId="cf0f3e73-e183-4ecf-9d20-cf90aae84965" providerId="ADAL" clId="{8FDF53F7-0778-4E57-8278-B86A3EDD4B4C}" dt="2023-02-14T08:40:45.751" v="576"/>
        <pc:sldMkLst>
          <pc:docMk/>
          <pc:sldMk cId="4033110078" sldId="583"/>
        </pc:sldMkLst>
        <pc:spChg chg="mod">
          <ac:chgData name="Vasilios Tavlaridis" userId="cf0f3e73-e183-4ecf-9d20-cf90aae84965" providerId="ADAL" clId="{8FDF53F7-0778-4E57-8278-B86A3EDD4B4C}" dt="2023-02-14T08:17:16.327" v="16" actId="20577"/>
          <ac:spMkLst>
            <pc:docMk/>
            <pc:sldMk cId="4033110078" sldId="583"/>
            <ac:spMk id="3" creationId="{00000000-0000-0000-0000-000000000000}"/>
          </ac:spMkLst>
        </pc:spChg>
      </pc:sldChg>
      <pc:sldChg chg="modSp mod modAnim">
        <pc:chgData name="Vasilios Tavlaridis" userId="cf0f3e73-e183-4ecf-9d20-cf90aae84965" providerId="ADAL" clId="{8FDF53F7-0778-4E57-8278-B86A3EDD4B4C}" dt="2023-02-14T08:41:06.127" v="581"/>
        <pc:sldMkLst>
          <pc:docMk/>
          <pc:sldMk cId="4132778695" sldId="584"/>
        </pc:sldMkLst>
        <pc:spChg chg="mod">
          <ac:chgData name="Vasilios Tavlaridis" userId="cf0f3e73-e183-4ecf-9d20-cf90aae84965" providerId="ADAL" clId="{8FDF53F7-0778-4E57-8278-B86A3EDD4B4C}" dt="2023-02-14T08:17:49.902" v="27" actId="20577"/>
          <ac:spMkLst>
            <pc:docMk/>
            <pc:sldMk cId="4132778695" sldId="584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13267148-F5E9-4CE0-BB4C-60234B8A0106}"/>
    <pc:docChg chg="undo custSel addSld delSld modSld">
      <pc:chgData name="Vasilios Tavlaridis" userId="cf0f3e73-e183-4ecf-9d20-cf90aae84965" providerId="ADAL" clId="{13267148-F5E9-4CE0-BB4C-60234B8A0106}" dt="2023-03-07T15:52:38.895" v="227" actId="403"/>
      <pc:docMkLst>
        <pc:docMk/>
      </pc:docMkLst>
      <pc:sldChg chg="modSp mod">
        <pc:chgData name="Vasilios Tavlaridis" userId="cf0f3e73-e183-4ecf-9d20-cf90aae84965" providerId="ADAL" clId="{13267148-F5E9-4CE0-BB4C-60234B8A0106}" dt="2023-03-07T15:50:13.455" v="177" actId="404"/>
        <pc:sldMkLst>
          <pc:docMk/>
          <pc:sldMk cId="1912442518" sldId="335"/>
        </pc:sldMkLst>
        <pc:spChg chg="mod">
          <ac:chgData name="Vasilios Tavlaridis" userId="cf0f3e73-e183-4ecf-9d20-cf90aae84965" providerId="ADAL" clId="{13267148-F5E9-4CE0-BB4C-60234B8A0106}" dt="2023-03-07T15:50:13.455" v="177" actId="404"/>
          <ac:spMkLst>
            <pc:docMk/>
            <pc:sldMk cId="1912442518" sldId="335"/>
            <ac:spMk id="10" creationId="{4E5C713D-B706-4F88-B376-B23A89E77CDF}"/>
          </ac:spMkLst>
        </pc:spChg>
      </pc:sldChg>
      <pc:sldChg chg="modSp mod">
        <pc:chgData name="Vasilios Tavlaridis" userId="cf0f3e73-e183-4ecf-9d20-cf90aae84965" providerId="ADAL" clId="{13267148-F5E9-4CE0-BB4C-60234B8A0106}" dt="2023-03-07T15:50:01.654" v="174" actId="20577"/>
        <pc:sldMkLst>
          <pc:docMk/>
          <pc:sldMk cId="2395673529" sldId="345"/>
        </pc:sldMkLst>
        <pc:spChg chg="mod">
          <ac:chgData name="Vasilios Tavlaridis" userId="cf0f3e73-e183-4ecf-9d20-cf90aae84965" providerId="ADAL" clId="{13267148-F5E9-4CE0-BB4C-60234B8A0106}" dt="2023-03-07T15:50:01.654" v="174" actId="20577"/>
          <ac:spMkLst>
            <pc:docMk/>
            <pc:sldMk cId="2395673529" sldId="345"/>
            <ac:spMk id="2" creationId="{8FB1838A-8988-4E40-87FE-BEA047B2F5BB}"/>
          </ac:spMkLst>
        </pc:spChg>
        <pc:spChg chg="mod">
          <ac:chgData name="Vasilios Tavlaridis" userId="cf0f3e73-e183-4ecf-9d20-cf90aae84965" providerId="ADAL" clId="{13267148-F5E9-4CE0-BB4C-60234B8A0106}" dt="2023-03-07T15:49:38.295" v="166" actId="1076"/>
          <ac:spMkLst>
            <pc:docMk/>
            <pc:sldMk cId="2395673529" sldId="345"/>
            <ac:spMk id="12" creationId="{FA5F7211-7541-4902-ACD8-A746F8719E2F}"/>
          </ac:spMkLst>
        </pc:spChg>
        <pc:graphicFrameChg chg="mod">
          <ac:chgData name="Vasilios Tavlaridis" userId="cf0f3e73-e183-4ecf-9d20-cf90aae84965" providerId="ADAL" clId="{13267148-F5E9-4CE0-BB4C-60234B8A0106}" dt="2023-03-07T15:48:56.354" v="160" actId="20577"/>
          <ac:graphicFrameMkLst>
            <pc:docMk/>
            <pc:sldMk cId="2395673529" sldId="345"/>
            <ac:graphicFrameMk id="4" creationId="{C8B77670-8536-453E-BB06-CA7E388E819A}"/>
          </ac:graphicFrameMkLst>
        </pc:graphicFrameChg>
      </pc:sldChg>
      <pc:sldChg chg="modSp mod">
        <pc:chgData name="Vasilios Tavlaridis" userId="cf0f3e73-e183-4ecf-9d20-cf90aae84965" providerId="ADAL" clId="{13267148-F5E9-4CE0-BB4C-60234B8A0106}" dt="2023-03-07T15:47:55.979" v="143" actId="5793"/>
        <pc:sldMkLst>
          <pc:docMk/>
          <pc:sldMk cId="1768467127" sldId="397"/>
        </pc:sldMkLst>
        <pc:spChg chg="mod">
          <ac:chgData name="Vasilios Tavlaridis" userId="cf0f3e73-e183-4ecf-9d20-cf90aae84965" providerId="ADAL" clId="{13267148-F5E9-4CE0-BB4C-60234B8A0106}" dt="2023-03-07T15:47:55.979" v="143" actId="5793"/>
          <ac:spMkLst>
            <pc:docMk/>
            <pc:sldMk cId="1768467127" sldId="397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13267148-F5E9-4CE0-BB4C-60234B8A0106}" dt="2023-03-07T15:52:38.895" v="227" actId="403"/>
        <pc:sldMkLst>
          <pc:docMk/>
          <pc:sldMk cId="3067636612" sldId="413"/>
        </pc:sldMkLst>
        <pc:spChg chg="mod">
          <ac:chgData name="Vasilios Tavlaridis" userId="cf0f3e73-e183-4ecf-9d20-cf90aae84965" providerId="ADAL" clId="{13267148-F5E9-4CE0-BB4C-60234B8A0106}" dt="2023-03-07T15:52:38.895" v="227" actId="403"/>
          <ac:spMkLst>
            <pc:docMk/>
            <pc:sldMk cId="3067636612" sldId="413"/>
            <ac:spMk id="3" creationId="{00000000-0000-0000-0000-000000000000}"/>
          </ac:spMkLst>
        </pc:spChg>
      </pc:sldChg>
      <pc:sldChg chg="modSp add del modAnim">
        <pc:chgData name="Vasilios Tavlaridis" userId="cf0f3e73-e183-4ecf-9d20-cf90aae84965" providerId="ADAL" clId="{13267148-F5E9-4CE0-BB4C-60234B8A0106}" dt="2023-03-07T15:49:51.710" v="167" actId="47"/>
        <pc:sldMkLst>
          <pc:docMk/>
          <pc:sldMk cId="274971265" sldId="475"/>
        </pc:sldMkLst>
        <pc:spChg chg="mod">
          <ac:chgData name="Vasilios Tavlaridis" userId="cf0f3e73-e183-4ecf-9d20-cf90aae84965" providerId="ADAL" clId="{13267148-F5E9-4CE0-BB4C-60234B8A0106}" dt="2023-03-07T15:47:46.032" v="139" actId="20577"/>
          <ac:spMkLst>
            <pc:docMk/>
            <pc:sldMk cId="274971265" sldId="475"/>
            <ac:spMk id="3" creationId="{00000000-0000-0000-0000-000000000000}"/>
          </ac:spMkLst>
        </pc:spChg>
      </pc:sldChg>
      <pc:sldChg chg="modSp mod">
        <pc:chgData name="Vasilios Tavlaridis" userId="cf0f3e73-e183-4ecf-9d20-cf90aae84965" providerId="ADAL" clId="{13267148-F5E9-4CE0-BB4C-60234B8A0106}" dt="2023-03-07T15:52:30.085" v="226" actId="122"/>
        <pc:sldMkLst>
          <pc:docMk/>
          <pc:sldMk cId="3667601556" sldId="541"/>
        </pc:sldMkLst>
        <pc:spChg chg="mod">
          <ac:chgData name="Vasilios Tavlaridis" userId="cf0f3e73-e183-4ecf-9d20-cf90aae84965" providerId="ADAL" clId="{13267148-F5E9-4CE0-BB4C-60234B8A0106}" dt="2023-03-07T15:52:30.085" v="226" actId="122"/>
          <ac:spMkLst>
            <pc:docMk/>
            <pc:sldMk cId="3667601556" sldId="541"/>
            <ac:spMk id="11" creationId="{729E8F58-E4C7-475B-B313-CB5C6F2CD039}"/>
          </ac:spMkLst>
        </pc:spChg>
      </pc:sldChg>
      <pc:sldChg chg="modSp mod">
        <pc:chgData name="Vasilios Tavlaridis" userId="cf0f3e73-e183-4ecf-9d20-cf90aae84965" providerId="ADAL" clId="{13267148-F5E9-4CE0-BB4C-60234B8A0106}" dt="2023-03-07T15:50:48.117" v="187" actId="14100"/>
        <pc:sldMkLst>
          <pc:docMk/>
          <pc:sldMk cId="3277625007" sldId="542"/>
        </pc:sldMkLst>
        <pc:spChg chg="mod">
          <ac:chgData name="Vasilios Tavlaridis" userId="cf0f3e73-e183-4ecf-9d20-cf90aae84965" providerId="ADAL" clId="{13267148-F5E9-4CE0-BB4C-60234B8A0106}" dt="2023-03-07T15:50:48.117" v="187" actId="14100"/>
          <ac:spMkLst>
            <pc:docMk/>
            <pc:sldMk cId="3277625007" sldId="542"/>
            <ac:spMk id="3" creationId="{15B719CC-BFF3-417A-BC74-F1BF567A5CA3}"/>
          </ac:spMkLst>
        </pc:spChg>
      </pc:sldChg>
      <pc:sldChg chg="modSp mod">
        <pc:chgData name="Vasilios Tavlaridis" userId="cf0f3e73-e183-4ecf-9d20-cf90aae84965" providerId="ADAL" clId="{13267148-F5E9-4CE0-BB4C-60234B8A0106}" dt="2023-03-07T15:50:35.760" v="180" actId="14100"/>
        <pc:sldMkLst>
          <pc:docMk/>
          <pc:sldMk cId="3415516398" sldId="544"/>
        </pc:sldMkLst>
        <pc:spChg chg="mod">
          <ac:chgData name="Vasilios Tavlaridis" userId="cf0f3e73-e183-4ecf-9d20-cf90aae84965" providerId="ADAL" clId="{13267148-F5E9-4CE0-BB4C-60234B8A0106}" dt="2023-03-07T15:50:35.760" v="180" actId="14100"/>
          <ac:spMkLst>
            <pc:docMk/>
            <pc:sldMk cId="3415516398" sldId="544"/>
            <ac:spMk id="3" creationId="{15B719CC-BFF3-417A-BC74-F1BF567A5CA3}"/>
          </ac:spMkLst>
        </pc:spChg>
      </pc:sldChg>
      <pc:sldChg chg="modSp modAnim">
        <pc:chgData name="Vasilios Tavlaridis" userId="cf0f3e73-e183-4ecf-9d20-cf90aae84965" providerId="ADAL" clId="{13267148-F5E9-4CE0-BB4C-60234B8A0106}" dt="2023-03-07T15:41:38.393" v="95" actId="20577"/>
        <pc:sldMkLst>
          <pc:docMk/>
          <pc:sldMk cId="3943913448" sldId="599"/>
        </pc:sldMkLst>
        <pc:spChg chg="mod">
          <ac:chgData name="Vasilios Tavlaridis" userId="cf0f3e73-e183-4ecf-9d20-cf90aae84965" providerId="ADAL" clId="{13267148-F5E9-4CE0-BB4C-60234B8A0106}" dt="2023-03-07T15:41:38.393" v="95" actId="20577"/>
          <ac:spMkLst>
            <pc:docMk/>
            <pc:sldMk cId="3943913448" sldId="599"/>
            <ac:spMk id="3" creationId="{00000000-0000-0000-0000-000000000000}"/>
          </ac:spMkLst>
        </pc:spChg>
      </pc:sldChg>
      <pc:sldChg chg="modSp mod">
        <pc:chgData name="Vasilios Tavlaridis" userId="cf0f3e73-e183-4ecf-9d20-cf90aae84965" providerId="ADAL" clId="{13267148-F5E9-4CE0-BB4C-60234B8A0106}" dt="2023-03-07T14:15:47.425" v="1" actId="20577"/>
        <pc:sldMkLst>
          <pc:docMk/>
          <pc:sldMk cId="33534409" sldId="602"/>
        </pc:sldMkLst>
        <pc:spChg chg="mod">
          <ac:chgData name="Vasilios Tavlaridis" userId="cf0f3e73-e183-4ecf-9d20-cf90aae84965" providerId="ADAL" clId="{13267148-F5E9-4CE0-BB4C-60234B8A0106}" dt="2023-03-07T14:15:47.425" v="1" actId="20577"/>
          <ac:spMkLst>
            <pc:docMk/>
            <pc:sldMk cId="33534409" sldId="602"/>
            <ac:spMk id="4" creationId="{BA99E7BF-5022-400B-A4A0-5E0D97A1F8F8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5C4DDB-F1D7-4CB5-AB7B-89296BEF064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GB"/>
        </a:p>
      </dgm:t>
    </dgm:pt>
    <dgm:pt modelId="{37BEF919-9FE7-46C7-81E2-6DF3F4F13852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Understand some basics on posters designs </a:t>
          </a:r>
        </a:p>
      </dgm:t>
    </dgm:pt>
    <dgm:pt modelId="{FD3F56B8-F26A-494E-853F-DB0E838E14D7}" type="parTrans" cxnId="{D963133A-ABF9-46E3-BD2A-064E173C44C3}">
      <dgm:prSet/>
      <dgm:spPr/>
      <dgm:t>
        <a:bodyPr/>
        <a:lstStyle/>
        <a:p>
          <a:pPr algn="ctr"/>
          <a:endParaRPr lang="en-GB" sz="3600"/>
        </a:p>
      </dgm:t>
    </dgm:pt>
    <dgm:pt modelId="{3D2B2AEC-128F-4D63-9208-CB340365FCD1}" type="sibTrans" cxnId="{D963133A-ABF9-46E3-BD2A-064E173C44C3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579395AD-3161-42D6-A60C-54D115EC0E33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Practise and design your poster for assessment 2</a:t>
          </a:r>
        </a:p>
      </dgm:t>
    </dgm:pt>
    <dgm:pt modelId="{C84A1054-0B82-42F3-B2C1-AA0182EA11A3}" type="parTrans" cxnId="{72A59BD0-6667-415F-9793-1A427D47BA71}">
      <dgm:prSet/>
      <dgm:spPr/>
      <dgm:t>
        <a:bodyPr/>
        <a:lstStyle/>
        <a:p>
          <a:pPr algn="ctr"/>
          <a:endParaRPr lang="en-GB" sz="3600"/>
        </a:p>
      </dgm:t>
    </dgm:pt>
    <dgm:pt modelId="{9EEE0A73-BC3B-402B-9CCC-D161A4ADD774}" type="sibTrans" cxnId="{72A59BD0-6667-415F-9793-1A427D47BA71}">
      <dgm:prSet/>
      <dgm:spPr/>
      <dgm:t>
        <a:bodyPr/>
        <a:lstStyle/>
        <a:p>
          <a:endParaRPr lang="en-GB"/>
        </a:p>
      </dgm:t>
    </dgm:pt>
    <dgm:pt modelId="{904BDD4F-C54B-40A6-99FB-45797A7DD8B8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Showcase an example step-by-step (PowerPoint Tweaks!) </a:t>
          </a:r>
        </a:p>
      </dgm:t>
    </dgm:pt>
    <dgm:pt modelId="{6AF37505-874D-48D9-896D-CD2D771317B2}" type="parTrans" cxnId="{6E45616E-E891-45F3-AEC2-000D9CD1BD76}">
      <dgm:prSet/>
      <dgm:spPr/>
      <dgm:t>
        <a:bodyPr/>
        <a:lstStyle/>
        <a:p>
          <a:endParaRPr lang="en-GB"/>
        </a:p>
      </dgm:t>
    </dgm:pt>
    <dgm:pt modelId="{A1C6B8BB-B333-400B-81F7-CD870E43ACA8}" type="sibTrans" cxnId="{6E45616E-E891-45F3-AEC2-000D9CD1BD76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CA36CEAC-C16C-41B5-8081-ECBFA354C1A7}" type="pres">
      <dgm:prSet presAssocID="{C15C4DDB-F1D7-4CB5-AB7B-89296BEF064F}" presName="root" presStyleCnt="0">
        <dgm:presLayoutVars>
          <dgm:dir/>
          <dgm:resizeHandles val="exact"/>
        </dgm:presLayoutVars>
      </dgm:prSet>
      <dgm:spPr/>
    </dgm:pt>
    <dgm:pt modelId="{399F4569-D9E9-493C-8822-586525D38C3C}" type="pres">
      <dgm:prSet presAssocID="{37BEF919-9FE7-46C7-81E2-6DF3F4F13852}" presName="compNode" presStyleCnt="0"/>
      <dgm:spPr/>
    </dgm:pt>
    <dgm:pt modelId="{974C168E-5041-4DBE-9024-6945B5723025}" type="pres">
      <dgm:prSet presAssocID="{37BEF919-9FE7-46C7-81E2-6DF3F4F13852}" presName="bgRect" presStyleLbl="bgShp" presStyleIdx="0" presStyleCnt="3"/>
      <dgm:spPr/>
    </dgm:pt>
    <dgm:pt modelId="{1DD6FB22-E9F1-46DC-AA01-ACC39FCC3ADF}" type="pres">
      <dgm:prSet presAssocID="{37BEF919-9FE7-46C7-81E2-6DF3F4F1385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C0D248F-3597-4BAB-9FC9-6F2EF7A71E94}" type="pres">
      <dgm:prSet presAssocID="{37BEF919-9FE7-46C7-81E2-6DF3F4F13852}" presName="spaceRect" presStyleCnt="0"/>
      <dgm:spPr/>
    </dgm:pt>
    <dgm:pt modelId="{44179BB3-C0A8-4C74-8B86-9A2E230A2230}" type="pres">
      <dgm:prSet presAssocID="{37BEF919-9FE7-46C7-81E2-6DF3F4F13852}" presName="parTx" presStyleLbl="revTx" presStyleIdx="0" presStyleCnt="3">
        <dgm:presLayoutVars>
          <dgm:chMax val="0"/>
          <dgm:chPref val="0"/>
        </dgm:presLayoutVars>
      </dgm:prSet>
      <dgm:spPr/>
    </dgm:pt>
    <dgm:pt modelId="{81B6448E-F664-49CB-ADDA-4854D2208C26}" type="pres">
      <dgm:prSet presAssocID="{3D2B2AEC-128F-4D63-9208-CB340365FCD1}" presName="sibTrans" presStyleCnt="0"/>
      <dgm:spPr/>
    </dgm:pt>
    <dgm:pt modelId="{3C93DADA-DB2D-4AFE-BEA7-69748F6C4051}" type="pres">
      <dgm:prSet presAssocID="{904BDD4F-C54B-40A6-99FB-45797A7DD8B8}" presName="compNode" presStyleCnt="0"/>
      <dgm:spPr/>
    </dgm:pt>
    <dgm:pt modelId="{D54DB4EE-4BE6-4D27-BAE5-7D8EBD6401C9}" type="pres">
      <dgm:prSet presAssocID="{904BDD4F-C54B-40A6-99FB-45797A7DD8B8}" presName="bgRect" presStyleLbl="bgShp" presStyleIdx="1" presStyleCnt="3"/>
      <dgm:spPr/>
    </dgm:pt>
    <dgm:pt modelId="{5538D770-255D-4936-AEA0-2D2AAB6A3581}" type="pres">
      <dgm:prSet presAssocID="{904BDD4F-C54B-40A6-99FB-45797A7DD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21725D16-9501-44F6-8BB8-A8D603DDD382}" type="pres">
      <dgm:prSet presAssocID="{904BDD4F-C54B-40A6-99FB-45797A7DD8B8}" presName="spaceRect" presStyleCnt="0"/>
      <dgm:spPr/>
    </dgm:pt>
    <dgm:pt modelId="{373217EF-B53F-461A-B4FA-52749EE54447}" type="pres">
      <dgm:prSet presAssocID="{904BDD4F-C54B-40A6-99FB-45797A7DD8B8}" presName="parTx" presStyleLbl="revTx" presStyleIdx="1" presStyleCnt="3">
        <dgm:presLayoutVars>
          <dgm:chMax val="0"/>
          <dgm:chPref val="0"/>
        </dgm:presLayoutVars>
      </dgm:prSet>
      <dgm:spPr/>
    </dgm:pt>
    <dgm:pt modelId="{F32CE80B-3148-4192-9D2B-00C8D68F0779}" type="pres">
      <dgm:prSet presAssocID="{A1C6B8BB-B333-400B-81F7-CD870E43ACA8}" presName="sibTrans" presStyleCnt="0"/>
      <dgm:spPr/>
    </dgm:pt>
    <dgm:pt modelId="{8147BCC0-83C7-43B7-A5FC-EA8A91B3D862}" type="pres">
      <dgm:prSet presAssocID="{579395AD-3161-42D6-A60C-54D115EC0E33}" presName="compNode" presStyleCnt="0"/>
      <dgm:spPr/>
    </dgm:pt>
    <dgm:pt modelId="{F68DBA9E-834C-4BAD-A825-A35205149AF2}" type="pres">
      <dgm:prSet presAssocID="{579395AD-3161-42D6-A60C-54D115EC0E33}" presName="bgRect" presStyleLbl="bgShp" presStyleIdx="2" presStyleCnt="3"/>
      <dgm:spPr/>
    </dgm:pt>
    <dgm:pt modelId="{0E1D82EF-19E9-4B86-A7C2-C1EB0BA64E92}" type="pres">
      <dgm:prSet presAssocID="{579395AD-3161-42D6-A60C-54D115EC0E3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ll paint brush"/>
        </a:ext>
      </dgm:extLst>
    </dgm:pt>
    <dgm:pt modelId="{FE3C88BD-23D2-4E74-AF01-F6D2C79C9D67}" type="pres">
      <dgm:prSet presAssocID="{579395AD-3161-42D6-A60C-54D115EC0E33}" presName="spaceRect" presStyleCnt="0"/>
      <dgm:spPr/>
    </dgm:pt>
    <dgm:pt modelId="{19999E87-220B-4130-AD7A-E3AB29E8215E}" type="pres">
      <dgm:prSet presAssocID="{579395AD-3161-42D6-A60C-54D115EC0E3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934AD0D-B459-4570-AA58-17AB859D4642}" type="presOf" srcId="{579395AD-3161-42D6-A60C-54D115EC0E33}" destId="{19999E87-220B-4130-AD7A-E3AB29E8215E}" srcOrd="0" destOrd="0" presId="urn:microsoft.com/office/officeart/2018/2/layout/IconVerticalSolidList"/>
    <dgm:cxn modelId="{C11D8F39-4CA6-4503-AF60-DE028BCECFCE}" type="presOf" srcId="{904BDD4F-C54B-40A6-99FB-45797A7DD8B8}" destId="{373217EF-B53F-461A-B4FA-52749EE54447}" srcOrd="0" destOrd="0" presId="urn:microsoft.com/office/officeart/2018/2/layout/IconVerticalSolidList"/>
    <dgm:cxn modelId="{D963133A-ABF9-46E3-BD2A-064E173C44C3}" srcId="{C15C4DDB-F1D7-4CB5-AB7B-89296BEF064F}" destId="{37BEF919-9FE7-46C7-81E2-6DF3F4F13852}" srcOrd="0" destOrd="0" parTransId="{FD3F56B8-F26A-494E-853F-DB0E838E14D7}" sibTransId="{3D2B2AEC-128F-4D63-9208-CB340365FCD1}"/>
    <dgm:cxn modelId="{6E45616E-E891-45F3-AEC2-000D9CD1BD76}" srcId="{C15C4DDB-F1D7-4CB5-AB7B-89296BEF064F}" destId="{904BDD4F-C54B-40A6-99FB-45797A7DD8B8}" srcOrd="1" destOrd="0" parTransId="{6AF37505-874D-48D9-896D-CD2D771317B2}" sibTransId="{A1C6B8BB-B333-400B-81F7-CD870E43ACA8}"/>
    <dgm:cxn modelId="{FDCB3E58-847C-4F5C-83F8-7DEC03F92988}" type="presOf" srcId="{37BEF919-9FE7-46C7-81E2-6DF3F4F13852}" destId="{44179BB3-C0A8-4C74-8B86-9A2E230A2230}" srcOrd="0" destOrd="0" presId="urn:microsoft.com/office/officeart/2018/2/layout/IconVerticalSolidList"/>
    <dgm:cxn modelId="{D3425BBB-9B3E-4DCA-8B30-BA4BD3AF216A}" type="presOf" srcId="{C15C4DDB-F1D7-4CB5-AB7B-89296BEF064F}" destId="{CA36CEAC-C16C-41B5-8081-ECBFA354C1A7}" srcOrd="0" destOrd="0" presId="urn:microsoft.com/office/officeart/2018/2/layout/IconVerticalSolidList"/>
    <dgm:cxn modelId="{72A59BD0-6667-415F-9793-1A427D47BA71}" srcId="{C15C4DDB-F1D7-4CB5-AB7B-89296BEF064F}" destId="{579395AD-3161-42D6-A60C-54D115EC0E33}" srcOrd="2" destOrd="0" parTransId="{C84A1054-0B82-42F3-B2C1-AA0182EA11A3}" sibTransId="{9EEE0A73-BC3B-402B-9CCC-D161A4ADD774}"/>
    <dgm:cxn modelId="{FA997CC2-3EED-4DB3-91EE-EA907B9A173F}" type="presParOf" srcId="{CA36CEAC-C16C-41B5-8081-ECBFA354C1A7}" destId="{399F4569-D9E9-493C-8822-586525D38C3C}" srcOrd="0" destOrd="0" presId="urn:microsoft.com/office/officeart/2018/2/layout/IconVerticalSolidList"/>
    <dgm:cxn modelId="{3C500293-D819-4A08-8B73-85FE583C7926}" type="presParOf" srcId="{399F4569-D9E9-493C-8822-586525D38C3C}" destId="{974C168E-5041-4DBE-9024-6945B5723025}" srcOrd="0" destOrd="0" presId="urn:microsoft.com/office/officeart/2018/2/layout/IconVerticalSolidList"/>
    <dgm:cxn modelId="{1581EB29-B9F2-4C61-A329-3D0DC3BEEB99}" type="presParOf" srcId="{399F4569-D9E9-493C-8822-586525D38C3C}" destId="{1DD6FB22-E9F1-46DC-AA01-ACC39FCC3ADF}" srcOrd="1" destOrd="0" presId="urn:microsoft.com/office/officeart/2018/2/layout/IconVerticalSolidList"/>
    <dgm:cxn modelId="{AF93FD33-42E1-4392-A9CB-A2AB8AE01CDA}" type="presParOf" srcId="{399F4569-D9E9-493C-8822-586525D38C3C}" destId="{AC0D248F-3597-4BAB-9FC9-6F2EF7A71E94}" srcOrd="2" destOrd="0" presId="urn:microsoft.com/office/officeart/2018/2/layout/IconVerticalSolidList"/>
    <dgm:cxn modelId="{4B5B1A7E-1A49-47C1-94D5-D132BAE68D4F}" type="presParOf" srcId="{399F4569-D9E9-493C-8822-586525D38C3C}" destId="{44179BB3-C0A8-4C74-8B86-9A2E230A2230}" srcOrd="3" destOrd="0" presId="urn:microsoft.com/office/officeart/2018/2/layout/IconVerticalSolidList"/>
    <dgm:cxn modelId="{EBFC0831-CAF1-43A4-92A3-5C0F5492016B}" type="presParOf" srcId="{CA36CEAC-C16C-41B5-8081-ECBFA354C1A7}" destId="{81B6448E-F664-49CB-ADDA-4854D2208C26}" srcOrd="1" destOrd="0" presId="urn:microsoft.com/office/officeart/2018/2/layout/IconVerticalSolidList"/>
    <dgm:cxn modelId="{B8A8169C-47C1-499F-9A04-BA2422F06E09}" type="presParOf" srcId="{CA36CEAC-C16C-41B5-8081-ECBFA354C1A7}" destId="{3C93DADA-DB2D-4AFE-BEA7-69748F6C4051}" srcOrd="2" destOrd="0" presId="urn:microsoft.com/office/officeart/2018/2/layout/IconVerticalSolidList"/>
    <dgm:cxn modelId="{119FEA35-27EA-43C1-B39D-A2FC0FC807BC}" type="presParOf" srcId="{3C93DADA-DB2D-4AFE-BEA7-69748F6C4051}" destId="{D54DB4EE-4BE6-4D27-BAE5-7D8EBD6401C9}" srcOrd="0" destOrd="0" presId="urn:microsoft.com/office/officeart/2018/2/layout/IconVerticalSolidList"/>
    <dgm:cxn modelId="{19095C29-BB8B-4659-89A2-0E885CFDAD18}" type="presParOf" srcId="{3C93DADA-DB2D-4AFE-BEA7-69748F6C4051}" destId="{5538D770-255D-4936-AEA0-2D2AAB6A3581}" srcOrd="1" destOrd="0" presId="urn:microsoft.com/office/officeart/2018/2/layout/IconVerticalSolidList"/>
    <dgm:cxn modelId="{201039D7-FA4D-4B0D-9463-CE9303B460E7}" type="presParOf" srcId="{3C93DADA-DB2D-4AFE-BEA7-69748F6C4051}" destId="{21725D16-9501-44F6-8BB8-A8D603DDD382}" srcOrd="2" destOrd="0" presId="urn:microsoft.com/office/officeart/2018/2/layout/IconVerticalSolidList"/>
    <dgm:cxn modelId="{49CCCB91-724E-4E97-8747-4251EA188EFC}" type="presParOf" srcId="{3C93DADA-DB2D-4AFE-BEA7-69748F6C4051}" destId="{373217EF-B53F-461A-B4FA-52749EE54447}" srcOrd="3" destOrd="0" presId="urn:microsoft.com/office/officeart/2018/2/layout/IconVerticalSolidList"/>
    <dgm:cxn modelId="{A9135DCE-2394-4CC9-83A2-832A2824F9EC}" type="presParOf" srcId="{CA36CEAC-C16C-41B5-8081-ECBFA354C1A7}" destId="{F32CE80B-3148-4192-9D2B-00C8D68F0779}" srcOrd="3" destOrd="0" presId="urn:microsoft.com/office/officeart/2018/2/layout/IconVerticalSolidList"/>
    <dgm:cxn modelId="{1F49C165-7D36-42C3-BD2C-9E0432A06F67}" type="presParOf" srcId="{CA36CEAC-C16C-41B5-8081-ECBFA354C1A7}" destId="{8147BCC0-83C7-43B7-A5FC-EA8A91B3D862}" srcOrd="4" destOrd="0" presId="urn:microsoft.com/office/officeart/2018/2/layout/IconVerticalSolidList"/>
    <dgm:cxn modelId="{759D9442-FCA5-4FDB-BFC2-E0893DC33229}" type="presParOf" srcId="{8147BCC0-83C7-43B7-A5FC-EA8A91B3D862}" destId="{F68DBA9E-834C-4BAD-A825-A35205149AF2}" srcOrd="0" destOrd="0" presId="urn:microsoft.com/office/officeart/2018/2/layout/IconVerticalSolidList"/>
    <dgm:cxn modelId="{B24BB99D-FC1B-4A8A-95A7-E0576A4EBFC2}" type="presParOf" srcId="{8147BCC0-83C7-43B7-A5FC-EA8A91B3D862}" destId="{0E1D82EF-19E9-4B86-A7C2-C1EB0BA64E92}" srcOrd="1" destOrd="0" presId="urn:microsoft.com/office/officeart/2018/2/layout/IconVerticalSolidList"/>
    <dgm:cxn modelId="{13F4A323-C7BC-4109-91FD-95FE738D9816}" type="presParOf" srcId="{8147BCC0-83C7-43B7-A5FC-EA8A91B3D862}" destId="{FE3C88BD-23D2-4E74-AF01-F6D2C79C9D67}" srcOrd="2" destOrd="0" presId="urn:microsoft.com/office/officeart/2018/2/layout/IconVerticalSolidList"/>
    <dgm:cxn modelId="{32C6B71B-0D26-4B32-8B6E-BDE80BF3FC09}" type="presParOf" srcId="{8147BCC0-83C7-43B7-A5FC-EA8A91B3D862}" destId="{19999E87-220B-4130-AD7A-E3AB29E821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7C77F7-393A-471F-86BB-52C4F6EBBFCC}" type="doc">
      <dgm:prSet loTypeId="urn:microsoft.com/office/officeart/2005/8/layout/vList2" loCatId="list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6E6D4054-DEB2-4E38-98F6-308777DC08C0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Less is more</a:t>
          </a:r>
          <a:endParaRPr lang="en-US" b="0" dirty="0"/>
        </a:p>
      </dgm:t>
    </dgm:pt>
    <dgm:pt modelId="{B1E55241-23B2-40FE-9480-CAA9C01F098E}" type="parTrans" cxnId="{F4EA6767-E878-4FCB-8907-90232B923290}">
      <dgm:prSet/>
      <dgm:spPr/>
      <dgm:t>
        <a:bodyPr/>
        <a:lstStyle/>
        <a:p>
          <a:endParaRPr lang="en-US"/>
        </a:p>
      </dgm:t>
    </dgm:pt>
    <dgm:pt modelId="{FA91BA8E-A3FB-40DB-A007-055F21660546}" type="sibTrans" cxnId="{F4EA6767-E878-4FCB-8907-90232B923290}">
      <dgm:prSet/>
      <dgm:spPr/>
      <dgm:t>
        <a:bodyPr/>
        <a:lstStyle/>
        <a:p>
          <a:endParaRPr lang="en-US"/>
        </a:p>
      </dgm:t>
    </dgm:pt>
    <dgm:pt modelId="{BDBD0315-0878-4283-8D6A-1C3010502917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Have a catching title </a:t>
          </a:r>
          <a:endParaRPr lang="en-US" b="0" dirty="0"/>
        </a:p>
      </dgm:t>
    </dgm:pt>
    <dgm:pt modelId="{7A0054DA-CC46-44F0-9787-6640DD04DB27}" type="parTrans" cxnId="{2C188FB0-D9BF-409E-891E-C34D684DAEC9}">
      <dgm:prSet/>
      <dgm:spPr/>
      <dgm:t>
        <a:bodyPr/>
        <a:lstStyle/>
        <a:p>
          <a:endParaRPr lang="en-US"/>
        </a:p>
      </dgm:t>
    </dgm:pt>
    <dgm:pt modelId="{DDC83508-966C-4C47-AC0A-3F94046BC27F}" type="sibTrans" cxnId="{2C188FB0-D9BF-409E-891E-C34D684DAEC9}">
      <dgm:prSet/>
      <dgm:spPr/>
      <dgm:t>
        <a:bodyPr/>
        <a:lstStyle/>
        <a:p>
          <a:endParaRPr lang="en-US"/>
        </a:p>
      </dgm:t>
    </dgm:pt>
    <dgm:pt modelId="{03D183A8-C0F2-4038-8E8A-D8A5D2D23BD8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Stick with two to three fonts</a:t>
          </a:r>
          <a:endParaRPr lang="en-US" b="0" dirty="0"/>
        </a:p>
      </dgm:t>
    </dgm:pt>
    <dgm:pt modelId="{89FC1E8A-E88E-4B92-8B5D-EBF00DC8BF9A}" type="parTrans" cxnId="{426FE0C6-746C-47AF-AF6E-26C40ED23DAD}">
      <dgm:prSet/>
      <dgm:spPr/>
      <dgm:t>
        <a:bodyPr/>
        <a:lstStyle/>
        <a:p>
          <a:endParaRPr lang="en-US"/>
        </a:p>
      </dgm:t>
    </dgm:pt>
    <dgm:pt modelId="{0937809B-9A25-4A04-9DB3-E6359F2B7483}" type="sibTrans" cxnId="{426FE0C6-746C-47AF-AF6E-26C40ED23DAD}">
      <dgm:prSet/>
      <dgm:spPr/>
      <dgm:t>
        <a:bodyPr/>
        <a:lstStyle/>
        <a:p>
          <a:endParaRPr lang="en-US"/>
        </a:p>
      </dgm:t>
    </dgm:pt>
    <dgm:pt modelId="{535EAA3D-ACB9-4CEA-9AF1-9B731DECA8BA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Use a proper colour palette</a:t>
          </a:r>
          <a:endParaRPr lang="en-US" b="0" dirty="0"/>
        </a:p>
      </dgm:t>
    </dgm:pt>
    <dgm:pt modelId="{E161F1BD-9EC5-465E-93FD-1517F0B50801}" type="parTrans" cxnId="{7AA7B8B2-DC16-4D92-9017-3A4131647EE2}">
      <dgm:prSet/>
      <dgm:spPr/>
      <dgm:t>
        <a:bodyPr/>
        <a:lstStyle/>
        <a:p>
          <a:endParaRPr lang="en-US"/>
        </a:p>
      </dgm:t>
    </dgm:pt>
    <dgm:pt modelId="{17CCB026-2652-48B8-874C-DE250591CC11}" type="sibTrans" cxnId="{7AA7B8B2-DC16-4D92-9017-3A4131647EE2}">
      <dgm:prSet/>
      <dgm:spPr/>
      <dgm:t>
        <a:bodyPr/>
        <a:lstStyle/>
        <a:p>
          <a:endParaRPr lang="en-US"/>
        </a:p>
      </dgm:t>
    </dgm:pt>
    <dgm:pt modelId="{33E3325F-BDAA-4EE6-B916-D8A6825AA11E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Alignment is crucial</a:t>
          </a:r>
          <a:endParaRPr lang="en-US" b="0" dirty="0"/>
        </a:p>
      </dgm:t>
    </dgm:pt>
    <dgm:pt modelId="{6831FC06-2FCA-4E36-A97F-AA2B5E616A23}" type="parTrans" cxnId="{BCC63405-A0B6-4170-AEAB-DFD4E8B79A75}">
      <dgm:prSet/>
      <dgm:spPr/>
      <dgm:t>
        <a:bodyPr/>
        <a:lstStyle/>
        <a:p>
          <a:endParaRPr lang="en-US"/>
        </a:p>
      </dgm:t>
    </dgm:pt>
    <dgm:pt modelId="{A2376609-D981-41E6-999D-DBB15A6F751D}" type="sibTrans" cxnId="{BCC63405-A0B6-4170-AEAB-DFD4E8B79A75}">
      <dgm:prSet/>
      <dgm:spPr/>
      <dgm:t>
        <a:bodyPr/>
        <a:lstStyle/>
        <a:p>
          <a:endParaRPr lang="en-US"/>
        </a:p>
      </dgm:t>
    </dgm:pt>
    <dgm:pt modelId="{4048FE1D-B354-4E26-9C11-3377B3EDF9BC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Use high-res quality images</a:t>
          </a:r>
          <a:endParaRPr lang="en-US" b="0" dirty="0"/>
        </a:p>
      </dgm:t>
    </dgm:pt>
    <dgm:pt modelId="{148E8494-2DC3-4D56-B134-4056F83B72F5}" type="parTrans" cxnId="{3C9E216B-48A9-4C6C-9B95-8258ED669D72}">
      <dgm:prSet/>
      <dgm:spPr/>
      <dgm:t>
        <a:bodyPr/>
        <a:lstStyle/>
        <a:p>
          <a:endParaRPr lang="en-US"/>
        </a:p>
      </dgm:t>
    </dgm:pt>
    <dgm:pt modelId="{87BAF45A-C71D-44AE-AA47-5F4C626077EE}" type="sibTrans" cxnId="{3C9E216B-48A9-4C6C-9B95-8258ED669D72}">
      <dgm:prSet/>
      <dgm:spPr/>
      <dgm:t>
        <a:bodyPr/>
        <a:lstStyle/>
        <a:p>
          <a:endParaRPr lang="en-US"/>
        </a:p>
      </dgm:t>
    </dgm:pt>
    <dgm:pt modelId="{3022168A-0391-47A2-9A6C-BB54CDB69BB7}">
      <dgm:prSet/>
      <dgm:spPr>
        <a:solidFill>
          <a:srgbClr val="0070C0"/>
        </a:solidFill>
      </dgm:spPr>
      <dgm:t>
        <a:bodyPr/>
        <a:lstStyle/>
        <a:p>
          <a:r>
            <a:rPr lang="en-GB" b="0" baseline="0"/>
            <a:t>Consistency is key</a:t>
          </a:r>
          <a:endParaRPr lang="en-US" b="0"/>
        </a:p>
      </dgm:t>
    </dgm:pt>
    <dgm:pt modelId="{5C0733FD-1263-4EDD-B281-1CFBB3F762FC}" type="parTrans" cxnId="{4D455C96-59A5-4E1C-8C80-31A6FE4D58E8}">
      <dgm:prSet/>
      <dgm:spPr/>
      <dgm:t>
        <a:bodyPr/>
        <a:lstStyle/>
        <a:p>
          <a:endParaRPr lang="en-US"/>
        </a:p>
      </dgm:t>
    </dgm:pt>
    <dgm:pt modelId="{CFDCCFA4-731D-40F4-BD65-6460942FD3FE}" type="sibTrans" cxnId="{4D455C96-59A5-4E1C-8C80-31A6FE4D58E8}">
      <dgm:prSet/>
      <dgm:spPr/>
      <dgm:t>
        <a:bodyPr/>
        <a:lstStyle/>
        <a:p>
          <a:endParaRPr lang="en-US"/>
        </a:p>
      </dgm:t>
    </dgm:pt>
    <dgm:pt modelId="{08471018-45F1-4B4D-8025-80D9421AED8F}">
      <dgm:prSet/>
      <dgm:spPr>
        <a:solidFill>
          <a:srgbClr val="0070C0"/>
        </a:solidFill>
      </dgm:spPr>
      <dgm:t>
        <a:bodyPr/>
        <a:lstStyle/>
        <a:p>
          <a:r>
            <a:rPr lang="en-GB" b="0" baseline="0" dirty="0"/>
            <a:t>Don't use too much text</a:t>
          </a:r>
        </a:p>
      </dgm:t>
    </dgm:pt>
    <dgm:pt modelId="{B8829CBF-8426-4EF2-A859-944BA2444AE5}" type="parTrans" cxnId="{935688D4-3C90-4286-89DF-8003E4A79FAA}">
      <dgm:prSet/>
      <dgm:spPr/>
      <dgm:t>
        <a:bodyPr/>
        <a:lstStyle/>
        <a:p>
          <a:endParaRPr lang="en-US"/>
        </a:p>
      </dgm:t>
    </dgm:pt>
    <dgm:pt modelId="{6420007A-4613-4D2C-80F0-710BD3668431}" type="sibTrans" cxnId="{935688D4-3C90-4286-89DF-8003E4A79FAA}">
      <dgm:prSet/>
      <dgm:spPr/>
      <dgm:t>
        <a:bodyPr/>
        <a:lstStyle/>
        <a:p>
          <a:endParaRPr lang="en-US"/>
        </a:p>
      </dgm:t>
    </dgm:pt>
    <dgm:pt modelId="{5CC21D3E-796F-4BB8-8510-D5949C270919}" type="pres">
      <dgm:prSet presAssocID="{C47C77F7-393A-471F-86BB-52C4F6EBBFCC}" presName="linear" presStyleCnt="0">
        <dgm:presLayoutVars>
          <dgm:animLvl val="lvl"/>
          <dgm:resizeHandles val="exact"/>
        </dgm:presLayoutVars>
      </dgm:prSet>
      <dgm:spPr/>
    </dgm:pt>
    <dgm:pt modelId="{C0EC5376-971A-46A7-A90B-2DC675E29A91}" type="pres">
      <dgm:prSet presAssocID="{6E6D4054-DEB2-4E38-98F6-308777DC08C0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019302F-312C-4EED-8458-E243805D5659}" type="pres">
      <dgm:prSet presAssocID="{FA91BA8E-A3FB-40DB-A007-055F21660546}" presName="spacer" presStyleCnt="0"/>
      <dgm:spPr/>
    </dgm:pt>
    <dgm:pt modelId="{69A0D491-3D9E-4DB6-BF89-6893220D179B}" type="pres">
      <dgm:prSet presAssocID="{BDBD0315-0878-4283-8D6A-1C301050291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974F2051-F7D6-465F-97E2-8E2AE3075454}" type="pres">
      <dgm:prSet presAssocID="{DDC83508-966C-4C47-AC0A-3F94046BC27F}" presName="spacer" presStyleCnt="0"/>
      <dgm:spPr/>
    </dgm:pt>
    <dgm:pt modelId="{EFE1DA58-45EC-4B9A-9E2D-D76DF05C1356}" type="pres">
      <dgm:prSet presAssocID="{03D183A8-C0F2-4038-8E8A-D8A5D2D23BD8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9F22D817-2AA1-4D4E-9E36-75C18F07B689}" type="pres">
      <dgm:prSet presAssocID="{0937809B-9A25-4A04-9DB3-E6359F2B7483}" presName="spacer" presStyleCnt="0"/>
      <dgm:spPr/>
    </dgm:pt>
    <dgm:pt modelId="{22571B44-4C2F-4195-B330-8E1B631C3AEE}" type="pres">
      <dgm:prSet presAssocID="{535EAA3D-ACB9-4CEA-9AF1-9B731DECA8BA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DF492399-12FA-468D-806D-F4DA2244EAA7}" type="pres">
      <dgm:prSet presAssocID="{17CCB026-2652-48B8-874C-DE250591CC11}" presName="spacer" presStyleCnt="0"/>
      <dgm:spPr/>
    </dgm:pt>
    <dgm:pt modelId="{FFF894C8-FFBB-4EDB-BB5D-ED3A6DE3B1D8}" type="pres">
      <dgm:prSet presAssocID="{33E3325F-BDAA-4EE6-B916-D8A6825AA11E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3061E1B-7174-4ADC-A6D5-461B21E1395E}" type="pres">
      <dgm:prSet presAssocID="{A2376609-D981-41E6-999D-DBB15A6F751D}" presName="spacer" presStyleCnt="0"/>
      <dgm:spPr/>
    </dgm:pt>
    <dgm:pt modelId="{1948544C-59FF-4F9C-9859-984B5EEA7E0A}" type="pres">
      <dgm:prSet presAssocID="{4048FE1D-B354-4E26-9C11-3377B3EDF9BC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7A2C2AEB-E218-4872-AD3C-881883024721}" type="pres">
      <dgm:prSet presAssocID="{87BAF45A-C71D-44AE-AA47-5F4C626077EE}" presName="spacer" presStyleCnt="0"/>
      <dgm:spPr/>
    </dgm:pt>
    <dgm:pt modelId="{EE92C798-5F4E-4CD0-887B-C9F227B15E1B}" type="pres">
      <dgm:prSet presAssocID="{3022168A-0391-47A2-9A6C-BB54CDB69BB7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4C0CC94B-56A5-4266-9027-7F76A01C3685}" type="pres">
      <dgm:prSet presAssocID="{CFDCCFA4-731D-40F4-BD65-6460942FD3FE}" presName="spacer" presStyleCnt="0"/>
      <dgm:spPr/>
    </dgm:pt>
    <dgm:pt modelId="{7116937F-9120-426E-BBEF-B2A9FD3248CD}" type="pres">
      <dgm:prSet presAssocID="{08471018-45F1-4B4D-8025-80D9421AED8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CC63405-A0B6-4170-AEAB-DFD4E8B79A75}" srcId="{C47C77F7-393A-471F-86BB-52C4F6EBBFCC}" destId="{33E3325F-BDAA-4EE6-B916-D8A6825AA11E}" srcOrd="4" destOrd="0" parTransId="{6831FC06-2FCA-4E36-A97F-AA2B5E616A23}" sibTransId="{A2376609-D981-41E6-999D-DBB15A6F751D}"/>
    <dgm:cxn modelId="{B182EA09-2049-4D8B-96F4-5384D15FFA17}" type="presOf" srcId="{3022168A-0391-47A2-9A6C-BB54CDB69BB7}" destId="{EE92C798-5F4E-4CD0-887B-C9F227B15E1B}" srcOrd="0" destOrd="0" presId="urn:microsoft.com/office/officeart/2005/8/layout/vList2"/>
    <dgm:cxn modelId="{DCB14732-7FD8-4E05-B8E7-F178B08391C3}" type="presOf" srcId="{4048FE1D-B354-4E26-9C11-3377B3EDF9BC}" destId="{1948544C-59FF-4F9C-9859-984B5EEA7E0A}" srcOrd="0" destOrd="0" presId="urn:microsoft.com/office/officeart/2005/8/layout/vList2"/>
    <dgm:cxn modelId="{0286025D-9CD3-48F6-B8A4-2B102EE148DA}" type="presOf" srcId="{6E6D4054-DEB2-4E38-98F6-308777DC08C0}" destId="{C0EC5376-971A-46A7-A90B-2DC675E29A91}" srcOrd="0" destOrd="0" presId="urn:microsoft.com/office/officeart/2005/8/layout/vList2"/>
    <dgm:cxn modelId="{F4EA6767-E878-4FCB-8907-90232B923290}" srcId="{C47C77F7-393A-471F-86BB-52C4F6EBBFCC}" destId="{6E6D4054-DEB2-4E38-98F6-308777DC08C0}" srcOrd="0" destOrd="0" parTransId="{B1E55241-23B2-40FE-9480-CAA9C01F098E}" sibTransId="{FA91BA8E-A3FB-40DB-A007-055F21660546}"/>
    <dgm:cxn modelId="{3C9E216B-48A9-4C6C-9B95-8258ED669D72}" srcId="{C47C77F7-393A-471F-86BB-52C4F6EBBFCC}" destId="{4048FE1D-B354-4E26-9C11-3377B3EDF9BC}" srcOrd="5" destOrd="0" parTransId="{148E8494-2DC3-4D56-B134-4056F83B72F5}" sibTransId="{87BAF45A-C71D-44AE-AA47-5F4C626077EE}"/>
    <dgm:cxn modelId="{AEA62C57-AE6C-4A3C-87EE-52EC8BF686AB}" type="presOf" srcId="{535EAA3D-ACB9-4CEA-9AF1-9B731DECA8BA}" destId="{22571B44-4C2F-4195-B330-8E1B631C3AEE}" srcOrd="0" destOrd="0" presId="urn:microsoft.com/office/officeart/2005/8/layout/vList2"/>
    <dgm:cxn modelId="{4D455C96-59A5-4E1C-8C80-31A6FE4D58E8}" srcId="{C47C77F7-393A-471F-86BB-52C4F6EBBFCC}" destId="{3022168A-0391-47A2-9A6C-BB54CDB69BB7}" srcOrd="6" destOrd="0" parTransId="{5C0733FD-1263-4EDD-B281-1CFBB3F762FC}" sibTransId="{CFDCCFA4-731D-40F4-BD65-6460942FD3FE}"/>
    <dgm:cxn modelId="{DDF8CF9C-57C1-4F77-9791-1C12212DC050}" type="presOf" srcId="{08471018-45F1-4B4D-8025-80D9421AED8F}" destId="{7116937F-9120-426E-BBEF-B2A9FD3248CD}" srcOrd="0" destOrd="0" presId="urn:microsoft.com/office/officeart/2005/8/layout/vList2"/>
    <dgm:cxn modelId="{2C188FB0-D9BF-409E-891E-C34D684DAEC9}" srcId="{C47C77F7-393A-471F-86BB-52C4F6EBBFCC}" destId="{BDBD0315-0878-4283-8D6A-1C3010502917}" srcOrd="1" destOrd="0" parTransId="{7A0054DA-CC46-44F0-9787-6640DD04DB27}" sibTransId="{DDC83508-966C-4C47-AC0A-3F94046BC27F}"/>
    <dgm:cxn modelId="{7AA7B8B2-DC16-4D92-9017-3A4131647EE2}" srcId="{C47C77F7-393A-471F-86BB-52C4F6EBBFCC}" destId="{535EAA3D-ACB9-4CEA-9AF1-9B731DECA8BA}" srcOrd="3" destOrd="0" parTransId="{E161F1BD-9EC5-465E-93FD-1517F0B50801}" sibTransId="{17CCB026-2652-48B8-874C-DE250591CC11}"/>
    <dgm:cxn modelId="{51882CBD-EF10-4EDD-A0FB-82C2E887D156}" type="presOf" srcId="{03D183A8-C0F2-4038-8E8A-D8A5D2D23BD8}" destId="{EFE1DA58-45EC-4B9A-9E2D-D76DF05C1356}" srcOrd="0" destOrd="0" presId="urn:microsoft.com/office/officeart/2005/8/layout/vList2"/>
    <dgm:cxn modelId="{426FE0C6-746C-47AF-AF6E-26C40ED23DAD}" srcId="{C47C77F7-393A-471F-86BB-52C4F6EBBFCC}" destId="{03D183A8-C0F2-4038-8E8A-D8A5D2D23BD8}" srcOrd="2" destOrd="0" parTransId="{89FC1E8A-E88E-4B92-8B5D-EBF00DC8BF9A}" sibTransId="{0937809B-9A25-4A04-9DB3-E6359F2B7483}"/>
    <dgm:cxn modelId="{935688D4-3C90-4286-89DF-8003E4A79FAA}" srcId="{C47C77F7-393A-471F-86BB-52C4F6EBBFCC}" destId="{08471018-45F1-4B4D-8025-80D9421AED8F}" srcOrd="7" destOrd="0" parTransId="{B8829CBF-8426-4EF2-A859-944BA2444AE5}" sibTransId="{6420007A-4613-4D2C-80F0-710BD3668431}"/>
    <dgm:cxn modelId="{750714D9-58E8-466B-8D80-78821C4ECF8A}" type="presOf" srcId="{33E3325F-BDAA-4EE6-B916-D8A6825AA11E}" destId="{FFF894C8-FFBB-4EDB-BB5D-ED3A6DE3B1D8}" srcOrd="0" destOrd="0" presId="urn:microsoft.com/office/officeart/2005/8/layout/vList2"/>
    <dgm:cxn modelId="{CCD1CBDA-4762-4744-AE61-4D1E85A09A92}" type="presOf" srcId="{BDBD0315-0878-4283-8D6A-1C3010502917}" destId="{69A0D491-3D9E-4DB6-BF89-6893220D179B}" srcOrd="0" destOrd="0" presId="urn:microsoft.com/office/officeart/2005/8/layout/vList2"/>
    <dgm:cxn modelId="{BCC67DFF-8234-4195-9E33-1EDC84EE2B92}" type="presOf" srcId="{C47C77F7-393A-471F-86BB-52C4F6EBBFCC}" destId="{5CC21D3E-796F-4BB8-8510-D5949C270919}" srcOrd="0" destOrd="0" presId="urn:microsoft.com/office/officeart/2005/8/layout/vList2"/>
    <dgm:cxn modelId="{3B21B636-222F-47A4-A32E-356E05C41551}" type="presParOf" srcId="{5CC21D3E-796F-4BB8-8510-D5949C270919}" destId="{C0EC5376-971A-46A7-A90B-2DC675E29A91}" srcOrd="0" destOrd="0" presId="urn:microsoft.com/office/officeart/2005/8/layout/vList2"/>
    <dgm:cxn modelId="{B322382E-3EF3-49CF-A903-0AB9675D4416}" type="presParOf" srcId="{5CC21D3E-796F-4BB8-8510-D5949C270919}" destId="{3019302F-312C-4EED-8458-E243805D5659}" srcOrd="1" destOrd="0" presId="urn:microsoft.com/office/officeart/2005/8/layout/vList2"/>
    <dgm:cxn modelId="{67AB2F0C-F770-4624-B1EE-3A63772E4084}" type="presParOf" srcId="{5CC21D3E-796F-4BB8-8510-D5949C270919}" destId="{69A0D491-3D9E-4DB6-BF89-6893220D179B}" srcOrd="2" destOrd="0" presId="urn:microsoft.com/office/officeart/2005/8/layout/vList2"/>
    <dgm:cxn modelId="{ECC428AF-046D-47F3-9EDA-12604D4A2580}" type="presParOf" srcId="{5CC21D3E-796F-4BB8-8510-D5949C270919}" destId="{974F2051-F7D6-465F-97E2-8E2AE3075454}" srcOrd="3" destOrd="0" presId="urn:microsoft.com/office/officeart/2005/8/layout/vList2"/>
    <dgm:cxn modelId="{EFF0E05D-D25A-45A9-B5AA-994AA3A18396}" type="presParOf" srcId="{5CC21D3E-796F-4BB8-8510-D5949C270919}" destId="{EFE1DA58-45EC-4B9A-9E2D-D76DF05C1356}" srcOrd="4" destOrd="0" presId="urn:microsoft.com/office/officeart/2005/8/layout/vList2"/>
    <dgm:cxn modelId="{FF776DCB-5222-4FAD-847D-A057051E5DD3}" type="presParOf" srcId="{5CC21D3E-796F-4BB8-8510-D5949C270919}" destId="{9F22D817-2AA1-4D4E-9E36-75C18F07B689}" srcOrd="5" destOrd="0" presId="urn:microsoft.com/office/officeart/2005/8/layout/vList2"/>
    <dgm:cxn modelId="{49A19C87-7C85-479C-A2BE-F10D0DD23FF0}" type="presParOf" srcId="{5CC21D3E-796F-4BB8-8510-D5949C270919}" destId="{22571B44-4C2F-4195-B330-8E1B631C3AEE}" srcOrd="6" destOrd="0" presId="urn:microsoft.com/office/officeart/2005/8/layout/vList2"/>
    <dgm:cxn modelId="{B5EA4775-D53B-427C-A1A8-905648A826FF}" type="presParOf" srcId="{5CC21D3E-796F-4BB8-8510-D5949C270919}" destId="{DF492399-12FA-468D-806D-F4DA2244EAA7}" srcOrd="7" destOrd="0" presId="urn:microsoft.com/office/officeart/2005/8/layout/vList2"/>
    <dgm:cxn modelId="{E11A40E6-CD93-410C-ACB6-B9B80D2D13E0}" type="presParOf" srcId="{5CC21D3E-796F-4BB8-8510-D5949C270919}" destId="{FFF894C8-FFBB-4EDB-BB5D-ED3A6DE3B1D8}" srcOrd="8" destOrd="0" presId="urn:microsoft.com/office/officeart/2005/8/layout/vList2"/>
    <dgm:cxn modelId="{7B416A7C-E370-4E7B-97D1-4798286571D2}" type="presParOf" srcId="{5CC21D3E-796F-4BB8-8510-D5949C270919}" destId="{63061E1B-7174-4ADC-A6D5-461B21E1395E}" srcOrd="9" destOrd="0" presId="urn:microsoft.com/office/officeart/2005/8/layout/vList2"/>
    <dgm:cxn modelId="{854DC9DF-BFF5-4CF1-93D2-D71EF98FFC0A}" type="presParOf" srcId="{5CC21D3E-796F-4BB8-8510-D5949C270919}" destId="{1948544C-59FF-4F9C-9859-984B5EEA7E0A}" srcOrd="10" destOrd="0" presId="urn:microsoft.com/office/officeart/2005/8/layout/vList2"/>
    <dgm:cxn modelId="{A45CC952-B4FE-41B3-AF88-129A475D7219}" type="presParOf" srcId="{5CC21D3E-796F-4BB8-8510-D5949C270919}" destId="{7A2C2AEB-E218-4872-AD3C-881883024721}" srcOrd="11" destOrd="0" presId="urn:microsoft.com/office/officeart/2005/8/layout/vList2"/>
    <dgm:cxn modelId="{E5D40B70-CE55-41DC-A09F-6B8693EE6BC7}" type="presParOf" srcId="{5CC21D3E-796F-4BB8-8510-D5949C270919}" destId="{EE92C798-5F4E-4CD0-887B-C9F227B15E1B}" srcOrd="12" destOrd="0" presId="urn:microsoft.com/office/officeart/2005/8/layout/vList2"/>
    <dgm:cxn modelId="{79D5CCE9-25AD-4F36-9899-C39DFD5EDE22}" type="presParOf" srcId="{5CC21D3E-796F-4BB8-8510-D5949C270919}" destId="{4C0CC94B-56A5-4266-9027-7F76A01C3685}" srcOrd="13" destOrd="0" presId="urn:microsoft.com/office/officeart/2005/8/layout/vList2"/>
    <dgm:cxn modelId="{852692AD-7ED7-40C5-BFC5-518C325CA66F}" type="presParOf" srcId="{5CC21D3E-796F-4BB8-8510-D5949C270919}" destId="{7116937F-9120-426E-BBEF-B2A9FD3248CD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C168E-5041-4DBE-9024-6945B5723025}">
      <dsp:nvSpPr>
        <dsp:cNvPr id="0" name=""/>
        <dsp:cNvSpPr/>
      </dsp:nvSpPr>
      <dsp:spPr>
        <a:xfrm>
          <a:off x="0" y="462"/>
          <a:ext cx="5182790" cy="10821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D6FB22-E9F1-46DC-AA01-ACC39FCC3ADF}">
      <dsp:nvSpPr>
        <dsp:cNvPr id="0" name=""/>
        <dsp:cNvSpPr/>
      </dsp:nvSpPr>
      <dsp:spPr>
        <a:xfrm>
          <a:off x="327360" y="243953"/>
          <a:ext cx="595201" cy="5952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79BB3-C0A8-4C74-8B86-9A2E230A2230}">
      <dsp:nvSpPr>
        <dsp:cNvPr id="0" name=""/>
        <dsp:cNvSpPr/>
      </dsp:nvSpPr>
      <dsp:spPr>
        <a:xfrm>
          <a:off x="1249922" y="462"/>
          <a:ext cx="3932867" cy="10821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531" tIns="114531" rIns="114531" bIns="1145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Understand some basics on posters designs </a:t>
          </a:r>
        </a:p>
      </dsp:txBody>
      <dsp:txXfrm>
        <a:off x="1249922" y="462"/>
        <a:ext cx="3932867" cy="1082184"/>
      </dsp:txXfrm>
    </dsp:sp>
    <dsp:sp modelId="{D54DB4EE-4BE6-4D27-BAE5-7D8EBD6401C9}">
      <dsp:nvSpPr>
        <dsp:cNvPr id="0" name=""/>
        <dsp:cNvSpPr/>
      </dsp:nvSpPr>
      <dsp:spPr>
        <a:xfrm>
          <a:off x="0" y="1353192"/>
          <a:ext cx="5182790" cy="10821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38D770-255D-4936-AEA0-2D2AAB6A3581}">
      <dsp:nvSpPr>
        <dsp:cNvPr id="0" name=""/>
        <dsp:cNvSpPr/>
      </dsp:nvSpPr>
      <dsp:spPr>
        <a:xfrm>
          <a:off x="327360" y="1596683"/>
          <a:ext cx="595201" cy="5952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7EF-B53F-461A-B4FA-52749EE54447}">
      <dsp:nvSpPr>
        <dsp:cNvPr id="0" name=""/>
        <dsp:cNvSpPr/>
      </dsp:nvSpPr>
      <dsp:spPr>
        <a:xfrm>
          <a:off x="1249922" y="1353192"/>
          <a:ext cx="3932867" cy="10821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531" tIns="114531" rIns="114531" bIns="1145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Showcase an example step-by-step (PowerPoint Tweaks!) </a:t>
          </a:r>
        </a:p>
      </dsp:txBody>
      <dsp:txXfrm>
        <a:off x="1249922" y="1353192"/>
        <a:ext cx="3932867" cy="1082184"/>
      </dsp:txXfrm>
    </dsp:sp>
    <dsp:sp modelId="{F68DBA9E-834C-4BAD-A825-A35205149AF2}">
      <dsp:nvSpPr>
        <dsp:cNvPr id="0" name=""/>
        <dsp:cNvSpPr/>
      </dsp:nvSpPr>
      <dsp:spPr>
        <a:xfrm>
          <a:off x="0" y="2705922"/>
          <a:ext cx="5182790" cy="10821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1D82EF-19E9-4B86-A7C2-C1EB0BA64E92}">
      <dsp:nvSpPr>
        <dsp:cNvPr id="0" name=""/>
        <dsp:cNvSpPr/>
      </dsp:nvSpPr>
      <dsp:spPr>
        <a:xfrm>
          <a:off x="327360" y="2949413"/>
          <a:ext cx="595201" cy="5952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999E87-220B-4130-AD7A-E3AB29E8215E}">
      <dsp:nvSpPr>
        <dsp:cNvPr id="0" name=""/>
        <dsp:cNvSpPr/>
      </dsp:nvSpPr>
      <dsp:spPr>
        <a:xfrm>
          <a:off x="1249922" y="2705922"/>
          <a:ext cx="3932867" cy="10821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531" tIns="114531" rIns="114531" bIns="1145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Practise and design your poster for assessment 2</a:t>
          </a:r>
        </a:p>
      </dsp:txBody>
      <dsp:txXfrm>
        <a:off x="1249922" y="2705922"/>
        <a:ext cx="3932867" cy="10821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EC5376-971A-46A7-A90B-2DC675E29A91}">
      <dsp:nvSpPr>
        <dsp:cNvPr id="0" name=""/>
        <dsp:cNvSpPr/>
      </dsp:nvSpPr>
      <dsp:spPr>
        <a:xfrm>
          <a:off x="0" y="199652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Less is more</a:t>
          </a:r>
          <a:endParaRPr lang="en-US" sz="1500" b="0" kern="1200" dirty="0"/>
        </a:p>
      </dsp:txBody>
      <dsp:txXfrm>
        <a:off x="18848" y="218500"/>
        <a:ext cx="2468420" cy="348404"/>
      </dsp:txXfrm>
    </dsp:sp>
    <dsp:sp modelId="{69A0D491-3D9E-4DB6-BF89-6893220D179B}">
      <dsp:nvSpPr>
        <dsp:cNvPr id="0" name=""/>
        <dsp:cNvSpPr/>
      </dsp:nvSpPr>
      <dsp:spPr>
        <a:xfrm>
          <a:off x="0" y="628952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Have a catching title </a:t>
          </a:r>
          <a:endParaRPr lang="en-US" sz="1500" b="0" kern="1200" dirty="0"/>
        </a:p>
      </dsp:txBody>
      <dsp:txXfrm>
        <a:off x="18848" y="647800"/>
        <a:ext cx="2468420" cy="348404"/>
      </dsp:txXfrm>
    </dsp:sp>
    <dsp:sp modelId="{EFE1DA58-45EC-4B9A-9E2D-D76DF05C1356}">
      <dsp:nvSpPr>
        <dsp:cNvPr id="0" name=""/>
        <dsp:cNvSpPr/>
      </dsp:nvSpPr>
      <dsp:spPr>
        <a:xfrm>
          <a:off x="0" y="1058252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Stick with two to three fonts</a:t>
          </a:r>
          <a:endParaRPr lang="en-US" sz="1500" b="0" kern="1200" dirty="0"/>
        </a:p>
      </dsp:txBody>
      <dsp:txXfrm>
        <a:off x="18848" y="1077100"/>
        <a:ext cx="2468420" cy="348404"/>
      </dsp:txXfrm>
    </dsp:sp>
    <dsp:sp modelId="{22571B44-4C2F-4195-B330-8E1B631C3AEE}">
      <dsp:nvSpPr>
        <dsp:cNvPr id="0" name=""/>
        <dsp:cNvSpPr/>
      </dsp:nvSpPr>
      <dsp:spPr>
        <a:xfrm>
          <a:off x="0" y="1487552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Use a proper colour palette</a:t>
          </a:r>
          <a:endParaRPr lang="en-US" sz="1500" b="0" kern="1200" dirty="0"/>
        </a:p>
      </dsp:txBody>
      <dsp:txXfrm>
        <a:off x="18848" y="1506400"/>
        <a:ext cx="2468420" cy="348404"/>
      </dsp:txXfrm>
    </dsp:sp>
    <dsp:sp modelId="{FFF894C8-FFBB-4EDB-BB5D-ED3A6DE3B1D8}">
      <dsp:nvSpPr>
        <dsp:cNvPr id="0" name=""/>
        <dsp:cNvSpPr/>
      </dsp:nvSpPr>
      <dsp:spPr>
        <a:xfrm>
          <a:off x="0" y="1916853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Alignment is crucial</a:t>
          </a:r>
          <a:endParaRPr lang="en-US" sz="1500" b="0" kern="1200" dirty="0"/>
        </a:p>
      </dsp:txBody>
      <dsp:txXfrm>
        <a:off x="18848" y="1935701"/>
        <a:ext cx="2468420" cy="348404"/>
      </dsp:txXfrm>
    </dsp:sp>
    <dsp:sp modelId="{1948544C-59FF-4F9C-9859-984B5EEA7E0A}">
      <dsp:nvSpPr>
        <dsp:cNvPr id="0" name=""/>
        <dsp:cNvSpPr/>
      </dsp:nvSpPr>
      <dsp:spPr>
        <a:xfrm>
          <a:off x="0" y="2346153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Use high-res quality images</a:t>
          </a:r>
          <a:endParaRPr lang="en-US" sz="1500" b="0" kern="1200" dirty="0"/>
        </a:p>
      </dsp:txBody>
      <dsp:txXfrm>
        <a:off x="18848" y="2365001"/>
        <a:ext cx="2468420" cy="348404"/>
      </dsp:txXfrm>
    </dsp:sp>
    <dsp:sp modelId="{EE92C798-5F4E-4CD0-887B-C9F227B15E1B}">
      <dsp:nvSpPr>
        <dsp:cNvPr id="0" name=""/>
        <dsp:cNvSpPr/>
      </dsp:nvSpPr>
      <dsp:spPr>
        <a:xfrm>
          <a:off x="0" y="2775453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/>
            <a:t>Consistency is key</a:t>
          </a:r>
          <a:endParaRPr lang="en-US" sz="1500" b="0" kern="1200"/>
        </a:p>
      </dsp:txBody>
      <dsp:txXfrm>
        <a:off x="18848" y="2794301"/>
        <a:ext cx="2468420" cy="348404"/>
      </dsp:txXfrm>
    </dsp:sp>
    <dsp:sp modelId="{7116937F-9120-426E-BBEF-B2A9FD3248CD}">
      <dsp:nvSpPr>
        <dsp:cNvPr id="0" name=""/>
        <dsp:cNvSpPr/>
      </dsp:nvSpPr>
      <dsp:spPr>
        <a:xfrm>
          <a:off x="0" y="3204753"/>
          <a:ext cx="2506116" cy="38610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baseline="0" dirty="0"/>
            <a:t>Don't use too much text</a:t>
          </a:r>
        </a:p>
      </dsp:txBody>
      <dsp:txXfrm>
        <a:off x="18848" y="3223601"/>
        <a:ext cx="2468420" cy="3484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582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7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547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14/03/2023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V.Tavlaridis@uwtsd.ac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WnhoIbfcoM" TargetMode="External"/><Relationship Id="rId2" Type="http://schemas.openxmlformats.org/officeDocument/2006/relationships/hyperlink" Target="https://www.youtube.com/watch?v=AwMFhyH7_5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sterpresentations.com/free-poster-templates.html" TargetMode="External"/><Relationship Id="rId2" Type="http://schemas.openxmlformats.org/officeDocument/2006/relationships/hyperlink" Target="https://ur.umbc.edu/poster-presentation-example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emplatelab.com/research-posters/" TargetMode="External"/><Relationship Id="rId4" Type="http://schemas.openxmlformats.org/officeDocument/2006/relationships/hyperlink" Target="https://libguides.tru.ca/academicposters/size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emplates.office.com/en-gb/posters" TargetMode="External"/><Relationship Id="rId2" Type="http://schemas.openxmlformats.org/officeDocument/2006/relationships/hyperlink" Target="https://www.canva.com/create/posters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1403648" y="2356431"/>
            <a:ext cx="7272808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LCMB7004: Entrepreneurship</a:t>
            </a:r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</a:rPr>
              <a:t>Poster presentation Techniques  / Assessment 2 support session</a:t>
            </a: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Module leader: Vasilios Tavlaridis</a:t>
            </a:r>
            <a:endParaRPr lang="en-US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971600" y="1002214"/>
            <a:ext cx="8496944" cy="135421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GB" altLang="en-US" sz="3200" b="1" dirty="0"/>
              <a:t>Master of Business Administration</a:t>
            </a:r>
            <a:endParaRPr lang="en-GB" sz="3200" b="1" dirty="0">
              <a:solidFill>
                <a:srgbClr val="FFFF00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4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75838"/>
          </a:xfrm>
        </p:spPr>
        <p:txBody>
          <a:bodyPr anchor="b"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93678B-D0C2-42B3-90A9-2EC8CF178928}"/>
              </a:ext>
            </a:extLst>
          </p:cNvPr>
          <p:cNvSpPr txBox="1"/>
          <p:nvPr/>
        </p:nvSpPr>
        <p:spPr>
          <a:xfrm>
            <a:off x="647564" y="1124744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highlight>
                  <a:srgbClr val="FFFF00"/>
                </a:highlight>
              </a:rPr>
              <a:t>Weekday Sessions: </a:t>
            </a:r>
            <a:r>
              <a:rPr lang="en-GB" sz="2400" u="sng" dirty="0">
                <a:highlight>
                  <a:srgbClr val="FFFF00"/>
                </a:highlight>
              </a:rPr>
              <a:t>Every</a:t>
            </a:r>
            <a:r>
              <a:rPr lang="en-GB" sz="2400" b="1" u="sng" dirty="0">
                <a:highlight>
                  <a:srgbClr val="FFFF00"/>
                </a:highlight>
              </a:rPr>
              <a:t> </a:t>
            </a:r>
            <a:r>
              <a:rPr lang="en-GB" sz="2400" u="sng" dirty="0">
                <a:highlight>
                  <a:srgbClr val="FFFF00"/>
                </a:highlight>
              </a:rPr>
              <a:t>Tuesday 14:00-18:00</a:t>
            </a:r>
          </a:p>
          <a:p>
            <a:r>
              <a:rPr lang="en-GB" sz="2400" b="1" dirty="0"/>
              <a:t>Module leader/Lecturer:</a:t>
            </a:r>
            <a:r>
              <a:rPr lang="en-GB" sz="2400" dirty="0"/>
              <a:t> Vasilios Tavlaridis</a:t>
            </a:r>
          </a:p>
          <a:p>
            <a:r>
              <a:rPr lang="en-GB" sz="2400" b="1" dirty="0"/>
              <a:t>Email: </a:t>
            </a:r>
            <a:r>
              <a:rPr lang="en-GB" sz="2400" b="1" dirty="0">
                <a:hlinkClick r:id="rId2"/>
              </a:rPr>
              <a:t>V.Tavlaridis@uwtsd.ac.uk</a:t>
            </a:r>
            <a:endParaRPr lang="en-GB" sz="2400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b="1" u="sng" dirty="0">
              <a:solidFill>
                <a:srgbClr val="373A3C"/>
              </a:solidFill>
              <a:latin typeface="-apple-system"/>
            </a:endParaRPr>
          </a:p>
          <a:p>
            <a:endParaRPr lang="en-GB" sz="2400" b="1" dirty="0"/>
          </a:p>
          <a:p>
            <a:r>
              <a:rPr lang="en-GB" sz="2400" b="1" dirty="0"/>
              <a:t>10 Teaching weeks</a:t>
            </a:r>
            <a:r>
              <a:rPr lang="en-GB" sz="2400" dirty="0"/>
              <a:t>: 16</a:t>
            </a:r>
            <a:r>
              <a:rPr lang="en-GB" sz="2400" baseline="30000" dirty="0"/>
              <a:t>th</a:t>
            </a:r>
            <a:r>
              <a:rPr lang="en-GB" sz="2400" dirty="0"/>
              <a:t> January- 26</a:t>
            </a:r>
            <a:r>
              <a:rPr lang="en-GB" sz="2400" baseline="30000" dirty="0"/>
              <a:t>th</a:t>
            </a:r>
            <a:r>
              <a:rPr lang="en-GB" sz="2400" dirty="0"/>
              <a:t> March 2023</a:t>
            </a:r>
          </a:p>
          <a:p>
            <a:r>
              <a:rPr lang="en-GB" sz="2400" b="1" dirty="0"/>
              <a:t>Teaching Location: </a:t>
            </a:r>
            <a:r>
              <a:rPr lang="en-GB" sz="2400" dirty="0"/>
              <a:t>Quay Place</a:t>
            </a:r>
          </a:p>
        </p:txBody>
      </p:sp>
    </p:spTree>
    <p:extLst>
      <p:ext uri="{BB962C8B-B14F-4D97-AF65-F5344CB8AC3E}">
        <p14:creationId xmlns:p14="http://schemas.microsoft.com/office/powerpoint/2010/main" val="2260995837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34082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7DC3"/>
                </a:solidFill>
              </a:rPr>
              <a:t>In the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08A7-C4C3-4B95-A970-42331F701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5"/>
            <a:ext cx="8363272" cy="4032448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Respect fellow students.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Please keep your mobile phone in silent mode.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Participate in class discussion/activities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ASK!!! This is the ONLY way to learn.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Do not leave things last minute…assessments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Always here to help, provide feedback etc.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Bring your laptops to class!!!!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720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696" y="1419870"/>
            <a:ext cx="8725792" cy="4169369"/>
          </a:xfrm>
        </p:spPr>
        <p:txBody>
          <a:bodyPr>
            <a:normAutofit lnSpcReduction="10000"/>
          </a:bodyPr>
          <a:lstStyle/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>
              <a:solidFill>
                <a:prstClr val="black"/>
              </a:solidFill>
              <a:cs typeface="Calibri" panose="020F0502020204030204" pitchFamily="34" charset="0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We looked what Entrepreneurial funding is and what options are out there for SMEs/ </a:t>
            </a:r>
            <a:r>
              <a:rPr lang="en-GB" sz="2800" dirty="0" err="1"/>
              <a:t>Startups</a:t>
            </a: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We looked at examples of cash flows and profit and loss statements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800" dirty="0"/>
          </a:p>
          <a:p>
            <a:pPr lvl="0"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800" dirty="0">
                <a:solidFill>
                  <a:prstClr val="black"/>
                </a:solidFill>
              </a:rPr>
              <a:t>Apply all the above to your business plan for assessment 2</a:t>
            </a:r>
          </a:p>
          <a:p>
            <a:pPr marL="0" lvl="0" indent="0">
              <a:spcAft>
                <a:spcPts val="600"/>
              </a:spcAft>
              <a:buClr>
                <a:srgbClr val="007DC3"/>
              </a:buClr>
              <a:buNone/>
            </a:pPr>
            <a:endParaRPr lang="en-GB" altLang="en-US" sz="2800" dirty="0">
              <a:solidFill>
                <a:prstClr val="black"/>
              </a:solidFill>
            </a:endParaRPr>
          </a:p>
          <a:p>
            <a:pPr marL="0" indent="0">
              <a:spcAft>
                <a:spcPts val="600"/>
              </a:spcAft>
              <a:buClr>
                <a:srgbClr val="007DC3"/>
              </a:buClr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BF801-71C0-477A-A1CB-1FAF0520B3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LCMB7004: Entrepreneurship</a:t>
            </a:r>
            <a:endParaRPr lang="en-GB" sz="1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D5604-D7ED-D947-682E-0D4456EB4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888" y="581811"/>
            <a:ext cx="8229600" cy="6340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600" b="1" dirty="0">
                <a:solidFill>
                  <a:srgbClr val="007DC3"/>
                </a:solidFill>
              </a:rPr>
              <a:t>Recap from previous session</a:t>
            </a:r>
            <a:endParaRPr lang="en-US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6846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1838A-8988-4E40-87FE-BEA047B2F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9544" y="1333713"/>
            <a:ext cx="2529397" cy="3791928"/>
          </a:xfrm>
        </p:spPr>
        <p:txBody>
          <a:bodyPr anchor="ctr">
            <a:normAutofit/>
          </a:bodyPr>
          <a:lstStyle/>
          <a:p>
            <a:r>
              <a:rPr lang="en-GB" dirty="0"/>
              <a:t>Today’s Session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8B77670-8536-453E-BB06-CA7E388E81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410150"/>
              </p:ext>
            </p:extLst>
          </p:nvPr>
        </p:nvGraphicFramePr>
        <p:xfrm>
          <a:off x="475060" y="1337073"/>
          <a:ext cx="5182790" cy="3788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F659E66-8741-483C-AB04-F324DE5DE7CE}"/>
              </a:ext>
            </a:extLst>
          </p:cNvPr>
          <p:cNvSpPr txBox="1"/>
          <p:nvPr/>
        </p:nvSpPr>
        <p:spPr>
          <a:xfrm>
            <a:off x="2555776" y="116632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5F7211-7541-4902-ACD8-A746F8719E2F}"/>
              </a:ext>
            </a:extLst>
          </p:cNvPr>
          <p:cNvSpPr txBox="1"/>
          <p:nvPr/>
        </p:nvSpPr>
        <p:spPr>
          <a:xfrm>
            <a:off x="1377132" y="548680"/>
            <a:ext cx="85614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Learning Outcomes for today’s session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67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B9F570F-7FB9-4055-9858-B95AD9F36D85}"/>
              </a:ext>
            </a:extLst>
          </p:cNvPr>
          <p:cNvSpPr txBox="1"/>
          <p:nvPr/>
        </p:nvSpPr>
        <p:spPr>
          <a:xfrm>
            <a:off x="2505991" y="2606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5C713D-B706-4F88-B376-B23A89E77CDF}"/>
              </a:ext>
            </a:extLst>
          </p:cNvPr>
          <p:cNvSpPr txBox="1"/>
          <p:nvPr/>
        </p:nvSpPr>
        <p:spPr>
          <a:xfrm>
            <a:off x="221442" y="1270973"/>
            <a:ext cx="8743045" cy="2241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</a:p>
          <a:p>
            <a:pPr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</a:pPr>
            <a:endParaRPr lang="en-US" altLang="en-US" sz="1800" b="1" dirty="0"/>
          </a:p>
          <a:p>
            <a:pPr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</a:pPr>
            <a:endParaRPr lang="en-US" altLang="en-US" sz="1800" b="1" dirty="0"/>
          </a:p>
          <a:p>
            <a:pPr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</a:pPr>
            <a:endParaRPr lang="en-US" altLang="en-US" sz="1800" b="1" dirty="0"/>
          </a:p>
          <a:p>
            <a:pPr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</a:pPr>
            <a:endParaRPr lang="en-US" altLang="en-US" sz="1800" b="1" dirty="0"/>
          </a:p>
          <a:p>
            <a:pPr algn="ctr" defTabSz="685800">
              <a:lnSpc>
                <a:spcPct val="90000"/>
              </a:lnSpc>
              <a:spcAft>
                <a:spcPts val="45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would grab your attention in a poster?</a:t>
            </a:r>
          </a:p>
        </p:txBody>
      </p:sp>
    </p:spTree>
    <p:extLst>
      <p:ext uri="{BB962C8B-B14F-4D97-AF65-F5344CB8AC3E}">
        <p14:creationId xmlns:p14="http://schemas.microsoft.com/office/powerpoint/2010/main" val="1912442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913B2-246D-4CE7-888E-8F900E649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7316" y="1336573"/>
            <a:ext cx="4689988" cy="2764511"/>
          </a:xfrm>
        </p:spPr>
        <p:txBody>
          <a:bodyPr vert="horz" lIns="68580" tIns="34290" rIns="68580" bIns="34290" rtlCol="0" anchor="b">
            <a:normAutofit/>
          </a:bodyPr>
          <a:lstStyle/>
          <a:p>
            <a:r>
              <a:rPr lang="en-US" sz="19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‘</a:t>
            </a:r>
            <a:r>
              <a:rPr lang="en-US" sz="1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’A poster is a visual presentation of your research or your work. It is concise, focused, and explains your work using images, graphs/charts, tables and other visual strategies with minimal supporting text. Your viewers should walk away understanding your work, and feeling they have learned something</a:t>
            </a: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.’’</a:t>
            </a:r>
            <a:endParaRPr lang="en-US" sz="19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6E6BA1-592E-4703-9EB6-23AF11A6EB7F}"/>
              </a:ext>
            </a:extLst>
          </p:cNvPr>
          <p:cNvSpPr txBox="1"/>
          <p:nvPr/>
        </p:nvSpPr>
        <p:spPr>
          <a:xfrm>
            <a:off x="3931230" y="764704"/>
            <a:ext cx="5033257" cy="92896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ts val="900"/>
              </a:spcBef>
              <a:spcAft>
                <a:spcPts val="150"/>
              </a:spcAft>
              <a:buClr>
                <a:schemeClr val="accent1"/>
              </a:buClr>
              <a:buSzPct val="100000"/>
            </a:pPr>
            <a:r>
              <a:rPr lang="en-US" sz="2800" b="1" cap="all" spc="150" dirty="0">
                <a:solidFill>
                  <a:srgbClr val="0070C0"/>
                </a:solidFill>
                <a:latin typeface="+mj-lt"/>
              </a:rPr>
              <a:t>Basics of a good poster</a:t>
            </a:r>
          </a:p>
        </p:txBody>
      </p:sp>
      <p:pic>
        <p:nvPicPr>
          <p:cNvPr id="48" name="Picture 47" descr="Working space background">
            <a:extLst>
              <a:ext uri="{FF2B5EF4-FFF2-40B4-BE49-F238E27FC236}">
                <a16:creationId xmlns:a16="http://schemas.microsoft.com/office/drawing/2014/main" id="{A7F8CD81-B924-4115-98A1-01604AD54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884" r="-1" b="-1"/>
          <a:stretch/>
        </p:blipFill>
        <p:spPr>
          <a:xfrm>
            <a:off x="0" y="476672"/>
            <a:ext cx="3495414" cy="51434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E1561D2-E88D-4061-90F0-2E96039186B4}"/>
              </a:ext>
            </a:extLst>
          </p:cNvPr>
          <p:cNvSpPr txBox="1"/>
          <p:nvPr/>
        </p:nvSpPr>
        <p:spPr>
          <a:xfrm>
            <a:off x="2699792" y="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05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8BE65E-CEB6-422C-A87F-5EDDAD8753A5}"/>
              </a:ext>
            </a:extLst>
          </p:cNvPr>
          <p:cNvSpPr/>
          <p:nvPr/>
        </p:nvSpPr>
        <p:spPr>
          <a:xfrm>
            <a:off x="1376721" y="3010364"/>
            <a:ext cx="225454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 dirty="0"/>
              <a:t>Some tips!</a:t>
            </a:r>
          </a:p>
        </p:txBody>
      </p:sp>
      <p:graphicFrame>
        <p:nvGraphicFramePr>
          <p:cNvPr id="22" name="Text Placeholder 2">
            <a:extLst>
              <a:ext uri="{FF2B5EF4-FFF2-40B4-BE49-F238E27FC236}">
                <a16:creationId xmlns:a16="http://schemas.microsoft.com/office/drawing/2014/main" id="{ED827093-A51D-402D-92E6-BF5563F7A4C7}"/>
              </a:ext>
            </a:extLst>
          </p:cNvPr>
          <p:cNvGraphicFramePr/>
          <p:nvPr/>
        </p:nvGraphicFramePr>
        <p:xfrm>
          <a:off x="5903246" y="1339850"/>
          <a:ext cx="2506116" cy="3790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3B02D6F-68CB-4464-A982-06F73E038C0D}"/>
              </a:ext>
            </a:extLst>
          </p:cNvPr>
          <p:cNvSpPr txBox="1"/>
          <p:nvPr/>
        </p:nvSpPr>
        <p:spPr>
          <a:xfrm>
            <a:off x="1043608" y="969974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D2D82A-6E59-4DA0-B1E4-71A223723DE3}"/>
              </a:ext>
            </a:extLst>
          </p:cNvPr>
          <p:cNvSpPr txBox="1"/>
          <p:nvPr/>
        </p:nvSpPr>
        <p:spPr>
          <a:xfrm>
            <a:off x="2503994" y="68358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927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43924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Before starting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Have a clear idea of your poster design and what is the main message you are delivering.</a:t>
            </a:r>
          </a:p>
          <a:p>
            <a:pPr marL="0" indent="0">
              <a:buClr>
                <a:srgbClr val="0070C0"/>
              </a:buClr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Set up a folder for the images and text you are certain you will include.</a:t>
            </a:r>
          </a:p>
          <a:p>
            <a:pPr marL="0" indent="0">
              <a:buClr>
                <a:srgbClr val="0070C0"/>
              </a:buClr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Search the internet for posters samples for inspiration and to give you a variety of design ideas. 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609181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43924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Before starting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Take note of layout designs, colours, size of text, amount of graphics, etc.</a:t>
            </a:r>
          </a:p>
          <a:p>
            <a:pPr marL="0" indent="0">
              <a:buClr>
                <a:srgbClr val="0070C0"/>
              </a:buClr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You might find ready templates that you like, and you are allowed to use them. </a:t>
            </a:r>
          </a:p>
          <a:p>
            <a:pPr marL="0" indent="0">
              <a:buClr>
                <a:srgbClr val="0070C0"/>
              </a:buClr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Remember to set your page size before you begin creating your poster if you opted for PowerPoint!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609181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834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964488" cy="41764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/>
              <a:t>Let's watch two videos on how to create a poster:</a:t>
            </a:r>
          </a:p>
          <a:p>
            <a:pPr marL="0" indent="0" algn="ctr">
              <a:buNone/>
            </a:pPr>
            <a:endParaRPr lang="en-GB" sz="28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hlinkClick r:id="rId2"/>
              </a:rPr>
              <a:t>https://www.youtube.com/watch?v=AwMFhyH7_5g</a:t>
            </a:r>
            <a:endParaRPr lang="en-GB" sz="28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hlinkClick r:id="rId3"/>
              </a:rPr>
              <a:t>https://www.youtube.com/watch?v=_WnhoIbfcoM</a:t>
            </a: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609181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51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24744"/>
            <a:ext cx="8360846" cy="460851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dirty="0"/>
              <a:t>Templates you can use:</a:t>
            </a:r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3800" u="sng" dirty="0"/>
              <a:t>In PowerPoint</a:t>
            </a:r>
          </a:p>
          <a:p>
            <a:pPr marL="0" indent="0">
              <a:buNone/>
            </a:pPr>
            <a:endParaRPr lang="en-GB" sz="3800" u="sng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800" dirty="0">
                <a:hlinkClick r:id="rId2"/>
              </a:rPr>
              <a:t>https://ur.umbc.edu/poster-presentation-examples/</a:t>
            </a:r>
            <a:endParaRPr lang="en-GB" sz="3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800" dirty="0">
                <a:hlinkClick r:id="rId3"/>
              </a:rPr>
              <a:t>https://www.posterpresentations.com/free-poster-templates.html</a:t>
            </a:r>
            <a:endParaRPr lang="en-GB" sz="3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800" dirty="0">
                <a:hlinkClick r:id="rId4"/>
              </a:rPr>
              <a:t>https://libguides.tru.ca/academicposters/size</a:t>
            </a:r>
            <a:endParaRPr lang="en-GB" sz="3800" dirty="0"/>
          </a:p>
          <a:p>
            <a:pPr marL="0" indent="0">
              <a:buClr>
                <a:srgbClr val="0070C0"/>
              </a:buClr>
              <a:buNone/>
            </a:pPr>
            <a:endParaRPr lang="en-GB" sz="3800" dirty="0"/>
          </a:p>
          <a:p>
            <a:pPr marL="0" indent="0">
              <a:buClr>
                <a:srgbClr val="0070C0"/>
              </a:buClr>
              <a:buNone/>
            </a:pPr>
            <a:r>
              <a:rPr lang="en-GB" sz="3800" u="sng" dirty="0"/>
              <a:t>In Microsoft Word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3800" u="sng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800" dirty="0">
                <a:hlinkClick r:id="rId5"/>
              </a:rPr>
              <a:t>https://templatelab.com/research-posters/</a:t>
            </a:r>
            <a:endParaRPr lang="en-GB" sz="38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555776" y="470329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25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360846" cy="41764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You can also check:</a:t>
            </a:r>
          </a:p>
          <a:p>
            <a:pPr marL="0" indent="0" algn="ctr">
              <a:buNone/>
            </a:pPr>
            <a:endParaRPr lang="en-GB" sz="24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hlinkClick r:id="rId2"/>
              </a:rPr>
              <a:t>https://www.canva.com/create/posters/</a:t>
            </a:r>
            <a:endParaRPr lang="en-GB" sz="24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hlinkClick r:id="rId3"/>
              </a:rPr>
              <a:t>https://templates.office.com/en-gb/posters</a:t>
            </a:r>
            <a:endParaRPr lang="en-GB" sz="24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609181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579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360846" cy="41764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99792" y="812244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007DC3"/>
                </a:solidFill>
              </a:rPr>
              <a:t>Poster Presentation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7CC6EC-CAB5-4BF5-93DA-32AA35A2F6AF}"/>
              </a:ext>
            </a:extLst>
          </p:cNvPr>
          <p:cNvSpPr txBox="1"/>
          <p:nvPr/>
        </p:nvSpPr>
        <p:spPr>
          <a:xfrm>
            <a:off x="1429781" y="2564904"/>
            <a:ext cx="62844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Let’s try to develop a poster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66760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09593"/>
            <a:ext cx="8905812" cy="4523663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DC3"/>
              </a:buClr>
              <a:buNone/>
            </a:pPr>
            <a:endParaRPr lang="en-US" sz="24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US" sz="2400" dirty="0"/>
              <a:t>Let’s go through assessment 2 </a:t>
            </a:r>
          </a:p>
          <a:p>
            <a:pPr marL="0" indent="0" algn="ctr">
              <a:buClr>
                <a:srgbClr val="007DC3"/>
              </a:buClr>
              <a:buNone/>
            </a:pPr>
            <a:r>
              <a:rPr lang="en-US" sz="2400" dirty="0"/>
              <a:t>Please ask questions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1979D4E-22A4-42E0-9E87-225272F0474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Calibri" panose="020F0502020204030204" pitchFamily="34" charset="0"/>
              </a:rPr>
              <a:t>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072" y="408735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600" b="1" dirty="0">
                <a:solidFill>
                  <a:srgbClr val="0070C0"/>
                </a:solidFill>
              </a:rPr>
              <a:t>Assessment support</a:t>
            </a:r>
            <a:endParaRPr lang="en-US" sz="3600" b="1" dirty="0">
              <a:solidFill>
                <a:srgbClr val="007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91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7DC3"/>
                </a:solidFill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0"/>
            <a:ext cx="8229600" cy="391703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Learned how to create an academic poster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Applied our new knowledge to our assessment 2</a:t>
            </a:r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30A78E-C550-4EDE-9484-7033636EE48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Calibri" panose="020F0502020204030204" pitchFamily="34" charset="0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636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600" b="1" dirty="0">
                <a:solidFill>
                  <a:srgbClr val="007DC3"/>
                </a:solidFill>
              </a:rPr>
              <a:t>Do you have any Questions?</a:t>
            </a:r>
            <a:br>
              <a:rPr lang="en-GB" sz="3600" b="1" dirty="0">
                <a:solidFill>
                  <a:srgbClr val="007DC3"/>
                </a:solidFill>
              </a:rPr>
            </a:b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LCMB7004: Entrepreneurship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E59119-1ECA-46A5-AC0C-AF5077A2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2626" y="1556792"/>
            <a:ext cx="473477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93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76" y="2276872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4800" b="1" dirty="0">
                <a:solidFill>
                  <a:srgbClr val="007DC3"/>
                </a:solidFill>
              </a:rPr>
              <a:t>Thank you!</a:t>
            </a: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LCBB5001: Entrepreneurship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812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62406" y="1268760"/>
            <a:ext cx="8702082" cy="4392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dirty="0">
                <a:solidFill>
                  <a:schemeClr val="tx1"/>
                </a:solidFill>
                <a:latin typeface="+mn-lt"/>
              </a:rPr>
              <a:t>Reading for the session (online access through our library)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40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  <a:latin typeface="+mn-lt"/>
              </a:rPr>
              <a:t>Bolton, B. &amp; Thompson, J.(2013) Entrepreneurs: Talent, Temperament, Technique (3rd Ed) Oxford: Elsevier Butterworth-Heinemann.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400" b="0" i="0" u="none" strike="noStrike" baseline="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+mn-lt"/>
              </a:rPr>
              <a:t>Carter, S. and Jones-Evans, D. (2006) Enterprise and small business: principles, practices and policy. 2nd. Ed. Prentice Hall. 	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007DC3"/>
              </a:buClr>
              <a:buFont typeface="Wingdings" panose="05000000000000000000" pitchFamily="2" charset="2"/>
              <a:buChar char="§"/>
              <a:defRPr/>
            </a:pPr>
            <a:endParaRPr lang="en-GB" sz="2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072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08135" y="863213"/>
            <a:ext cx="8702082" cy="46540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000" dirty="0">
                <a:solidFill>
                  <a:schemeClr val="tx1"/>
                </a:solidFill>
              </a:rPr>
              <a:t>Further reading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Bessant J &amp; Tidd J (2007) Innovation &amp; Entrepreneurship. John Wiley &amp; Sons, London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Baker, M (2004) Marketing Theory, London, Thomson Learning.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Bridge, S., O’Neill, K. &amp; </a:t>
            </a:r>
            <a:r>
              <a:rPr lang="en-GB" sz="2200" b="0" i="0" u="none" strike="noStrike" baseline="0" dirty="0" err="1">
                <a:solidFill>
                  <a:srgbClr val="000000"/>
                </a:solidFill>
                <a:latin typeface="+mn-lt"/>
              </a:rPr>
              <a:t>Cromie</a:t>
            </a: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, S. (2008), Understanding Enterprise, Entrepreneurship and Small Business (3rd Ed), Basingstoke : Palgrave Macmillan 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Blackwell, E. (2011), How to Prepare a Business Plan: Planning for Successful Start-up and Expansion, (5th Ed) Sunday Times Business Enterprise Series, Kogan Page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Burns, P. (2008) Corporate Entrepreneurship. Palgrave, Macmillan. 	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6000" b="0" dirty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1301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826</Words>
  <Application>Microsoft Office PowerPoint</Application>
  <PresentationFormat>On-screen Show (4:3)</PresentationFormat>
  <Paragraphs>153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-apple-system</vt:lpstr>
      <vt:lpstr>Myriad Pro</vt:lpstr>
      <vt:lpstr>Arial</vt:lpstr>
      <vt:lpstr>Calibri</vt:lpstr>
      <vt:lpstr>Wingdings</vt:lpstr>
      <vt:lpstr>20140311PresentationUWTSDTemplate</vt:lpstr>
      <vt:lpstr>PowerPoint Presentation</vt:lpstr>
      <vt:lpstr>LCMB7004: Entrepreneurship</vt:lpstr>
      <vt:lpstr>In the classroom</vt:lpstr>
      <vt:lpstr>Recap from previous session</vt:lpstr>
      <vt:lpstr>Today’s Session</vt:lpstr>
      <vt:lpstr>PowerPoint Presentation</vt:lpstr>
      <vt:lpstr>‘’A poster is a visual presentation of your research or your work. It is concise, focused, and explains your work using images, graphs/charts, tables and other visual strategies with minimal supporting text. Your viewers should walk away understanding your work, and feeling they have learned something.’’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Assessment support</vt:lpstr>
      <vt:lpstr>Summary</vt:lpstr>
      <vt:lpstr> Do you have any Questions? </vt:lpstr>
      <vt:lpstr> Thank you!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TAVLARIDIS FAMILY PC</dc:creator>
  <cp:lastModifiedBy>Vasilios Tavlaridis</cp:lastModifiedBy>
  <cp:revision>27</cp:revision>
  <dcterms:created xsi:type="dcterms:W3CDTF">2022-01-28T13:18:47Z</dcterms:created>
  <dcterms:modified xsi:type="dcterms:W3CDTF">2023-03-14T15:20:36Z</dcterms:modified>
  <cp:contentStatus/>
</cp:coreProperties>
</file>