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77" r:id="rId3"/>
    <p:sldMasterId id="2147483690" r:id="rId4"/>
  </p:sldMasterIdLst>
  <p:notesMasterIdLst>
    <p:notesMasterId r:id="rId25"/>
  </p:notesMasterIdLst>
  <p:sldIdLst>
    <p:sldId id="263" r:id="rId5"/>
    <p:sldId id="687" r:id="rId6"/>
    <p:sldId id="682" r:id="rId7"/>
    <p:sldId id="602" r:id="rId8"/>
    <p:sldId id="258" r:id="rId9"/>
    <p:sldId id="586" r:id="rId10"/>
    <p:sldId id="587" r:id="rId11"/>
    <p:sldId id="262" r:id="rId12"/>
    <p:sldId id="688" r:id="rId13"/>
    <p:sldId id="681" r:id="rId14"/>
    <p:sldId id="694" r:id="rId15"/>
    <p:sldId id="695" r:id="rId16"/>
    <p:sldId id="693" r:id="rId17"/>
    <p:sldId id="696" r:id="rId18"/>
    <p:sldId id="697" r:id="rId19"/>
    <p:sldId id="689" r:id="rId20"/>
    <p:sldId id="600" r:id="rId21"/>
    <p:sldId id="680" r:id="rId22"/>
    <p:sldId id="582" r:id="rId23"/>
    <p:sldId id="53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A0785F-CF35-4FFB-801F-0C6A2D1FE68E}" v="1" dt="2026-02-01T14:41:32.5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264"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ingjing Ruan" userId="912ae139-ae64-4906-83ab-14332fd50576" providerId="ADAL" clId="{FF79F697-4823-4C88-8CBB-808DF359201B}"/>
    <pc:docChg chg="custSel modSld sldOrd">
      <pc:chgData name="Jingjing Ruan" userId="912ae139-ae64-4906-83ab-14332fd50576" providerId="ADAL" clId="{FF79F697-4823-4C88-8CBB-808DF359201B}" dt="2026-02-01T14:43:17.340" v="77" actId="20577"/>
      <pc:docMkLst>
        <pc:docMk/>
      </pc:docMkLst>
      <pc:sldChg chg="modSp mod ord">
        <pc:chgData name="Jingjing Ruan" userId="912ae139-ae64-4906-83ab-14332fd50576" providerId="ADAL" clId="{FF79F697-4823-4C88-8CBB-808DF359201B}" dt="2026-02-01T14:43:17.340" v="77" actId="20577"/>
        <pc:sldMkLst>
          <pc:docMk/>
          <pc:sldMk cId="2970454906" sldId="602"/>
        </pc:sldMkLst>
        <pc:spChg chg="mod">
          <ac:chgData name="Jingjing Ruan" userId="912ae139-ae64-4906-83ab-14332fd50576" providerId="ADAL" clId="{FF79F697-4823-4C88-8CBB-808DF359201B}" dt="2026-02-01T14:40:50.416" v="15" actId="20577"/>
          <ac:spMkLst>
            <pc:docMk/>
            <pc:sldMk cId="2970454906" sldId="602"/>
            <ac:spMk id="2" creationId="{951D410A-04D5-5AA4-6EB2-10BD63D07BE4}"/>
          </ac:spMkLst>
        </pc:spChg>
        <pc:spChg chg="mod">
          <ac:chgData name="Jingjing Ruan" userId="912ae139-ae64-4906-83ab-14332fd50576" providerId="ADAL" clId="{FF79F697-4823-4C88-8CBB-808DF359201B}" dt="2026-02-01T14:43:17.340" v="77" actId="20577"/>
          <ac:spMkLst>
            <pc:docMk/>
            <pc:sldMk cId="2970454906" sldId="602"/>
            <ac:spMk id="3" creationId="{BD147D1D-6284-0687-FFF8-5B4479225C6D}"/>
          </ac:spMkLst>
        </pc:spChg>
      </pc:sldChg>
      <pc:sldChg chg="ord">
        <pc:chgData name="Jingjing Ruan" userId="912ae139-ae64-4906-83ab-14332fd50576" providerId="ADAL" clId="{FF79F697-4823-4C88-8CBB-808DF359201B}" dt="2026-02-01T14:42:34.257" v="57"/>
        <pc:sldMkLst>
          <pc:docMk/>
          <pc:sldMk cId="1882432664" sldId="682"/>
        </pc:sldMkLst>
      </pc:sldChg>
      <pc:sldChg chg="addSp delSp modSp mod ord">
        <pc:chgData name="Jingjing Ruan" userId="912ae139-ae64-4906-83ab-14332fd50576" providerId="ADAL" clId="{FF79F697-4823-4C88-8CBB-808DF359201B}" dt="2026-02-01T14:42:00.059" v="51" actId="1076"/>
        <pc:sldMkLst>
          <pc:docMk/>
          <pc:sldMk cId="1918963633" sldId="687"/>
        </pc:sldMkLst>
        <pc:spChg chg="add mod">
          <ac:chgData name="Jingjing Ruan" userId="912ae139-ae64-4906-83ab-14332fd50576" providerId="ADAL" clId="{FF79F697-4823-4C88-8CBB-808DF359201B}" dt="2026-02-01T14:42:00.059" v="51" actId="1076"/>
          <ac:spMkLst>
            <pc:docMk/>
            <pc:sldMk cId="1918963633" sldId="687"/>
            <ac:spMk id="2" creationId="{6AC149EB-629C-93C8-7507-952FCED8E477}"/>
          </ac:spMkLst>
        </pc:spChg>
        <pc:grpChg chg="del">
          <ac:chgData name="Jingjing Ruan" userId="912ae139-ae64-4906-83ab-14332fd50576" providerId="ADAL" clId="{FF79F697-4823-4C88-8CBB-808DF359201B}" dt="2026-02-01T14:41:09.788" v="16" actId="478"/>
          <ac:grpSpMkLst>
            <pc:docMk/>
            <pc:sldMk cId="1918963633" sldId="687"/>
            <ac:grpSpMk id="9" creationId="{075EC284-3B02-37D3-D789-4CA4E0641177}"/>
          </ac:grpSpMkLst>
        </pc:grpChg>
        <pc:picChg chg="del topLvl">
          <ac:chgData name="Jingjing Ruan" userId="912ae139-ae64-4906-83ab-14332fd50576" providerId="ADAL" clId="{FF79F697-4823-4C88-8CBB-808DF359201B}" dt="2026-02-01T14:41:09.788" v="16" actId="478"/>
          <ac:picMkLst>
            <pc:docMk/>
            <pc:sldMk cId="1918963633" sldId="687"/>
            <ac:picMk id="5" creationId="{4787FCB9-F157-86AE-76EF-252395469B62}"/>
          </ac:picMkLst>
        </pc:picChg>
        <pc:picChg chg="topLvl">
          <ac:chgData name="Jingjing Ruan" userId="912ae139-ae64-4906-83ab-14332fd50576" providerId="ADAL" clId="{FF79F697-4823-4C88-8CBB-808DF359201B}" dt="2026-02-01T14:41:09.788" v="16" actId="478"/>
          <ac:picMkLst>
            <pc:docMk/>
            <pc:sldMk cId="1918963633" sldId="687"/>
            <ac:picMk id="7" creationId="{92A6D496-2A13-E56E-7120-BA75A4179BC0}"/>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ata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10D820-BD14-46F2-866A-5035ABF2F33D}"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D04F8DE8-6DE2-4A32-BF91-B0C5583411D5}">
      <dgm:prSet/>
      <dgm:spPr/>
      <dgm:t>
        <a:bodyPr/>
        <a:lstStyle/>
        <a:p>
          <a:pPr rtl="0"/>
          <a:r>
            <a:rPr lang="en-GB">
              <a:latin typeface="Calibri Light" panose="020F0302020204030204"/>
            </a:rPr>
            <a:t>  </a:t>
          </a:r>
          <a:r>
            <a:rPr lang="en-GB"/>
            <a:t>Try to map your </a:t>
          </a:r>
          <a:r>
            <a:rPr lang="en-GB">
              <a:solidFill>
                <a:srgbClr val="FF0000"/>
              </a:solidFill>
              <a:highlight>
                <a:srgbClr val="FFFF00"/>
              </a:highlight>
            </a:rPr>
            <a:t>objectives</a:t>
          </a:r>
          <a:r>
            <a:rPr lang="en-GB"/>
            <a:t> to </a:t>
          </a:r>
          <a:r>
            <a:rPr lang="en-US"/>
            <a:t>potential</a:t>
          </a:r>
          <a:r>
            <a:rPr lang="en-GB"/>
            <a:t> </a:t>
          </a:r>
          <a:r>
            <a:rPr lang="en-GB">
              <a:solidFill>
                <a:srgbClr val="FF0000"/>
              </a:solidFill>
              <a:highlight>
                <a:srgbClr val="FFFF00"/>
              </a:highlight>
            </a:rPr>
            <a:t>themes</a:t>
          </a:r>
          <a:r>
            <a:rPr lang="en-GB"/>
            <a:t>:</a:t>
          </a:r>
          <a:endParaRPr lang="en-US"/>
        </a:p>
      </dgm:t>
    </dgm:pt>
    <dgm:pt modelId="{FE879B98-5B70-4B7E-B05D-E340AB3F0958}" type="parTrans" cxnId="{245498FB-54AF-4987-84EE-7D678AD5220B}">
      <dgm:prSet/>
      <dgm:spPr/>
      <dgm:t>
        <a:bodyPr/>
        <a:lstStyle/>
        <a:p>
          <a:endParaRPr lang="en-US"/>
        </a:p>
      </dgm:t>
    </dgm:pt>
    <dgm:pt modelId="{EC1FE2D8-44FC-421E-BA0B-8143FB0B7295}" type="sibTrans" cxnId="{245498FB-54AF-4987-84EE-7D678AD5220B}">
      <dgm:prSet/>
      <dgm:spPr/>
      <dgm:t>
        <a:bodyPr/>
        <a:lstStyle/>
        <a:p>
          <a:endParaRPr lang="en-US"/>
        </a:p>
      </dgm:t>
    </dgm:pt>
    <dgm:pt modelId="{696FCA36-7F21-4680-A7B7-A506797B03C5}">
      <dgm:prSet/>
      <dgm:spPr/>
      <dgm:t>
        <a:bodyPr/>
        <a:lstStyle/>
        <a:p>
          <a:r>
            <a:rPr lang="en-GB"/>
            <a:t>    1. What are your research objectives to answer  your RQ(s)?</a:t>
          </a:r>
          <a:endParaRPr lang="en-US"/>
        </a:p>
      </dgm:t>
    </dgm:pt>
    <dgm:pt modelId="{7ED8AD89-0A27-428F-8133-347B8F5765D7}" type="parTrans" cxnId="{316A8039-935F-49CA-98F5-E1308AC540B6}">
      <dgm:prSet/>
      <dgm:spPr/>
      <dgm:t>
        <a:bodyPr/>
        <a:lstStyle/>
        <a:p>
          <a:endParaRPr lang="en-US"/>
        </a:p>
      </dgm:t>
    </dgm:pt>
    <dgm:pt modelId="{347BACDA-7D03-43F7-A985-27246A8A28CC}" type="sibTrans" cxnId="{316A8039-935F-49CA-98F5-E1308AC540B6}">
      <dgm:prSet/>
      <dgm:spPr/>
      <dgm:t>
        <a:bodyPr/>
        <a:lstStyle/>
        <a:p>
          <a:endParaRPr lang="en-US"/>
        </a:p>
      </dgm:t>
    </dgm:pt>
    <dgm:pt modelId="{2084422A-37BD-4A7A-88DE-B60397F14FA8}">
      <dgm:prSet/>
      <dgm:spPr/>
      <dgm:t>
        <a:bodyPr/>
        <a:lstStyle/>
        <a:p>
          <a:pPr rtl="0"/>
          <a:r>
            <a:rPr lang="en-GB"/>
            <a:t>    2. What themes should you cover to achieve </a:t>
          </a:r>
          <a:r>
            <a:rPr lang="en-GB">
              <a:latin typeface="Calibri Light" panose="020F0302020204030204"/>
            </a:rPr>
            <a:t>your </a:t>
          </a:r>
          <a:r>
            <a:rPr lang="en-GB"/>
            <a:t>research objectives? </a:t>
          </a:r>
          <a:endParaRPr lang="en-US"/>
        </a:p>
      </dgm:t>
    </dgm:pt>
    <dgm:pt modelId="{0BD9B8FC-BE00-4F15-B414-AAA7A0E16F00}" type="parTrans" cxnId="{9248635B-4B99-47BE-8FB9-CDAC99E0161D}">
      <dgm:prSet/>
      <dgm:spPr/>
      <dgm:t>
        <a:bodyPr/>
        <a:lstStyle/>
        <a:p>
          <a:endParaRPr lang="en-US"/>
        </a:p>
      </dgm:t>
    </dgm:pt>
    <dgm:pt modelId="{415B6FD8-F851-4C42-B5AB-C161D684C4DB}" type="sibTrans" cxnId="{9248635B-4B99-47BE-8FB9-CDAC99E0161D}">
      <dgm:prSet/>
      <dgm:spPr/>
      <dgm:t>
        <a:bodyPr/>
        <a:lstStyle/>
        <a:p>
          <a:endParaRPr lang="en-US"/>
        </a:p>
      </dgm:t>
    </dgm:pt>
    <dgm:pt modelId="{ECCBC96F-4482-4930-B782-FED14437971A}" type="pres">
      <dgm:prSet presAssocID="{9D10D820-BD14-46F2-866A-5035ABF2F33D}" presName="outerComposite" presStyleCnt="0">
        <dgm:presLayoutVars>
          <dgm:chMax val="5"/>
          <dgm:dir/>
          <dgm:resizeHandles val="exact"/>
        </dgm:presLayoutVars>
      </dgm:prSet>
      <dgm:spPr/>
    </dgm:pt>
    <dgm:pt modelId="{632F8C10-C142-496D-90D7-EBE8A76F42D7}" type="pres">
      <dgm:prSet presAssocID="{9D10D820-BD14-46F2-866A-5035ABF2F33D}" presName="dummyMaxCanvas" presStyleCnt="0">
        <dgm:presLayoutVars/>
      </dgm:prSet>
      <dgm:spPr/>
    </dgm:pt>
    <dgm:pt modelId="{4C642FEF-4CDA-43D6-8368-CF0D13ABCE01}" type="pres">
      <dgm:prSet presAssocID="{9D10D820-BD14-46F2-866A-5035ABF2F33D}" presName="ThreeNodes_1" presStyleLbl="node1" presStyleIdx="0" presStyleCnt="3">
        <dgm:presLayoutVars>
          <dgm:bulletEnabled val="1"/>
        </dgm:presLayoutVars>
      </dgm:prSet>
      <dgm:spPr/>
    </dgm:pt>
    <dgm:pt modelId="{B2D1C7AB-5C53-4573-8D99-05EC8B3FECE8}" type="pres">
      <dgm:prSet presAssocID="{9D10D820-BD14-46F2-866A-5035ABF2F33D}" presName="ThreeNodes_2" presStyleLbl="node1" presStyleIdx="1" presStyleCnt="3">
        <dgm:presLayoutVars>
          <dgm:bulletEnabled val="1"/>
        </dgm:presLayoutVars>
      </dgm:prSet>
      <dgm:spPr/>
    </dgm:pt>
    <dgm:pt modelId="{285614E2-257E-4FF3-9ED5-119D31EA8F7F}" type="pres">
      <dgm:prSet presAssocID="{9D10D820-BD14-46F2-866A-5035ABF2F33D}" presName="ThreeNodes_3" presStyleLbl="node1" presStyleIdx="2" presStyleCnt="3">
        <dgm:presLayoutVars>
          <dgm:bulletEnabled val="1"/>
        </dgm:presLayoutVars>
      </dgm:prSet>
      <dgm:spPr/>
    </dgm:pt>
    <dgm:pt modelId="{15D3465F-0C3A-41B4-832F-7F3E703B412B}" type="pres">
      <dgm:prSet presAssocID="{9D10D820-BD14-46F2-866A-5035ABF2F33D}" presName="ThreeConn_1-2" presStyleLbl="fgAccFollowNode1" presStyleIdx="0" presStyleCnt="2">
        <dgm:presLayoutVars>
          <dgm:bulletEnabled val="1"/>
        </dgm:presLayoutVars>
      </dgm:prSet>
      <dgm:spPr/>
    </dgm:pt>
    <dgm:pt modelId="{80944580-2EF0-4AA7-A3C2-FCC244D99CBB}" type="pres">
      <dgm:prSet presAssocID="{9D10D820-BD14-46F2-866A-5035ABF2F33D}" presName="ThreeConn_2-3" presStyleLbl="fgAccFollowNode1" presStyleIdx="1" presStyleCnt="2">
        <dgm:presLayoutVars>
          <dgm:bulletEnabled val="1"/>
        </dgm:presLayoutVars>
      </dgm:prSet>
      <dgm:spPr/>
    </dgm:pt>
    <dgm:pt modelId="{050C3533-84BF-4C3A-A24F-633AE2A7375F}" type="pres">
      <dgm:prSet presAssocID="{9D10D820-BD14-46F2-866A-5035ABF2F33D}" presName="ThreeNodes_1_text" presStyleLbl="node1" presStyleIdx="2" presStyleCnt="3">
        <dgm:presLayoutVars>
          <dgm:bulletEnabled val="1"/>
        </dgm:presLayoutVars>
      </dgm:prSet>
      <dgm:spPr/>
    </dgm:pt>
    <dgm:pt modelId="{7A9B1ED0-AC53-4963-B2A5-814D33E309B3}" type="pres">
      <dgm:prSet presAssocID="{9D10D820-BD14-46F2-866A-5035ABF2F33D}" presName="ThreeNodes_2_text" presStyleLbl="node1" presStyleIdx="2" presStyleCnt="3">
        <dgm:presLayoutVars>
          <dgm:bulletEnabled val="1"/>
        </dgm:presLayoutVars>
      </dgm:prSet>
      <dgm:spPr/>
    </dgm:pt>
    <dgm:pt modelId="{C144666B-3C2F-430A-A0B7-D9A8B76285BA}" type="pres">
      <dgm:prSet presAssocID="{9D10D820-BD14-46F2-866A-5035ABF2F33D}" presName="ThreeNodes_3_text" presStyleLbl="node1" presStyleIdx="2" presStyleCnt="3">
        <dgm:presLayoutVars>
          <dgm:bulletEnabled val="1"/>
        </dgm:presLayoutVars>
      </dgm:prSet>
      <dgm:spPr/>
    </dgm:pt>
  </dgm:ptLst>
  <dgm:cxnLst>
    <dgm:cxn modelId="{546CC005-A0C9-4814-B9E1-B423B92AACE5}" type="presOf" srcId="{D04F8DE8-6DE2-4A32-BF91-B0C5583411D5}" destId="{4C642FEF-4CDA-43D6-8368-CF0D13ABCE01}" srcOrd="0" destOrd="0" presId="urn:microsoft.com/office/officeart/2005/8/layout/vProcess5"/>
    <dgm:cxn modelId="{3A106618-8EDA-47B7-B86B-DBC099087CE0}" type="presOf" srcId="{2084422A-37BD-4A7A-88DE-B60397F14FA8}" destId="{C144666B-3C2F-430A-A0B7-D9A8B76285BA}" srcOrd="1" destOrd="0" presId="urn:microsoft.com/office/officeart/2005/8/layout/vProcess5"/>
    <dgm:cxn modelId="{D825C01B-F95C-418E-B4DC-1C941D36F1F7}" type="presOf" srcId="{696FCA36-7F21-4680-A7B7-A506797B03C5}" destId="{7A9B1ED0-AC53-4963-B2A5-814D33E309B3}" srcOrd="1" destOrd="0" presId="urn:microsoft.com/office/officeart/2005/8/layout/vProcess5"/>
    <dgm:cxn modelId="{2AB8912A-1CB4-4E64-AFEB-FE473E411A03}" type="presOf" srcId="{9D10D820-BD14-46F2-866A-5035ABF2F33D}" destId="{ECCBC96F-4482-4930-B782-FED14437971A}" srcOrd="0" destOrd="0" presId="urn:microsoft.com/office/officeart/2005/8/layout/vProcess5"/>
    <dgm:cxn modelId="{8C40422F-ED3D-42B2-9E50-350DA95A8B77}" type="presOf" srcId="{347BACDA-7D03-43F7-A985-27246A8A28CC}" destId="{80944580-2EF0-4AA7-A3C2-FCC244D99CBB}" srcOrd="0" destOrd="0" presId="urn:microsoft.com/office/officeart/2005/8/layout/vProcess5"/>
    <dgm:cxn modelId="{316A8039-935F-49CA-98F5-E1308AC540B6}" srcId="{9D10D820-BD14-46F2-866A-5035ABF2F33D}" destId="{696FCA36-7F21-4680-A7B7-A506797B03C5}" srcOrd="1" destOrd="0" parTransId="{7ED8AD89-0A27-428F-8133-347B8F5765D7}" sibTransId="{347BACDA-7D03-43F7-A985-27246A8A28CC}"/>
    <dgm:cxn modelId="{9248635B-4B99-47BE-8FB9-CDAC99E0161D}" srcId="{9D10D820-BD14-46F2-866A-5035ABF2F33D}" destId="{2084422A-37BD-4A7A-88DE-B60397F14FA8}" srcOrd="2" destOrd="0" parTransId="{0BD9B8FC-BE00-4F15-B414-AAA7A0E16F00}" sibTransId="{415B6FD8-F851-4C42-B5AB-C161D684C4DB}"/>
    <dgm:cxn modelId="{1C03AD9B-58F2-4B6E-89A3-8A8B4D76EB29}" type="presOf" srcId="{EC1FE2D8-44FC-421E-BA0B-8143FB0B7295}" destId="{15D3465F-0C3A-41B4-832F-7F3E703B412B}" srcOrd="0" destOrd="0" presId="urn:microsoft.com/office/officeart/2005/8/layout/vProcess5"/>
    <dgm:cxn modelId="{EF03AFC6-5EC7-4D7E-8C4B-28FA0E1FFCE7}" type="presOf" srcId="{D04F8DE8-6DE2-4A32-BF91-B0C5583411D5}" destId="{050C3533-84BF-4C3A-A24F-633AE2A7375F}" srcOrd="1" destOrd="0" presId="urn:microsoft.com/office/officeart/2005/8/layout/vProcess5"/>
    <dgm:cxn modelId="{C37248DD-23A5-43C5-B1CD-F33AB8E49D26}" type="presOf" srcId="{2084422A-37BD-4A7A-88DE-B60397F14FA8}" destId="{285614E2-257E-4FF3-9ED5-119D31EA8F7F}" srcOrd="0" destOrd="0" presId="urn:microsoft.com/office/officeart/2005/8/layout/vProcess5"/>
    <dgm:cxn modelId="{2BF971EB-FDED-4C99-BC8A-C4647BD0B09D}" type="presOf" srcId="{696FCA36-7F21-4680-A7B7-A506797B03C5}" destId="{B2D1C7AB-5C53-4573-8D99-05EC8B3FECE8}" srcOrd="0" destOrd="0" presId="urn:microsoft.com/office/officeart/2005/8/layout/vProcess5"/>
    <dgm:cxn modelId="{245498FB-54AF-4987-84EE-7D678AD5220B}" srcId="{9D10D820-BD14-46F2-866A-5035ABF2F33D}" destId="{D04F8DE8-6DE2-4A32-BF91-B0C5583411D5}" srcOrd="0" destOrd="0" parTransId="{FE879B98-5B70-4B7E-B05D-E340AB3F0958}" sibTransId="{EC1FE2D8-44FC-421E-BA0B-8143FB0B7295}"/>
    <dgm:cxn modelId="{73158E2F-8737-40D0-9139-1E2B4D509399}" type="presParOf" srcId="{ECCBC96F-4482-4930-B782-FED14437971A}" destId="{632F8C10-C142-496D-90D7-EBE8A76F42D7}" srcOrd="0" destOrd="0" presId="urn:microsoft.com/office/officeart/2005/8/layout/vProcess5"/>
    <dgm:cxn modelId="{E252159F-9EBF-4E3E-8320-1AE924FAC7D8}" type="presParOf" srcId="{ECCBC96F-4482-4930-B782-FED14437971A}" destId="{4C642FEF-4CDA-43D6-8368-CF0D13ABCE01}" srcOrd="1" destOrd="0" presId="urn:microsoft.com/office/officeart/2005/8/layout/vProcess5"/>
    <dgm:cxn modelId="{78BC37F4-FDE3-4DCD-B074-DC5CFE9797C6}" type="presParOf" srcId="{ECCBC96F-4482-4930-B782-FED14437971A}" destId="{B2D1C7AB-5C53-4573-8D99-05EC8B3FECE8}" srcOrd="2" destOrd="0" presId="urn:microsoft.com/office/officeart/2005/8/layout/vProcess5"/>
    <dgm:cxn modelId="{C807AA32-3C3E-47B2-9A05-AB40605B9E2D}" type="presParOf" srcId="{ECCBC96F-4482-4930-B782-FED14437971A}" destId="{285614E2-257E-4FF3-9ED5-119D31EA8F7F}" srcOrd="3" destOrd="0" presId="urn:microsoft.com/office/officeart/2005/8/layout/vProcess5"/>
    <dgm:cxn modelId="{BC2B36FF-77D3-4F98-B60F-4FF8FD1D2E24}" type="presParOf" srcId="{ECCBC96F-4482-4930-B782-FED14437971A}" destId="{15D3465F-0C3A-41B4-832F-7F3E703B412B}" srcOrd="4" destOrd="0" presId="urn:microsoft.com/office/officeart/2005/8/layout/vProcess5"/>
    <dgm:cxn modelId="{93C1E38D-47F4-4C75-B331-400C993A3469}" type="presParOf" srcId="{ECCBC96F-4482-4930-B782-FED14437971A}" destId="{80944580-2EF0-4AA7-A3C2-FCC244D99CBB}" srcOrd="5" destOrd="0" presId="urn:microsoft.com/office/officeart/2005/8/layout/vProcess5"/>
    <dgm:cxn modelId="{4EFB0FD4-A8E6-4FFB-A9EC-CBB03FC89269}" type="presParOf" srcId="{ECCBC96F-4482-4930-B782-FED14437971A}" destId="{050C3533-84BF-4C3A-A24F-633AE2A7375F}" srcOrd="6" destOrd="0" presId="urn:microsoft.com/office/officeart/2005/8/layout/vProcess5"/>
    <dgm:cxn modelId="{9D37A409-A58E-47D3-91B5-45367BD2CEAD}" type="presParOf" srcId="{ECCBC96F-4482-4930-B782-FED14437971A}" destId="{7A9B1ED0-AC53-4963-B2A5-814D33E309B3}" srcOrd="7" destOrd="0" presId="urn:microsoft.com/office/officeart/2005/8/layout/vProcess5"/>
    <dgm:cxn modelId="{45BA2551-8602-494C-86A2-E13867B74097}" type="presParOf" srcId="{ECCBC96F-4482-4930-B782-FED14437971A}" destId="{C144666B-3C2F-430A-A0B7-D9A8B76285B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06907F-B354-431E-8A34-6A553252772E}"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FEFA84CD-285E-4AF7-900F-77C1B6A586DD}">
      <dgm:prSet/>
      <dgm:spPr/>
      <dgm:t>
        <a:bodyPr/>
        <a:lstStyle/>
        <a:p>
          <a:pPr>
            <a:lnSpc>
              <a:spcPct val="100000"/>
            </a:lnSpc>
          </a:pPr>
          <a:r>
            <a:rPr lang="en-US"/>
            <a:t>1. Descriptive, Not Critical: Lists studies without </a:t>
          </a:r>
          <a:r>
            <a:rPr lang="en-US" err="1"/>
            <a:t>analysing</a:t>
          </a:r>
          <a:r>
            <a:rPr lang="en-US"/>
            <a:t> the methods, contexts or limitations.  </a:t>
          </a:r>
        </a:p>
      </dgm:t>
    </dgm:pt>
    <dgm:pt modelId="{B5959F6D-9E6E-413A-A59C-159B809A9353}" type="parTrans" cxnId="{7FB03EFC-B320-4E1B-A026-A23354EB91D1}">
      <dgm:prSet/>
      <dgm:spPr/>
      <dgm:t>
        <a:bodyPr/>
        <a:lstStyle/>
        <a:p>
          <a:endParaRPr lang="en-US"/>
        </a:p>
      </dgm:t>
    </dgm:pt>
    <dgm:pt modelId="{85A87CEA-C164-46F7-87F3-9C07FECAE2E4}" type="sibTrans" cxnId="{7FB03EFC-B320-4E1B-A026-A23354EB91D1}">
      <dgm:prSet/>
      <dgm:spPr/>
      <dgm:t>
        <a:bodyPr/>
        <a:lstStyle/>
        <a:p>
          <a:endParaRPr lang="en-US"/>
        </a:p>
      </dgm:t>
    </dgm:pt>
    <dgm:pt modelId="{65466978-09FF-4A6E-956F-7303D9F09602}">
      <dgm:prSet/>
      <dgm:spPr/>
      <dgm:t>
        <a:bodyPr/>
        <a:lstStyle/>
        <a:p>
          <a:pPr>
            <a:lnSpc>
              <a:spcPct val="100000"/>
            </a:lnSpc>
          </a:pPr>
          <a:r>
            <a:rPr lang="en-US"/>
            <a:t>2. No Synthesis: Fails to connect themes (e.g. workload, resilience, motivation) or show relationships between studies.  </a:t>
          </a:r>
        </a:p>
      </dgm:t>
    </dgm:pt>
    <dgm:pt modelId="{555E4E28-0DA8-40C2-A94E-238591655988}" type="parTrans" cxnId="{BF33EA1E-A454-4537-84A3-0D44E1910277}">
      <dgm:prSet/>
      <dgm:spPr/>
      <dgm:t>
        <a:bodyPr/>
        <a:lstStyle/>
        <a:p>
          <a:endParaRPr lang="en-US"/>
        </a:p>
      </dgm:t>
    </dgm:pt>
    <dgm:pt modelId="{91BD53A3-6AE8-43BB-A199-317FA1E52E00}" type="sibTrans" cxnId="{BF33EA1E-A454-4537-84A3-0D44E1910277}">
      <dgm:prSet/>
      <dgm:spPr/>
      <dgm:t>
        <a:bodyPr/>
        <a:lstStyle/>
        <a:p>
          <a:endParaRPr lang="en-US"/>
        </a:p>
      </dgm:t>
    </dgm:pt>
    <dgm:pt modelId="{C6D0FBC7-3A4F-4455-8E75-69E5EF907C55}">
      <dgm:prSet/>
      <dgm:spPr/>
      <dgm:t>
        <a:bodyPr/>
        <a:lstStyle/>
        <a:p>
          <a:pPr>
            <a:lnSpc>
              <a:spcPct val="100000"/>
            </a:lnSpc>
          </a:pPr>
          <a:r>
            <a:rPr lang="en-US"/>
            <a:t>3. Vague Language/</a:t>
          </a:r>
          <a:r>
            <a:rPr lang="en-US" err="1"/>
            <a:t>Overgeneralisation</a:t>
          </a:r>
          <a:r>
            <a:rPr lang="en-US"/>
            <a:t>: Uses phrases like "some say" which lack precision.  </a:t>
          </a:r>
        </a:p>
      </dgm:t>
    </dgm:pt>
    <dgm:pt modelId="{5647AC5C-6755-4F2E-A22A-A12FE7F65337}" type="parTrans" cxnId="{016EE8CB-0E84-41BA-9844-C69B41B541CD}">
      <dgm:prSet/>
      <dgm:spPr/>
      <dgm:t>
        <a:bodyPr/>
        <a:lstStyle/>
        <a:p>
          <a:endParaRPr lang="en-US"/>
        </a:p>
      </dgm:t>
    </dgm:pt>
    <dgm:pt modelId="{04FF8689-0544-43F9-967E-3487C6674B7D}" type="sibTrans" cxnId="{016EE8CB-0E84-41BA-9844-C69B41B541CD}">
      <dgm:prSet/>
      <dgm:spPr/>
      <dgm:t>
        <a:bodyPr/>
        <a:lstStyle/>
        <a:p>
          <a:endParaRPr lang="en-US"/>
        </a:p>
      </dgm:t>
    </dgm:pt>
    <dgm:pt modelId="{747C2720-AE66-4F4A-977A-2E184EFB24F3}">
      <dgm:prSet/>
      <dgm:spPr/>
      <dgm:t>
        <a:bodyPr/>
        <a:lstStyle/>
        <a:p>
          <a:pPr>
            <a:lnSpc>
              <a:spcPct val="100000"/>
            </a:lnSpc>
          </a:pPr>
          <a:r>
            <a:rPr lang="en-US"/>
            <a:t>4. No Gap Identification: Does not highlight missing areas in literature or position the research.  </a:t>
          </a:r>
        </a:p>
      </dgm:t>
    </dgm:pt>
    <dgm:pt modelId="{EA1B4DAA-8D6B-4A8F-99A4-A68A25B504D3}" type="parTrans" cxnId="{0EAEE94A-8B2C-4217-9052-5D5B363F02D8}">
      <dgm:prSet/>
      <dgm:spPr/>
      <dgm:t>
        <a:bodyPr/>
        <a:lstStyle/>
        <a:p>
          <a:endParaRPr lang="en-US"/>
        </a:p>
      </dgm:t>
    </dgm:pt>
    <dgm:pt modelId="{196201AD-2A51-46A4-AE78-75FDDB691ABD}" type="sibTrans" cxnId="{0EAEE94A-8B2C-4217-9052-5D5B363F02D8}">
      <dgm:prSet/>
      <dgm:spPr/>
      <dgm:t>
        <a:bodyPr/>
        <a:lstStyle/>
        <a:p>
          <a:endParaRPr lang="en-US"/>
        </a:p>
      </dgm:t>
    </dgm:pt>
    <dgm:pt modelId="{C9A37E9A-3DAA-4515-96ED-FF618295FF57}">
      <dgm:prSet/>
      <dgm:spPr/>
      <dgm:t>
        <a:bodyPr/>
        <a:lstStyle/>
        <a:p>
          <a:pPr>
            <a:lnSpc>
              <a:spcPct val="100000"/>
            </a:lnSpc>
          </a:pPr>
          <a:r>
            <a:rPr lang="en-US"/>
            <a:t>5. No Thematic </a:t>
          </a:r>
          <a:r>
            <a:rPr lang="en-US" err="1"/>
            <a:t>Organisation</a:t>
          </a:r>
          <a:r>
            <a:rPr lang="en-US"/>
            <a:t>: The studies are listed randomly without clear structure/connection.</a:t>
          </a:r>
        </a:p>
      </dgm:t>
    </dgm:pt>
    <dgm:pt modelId="{39AC06F5-A812-4FB6-9B35-C95AE0FE9153}" type="parTrans" cxnId="{9CE4BCC9-BC6B-4E42-831A-CBF4C160960D}">
      <dgm:prSet/>
      <dgm:spPr/>
      <dgm:t>
        <a:bodyPr/>
        <a:lstStyle/>
        <a:p>
          <a:endParaRPr lang="en-US"/>
        </a:p>
      </dgm:t>
    </dgm:pt>
    <dgm:pt modelId="{B1CE5CFE-1705-4E3B-BA68-260F960F1BBA}" type="sibTrans" cxnId="{9CE4BCC9-BC6B-4E42-831A-CBF4C160960D}">
      <dgm:prSet/>
      <dgm:spPr/>
      <dgm:t>
        <a:bodyPr/>
        <a:lstStyle/>
        <a:p>
          <a:endParaRPr lang="en-US"/>
        </a:p>
      </dgm:t>
    </dgm:pt>
    <dgm:pt modelId="{065DC290-945A-4E0C-80B1-EC6C1D536737}" type="pres">
      <dgm:prSet presAssocID="{9E06907F-B354-431E-8A34-6A553252772E}" presName="root" presStyleCnt="0">
        <dgm:presLayoutVars>
          <dgm:dir/>
          <dgm:resizeHandles val="exact"/>
        </dgm:presLayoutVars>
      </dgm:prSet>
      <dgm:spPr/>
    </dgm:pt>
    <dgm:pt modelId="{D1568F31-9303-4805-9503-36CC550E73DB}" type="pres">
      <dgm:prSet presAssocID="{FEFA84CD-285E-4AF7-900F-77C1B6A586DD}" presName="compNode" presStyleCnt="0"/>
      <dgm:spPr/>
    </dgm:pt>
    <dgm:pt modelId="{24BA4EF1-024E-4D87-972E-7A921789E301}" type="pres">
      <dgm:prSet presAssocID="{FEFA84CD-285E-4AF7-900F-77C1B6A586DD}" presName="bgRect" presStyleLbl="bgShp" presStyleIdx="0" presStyleCnt="5"/>
      <dgm:spPr/>
    </dgm:pt>
    <dgm:pt modelId="{1056A421-DBFB-426F-9CA9-C43F33C93DAC}" type="pres">
      <dgm:prSet presAssocID="{FEFA84CD-285E-4AF7-900F-77C1B6A586D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duation Cap"/>
        </a:ext>
      </dgm:extLst>
    </dgm:pt>
    <dgm:pt modelId="{24A3414A-5AAD-498B-9CB7-487132E7DD24}" type="pres">
      <dgm:prSet presAssocID="{FEFA84CD-285E-4AF7-900F-77C1B6A586DD}" presName="spaceRect" presStyleCnt="0"/>
      <dgm:spPr/>
    </dgm:pt>
    <dgm:pt modelId="{3E4054AC-6658-4705-A28A-8C9FB1ED3963}" type="pres">
      <dgm:prSet presAssocID="{FEFA84CD-285E-4AF7-900F-77C1B6A586DD}" presName="parTx" presStyleLbl="revTx" presStyleIdx="0" presStyleCnt="5">
        <dgm:presLayoutVars>
          <dgm:chMax val="0"/>
          <dgm:chPref val="0"/>
        </dgm:presLayoutVars>
      </dgm:prSet>
      <dgm:spPr/>
    </dgm:pt>
    <dgm:pt modelId="{97959770-6897-4D93-8623-32E9251F9057}" type="pres">
      <dgm:prSet presAssocID="{85A87CEA-C164-46F7-87F3-9C07FECAE2E4}" presName="sibTrans" presStyleCnt="0"/>
      <dgm:spPr/>
    </dgm:pt>
    <dgm:pt modelId="{9F633768-CD62-40E8-8DA6-C31462BF5ABB}" type="pres">
      <dgm:prSet presAssocID="{65466978-09FF-4A6E-956F-7303D9F09602}" presName="compNode" presStyleCnt="0"/>
      <dgm:spPr/>
    </dgm:pt>
    <dgm:pt modelId="{AE28503E-E51C-4341-A9EE-84C714167271}" type="pres">
      <dgm:prSet presAssocID="{65466978-09FF-4A6E-956F-7303D9F09602}" presName="bgRect" presStyleLbl="bgShp" presStyleIdx="1" presStyleCnt="5"/>
      <dgm:spPr/>
    </dgm:pt>
    <dgm:pt modelId="{BC575DDC-A61F-447C-BB7E-51C0CD22405E}" type="pres">
      <dgm:prSet presAssocID="{65466978-09FF-4A6E-956F-7303D9F0960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rrow Circle"/>
        </a:ext>
      </dgm:extLst>
    </dgm:pt>
    <dgm:pt modelId="{3B9CC480-AC17-4451-AAD4-1B80F072024D}" type="pres">
      <dgm:prSet presAssocID="{65466978-09FF-4A6E-956F-7303D9F09602}" presName="spaceRect" presStyleCnt="0"/>
      <dgm:spPr/>
    </dgm:pt>
    <dgm:pt modelId="{A80823BE-71EB-4EFF-BD23-9AFBB350AB1C}" type="pres">
      <dgm:prSet presAssocID="{65466978-09FF-4A6E-956F-7303D9F09602}" presName="parTx" presStyleLbl="revTx" presStyleIdx="1" presStyleCnt="5">
        <dgm:presLayoutVars>
          <dgm:chMax val="0"/>
          <dgm:chPref val="0"/>
        </dgm:presLayoutVars>
      </dgm:prSet>
      <dgm:spPr/>
    </dgm:pt>
    <dgm:pt modelId="{DB9F867D-C6C5-49D0-AD66-22D2A93319E2}" type="pres">
      <dgm:prSet presAssocID="{91BD53A3-6AE8-43BB-A199-317FA1E52E00}" presName="sibTrans" presStyleCnt="0"/>
      <dgm:spPr/>
    </dgm:pt>
    <dgm:pt modelId="{ACA3809C-C478-4250-9096-6F1D669D8762}" type="pres">
      <dgm:prSet presAssocID="{C6D0FBC7-3A4F-4455-8E75-69E5EF907C55}" presName="compNode" presStyleCnt="0"/>
      <dgm:spPr/>
    </dgm:pt>
    <dgm:pt modelId="{189E1CDE-8487-4E50-B98A-2EB9F656A31B}" type="pres">
      <dgm:prSet presAssocID="{C6D0FBC7-3A4F-4455-8E75-69E5EF907C55}" presName="bgRect" presStyleLbl="bgShp" presStyleIdx="2" presStyleCnt="5"/>
      <dgm:spPr/>
    </dgm:pt>
    <dgm:pt modelId="{CF12EC67-FAA1-42F8-8126-CCE79A700AF8}" type="pres">
      <dgm:prSet presAssocID="{C6D0FBC7-3A4F-4455-8E75-69E5EF907C5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CEEDFFDB-3D2A-4150-BBDD-8D10A2D90A57}" type="pres">
      <dgm:prSet presAssocID="{C6D0FBC7-3A4F-4455-8E75-69E5EF907C55}" presName="spaceRect" presStyleCnt="0"/>
      <dgm:spPr/>
    </dgm:pt>
    <dgm:pt modelId="{0923A243-1EDD-4357-ADA2-DAF4E193131D}" type="pres">
      <dgm:prSet presAssocID="{C6D0FBC7-3A4F-4455-8E75-69E5EF907C55}" presName="parTx" presStyleLbl="revTx" presStyleIdx="2" presStyleCnt="5">
        <dgm:presLayoutVars>
          <dgm:chMax val="0"/>
          <dgm:chPref val="0"/>
        </dgm:presLayoutVars>
      </dgm:prSet>
      <dgm:spPr/>
    </dgm:pt>
    <dgm:pt modelId="{5462DE24-96E0-4834-BEE4-B6E6511C6FED}" type="pres">
      <dgm:prSet presAssocID="{04FF8689-0544-43F9-967E-3487C6674B7D}" presName="sibTrans" presStyleCnt="0"/>
      <dgm:spPr/>
    </dgm:pt>
    <dgm:pt modelId="{2CA4353F-4B9D-41DC-A490-66D3BDD77D12}" type="pres">
      <dgm:prSet presAssocID="{747C2720-AE66-4F4A-977A-2E184EFB24F3}" presName="compNode" presStyleCnt="0"/>
      <dgm:spPr/>
    </dgm:pt>
    <dgm:pt modelId="{C087F188-C12B-49EF-9846-ED7061321873}" type="pres">
      <dgm:prSet presAssocID="{747C2720-AE66-4F4A-977A-2E184EFB24F3}" presName="bgRect" presStyleLbl="bgShp" presStyleIdx="3" presStyleCnt="5"/>
      <dgm:spPr/>
    </dgm:pt>
    <dgm:pt modelId="{613DE7B2-9A46-47FF-AF9B-17CCDA3C4462}" type="pres">
      <dgm:prSet presAssocID="{747C2720-AE66-4F4A-977A-2E184EFB24F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search"/>
        </a:ext>
      </dgm:extLst>
    </dgm:pt>
    <dgm:pt modelId="{E8E963C9-B652-41C2-87DE-6FB9859A46FB}" type="pres">
      <dgm:prSet presAssocID="{747C2720-AE66-4F4A-977A-2E184EFB24F3}" presName="spaceRect" presStyleCnt="0"/>
      <dgm:spPr/>
    </dgm:pt>
    <dgm:pt modelId="{A88D6DC3-CA2F-4948-84BA-99AE6CC36ACC}" type="pres">
      <dgm:prSet presAssocID="{747C2720-AE66-4F4A-977A-2E184EFB24F3}" presName="parTx" presStyleLbl="revTx" presStyleIdx="3" presStyleCnt="5">
        <dgm:presLayoutVars>
          <dgm:chMax val="0"/>
          <dgm:chPref val="0"/>
        </dgm:presLayoutVars>
      </dgm:prSet>
      <dgm:spPr/>
    </dgm:pt>
    <dgm:pt modelId="{67ECAB5A-5A2A-4275-9C29-04C6D9AE352D}" type="pres">
      <dgm:prSet presAssocID="{196201AD-2A51-46A4-AE78-75FDDB691ABD}" presName="sibTrans" presStyleCnt="0"/>
      <dgm:spPr/>
    </dgm:pt>
    <dgm:pt modelId="{37B9D78A-2697-4969-A10C-2242E58F133D}" type="pres">
      <dgm:prSet presAssocID="{C9A37E9A-3DAA-4515-96ED-FF618295FF57}" presName="compNode" presStyleCnt="0"/>
      <dgm:spPr/>
    </dgm:pt>
    <dgm:pt modelId="{FAC69BC5-7A54-4D9D-B146-1CE7082A45BA}" type="pres">
      <dgm:prSet presAssocID="{C9A37E9A-3DAA-4515-96ED-FF618295FF57}" presName="bgRect" presStyleLbl="bgShp" presStyleIdx="4" presStyleCnt="5"/>
      <dgm:spPr/>
    </dgm:pt>
    <dgm:pt modelId="{9B172907-F031-4C0D-A9BB-6C3E60092A6A}" type="pres">
      <dgm:prSet presAssocID="{C9A37E9A-3DAA-4515-96ED-FF618295FF5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96886FFF-B447-49A6-B2F2-9FD0F7322E4C}" type="pres">
      <dgm:prSet presAssocID="{C9A37E9A-3DAA-4515-96ED-FF618295FF57}" presName="spaceRect" presStyleCnt="0"/>
      <dgm:spPr/>
    </dgm:pt>
    <dgm:pt modelId="{B8680812-881C-4A39-A15C-F629C795922F}" type="pres">
      <dgm:prSet presAssocID="{C9A37E9A-3DAA-4515-96ED-FF618295FF57}" presName="parTx" presStyleLbl="revTx" presStyleIdx="4" presStyleCnt="5">
        <dgm:presLayoutVars>
          <dgm:chMax val="0"/>
          <dgm:chPref val="0"/>
        </dgm:presLayoutVars>
      </dgm:prSet>
      <dgm:spPr/>
    </dgm:pt>
  </dgm:ptLst>
  <dgm:cxnLst>
    <dgm:cxn modelId="{BF33EA1E-A454-4537-84A3-0D44E1910277}" srcId="{9E06907F-B354-431E-8A34-6A553252772E}" destId="{65466978-09FF-4A6E-956F-7303D9F09602}" srcOrd="1" destOrd="0" parTransId="{555E4E28-0DA8-40C2-A94E-238591655988}" sibTransId="{91BD53A3-6AE8-43BB-A199-317FA1E52E00}"/>
    <dgm:cxn modelId="{320D752E-E44D-4228-BCBC-2CB25BAFADA1}" type="presOf" srcId="{C6D0FBC7-3A4F-4455-8E75-69E5EF907C55}" destId="{0923A243-1EDD-4357-ADA2-DAF4E193131D}" srcOrd="0" destOrd="0" presId="urn:microsoft.com/office/officeart/2018/2/layout/IconVerticalSolidList"/>
    <dgm:cxn modelId="{0EAEE94A-8B2C-4217-9052-5D5B363F02D8}" srcId="{9E06907F-B354-431E-8A34-6A553252772E}" destId="{747C2720-AE66-4F4A-977A-2E184EFB24F3}" srcOrd="3" destOrd="0" parTransId="{EA1B4DAA-8D6B-4A8F-99A4-A68A25B504D3}" sibTransId="{196201AD-2A51-46A4-AE78-75FDDB691ABD}"/>
    <dgm:cxn modelId="{98940AA0-BA96-40A1-AD0C-1EF9A8C080DF}" type="presOf" srcId="{FEFA84CD-285E-4AF7-900F-77C1B6A586DD}" destId="{3E4054AC-6658-4705-A28A-8C9FB1ED3963}" srcOrd="0" destOrd="0" presId="urn:microsoft.com/office/officeart/2018/2/layout/IconVerticalSolidList"/>
    <dgm:cxn modelId="{E6B495B4-011B-4AE7-89EF-B0A3802F753C}" type="presOf" srcId="{65466978-09FF-4A6E-956F-7303D9F09602}" destId="{A80823BE-71EB-4EFF-BD23-9AFBB350AB1C}" srcOrd="0" destOrd="0" presId="urn:microsoft.com/office/officeart/2018/2/layout/IconVerticalSolidList"/>
    <dgm:cxn modelId="{9CE4BCC9-BC6B-4E42-831A-CBF4C160960D}" srcId="{9E06907F-B354-431E-8A34-6A553252772E}" destId="{C9A37E9A-3DAA-4515-96ED-FF618295FF57}" srcOrd="4" destOrd="0" parTransId="{39AC06F5-A812-4FB6-9B35-C95AE0FE9153}" sibTransId="{B1CE5CFE-1705-4E3B-BA68-260F960F1BBA}"/>
    <dgm:cxn modelId="{E391CDCB-F327-4E3E-87C2-B894DAF59360}" type="presOf" srcId="{747C2720-AE66-4F4A-977A-2E184EFB24F3}" destId="{A88D6DC3-CA2F-4948-84BA-99AE6CC36ACC}" srcOrd="0" destOrd="0" presId="urn:microsoft.com/office/officeart/2018/2/layout/IconVerticalSolidList"/>
    <dgm:cxn modelId="{016EE8CB-0E84-41BA-9844-C69B41B541CD}" srcId="{9E06907F-B354-431E-8A34-6A553252772E}" destId="{C6D0FBC7-3A4F-4455-8E75-69E5EF907C55}" srcOrd="2" destOrd="0" parTransId="{5647AC5C-6755-4F2E-A22A-A12FE7F65337}" sibTransId="{04FF8689-0544-43F9-967E-3487C6674B7D}"/>
    <dgm:cxn modelId="{848474E7-034B-4AA8-B410-B1886D7EC9DA}" type="presOf" srcId="{C9A37E9A-3DAA-4515-96ED-FF618295FF57}" destId="{B8680812-881C-4A39-A15C-F629C795922F}" srcOrd="0" destOrd="0" presId="urn:microsoft.com/office/officeart/2018/2/layout/IconVerticalSolidList"/>
    <dgm:cxn modelId="{FE3ECCFA-C22E-40CD-9853-C96A95548C61}" type="presOf" srcId="{9E06907F-B354-431E-8A34-6A553252772E}" destId="{065DC290-945A-4E0C-80B1-EC6C1D536737}" srcOrd="0" destOrd="0" presId="urn:microsoft.com/office/officeart/2018/2/layout/IconVerticalSolidList"/>
    <dgm:cxn modelId="{7FB03EFC-B320-4E1B-A026-A23354EB91D1}" srcId="{9E06907F-B354-431E-8A34-6A553252772E}" destId="{FEFA84CD-285E-4AF7-900F-77C1B6A586DD}" srcOrd="0" destOrd="0" parTransId="{B5959F6D-9E6E-413A-A59C-159B809A9353}" sibTransId="{85A87CEA-C164-46F7-87F3-9C07FECAE2E4}"/>
    <dgm:cxn modelId="{307C13CC-C741-4C23-889B-4B8BDCD93B72}" type="presParOf" srcId="{065DC290-945A-4E0C-80B1-EC6C1D536737}" destId="{D1568F31-9303-4805-9503-36CC550E73DB}" srcOrd="0" destOrd="0" presId="urn:microsoft.com/office/officeart/2018/2/layout/IconVerticalSolidList"/>
    <dgm:cxn modelId="{120212E6-9D01-4AD6-BC55-D4A126F4826D}" type="presParOf" srcId="{D1568F31-9303-4805-9503-36CC550E73DB}" destId="{24BA4EF1-024E-4D87-972E-7A921789E301}" srcOrd="0" destOrd="0" presId="urn:microsoft.com/office/officeart/2018/2/layout/IconVerticalSolidList"/>
    <dgm:cxn modelId="{2324165E-03FE-488F-AA47-28E8CD4FB05F}" type="presParOf" srcId="{D1568F31-9303-4805-9503-36CC550E73DB}" destId="{1056A421-DBFB-426F-9CA9-C43F33C93DAC}" srcOrd="1" destOrd="0" presId="urn:microsoft.com/office/officeart/2018/2/layout/IconVerticalSolidList"/>
    <dgm:cxn modelId="{A4B053B6-A61F-40C6-9B5C-CD18AAE97AE8}" type="presParOf" srcId="{D1568F31-9303-4805-9503-36CC550E73DB}" destId="{24A3414A-5AAD-498B-9CB7-487132E7DD24}" srcOrd="2" destOrd="0" presId="urn:microsoft.com/office/officeart/2018/2/layout/IconVerticalSolidList"/>
    <dgm:cxn modelId="{124C7FE9-1934-4913-BD0D-8298446F4912}" type="presParOf" srcId="{D1568F31-9303-4805-9503-36CC550E73DB}" destId="{3E4054AC-6658-4705-A28A-8C9FB1ED3963}" srcOrd="3" destOrd="0" presId="urn:microsoft.com/office/officeart/2018/2/layout/IconVerticalSolidList"/>
    <dgm:cxn modelId="{0F9BD067-9C54-419E-ACFE-1D4772F3E909}" type="presParOf" srcId="{065DC290-945A-4E0C-80B1-EC6C1D536737}" destId="{97959770-6897-4D93-8623-32E9251F9057}" srcOrd="1" destOrd="0" presId="urn:microsoft.com/office/officeart/2018/2/layout/IconVerticalSolidList"/>
    <dgm:cxn modelId="{E67F7246-63F2-4A26-B755-B90E94B65CE4}" type="presParOf" srcId="{065DC290-945A-4E0C-80B1-EC6C1D536737}" destId="{9F633768-CD62-40E8-8DA6-C31462BF5ABB}" srcOrd="2" destOrd="0" presId="urn:microsoft.com/office/officeart/2018/2/layout/IconVerticalSolidList"/>
    <dgm:cxn modelId="{EAB5B8D1-2C93-41F3-A5A4-B2BC663967C8}" type="presParOf" srcId="{9F633768-CD62-40E8-8DA6-C31462BF5ABB}" destId="{AE28503E-E51C-4341-A9EE-84C714167271}" srcOrd="0" destOrd="0" presId="urn:microsoft.com/office/officeart/2018/2/layout/IconVerticalSolidList"/>
    <dgm:cxn modelId="{77814ED6-F7F7-4D8A-A6FF-A29630C0BE09}" type="presParOf" srcId="{9F633768-CD62-40E8-8DA6-C31462BF5ABB}" destId="{BC575DDC-A61F-447C-BB7E-51C0CD22405E}" srcOrd="1" destOrd="0" presId="urn:microsoft.com/office/officeart/2018/2/layout/IconVerticalSolidList"/>
    <dgm:cxn modelId="{7B47D469-66AA-42BA-A1F0-3F66D68B6C51}" type="presParOf" srcId="{9F633768-CD62-40E8-8DA6-C31462BF5ABB}" destId="{3B9CC480-AC17-4451-AAD4-1B80F072024D}" srcOrd="2" destOrd="0" presId="urn:microsoft.com/office/officeart/2018/2/layout/IconVerticalSolidList"/>
    <dgm:cxn modelId="{4A826FE9-E0E3-4087-80EF-F103525A5945}" type="presParOf" srcId="{9F633768-CD62-40E8-8DA6-C31462BF5ABB}" destId="{A80823BE-71EB-4EFF-BD23-9AFBB350AB1C}" srcOrd="3" destOrd="0" presId="urn:microsoft.com/office/officeart/2018/2/layout/IconVerticalSolidList"/>
    <dgm:cxn modelId="{4F1291B7-A94A-4EE3-9CCE-794161C4B6DF}" type="presParOf" srcId="{065DC290-945A-4E0C-80B1-EC6C1D536737}" destId="{DB9F867D-C6C5-49D0-AD66-22D2A93319E2}" srcOrd="3" destOrd="0" presId="urn:microsoft.com/office/officeart/2018/2/layout/IconVerticalSolidList"/>
    <dgm:cxn modelId="{1B8EC3EC-3CA8-4A88-97A0-F9CE6858F8E6}" type="presParOf" srcId="{065DC290-945A-4E0C-80B1-EC6C1D536737}" destId="{ACA3809C-C478-4250-9096-6F1D669D8762}" srcOrd="4" destOrd="0" presId="urn:microsoft.com/office/officeart/2018/2/layout/IconVerticalSolidList"/>
    <dgm:cxn modelId="{9F0268F9-4732-4809-9329-A50D607671BE}" type="presParOf" srcId="{ACA3809C-C478-4250-9096-6F1D669D8762}" destId="{189E1CDE-8487-4E50-B98A-2EB9F656A31B}" srcOrd="0" destOrd="0" presId="urn:microsoft.com/office/officeart/2018/2/layout/IconVerticalSolidList"/>
    <dgm:cxn modelId="{D9A6B85D-03A4-488D-99B7-44D3C541AF53}" type="presParOf" srcId="{ACA3809C-C478-4250-9096-6F1D669D8762}" destId="{CF12EC67-FAA1-42F8-8126-CCE79A700AF8}" srcOrd="1" destOrd="0" presId="urn:microsoft.com/office/officeart/2018/2/layout/IconVerticalSolidList"/>
    <dgm:cxn modelId="{634B5A2A-2F1C-4F41-B483-51811860E172}" type="presParOf" srcId="{ACA3809C-C478-4250-9096-6F1D669D8762}" destId="{CEEDFFDB-3D2A-4150-BBDD-8D10A2D90A57}" srcOrd="2" destOrd="0" presId="urn:microsoft.com/office/officeart/2018/2/layout/IconVerticalSolidList"/>
    <dgm:cxn modelId="{0BE5F6C4-8D2E-4B54-82D5-E1398C79B58B}" type="presParOf" srcId="{ACA3809C-C478-4250-9096-6F1D669D8762}" destId="{0923A243-1EDD-4357-ADA2-DAF4E193131D}" srcOrd="3" destOrd="0" presId="urn:microsoft.com/office/officeart/2018/2/layout/IconVerticalSolidList"/>
    <dgm:cxn modelId="{1267F10E-BD68-4856-B5E6-7D3C9DF2DA94}" type="presParOf" srcId="{065DC290-945A-4E0C-80B1-EC6C1D536737}" destId="{5462DE24-96E0-4834-BEE4-B6E6511C6FED}" srcOrd="5" destOrd="0" presId="urn:microsoft.com/office/officeart/2018/2/layout/IconVerticalSolidList"/>
    <dgm:cxn modelId="{0C1983B9-E26F-4196-ACC3-E552CAA59A84}" type="presParOf" srcId="{065DC290-945A-4E0C-80B1-EC6C1D536737}" destId="{2CA4353F-4B9D-41DC-A490-66D3BDD77D12}" srcOrd="6" destOrd="0" presId="urn:microsoft.com/office/officeart/2018/2/layout/IconVerticalSolidList"/>
    <dgm:cxn modelId="{DFF64BB1-6E57-4179-AA97-658D9FCADBF0}" type="presParOf" srcId="{2CA4353F-4B9D-41DC-A490-66D3BDD77D12}" destId="{C087F188-C12B-49EF-9846-ED7061321873}" srcOrd="0" destOrd="0" presId="urn:microsoft.com/office/officeart/2018/2/layout/IconVerticalSolidList"/>
    <dgm:cxn modelId="{37DF114A-1D96-47B8-A5E4-A5C6061645E1}" type="presParOf" srcId="{2CA4353F-4B9D-41DC-A490-66D3BDD77D12}" destId="{613DE7B2-9A46-47FF-AF9B-17CCDA3C4462}" srcOrd="1" destOrd="0" presId="urn:microsoft.com/office/officeart/2018/2/layout/IconVerticalSolidList"/>
    <dgm:cxn modelId="{219B705A-1B4A-498E-B66C-4E0AE3B0307B}" type="presParOf" srcId="{2CA4353F-4B9D-41DC-A490-66D3BDD77D12}" destId="{E8E963C9-B652-41C2-87DE-6FB9859A46FB}" srcOrd="2" destOrd="0" presId="urn:microsoft.com/office/officeart/2018/2/layout/IconVerticalSolidList"/>
    <dgm:cxn modelId="{08D93226-4B21-4B75-AAE7-D4234F9AC777}" type="presParOf" srcId="{2CA4353F-4B9D-41DC-A490-66D3BDD77D12}" destId="{A88D6DC3-CA2F-4948-84BA-99AE6CC36ACC}" srcOrd="3" destOrd="0" presId="urn:microsoft.com/office/officeart/2018/2/layout/IconVerticalSolidList"/>
    <dgm:cxn modelId="{CD07133F-5C2D-43F1-9B89-EB990984A2DF}" type="presParOf" srcId="{065DC290-945A-4E0C-80B1-EC6C1D536737}" destId="{67ECAB5A-5A2A-4275-9C29-04C6D9AE352D}" srcOrd="7" destOrd="0" presId="urn:microsoft.com/office/officeart/2018/2/layout/IconVerticalSolidList"/>
    <dgm:cxn modelId="{D4C6621E-B967-4414-A6AC-13EFA95B7FE6}" type="presParOf" srcId="{065DC290-945A-4E0C-80B1-EC6C1D536737}" destId="{37B9D78A-2697-4969-A10C-2242E58F133D}" srcOrd="8" destOrd="0" presId="urn:microsoft.com/office/officeart/2018/2/layout/IconVerticalSolidList"/>
    <dgm:cxn modelId="{1C7E00D0-EAC7-4417-A319-98B622326399}" type="presParOf" srcId="{37B9D78A-2697-4969-A10C-2242E58F133D}" destId="{FAC69BC5-7A54-4D9D-B146-1CE7082A45BA}" srcOrd="0" destOrd="0" presId="urn:microsoft.com/office/officeart/2018/2/layout/IconVerticalSolidList"/>
    <dgm:cxn modelId="{5569A732-818F-4913-9362-28877C2C7A94}" type="presParOf" srcId="{37B9D78A-2697-4969-A10C-2242E58F133D}" destId="{9B172907-F031-4C0D-A9BB-6C3E60092A6A}" srcOrd="1" destOrd="0" presId="urn:microsoft.com/office/officeart/2018/2/layout/IconVerticalSolidList"/>
    <dgm:cxn modelId="{2DE9DFCF-B0F2-44B6-990D-DBF572C85586}" type="presParOf" srcId="{37B9D78A-2697-4969-A10C-2242E58F133D}" destId="{96886FFF-B447-49A6-B2F2-9FD0F7322E4C}" srcOrd="2" destOrd="0" presId="urn:microsoft.com/office/officeart/2018/2/layout/IconVerticalSolidList"/>
    <dgm:cxn modelId="{CB81E961-8857-42C5-B319-EE3280039F48}" type="presParOf" srcId="{37B9D78A-2697-4969-A10C-2242E58F133D}" destId="{B8680812-881C-4A39-A15C-F629C795922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E38053-C44A-4EF1-BE4C-1F971D838B1B}"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0B838DB9-55C4-4CFB-932A-B4EDED6C649D}">
      <dgm:prSet/>
      <dgm:spPr/>
      <dgm:t>
        <a:bodyPr/>
        <a:lstStyle/>
        <a:p>
          <a:pPr>
            <a:lnSpc>
              <a:spcPct val="100000"/>
            </a:lnSpc>
          </a:pPr>
          <a:r>
            <a:rPr lang="en-US"/>
            <a:t>1. Critical Analysis: Evaluates strengths (e.g. Day and Gu’s mixed-methods approach) and limitations (e.g. Herman et al.’s narrow focus).  </a:t>
          </a:r>
        </a:p>
      </dgm:t>
    </dgm:pt>
    <dgm:pt modelId="{4D3DF23B-5945-442B-A45B-C1017F1432AD}" type="parTrans" cxnId="{7538BA1E-52F6-42AD-8FC6-DAEAB52FE88E}">
      <dgm:prSet/>
      <dgm:spPr/>
      <dgm:t>
        <a:bodyPr/>
        <a:lstStyle/>
        <a:p>
          <a:endParaRPr lang="en-US"/>
        </a:p>
      </dgm:t>
    </dgm:pt>
    <dgm:pt modelId="{5292A2F9-F874-458B-B2DF-85F744B1DF5C}" type="sibTrans" cxnId="{7538BA1E-52F6-42AD-8FC6-DAEAB52FE88E}">
      <dgm:prSet/>
      <dgm:spPr/>
      <dgm:t>
        <a:bodyPr/>
        <a:lstStyle/>
        <a:p>
          <a:endParaRPr lang="en-US"/>
        </a:p>
      </dgm:t>
    </dgm:pt>
    <dgm:pt modelId="{43E03D54-1CE9-4F8C-8E3F-75380AEA7F96}">
      <dgm:prSet/>
      <dgm:spPr/>
      <dgm:t>
        <a:bodyPr/>
        <a:lstStyle/>
        <a:p>
          <a:pPr>
            <a:lnSpc>
              <a:spcPct val="100000"/>
            </a:lnSpc>
          </a:pPr>
          <a:r>
            <a:rPr lang="en-US"/>
            <a:t>2. Synthesis: Connects major themes like workload, resilience, and motivation to build a cohesive narrative.  </a:t>
          </a:r>
        </a:p>
      </dgm:t>
    </dgm:pt>
    <dgm:pt modelId="{2F391BD6-7A99-4034-9119-38E7BA39C5B0}" type="parTrans" cxnId="{6314722F-6010-4725-9763-CA5680CF1CCD}">
      <dgm:prSet/>
      <dgm:spPr/>
      <dgm:t>
        <a:bodyPr/>
        <a:lstStyle/>
        <a:p>
          <a:endParaRPr lang="en-US"/>
        </a:p>
      </dgm:t>
    </dgm:pt>
    <dgm:pt modelId="{335DC95E-2539-48DB-8391-5C289754CD48}" type="sibTrans" cxnId="{6314722F-6010-4725-9763-CA5680CF1CCD}">
      <dgm:prSet/>
      <dgm:spPr/>
      <dgm:t>
        <a:bodyPr/>
        <a:lstStyle/>
        <a:p>
          <a:endParaRPr lang="en-US"/>
        </a:p>
      </dgm:t>
    </dgm:pt>
    <dgm:pt modelId="{3A758DFB-FB39-483C-A630-2153515301B2}">
      <dgm:prSet/>
      <dgm:spPr/>
      <dgm:t>
        <a:bodyPr/>
        <a:lstStyle/>
        <a:p>
          <a:pPr>
            <a:lnSpc>
              <a:spcPct val="100000"/>
            </a:lnSpc>
          </a:pPr>
          <a:r>
            <a:rPr lang="en-US"/>
            <a:t>3. Clear Structure: Moves from stressors to resilience to motivation, culminating in a gap.</a:t>
          </a:r>
        </a:p>
      </dgm:t>
    </dgm:pt>
    <dgm:pt modelId="{8C01DFC9-0D3B-4CE1-B9E4-B1BAB784CB6C}" type="parTrans" cxnId="{39737A19-6016-4C5B-B175-5754E8F42D57}">
      <dgm:prSet/>
      <dgm:spPr/>
      <dgm:t>
        <a:bodyPr/>
        <a:lstStyle/>
        <a:p>
          <a:endParaRPr lang="en-US"/>
        </a:p>
      </dgm:t>
    </dgm:pt>
    <dgm:pt modelId="{8937CCEF-9104-4DBA-B760-0B697920DCDD}" type="sibTrans" cxnId="{39737A19-6016-4C5B-B175-5754E8F42D57}">
      <dgm:prSet/>
      <dgm:spPr/>
      <dgm:t>
        <a:bodyPr/>
        <a:lstStyle/>
        <a:p>
          <a:endParaRPr lang="en-US"/>
        </a:p>
      </dgm:t>
    </dgm:pt>
    <dgm:pt modelId="{5350ADA6-B3A1-4E5E-8A4C-7EB3C5A0E6D1}">
      <dgm:prSet/>
      <dgm:spPr/>
      <dgm:t>
        <a:bodyPr/>
        <a:lstStyle/>
        <a:p>
          <a:pPr>
            <a:lnSpc>
              <a:spcPct val="100000"/>
            </a:lnSpc>
          </a:pPr>
          <a:r>
            <a:rPr lang="en-US"/>
            <a:t>4. Gap Identification: Identifies a lack of research on cultural contexts and positions future research.  </a:t>
          </a:r>
        </a:p>
      </dgm:t>
    </dgm:pt>
    <dgm:pt modelId="{6E5A5651-A0E4-4B78-8D56-9E8C774ED5B4}" type="parTrans" cxnId="{0959DAB5-C2C1-4E9B-9019-8188574A834B}">
      <dgm:prSet/>
      <dgm:spPr/>
      <dgm:t>
        <a:bodyPr/>
        <a:lstStyle/>
        <a:p>
          <a:endParaRPr lang="en-US"/>
        </a:p>
      </dgm:t>
    </dgm:pt>
    <dgm:pt modelId="{DB028886-DCEF-40F2-A9B2-7ABA225E598C}" type="sibTrans" cxnId="{0959DAB5-C2C1-4E9B-9019-8188574A834B}">
      <dgm:prSet/>
      <dgm:spPr/>
      <dgm:t>
        <a:bodyPr/>
        <a:lstStyle/>
        <a:p>
          <a:endParaRPr lang="en-US"/>
        </a:p>
      </dgm:t>
    </dgm:pt>
    <dgm:pt modelId="{DA919253-EFD0-4B37-87EA-7B023A3AEB0F}">
      <dgm:prSet/>
      <dgm:spPr/>
      <dgm:t>
        <a:bodyPr/>
        <a:lstStyle/>
        <a:p>
          <a:pPr>
            <a:lnSpc>
              <a:spcPct val="100000"/>
            </a:lnSpc>
          </a:pPr>
          <a:r>
            <a:rPr lang="en-US"/>
            <a:t>5. Academic Tone: Uses precise language and evidence-based arguments.</a:t>
          </a:r>
        </a:p>
      </dgm:t>
    </dgm:pt>
    <dgm:pt modelId="{646D83B1-D7C6-4969-8A54-A9FA57F02EB9}" type="parTrans" cxnId="{3CECBB12-4302-470A-85D6-18F33FF04F70}">
      <dgm:prSet/>
      <dgm:spPr/>
      <dgm:t>
        <a:bodyPr/>
        <a:lstStyle/>
        <a:p>
          <a:endParaRPr lang="en-US"/>
        </a:p>
      </dgm:t>
    </dgm:pt>
    <dgm:pt modelId="{CE17FE60-A326-496F-95B1-BFB6520D7774}" type="sibTrans" cxnId="{3CECBB12-4302-470A-85D6-18F33FF04F70}">
      <dgm:prSet/>
      <dgm:spPr/>
      <dgm:t>
        <a:bodyPr/>
        <a:lstStyle/>
        <a:p>
          <a:endParaRPr lang="en-US"/>
        </a:p>
      </dgm:t>
    </dgm:pt>
    <dgm:pt modelId="{A780E362-C0B8-4C10-83A4-0FC7DC146467}" type="pres">
      <dgm:prSet presAssocID="{DAE38053-C44A-4EF1-BE4C-1F971D838B1B}" presName="root" presStyleCnt="0">
        <dgm:presLayoutVars>
          <dgm:dir/>
          <dgm:resizeHandles val="exact"/>
        </dgm:presLayoutVars>
      </dgm:prSet>
      <dgm:spPr/>
    </dgm:pt>
    <dgm:pt modelId="{29205CD3-AFF1-446B-8399-308C64B1463A}" type="pres">
      <dgm:prSet presAssocID="{0B838DB9-55C4-4CFB-932A-B4EDED6C649D}" presName="compNode" presStyleCnt="0"/>
      <dgm:spPr/>
    </dgm:pt>
    <dgm:pt modelId="{B29EB3B6-5650-4713-89BF-12950A4EB9D2}" type="pres">
      <dgm:prSet presAssocID="{0B838DB9-55C4-4CFB-932A-B4EDED6C649D}" presName="bgRect" presStyleLbl="bgShp" presStyleIdx="0" presStyleCnt="5"/>
      <dgm:spPr/>
    </dgm:pt>
    <dgm:pt modelId="{2B641B83-C5A4-40D3-8F60-9C90A8F30D6E}" type="pres">
      <dgm:prSet presAssocID="{0B838DB9-55C4-4CFB-932A-B4EDED6C649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94468822-BF6C-4C9E-8730-1935C32CC29B}" type="pres">
      <dgm:prSet presAssocID="{0B838DB9-55C4-4CFB-932A-B4EDED6C649D}" presName="spaceRect" presStyleCnt="0"/>
      <dgm:spPr/>
    </dgm:pt>
    <dgm:pt modelId="{D53029F6-8491-44E9-9830-19DA42B90684}" type="pres">
      <dgm:prSet presAssocID="{0B838DB9-55C4-4CFB-932A-B4EDED6C649D}" presName="parTx" presStyleLbl="revTx" presStyleIdx="0" presStyleCnt="5">
        <dgm:presLayoutVars>
          <dgm:chMax val="0"/>
          <dgm:chPref val="0"/>
        </dgm:presLayoutVars>
      </dgm:prSet>
      <dgm:spPr/>
    </dgm:pt>
    <dgm:pt modelId="{78EB760C-CC95-4B63-8679-4CE387325A5C}" type="pres">
      <dgm:prSet presAssocID="{5292A2F9-F874-458B-B2DF-85F744B1DF5C}" presName="sibTrans" presStyleCnt="0"/>
      <dgm:spPr/>
    </dgm:pt>
    <dgm:pt modelId="{9EF5CBF3-960F-4E11-997F-1E3385ED0417}" type="pres">
      <dgm:prSet presAssocID="{43E03D54-1CE9-4F8C-8E3F-75380AEA7F96}" presName="compNode" presStyleCnt="0"/>
      <dgm:spPr/>
    </dgm:pt>
    <dgm:pt modelId="{25ABA879-342C-4E15-BF95-2B80DAFD76C9}" type="pres">
      <dgm:prSet presAssocID="{43E03D54-1CE9-4F8C-8E3F-75380AEA7F96}" presName="bgRect" presStyleLbl="bgShp" presStyleIdx="1" presStyleCnt="5"/>
      <dgm:spPr/>
    </dgm:pt>
    <dgm:pt modelId="{9E7462C0-8ACB-4BAF-98A6-6E8C0FAC4645}" type="pres">
      <dgm:prSet presAssocID="{43E03D54-1CE9-4F8C-8E3F-75380AEA7F9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twork"/>
        </a:ext>
      </dgm:extLst>
    </dgm:pt>
    <dgm:pt modelId="{6A5C5236-162C-4B42-A1C7-FE29F148D9A6}" type="pres">
      <dgm:prSet presAssocID="{43E03D54-1CE9-4F8C-8E3F-75380AEA7F96}" presName="spaceRect" presStyleCnt="0"/>
      <dgm:spPr/>
    </dgm:pt>
    <dgm:pt modelId="{FC83918C-397A-4A8F-BABC-9B44B3352CED}" type="pres">
      <dgm:prSet presAssocID="{43E03D54-1CE9-4F8C-8E3F-75380AEA7F96}" presName="parTx" presStyleLbl="revTx" presStyleIdx="1" presStyleCnt="5">
        <dgm:presLayoutVars>
          <dgm:chMax val="0"/>
          <dgm:chPref val="0"/>
        </dgm:presLayoutVars>
      </dgm:prSet>
      <dgm:spPr/>
    </dgm:pt>
    <dgm:pt modelId="{0E8C41FC-3849-43C7-AF78-1F9C59D71F9F}" type="pres">
      <dgm:prSet presAssocID="{335DC95E-2539-48DB-8391-5C289754CD48}" presName="sibTrans" presStyleCnt="0"/>
      <dgm:spPr/>
    </dgm:pt>
    <dgm:pt modelId="{09ACBAB8-04F8-4AD4-A29F-82E21D2FD666}" type="pres">
      <dgm:prSet presAssocID="{3A758DFB-FB39-483C-A630-2153515301B2}" presName="compNode" presStyleCnt="0"/>
      <dgm:spPr/>
    </dgm:pt>
    <dgm:pt modelId="{426D94C2-41C5-4C8F-B583-9F0997750E3E}" type="pres">
      <dgm:prSet presAssocID="{3A758DFB-FB39-483C-A630-2153515301B2}" presName="bgRect" presStyleLbl="bgShp" presStyleIdx="2" presStyleCnt="5"/>
      <dgm:spPr/>
    </dgm:pt>
    <dgm:pt modelId="{79C3B24B-BDA9-4C2B-8526-D60530DECD3B}" type="pres">
      <dgm:prSet presAssocID="{3A758DFB-FB39-483C-A630-2153515301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ning"/>
        </a:ext>
      </dgm:extLst>
    </dgm:pt>
    <dgm:pt modelId="{352BEA01-1957-4E5A-8CD9-E347AA01AB99}" type="pres">
      <dgm:prSet presAssocID="{3A758DFB-FB39-483C-A630-2153515301B2}" presName="spaceRect" presStyleCnt="0"/>
      <dgm:spPr/>
    </dgm:pt>
    <dgm:pt modelId="{A83215E3-B1BB-41C7-B9D8-07CC6ABB1AA3}" type="pres">
      <dgm:prSet presAssocID="{3A758DFB-FB39-483C-A630-2153515301B2}" presName="parTx" presStyleLbl="revTx" presStyleIdx="2" presStyleCnt="5">
        <dgm:presLayoutVars>
          <dgm:chMax val="0"/>
          <dgm:chPref val="0"/>
        </dgm:presLayoutVars>
      </dgm:prSet>
      <dgm:spPr/>
    </dgm:pt>
    <dgm:pt modelId="{D365BFCA-23B4-47FF-A438-08B08C47A2E6}" type="pres">
      <dgm:prSet presAssocID="{8937CCEF-9104-4DBA-B760-0B697920DCDD}" presName="sibTrans" presStyleCnt="0"/>
      <dgm:spPr/>
    </dgm:pt>
    <dgm:pt modelId="{99AAB1C3-78BC-4E77-AE2A-D5DA01A4C320}" type="pres">
      <dgm:prSet presAssocID="{5350ADA6-B3A1-4E5E-8A4C-7EB3C5A0E6D1}" presName="compNode" presStyleCnt="0"/>
      <dgm:spPr/>
    </dgm:pt>
    <dgm:pt modelId="{46FE8F48-315F-499C-84DA-F3F020881813}" type="pres">
      <dgm:prSet presAssocID="{5350ADA6-B3A1-4E5E-8A4C-7EB3C5A0E6D1}" presName="bgRect" presStyleLbl="bgShp" presStyleIdx="3" presStyleCnt="5"/>
      <dgm:spPr/>
    </dgm:pt>
    <dgm:pt modelId="{33AD323A-F675-4466-BE69-213951A3E6CD}" type="pres">
      <dgm:prSet presAssocID="{5350ADA6-B3A1-4E5E-8A4C-7EB3C5A0E6D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search"/>
        </a:ext>
      </dgm:extLst>
    </dgm:pt>
    <dgm:pt modelId="{03B4DBA9-1D94-4D69-A795-B1B5986DDB5E}" type="pres">
      <dgm:prSet presAssocID="{5350ADA6-B3A1-4E5E-8A4C-7EB3C5A0E6D1}" presName="spaceRect" presStyleCnt="0"/>
      <dgm:spPr/>
    </dgm:pt>
    <dgm:pt modelId="{7997E02E-E6E5-450E-A36E-7D1B1E2933BE}" type="pres">
      <dgm:prSet presAssocID="{5350ADA6-B3A1-4E5E-8A4C-7EB3C5A0E6D1}" presName="parTx" presStyleLbl="revTx" presStyleIdx="3" presStyleCnt="5">
        <dgm:presLayoutVars>
          <dgm:chMax val="0"/>
          <dgm:chPref val="0"/>
        </dgm:presLayoutVars>
      </dgm:prSet>
      <dgm:spPr/>
    </dgm:pt>
    <dgm:pt modelId="{E14479C5-25F8-4349-B287-A34DBB4FF16C}" type="pres">
      <dgm:prSet presAssocID="{DB028886-DCEF-40F2-A9B2-7ABA225E598C}" presName="sibTrans" presStyleCnt="0"/>
      <dgm:spPr/>
    </dgm:pt>
    <dgm:pt modelId="{5C361916-75BF-4C75-B693-BB906172300E}" type="pres">
      <dgm:prSet presAssocID="{DA919253-EFD0-4B37-87EA-7B023A3AEB0F}" presName="compNode" presStyleCnt="0"/>
      <dgm:spPr/>
    </dgm:pt>
    <dgm:pt modelId="{6EE6204A-EA3D-4665-8745-D2C14667ECC2}" type="pres">
      <dgm:prSet presAssocID="{DA919253-EFD0-4B37-87EA-7B023A3AEB0F}" presName="bgRect" presStyleLbl="bgShp" presStyleIdx="4" presStyleCnt="5"/>
      <dgm:spPr/>
    </dgm:pt>
    <dgm:pt modelId="{B5657438-E97B-47FE-8D96-63EDD38A1425}" type="pres">
      <dgm:prSet presAssocID="{DA919253-EFD0-4B37-87EA-7B023A3AEB0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Quotation Mark"/>
        </a:ext>
      </dgm:extLst>
    </dgm:pt>
    <dgm:pt modelId="{DFF46372-AD1B-4BCE-BA00-404612DCF4D9}" type="pres">
      <dgm:prSet presAssocID="{DA919253-EFD0-4B37-87EA-7B023A3AEB0F}" presName="spaceRect" presStyleCnt="0"/>
      <dgm:spPr/>
    </dgm:pt>
    <dgm:pt modelId="{857FFE58-35BA-4608-9911-B14E75FCD22C}" type="pres">
      <dgm:prSet presAssocID="{DA919253-EFD0-4B37-87EA-7B023A3AEB0F}" presName="parTx" presStyleLbl="revTx" presStyleIdx="4" presStyleCnt="5">
        <dgm:presLayoutVars>
          <dgm:chMax val="0"/>
          <dgm:chPref val="0"/>
        </dgm:presLayoutVars>
      </dgm:prSet>
      <dgm:spPr/>
    </dgm:pt>
  </dgm:ptLst>
  <dgm:cxnLst>
    <dgm:cxn modelId="{3CECBB12-4302-470A-85D6-18F33FF04F70}" srcId="{DAE38053-C44A-4EF1-BE4C-1F971D838B1B}" destId="{DA919253-EFD0-4B37-87EA-7B023A3AEB0F}" srcOrd="4" destOrd="0" parTransId="{646D83B1-D7C6-4969-8A54-A9FA57F02EB9}" sibTransId="{CE17FE60-A326-496F-95B1-BFB6520D7774}"/>
    <dgm:cxn modelId="{2E63A618-4143-4CB7-9812-B4397F65AA18}" type="presOf" srcId="{5350ADA6-B3A1-4E5E-8A4C-7EB3C5A0E6D1}" destId="{7997E02E-E6E5-450E-A36E-7D1B1E2933BE}" srcOrd="0" destOrd="0" presId="urn:microsoft.com/office/officeart/2018/2/layout/IconVerticalSolidList"/>
    <dgm:cxn modelId="{A2440119-1674-4EDB-B717-EB96E65AD042}" type="presOf" srcId="{DAE38053-C44A-4EF1-BE4C-1F971D838B1B}" destId="{A780E362-C0B8-4C10-83A4-0FC7DC146467}" srcOrd="0" destOrd="0" presId="urn:microsoft.com/office/officeart/2018/2/layout/IconVerticalSolidList"/>
    <dgm:cxn modelId="{39737A19-6016-4C5B-B175-5754E8F42D57}" srcId="{DAE38053-C44A-4EF1-BE4C-1F971D838B1B}" destId="{3A758DFB-FB39-483C-A630-2153515301B2}" srcOrd="2" destOrd="0" parTransId="{8C01DFC9-0D3B-4CE1-B9E4-B1BAB784CB6C}" sibTransId="{8937CCEF-9104-4DBA-B760-0B697920DCDD}"/>
    <dgm:cxn modelId="{7538BA1E-52F6-42AD-8FC6-DAEAB52FE88E}" srcId="{DAE38053-C44A-4EF1-BE4C-1F971D838B1B}" destId="{0B838DB9-55C4-4CFB-932A-B4EDED6C649D}" srcOrd="0" destOrd="0" parTransId="{4D3DF23B-5945-442B-A45B-C1017F1432AD}" sibTransId="{5292A2F9-F874-458B-B2DF-85F744B1DF5C}"/>
    <dgm:cxn modelId="{6314722F-6010-4725-9763-CA5680CF1CCD}" srcId="{DAE38053-C44A-4EF1-BE4C-1F971D838B1B}" destId="{43E03D54-1CE9-4F8C-8E3F-75380AEA7F96}" srcOrd="1" destOrd="0" parTransId="{2F391BD6-7A99-4034-9119-38E7BA39C5B0}" sibTransId="{335DC95E-2539-48DB-8391-5C289754CD48}"/>
    <dgm:cxn modelId="{39F1B74C-F3F7-45D9-93D2-1C398454C429}" type="presOf" srcId="{43E03D54-1CE9-4F8C-8E3F-75380AEA7F96}" destId="{FC83918C-397A-4A8F-BABC-9B44B3352CED}" srcOrd="0" destOrd="0" presId="urn:microsoft.com/office/officeart/2018/2/layout/IconVerticalSolidList"/>
    <dgm:cxn modelId="{ADC37F5A-D95C-4A9E-9984-5ED6D68ED4AF}" type="presOf" srcId="{3A758DFB-FB39-483C-A630-2153515301B2}" destId="{A83215E3-B1BB-41C7-B9D8-07CC6ABB1AA3}" srcOrd="0" destOrd="0" presId="urn:microsoft.com/office/officeart/2018/2/layout/IconVerticalSolidList"/>
    <dgm:cxn modelId="{B7E7B0B5-D2A6-4064-9E28-639D73EB2C6A}" type="presOf" srcId="{0B838DB9-55C4-4CFB-932A-B4EDED6C649D}" destId="{D53029F6-8491-44E9-9830-19DA42B90684}" srcOrd="0" destOrd="0" presId="urn:microsoft.com/office/officeart/2018/2/layout/IconVerticalSolidList"/>
    <dgm:cxn modelId="{0959DAB5-C2C1-4E9B-9019-8188574A834B}" srcId="{DAE38053-C44A-4EF1-BE4C-1F971D838B1B}" destId="{5350ADA6-B3A1-4E5E-8A4C-7EB3C5A0E6D1}" srcOrd="3" destOrd="0" parTransId="{6E5A5651-A0E4-4B78-8D56-9E8C774ED5B4}" sibTransId="{DB028886-DCEF-40F2-A9B2-7ABA225E598C}"/>
    <dgm:cxn modelId="{53D4A6E6-7715-4268-8C56-48E57C55D007}" type="presOf" srcId="{DA919253-EFD0-4B37-87EA-7B023A3AEB0F}" destId="{857FFE58-35BA-4608-9911-B14E75FCD22C}" srcOrd="0" destOrd="0" presId="urn:microsoft.com/office/officeart/2018/2/layout/IconVerticalSolidList"/>
    <dgm:cxn modelId="{6DED6576-CFBC-4657-9740-11D5EBB00220}" type="presParOf" srcId="{A780E362-C0B8-4C10-83A4-0FC7DC146467}" destId="{29205CD3-AFF1-446B-8399-308C64B1463A}" srcOrd="0" destOrd="0" presId="urn:microsoft.com/office/officeart/2018/2/layout/IconVerticalSolidList"/>
    <dgm:cxn modelId="{FF3D4842-A7F8-4535-AE65-88F3A83A8633}" type="presParOf" srcId="{29205CD3-AFF1-446B-8399-308C64B1463A}" destId="{B29EB3B6-5650-4713-89BF-12950A4EB9D2}" srcOrd="0" destOrd="0" presId="urn:microsoft.com/office/officeart/2018/2/layout/IconVerticalSolidList"/>
    <dgm:cxn modelId="{FC42F270-0AAA-4727-99A0-2DFF5D5582D1}" type="presParOf" srcId="{29205CD3-AFF1-446B-8399-308C64B1463A}" destId="{2B641B83-C5A4-40D3-8F60-9C90A8F30D6E}" srcOrd="1" destOrd="0" presId="urn:microsoft.com/office/officeart/2018/2/layout/IconVerticalSolidList"/>
    <dgm:cxn modelId="{86B4222D-0BB0-495F-B4DF-B22835BB60F0}" type="presParOf" srcId="{29205CD3-AFF1-446B-8399-308C64B1463A}" destId="{94468822-BF6C-4C9E-8730-1935C32CC29B}" srcOrd="2" destOrd="0" presId="urn:microsoft.com/office/officeart/2018/2/layout/IconVerticalSolidList"/>
    <dgm:cxn modelId="{D0CEE931-81C4-45C4-93DB-66F9B4C0833A}" type="presParOf" srcId="{29205CD3-AFF1-446B-8399-308C64B1463A}" destId="{D53029F6-8491-44E9-9830-19DA42B90684}" srcOrd="3" destOrd="0" presId="urn:microsoft.com/office/officeart/2018/2/layout/IconVerticalSolidList"/>
    <dgm:cxn modelId="{69F5884A-BA7D-4857-8B35-EE6CBC3D7CE1}" type="presParOf" srcId="{A780E362-C0B8-4C10-83A4-0FC7DC146467}" destId="{78EB760C-CC95-4B63-8679-4CE387325A5C}" srcOrd="1" destOrd="0" presId="urn:microsoft.com/office/officeart/2018/2/layout/IconVerticalSolidList"/>
    <dgm:cxn modelId="{64C85A6B-13DA-46E3-B464-E58330070A41}" type="presParOf" srcId="{A780E362-C0B8-4C10-83A4-0FC7DC146467}" destId="{9EF5CBF3-960F-4E11-997F-1E3385ED0417}" srcOrd="2" destOrd="0" presId="urn:microsoft.com/office/officeart/2018/2/layout/IconVerticalSolidList"/>
    <dgm:cxn modelId="{47200348-2A74-4CF4-BF95-F12B521652D2}" type="presParOf" srcId="{9EF5CBF3-960F-4E11-997F-1E3385ED0417}" destId="{25ABA879-342C-4E15-BF95-2B80DAFD76C9}" srcOrd="0" destOrd="0" presId="urn:microsoft.com/office/officeart/2018/2/layout/IconVerticalSolidList"/>
    <dgm:cxn modelId="{80F2D07D-51C8-4615-B926-8E0089C7F98E}" type="presParOf" srcId="{9EF5CBF3-960F-4E11-997F-1E3385ED0417}" destId="{9E7462C0-8ACB-4BAF-98A6-6E8C0FAC4645}" srcOrd="1" destOrd="0" presId="urn:microsoft.com/office/officeart/2018/2/layout/IconVerticalSolidList"/>
    <dgm:cxn modelId="{29F0CECB-BCA1-4B94-AE78-F54A5F9909BD}" type="presParOf" srcId="{9EF5CBF3-960F-4E11-997F-1E3385ED0417}" destId="{6A5C5236-162C-4B42-A1C7-FE29F148D9A6}" srcOrd="2" destOrd="0" presId="urn:microsoft.com/office/officeart/2018/2/layout/IconVerticalSolidList"/>
    <dgm:cxn modelId="{30DC9C01-9F05-4609-A77B-33132E57BB41}" type="presParOf" srcId="{9EF5CBF3-960F-4E11-997F-1E3385ED0417}" destId="{FC83918C-397A-4A8F-BABC-9B44B3352CED}" srcOrd="3" destOrd="0" presId="urn:microsoft.com/office/officeart/2018/2/layout/IconVerticalSolidList"/>
    <dgm:cxn modelId="{A9AB6934-5980-4324-802E-CF33F18E7071}" type="presParOf" srcId="{A780E362-C0B8-4C10-83A4-0FC7DC146467}" destId="{0E8C41FC-3849-43C7-AF78-1F9C59D71F9F}" srcOrd="3" destOrd="0" presId="urn:microsoft.com/office/officeart/2018/2/layout/IconVerticalSolidList"/>
    <dgm:cxn modelId="{35703669-8A85-4B14-A3AB-ADEC4A3FCF32}" type="presParOf" srcId="{A780E362-C0B8-4C10-83A4-0FC7DC146467}" destId="{09ACBAB8-04F8-4AD4-A29F-82E21D2FD666}" srcOrd="4" destOrd="0" presId="urn:microsoft.com/office/officeart/2018/2/layout/IconVerticalSolidList"/>
    <dgm:cxn modelId="{2B2CC705-6D7D-4768-AB4D-B46FF7463605}" type="presParOf" srcId="{09ACBAB8-04F8-4AD4-A29F-82E21D2FD666}" destId="{426D94C2-41C5-4C8F-B583-9F0997750E3E}" srcOrd="0" destOrd="0" presId="urn:microsoft.com/office/officeart/2018/2/layout/IconVerticalSolidList"/>
    <dgm:cxn modelId="{7AB35FA7-FBCB-4C14-801B-96466D7C325C}" type="presParOf" srcId="{09ACBAB8-04F8-4AD4-A29F-82E21D2FD666}" destId="{79C3B24B-BDA9-4C2B-8526-D60530DECD3B}" srcOrd="1" destOrd="0" presId="urn:microsoft.com/office/officeart/2018/2/layout/IconVerticalSolidList"/>
    <dgm:cxn modelId="{BFC6DA7D-CE4D-416A-AFAB-BC6E456F8F9A}" type="presParOf" srcId="{09ACBAB8-04F8-4AD4-A29F-82E21D2FD666}" destId="{352BEA01-1957-4E5A-8CD9-E347AA01AB99}" srcOrd="2" destOrd="0" presId="urn:microsoft.com/office/officeart/2018/2/layout/IconVerticalSolidList"/>
    <dgm:cxn modelId="{C9C6C56D-3F71-47A2-B222-1D69E1FA2669}" type="presParOf" srcId="{09ACBAB8-04F8-4AD4-A29F-82E21D2FD666}" destId="{A83215E3-B1BB-41C7-B9D8-07CC6ABB1AA3}" srcOrd="3" destOrd="0" presId="urn:microsoft.com/office/officeart/2018/2/layout/IconVerticalSolidList"/>
    <dgm:cxn modelId="{8D4CA373-65F2-4735-8B66-4D01DF2656F9}" type="presParOf" srcId="{A780E362-C0B8-4C10-83A4-0FC7DC146467}" destId="{D365BFCA-23B4-47FF-A438-08B08C47A2E6}" srcOrd="5" destOrd="0" presId="urn:microsoft.com/office/officeart/2018/2/layout/IconVerticalSolidList"/>
    <dgm:cxn modelId="{D8D44125-64A5-4C7E-A88F-AD8E02A598FA}" type="presParOf" srcId="{A780E362-C0B8-4C10-83A4-0FC7DC146467}" destId="{99AAB1C3-78BC-4E77-AE2A-D5DA01A4C320}" srcOrd="6" destOrd="0" presId="urn:microsoft.com/office/officeart/2018/2/layout/IconVerticalSolidList"/>
    <dgm:cxn modelId="{82D4F62E-2A60-4192-830F-FBEAB1DC2908}" type="presParOf" srcId="{99AAB1C3-78BC-4E77-AE2A-D5DA01A4C320}" destId="{46FE8F48-315F-499C-84DA-F3F020881813}" srcOrd="0" destOrd="0" presId="urn:microsoft.com/office/officeart/2018/2/layout/IconVerticalSolidList"/>
    <dgm:cxn modelId="{6D341BB7-79E1-4ADF-ABED-A8F4CF8B33EC}" type="presParOf" srcId="{99AAB1C3-78BC-4E77-AE2A-D5DA01A4C320}" destId="{33AD323A-F675-4466-BE69-213951A3E6CD}" srcOrd="1" destOrd="0" presId="urn:microsoft.com/office/officeart/2018/2/layout/IconVerticalSolidList"/>
    <dgm:cxn modelId="{72EF5E54-A0A0-46BF-B152-0B7E66531837}" type="presParOf" srcId="{99AAB1C3-78BC-4E77-AE2A-D5DA01A4C320}" destId="{03B4DBA9-1D94-4D69-A795-B1B5986DDB5E}" srcOrd="2" destOrd="0" presId="urn:microsoft.com/office/officeart/2018/2/layout/IconVerticalSolidList"/>
    <dgm:cxn modelId="{27AF272A-D7C7-448B-A1DC-939C9AED9860}" type="presParOf" srcId="{99AAB1C3-78BC-4E77-AE2A-D5DA01A4C320}" destId="{7997E02E-E6E5-450E-A36E-7D1B1E2933BE}" srcOrd="3" destOrd="0" presId="urn:microsoft.com/office/officeart/2018/2/layout/IconVerticalSolidList"/>
    <dgm:cxn modelId="{7AF92835-9605-447F-B160-EA8EA3C7A8E1}" type="presParOf" srcId="{A780E362-C0B8-4C10-83A4-0FC7DC146467}" destId="{E14479C5-25F8-4349-B287-A34DBB4FF16C}" srcOrd="7" destOrd="0" presId="urn:microsoft.com/office/officeart/2018/2/layout/IconVerticalSolidList"/>
    <dgm:cxn modelId="{F7E39936-1081-4060-A061-C8F35EF7C045}" type="presParOf" srcId="{A780E362-C0B8-4C10-83A4-0FC7DC146467}" destId="{5C361916-75BF-4C75-B693-BB906172300E}" srcOrd="8" destOrd="0" presId="urn:microsoft.com/office/officeart/2018/2/layout/IconVerticalSolidList"/>
    <dgm:cxn modelId="{0F696368-759D-4885-9DA6-463A1B66AE9C}" type="presParOf" srcId="{5C361916-75BF-4C75-B693-BB906172300E}" destId="{6EE6204A-EA3D-4665-8745-D2C14667ECC2}" srcOrd="0" destOrd="0" presId="urn:microsoft.com/office/officeart/2018/2/layout/IconVerticalSolidList"/>
    <dgm:cxn modelId="{41D70660-C648-449B-BB5C-E7D2B8D9971E}" type="presParOf" srcId="{5C361916-75BF-4C75-B693-BB906172300E}" destId="{B5657438-E97B-47FE-8D96-63EDD38A1425}" srcOrd="1" destOrd="0" presId="urn:microsoft.com/office/officeart/2018/2/layout/IconVerticalSolidList"/>
    <dgm:cxn modelId="{52712D5C-D618-441B-A0C6-6DDA65BE475B}" type="presParOf" srcId="{5C361916-75BF-4C75-B693-BB906172300E}" destId="{DFF46372-AD1B-4BCE-BA00-404612DCF4D9}" srcOrd="2" destOrd="0" presId="urn:microsoft.com/office/officeart/2018/2/layout/IconVerticalSolidList"/>
    <dgm:cxn modelId="{75DC8C82-9CF1-4AF3-8142-2772B840F56D}" type="presParOf" srcId="{5C361916-75BF-4C75-B693-BB906172300E}" destId="{857FFE58-35BA-4608-9911-B14E75FCD2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0C130C-9940-4222-8F2E-11A71CA1B8F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10CD893-628B-4808-91EB-0C7983C335E7}">
      <dgm:prSet custT="1"/>
      <dgm:spPr/>
      <dgm:t>
        <a:bodyPr/>
        <a:lstStyle/>
        <a:p>
          <a:pPr>
            <a:lnSpc>
              <a:spcPct val="100000"/>
            </a:lnSpc>
          </a:pPr>
          <a:r>
            <a:rPr lang="en-US" sz="2800" dirty="0"/>
            <a:t>What does ‘</a:t>
          </a:r>
          <a:r>
            <a:rPr lang="en-US" sz="2800" dirty="0">
              <a:highlight>
                <a:srgbClr val="FFFF00"/>
              </a:highlight>
            </a:rPr>
            <a:t>being critical</a:t>
          </a:r>
          <a:r>
            <a:rPr lang="en-US" sz="2800" dirty="0"/>
            <a:t>’ mean in academic studies?</a:t>
          </a:r>
        </a:p>
      </dgm:t>
    </dgm:pt>
    <dgm:pt modelId="{A0F9B8EA-21C0-4C8C-BF39-5EC30C2B948F}" type="parTrans" cxnId="{9288A465-007C-41BB-A82E-375C945FC43C}">
      <dgm:prSet/>
      <dgm:spPr/>
      <dgm:t>
        <a:bodyPr/>
        <a:lstStyle/>
        <a:p>
          <a:endParaRPr lang="en-US"/>
        </a:p>
      </dgm:t>
    </dgm:pt>
    <dgm:pt modelId="{5030A288-7CF5-4BF5-9350-ACE71CD474BB}" type="sibTrans" cxnId="{9288A465-007C-41BB-A82E-375C945FC43C}">
      <dgm:prSet/>
      <dgm:spPr/>
      <dgm:t>
        <a:bodyPr/>
        <a:lstStyle/>
        <a:p>
          <a:endParaRPr lang="en-US"/>
        </a:p>
      </dgm:t>
    </dgm:pt>
    <dgm:pt modelId="{5DAED2DC-1D51-4D3E-9B55-5F29430FDAFC}">
      <dgm:prSet custT="1"/>
      <dgm:spPr/>
      <dgm:t>
        <a:bodyPr/>
        <a:lstStyle/>
        <a:p>
          <a:pPr>
            <a:lnSpc>
              <a:spcPct val="100000"/>
            </a:lnSpc>
          </a:pPr>
          <a:r>
            <a:rPr lang="en-US" sz="2400" dirty="0"/>
            <a:t>How do I know when I’ve read enough to cover a theme in my literature review?</a:t>
          </a:r>
        </a:p>
      </dgm:t>
    </dgm:pt>
    <dgm:pt modelId="{D035670B-A3E2-473A-9683-431D84930C9A}" type="parTrans" cxnId="{EF09399B-2E0A-4CCA-A3CB-6D2DEB188792}">
      <dgm:prSet/>
      <dgm:spPr/>
      <dgm:t>
        <a:bodyPr/>
        <a:lstStyle/>
        <a:p>
          <a:endParaRPr lang="en-US"/>
        </a:p>
      </dgm:t>
    </dgm:pt>
    <dgm:pt modelId="{0408F296-562F-45DF-AF48-C2CB8614C5C9}" type="sibTrans" cxnId="{EF09399B-2E0A-4CCA-A3CB-6D2DEB188792}">
      <dgm:prSet/>
      <dgm:spPr/>
      <dgm:t>
        <a:bodyPr/>
        <a:lstStyle/>
        <a:p>
          <a:endParaRPr lang="en-US"/>
        </a:p>
      </dgm:t>
    </dgm:pt>
    <dgm:pt modelId="{FDA16D39-385A-4454-BE33-9561BCB00604}" type="pres">
      <dgm:prSet presAssocID="{6C0C130C-9940-4222-8F2E-11A71CA1B8F2}" presName="root" presStyleCnt="0">
        <dgm:presLayoutVars>
          <dgm:dir/>
          <dgm:resizeHandles val="exact"/>
        </dgm:presLayoutVars>
      </dgm:prSet>
      <dgm:spPr/>
    </dgm:pt>
    <dgm:pt modelId="{528573CB-B024-4736-9BFD-71499F0A067E}" type="pres">
      <dgm:prSet presAssocID="{D10CD893-628B-4808-91EB-0C7983C335E7}" presName="compNode" presStyleCnt="0"/>
      <dgm:spPr/>
    </dgm:pt>
    <dgm:pt modelId="{597A8F87-6BA1-4842-A91E-B3A43C201E9A}" type="pres">
      <dgm:prSet presAssocID="{D10CD893-628B-4808-91EB-0C7983C335E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duation Cap"/>
        </a:ext>
      </dgm:extLst>
    </dgm:pt>
    <dgm:pt modelId="{5D6425FF-0581-40FA-8902-B7AFE6840056}" type="pres">
      <dgm:prSet presAssocID="{D10CD893-628B-4808-91EB-0C7983C335E7}" presName="spaceRect" presStyleCnt="0"/>
      <dgm:spPr/>
    </dgm:pt>
    <dgm:pt modelId="{7EFB9BA5-0A11-4B25-9E33-78B68E51CF0E}" type="pres">
      <dgm:prSet presAssocID="{D10CD893-628B-4808-91EB-0C7983C335E7}" presName="textRect" presStyleLbl="revTx" presStyleIdx="0" presStyleCnt="2">
        <dgm:presLayoutVars>
          <dgm:chMax val="1"/>
          <dgm:chPref val="1"/>
        </dgm:presLayoutVars>
      </dgm:prSet>
      <dgm:spPr/>
    </dgm:pt>
    <dgm:pt modelId="{5EA02684-1640-4D06-BC16-27E0D2DAC51B}" type="pres">
      <dgm:prSet presAssocID="{5030A288-7CF5-4BF5-9350-ACE71CD474BB}" presName="sibTrans" presStyleCnt="0"/>
      <dgm:spPr/>
    </dgm:pt>
    <dgm:pt modelId="{101F7C5C-290C-4E52-A7AA-49571BC17CFA}" type="pres">
      <dgm:prSet presAssocID="{5DAED2DC-1D51-4D3E-9B55-5F29430FDAFC}" presName="compNode" presStyleCnt="0"/>
      <dgm:spPr/>
    </dgm:pt>
    <dgm:pt modelId="{6E3D7D14-93CF-4043-8A58-89599A344AB0}" type="pres">
      <dgm:prSet presAssocID="{5DAED2DC-1D51-4D3E-9B55-5F29430FDAF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95F59595-7F6D-469E-8C1C-E2E1CB9CBB2B}" type="pres">
      <dgm:prSet presAssocID="{5DAED2DC-1D51-4D3E-9B55-5F29430FDAFC}" presName="spaceRect" presStyleCnt="0"/>
      <dgm:spPr/>
    </dgm:pt>
    <dgm:pt modelId="{79D18161-43E0-41EC-A568-6AC170BD69C4}" type="pres">
      <dgm:prSet presAssocID="{5DAED2DC-1D51-4D3E-9B55-5F29430FDAFC}" presName="textRect" presStyleLbl="revTx" presStyleIdx="1" presStyleCnt="2">
        <dgm:presLayoutVars>
          <dgm:chMax val="1"/>
          <dgm:chPref val="1"/>
        </dgm:presLayoutVars>
      </dgm:prSet>
      <dgm:spPr/>
    </dgm:pt>
  </dgm:ptLst>
  <dgm:cxnLst>
    <dgm:cxn modelId="{9288A465-007C-41BB-A82E-375C945FC43C}" srcId="{6C0C130C-9940-4222-8F2E-11A71CA1B8F2}" destId="{D10CD893-628B-4808-91EB-0C7983C335E7}" srcOrd="0" destOrd="0" parTransId="{A0F9B8EA-21C0-4C8C-BF39-5EC30C2B948F}" sibTransId="{5030A288-7CF5-4BF5-9350-ACE71CD474BB}"/>
    <dgm:cxn modelId="{F6E3BE6E-C0ED-4E41-AB70-7762456748B3}" type="presOf" srcId="{D10CD893-628B-4808-91EB-0C7983C335E7}" destId="{7EFB9BA5-0A11-4B25-9E33-78B68E51CF0E}" srcOrd="0" destOrd="0" presId="urn:microsoft.com/office/officeart/2018/2/layout/IconLabelList"/>
    <dgm:cxn modelId="{48AF0E5A-A5DD-4FA8-8DD5-D26921EAA960}" type="presOf" srcId="{6C0C130C-9940-4222-8F2E-11A71CA1B8F2}" destId="{FDA16D39-385A-4454-BE33-9561BCB00604}" srcOrd="0" destOrd="0" presId="urn:microsoft.com/office/officeart/2018/2/layout/IconLabelList"/>
    <dgm:cxn modelId="{0A526E7F-746A-4FDC-BBBB-F403B67E66F8}" type="presOf" srcId="{5DAED2DC-1D51-4D3E-9B55-5F29430FDAFC}" destId="{79D18161-43E0-41EC-A568-6AC170BD69C4}" srcOrd="0" destOrd="0" presId="urn:microsoft.com/office/officeart/2018/2/layout/IconLabelList"/>
    <dgm:cxn modelId="{EF09399B-2E0A-4CCA-A3CB-6D2DEB188792}" srcId="{6C0C130C-9940-4222-8F2E-11A71CA1B8F2}" destId="{5DAED2DC-1D51-4D3E-9B55-5F29430FDAFC}" srcOrd="1" destOrd="0" parTransId="{D035670B-A3E2-473A-9683-431D84930C9A}" sibTransId="{0408F296-562F-45DF-AF48-C2CB8614C5C9}"/>
    <dgm:cxn modelId="{C625E569-F5FE-41D2-A719-D77DEE1C43D1}" type="presParOf" srcId="{FDA16D39-385A-4454-BE33-9561BCB00604}" destId="{528573CB-B024-4736-9BFD-71499F0A067E}" srcOrd="0" destOrd="0" presId="urn:microsoft.com/office/officeart/2018/2/layout/IconLabelList"/>
    <dgm:cxn modelId="{104E9967-E9FB-4045-A030-FD9E94A0DAF0}" type="presParOf" srcId="{528573CB-B024-4736-9BFD-71499F0A067E}" destId="{597A8F87-6BA1-4842-A91E-B3A43C201E9A}" srcOrd="0" destOrd="0" presId="urn:microsoft.com/office/officeart/2018/2/layout/IconLabelList"/>
    <dgm:cxn modelId="{8CD0AA8F-D0C7-4BE0-A27D-47DB686DBC36}" type="presParOf" srcId="{528573CB-B024-4736-9BFD-71499F0A067E}" destId="{5D6425FF-0581-40FA-8902-B7AFE6840056}" srcOrd="1" destOrd="0" presId="urn:microsoft.com/office/officeart/2018/2/layout/IconLabelList"/>
    <dgm:cxn modelId="{46906568-8F6A-46E1-A2E4-8E058991F7EC}" type="presParOf" srcId="{528573CB-B024-4736-9BFD-71499F0A067E}" destId="{7EFB9BA5-0A11-4B25-9E33-78B68E51CF0E}" srcOrd="2" destOrd="0" presId="urn:microsoft.com/office/officeart/2018/2/layout/IconLabelList"/>
    <dgm:cxn modelId="{17BD15CE-12FB-4CAB-97C4-9FF0C842660A}" type="presParOf" srcId="{FDA16D39-385A-4454-BE33-9561BCB00604}" destId="{5EA02684-1640-4D06-BC16-27E0D2DAC51B}" srcOrd="1" destOrd="0" presId="urn:microsoft.com/office/officeart/2018/2/layout/IconLabelList"/>
    <dgm:cxn modelId="{28CFD836-A254-4E0F-9E15-7A80398C41F4}" type="presParOf" srcId="{FDA16D39-385A-4454-BE33-9561BCB00604}" destId="{101F7C5C-290C-4E52-A7AA-49571BC17CFA}" srcOrd="2" destOrd="0" presId="urn:microsoft.com/office/officeart/2018/2/layout/IconLabelList"/>
    <dgm:cxn modelId="{A5391FA2-E3FB-4F61-BE3D-4B3B9EA15771}" type="presParOf" srcId="{101F7C5C-290C-4E52-A7AA-49571BC17CFA}" destId="{6E3D7D14-93CF-4043-8A58-89599A344AB0}" srcOrd="0" destOrd="0" presId="urn:microsoft.com/office/officeart/2018/2/layout/IconLabelList"/>
    <dgm:cxn modelId="{0E74A5B1-72B7-4294-B401-B162FE364F37}" type="presParOf" srcId="{101F7C5C-290C-4E52-A7AA-49571BC17CFA}" destId="{95F59595-7F6D-469E-8C1C-E2E1CB9CBB2B}" srcOrd="1" destOrd="0" presId="urn:microsoft.com/office/officeart/2018/2/layout/IconLabelList"/>
    <dgm:cxn modelId="{1A29FBE8-E8C2-44E5-8E1D-C79CCFF81608}" type="presParOf" srcId="{101F7C5C-290C-4E52-A7AA-49571BC17CFA}" destId="{79D18161-43E0-41EC-A568-6AC170BD69C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01A648-CBD4-42D7-8201-9C7984B093F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0310A40-021F-48B8-99D0-14ABD862A438}">
      <dgm:prSet custT="1"/>
      <dgm:spPr/>
      <dgm:t>
        <a:bodyPr/>
        <a:lstStyle/>
        <a:p>
          <a:pPr>
            <a:lnSpc>
              <a:spcPct val="100000"/>
            </a:lnSpc>
          </a:pPr>
          <a:r>
            <a:rPr lang="en-US" sz="2000" b="0" i="0"/>
            <a:t>What perspectives, </a:t>
          </a:r>
          <a:r>
            <a:rPr lang="en-US" sz="2000" b="0" i="0">
              <a:highlight>
                <a:srgbClr val="FFFF00"/>
              </a:highlight>
            </a:rPr>
            <a:t>themes</a:t>
          </a:r>
          <a:r>
            <a:rPr lang="en-US" sz="2000" b="0" i="0"/>
            <a:t>, or findings have I noticed in the research I have read? What are the </a:t>
          </a:r>
          <a:r>
            <a:rPr lang="en-US" sz="2000" b="0" i="0">
              <a:highlight>
                <a:srgbClr val="FFFF00"/>
              </a:highlight>
            </a:rPr>
            <a:t>trends</a:t>
          </a:r>
          <a:r>
            <a:rPr lang="en-US" sz="2000" b="0" i="0"/>
            <a:t>?</a:t>
          </a:r>
          <a:endParaRPr lang="en-US" sz="2000"/>
        </a:p>
      </dgm:t>
    </dgm:pt>
    <dgm:pt modelId="{CDA9A09C-45B5-4585-AA73-AC7B792963DA}" type="parTrans" cxnId="{F633DBA4-ECD8-4461-9771-9FC36249AAFB}">
      <dgm:prSet/>
      <dgm:spPr/>
      <dgm:t>
        <a:bodyPr/>
        <a:lstStyle/>
        <a:p>
          <a:endParaRPr lang="en-US"/>
        </a:p>
      </dgm:t>
    </dgm:pt>
    <dgm:pt modelId="{FBE5B149-447C-4405-8757-513E382D52C3}" type="sibTrans" cxnId="{F633DBA4-ECD8-4461-9771-9FC36249AAFB}">
      <dgm:prSet/>
      <dgm:spPr/>
      <dgm:t>
        <a:bodyPr/>
        <a:lstStyle/>
        <a:p>
          <a:pPr>
            <a:lnSpc>
              <a:spcPct val="100000"/>
            </a:lnSpc>
          </a:pPr>
          <a:endParaRPr lang="en-US"/>
        </a:p>
      </dgm:t>
    </dgm:pt>
    <dgm:pt modelId="{C3B45478-D399-49AD-A426-EA248A65630D}">
      <dgm:prSet custT="1"/>
      <dgm:spPr/>
      <dgm:t>
        <a:bodyPr/>
        <a:lstStyle/>
        <a:p>
          <a:pPr>
            <a:lnSpc>
              <a:spcPct val="100000"/>
            </a:lnSpc>
          </a:pPr>
          <a:r>
            <a:rPr lang="en-US" sz="2000" b="0" i="0"/>
            <a:t>How do individual studies or sources </a:t>
          </a:r>
          <a:r>
            <a:rPr lang="en-US" sz="2000" b="0" i="0">
              <a:highlight>
                <a:srgbClr val="FFFF00"/>
              </a:highlight>
            </a:rPr>
            <a:t>confirm or dispute </a:t>
          </a:r>
          <a:r>
            <a:rPr lang="en-US" sz="2000" b="0" i="0"/>
            <a:t>others’ findings? How can I group the research?</a:t>
          </a:r>
          <a:endParaRPr lang="en-US" sz="2000"/>
        </a:p>
      </dgm:t>
    </dgm:pt>
    <dgm:pt modelId="{1D1EC5DD-189A-436A-932E-F78CCC268063}" type="parTrans" cxnId="{849DE494-A7BC-4962-B908-80828A61928A}">
      <dgm:prSet/>
      <dgm:spPr/>
      <dgm:t>
        <a:bodyPr/>
        <a:lstStyle/>
        <a:p>
          <a:endParaRPr lang="en-US"/>
        </a:p>
      </dgm:t>
    </dgm:pt>
    <dgm:pt modelId="{BBC5C772-6F0C-4527-9BF9-870955F55C67}" type="sibTrans" cxnId="{849DE494-A7BC-4962-B908-80828A61928A}">
      <dgm:prSet/>
      <dgm:spPr/>
      <dgm:t>
        <a:bodyPr/>
        <a:lstStyle/>
        <a:p>
          <a:pPr>
            <a:lnSpc>
              <a:spcPct val="100000"/>
            </a:lnSpc>
          </a:pPr>
          <a:endParaRPr lang="en-US"/>
        </a:p>
      </dgm:t>
    </dgm:pt>
    <dgm:pt modelId="{93E21290-7832-4E7E-A05B-572FF7B634F8}">
      <dgm:prSet custT="1"/>
      <dgm:spPr/>
      <dgm:t>
        <a:bodyPr/>
        <a:lstStyle/>
        <a:p>
          <a:pPr>
            <a:lnSpc>
              <a:spcPct val="100000"/>
            </a:lnSpc>
          </a:pPr>
          <a:r>
            <a:rPr lang="en-US" sz="2000" b="0" i="0"/>
            <a:t>What are the </a:t>
          </a:r>
          <a:r>
            <a:rPr lang="en-US" sz="2000" b="0" i="0">
              <a:highlight>
                <a:srgbClr val="FFFF00"/>
              </a:highlight>
            </a:rPr>
            <a:t>strengths</a:t>
          </a:r>
          <a:r>
            <a:rPr lang="en-US" sz="2000" b="0" i="0"/>
            <a:t> and </a:t>
          </a:r>
          <a:r>
            <a:rPr lang="en-US" sz="2000" b="0" i="0">
              <a:highlight>
                <a:srgbClr val="FFFF00"/>
              </a:highlight>
            </a:rPr>
            <a:t>limitations</a:t>
          </a:r>
          <a:r>
            <a:rPr lang="en-US" sz="2000" b="0" i="0"/>
            <a:t> of previous studies? Where are the </a:t>
          </a:r>
          <a:r>
            <a:rPr lang="en-US" sz="2000" b="0" i="0">
              <a:highlight>
                <a:srgbClr val="FFFF00"/>
              </a:highlight>
            </a:rPr>
            <a:t>gaps</a:t>
          </a:r>
          <a:r>
            <a:rPr lang="en-US" sz="2000" b="0" i="0"/>
            <a:t> in the research?</a:t>
          </a:r>
          <a:endParaRPr lang="en-US" sz="2000"/>
        </a:p>
      </dgm:t>
    </dgm:pt>
    <dgm:pt modelId="{614F24EF-96B5-4830-B38A-1DE8B69B5E66}" type="parTrans" cxnId="{95FC3E78-61D2-4049-BEE6-3502AF037E24}">
      <dgm:prSet/>
      <dgm:spPr/>
      <dgm:t>
        <a:bodyPr/>
        <a:lstStyle/>
        <a:p>
          <a:endParaRPr lang="en-US"/>
        </a:p>
      </dgm:t>
    </dgm:pt>
    <dgm:pt modelId="{844F6581-1DCC-441A-ADAE-D9C959980E09}" type="sibTrans" cxnId="{95FC3E78-61D2-4049-BEE6-3502AF037E24}">
      <dgm:prSet/>
      <dgm:spPr/>
      <dgm:t>
        <a:bodyPr/>
        <a:lstStyle/>
        <a:p>
          <a:pPr>
            <a:lnSpc>
              <a:spcPct val="100000"/>
            </a:lnSpc>
          </a:pPr>
          <a:endParaRPr lang="en-US"/>
        </a:p>
      </dgm:t>
    </dgm:pt>
    <dgm:pt modelId="{A008ED22-7512-49DC-94BF-3D70B59CAB19}">
      <dgm:prSet custT="1"/>
      <dgm:spPr/>
      <dgm:t>
        <a:bodyPr/>
        <a:lstStyle/>
        <a:p>
          <a:pPr>
            <a:lnSpc>
              <a:spcPct val="100000"/>
            </a:lnSpc>
          </a:pPr>
          <a:r>
            <a:rPr lang="en-US" sz="2000" b="0" i="0"/>
            <a:t>What are the </a:t>
          </a:r>
          <a:r>
            <a:rPr lang="en-US" sz="2000" b="0" i="0">
              <a:highlight>
                <a:srgbClr val="FFFF00"/>
              </a:highlight>
            </a:rPr>
            <a:t>implications</a:t>
          </a:r>
          <a:r>
            <a:rPr lang="en-US" sz="2000" b="0" i="0"/>
            <a:t> of these studies? What are the </a:t>
          </a:r>
          <a:r>
            <a:rPr lang="en-US" sz="2000" b="0" i="0">
              <a:highlight>
                <a:srgbClr val="FFFF00"/>
              </a:highlight>
            </a:rPr>
            <a:t>areas that need further research</a:t>
          </a:r>
          <a:r>
            <a:rPr lang="en-US" sz="2000" b="0" i="0"/>
            <a:t>?</a:t>
          </a:r>
          <a:endParaRPr lang="en-US" sz="2000"/>
        </a:p>
      </dgm:t>
    </dgm:pt>
    <dgm:pt modelId="{83EECF97-3AAB-4CE4-9E67-C3385ED87772}" type="parTrans" cxnId="{C979558A-98A9-46C4-A84C-5C10F15D9A3A}">
      <dgm:prSet/>
      <dgm:spPr/>
      <dgm:t>
        <a:bodyPr/>
        <a:lstStyle/>
        <a:p>
          <a:endParaRPr lang="en-US"/>
        </a:p>
      </dgm:t>
    </dgm:pt>
    <dgm:pt modelId="{787A0C04-672D-4C5E-928E-C6B383F01DC8}" type="sibTrans" cxnId="{C979558A-98A9-46C4-A84C-5C10F15D9A3A}">
      <dgm:prSet/>
      <dgm:spPr/>
      <dgm:t>
        <a:bodyPr/>
        <a:lstStyle/>
        <a:p>
          <a:endParaRPr lang="en-US"/>
        </a:p>
      </dgm:t>
    </dgm:pt>
    <dgm:pt modelId="{CBE5E669-5A9E-4D89-AC58-B5D783784B27}" type="pres">
      <dgm:prSet presAssocID="{4501A648-CBD4-42D7-8201-9C7984B093F5}" presName="root" presStyleCnt="0">
        <dgm:presLayoutVars>
          <dgm:dir/>
          <dgm:resizeHandles val="exact"/>
        </dgm:presLayoutVars>
      </dgm:prSet>
      <dgm:spPr/>
    </dgm:pt>
    <dgm:pt modelId="{EBD1988D-7E01-442C-B5BA-5B869873D688}" type="pres">
      <dgm:prSet presAssocID="{4501A648-CBD4-42D7-8201-9C7984B093F5}" presName="container" presStyleCnt="0">
        <dgm:presLayoutVars>
          <dgm:dir/>
          <dgm:resizeHandles val="exact"/>
        </dgm:presLayoutVars>
      </dgm:prSet>
      <dgm:spPr/>
    </dgm:pt>
    <dgm:pt modelId="{ACCF7672-2B50-468B-97B5-A5189571F530}" type="pres">
      <dgm:prSet presAssocID="{80310A40-021F-48B8-99D0-14ABD862A438}" presName="compNode" presStyleCnt="0"/>
      <dgm:spPr/>
    </dgm:pt>
    <dgm:pt modelId="{F0D30251-6D20-47DB-B976-65CAFB7D2515}" type="pres">
      <dgm:prSet presAssocID="{80310A40-021F-48B8-99D0-14ABD862A438}" presName="iconBgRect" presStyleLbl="bgShp" presStyleIdx="0" presStyleCnt="4"/>
      <dgm:spPr/>
    </dgm:pt>
    <dgm:pt modelId="{8FFBF769-601D-4D03-AD4F-2DBF86F0ECBB}" type="pres">
      <dgm:prSet presAssocID="{80310A40-021F-48B8-99D0-14ABD862A43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0A4B04D8-A32D-47A5-868B-A891C03297DC}" type="pres">
      <dgm:prSet presAssocID="{80310A40-021F-48B8-99D0-14ABD862A438}" presName="spaceRect" presStyleCnt="0"/>
      <dgm:spPr/>
    </dgm:pt>
    <dgm:pt modelId="{FE8E259F-8458-4A71-9C42-C49909870039}" type="pres">
      <dgm:prSet presAssocID="{80310A40-021F-48B8-99D0-14ABD862A438}" presName="textRect" presStyleLbl="revTx" presStyleIdx="0" presStyleCnt="4">
        <dgm:presLayoutVars>
          <dgm:chMax val="1"/>
          <dgm:chPref val="1"/>
        </dgm:presLayoutVars>
      </dgm:prSet>
      <dgm:spPr/>
    </dgm:pt>
    <dgm:pt modelId="{DC490141-EB25-41FA-9456-53923678A18F}" type="pres">
      <dgm:prSet presAssocID="{FBE5B149-447C-4405-8757-513E382D52C3}" presName="sibTrans" presStyleLbl="sibTrans2D1" presStyleIdx="0" presStyleCnt="0"/>
      <dgm:spPr/>
    </dgm:pt>
    <dgm:pt modelId="{D220B95A-CD92-4F50-A46B-803E736170D0}" type="pres">
      <dgm:prSet presAssocID="{C3B45478-D399-49AD-A426-EA248A65630D}" presName="compNode" presStyleCnt="0"/>
      <dgm:spPr/>
    </dgm:pt>
    <dgm:pt modelId="{666FC1ED-BE8E-4594-8202-54DF7FA90DED}" type="pres">
      <dgm:prSet presAssocID="{C3B45478-D399-49AD-A426-EA248A65630D}" presName="iconBgRect" presStyleLbl="bgShp" presStyleIdx="1" presStyleCnt="4"/>
      <dgm:spPr/>
    </dgm:pt>
    <dgm:pt modelId="{4EB46D56-4892-4760-A9AC-5D8C00E8EDDA}" type="pres">
      <dgm:prSet presAssocID="{C3B45478-D399-49AD-A426-EA248A65630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DF0F77E7-5082-4F0E-86EF-BFB77F6C5B2B}" type="pres">
      <dgm:prSet presAssocID="{C3B45478-D399-49AD-A426-EA248A65630D}" presName="spaceRect" presStyleCnt="0"/>
      <dgm:spPr/>
    </dgm:pt>
    <dgm:pt modelId="{DDC07761-9EBF-45BF-82A5-7D8ACA8DA0A4}" type="pres">
      <dgm:prSet presAssocID="{C3B45478-D399-49AD-A426-EA248A65630D}" presName="textRect" presStyleLbl="revTx" presStyleIdx="1" presStyleCnt="4">
        <dgm:presLayoutVars>
          <dgm:chMax val="1"/>
          <dgm:chPref val="1"/>
        </dgm:presLayoutVars>
      </dgm:prSet>
      <dgm:spPr/>
    </dgm:pt>
    <dgm:pt modelId="{9E0A155E-552D-43F9-85B1-2BC390D6671C}" type="pres">
      <dgm:prSet presAssocID="{BBC5C772-6F0C-4527-9BF9-870955F55C67}" presName="sibTrans" presStyleLbl="sibTrans2D1" presStyleIdx="0" presStyleCnt="0"/>
      <dgm:spPr/>
    </dgm:pt>
    <dgm:pt modelId="{2611FE7D-A9A9-451B-A5AA-B14239358A2C}" type="pres">
      <dgm:prSet presAssocID="{93E21290-7832-4E7E-A05B-572FF7B634F8}" presName="compNode" presStyleCnt="0"/>
      <dgm:spPr/>
    </dgm:pt>
    <dgm:pt modelId="{794B1AF1-D6AF-4982-B46E-C0DEC4954BE0}" type="pres">
      <dgm:prSet presAssocID="{93E21290-7832-4E7E-A05B-572FF7B634F8}" presName="iconBgRect" presStyleLbl="bgShp" presStyleIdx="2" presStyleCnt="4"/>
      <dgm:spPr/>
    </dgm:pt>
    <dgm:pt modelId="{C3DA72E1-23D6-475A-A8A7-12E9361C450C}" type="pres">
      <dgm:prSet presAssocID="{93E21290-7832-4E7E-A05B-572FF7B634F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C17D3997-0DF0-4B7E-B341-B569B63DC20D}" type="pres">
      <dgm:prSet presAssocID="{93E21290-7832-4E7E-A05B-572FF7B634F8}" presName="spaceRect" presStyleCnt="0"/>
      <dgm:spPr/>
    </dgm:pt>
    <dgm:pt modelId="{DE7214C2-569C-4D22-BE7D-7E04A50AD6CF}" type="pres">
      <dgm:prSet presAssocID="{93E21290-7832-4E7E-A05B-572FF7B634F8}" presName="textRect" presStyleLbl="revTx" presStyleIdx="2" presStyleCnt="4">
        <dgm:presLayoutVars>
          <dgm:chMax val="1"/>
          <dgm:chPref val="1"/>
        </dgm:presLayoutVars>
      </dgm:prSet>
      <dgm:spPr/>
    </dgm:pt>
    <dgm:pt modelId="{227585B8-A994-443B-BBF4-75703DFB847E}" type="pres">
      <dgm:prSet presAssocID="{844F6581-1DCC-441A-ADAE-D9C959980E09}" presName="sibTrans" presStyleLbl="sibTrans2D1" presStyleIdx="0" presStyleCnt="0"/>
      <dgm:spPr/>
    </dgm:pt>
    <dgm:pt modelId="{F07738FA-74D9-4B45-919E-9E76443FDCF5}" type="pres">
      <dgm:prSet presAssocID="{A008ED22-7512-49DC-94BF-3D70B59CAB19}" presName="compNode" presStyleCnt="0"/>
      <dgm:spPr/>
    </dgm:pt>
    <dgm:pt modelId="{E49860F3-7C3F-41AC-A733-316477F3385C}" type="pres">
      <dgm:prSet presAssocID="{A008ED22-7512-49DC-94BF-3D70B59CAB19}" presName="iconBgRect" presStyleLbl="bgShp" presStyleIdx="3" presStyleCnt="4"/>
      <dgm:spPr/>
    </dgm:pt>
    <dgm:pt modelId="{2D900DC6-0397-4135-833D-8B1FF7A7D0CF}" type="pres">
      <dgm:prSet presAssocID="{A008ED22-7512-49DC-94BF-3D70B59CAB1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31C235EA-B7E1-4833-9D18-2A9520400D50}" type="pres">
      <dgm:prSet presAssocID="{A008ED22-7512-49DC-94BF-3D70B59CAB19}" presName="spaceRect" presStyleCnt="0"/>
      <dgm:spPr/>
    </dgm:pt>
    <dgm:pt modelId="{54DEF435-349E-49E3-9422-84C2C68C3263}" type="pres">
      <dgm:prSet presAssocID="{A008ED22-7512-49DC-94BF-3D70B59CAB19}" presName="textRect" presStyleLbl="revTx" presStyleIdx="3" presStyleCnt="4">
        <dgm:presLayoutVars>
          <dgm:chMax val="1"/>
          <dgm:chPref val="1"/>
        </dgm:presLayoutVars>
      </dgm:prSet>
      <dgm:spPr/>
    </dgm:pt>
  </dgm:ptLst>
  <dgm:cxnLst>
    <dgm:cxn modelId="{EC86F466-CDF9-44EE-A152-2A9F29C57198}" type="presOf" srcId="{80310A40-021F-48B8-99D0-14ABD862A438}" destId="{FE8E259F-8458-4A71-9C42-C49909870039}" srcOrd="0" destOrd="0" presId="urn:microsoft.com/office/officeart/2018/2/layout/IconCircleList"/>
    <dgm:cxn modelId="{40B20E6C-F521-4AEF-97AD-DFF6E9AA8054}" type="presOf" srcId="{BBC5C772-6F0C-4527-9BF9-870955F55C67}" destId="{9E0A155E-552D-43F9-85B1-2BC390D6671C}" srcOrd="0" destOrd="0" presId="urn:microsoft.com/office/officeart/2018/2/layout/IconCircleList"/>
    <dgm:cxn modelId="{B02DF054-C48C-4F11-96F3-892878E81748}" type="presOf" srcId="{FBE5B149-447C-4405-8757-513E382D52C3}" destId="{DC490141-EB25-41FA-9456-53923678A18F}" srcOrd="0" destOrd="0" presId="urn:microsoft.com/office/officeart/2018/2/layout/IconCircleList"/>
    <dgm:cxn modelId="{099F1B78-AAB5-454C-A73F-EEBBE84519FA}" type="presOf" srcId="{A008ED22-7512-49DC-94BF-3D70B59CAB19}" destId="{54DEF435-349E-49E3-9422-84C2C68C3263}" srcOrd="0" destOrd="0" presId="urn:microsoft.com/office/officeart/2018/2/layout/IconCircleList"/>
    <dgm:cxn modelId="{95FC3E78-61D2-4049-BEE6-3502AF037E24}" srcId="{4501A648-CBD4-42D7-8201-9C7984B093F5}" destId="{93E21290-7832-4E7E-A05B-572FF7B634F8}" srcOrd="2" destOrd="0" parTransId="{614F24EF-96B5-4830-B38A-1DE8B69B5E66}" sibTransId="{844F6581-1DCC-441A-ADAE-D9C959980E09}"/>
    <dgm:cxn modelId="{C979558A-98A9-46C4-A84C-5C10F15D9A3A}" srcId="{4501A648-CBD4-42D7-8201-9C7984B093F5}" destId="{A008ED22-7512-49DC-94BF-3D70B59CAB19}" srcOrd="3" destOrd="0" parTransId="{83EECF97-3AAB-4CE4-9E67-C3385ED87772}" sibTransId="{787A0C04-672D-4C5E-928E-C6B383F01DC8}"/>
    <dgm:cxn modelId="{849DE494-A7BC-4962-B908-80828A61928A}" srcId="{4501A648-CBD4-42D7-8201-9C7984B093F5}" destId="{C3B45478-D399-49AD-A426-EA248A65630D}" srcOrd="1" destOrd="0" parTransId="{1D1EC5DD-189A-436A-932E-F78CCC268063}" sibTransId="{BBC5C772-6F0C-4527-9BF9-870955F55C67}"/>
    <dgm:cxn modelId="{F633DBA4-ECD8-4461-9771-9FC36249AAFB}" srcId="{4501A648-CBD4-42D7-8201-9C7984B093F5}" destId="{80310A40-021F-48B8-99D0-14ABD862A438}" srcOrd="0" destOrd="0" parTransId="{CDA9A09C-45B5-4585-AA73-AC7B792963DA}" sibTransId="{FBE5B149-447C-4405-8757-513E382D52C3}"/>
    <dgm:cxn modelId="{5CB59CBB-E92E-46EC-9256-1A648E398008}" type="presOf" srcId="{93E21290-7832-4E7E-A05B-572FF7B634F8}" destId="{DE7214C2-569C-4D22-BE7D-7E04A50AD6CF}" srcOrd="0" destOrd="0" presId="urn:microsoft.com/office/officeart/2018/2/layout/IconCircleList"/>
    <dgm:cxn modelId="{9999ADD7-B042-476F-A8A2-95382CC72800}" type="presOf" srcId="{C3B45478-D399-49AD-A426-EA248A65630D}" destId="{DDC07761-9EBF-45BF-82A5-7D8ACA8DA0A4}" srcOrd="0" destOrd="0" presId="urn:microsoft.com/office/officeart/2018/2/layout/IconCircleList"/>
    <dgm:cxn modelId="{3ECECAE3-09D4-409F-91E3-078D8A9D6D06}" type="presOf" srcId="{4501A648-CBD4-42D7-8201-9C7984B093F5}" destId="{CBE5E669-5A9E-4D89-AC58-B5D783784B27}" srcOrd="0" destOrd="0" presId="urn:microsoft.com/office/officeart/2018/2/layout/IconCircleList"/>
    <dgm:cxn modelId="{7094CAF0-CCE4-44BC-8D34-390E7A1A9A20}" type="presOf" srcId="{844F6581-1DCC-441A-ADAE-D9C959980E09}" destId="{227585B8-A994-443B-BBF4-75703DFB847E}" srcOrd="0" destOrd="0" presId="urn:microsoft.com/office/officeart/2018/2/layout/IconCircleList"/>
    <dgm:cxn modelId="{6647B163-20A3-4B38-A0F2-863E60D510C0}" type="presParOf" srcId="{CBE5E669-5A9E-4D89-AC58-B5D783784B27}" destId="{EBD1988D-7E01-442C-B5BA-5B869873D688}" srcOrd="0" destOrd="0" presId="urn:microsoft.com/office/officeart/2018/2/layout/IconCircleList"/>
    <dgm:cxn modelId="{6C8147FF-C0C0-4AE3-8C16-D0B54CF08306}" type="presParOf" srcId="{EBD1988D-7E01-442C-B5BA-5B869873D688}" destId="{ACCF7672-2B50-468B-97B5-A5189571F530}" srcOrd="0" destOrd="0" presId="urn:microsoft.com/office/officeart/2018/2/layout/IconCircleList"/>
    <dgm:cxn modelId="{B5E2FE4C-ACE2-4734-B5A2-3B9FADA828E9}" type="presParOf" srcId="{ACCF7672-2B50-468B-97B5-A5189571F530}" destId="{F0D30251-6D20-47DB-B976-65CAFB7D2515}" srcOrd="0" destOrd="0" presId="urn:microsoft.com/office/officeart/2018/2/layout/IconCircleList"/>
    <dgm:cxn modelId="{532A08E9-3E04-4BE9-A444-B60D102A575D}" type="presParOf" srcId="{ACCF7672-2B50-468B-97B5-A5189571F530}" destId="{8FFBF769-601D-4D03-AD4F-2DBF86F0ECBB}" srcOrd="1" destOrd="0" presId="urn:microsoft.com/office/officeart/2018/2/layout/IconCircleList"/>
    <dgm:cxn modelId="{FC0CE8F7-A16C-494F-BDBD-60144FA2F2CC}" type="presParOf" srcId="{ACCF7672-2B50-468B-97B5-A5189571F530}" destId="{0A4B04D8-A32D-47A5-868B-A891C03297DC}" srcOrd="2" destOrd="0" presId="urn:microsoft.com/office/officeart/2018/2/layout/IconCircleList"/>
    <dgm:cxn modelId="{64B901D7-FCDF-40D5-9AEE-F53094151C58}" type="presParOf" srcId="{ACCF7672-2B50-468B-97B5-A5189571F530}" destId="{FE8E259F-8458-4A71-9C42-C49909870039}" srcOrd="3" destOrd="0" presId="urn:microsoft.com/office/officeart/2018/2/layout/IconCircleList"/>
    <dgm:cxn modelId="{A1CDB8EF-DD5A-41D4-B35D-BBD7EB20EA7D}" type="presParOf" srcId="{EBD1988D-7E01-442C-B5BA-5B869873D688}" destId="{DC490141-EB25-41FA-9456-53923678A18F}" srcOrd="1" destOrd="0" presId="urn:microsoft.com/office/officeart/2018/2/layout/IconCircleList"/>
    <dgm:cxn modelId="{0D987F5F-01BC-4733-8ECD-7807981DB36B}" type="presParOf" srcId="{EBD1988D-7E01-442C-B5BA-5B869873D688}" destId="{D220B95A-CD92-4F50-A46B-803E736170D0}" srcOrd="2" destOrd="0" presId="urn:microsoft.com/office/officeart/2018/2/layout/IconCircleList"/>
    <dgm:cxn modelId="{C8000D6D-76B0-4006-867F-9945012069DD}" type="presParOf" srcId="{D220B95A-CD92-4F50-A46B-803E736170D0}" destId="{666FC1ED-BE8E-4594-8202-54DF7FA90DED}" srcOrd="0" destOrd="0" presId="urn:microsoft.com/office/officeart/2018/2/layout/IconCircleList"/>
    <dgm:cxn modelId="{487A6F3F-FA6B-431D-BF4A-092B28A406DF}" type="presParOf" srcId="{D220B95A-CD92-4F50-A46B-803E736170D0}" destId="{4EB46D56-4892-4760-A9AC-5D8C00E8EDDA}" srcOrd="1" destOrd="0" presId="urn:microsoft.com/office/officeart/2018/2/layout/IconCircleList"/>
    <dgm:cxn modelId="{408D192A-E9C9-4799-9DA0-D3949D17A0FA}" type="presParOf" srcId="{D220B95A-CD92-4F50-A46B-803E736170D0}" destId="{DF0F77E7-5082-4F0E-86EF-BFB77F6C5B2B}" srcOrd="2" destOrd="0" presId="urn:microsoft.com/office/officeart/2018/2/layout/IconCircleList"/>
    <dgm:cxn modelId="{CD16ABFE-6F6D-4EA4-8B12-0546671CFCCF}" type="presParOf" srcId="{D220B95A-CD92-4F50-A46B-803E736170D0}" destId="{DDC07761-9EBF-45BF-82A5-7D8ACA8DA0A4}" srcOrd="3" destOrd="0" presId="urn:microsoft.com/office/officeart/2018/2/layout/IconCircleList"/>
    <dgm:cxn modelId="{CCF6D401-1079-4942-A1E6-E7276D61305A}" type="presParOf" srcId="{EBD1988D-7E01-442C-B5BA-5B869873D688}" destId="{9E0A155E-552D-43F9-85B1-2BC390D6671C}" srcOrd="3" destOrd="0" presId="urn:microsoft.com/office/officeart/2018/2/layout/IconCircleList"/>
    <dgm:cxn modelId="{47A8D6B1-FE6B-44EE-9E26-27F4629D4350}" type="presParOf" srcId="{EBD1988D-7E01-442C-B5BA-5B869873D688}" destId="{2611FE7D-A9A9-451B-A5AA-B14239358A2C}" srcOrd="4" destOrd="0" presId="urn:microsoft.com/office/officeart/2018/2/layout/IconCircleList"/>
    <dgm:cxn modelId="{B2833DC3-D458-4F91-84E7-897C46BDD9B7}" type="presParOf" srcId="{2611FE7D-A9A9-451B-A5AA-B14239358A2C}" destId="{794B1AF1-D6AF-4982-B46E-C0DEC4954BE0}" srcOrd="0" destOrd="0" presId="urn:microsoft.com/office/officeart/2018/2/layout/IconCircleList"/>
    <dgm:cxn modelId="{DADBE16C-0FC1-42EE-B4C1-EADA70A476B5}" type="presParOf" srcId="{2611FE7D-A9A9-451B-A5AA-B14239358A2C}" destId="{C3DA72E1-23D6-475A-A8A7-12E9361C450C}" srcOrd="1" destOrd="0" presId="urn:microsoft.com/office/officeart/2018/2/layout/IconCircleList"/>
    <dgm:cxn modelId="{48CDA7AF-AACC-4CD3-B05D-8FE00DCAE837}" type="presParOf" srcId="{2611FE7D-A9A9-451B-A5AA-B14239358A2C}" destId="{C17D3997-0DF0-4B7E-B341-B569B63DC20D}" srcOrd="2" destOrd="0" presId="urn:microsoft.com/office/officeart/2018/2/layout/IconCircleList"/>
    <dgm:cxn modelId="{EE632CB1-9D15-4283-9741-7E113816DA9A}" type="presParOf" srcId="{2611FE7D-A9A9-451B-A5AA-B14239358A2C}" destId="{DE7214C2-569C-4D22-BE7D-7E04A50AD6CF}" srcOrd="3" destOrd="0" presId="urn:microsoft.com/office/officeart/2018/2/layout/IconCircleList"/>
    <dgm:cxn modelId="{17AF65AD-B31D-4A0A-8A37-289984DFB9BB}" type="presParOf" srcId="{EBD1988D-7E01-442C-B5BA-5B869873D688}" destId="{227585B8-A994-443B-BBF4-75703DFB847E}" srcOrd="5" destOrd="0" presId="urn:microsoft.com/office/officeart/2018/2/layout/IconCircleList"/>
    <dgm:cxn modelId="{670029B7-71E5-441F-804A-818AA9CE1EF6}" type="presParOf" srcId="{EBD1988D-7E01-442C-B5BA-5B869873D688}" destId="{F07738FA-74D9-4B45-919E-9E76443FDCF5}" srcOrd="6" destOrd="0" presId="urn:microsoft.com/office/officeart/2018/2/layout/IconCircleList"/>
    <dgm:cxn modelId="{8860B31D-1BCD-460D-AD38-844AC3903318}" type="presParOf" srcId="{F07738FA-74D9-4B45-919E-9E76443FDCF5}" destId="{E49860F3-7C3F-41AC-A733-316477F3385C}" srcOrd="0" destOrd="0" presId="urn:microsoft.com/office/officeart/2018/2/layout/IconCircleList"/>
    <dgm:cxn modelId="{32A9E1D9-44A5-41AD-BD78-1E192B8C2DDF}" type="presParOf" srcId="{F07738FA-74D9-4B45-919E-9E76443FDCF5}" destId="{2D900DC6-0397-4135-833D-8B1FF7A7D0CF}" srcOrd="1" destOrd="0" presId="urn:microsoft.com/office/officeart/2018/2/layout/IconCircleList"/>
    <dgm:cxn modelId="{2AD8D1C6-E857-4F11-A10A-A9A597B76356}" type="presParOf" srcId="{F07738FA-74D9-4B45-919E-9E76443FDCF5}" destId="{31C235EA-B7E1-4833-9D18-2A9520400D50}" srcOrd="2" destOrd="0" presId="urn:microsoft.com/office/officeart/2018/2/layout/IconCircleList"/>
    <dgm:cxn modelId="{E1DD5E8E-4DB3-40A0-BC22-B8D8A3DD214F}" type="presParOf" srcId="{F07738FA-74D9-4B45-919E-9E76443FDCF5}" destId="{54DEF435-349E-49E3-9422-84C2C68C326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42FEF-4CDA-43D6-8368-CF0D13ABCE01}">
      <dsp:nvSpPr>
        <dsp:cNvPr id="0" name=""/>
        <dsp:cNvSpPr/>
      </dsp:nvSpPr>
      <dsp:spPr>
        <a:xfrm>
          <a:off x="0" y="0"/>
          <a:ext cx="9197340" cy="11201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kern="1200">
              <a:latin typeface="Calibri Light" panose="020F0302020204030204"/>
            </a:rPr>
            <a:t>  </a:t>
          </a:r>
          <a:r>
            <a:rPr lang="en-GB" sz="2900" kern="1200"/>
            <a:t>Try to map your </a:t>
          </a:r>
          <a:r>
            <a:rPr lang="en-GB" sz="2900" kern="1200">
              <a:solidFill>
                <a:srgbClr val="FF0000"/>
              </a:solidFill>
              <a:highlight>
                <a:srgbClr val="FFFF00"/>
              </a:highlight>
            </a:rPr>
            <a:t>objectives</a:t>
          </a:r>
          <a:r>
            <a:rPr lang="en-GB" sz="2900" kern="1200"/>
            <a:t> to </a:t>
          </a:r>
          <a:r>
            <a:rPr lang="en-US" sz="2900" kern="1200"/>
            <a:t>potential</a:t>
          </a:r>
          <a:r>
            <a:rPr lang="en-GB" sz="2900" kern="1200"/>
            <a:t> </a:t>
          </a:r>
          <a:r>
            <a:rPr lang="en-GB" sz="2900" kern="1200">
              <a:solidFill>
                <a:srgbClr val="FF0000"/>
              </a:solidFill>
              <a:highlight>
                <a:srgbClr val="FFFF00"/>
              </a:highlight>
            </a:rPr>
            <a:t>themes</a:t>
          </a:r>
          <a:r>
            <a:rPr lang="en-GB" sz="2900" kern="1200"/>
            <a:t>:</a:t>
          </a:r>
          <a:endParaRPr lang="en-US" sz="2900" kern="1200"/>
        </a:p>
      </dsp:txBody>
      <dsp:txXfrm>
        <a:off x="32808" y="32808"/>
        <a:ext cx="7988621" cy="1054523"/>
      </dsp:txXfrm>
    </dsp:sp>
    <dsp:sp modelId="{B2D1C7AB-5C53-4573-8D99-05EC8B3FECE8}">
      <dsp:nvSpPr>
        <dsp:cNvPr id="0" name=""/>
        <dsp:cNvSpPr/>
      </dsp:nvSpPr>
      <dsp:spPr>
        <a:xfrm>
          <a:off x="811529" y="1306829"/>
          <a:ext cx="9197340" cy="1120139"/>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    1. What are your research objectives to answer  your RQ(s)?</a:t>
          </a:r>
          <a:endParaRPr lang="en-US" sz="2900" kern="1200"/>
        </a:p>
      </dsp:txBody>
      <dsp:txXfrm>
        <a:off x="844337" y="1339637"/>
        <a:ext cx="7592103" cy="1054523"/>
      </dsp:txXfrm>
    </dsp:sp>
    <dsp:sp modelId="{285614E2-257E-4FF3-9ED5-119D31EA8F7F}">
      <dsp:nvSpPr>
        <dsp:cNvPr id="0" name=""/>
        <dsp:cNvSpPr/>
      </dsp:nvSpPr>
      <dsp:spPr>
        <a:xfrm>
          <a:off x="1623059" y="2613659"/>
          <a:ext cx="9197340" cy="1120139"/>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kern="1200"/>
            <a:t>    2. What themes should you cover to achieve </a:t>
          </a:r>
          <a:r>
            <a:rPr lang="en-GB" sz="2900" kern="1200">
              <a:latin typeface="Calibri Light" panose="020F0302020204030204"/>
            </a:rPr>
            <a:t>your </a:t>
          </a:r>
          <a:r>
            <a:rPr lang="en-GB" sz="2900" kern="1200"/>
            <a:t>research objectives? </a:t>
          </a:r>
          <a:endParaRPr lang="en-US" sz="2900" kern="1200"/>
        </a:p>
      </dsp:txBody>
      <dsp:txXfrm>
        <a:off x="1655867" y="2646467"/>
        <a:ext cx="7592103" cy="1054523"/>
      </dsp:txXfrm>
    </dsp:sp>
    <dsp:sp modelId="{15D3465F-0C3A-41B4-832F-7F3E703B412B}">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633069" y="849439"/>
        <a:ext cx="400450" cy="547888"/>
      </dsp:txXfrm>
    </dsp:sp>
    <dsp:sp modelId="{80944580-2EF0-4AA7-A3C2-FCC244D99CBB}">
      <dsp:nvSpPr>
        <dsp:cNvPr id="0" name=""/>
        <dsp:cNvSpPr/>
      </dsp:nvSpPr>
      <dsp:spPr>
        <a:xfrm>
          <a:off x="9280779" y="2148801"/>
          <a:ext cx="728090" cy="72809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444599" y="2148801"/>
        <a:ext cx="400450" cy="5478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A4EF1-024E-4D87-972E-7A921789E301}">
      <dsp:nvSpPr>
        <dsp:cNvPr id="0" name=""/>
        <dsp:cNvSpPr/>
      </dsp:nvSpPr>
      <dsp:spPr>
        <a:xfrm>
          <a:off x="0" y="3404"/>
          <a:ext cx="10515600" cy="7251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56A421-DBFB-426F-9CA9-C43F33C93DAC}">
      <dsp:nvSpPr>
        <dsp:cNvPr id="0" name=""/>
        <dsp:cNvSpPr/>
      </dsp:nvSpPr>
      <dsp:spPr>
        <a:xfrm>
          <a:off x="219348" y="166556"/>
          <a:ext cx="398815" cy="398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4054AC-6658-4705-A28A-8C9FB1ED3963}">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00100">
            <a:lnSpc>
              <a:spcPct val="100000"/>
            </a:lnSpc>
            <a:spcBef>
              <a:spcPct val="0"/>
            </a:spcBef>
            <a:spcAft>
              <a:spcPct val="35000"/>
            </a:spcAft>
            <a:buNone/>
          </a:pPr>
          <a:r>
            <a:rPr lang="en-US" sz="1800" kern="1200"/>
            <a:t>1. Descriptive, Not Critical: Lists studies without </a:t>
          </a:r>
          <a:r>
            <a:rPr lang="en-US" sz="1800" kern="1200" err="1"/>
            <a:t>analysing</a:t>
          </a:r>
          <a:r>
            <a:rPr lang="en-US" sz="1800" kern="1200"/>
            <a:t> the methods, contexts or limitations.  </a:t>
          </a:r>
        </a:p>
      </dsp:txBody>
      <dsp:txXfrm>
        <a:off x="837512" y="3404"/>
        <a:ext cx="9678087" cy="725119"/>
      </dsp:txXfrm>
    </dsp:sp>
    <dsp:sp modelId="{AE28503E-E51C-4341-A9EE-84C714167271}">
      <dsp:nvSpPr>
        <dsp:cNvPr id="0" name=""/>
        <dsp:cNvSpPr/>
      </dsp:nvSpPr>
      <dsp:spPr>
        <a:xfrm>
          <a:off x="0" y="909803"/>
          <a:ext cx="10515600" cy="7251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575DDC-A61F-447C-BB7E-51C0CD22405E}">
      <dsp:nvSpPr>
        <dsp:cNvPr id="0" name=""/>
        <dsp:cNvSpPr/>
      </dsp:nvSpPr>
      <dsp:spPr>
        <a:xfrm>
          <a:off x="219348" y="1072955"/>
          <a:ext cx="398815" cy="398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0823BE-71EB-4EFF-BD23-9AFBB350AB1C}">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00100">
            <a:lnSpc>
              <a:spcPct val="100000"/>
            </a:lnSpc>
            <a:spcBef>
              <a:spcPct val="0"/>
            </a:spcBef>
            <a:spcAft>
              <a:spcPct val="35000"/>
            </a:spcAft>
            <a:buNone/>
          </a:pPr>
          <a:r>
            <a:rPr lang="en-US" sz="1800" kern="1200"/>
            <a:t>2. No Synthesis: Fails to connect themes (e.g. workload, resilience, motivation) or show relationships between studies.  </a:t>
          </a:r>
        </a:p>
      </dsp:txBody>
      <dsp:txXfrm>
        <a:off x="837512" y="909803"/>
        <a:ext cx="9678087" cy="725119"/>
      </dsp:txXfrm>
    </dsp:sp>
    <dsp:sp modelId="{189E1CDE-8487-4E50-B98A-2EB9F656A31B}">
      <dsp:nvSpPr>
        <dsp:cNvPr id="0" name=""/>
        <dsp:cNvSpPr/>
      </dsp:nvSpPr>
      <dsp:spPr>
        <a:xfrm>
          <a:off x="0" y="1816202"/>
          <a:ext cx="10515600" cy="7251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12EC67-FAA1-42F8-8126-CCE79A700AF8}">
      <dsp:nvSpPr>
        <dsp:cNvPr id="0" name=""/>
        <dsp:cNvSpPr/>
      </dsp:nvSpPr>
      <dsp:spPr>
        <a:xfrm>
          <a:off x="219348" y="1979354"/>
          <a:ext cx="398815" cy="398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23A243-1EDD-4357-ADA2-DAF4E193131D}">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00100">
            <a:lnSpc>
              <a:spcPct val="100000"/>
            </a:lnSpc>
            <a:spcBef>
              <a:spcPct val="0"/>
            </a:spcBef>
            <a:spcAft>
              <a:spcPct val="35000"/>
            </a:spcAft>
            <a:buNone/>
          </a:pPr>
          <a:r>
            <a:rPr lang="en-US" sz="1800" kern="1200"/>
            <a:t>3. Vague Language/</a:t>
          </a:r>
          <a:r>
            <a:rPr lang="en-US" sz="1800" kern="1200" err="1"/>
            <a:t>Overgeneralisation</a:t>
          </a:r>
          <a:r>
            <a:rPr lang="en-US" sz="1800" kern="1200"/>
            <a:t>: Uses phrases like "some say" which lack precision.  </a:t>
          </a:r>
        </a:p>
      </dsp:txBody>
      <dsp:txXfrm>
        <a:off x="837512" y="1816202"/>
        <a:ext cx="9678087" cy="725119"/>
      </dsp:txXfrm>
    </dsp:sp>
    <dsp:sp modelId="{C087F188-C12B-49EF-9846-ED7061321873}">
      <dsp:nvSpPr>
        <dsp:cNvPr id="0" name=""/>
        <dsp:cNvSpPr/>
      </dsp:nvSpPr>
      <dsp:spPr>
        <a:xfrm>
          <a:off x="0" y="2722601"/>
          <a:ext cx="10515600" cy="7251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DE7B2-9A46-47FF-AF9B-17CCDA3C4462}">
      <dsp:nvSpPr>
        <dsp:cNvPr id="0" name=""/>
        <dsp:cNvSpPr/>
      </dsp:nvSpPr>
      <dsp:spPr>
        <a:xfrm>
          <a:off x="219348" y="2885753"/>
          <a:ext cx="398815" cy="398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8D6DC3-CA2F-4948-84BA-99AE6CC36ACC}">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00100">
            <a:lnSpc>
              <a:spcPct val="100000"/>
            </a:lnSpc>
            <a:spcBef>
              <a:spcPct val="0"/>
            </a:spcBef>
            <a:spcAft>
              <a:spcPct val="35000"/>
            </a:spcAft>
            <a:buNone/>
          </a:pPr>
          <a:r>
            <a:rPr lang="en-US" sz="1800" kern="1200"/>
            <a:t>4. No Gap Identification: Does not highlight missing areas in literature or position the research.  </a:t>
          </a:r>
        </a:p>
      </dsp:txBody>
      <dsp:txXfrm>
        <a:off x="837512" y="2722601"/>
        <a:ext cx="9678087" cy="725119"/>
      </dsp:txXfrm>
    </dsp:sp>
    <dsp:sp modelId="{FAC69BC5-7A54-4D9D-B146-1CE7082A45BA}">
      <dsp:nvSpPr>
        <dsp:cNvPr id="0" name=""/>
        <dsp:cNvSpPr/>
      </dsp:nvSpPr>
      <dsp:spPr>
        <a:xfrm>
          <a:off x="0" y="3629000"/>
          <a:ext cx="10515600" cy="7251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172907-F031-4C0D-A9BB-6C3E60092A6A}">
      <dsp:nvSpPr>
        <dsp:cNvPr id="0" name=""/>
        <dsp:cNvSpPr/>
      </dsp:nvSpPr>
      <dsp:spPr>
        <a:xfrm>
          <a:off x="219348" y="3792152"/>
          <a:ext cx="398815" cy="3988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680812-881C-4A39-A15C-F629C795922F}">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00100">
            <a:lnSpc>
              <a:spcPct val="100000"/>
            </a:lnSpc>
            <a:spcBef>
              <a:spcPct val="0"/>
            </a:spcBef>
            <a:spcAft>
              <a:spcPct val="35000"/>
            </a:spcAft>
            <a:buNone/>
          </a:pPr>
          <a:r>
            <a:rPr lang="en-US" sz="1800" kern="1200"/>
            <a:t>5. No Thematic </a:t>
          </a:r>
          <a:r>
            <a:rPr lang="en-US" sz="1800" kern="1200" err="1"/>
            <a:t>Organisation</a:t>
          </a:r>
          <a:r>
            <a:rPr lang="en-US" sz="1800" kern="1200"/>
            <a:t>: The studies are listed randomly without clear structure/connection.</a:t>
          </a:r>
        </a:p>
      </dsp:txBody>
      <dsp:txXfrm>
        <a:off x="837512" y="3629000"/>
        <a:ext cx="9678087" cy="7251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9EB3B6-5650-4713-89BF-12950A4EB9D2}">
      <dsp:nvSpPr>
        <dsp:cNvPr id="0" name=""/>
        <dsp:cNvSpPr/>
      </dsp:nvSpPr>
      <dsp:spPr>
        <a:xfrm>
          <a:off x="0" y="3399"/>
          <a:ext cx="10515600" cy="7240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641B83-C5A4-40D3-8F60-9C90A8F30D6E}">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3029F6-8491-44E9-9830-19DA42B90684}">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US" sz="1800" kern="1200"/>
            <a:t>1. Critical Analysis: Evaluates strengths (e.g. Day and Gu’s mixed-methods approach) and limitations (e.g. Herman et al.’s narrow focus).  </a:t>
          </a:r>
        </a:p>
      </dsp:txBody>
      <dsp:txXfrm>
        <a:off x="836323" y="3399"/>
        <a:ext cx="9679276" cy="724089"/>
      </dsp:txXfrm>
    </dsp:sp>
    <dsp:sp modelId="{25ABA879-342C-4E15-BF95-2B80DAFD76C9}">
      <dsp:nvSpPr>
        <dsp:cNvPr id="0" name=""/>
        <dsp:cNvSpPr/>
      </dsp:nvSpPr>
      <dsp:spPr>
        <a:xfrm>
          <a:off x="0" y="908511"/>
          <a:ext cx="10515600" cy="724089"/>
        </a:xfrm>
        <a:prstGeom prst="roundRect">
          <a:avLst>
            <a:gd name="adj" fmla="val 10000"/>
          </a:avLst>
        </a:prstGeom>
        <a:solidFill>
          <a:schemeClr val="accent5">
            <a:hueOff val="-3038037"/>
            <a:satOff val="-207"/>
            <a:lumOff val="490"/>
            <a:alphaOff val="0"/>
          </a:schemeClr>
        </a:solidFill>
        <a:ln>
          <a:noFill/>
        </a:ln>
        <a:effectLst/>
      </dsp:spPr>
      <dsp:style>
        <a:lnRef idx="0">
          <a:scrgbClr r="0" g="0" b="0"/>
        </a:lnRef>
        <a:fillRef idx="1">
          <a:scrgbClr r="0" g="0" b="0"/>
        </a:fillRef>
        <a:effectRef idx="0">
          <a:scrgbClr r="0" g="0" b="0"/>
        </a:effectRef>
        <a:fontRef idx="minor"/>
      </dsp:style>
    </dsp:sp>
    <dsp:sp modelId="{9E7462C0-8ACB-4BAF-98A6-6E8C0FAC4645}">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83918C-397A-4A8F-BABC-9B44B3352CED}">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US" sz="1800" kern="1200"/>
            <a:t>2. Synthesis: Connects major themes like workload, resilience, and motivation to build a cohesive narrative.  </a:t>
          </a:r>
        </a:p>
      </dsp:txBody>
      <dsp:txXfrm>
        <a:off x="836323" y="908511"/>
        <a:ext cx="9679276" cy="724089"/>
      </dsp:txXfrm>
    </dsp:sp>
    <dsp:sp modelId="{426D94C2-41C5-4C8F-B583-9F0997750E3E}">
      <dsp:nvSpPr>
        <dsp:cNvPr id="0" name=""/>
        <dsp:cNvSpPr/>
      </dsp:nvSpPr>
      <dsp:spPr>
        <a:xfrm>
          <a:off x="0" y="1813624"/>
          <a:ext cx="10515600" cy="724089"/>
        </a:xfrm>
        <a:prstGeom prst="roundRect">
          <a:avLst>
            <a:gd name="adj" fmla="val 10000"/>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dsp:style>
    </dsp:sp>
    <dsp:sp modelId="{79C3B24B-BDA9-4C2B-8526-D60530DECD3B}">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215E3-B1BB-41C7-B9D8-07CC6ABB1AA3}">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US" sz="1800" kern="1200"/>
            <a:t>3. Clear Structure: Moves from stressors to resilience to motivation, culminating in a gap.</a:t>
          </a:r>
        </a:p>
      </dsp:txBody>
      <dsp:txXfrm>
        <a:off x="836323" y="1813624"/>
        <a:ext cx="9679276" cy="724089"/>
      </dsp:txXfrm>
    </dsp:sp>
    <dsp:sp modelId="{46FE8F48-315F-499C-84DA-F3F020881813}">
      <dsp:nvSpPr>
        <dsp:cNvPr id="0" name=""/>
        <dsp:cNvSpPr/>
      </dsp:nvSpPr>
      <dsp:spPr>
        <a:xfrm>
          <a:off x="0" y="2718736"/>
          <a:ext cx="10515600" cy="724089"/>
        </a:xfrm>
        <a:prstGeom prst="roundRect">
          <a:avLst>
            <a:gd name="adj" fmla="val 10000"/>
          </a:avLst>
        </a:prstGeom>
        <a:solidFill>
          <a:schemeClr val="accent5">
            <a:hueOff val="-9114112"/>
            <a:satOff val="-620"/>
            <a:lumOff val="1471"/>
            <a:alphaOff val="0"/>
          </a:schemeClr>
        </a:solidFill>
        <a:ln>
          <a:noFill/>
        </a:ln>
        <a:effectLst/>
      </dsp:spPr>
      <dsp:style>
        <a:lnRef idx="0">
          <a:scrgbClr r="0" g="0" b="0"/>
        </a:lnRef>
        <a:fillRef idx="1">
          <a:scrgbClr r="0" g="0" b="0"/>
        </a:fillRef>
        <a:effectRef idx="0">
          <a:scrgbClr r="0" g="0" b="0"/>
        </a:effectRef>
        <a:fontRef idx="minor"/>
      </dsp:style>
    </dsp:sp>
    <dsp:sp modelId="{33AD323A-F675-4466-BE69-213951A3E6CD}">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97E02E-E6E5-450E-A36E-7D1B1E2933BE}">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US" sz="1800" kern="1200"/>
            <a:t>4. Gap Identification: Identifies a lack of research on cultural contexts and positions future research.  </a:t>
          </a:r>
        </a:p>
      </dsp:txBody>
      <dsp:txXfrm>
        <a:off x="836323" y="2718736"/>
        <a:ext cx="9679276" cy="724089"/>
      </dsp:txXfrm>
    </dsp:sp>
    <dsp:sp modelId="{6EE6204A-EA3D-4665-8745-D2C14667ECC2}">
      <dsp:nvSpPr>
        <dsp:cNvPr id="0" name=""/>
        <dsp:cNvSpPr/>
      </dsp:nvSpPr>
      <dsp:spPr>
        <a:xfrm>
          <a:off x="0" y="3623848"/>
          <a:ext cx="10515600" cy="724089"/>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B5657438-E97B-47FE-8D96-63EDD38A1425}">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7FFE58-35BA-4608-9911-B14E75FCD22C}">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US" sz="1800" kern="1200"/>
            <a:t>5. Academic Tone: Uses precise language and evidence-based arguments.</a:t>
          </a:r>
        </a:p>
      </dsp:txBody>
      <dsp:txXfrm>
        <a:off x="836323" y="3623848"/>
        <a:ext cx="9679276" cy="724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7A8F87-6BA1-4842-A91E-B3A43C201E9A}">
      <dsp:nvSpPr>
        <dsp:cNvPr id="0" name=""/>
        <dsp:cNvSpPr/>
      </dsp:nvSpPr>
      <dsp:spPr>
        <a:xfrm>
          <a:off x="1953914" y="44342"/>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FB9BA5-0A11-4B25-9E33-78B68E51CF0E}">
      <dsp:nvSpPr>
        <dsp:cNvPr id="0" name=""/>
        <dsp:cNvSpPr/>
      </dsp:nvSpPr>
      <dsp:spPr>
        <a:xfrm>
          <a:off x="765914" y="2528477"/>
          <a:ext cx="4320000" cy="1116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pPr>
          <a:r>
            <a:rPr lang="en-US" sz="2800" kern="1200" dirty="0"/>
            <a:t>What does ‘</a:t>
          </a:r>
          <a:r>
            <a:rPr lang="en-US" sz="2800" kern="1200" dirty="0">
              <a:highlight>
                <a:srgbClr val="FFFF00"/>
              </a:highlight>
            </a:rPr>
            <a:t>being critical</a:t>
          </a:r>
          <a:r>
            <a:rPr lang="en-US" sz="2800" kern="1200" dirty="0"/>
            <a:t>’ mean in academic studies?</a:t>
          </a:r>
        </a:p>
      </dsp:txBody>
      <dsp:txXfrm>
        <a:off x="765914" y="2528477"/>
        <a:ext cx="4320000" cy="1116584"/>
      </dsp:txXfrm>
    </dsp:sp>
    <dsp:sp modelId="{6E3D7D14-93CF-4043-8A58-89599A344AB0}">
      <dsp:nvSpPr>
        <dsp:cNvPr id="0" name=""/>
        <dsp:cNvSpPr/>
      </dsp:nvSpPr>
      <dsp:spPr>
        <a:xfrm>
          <a:off x="7029914" y="44342"/>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D18161-43E0-41EC-A568-6AC170BD69C4}">
      <dsp:nvSpPr>
        <dsp:cNvPr id="0" name=""/>
        <dsp:cNvSpPr/>
      </dsp:nvSpPr>
      <dsp:spPr>
        <a:xfrm>
          <a:off x="5841914" y="2528477"/>
          <a:ext cx="4320000" cy="1116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kern="1200" dirty="0"/>
            <a:t>How do I know when I’ve read enough to cover a theme in my literature review?</a:t>
          </a:r>
        </a:p>
      </dsp:txBody>
      <dsp:txXfrm>
        <a:off x="5841914" y="2528477"/>
        <a:ext cx="4320000" cy="11165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30251-6D20-47DB-B976-65CAFB7D2515}">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FBF769-601D-4D03-AD4F-2DBF86F0ECBB}">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8E259F-8458-4A71-9C42-C49909870039}">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b="0" i="0" kern="1200"/>
            <a:t>What perspectives, </a:t>
          </a:r>
          <a:r>
            <a:rPr lang="en-US" sz="2000" b="0" i="0" kern="1200">
              <a:highlight>
                <a:srgbClr val="FFFF00"/>
              </a:highlight>
            </a:rPr>
            <a:t>themes</a:t>
          </a:r>
          <a:r>
            <a:rPr lang="en-US" sz="2000" b="0" i="0" kern="1200"/>
            <a:t>, or findings have I noticed in the research I have read? What are the </a:t>
          </a:r>
          <a:r>
            <a:rPr lang="en-US" sz="2000" b="0" i="0" kern="1200">
              <a:highlight>
                <a:srgbClr val="FFFF00"/>
              </a:highlight>
            </a:rPr>
            <a:t>trends</a:t>
          </a:r>
          <a:r>
            <a:rPr lang="en-US" sz="2000" b="0" i="0" kern="1200"/>
            <a:t>?</a:t>
          </a:r>
          <a:endParaRPr lang="en-US" sz="2000" kern="1200"/>
        </a:p>
      </dsp:txBody>
      <dsp:txXfrm>
        <a:off x="1834517" y="469890"/>
        <a:ext cx="3148942" cy="1335915"/>
      </dsp:txXfrm>
    </dsp:sp>
    <dsp:sp modelId="{666FC1ED-BE8E-4594-8202-54DF7FA90DED}">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B46D56-4892-4760-A9AC-5D8C00E8EDDA}">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C07761-9EBF-45BF-82A5-7D8ACA8DA0A4}">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b="0" i="0" kern="1200"/>
            <a:t>How do individual studies or sources </a:t>
          </a:r>
          <a:r>
            <a:rPr lang="en-US" sz="2000" b="0" i="0" kern="1200">
              <a:highlight>
                <a:srgbClr val="FFFF00"/>
              </a:highlight>
            </a:rPr>
            <a:t>confirm or dispute </a:t>
          </a:r>
          <a:r>
            <a:rPr lang="en-US" sz="2000" b="0" i="0" kern="1200"/>
            <a:t>others’ findings? How can I group the research?</a:t>
          </a:r>
          <a:endParaRPr lang="en-US" sz="2000" kern="1200"/>
        </a:p>
      </dsp:txBody>
      <dsp:txXfrm>
        <a:off x="7154322" y="469890"/>
        <a:ext cx="3148942" cy="1335915"/>
      </dsp:txXfrm>
    </dsp:sp>
    <dsp:sp modelId="{794B1AF1-D6AF-4982-B46E-C0DEC4954BE0}">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DA72E1-23D6-475A-A8A7-12E9361C450C}">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7214C2-569C-4D22-BE7D-7E04A50AD6CF}">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b="0" i="0" kern="1200"/>
            <a:t>What are the </a:t>
          </a:r>
          <a:r>
            <a:rPr lang="en-US" sz="2000" b="0" i="0" kern="1200">
              <a:highlight>
                <a:srgbClr val="FFFF00"/>
              </a:highlight>
            </a:rPr>
            <a:t>strengths</a:t>
          </a:r>
          <a:r>
            <a:rPr lang="en-US" sz="2000" b="0" i="0" kern="1200"/>
            <a:t> and </a:t>
          </a:r>
          <a:r>
            <a:rPr lang="en-US" sz="2000" b="0" i="0" kern="1200">
              <a:highlight>
                <a:srgbClr val="FFFF00"/>
              </a:highlight>
            </a:rPr>
            <a:t>limitations</a:t>
          </a:r>
          <a:r>
            <a:rPr lang="en-US" sz="2000" b="0" i="0" kern="1200"/>
            <a:t> of previous studies? Where are the </a:t>
          </a:r>
          <a:r>
            <a:rPr lang="en-US" sz="2000" b="0" i="0" kern="1200">
              <a:highlight>
                <a:srgbClr val="FFFF00"/>
              </a:highlight>
            </a:rPr>
            <a:t>gaps</a:t>
          </a:r>
          <a:r>
            <a:rPr lang="en-US" sz="2000" b="0" i="0" kern="1200"/>
            <a:t> in the research?</a:t>
          </a:r>
          <a:endParaRPr lang="en-US" sz="2000" kern="1200"/>
        </a:p>
      </dsp:txBody>
      <dsp:txXfrm>
        <a:off x="1834517" y="2545532"/>
        <a:ext cx="3148942" cy="1335915"/>
      </dsp:txXfrm>
    </dsp:sp>
    <dsp:sp modelId="{E49860F3-7C3F-41AC-A733-316477F3385C}">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900DC6-0397-4135-833D-8B1FF7A7D0CF}">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DEF435-349E-49E3-9422-84C2C68C3263}">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b="0" i="0" kern="1200"/>
            <a:t>What are the </a:t>
          </a:r>
          <a:r>
            <a:rPr lang="en-US" sz="2000" b="0" i="0" kern="1200">
              <a:highlight>
                <a:srgbClr val="FFFF00"/>
              </a:highlight>
            </a:rPr>
            <a:t>implications</a:t>
          </a:r>
          <a:r>
            <a:rPr lang="en-US" sz="2000" b="0" i="0" kern="1200"/>
            <a:t> of these studies? What are the </a:t>
          </a:r>
          <a:r>
            <a:rPr lang="en-US" sz="2000" b="0" i="0" kern="1200">
              <a:highlight>
                <a:srgbClr val="FFFF00"/>
              </a:highlight>
            </a:rPr>
            <a:t>areas that need further research</a:t>
          </a:r>
          <a:r>
            <a:rPr lang="en-US" sz="2000" b="0" i="0" kern="1200"/>
            <a:t>?</a:t>
          </a:r>
          <a:endParaRPr lang="en-US" sz="2000" kern="1200"/>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94D00B-89F6-4351-8CEA-1CA94E30C210}" type="datetimeFigureOut">
              <a:rPr lang="en-GB" smtClean="0"/>
              <a:t>01/02/2026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FB3E02-3854-4C91-89E1-4FED31EB8855}" type="slidenum">
              <a:rPr lang="en-GB" smtClean="0"/>
              <a:t>‹#›</a:t>
            </a:fld>
            <a:endParaRPr lang="en-GB"/>
          </a:p>
        </p:txBody>
      </p:sp>
    </p:spTree>
    <p:extLst>
      <p:ext uri="{BB962C8B-B14F-4D97-AF65-F5344CB8AC3E}">
        <p14:creationId xmlns:p14="http://schemas.microsoft.com/office/powerpoint/2010/main" val="2970461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29279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AC1 reflection</a:t>
            </a:r>
          </a:p>
        </p:txBody>
      </p:sp>
      <p:sp>
        <p:nvSpPr>
          <p:cNvPr id="4" name="Slide Number Placeholder 3"/>
          <p:cNvSpPr>
            <a:spLocks noGrp="1"/>
          </p:cNvSpPr>
          <p:nvPr>
            <p:ph type="sldNum" sz="quarter" idx="5"/>
          </p:nvPr>
        </p:nvSpPr>
        <p:spPr/>
        <p:txBody>
          <a:bodyPr/>
          <a:lstStyle/>
          <a:p>
            <a:fld id="{1329A30F-8C05-4BBB-B3C2-BDD51E3A6C62}" type="slidenum">
              <a:rPr lang="en-GB" smtClean="0"/>
              <a:t>2</a:t>
            </a:fld>
            <a:endParaRPr lang="en-GB"/>
          </a:p>
        </p:txBody>
      </p:sp>
    </p:spTree>
    <p:extLst>
      <p:ext uri="{BB962C8B-B14F-4D97-AF65-F5344CB8AC3E}">
        <p14:creationId xmlns:p14="http://schemas.microsoft.com/office/powerpoint/2010/main" val="1366311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Ensure that you have completed step 1 analysis grid/matrix for Paper 1 and Paper 2</a:t>
            </a:r>
          </a:p>
        </p:txBody>
      </p:sp>
      <p:sp>
        <p:nvSpPr>
          <p:cNvPr id="4" name="Slide Number Placeholder 3"/>
          <p:cNvSpPr>
            <a:spLocks noGrp="1"/>
          </p:cNvSpPr>
          <p:nvPr>
            <p:ph type="sldNum" sz="quarter" idx="5"/>
          </p:nvPr>
        </p:nvSpPr>
        <p:spPr/>
        <p:txBody>
          <a:bodyPr/>
          <a:lstStyle/>
          <a:p>
            <a:fld id="{C1FB3E02-3854-4C91-89E1-4FED31EB8855}" type="slidenum">
              <a:rPr lang="en-GB" smtClean="0"/>
              <a:t>3</a:t>
            </a:fld>
            <a:endParaRPr lang="en-GB"/>
          </a:p>
        </p:txBody>
      </p:sp>
    </p:spTree>
    <p:extLst>
      <p:ext uri="{BB962C8B-B14F-4D97-AF65-F5344CB8AC3E}">
        <p14:creationId xmlns:p14="http://schemas.microsoft.com/office/powerpoint/2010/main" val="17574221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Practise Assessment 2: presentation</a:t>
            </a:r>
          </a:p>
        </p:txBody>
      </p:sp>
      <p:sp>
        <p:nvSpPr>
          <p:cNvPr id="4" name="Slide Number Placeholder 3"/>
          <p:cNvSpPr>
            <a:spLocks noGrp="1"/>
          </p:cNvSpPr>
          <p:nvPr>
            <p:ph type="sldNum" sz="quarter" idx="5"/>
          </p:nvPr>
        </p:nvSpPr>
        <p:spPr/>
        <p:txBody>
          <a:bodyPr/>
          <a:lstStyle/>
          <a:p>
            <a:fld id="{C1FB3E02-3854-4C91-89E1-4FED31EB8855}" type="slidenum">
              <a:rPr lang="en-GB" smtClean="0"/>
              <a:t>4</a:t>
            </a:fld>
            <a:endParaRPr lang="en-GB"/>
          </a:p>
        </p:txBody>
      </p:sp>
    </p:spTree>
    <p:extLst>
      <p:ext uri="{BB962C8B-B14F-4D97-AF65-F5344CB8AC3E}">
        <p14:creationId xmlns:p14="http://schemas.microsoft.com/office/powerpoint/2010/main" val="246679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b2c6270500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b2c627050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groups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is this related to literature review process?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sz="6000" b="1"/>
              <a:t>Manage your readings &amp; writing. </a:t>
            </a:r>
            <a:r>
              <a:rPr lang="en-GB" sz="1800">
                <a:effectLst/>
                <a:latin typeface="Verdana" panose="020B0604030504040204" pitchFamily="34" charset="0"/>
                <a:ea typeface="Times New Roman" panose="02020603050405020304" pitchFamily="18" charset="0"/>
              </a:rPr>
              <a:t>You need to consider:</a:t>
            </a:r>
            <a:endParaRPr lang="en-GB" sz="18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tabLst>
                <a:tab pos="457200" algn="l"/>
              </a:tabLst>
            </a:pPr>
            <a:r>
              <a:rPr lang="en-GB" sz="1800">
                <a:effectLst/>
                <a:latin typeface="Verdana" panose="020B0604030504040204" pitchFamily="34" charset="0"/>
                <a:ea typeface="Times New Roman" panose="02020603050405020304" pitchFamily="18" charset="0"/>
              </a:rPr>
              <a:t>List of tasks (e.g. paper 1 reading and note making), probably grouped in some way</a:t>
            </a:r>
            <a:endParaRPr lang="en-GB" sz="18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tabLst>
                <a:tab pos="457200" algn="l"/>
              </a:tabLst>
            </a:pPr>
            <a:r>
              <a:rPr lang="en-GB" sz="1800">
                <a:effectLst/>
                <a:latin typeface="Verdana" panose="020B0604030504040204" pitchFamily="34" charset="0"/>
                <a:ea typeface="Times New Roman" panose="02020603050405020304" pitchFamily="18" charset="0"/>
              </a:rPr>
              <a:t>How long each will take</a:t>
            </a:r>
            <a:endParaRPr lang="en-GB" sz="18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tabLst>
                <a:tab pos="457200" algn="l"/>
              </a:tabLst>
            </a:pPr>
            <a:r>
              <a:rPr lang="en-GB" sz="1800">
                <a:effectLst/>
                <a:latin typeface="Verdana" panose="020B0604030504040204" pitchFamily="34" charset="0"/>
                <a:ea typeface="Times New Roman" panose="02020603050405020304" pitchFamily="18" charset="0"/>
              </a:rPr>
              <a:t>Earliest start date, latest finish date</a:t>
            </a:r>
            <a:endParaRPr lang="en-GB" sz="18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tabLst>
                <a:tab pos="457200" algn="l"/>
              </a:tabLst>
            </a:pPr>
            <a:r>
              <a:rPr lang="en-GB" sz="1800">
                <a:effectLst/>
                <a:latin typeface="Verdana" panose="020B0604030504040204" pitchFamily="34" charset="0"/>
                <a:ea typeface="Times New Roman" panose="02020603050405020304" pitchFamily="18" charset="0"/>
              </a:rPr>
              <a:t>If tasks are sequential, which previous stage or stages they depend on.</a:t>
            </a:r>
            <a:endParaRPr lang="en-GB" sz="180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5045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Turn your planning into action points with deadlines – see a link to Gannt chart templates on Moodle</a:t>
            </a:r>
          </a:p>
          <a:p>
            <a:r>
              <a:rPr lang="en-GB"/>
              <a:t>Example only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37658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Revisit: map your objectives to the themes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3C6E69-EC3A-425F-8651-D5CA1BE2682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61928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Create a map to connect your RQ, objectives, and themes</a:t>
            </a:r>
          </a:p>
        </p:txBody>
      </p:sp>
      <p:sp>
        <p:nvSpPr>
          <p:cNvPr id="4" name="Slide Number Placeholder 3"/>
          <p:cNvSpPr>
            <a:spLocks noGrp="1"/>
          </p:cNvSpPr>
          <p:nvPr>
            <p:ph type="sldNum" sz="quarter" idx="5"/>
          </p:nvPr>
        </p:nvSpPr>
        <p:spPr/>
        <p:txBody>
          <a:bodyPr/>
          <a:lstStyle/>
          <a:p>
            <a:fld id="{C1FB3E02-3854-4C91-89E1-4FED31EB8855}" type="slidenum">
              <a:rPr lang="en-GB" smtClean="0"/>
              <a:t>9</a:t>
            </a:fld>
            <a:endParaRPr lang="en-GB"/>
          </a:p>
        </p:txBody>
      </p:sp>
    </p:spTree>
    <p:extLst>
      <p:ext uri="{BB962C8B-B14F-4D97-AF65-F5344CB8AC3E}">
        <p14:creationId xmlns:p14="http://schemas.microsoft.com/office/powerpoint/2010/main" val="19934197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35F0B6-BA71-B35A-32DA-4494A0A6B6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B783C9-D012-9B36-E984-204AF53E1C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A47360-97BE-2901-78F9-CD5E4899301C}"/>
              </a:ext>
            </a:extLst>
          </p:cNvPr>
          <p:cNvSpPr>
            <a:spLocks noGrp="1"/>
          </p:cNvSpPr>
          <p:nvPr>
            <p:ph type="body" idx="1"/>
          </p:nvPr>
        </p:nvSpPr>
        <p:spPr/>
        <p:txBody>
          <a:bodyPr/>
          <a:lstStyle/>
          <a:p>
            <a:r>
              <a:rPr lang="en-GB"/>
              <a:t>Example only: weak work</a:t>
            </a:r>
          </a:p>
        </p:txBody>
      </p:sp>
      <p:sp>
        <p:nvSpPr>
          <p:cNvPr id="4" name="Slide Number Placeholder 3">
            <a:extLst>
              <a:ext uri="{FF2B5EF4-FFF2-40B4-BE49-F238E27FC236}">
                <a16:creationId xmlns:a16="http://schemas.microsoft.com/office/drawing/2014/main" id="{8A157A3F-CEFE-E045-EEB0-7D22301866C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1FB3E02-3854-4C91-89E1-4FED31EB88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692270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only</a:t>
            </a:r>
          </a:p>
          <a:p>
            <a:r>
              <a:rPr lang="en-GB" dirty="0"/>
              <a:t>Is this </a:t>
            </a:r>
            <a:r>
              <a:rPr lang="en-US" altLang="zh-CN" dirty="0"/>
              <a:t>stronger</a:t>
            </a:r>
            <a:r>
              <a:rPr lang="en-GB" dirty="0"/>
              <a:t>? Why? EBIs?</a:t>
            </a:r>
          </a:p>
        </p:txBody>
      </p:sp>
      <p:sp>
        <p:nvSpPr>
          <p:cNvPr id="4" name="Slide Number Placeholder 3"/>
          <p:cNvSpPr>
            <a:spLocks noGrp="1"/>
          </p:cNvSpPr>
          <p:nvPr>
            <p:ph type="sldNum" sz="quarter" idx="5"/>
          </p:nvPr>
        </p:nvSpPr>
        <p:spPr/>
        <p:txBody>
          <a:bodyPr/>
          <a:lstStyle/>
          <a:p>
            <a:fld id="{C1FB3E02-3854-4C91-89E1-4FED31EB8855}" type="slidenum">
              <a:rPr lang="en-GB" smtClean="0"/>
              <a:t>13</a:t>
            </a:fld>
            <a:endParaRPr lang="en-GB"/>
          </a:p>
        </p:txBody>
      </p:sp>
    </p:spTree>
    <p:extLst>
      <p:ext uri="{BB962C8B-B14F-4D97-AF65-F5344CB8AC3E}">
        <p14:creationId xmlns:p14="http://schemas.microsoft.com/office/powerpoint/2010/main" val="27188883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more printed materials to compare samples of lit review paragraphs</a:t>
            </a:r>
          </a:p>
        </p:txBody>
      </p:sp>
      <p:sp>
        <p:nvSpPr>
          <p:cNvPr id="4" name="Slide Number Placeholder 3"/>
          <p:cNvSpPr>
            <a:spLocks noGrp="1"/>
          </p:cNvSpPr>
          <p:nvPr>
            <p:ph type="sldNum" sz="quarter" idx="5"/>
          </p:nvPr>
        </p:nvSpPr>
        <p:spPr/>
        <p:txBody>
          <a:bodyPr/>
          <a:lstStyle/>
          <a:p>
            <a:fld id="{C1FB3E02-3854-4C91-89E1-4FED31EB8855}" type="slidenum">
              <a:rPr lang="en-GB" smtClean="0"/>
              <a:t>15</a:t>
            </a:fld>
            <a:endParaRPr lang="en-GB"/>
          </a:p>
        </p:txBody>
      </p:sp>
    </p:spTree>
    <p:extLst>
      <p:ext uri="{BB962C8B-B14F-4D97-AF65-F5344CB8AC3E}">
        <p14:creationId xmlns:p14="http://schemas.microsoft.com/office/powerpoint/2010/main" val="8066086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your own understanding of ‘being critical’?</a:t>
            </a:r>
          </a:p>
        </p:txBody>
      </p:sp>
      <p:sp>
        <p:nvSpPr>
          <p:cNvPr id="4" name="Slide Number Placeholder 3"/>
          <p:cNvSpPr>
            <a:spLocks noGrp="1"/>
          </p:cNvSpPr>
          <p:nvPr>
            <p:ph type="sldNum" sz="quarter" idx="5"/>
          </p:nvPr>
        </p:nvSpPr>
        <p:spPr/>
        <p:txBody>
          <a:bodyPr/>
          <a:lstStyle/>
          <a:p>
            <a:fld id="{C1FB3E02-3854-4C91-89E1-4FED31EB8855}" type="slidenum">
              <a:rPr lang="en-GB" smtClean="0"/>
              <a:t>16</a:t>
            </a:fld>
            <a:endParaRPr lang="en-GB"/>
          </a:p>
        </p:txBody>
      </p:sp>
    </p:spTree>
    <p:extLst>
      <p:ext uri="{BB962C8B-B14F-4D97-AF65-F5344CB8AC3E}">
        <p14:creationId xmlns:p14="http://schemas.microsoft.com/office/powerpoint/2010/main" val="23977002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Printed handouts: example student work excerpts</a:t>
            </a:r>
          </a:p>
          <a:p>
            <a:r>
              <a:rPr lang="en-GB" dirty="0"/>
              <a:t>Focus: ‘being critical‘ in lit review</a:t>
            </a:r>
          </a:p>
        </p:txBody>
      </p:sp>
      <p:sp>
        <p:nvSpPr>
          <p:cNvPr id="4" name="Slide Number Placeholder 3"/>
          <p:cNvSpPr>
            <a:spLocks noGrp="1"/>
          </p:cNvSpPr>
          <p:nvPr>
            <p:ph type="sldNum" sz="quarter" idx="5"/>
          </p:nvPr>
        </p:nvSpPr>
        <p:spPr/>
        <p:txBody>
          <a:bodyPr/>
          <a:lstStyle/>
          <a:p>
            <a:fld id="{C1FB3E02-3854-4C91-89E1-4FED31EB8855}" type="slidenum">
              <a:rPr lang="en-GB" smtClean="0"/>
              <a:t>17</a:t>
            </a:fld>
            <a:endParaRPr lang="en-GB"/>
          </a:p>
        </p:txBody>
      </p:sp>
    </p:spTree>
    <p:extLst>
      <p:ext uri="{BB962C8B-B14F-4D97-AF65-F5344CB8AC3E}">
        <p14:creationId xmlns:p14="http://schemas.microsoft.com/office/powerpoint/2010/main" val="33838299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1FB3E02-3854-4C91-89E1-4FED31EB8855}" type="slidenum">
              <a:rPr lang="en-GB" smtClean="0"/>
              <a:t>18</a:t>
            </a:fld>
            <a:endParaRPr lang="en-GB"/>
          </a:p>
        </p:txBody>
      </p:sp>
    </p:spTree>
    <p:extLst>
      <p:ext uri="{BB962C8B-B14F-4D97-AF65-F5344CB8AC3E}">
        <p14:creationId xmlns:p14="http://schemas.microsoft.com/office/powerpoint/2010/main" val="97029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C4B0F-0E56-0CDD-1209-F04B1843FD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D50A58-FE9B-BDE0-8AC1-A40E40DB25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0F5784-172E-4C9E-3164-6AA272D9AEAE}"/>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B30D851E-8A7E-CA69-889B-B636CC121A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31B8F4-8942-394B-32E1-2EEDCB3F5D0B}"/>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2602407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F97E8-D97B-61C3-A4DE-CF7D6B6A51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AA2142-02B7-80FD-23CC-89A8CB43AC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0928DE-2426-B8C1-3D91-D9043197436F}"/>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6DC9FD9E-A5E3-E4E5-0DBF-B57386886F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E52CAD-FBAE-996D-3C56-BE99A1D00460}"/>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3339721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95CCA-C14B-7AF6-1EAD-B7BD7F2F73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55DEF5-EF7C-C8D4-F5F5-AF97FDB3418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D4A3AF-7139-8E3B-EB72-1C76537B63D3}"/>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D7B698E8-7AE9-BF4D-0170-36156E2D3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BB973-FE2E-7D7F-4956-AEE67139B169}"/>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3442000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7B575-9910-08A4-7BA6-362AC91057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EAEB9E-A71D-CDC6-817B-7B5BB6CE22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1C9EFF-43B7-FC45-8216-36E77BA347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D59210-23F5-63B2-CC8C-87A1F566AE44}"/>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6" name="Footer Placeholder 5">
            <a:extLst>
              <a:ext uri="{FF2B5EF4-FFF2-40B4-BE49-F238E27FC236}">
                <a16:creationId xmlns:a16="http://schemas.microsoft.com/office/drawing/2014/main" id="{10B834BA-85A5-3E7C-D191-10C8F7EC40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185094-CA46-192A-6E7C-634015B8AA62}"/>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490350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19914-E937-1A71-FFA7-F3B4CBF7BB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BB15D9-7289-7B92-84F1-FA00DCC53B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9076BEA-E3DC-638F-5544-96F8CA6C30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B626C1-309F-013E-05DF-DB916EE9EA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8FC717-E97B-6E27-8B72-0A9CF1FDD8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A9F6BB-9AE4-64A7-5F06-DB053AFD6F56}"/>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8" name="Footer Placeholder 7">
            <a:extLst>
              <a:ext uri="{FF2B5EF4-FFF2-40B4-BE49-F238E27FC236}">
                <a16:creationId xmlns:a16="http://schemas.microsoft.com/office/drawing/2014/main" id="{CF54520A-1789-FAEA-1F8F-089C763B94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C12EE9-7093-D013-691D-0416017E91DC}"/>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1132299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C9CD0-2C68-DB3A-4C4A-34DB84CB11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41C531-78F2-544E-385F-547D8DDD7063}"/>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4" name="Footer Placeholder 3">
            <a:extLst>
              <a:ext uri="{FF2B5EF4-FFF2-40B4-BE49-F238E27FC236}">
                <a16:creationId xmlns:a16="http://schemas.microsoft.com/office/drawing/2014/main" id="{3F9CA8BB-5BE8-197E-8845-BCF61F7277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1E90A4-9784-164F-7028-2BCA476CE2B7}"/>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535492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7A56AE-F737-7BD6-D588-23F67DE34DA8}"/>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3" name="Footer Placeholder 2">
            <a:extLst>
              <a:ext uri="{FF2B5EF4-FFF2-40B4-BE49-F238E27FC236}">
                <a16:creationId xmlns:a16="http://schemas.microsoft.com/office/drawing/2014/main" id="{72805669-8A27-4F93-E6D2-54B65B4A99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CBF986-1ABF-A7A3-1D84-AEE0505B977C}"/>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1017993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98ECD-3368-2F04-1143-AC982158FD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F8E7BE-3EEC-8302-B100-0C98326C1D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C21CED-34E9-E8CF-FDC7-32E31FE643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C0A4AD-1B0D-72B5-C9DD-E5277A89A85E}"/>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6" name="Footer Placeholder 5">
            <a:extLst>
              <a:ext uri="{FF2B5EF4-FFF2-40B4-BE49-F238E27FC236}">
                <a16:creationId xmlns:a16="http://schemas.microsoft.com/office/drawing/2014/main" id="{A9F6E429-D63E-9334-6020-9E848FF51F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B7C5E7-4674-9560-D9E2-5E3E77D8EA53}"/>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2290662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9B4C7-3546-BB9A-6528-7E76EA5FE5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AB3515-781E-A970-66A8-DEEFE170C1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EE2069-81A1-9193-D050-0F223DB6B6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BB4A42-8BA8-EAF8-E58D-E8F160BB0646}"/>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6" name="Footer Placeholder 5">
            <a:extLst>
              <a:ext uri="{FF2B5EF4-FFF2-40B4-BE49-F238E27FC236}">
                <a16:creationId xmlns:a16="http://schemas.microsoft.com/office/drawing/2014/main" id="{BB5B09DA-3B41-36C7-6F8A-2623C38FF3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F025A3-A3FF-211D-F249-3E87B50EDCA8}"/>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24000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197D2-9355-3B8F-6223-5935834A86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79A9C5-EEEA-81D7-96BA-FA35FD0F3C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B7783B-A6E7-6FD3-3376-4ABA7EDA3C9E}"/>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A02EA026-59E7-B5A6-6DDA-052831B177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5336CD-2CAF-123D-7510-403D4E2ED6B8}"/>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537639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E7E42A-244C-65BA-28E2-933B03E963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42AB98-B3C2-58CC-8145-086A1F5926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823BCB-8BF5-AA1E-B93A-0D11A3AC1AF9}"/>
              </a:ext>
            </a:extLst>
          </p:cNvPr>
          <p:cNvSpPr>
            <a:spLocks noGrp="1"/>
          </p:cNvSpPr>
          <p:nvPr>
            <p:ph type="dt" sz="half" idx="10"/>
          </p:nvPr>
        </p:nvSpPr>
        <p:spPr/>
        <p:txBody>
          <a:body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19C6BCD2-0164-AB89-E0CF-0B0D669D43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9B5804-EDD1-3286-1F21-C251F922CB35}"/>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2796385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6268478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499296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37430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0F754-246D-5B25-810F-3E898A451B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41CDAD-F77F-8D60-1155-833C26FBA0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B11B7C-4E62-BF35-1B4B-210504E38392}"/>
              </a:ext>
            </a:extLst>
          </p:cNvPr>
          <p:cNvSpPr>
            <a:spLocks noGrp="1"/>
          </p:cNvSpPr>
          <p:nvPr>
            <p:ph type="dt" sz="half" idx="10"/>
          </p:nvPr>
        </p:nvSpPr>
        <p:spPr/>
        <p:txBody>
          <a:bodyPr/>
          <a:lstStyle/>
          <a:p>
            <a:fld id="{5394E5A9-4CC0-481E-B467-736D95D76251}" type="datetimeFigureOut">
              <a:rPr lang="en-GB" smtClean="0"/>
              <a:t>01/02/2026</a:t>
            </a:fld>
            <a:endParaRPr lang="en-GB"/>
          </a:p>
        </p:txBody>
      </p:sp>
      <p:sp>
        <p:nvSpPr>
          <p:cNvPr id="5" name="Footer Placeholder 4">
            <a:extLst>
              <a:ext uri="{FF2B5EF4-FFF2-40B4-BE49-F238E27FC236}">
                <a16:creationId xmlns:a16="http://schemas.microsoft.com/office/drawing/2014/main" id="{026D4D53-BCBC-5415-CE65-2EDDFF52BD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B174E3-98CF-8B4B-2A37-4683AE87B251}"/>
              </a:ext>
            </a:extLst>
          </p:cNvPr>
          <p:cNvSpPr>
            <a:spLocks noGrp="1"/>
          </p:cNvSpPr>
          <p:nvPr>
            <p:ph type="sldNum" sz="quarter" idx="12"/>
          </p:nvPr>
        </p:nvSpPr>
        <p:spPr/>
        <p:txBody>
          <a:bodyPr/>
          <a:lstStyle/>
          <a:p>
            <a:fld id="{B7187AF2-E5D2-4713-8926-538BFA7B2495}" type="slidenum">
              <a:rPr lang="en-GB" smtClean="0"/>
              <a:t>‹#›</a:t>
            </a:fld>
            <a:endParaRPr lang="en-GB"/>
          </a:p>
        </p:txBody>
      </p:sp>
    </p:spTree>
    <p:extLst>
      <p:ext uri="{BB962C8B-B14F-4D97-AF65-F5344CB8AC3E}">
        <p14:creationId xmlns:p14="http://schemas.microsoft.com/office/powerpoint/2010/main" val="35382678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3A7CA90-CE39-9544-B717-4236EF5BE7FD}"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039276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3A7CA90-CE39-9544-B717-4236EF5BE7FD}"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9532112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A7CA90-CE39-9544-B717-4236EF5BE7FD}"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2969711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3A7CA90-CE39-9544-B717-4236EF5BE7FD}"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0711402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3A7CA90-CE39-9544-B717-4236EF5BE7FD}" type="datetimeFigureOut">
              <a:rPr lang="en-US" smtClean="0"/>
              <a:t>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838755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3A7CA90-CE39-9544-B717-4236EF5BE7FD}" type="datetimeFigureOut">
              <a:rPr lang="en-US" smtClean="0"/>
              <a:t>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352944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A7CA90-CE39-9544-B717-4236EF5BE7FD}" type="datetimeFigureOut">
              <a:rPr lang="en-US" smtClean="0"/>
              <a:t>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662652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A7CA90-CE39-9544-B717-4236EF5BE7FD}"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91163560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A7CA90-CE39-9544-B717-4236EF5BE7FD}"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6167601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3A7CA90-CE39-9544-B717-4236EF5BE7FD}"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3412054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3A7CA90-CE39-9544-B717-4236EF5BE7FD}"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44611394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3027482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1" name="Google Shape;11;p2"/>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2" name="Google Shape;12;p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346455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415600" y="2867800"/>
            <a:ext cx="113608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48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15" name="Google Shape;15;p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575143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Autofit/>
          </a:bodyPr>
          <a:lstStyle>
            <a:lvl1pPr marL="609585" lvl="0" indent="-457189">
              <a:spcBef>
                <a:spcPts val="0"/>
              </a:spcBef>
              <a:spcAft>
                <a:spcPts val="0"/>
              </a:spcAft>
              <a:buSzPts val="1800"/>
              <a:buChar char="●"/>
              <a:defRPr/>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8230433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415600" y="1536633"/>
            <a:ext cx="5333200" cy="45552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SzPts val="1400"/>
              <a:buChar char="●"/>
              <a:defRPr sz="1867"/>
            </a:lvl1pPr>
            <a:lvl2pPr marL="1219170" lvl="1" indent="-406390">
              <a:spcBef>
                <a:spcPts val="2133"/>
              </a:spcBef>
              <a:spcAft>
                <a:spcPts val="0"/>
              </a:spcAft>
              <a:buSzPts val="1200"/>
              <a:buChar char="○"/>
              <a:defRPr sz="1600"/>
            </a:lvl2pPr>
            <a:lvl3pPr marL="1828754" lvl="2" indent="-406390">
              <a:spcBef>
                <a:spcPts val="2133"/>
              </a:spcBef>
              <a:spcAft>
                <a:spcPts val="0"/>
              </a:spcAft>
              <a:buSzPts val="1200"/>
              <a:buChar char="■"/>
              <a:defRPr sz="1600"/>
            </a:lvl3pPr>
            <a:lvl4pPr marL="2438339" lvl="3" indent="-406390">
              <a:spcBef>
                <a:spcPts val="2133"/>
              </a:spcBef>
              <a:spcAft>
                <a:spcPts val="0"/>
              </a:spcAft>
              <a:buSzPts val="1200"/>
              <a:buChar char="●"/>
              <a:defRPr sz="1600"/>
            </a:lvl4pPr>
            <a:lvl5pPr marL="3047924" lvl="4" indent="-406390">
              <a:spcBef>
                <a:spcPts val="2133"/>
              </a:spcBef>
              <a:spcAft>
                <a:spcPts val="0"/>
              </a:spcAft>
              <a:buSzPts val="1200"/>
              <a:buChar char="○"/>
              <a:defRPr sz="1600"/>
            </a:lvl5pPr>
            <a:lvl6pPr marL="3657509" lvl="5" indent="-406390">
              <a:spcBef>
                <a:spcPts val="2133"/>
              </a:spcBef>
              <a:spcAft>
                <a:spcPts val="0"/>
              </a:spcAft>
              <a:buSzPts val="1200"/>
              <a:buChar char="■"/>
              <a:defRPr sz="1600"/>
            </a:lvl6pPr>
            <a:lvl7pPr marL="4267093" lvl="6" indent="-406390">
              <a:spcBef>
                <a:spcPts val="2133"/>
              </a:spcBef>
              <a:spcAft>
                <a:spcPts val="0"/>
              </a:spcAft>
              <a:buSzPts val="1200"/>
              <a:buChar char="●"/>
              <a:defRPr sz="1600"/>
            </a:lvl7pPr>
            <a:lvl8pPr marL="4876678" lvl="7" indent="-406390">
              <a:spcBef>
                <a:spcPts val="2133"/>
              </a:spcBef>
              <a:spcAft>
                <a:spcPts val="0"/>
              </a:spcAft>
              <a:buSzPts val="1200"/>
              <a:buChar char="○"/>
              <a:defRPr sz="1600"/>
            </a:lvl8pPr>
            <a:lvl9pPr marL="5486263" lvl="8" indent="-406390">
              <a:spcBef>
                <a:spcPts val="2133"/>
              </a:spcBef>
              <a:spcAft>
                <a:spcPts val="2133"/>
              </a:spcAft>
              <a:buSzPts val="1200"/>
              <a:buChar char="■"/>
              <a:defRPr sz="1600"/>
            </a:lvl9pPr>
          </a:lstStyle>
          <a:p>
            <a:endParaRPr/>
          </a:p>
        </p:txBody>
      </p:sp>
      <p:sp>
        <p:nvSpPr>
          <p:cNvPr id="23" name="Google Shape;23;p5"/>
          <p:cNvSpPr txBox="1">
            <a:spLocks noGrp="1"/>
          </p:cNvSpPr>
          <p:nvPr>
            <p:ph type="body" idx="2"/>
          </p:nvPr>
        </p:nvSpPr>
        <p:spPr>
          <a:xfrm>
            <a:off x="6443200" y="1536633"/>
            <a:ext cx="5333200" cy="45552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SzPts val="1400"/>
              <a:buChar char="●"/>
              <a:defRPr sz="1867"/>
            </a:lvl1pPr>
            <a:lvl2pPr marL="1219170" lvl="1" indent="-406390">
              <a:spcBef>
                <a:spcPts val="2133"/>
              </a:spcBef>
              <a:spcAft>
                <a:spcPts val="0"/>
              </a:spcAft>
              <a:buSzPts val="1200"/>
              <a:buChar char="○"/>
              <a:defRPr sz="1600"/>
            </a:lvl2pPr>
            <a:lvl3pPr marL="1828754" lvl="2" indent="-406390">
              <a:spcBef>
                <a:spcPts val="2133"/>
              </a:spcBef>
              <a:spcAft>
                <a:spcPts val="0"/>
              </a:spcAft>
              <a:buSzPts val="1200"/>
              <a:buChar char="■"/>
              <a:defRPr sz="1600"/>
            </a:lvl3pPr>
            <a:lvl4pPr marL="2438339" lvl="3" indent="-406390">
              <a:spcBef>
                <a:spcPts val="2133"/>
              </a:spcBef>
              <a:spcAft>
                <a:spcPts val="0"/>
              </a:spcAft>
              <a:buSzPts val="1200"/>
              <a:buChar char="●"/>
              <a:defRPr sz="1600"/>
            </a:lvl4pPr>
            <a:lvl5pPr marL="3047924" lvl="4" indent="-406390">
              <a:spcBef>
                <a:spcPts val="2133"/>
              </a:spcBef>
              <a:spcAft>
                <a:spcPts val="0"/>
              </a:spcAft>
              <a:buSzPts val="1200"/>
              <a:buChar char="○"/>
              <a:defRPr sz="1600"/>
            </a:lvl5pPr>
            <a:lvl6pPr marL="3657509" lvl="5" indent="-406390">
              <a:spcBef>
                <a:spcPts val="2133"/>
              </a:spcBef>
              <a:spcAft>
                <a:spcPts val="0"/>
              </a:spcAft>
              <a:buSzPts val="1200"/>
              <a:buChar char="■"/>
              <a:defRPr sz="1600"/>
            </a:lvl6pPr>
            <a:lvl7pPr marL="4267093" lvl="6" indent="-406390">
              <a:spcBef>
                <a:spcPts val="2133"/>
              </a:spcBef>
              <a:spcAft>
                <a:spcPts val="0"/>
              </a:spcAft>
              <a:buSzPts val="1200"/>
              <a:buChar char="●"/>
              <a:defRPr sz="1600"/>
            </a:lvl7pPr>
            <a:lvl8pPr marL="4876678" lvl="7" indent="-406390">
              <a:spcBef>
                <a:spcPts val="2133"/>
              </a:spcBef>
              <a:spcAft>
                <a:spcPts val="0"/>
              </a:spcAft>
              <a:buSzPts val="1200"/>
              <a:buChar char="○"/>
              <a:defRPr sz="1600"/>
            </a:lvl8pPr>
            <a:lvl9pPr marL="5486263" lvl="8" indent="-406390">
              <a:spcBef>
                <a:spcPts val="2133"/>
              </a:spcBef>
              <a:spcAft>
                <a:spcPts val="2133"/>
              </a:spcAft>
              <a:buSzPts val="1200"/>
              <a:buChar char="■"/>
              <a:defRPr sz="1600"/>
            </a:lvl9pPr>
          </a:lstStyle>
          <a:p>
            <a:endParaRPr/>
          </a:p>
        </p:txBody>
      </p:sp>
      <p:sp>
        <p:nvSpPr>
          <p:cNvPr id="24" name="Google Shape;24;p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788806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584057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3200"/>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30" name="Google Shape;30;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noAutofit/>
          </a:bodyPr>
          <a:lstStyle>
            <a:lvl1pPr marL="609585" lvl="0" indent="-406390">
              <a:spcBef>
                <a:spcPts val="0"/>
              </a:spcBef>
              <a:spcAft>
                <a:spcPts val="0"/>
              </a:spcAft>
              <a:buSzPts val="1200"/>
              <a:buChar char="●"/>
              <a:defRPr sz="1600"/>
            </a:lvl1pPr>
            <a:lvl2pPr marL="1219170" lvl="1" indent="-406390">
              <a:spcBef>
                <a:spcPts val="2133"/>
              </a:spcBef>
              <a:spcAft>
                <a:spcPts val="0"/>
              </a:spcAft>
              <a:buSzPts val="1200"/>
              <a:buChar char="○"/>
              <a:defRPr sz="1600"/>
            </a:lvl2pPr>
            <a:lvl3pPr marL="1828754" lvl="2" indent="-406390">
              <a:spcBef>
                <a:spcPts val="2133"/>
              </a:spcBef>
              <a:spcAft>
                <a:spcPts val="0"/>
              </a:spcAft>
              <a:buSzPts val="1200"/>
              <a:buChar char="■"/>
              <a:defRPr sz="1600"/>
            </a:lvl3pPr>
            <a:lvl4pPr marL="2438339" lvl="3" indent="-406390">
              <a:spcBef>
                <a:spcPts val="2133"/>
              </a:spcBef>
              <a:spcAft>
                <a:spcPts val="0"/>
              </a:spcAft>
              <a:buSzPts val="1200"/>
              <a:buChar char="●"/>
              <a:defRPr sz="1600"/>
            </a:lvl4pPr>
            <a:lvl5pPr marL="3047924" lvl="4" indent="-406390">
              <a:spcBef>
                <a:spcPts val="2133"/>
              </a:spcBef>
              <a:spcAft>
                <a:spcPts val="0"/>
              </a:spcAft>
              <a:buSzPts val="1200"/>
              <a:buChar char="○"/>
              <a:defRPr sz="1600"/>
            </a:lvl5pPr>
            <a:lvl6pPr marL="3657509" lvl="5" indent="-406390">
              <a:spcBef>
                <a:spcPts val="2133"/>
              </a:spcBef>
              <a:spcAft>
                <a:spcPts val="0"/>
              </a:spcAft>
              <a:buSzPts val="1200"/>
              <a:buChar char="■"/>
              <a:defRPr sz="1600"/>
            </a:lvl6pPr>
            <a:lvl7pPr marL="4267093" lvl="6" indent="-406390">
              <a:spcBef>
                <a:spcPts val="2133"/>
              </a:spcBef>
              <a:spcAft>
                <a:spcPts val="0"/>
              </a:spcAft>
              <a:buSzPts val="1200"/>
              <a:buChar char="●"/>
              <a:defRPr sz="1600"/>
            </a:lvl7pPr>
            <a:lvl8pPr marL="4876678" lvl="7" indent="-406390">
              <a:spcBef>
                <a:spcPts val="2133"/>
              </a:spcBef>
              <a:spcAft>
                <a:spcPts val="0"/>
              </a:spcAft>
              <a:buSzPts val="1200"/>
              <a:buChar char="○"/>
              <a:defRPr sz="1600"/>
            </a:lvl8pPr>
            <a:lvl9pPr marL="5486263" lvl="8" indent="-406390">
              <a:spcBef>
                <a:spcPts val="2133"/>
              </a:spcBef>
              <a:spcAft>
                <a:spcPts val="2133"/>
              </a:spcAft>
              <a:buSzPts val="1200"/>
              <a:buChar char="■"/>
              <a:defRPr sz="1600"/>
            </a:lvl9pPr>
          </a:lstStyle>
          <a:p>
            <a:endParaRPr/>
          </a:p>
        </p:txBody>
      </p:sp>
      <p:sp>
        <p:nvSpPr>
          <p:cNvPr id="31" name="Google Shape;31;p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719963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653667" y="600200"/>
            <a:ext cx="8490400" cy="54544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
        <p:nvSpPr>
          <p:cNvPr id="34" name="Google Shape;34;p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4973336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6096000" y="-167"/>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 name="Google Shape;37;p9"/>
          <p:cNvSpPr txBox="1">
            <a:spLocks noGrp="1"/>
          </p:cNvSpPr>
          <p:nvPr>
            <p:ph type="title"/>
          </p:nvPr>
        </p:nvSpPr>
        <p:spPr>
          <a:xfrm>
            <a:off x="354000" y="1644233"/>
            <a:ext cx="5393600" cy="1976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38" name="Google Shape;38;p9"/>
          <p:cNvSpPr txBox="1">
            <a:spLocks noGrp="1"/>
          </p:cNvSpPr>
          <p:nvPr>
            <p:ph type="subTitle" idx="1"/>
          </p:nvPr>
        </p:nvSpPr>
        <p:spPr>
          <a:xfrm>
            <a:off x="354000" y="3737433"/>
            <a:ext cx="5393600" cy="164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39" name="Google Shape;39;p9"/>
          <p:cNvSpPr txBox="1">
            <a:spLocks noGrp="1"/>
          </p:cNvSpPr>
          <p:nvPr>
            <p:ph type="body" idx="2"/>
          </p:nvPr>
        </p:nvSpPr>
        <p:spPr>
          <a:xfrm>
            <a:off x="6586000" y="965433"/>
            <a:ext cx="5116000" cy="4926800"/>
          </a:xfrm>
          <a:prstGeom prst="rect">
            <a:avLst/>
          </a:prstGeom>
        </p:spPr>
        <p:txBody>
          <a:bodyPr spcFirstLastPara="1" wrap="square" lIns="91425" tIns="91425" rIns="91425" bIns="91425" anchor="ctr" anchorCtr="0">
            <a:noAutofit/>
          </a:bodyPr>
          <a:lstStyle>
            <a:lvl1pPr marL="609585" lvl="0" indent="-457189">
              <a:spcBef>
                <a:spcPts val="0"/>
              </a:spcBef>
              <a:spcAft>
                <a:spcPts val="0"/>
              </a:spcAft>
              <a:buSzPts val="1800"/>
              <a:buChar char="●"/>
              <a:defRPr/>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40" name="Google Shape;40;p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33591653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415600" y="5640767"/>
            <a:ext cx="7998400" cy="806800"/>
          </a:xfrm>
          <a:prstGeom prst="rect">
            <a:avLst/>
          </a:prstGeom>
        </p:spPr>
        <p:txBody>
          <a:bodyPr spcFirstLastPara="1" wrap="square" lIns="91425" tIns="91425" rIns="91425" bIns="91425" anchor="ctr" anchorCtr="0">
            <a:noAutofit/>
          </a:bodyPr>
          <a:lstStyle>
            <a:lvl1pPr marL="609585" lvl="0" indent="-304792">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407981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415600" y="1474833"/>
            <a:ext cx="11360800" cy="26180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60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46" name="Google Shape;46;p11"/>
          <p:cNvSpPr txBox="1">
            <a:spLocks noGrp="1"/>
          </p:cNvSpPr>
          <p:nvPr>
            <p:ph type="body" idx="1"/>
          </p:nvPr>
        </p:nvSpPr>
        <p:spPr>
          <a:xfrm>
            <a:off x="415600" y="4202967"/>
            <a:ext cx="11360800" cy="1734400"/>
          </a:xfrm>
          <a:prstGeom prst="rect">
            <a:avLst/>
          </a:prstGeom>
        </p:spPr>
        <p:txBody>
          <a:bodyPr spcFirstLastPara="1" wrap="square" lIns="91425" tIns="91425" rIns="91425" bIns="91425" anchor="t" anchorCtr="0">
            <a:noAutofit/>
          </a:bodyPr>
          <a:lstStyle>
            <a:lvl1pPr marL="609585" lvl="0" indent="-457189" algn="ctr">
              <a:spcBef>
                <a:spcPts val="0"/>
              </a:spcBef>
              <a:spcAft>
                <a:spcPts val="0"/>
              </a:spcAft>
              <a:buSzPts val="1800"/>
              <a:buChar char="●"/>
              <a:defRPr/>
            </a:lvl1pPr>
            <a:lvl2pPr marL="1219170" lvl="1" indent="-423323" algn="ctr">
              <a:spcBef>
                <a:spcPts val="2133"/>
              </a:spcBef>
              <a:spcAft>
                <a:spcPts val="0"/>
              </a:spcAft>
              <a:buSzPts val="1400"/>
              <a:buChar char="○"/>
              <a:defRPr/>
            </a:lvl2pPr>
            <a:lvl3pPr marL="1828754" lvl="2" indent="-423323" algn="ctr">
              <a:spcBef>
                <a:spcPts val="2133"/>
              </a:spcBef>
              <a:spcAft>
                <a:spcPts val="0"/>
              </a:spcAft>
              <a:buSzPts val="1400"/>
              <a:buChar char="■"/>
              <a:defRPr/>
            </a:lvl3pPr>
            <a:lvl4pPr marL="2438339" lvl="3" indent="-423323" algn="ctr">
              <a:spcBef>
                <a:spcPts val="2133"/>
              </a:spcBef>
              <a:spcAft>
                <a:spcPts val="0"/>
              </a:spcAft>
              <a:buSzPts val="1400"/>
              <a:buChar char="●"/>
              <a:defRPr/>
            </a:lvl4pPr>
            <a:lvl5pPr marL="3047924" lvl="4" indent="-423323" algn="ctr">
              <a:spcBef>
                <a:spcPts val="2133"/>
              </a:spcBef>
              <a:spcAft>
                <a:spcPts val="0"/>
              </a:spcAft>
              <a:buSzPts val="1400"/>
              <a:buChar char="○"/>
              <a:defRPr/>
            </a:lvl5pPr>
            <a:lvl6pPr marL="3657509" lvl="5" indent="-423323" algn="ctr">
              <a:spcBef>
                <a:spcPts val="2133"/>
              </a:spcBef>
              <a:spcAft>
                <a:spcPts val="0"/>
              </a:spcAft>
              <a:buSzPts val="1400"/>
              <a:buChar char="■"/>
              <a:defRPr/>
            </a:lvl6pPr>
            <a:lvl7pPr marL="4267093" lvl="6" indent="-423323" algn="ctr">
              <a:spcBef>
                <a:spcPts val="2133"/>
              </a:spcBef>
              <a:spcAft>
                <a:spcPts val="0"/>
              </a:spcAft>
              <a:buSzPts val="1400"/>
              <a:buChar char="●"/>
              <a:defRPr/>
            </a:lvl7pPr>
            <a:lvl8pPr marL="4876678" lvl="7" indent="-423323" algn="ctr">
              <a:spcBef>
                <a:spcPts val="2133"/>
              </a:spcBef>
              <a:spcAft>
                <a:spcPts val="0"/>
              </a:spcAft>
              <a:buSzPts val="1400"/>
              <a:buChar char="○"/>
              <a:defRPr/>
            </a:lvl8pPr>
            <a:lvl9pPr marL="5486263" lvl="8" indent="-423323" algn="ctr">
              <a:spcBef>
                <a:spcPts val="2133"/>
              </a:spcBef>
              <a:spcAft>
                <a:spcPts val="2133"/>
              </a:spcAft>
              <a:buSzPts val="1400"/>
              <a:buChar char="■"/>
              <a:defRPr/>
            </a:lvl9pPr>
          </a:lstStyle>
          <a:p>
            <a:endParaRPr/>
          </a:p>
        </p:txBody>
      </p:sp>
      <p:sp>
        <p:nvSpPr>
          <p:cNvPr id="47" name="Google Shape;47;p1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14334214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740578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3.png"/><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theme" Target="../theme/theme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74C603-0C03-228D-362F-0937C73DEB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2DDA74-CD37-0803-39BA-F4F689B890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A6F3C8-DC32-200A-FA23-520F9C31BB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10905C-98CE-4B56-9031-CD65713DBEA3}" type="datetimeFigureOut">
              <a:rPr lang="en-GB" smtClean="0"/>
              <a:t>01/02/2026</a:t>
            </a:fld>
            <a:endParaRPr lang="en-GB"/>
          </a:p>
        </p:txBody>
      </p:sp>
      <p:sp>
        <p:nvSpPr>
          <p:cNvPr id="5" name="Footer Placeholder 4">
            <a:extLst>
              <a:ext uri="{FF2B5EF4-FFF2-40B4-BE49-F238E27FC236}">
                <a16:creationId xmlns:a16="http://schemas.microsoft.com/office/drawing/2014/main" id="{42D28180-333C-BE12-3812-0FD8F3D3F4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9E6CC2-96C4-27B8-201E-5DF30EBD5A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6987760-BAEA-4F7F-9575-C9497356E76D}" type="slidenum">
              <a:rPr lang="en-GB" smtClean="0"/>
              <a:t>‹#›</a:t>
            </a:fld>
            <a:endParaRPr lang="en-GB"/>
          </a:p>
        </p:txBody>
      </p:sp>
    </p:spTree>
    <p:extLst>
      <p:ext uri="{BB962C8B-B14F-4D97-AF65-F5344CB8AC3E}">
        <p14:creationId xmlns:p14="http://schemas.microsoft.com/office/powerpoint/2010/main" val="13901951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5"/>
          <a:srcRect l="51836" r="-5866"/>
          <a:stretch/>
        </p:blipFill>
        <p:spPr>
          <a:xfrm>
            <a:off x="2030811" y="315798"/>
            <a:ext cx="1841543" cy="596515"/>
          </a:xfrm>
          <a:prstGeom prst="rect">
            <a:avLst/>
          </a:prstGeom>
        </p:spPr>
      </p:pic>
    </p:spTree>
    <p:extLst>
      <p:ext uri="{BB962C8B-B14F-4D97-AF65-F5344CB8AC3E}">
        <p14:creationId xmlns:p14="http://schemas.microsoft.com/office/powerpoint/2010/main" val="1831860959"/>
      </p:ext>
    </p:extLst>
  </p:cSld>
  <p:clrMap bg1="lt1" tx1="dk1" bg2="lt2" tx2="dk2" accent1="accent1" accent2="accent2" accent3="accent3" accent4="accent4" accent5="accent5" accent6="accent6" hlink="hlink" folHlink="folHlink"/>
  <p:sldLayoutIdLst>
    <p:sldLayoutId id="2147483675" r:id="rId1"/>
    <p:sldLayoutId id="214748367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146459744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lgn="r">
              <a:buNone/>
              <a:defRPr sz="1333">
                <a:solidFill>
                  <a:schemeClr val="dk2"/>
                </a:solidFill>
              </a:defRPr>
            </a:lvl1pPr>
            <a:lvl2pPr lvl="1" algn="r">
              <a:buNone/>
              <a:defRPr sz="1333">
                <a:solidFill>
                  <a:schemeClr val="dk2"/>
                </a:solidFill>
              </a:defRPr>
            </a:lvl2pPr>
            <a:lvl3pPr lvl="2" algn="r">
              <a:buNone/>
              <a:defRPr sz="1333">
                <a:solidFill>
                  <a:schemeClr val="dk2"/>
                </a:solidFill>
              </a:defRPr>
            </a:lvl3pPr>
            <a:lvl4pPr lvl="3" algn="r">
              <a:buNone/>
              <a:defRPr sz="1333">
                <a:solidFill>
                  <a:schemeClr val="dk2"/>
                </a:solidFill>
              </a:defRPr>
            </a:lvl4pPr>
            <a:lvl5pPr lvl="4" algn="r">
              <a:buNone/>
              <a:defRPr sz="1333">
                <a:solidFill>
                  <a:schemeClr val="dk2"/>
                </a:solidFill>
              </a:defRPr>
            </a:lvl5pPr>
            <a:lvl6pPr lvl="5" algn="r">
              <a:buNone/>
              <a:defRPr sz="1333">
                <a:solidFill>
                  <a:schemeClr val="dk2"/>
                </a:solidFill>
              </a:defRPr>
            </a:lvl6pPr>
            <a:lvl7pPr lvl="6" algn="r">
              <a:buNone/>
              <a:defRPr sz="1333">
                <a:solidFill>
                  <a:schemeClr val="dk2"/>
                </a:solidFill>
              </a:defRPr>
            </a:lvl7pPr>
            <a:lvl8pPr lvl="7" algn="r">
              <a:buNone/>
              <a:defRPr sz="1333">
                <a:solidFill>
                  <a:schemeClr val="dk2"/>
                </a:solidFill>
              </a:defRPr>
            </a:lvl8pPr>
            <a:lvl9pPr lvl="8" algn="r">
              <a:buNone/>
              <a:defRPr sz="1333">
                <a:solidFill>
                  <a:schemeClr val="dk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38004262"/>
      </p:ext>
    </p:extLst>
  </p:cSld>
  <p:clrMap bg1="lt1" tx1="dk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ruan@uwtsd.ac.uk"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hyperlink" Target="http://www.ukoln.ac.uk/nof/support/gpg/print-all/" TargetMode="External"/><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microsoft.com/office/2007/relationships/hdphoto" Target="../media/hdphoto1.wdp"/><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microsoft.com/office/2007/relationships/hdphoto" Target="../media/hdphoto3.wdp"/></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microsoft.com/office/2007/relationships/hdphoto" Target="../media/hdphoto4.wdp"/></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microsoft.com/office/2007/relationships/hdphoto" Target="../media/hdphoto5.wdp"/></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www.academia.edu/5195702/Top_Tips_on_Writing_a_Literature_Review_for_Your_Education_Research_Project" TargetMode="External"/><Relationship Id="rId2" Type="http://schemas.openxmlformats.org/officeDocument/2006/relationships/hyperlink" Target="https://librarysearch.uwtsd.ac.uk/discovery/fulldisplay?docid=alma99100431193802421&amp;context=L&amp;vid=44WHELF_UWTSD:44WHELF_UWTSD_VU1&amp;lang=en&amp;search_scope=MyInst_and_CI&amp;adaptor=Local%20Search%20Engine&amp;isFrbr=true&amp;tab=Everything&amp;query=any%2Ccontains%2CBiggam&amp;sortby=date_d&amp;facet=frbrgroupid%2Cinclude%2C9050354457951302668&amp;offset=0" TargetMode="External"/><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6147" y="1036273"/>
            <a:ext cx="9411349" cy="298543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Doctorate in Education (EdD)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a:ln>
                <a:noFill/>
              </a:ln>
              <a:solidFill>
                <a:srgbClr val="0E2841"/>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Welcome to ECDE7019! </a:t>
            </a:r>
            <a:r>
              <a:rPr kumimoji="0" lang="en-GB" sz="3200" b="1" i="0" u="none" strike="noStrike" kern="1200" cap="none" spc="0" normalizeH="0" baseline="0" noProof="0" err="1">
                <a:ln>
                  <a:noFill/>
                </a:ln>
                <a:solidFill>
                  <a:srgbClr val="0E2841"/>
                </a:solidFill>
                <a:effectLst/>
                <a:uLnTx/>
                <a:uFillTx/>
                <a:latin typeface="Aptos" panose="02110004020202020204"/>
                <a:ea typeface="+mn-ea"/>
                <a:cs typeface="+mn-cs"/>
              </a:rPr>
              <a:t>Croeso</a:t>
            </a: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0B050"/>
                </a:solidFill>
                <a:effectLst/>
                <a:uLnTx/>
                <a:uFillTx/>
                <a:latin typeface="Aptos" panose="02110004020202020204"/>
                <a:ea typeface="Arial" panose="020B0604020202020204" pitchFamily="34" charset="0"/>
                <a:cs typeface="+mn-cs"/>
              </a:rPr>
              <a:t>Writing a Critical Literature Review in Education</a:t>
            </a:r>
            <a:endParaRPr kumimoji="0" lang="en-GB" sz="3200" b="1" i="0" u="none" strike="noStrike" kern="1200" cap="none" spc="0" normalizeH="0" baseline="0" noProof="0">
              <a:ln>
                <a:noFill/>
              </a:ln>
              <a:solidFill>
                <a:srgbClr val="00B050"/>
              </a:solidFill>
              <a:effectLst/>
              <a:uLnTx/>
              <a:uFillTx/>
              <a:latin typeface="Aptos" panose="02110004020202020204"/>
              <a:ea typeface="Calibri" panose="020F0502020204030204" pitchFamily="34"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 name="TextBox 3">
            <a:extLst>
              <a:ext uri="{FF2B5EF4-FFF2-40B4-BE49-F238E27FC236}">
                <a16:creationId xmlns:a16="http://schemas.microsoft.com/office/drawing/2014/main" id="{07EBDBC5-FC7B-44BE-9BDC-047E31DDB251}"/>
              </a:ext>
            </a:extLst>
          </p:cNvPr>
          <p:cNvSpPr txBox="1"/>
          <p:nvPr/>
        </p:nvSpPr>
        <p:spPr>
          <a:xfrm>
            <a:off x="1744894" y="3812459"/>
            <a:ext cx="8097080"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a:ln>
                <a:noFill/>
              </a:ln>
              <a:solidFill>
                <a:srgbClr val="0E2841"/>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Dr Jingjing Ruan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hlinkClick r:id="rId3"/>
              </a:rPr>
              <a:t>j.ruan@uwtsd.ac.uk</a:t>
            </a: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 </a:t>
            </a:r>
          </a:p>
        </p:txBody>
      </p:sp>
    </p:spTree>
    <p:extLst>
      <p:ext uri="{BB962C8B-B14F-4D97-AF65-F5344CB8AC3E}">
        <p14:creationId xmlns:p14="http://schemas.microsoft.com/office/powerpoint/2010/main" val="1743118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2A6D496-2A13-E56E-7120-BA75A4179BC0}"/>
              </a:ext>
            </a:extLst>
          </p:cNvPr>
          <p:cNvPicPr>
            <a:picLocks noChangeAspect="1"/>
          </p:cNvPicPr>
          <p:nvPr/>
        </p:nvPicPr>
        <p:blipFill>
          <a:blip r:embed="rId3"/>
          <a:stretch>
            <a:fillRect/>
          </a:stretch>
        </p:blipFill>
        <p:spPr>
          <a:xfrm>
            <a:off x="134178" y="1384708"/>
            <a:ext cx="11923643" cy="5052052"/>
          </a:xfrm>
          <a:prstGeom prst="rect">
            <a:avLst/>
          </a:prstGeom>
        </p:spPr>
      </p:pic>
      <p:sp>
        <p:nvSpPr>
          <p:cNvPr id="2" name="Google Shape;70;p15">
            <a:extLst>
              <a:ext uri="{FF2B5EF4-FFF2-40B4-BE49-F238E27FC236}">
                <a16:creationId xmlns:a16="http://schemas.microsoft.com/office/drawing/2014/main" id="{6AC149EB-629C-93C8-7507-952FCED8E477}"/>
              </a:ext>
            </a:extLst>
          </p:cNvPr>
          <p:cNvSpPr txBox="1">
            <a:spLocks noGrp="1"/>
          </p:cNvSpPr>
          <p:nvPr>
            <p:ph type="title"/>
          </p:nvPr>
        </p:nvSpPr>
        <p:spPr>
          <a:xfrm>
            <a:off x="465050" y="315615"/>
            <a:ext cx="10853111" cy="1806220"/>
          </a:xfrm>
          <a:prstGeom prst="rect">
            <a:avLst/>
          </a:prstGeom>
        </p:spPr>
        <p:txBody>
          <a:bodyPr spcFirstLastPara="1" wrap="square" lIns="121900" tIns="121900" rIns="121900" bIns="121900" anchor="t" anchorCtr="0">
            <a:noAutofit/>
          </a:bodyPr>
          <a:lstStyle/>
          <a:p>
            <a:pPr algn="ctr"/>
            <a:r>
              <a:rPr lang="en" sz="4400" dirty="0">
                <a:latin typeface="Tw Cen MT Condensed Extra Bold" panose="020B0803020202020204" pitchFamily="34" charset="0"/>
                <a:ea typeface="Sue Ellen Francisco"/>
                <a:cs typeface="Sue Ellen Francisco"/>
                <a:sym typeface="Sue Ellen Francisco"/>
              </a:rPr>
              <a:t>Reflect on your Assessment 1</a:t>
            </a:r>
            <a:endParaRPr sz="4400" dirty="0">
              <a:latin typeface="Tw Cen MT Condensed Extra Bold" panose="020B0803020202020204" pitchFamily="34" charset="0"/>
              <a:ea typeface="Sue Ellen Francisco"/>
              <a:cs typeface="Sue Ellen Francisco"/>
              <a:sym typeface="Sue Ellen Francisco"/>
            </a:endParaRPr>
          </a:p>
        </p:txBody>
      </p:sp>
    </p:spTree>
    <p:extLst>
      <p:ext uri="{BB962C8B-B14F-4D97-AF65-F5344CB8AC3E}">
        <p14:creationId xmlns:p14="http://schemas.microsoft.com/office/powerpoint/2010/main" val="1918963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5C1A2-0811-FC46-E88D-828952BD95A5}"/>
              </a:ext>
            </a:extLst>
          </p:cNvPr>
          <p:cNvSpPr>
            <a:spLocks noGrp="1"/>
          </p:cNvSpPr>
          <p:nvPr>
            <p:ph type="title"/>
          </p:nvPr>
        </p:nvSpPr>
        <p:spPr>
          <a:xfrm>
            <a:off x="1043631" y="809898"/>
            <a:ext cx="9942716" cy="1554480"/>
          </a:xfrm>
        </p:spPr>
        <p:txBody>
          <a:bodyPr vert="horz" lIns="91440" tIns="45720" rIns="91440" bIns="45720" rtlCol="0" anchor="ctr">
            <a:normAutofit/>
          </a:bodyPr>
          <a:lstStyle/>
          <a:p>
            <a:r>
              <a:rPr lang="en-US" sz="4800" b="1" kern="1200">
                <a:solidFill>
                  <a:schemeClr val="tx1"/>
                </a:solidFill>
                <a:latin typeface="+mj-lt"/>
                <a:ea typeface="+mj-ea"/>
                <a:cs typeface="+mj-cs"/>
              </a:rPr>
              <a:t>Independent work</a:t>
            </a:r>
          </a:p>
        </p:txBody>
      </p:sp>
      <p:sp>
        <p:nvSpPr>
          <p:cNvPr id="3" name="Content Placeholder 2">
            <a:extLst>
              <a:ext uri="{FF2B5EF4-FFF2-40B4-BE49-F238E27FC236}">
                <a16:creationId xmlns:a16="http://schemas.microsoft.com/office/drawing/2014/main" id="{01223B76-7B37-2EB4-33DE-ED0B92CA8486}"/>
              </a:ext>
            </a:extLst>
          </p:cNvPr>
          <p:cNvSpPr>
            <a:spLocks noGrp="1"/>
          </p:cNvSpPr>
          <p:nvPr>
            <p:ph idx="1"/>
          </p:nvPr>
        </p:nvSpPr>
        <p:spPr>
          <a:xfrm>
            <a:off x="1043631" y="3082063"/>
            <a:ext cx="9941319" cy="3124658"/>
          </a:xfrm>
        </p:spPr>
        <p:txBody>
          <a:bodyPr vert="horz" lIns="91440" tIns="45720" rIns="91440" bIns="45720" rtlCol="0" anchor="ctr">
            <a:normAutofit lnSpcReduction="10000"/>
          </a:bodyPr>
          <a:lstStyle/>
          <a:p>
            <a:pPr marL="0" indent="0">
              <a:buNone/>
            </a:pPr>
            <a:r>
              <a:rPr lang="en-US" sz="2400"/>
              <a:t>Complete your ‘</a:t>
            </a:r>
            <a:r>
              <a:rPr lang="en-US" sz="2400">
                <a:highlight>
                  <a:srgbClr val="FFFF00"/>
                </a:highlight>
              </a:rPr>
              <a:t>Synthesis grid/table</a:t>
            </a:r>
            <a:r>
              <a:rPr lang="en-US" sz="2400"/>
              <a:t>’ to compare your Paper 1 and Paper 2:</a:t>
            </a:r>
          </a:p>
          <a:p>
            <a:endParaRPr lang="en-US" sz="2400"/>
          </a:p>
          <a:p>
            <a:r>
              <a:rPr lang="en-US" sz="2400"/>
              <a:t>Common themes?</a:t>
            </a:r>
          </a:p>
          <a:p>
            <a:r>
              <a:rPr lang="en-US" sz="2400"/>
              <a:t>Similarity and differences?</a:t>
            </a:r>
          </a:p>
          <a:p>
            <a:r>
              <a:rPr lang="en-US" sz="2400"/>
              <a:t>Agreements and disagreements?</a:t>
            </a:r>
          </a:p>
          <a:p>
            <a:endParaRPr lang="en-US" sz="2400"/>
          </a:p>
          <a:p>
            <a:pPr marL="0" indent="0">
              <a:buNone/>
            </a:pPr>
            <a:r>
              <a:rPr lang="en-US" sz="2400" i="1"/>
              <a:t>You should have completed ‘</a:t>
            </a:r>
            <a:r>
              <a:rPr lang="en-US" sz="2400" i="1">
                <a:highlight>
                  <a:srgbClr val="00FF00"/>
                </a:highlight>
              </a:rPr>
              <a:t>Analysis grid/matrix</a:t>
            </a:r>
            <a:r>
              <a:rPr lang="en-US" sz="2400" i="1"/>
              <a:t>’ for Paper 1 and Paper 2</a:t>
            </a:r>
          </a:p>
          <a:p>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2432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410A-04D5-5AA4-6EB2-10BD63D07BE4}"/>
              </a:ext>
            </a:extLst>
          </p:cNvPr>
          <p:cNvSpPr>
            <a:spLocks noGrp="1"/>
          </p:cNvSpPr>
          <p:nvPr>
            <p:ph type="title"/>
          </p:nvPr>
        </p:nvSpPr>
        <p:spPr/>
        <p:txBody>
          <a:bodyPr/>
          <a:lstStyle/>
          <a:p>
            <a:pPr algn="ctr"/>
            <a:r>
              <a:rPr lang="en-US" b="1" dirty="0">
                <a:solidFill>
                  <a:srgbClr val="FF0000"/>
                </a:solidFill>
                <a:highlight>
                  <a:srgbClr val="FFFF00"/>
                </a:highlight>
              </a:rPr>
              <a:t>Preparation for </a:t>
            </a:r>
            <a:r>
              <a:rPr lang="en-US" altLang="zh-CN" b="1" dirty="0">
                <a:solidFill>
                  <a:srgbClr val="FF0000"/>
                </a:solidFill>
                <a:highlight>
                  <a:srgbClr val="FFFF00"/>
                </a:highlight>
              </a:rPr>
              <a:t>next assessment</a:t>
            </a:r>
            <a:endParaRPr lang="en-GB" b="1" dirty="0">
              <a:solidFill>
                <a:srgbClr val="FF0000"/>
              </a:solidFill>
              <a:highlight>
                <a:srgbClr val="FFFF00"/>
              </a:highlight>
            </a:endParaRPr>
          </a:p>
        </p:txBody>
      </p:sp>
      <p:sp>
        <p:nvSpPr>
          <p:cNvPr id="3" name="Content Placeholder 2">
            <a:extLst>
              <a:ext uri="{FF2B5EF4-FFF2-40B4-BE49-F238E27FC236}">
                <a16:creationId xmlns:a16="http://schemas.microsoft.com/office/drawing/2014/main" id="{BD147D1D-6284-0687-FFF8-5B4479225C6D}"/>
              </a:ext>
            </a:extLst>
          </p:cNvPr>
          <p:cNvSpPr>
            <a:spLocks noGrp="1"/>
          </p:cNvSpPr>
          <p:nvPr>
            <p:ph idx="1"/>
          </p:nvPr>
        </p:nvSpPr>
        <p:spPr>
          <a:xfrm>
            <a:off x="788650" y="2832504"/>
            <a:ext cx="10614699" cy="3651349"/>
          </a:xfrm>
        </p:spPr>
        <p:txBody>
          <a:bodyPr/>
          <a:lstStyle/>
          <a:p>
            <a:pPr marL="0" indent="0">
              <a:buNone/>
            </a:pPr>
            <a:r>
              <a:rPr lang="en-US" b="1" dirty="0"/>
              <a:t>Prepare/present a few slides on your Paper 1 and Paper 2. Consider: </a:t>
            </a:r>
          </a:p>
          <a:p>
            <a:pPr>
              <a:lnSpc>
                <a:spcPct val="150000"/>
              </a:lnSpc>
            </a:pPr>
            <a:r>
              <a:rPr lang="en-US" dirty="0"/>
              <a:t>What key arguments, themes, ideas are covered/discussed? </a:t>
            </a:r>
          </a:p>
          <a:p>
            <a:pPr>
              <a:lnSpc>
                <a:spcPct val="150000"/>
              </a:lnSpc>
            </a:pPr>
            <a:r>
              <a:rPr lang="en-US" dirty="0"/>
              <a:t>How relevant/useful are they to your own research project? </a:t>
            </a:r>
          </a:p>
          <a:p>
            <a:pPr>
              <a:lnSpc>
                <a:spcPct val="150000"/>
              </a:lnSpc>
            </a:pPr>
            <a:r>
              <a:rPr lang="en-US" dirty="0"/>
              <a:t>What sentence patterns in their introduction and literature review are helpful for our writing? </a:t>
            </a:r>
            <a:endParaRPr lang="en-GB" dirty="0"/>
          </a:p>
        </p:txBody>
      </p:sp>
    </p:spTree>
    <p:extLst>
      <p:ext uri="{BB962C8B-B14F-4D97-AF65-F5344CB8AC3E}">
        <p14:creationId xmlns:p14="http://schemas.microsoft.com/office/powerpoint/2010/main" val="2970454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8"/>
        <p:cNvGrpSpPr/>
        <p:nvPr/>
      </p:nvGrpSpPr>
      <p:grpSpPr>
        <a:xfrm>
          <a:off x="0" y="0"/>
          <a:ext cx="0" cy="0"/>
          <a:chOff x="0" y="0"/>
          <a:chExt cx="0" cy="0"/>
        </a:xfrm>
      </p:grpSpPr>
      <p:sp>
        <p:nvSpPr>
          <p:cNvPr id="70" name="Google Shape;70;p15"/>
          <p:cNvSpPr txBox="1">
            <a:spLocks noGrp="1"/>
          </p:cNvSpPr>
          <p:nvPr>
            <p:ph type="title"/>
          </p:nvPr>
        </p:nvSpPr>
        <p:spPr>
          <a:xfrm>
            <a:off x="401989" y="578373"/>
            <a:ext cx="10853111" cy="1806220"/>
          </a:xfrm>
          <a:prstGeom prst="rect">
            <a:avLst/>
          </a:prstGeom>
        </p:spPr>
        <p:txBody>
          <a:bodyPr spcFirstLastPara="1" wrap="square" lIns="121900" tIns="121900" rIns="121900" bIns="121900" anchor="t" anchorCtr="0">
            <a:noAutofit/>
          </a:bodyPr>
          <a:lstStyle/>
          <a:p>
            <a:pPr algn="ctr"/>
            <a:r>
              <a:rPr lang="en" sz="4400" dirty="0">
                <a:solidFill>
                  <a:srgbClr val="FFFFFF"/>
                </a:solidFill>
                <a:latin typeface="Tw Cen MT Condensed Extra Bold" panose="020B0803020202020204" pitchFamily="34" charset="0"/>
                <a:ea typeface="Sue Ellen Francisco"/>
                <a:cs typeface="Sue Ellen Francisco"/>
                <a:sym typeface="Sue Ellen Francisco"/>
              </a:rPr>
              <a:t>Your need to find </a:t>
            </a:r>
            <a:r>
              <a:rPr lang="en" sz="4400" dirty="0">
                <a:solidFill>
                  <a:srgbClr val="FFFF00"/>
                </a:solidFill>
                <a:latin typeface="Tw Cen MT Condensed Extra Bold" panose="020B0803020202020204" pitchFamily="34" charset="0"/>
                <a:ea typeface="Sue Ellen Francisco"/>
                <a:cs typeface="Sue Ellen Francisco"/>
                <a:sym typeface="Sue Ellen Francisco"/>
              </a:rPr>
              <a:t>Common Ground</a:t>
            </a:r>
            <a:r>
              <a:rPr lang="en" sz="4400" dirty="0">
                <a:solidFill>
                  <a:srgbClr val="FFFFFF"/>
                </a:solidFill>
                <a:latin typeface="Tw Cen MT Condensed Extra Bold" panose="020B0803020202020204" pitchFamily="34" charset="0"/>
                <a:ea typeface="Sue Ellen Francisco"/>
                <a:cs typeface="Sue Ellen Francisco"/>
                <a:sym typeface="Sue Ellen Francisco"/>
              </a:rPr>
              <a:t> or agree with everyone in your group on below topics. </a:t>
            </a:r>
            <a:endParaRPr sz="4400" dirty="0">
              <a:solidFill>
                <a:srgbClr val="FFFFFF"/>
              </a:solidFill>
              <a:latin typeface="Tw Cen MT Condensed Extra Bold" panose="020B0803020202020204" pitchFamily="34" charset="0"/>
              <a:ea typeface="Sue Ellen Francisco"/>
              <a:cs typeface="Sue Ellen Francisco"/>
              <a:sym typeface="Sue Ellen Francisco"/>
            </a:endParaRPr>
          </a:p>
        </p:txBody>
      </p:sp>
      <p:sp>
        <p:nvSpPr>
          <p:cNvPr id="71" name="Google Shape;71;p15"/>
          <p:cNvSpPr/>
          <p:nvPr/>
        </p:nvSpPr>
        <p:spPr>
          <a:xfrm>
            <a:off x="950233" y="2977233"/>
            <a:ext cx="3140000" cy="3288400"/>
          </a:xfrm>
          <a:prstGeom prst="rect">
            <a:avLst/>
          </a:prstGeom>
          <a:solidFill>
            <a:srgbClr val="DDABFF"/>
          </a:solidFill>
          <a:ln w="28575" cap="flat" cmpd="sng">
            <a:solidFill>
              <a:srgbClr val="9900FF"/>
            </a:solidFill>
            <a:prstDash val="solid"/>
            <a:round/>
            <a:headEnd type="none" w="sm" len="sm"/>
            <a:tailEnd type="none" w="sm" len="sm"/>
          </a:ln>
        </p:spPr>
        <p:txBody>
          <a:bodyPr spcFirstLastPara="1" wrap="square" lIns="121900" tIns="121900" rIns="121900" bIns="121900" anchor="ctr" anchorCtr="0">
            <a:noAutofit/>
          </a:bodyPr>
          <a:lstStyle/>
          <a:p>
            <a:pPr algn="ctr" defTabSz="1219170">
              <a:buClr>
                <a:srgbClr val="000000"/>
              </a:buClr>
            </a:pPr>
            <a:endParaRPr lang="en" sz="2667" kern="0">
              <a:solidFill>
                <a:srgbClr val="000000"/>
              </a:solidFill>
              <a:latin typeface="Chelsea Market"/>
              <a:ea typeface="Chelsea Market"/>
              <a:cs typeface="Chelsea Market"/>
              <a:sym typeface="Chelsea Market"/>
            </a:endParaRPr>
          </a:p>
          <a:p>
            <a:pPr algn="ctr" defTabSz="1219170">
              <a:buClr>
                <a:srgbClr val="000000"/>
              </a:buClr>
            </a:pPr>
            <a:r>
              <a:rPr lang="en" sz="2667" kern="0">
                <a:solidFill>
                  <a:srgbClr val="000000"/>
                </a:solidFill>
                <a:latin typeface="Chelsea Market"/>
                <a:ea typeface="Chelsea Market"/>
                <a:cs typeface="Chelsea Market"/>
                <a:sym typeface="Chelsea Market"/>
              </a:rPr>
              <a:t>The best film that you’ve watched.</a:t>
            </a:r>
            <a:endParaRPr sz="2667" kern="0">
              <a:solidFill>
                <a:srgbClr val="000000"/>
              </a:solidFill>
              <a:latin typeface="Chelsea Market"/>
              <a:ea typeface="Chelsea Market"/>
              <a:cs typeface="Chelsea Market"/>
              <a:sym typeface="Chelsea Market"/>
            </a:endParaRPr>
          </a:p>
        </p:txBody>
      </p:sp>
      <p:sp>
        <p:nvSpPr>
          <p:cNvPr id="72" name="Google Shape;72;p15"/>
          <p:cNvSpPr/>
          <p:nvPr/>
        </p:nvSpPr>
        <p:spPr>
          <a:xfrm>
            <a:off x="8115100" y="2977233"/>
            <a:ext cx="3140000" cy="3288400"/>
          </a:xfrm>
          <a:prstGeom prst="rect">
            <a:avLst/>
          </a:prstGeom>
          <a:solidFill>
            <a:srgbClr val="ACFFA0"/>
          </a:solidFill>
          <a:ln w="28575" cap="flat" cmpd="sng">
            <a:solidFill>
              <a:srgbClr val="00FF00"/>
            </a:solidFill>
            <a:prstDash val="solid"/>
            <a:round/>
            <a:headEnd type="none" w="sm" len="sm"/>
            <a:tailEnd type="none" w="sm" len="sm"/>
          </a:ln>
        </p:spPr>
        <p:txBody>
          <a:bodyPr spcFirstLastPara="1" wrap="square" lIns="121900" tIns="121900" rIns="121900" bIns="121900" anchor="ctr" anchorCtr="0">
            <a:noAutofit/>
          </a:bodyPr>
          <a:lstStyle/>
          <a:p>
            <a:pPr algn="ctr" defTabSz="1219170">
              <a:buClr>
                <a:srgbClr val="000000"/>
              </a:buClr>
            </a:pPr>
            <a:endParaRPr lang="en-US" sz="2400" kern="0">
              <a:solidFill>
                <a:srgbClr val="000000"/>
              </a:solidFill>
              <a:latin typeface="Chelsea Market"/>
              <a:ea typeface="Chelsea Market"/>
              <a:cs typeface="Chelsea Market"/>
              <a:sym typeface="Chelsea Market"/>
            </a:endParaRPr>
          </a:p>
          <a:p>
            <a:pPr algn="ctr" defTabSz="1219170">
              <a:buClr>
                <a:srgbClr val="000000"/>
              </a:buClr>
            </a:pPr>
            <a:r>
              <a:rPr lang="en-US" sz="2800" kern="0">
                <a:solidFill>
                  <a:srgbClr val="000000"/>
                </a:solidFill>
                <a:latin typeface="Chelsea Market"/>
                <a:ea typeface="Chelsea Market"/>
                <a:cs typeface="Chelsea Market"/>
                <a:sym typeface="Chelsea Market"/>
              </a:rPr>
              <a:t>The best pub or restaurant in Swansea.</a:t>
            </a:r>
          </a:p>
        </p:txBody>
      </p:sp>
      <p:sp>
        <p:nvSpPr>
          <p:cNvPr id="73" name="Google Shape;73;p15"/>
          <p:cNvSpPr/>
          <p:nvPr/>
        </p:nvSpPr>
        <p:spPr>
          <a:xfrm>
            <a:off x="4532667" y="2977233"/>
            <a:ext cx="3140000" cy="3288400"/>
          </a:xfrm>
          <a:prstGeom prst="rect">
            <a:avLst/>
          </a:prstGeom>
          <a:solidFill>
            <a:srgbClr val="C5FCFF"/>
          </a:solidFill>
          <a:ln w="28575" cap="flat" cmpd="sng">
            <a:solidFill>
              <a:srgbClr val="00FFFF"/>
            </a:solidFill>
            <a:prstDash val="solid"/>
            <a:round/>
            <a:headEnd type="none" w="sm" len="sm"/>
            <a:tailEnd type="none" w="sm" len="sm"/>
          </a:ln>
        </p:spPr>
        <p:txBody>
          <a:bodyPr spcFirstLastPara="1" wrap="square" lIns="121900" tIns="121900" rIns="121900" bIns="121900" anchor="ctr" anchorCtr="0">
            <a:noAutofit/>
          </a:bodyPr>
          <a:lstStyle/>
          <a:p>
            <a:pPr algn="ctr" defTabSz="1219170">
              <a:buClr>
                <a:srgbClr val="000000"/>
              </a:buClr>
            </a:pPr>
            <a:endParaRPr lang="en-US" sz="2667" kern="0">
              <a:solidFill>
                <a:srgbClr val="000000"/>
              </a:solidFill>
              <a:latin typeface="Chelsea Market"/>
              <a:ea typeface="Chelsea Market"/>
              <a:cs typeface="Chelsea Market"/>
              <a:sym typeface="Chelsea Market"/>
            </a:endParaRPr>
          </a:p>
          <a:p>
            <a:pPr algn="ctr" defTabSz="1219170">
              <a:buClr>
                <a:srgbClr val="000000"/>
              </a:buClr>
            </a:pPr>
            <a:r>
              <a:rPr lang="en-US" sz="2667" kern="0">
                <a:solidFill>
                  <a:srgbClr val="000000"/>
                </a:solidFill>
                <a:latin typeface="Chelsea Market"/>
                <a:ea typeface="Chelsea Market"/>
                <a:cs typeface="Chelsea Market"/>
                <a:sym typeface="Chelsea Market"/>
              </a:rPr>
              <a:t>The best snack food you’ve had.</a:t>
            </a:r>
          </a:p>
        </p:txBody>
      </p:sp>
      <p:sp>
        <p:nvSpPr>
          <p:cNvPr id="74" name="Google Shape;74;p15"/>
          <p:cNvSpPr txBox="1"/>
          <p:nvPr/>
        </p:nvSpPr>
        <p:spPr>
          <a:xfrm>
            <a:off x="992233" y="2979400"/>
            <a:ext cx="3098000" cy="899200"/>
          </a:xfrm>
          <a:prstGeom prst="rect">
            <a:avLst/>
          </a:prstGeom>
          <a:noFill/>
          <a:ln>
            <a:noFill/>
          </a:ln>
        </p:spPr>
        <p:txBody>
          <a:bodyPr spcFirstLastPara="1" wrap="square" lIns="121900" tIns="121900" rIns="121900" bIns="121900" anchor="t" anchorCtr="0">
            <a:noAutofit/>
          </a:bodyPr>
          <a:lstStyle/>
          <a:p>
            <a:pPr algn="ctr" defTabSz="1219170">
              <a:buClr>
                <a:srgbClr val="000000"/>
              </a:buClr>
            </a:pPr>
            <a:r>
              <a:rPr lang="en" sz="4000" b="1" kern="0">
                <a:solidFill>
                  <a:srgbClr val="000000"/>
                </a:solidFill>
                <a:latin typeface="Impact" panose="020B0806030902050204" pitchFamily="34" charset="0"/>
                <a:ea typeface="Just Another Hand"/>
                <a:cs typeface="Just Another Hand"/>
                <a:sym typeface="Just Another Hand"/>
              </a:rPr>
              <a:t>TOPIC A:</a:t>
            </a:r>
            <a:endParaRPr sz="4000" b="1" kern="0">
              <a:solidFill>
                <a:srgbClr val="000000"/>
              </a:solidFill>
              <a:latin typeface="Impact" panose="020B0806030902050204" pitchFamily="34" charset="0"/>
              <a:ea typeface="Just Another Hand"/>
              <a:cs typeface="Just Another Hand"/>
              <a:sym typeface="Just Another Hand"/>
            </a:endParaRPr>
          </a:p>
        </p:txBody>
      </p:sp>
      <p:sp>
        <p:nvSpPr>
          <p:cNvPr id="75" name="Google Shape;75;p15"/>
          <p:cNvSpPr txBox="1"/>
          <p:nvPr/>
        </p:nvSpPr>
        <p:spPr>
          <a:xfrm>
            <a:off x="4553667" y="2979400"/>
            <a:ext cx="3098000" cy="899200"/>
          </a:xfrm>
          <a:prstGeom prst="rect">
            <a:avLst/>
          </a:prstGeom>
          <a:noFill/>
          <a:ln>
            <a:noFill/>
          </a:ln>
        </p:spPr>
        <p:txBody>
          <a:bodyPr spcFirstLastPara="1" wrap="square" lIns="121900" tIns="121900" rIns="121900" bIns="121900" anchor="t" anchorCtr="0">
            <a:noAutofit/>
          </a:bodyPr>
          <a:lstStyle/>
          <a:p>
            <a:pPr algn="ctr" defTabSz="1219170">
              <a:buClr>
                <a:srgbClr val="000000"/>
              </a:buClr>
            </a:pPr>
            <a:r>
              <a:rPr lang="en" sz="4000" b="1" kern="0">
                <a:solidFill>
                  <a:srgbClr val="000000"/>
                </a:solidFill>
                <a:latin typeface="Impact" panose="020B0806030902050204" pitchFamily="34" charset="0"/>
                <a:sym typeface="Just Another Hand"/>
              </a:rPr>
              <a:t>TOPIC B:</a:t>
            </a:r>
            <a:endParaRPr sz="4000" b="1" kern="0">
              <a:solidFill>
                <a:srgbClr val="000000"/>
              </a:solidFill>
              <a:latin typeface="Impact" panose="020B0806030902050204" pitchFamily="34" charset="0"/>
              <a:sym typeface="Just Another Hand"/>
            </a:endParaRPr>
          </a:p>
        </p:txBody>
      </p:sp>
      <p:sp>
        <p:nvSpPr>
          <p:cNvPr id="76" name="Google Shape;76;p15"/>
          <p:cNvSpPr txBox="1"/>
          <p:nvPr/>
        </p:nvSpPr>
        <p:spPr>
          <a:xfrm>
            <a:off x="8136100" y="2979400"/>
            <a:ext cx="3098000" cy="899200"/>
          </a:xfrm>
          <a:prstGeom prst="rect">
            <a:avLst/>
          </a:prstGeom>
          <a:noFill/>
          <a:ln>
            <a:noFill/>
          </a:ln>
        </p:spPr>
        <p:txBody>
          <a:bodyPr spcFirstLastPara="1" wrap="square" lIns="121900" tIns="121900" rIns="121900" bIns="121900" anchor="t" anchorCtr="0">
            <a:noAutofit/>
          </a:bodyPr>
          <a:lstStyle/>
          <a:p>
            <a:pPr algn="ctr" defTabSz="1219170">
              <a:buClr>
                <a:srgbClr val="000000"/>
              </a:buClr>
            </a:pPr>
            <a:r>
              <a:rPr lang="en" sz="4000" b="1" kern="0">
                <a:solidFill>
                  <a:srgbClr val="000000"/>
                </a:solidFill>
                <a:latin typeface="Impact" panose="020B0806030902050204" pitchFamily="34" charset="0"/>
                <a:sym typeface="Just Another Hand"/>
              </a:rPr>
              <a:t>TOPIC C:</a:t>
            </a:r>
            <a:endParaRPr sz="4000" b="1" kern="0">
              <a:solidFill>
                <a:srgbClr val="000000"/>
              </a:solidFill>
              <a:latin typeface="Impact" panose="020B0806030902050204" pitchFamily="34" charset="0"/>
              <a:sym typeface="Just Another Han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702C4-816A-0313-1086-2930BEFAEEEC}"/>
              </a:ext>
            </a:extLst>
          </p:cNvPr>
          <p:cNvSpPr>
            <a:spLocks noGrp="1"/>
          </p:cNvSpPr>
          <p:nvPr>
            <p:ph type="title"/>
          </p:nvPr>
        </p:nvSpPr>
        <p:spPr/>
        <p:txBody>
          <a:bodyPr/>
          <a:lstStyle/>
          <a:p>
            <a:pPr algn="ctr"/>
            <a:r>
              <a:rPr lang="en-GB" b="1"/>
              <a:t>Move from planning to writing</a:t>
            </a:r>
          </a:p>
        </p:txBody>
      </p:sp>
      <p:sp>
        <p:nvSpPr>
          <p:cNvPr id="3" name="Content Placeholder 2">
            <a:extLst>
              <a:ext uri="{FF2B5EF4-FFF2-40B4-BE49-F238E27FC236}">
                <a16:creationId xmlns:a16="http://schemas.microsoft.com/office/drawing/2014/main" id="{7A8729AB-DC6E-E160-4B26-DE3D9C7D7FB2}"/>
              </a:ext>
            </a:extLst>
          </p:cNvPr>
          <p:cNvSpPr>
            <a:spLocks noGrp="1"/>
          </p:cNvSpPr>
          <p:nvPr>
            <p:ph idx="1"/>
          </p:nvPr>
        </p:nvSpPr>
        <p:spPr>
          <a:xfrm>
            <a:off x="292232" y="5932277"/>
            <a:ext cx="11594969" cy="400332"/>
          </a:xfrm>
        </p:spPr>
        <p:txBody>
          <a:bodyPr/>
          <a:lstStyle/>
          <a:p>
            <a:pPr marL="0" indent="0">
              <a:buNone/>
            </a:pPr>
            <a:r>
              <a:rPr lang="en-GB" sz="1800">
                <a:effectLst/>
                <a:latin typeface="Verdana" panose="020B0604030504040204" pitchFamily="34" charset="0"/>
                <a:ea typeface="Times New Roman" panose="02020603050405020304" pitchFamily="18" charset="0"/>
              </a:rPr>
              <a:t>Source: </a:t>
            </a:r>
            <a:r>
              <a:rPr lang="en-GB" sz="1800" b="1">
                <a:solidFill>
                  <a:srgbClr val="FF0000"/>
                </a:solidFill>
                <a:effectLst/>
                <a:latin typeface="Verdana" panose="020B0604030504040204" pitchFamily="34" charset="0"/>
                <a:ea typeface="Times New Roman" panose="02020603050405020304" pitchFamily="18" charset="0"/>
              </a:rPr>
              <a:t>Gantt charts</a:t>
            </a:r>
            <a:r>
              <a:rPr lang="en-GB" sz="1800" b="1">
                <a:effectLst/>
                <a:latin typeface="Verdana" panose="020B0604030504040204" pitchFamily="34" charset="0"/>
                <a:ea typeface="Times New Roman" panose="02020603050405020304" pitchFamily="18" charset="0"/>
              </a:rPr>
              <a:t> </a:t>
            </a:r>
            <a:r>
              <a:rPr lang="en-GB" sz="1800" u="sng">
                <a:solidFill>
                  <a:srgbClr val="0000FF"/>
                </a:solidFill>
                <a:effectLst/>
                <a:latin typeface="Verdana" panose="020B0604030504040204" pitchFamily="34" charset="0"/>
                <a:ea typeface="Times New Roman" panose="02020603050405020304" pitchFamily="18" charset="0"/>
                <a:hlinkClick r:id="rId3"/>
              </a:rPr>
              <a:t>http://www.ukoln.ac.uk/nof/support/gpg/print-all/</a:t>
            </a:r>
            <a:endParaRPr lang="en-GB" sz="1800">
              <a:effectLst/>
              <a:latin typeface="Times New Roman" panose="02020603050405020304" pitchFamily="18" charset="0"/>
              <a:ea typeface="Times New Roman" panose="02020603050405020304" pitchFamily="18" charset="0"/>
            </a:endParaRPr>
          </a:p>
        </p:txBody>
      </p:sp>
      <p:pic>
        <p:nvPicPr>
          <p:cNvPr id="1026" name="Picture 2">
            <a:extLst>
              <a:ext uri="{FF2B5EF4-FFF2-40B4-BE49-F238E27FC236}">
                <a16:creationId xmlns:a16="http://schemas.microsoft.com/office/drawing/2014/main" id="{68E3158C-2FCC-C28A-5ED4-9FD9438D5F5F}"/>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285949" y="3025645"/>
            <a:ext cx="11601252" cy="2411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54851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BFAE1-DA8C-9948-0E5A-C1F0799E8B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D1CD9D6-E233-916A-8A21-8CAE5DCFE698}"/>
              </a:ext>
            </a:extLst>
          </p:cNvPr>
          <p:cNvSpPr>
            <a:spLocks noGrp="1"/>
          </p:cNvSpPr>
          <p:nvPr>
            <p:ph idx="1"/>
          </p:nvPr>
        </p:nvSpPr>
        <p:spPr/>
        <p:txBody>
          <a:bodyPr/>
          <a:lstStyle/>
          <a:p>
            <a:endParaRPr lang="en-GB"/>
          </a:p>
        </p:txBody>
      </p:sp>
      <p:pic>
        <p:nvPicPr>
          <p:cNvPr id="2050" name="Picture 2" descr="Construction of a House - Gant Chart Example">
            <a:extLst>
              <a:ext uri="{FF2B5EF4-FFF2-40B4-BE49-F238E27FC236}">
                <a16:creationId xmlns:a16="http://schemas.microsoft.com/office/drawing/2014/main" id="{1D127240-71A9-E25D-09A8-A0FB0A8ACA94}"/>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228470" y="1313841"/>
            <a:ext cx="11735059" cy="5218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5112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EEB06FF-AF1F-D9E3-1227-3D8CFE6A7BE5}"/>
              </a:ext>
            </a:extLst>
          </p:cNvPr>
          <p:cNvGrpSpPr/>
          <p:nvPr/>
        </p:nvGrpSpPr>
        <p:grpSpPr>
          <a:xfrm>
            <a:off x="563692" y="1196470"/>
            <a:ext cx="9612407" cy="5571065"/>
            <a:chOff x="858948" y="1208277"/>
            <a:chExt cx="9612407" cy="5571065"/>
          </a:xfrm>
        </p:grpSpPr>
        <p:pic>
          <p:nvPicPr>
            <p:cNvPr id="3" name="Picture 2" descr="A diagram of literature review&#10;&#10;Description automatically generated">
              <a:extLst>
                <a:ext uri="{FF2B5EF4-FFF2-40B4-BE49-F238E27FC236}">
                  <a16:creationId xmlns:a16="http://schemas.microsoft.com/office/drawing/2014/main" id="{E9CAC6C3-4AD9-C43B-77ED-7FC9122C709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rcRect l="1681" r="6160"/>
            <a:stretch/>
          </p:blipFill>
          <p:spPr>
            <a:xfrm>
              <a:off x="963562" y="1208277"/>
              <a:ext cx="9507793" cy="5571065"/>
            </a:xfrm>
            <a:prstGeom prst="rect">
              <a:avLst/>
            </a:prstGeom>
            <a:ln>
              <a:noFill/>
            </a:ln>
          </p:spPr>
        </p:pic>
        <p:sp>
          <p:nvSpPr>
            <p:cNvPr id="2" name="Rectangle 1">
              <a:extLst>
                <a:ext uri="{FF2B5EF4-FFF2-40B4-BE49-F238E27FC236}">
                  <a16:creationId xmlns:a16="http://schemas.microsoft.com/office/drawing/2014/main" id="{0516D635-AD7F-AB3E-F7C3-A215DC2ABBFA}"/>
                </a:ext>
              </a:extLst>
            </p:cNvPr>
            <p:cNvSpPr/>
            <p:nvPr/>
          </p:nvSpPr>
          <p:spPr>
            <a:xfrm>
              <a:off x="858948" y="1257439"/>
              <a:ext cx="2976771" cy="789754"/>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A3915FCF-D9C4-919B-EBCC-634E2B73DC0C}"/>
                </a:ext>
              </a:extLst>
            </p:cNvPr>
            <p:cNvSpPr/>
            <p:nvPr/>
          </p:nvSpPr>
          <p:spPr>
            <a:xfrm>
              <a:off x="5520955" y="3872089"/>
              <a:ext cx="4842245" cy="213542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5" name="Rectangle 4">
            <a:extLst>
              <a:ext uri="{FF2B5EF4-FFF2-40B4-BE49-F238E27FC236}">
                <a16:creationId xmlns:a16="http://schemas.microsoft.com/office/drawing/2014/main" id="{3AC94B95-241B-10E1-0289-8D50DE14D501}"/>
              </a:ext>
            </a:extLst>
          </p:cNvPr>
          <p:cNvSpPr/>
          <p:nvPr/>
        </p:nvSpPr>
        <p:spPr>
          <a:xfrm>
            <a:off x="8906354" y="1608839"/>
            <a:ext cx="2721954" cy="1839074"/>
          </a:xfrm>
          <a:custGeom>
            <a:avLst/>
            <a:gdLst>
              <a:gd name="connsiteX0" fmla="*/ 0 w 2721954"/>
              <a:gd name="connsiteY0" fmla="*/ 0 h 1839074"/>
              <a:gd name="connsiteX1" fmla="*/ 462732 w 2721954"/>
              <a:gd name="connsiteY1" fmla="*/ 0 h 1839074"/>
              <a:gd name="connsiteX2" fmla="*/ 1034343 w 2721954"/>
              <a:gd name="connsiteY2" fmla="*/ 0 h 1839074"/>
              <a:gd name="connsiteX3" fmla="*/ 1551514 w 2721954"/>
              <a:gd name="connsiteY3" fmla="*/ 0 h 1839074"/>
              <a:gd name="connsiteX4" fmla="*/ 2095905 w 2721954"/>
              <a:gd name="connsiteY4" fmla="*/ 0 h 1839074"/>
              <a:gd name="connsiteX5" fmla="*/ 2721954 w 2721954"/>
              <a:gd name="connsiteY5" fmla="*/ 0 h 1839074"/>
              <a:gd name="connsiteX6" fmla="*/ 2721954 w 2721954"/>
              <a:gd name="connsiteY6" fmla="*/ 459769 h 1839074"/>
              <a:gd name="connsiteX7" fmla="*/ 2721954 w 2721954"/>
              <a:gd name="connsiteY7" fmla="*/ 901146 h 1839074"/>
              <a:gd name="connsiteX8" fmla="*/ 2721954 w 2721954"/>
              <a:gd name="connsiteY8" fmla="*/ 1324133 h 1839074"/>
              <a:gd name="connsiteX9" fmla="*/ 2721954 w 2721954"/>
              <a:gd name="connsiteY9" fmla="*/ 1839074 h 1839074"/>
              <a:gd name="connsiteX10" fmla="*/ 2177563 w 2721954"/>
              <a:gd name="connsiteY10" fmla="*/ 1839074 h 1839074"/>
              <a:gd name="connsiteX11" fmla="*/ 1714831 w 2721954"/>
              <a:gd name="connsiteY11" fmla="*/ 1839074 h 1839074"/>
              <a:gd name="connsiteX12" fmla="*/ 1252099 w 2721954"/>
              <a:gd name="connsiteY12" fmla="*/ 1839074 h 1839074"/>
              <a:gd name="connsiteX13" fmla="*/ 762147 w 2721954"/>
              <a:gd name="connsiteY13" fmla="*/ 1839074 h 1839074"/>
              <a:gd name="connsiteX14" fmla="*/ 0 w 2721954"/>
              <a:gd name="connsiteY14" fmla="*/ 1839074 h 1839074"/>
              <a:gd name="connsiteX15" fmla="*/ 0 w 2721954"/>
              <a:gd name="connsiteY15" fmla="*/ 1397696 h 1839074"/>
              <a:gd name="connsiteX16" fmla="*/ 0 w 2721954"/>
              <a:gd name="connsiteY16" fmla="*/ 974709 h 1839074"/>
              <a:gd name="connsiteX17" fmla="*/ 0 w 2721954"/>
              <a:gd name="connsiteY17" fmla="*/ 496550 h 1839074"/>
              <a:gd name="connsiteX18" fmla="*/ 0 w 2721954"/>
              <a:gd name="connsiteY18" fmla="*/ 0 h 1839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1954" h="1839074" extrusionOk="0">
                <a:moveTo>
                  <a:pt x="0" y="0"/>
                </a:moveTo>
                <a:cubicBezTo>
                  <a:pt x="156753" y="-44375"/>
                  <a:pt x="233396" y="48324"/>
                  <a:pt x="462732" y="0"/>
                </a:cubicBezTo>
                <a:cubicBezTo>
                  <a:pt x="692068" y="-48324"/>
                  <a:pt x="822109" y="44481"/>
                  <a:pt x="1034343" y="0"/>
                </a:cubicBezTo>
                <a:cubicBezTo>
                  <a:pt x="1246577" y="-44481"/>
                  <a:pt x="1319921" y="38205"/>
                  <a:pt x="1551514" y="0"/>
                </a:cubicBezTo>
                <a:cubicBezTo>
                  <a:pt x="1783107" y="-38205"/>
                  <a:pt x="1897167" y="47775"/>
                  <a:pt x="2095905" y="0"/>
                </a:cubicBezTo>
                <a:cubicBezTo>
                  <a:pt x="2294643" y="-47775"/>
                  <a:pt x="2591904" y="9036"/>
                  <a:pt x="2721954" y="0"/>
                </a:cubicBezTo>
                <a:cubicBezTo>
                  <a:pt x="2737752" y="95845"/>
                  <a:pt x="2684892" y="353894"/>
                  <a:pt x="2721954" y="459769"/>
                </a:cubicBezTo>
                <a:cubicBezTo>
                  <a:pt x="2759016" y="565644"/>
                  <a:pt x="2675994" y="799208"/>
                  <a:pt x="2721954" y="901146"/>
                </a:cubicBezTo>
                <a:cubicBezTo>
                  <a:pt x="2767914" y="1003084"/>
                  <a:pt x="2694620" y="1124946"/>
                  <a:pt x="2721954" y="1324133"/>
                </a:cubicBezTo>
                <a:cubicBezTo>
                  <a:pt x="2749288" y="1523320"/>
                  <a:pt x="2691425" y="1664178"/>
                  <a:pt x="2721954" y="1839074"/>
                </a:cubicBezTo>
                <a:cubicBezTo>
                  <a:pt x="2548666" y="1893603"/>
                  <a:pt x="2367689" y="1777626"/>
                  <a:pt x="2177563" y="1839074"/>
                </a:cubicBezTo>
                <a:cubicBezTo>
                  <a:pt x="1987437" y="1900522"/>
                  <a:pt x="1895224" y="1787174"/>
                  <a:pt x="1714831" y="1839074"/>
                </a:cubicBezTo>
                <a:cubicBezTo>
                  <a:pt x="1534438" y="1890974"/>
                  <a:pt x="1377966" y="1812965"/>
                  <a:pt x="1252099" y="1839074"/>
                </a:cubicBezTo>
                <a:cubicBezTo>
                  <a:pt x="1126232" y="1865183"/>
                  <a:pt x="872669" y="1797057"/>
                  <a:pt x="762147" y="1839074"/>
                </a:cubicBezTo>
                <a:cubicBezTo>
                  <a:pt x="651625" y="1881091"/>
                  <a:pt x="357314" y="1758507"/>
                  <a:pt x="0" y="1839074"/>
                </a:cubicBezTo>
                <a:cubicBezTo>
                  <a:pt x="-3366" y="1664633"/>
                  <a:pt x="33853" y="1516720"/>
                  <a:pt x="0" y="1397696"/>
                </a:cubicBezTo>
                <a:cubicBezTo>
                  <a:pt x="-33853" y="1278672"/>
                  <a:pt x="24370" y="1175143"/>
                  <a:pt x="0" y="974709"/>
                </a:cubicBezTo>
                <a:cubicBezTo>
                  <a:pt x="-24370" y="774275"/>
                  <a:pt x="16581" y="698757"/>
                  <a:pt x="0" y="496550"/>
                </a:cubicBezTo>
                <a:cubicBezTo>
                  <a:pt x="-16581" y="294343"/>
                  <a:pt x="14879" y="143681"/>
                  <a:pt x="0" y="0"/>
                </a:cubicBezTo>
                <a:close/>
              </a:path>
            </a:pathLst>
          </a:custGeom>
          <a:noFill/>
          <a:ln w="57150">
            <a:solidFill>
              <a:srgbClr val="FF0000"/>
            </a:solidFill>
            <a:extLst>
              <a:ext uri="{C807C97D-BFC1-408E-A445-0C87EB9F89A2}">
                <ask:lineSketchStyleProps xmlns:ask="http://schemas.microsoft.com/office/drawing/2018/sketchyshapes" sd="3903634735">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i="0" u="none" strike="noStrike" kern="1200" cap="none" spc="0" normalizeH="0" baseline="0" noProof="0">
                <a:ln>
                  <a:noFill/>
                </a:ln>
                <a:solidFill>
                  <a:srgbClr val="FF0000"/>
                </a:solidFill>
                <a:effectLst/>
                <a:uLnTx/>
                <a:uFillTx/>
                <a:latin typeface="Calibri" panose="020F0502020204030204"/>
                <a:ea typeface="+mn-ea"/>
                <a:cs typeface="+mn-cs"/>
              </a:rPr>
              <a:t>Why this structure is effective?</a:t>
            </a:r>
          </a:p>
        </p:txBody>
      </p:sp>
    </p:spTree>
    <p:extLst>
      <p:ext uri="{BB962C8B-B14F-4D97-AF65-F5344CB8AC3E}">
        <p14:creationId xmlns:p14="http://schemas.microsoft.com/office/powerpoint/2010/main" val="1916522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6" name="Group 35">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37" name="Rectangle 36">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40" name="Freeform: Shape 39">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2" name="Rectangle 41">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1F147BF-CF33-B80C-84B1-227655E83A56}"/>
              </a:ext>
            </a:extLst>
          </p:cNvPr>
          <p:cNvSpPr>
            <a:spLocks noGrp="1"/>
          </p:cNvSpPr>
          <p:nvPr>
            <p:ph type="title"/>
          </p:nvPr>
        </p:nvSpPr>
        <p:spPr>
          <a:xfrm>
            <a:off x="1143000" y="990599"/>
            <a:ext cx="9906000" cy="685800"/>
          </a:xfrm>
        </p:spPr>
        <p:txBody>
          <a:bodyPr anchor="t">
            <a:normAutofit/>
          </a:bodyPr>
          <a:lstStyle/>
          <a:p>
            <a:pPr algn="ctr"/>
            <a:r>
              <a:rPr lang="en-GB" sz="4000" b="1"/>
              <a:t>Create your ‘working slides’</a:t>
            </a:r>
          </a:p>
        </p:txBody>
      </p:sp>
      <p:graphicFrame>
        <p:nvGraphicFramePr>
          <p:cNvPr id="29" name="Content Placeholder 2">
            <a:extLst>
              <a:ext uri="{FF2B5EF4-FFF2-40B4-BE49-F238E27FC236}">
                <a16:creationId xmlns:a16="http://schemas.microsoft.com/office/drawing/2014/main" id="{85D0E64F-63FE-F807-6F69-643347826DC7}"/>
              </a:ext>
            </a:extLst>
          </p:cNvPr>
          <p:cNvGraphicFramePr>
            <a:graphicFrameLocks noGrp="1"/>
          </p:cNvGraphicFramePr>
          <p:nvPr>
            <p:ph idx="1"/>
            <p:extLst>
              <p:ext uri="{D42A27DB-BD31-4B8C-83A1-F6EECF244321}">
                <p14:modId xmlns:p14="http://schemas.microsoft.com/office/powerpoint/2010/main" val="9987710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1024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CD88D7-196E-9A78-FB4A-D5875A8AE744}"/>
              </a:ext>
            </a:extLst>
          </p:cNvPr>
          <p:cNvSpPr>
            <a:spLocks noGrp="1"/>
          </p:cNvSpPr>
          <p:nvPr>
            <p:ph type="title"/>
          </p:nvPr>
        </p:nvSpPr>
        <p:spPr>
          <a:xfrm>
            <a:off x="838200" y="606829"/>
            <a:ext cx="3980380" cy="1325563"/>
          </a:xfrm>
        </p:spPr>
        <p:txBody>
          <a:bodyPr vert="horz" lIns="91440" tIns="45720" rIns="91440" bIns="45720" rtlCol="0" anchor="ctr">
            <a:normAutofit/>
          </a:bodyPr>
          <a:lstStyle/>
          <a:p>
            <a:r>
              <a:rPr lang="en-US" kern="1200">
                <a:solidFill>
                  <a:schemeClr val="tx1"/>
                </a:solidFill>
                <a:latin typeface="+mj-lt"/>
                <a:ea typeface="+mj-ea"/>
                <a:cs typeface="+mj-cs"/>
              </a:rPr>
              <a:t>Group work</a:t>
            </a:r>
          </a:p>
        </p:txBody>
      </p:sp>
      <p:sp>
        <p:nvSpPr>
          <p:cNvPr id="33" name="Freeform: Shape 32">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38610D1-6F97-5CCF-9836-A69EE37CCCDE}"/>
              </a:ext>
            </a:extLst>
          </p:cNvPr>
          <p:cNvSpPr>
            <a:spLocks noGrp="1"/>
          </p:cNvSpPr>
          <p:nvPr>
            <p:ph idx="1"/>
          </p:nvPr>
        </p:nvSpPr>
        <p:spPr>
          <a:xfrm>
            <a:off x="838200" y="2539221"/>
            <a:ext cx="5474873" cy="3445018"/>
          </a:xfrm>
        </p:spPr>
        <p:txBody>
          <a:bodyPr vert="horz" lIns="91440" tIns="45720" rIns="91440" bIns="45720" rtlCol="0">
            <a:normAutofit lnSpcReduction="10000"/>
          </a:bodyPr>
          <a:lstStyle/>
          <a:p>
            <a:pPr marL="0" indent="0">
              <a:buNone/>
            </a:pPr>
            <a:r>
              <a:rPr lang="en-US" sz="3200">
                <a:highlight>
                  <a:srgbClr val="FFFF00"/>
                </a:highlight>
              </a:rPr>
              <a:t>Compare and contrast</a:t>
            </a:r>
            <a:r>
              <a:rPr lang="en-US" sz="3200"/>
              <a:t> the example literature review excerpts. Discuss with peers:</a:t>
            </a:r>
          </a:p>
          <a:p>
            <a:pPr marL="0" indent="0">
              <a:buNone/>
            </a:pPr>
            <a:endParaRPr lang="en-US" sz="3200"/>
          </a:p>
          <a:p>
            <a:r>
              <a:rPr lang="en-US" sz="3200"/>
              <a:t>WWW and EBI?</a:t>
            </a:r>
          </a:p>
          <a:p>
            <a:r>
              <a:rPr lang="en-US" sz="3200"/>
              <a:t>Strengths and limitations?</a:t>
            </a:r>
          </a:p>
          <a:p>
            <a:r>
              <a:rPr lang="en-US" sz="3200"/>
              <a:t>Good tips?</a:t>
            </a:r>
          </a:p>
        </p:txBody>
      </p:sp>
      <p:sp>
        <p:nvSpPr>
          <p:cNvPr id="35" name="Oval 3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Block Arc 3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Freeform: Shape 38">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41" name="Straight Connector 40">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3" name="Freeform: Shape 42">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5" name="Arc 44">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Shape 46">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8845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3C527F-C7BB-3726-B29D-410DFCAB04FE}"/>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DED7477-CBBC-457C-D667-EFCFAC9E0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9908485D-5147-C00B-6B0F-61D6FF9EB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8A50812-239D-F338-0DC8-CF8B4C98B2EB}"/>
              </a:ext>
            </a:extLst>
          </p:cNvPr>
          <p:cNvSpPr>
            <a:spLocks noGrp="1"/>
          </p:cNvSpPr>
          <p:nvPr>
            <p:ph type="title"/>
          </p:nvPr>
        </p:nvSpPr>
        <p:spPr>
          <a:xfrm>
            <a:off x="1616054" y="1070149"/>
            <a:ext cx="8959893" cy="1004836"/>
          </a:xfrm>
        </p:spPr>
        <p:txBody>
          <a:bodyPr vert="horz" lIns="91440" tIns="45720" rIns="91440" bIns="45720" rtlCol="0" anchor="ctr">
            <a:normAutofit/>
          </a:bodyPr>
          <a:lstStyle/>
          <a:p>
            <a:pPr algn="ctr"/>
            <a:r>
              <a:rPr lang="en-US" sz="4000" b="1" kern="1200" dirty="0">
                <a:solidFill>
                  <a:srgbClr val="595959"/>
                </a:solidFill>
                <a:latin typeface="+mj-lt"/>
                <a:ea typeface="+mj-ea"/>
                <a:cs typeface="+mj-cs"/>
              </a:rPr>
              <a:t>Sample 1</a:t>
            </a:r>
          </a:p>
        </p:txBody>
      </p:sp>
      <p:sp>
        <p:nvSpPr>
          <p:cNvPr id="28" name="Rectangle 27">
            <a:extLst>
              <a:ext uri="{FF2B5EF4-FFF2-40B4-BE49-F238E27FC236}">
                <a16:creationId xmlns:a16="http://schemas.microsoft.com/office/drawing/2014/main" id="{AFED656A-4E51-186A-B033-7347612CA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50D1A859-45C5-81C8-0FCB-1B503CFA3C47}"/>
              </a:ext>
            </a:extLst>
          </p:cNvPr>
          <p:cNvSpPr>
            <a:spLocks noGrp="1"/>
          </p:cNvSpPr>
          <p:nvPr>
            <p:ph idx="1"/>
          </p:nvPr>
        </p:nvSpPr>
        <p:spPr>
          <a:xfrm>
            <a:off x="1039223" y="2679834"/>
            <a:ext cx="10109770" cy="3256907"/>
          </a:xfrm>
        </p:spPr>
        <p:txBody>
          <a:bodyPr vert="horz" lIns="91440" tIns="45720" rIns="91440" bIns="45720" rtlCol="0" anchor="t">
            <a:normAutofit/>
          </a:bodyPr>
          <a:lstStyle/>
          <a:p>
            <a:pPr marL="0" indent="0">
              <a:buNone/>
            </a:pPr>
            <a:r>
              <a:rPr lang="en-US">
                <a:solidFill>
                  <a:schemeClr val="tx1">
                    <a:lumMod val="65000"/>
                    <a:lumOff val="35000"/>
                  </a:schemeClr>
                </a:solidFill>
              </a:rPr>
              <a:t>Many studies have looked at teacher wellbeing. Some say heavy workloads cause stress, while others think lack of support is the problem. For example, Herman et al. (2018) found that teachers often feel burned out. Day and Gu (2014) said resilience helps teachers cope with challenges. However, Watt and Richardson (2012) argued that teacher motivation is important for wellbeing. Overall, there are different opinions about what affects teacher wellbeing.</a:t>
            </a:r>
          </a:p>
        </p:txBody>
      </p:sp>
    </p:spTree>
    <p:extLst>
      <p:ext uri="{BB962C8B-B14F-4D97-AF65-F5344CB8AC3E}">
        <p14:creationId xmlns:p14="http://schemas.microsoft.com/office/powerpoint/2010/main" val="2186543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0069CC-5CF6-B384-C1B3-B58AFA2AE084}"/>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sz="4000" b="1" kern="1200">
                <a:solidFill>
                  <a:schemeClr val="tx1"/>
                </a:solidFill>
                <a:latin typeface="+mj-lt"/>
                <a:ea typeface="+mj-ea"/>
                <a:cs typeface="+mj-cs"/>
              </a:rPr>
              <a:t>Weak features</a:t>
            </a:r>
          </a:p>
        </p:txBody>
      </p:sp>
      <p:sp>
        <p:nvSpPr>
          <p:cNvPr id="18" name="Rectangle 1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1" name="Content Placeholder 2">
            <a:extLst>
              <a:ext uri="{FF2B5EF4-FFF2-40B4-BE49-F238E27FC236}">
                <a16:creationId xmlns:a16="http://schemas.microsoft.com/office/drawing/2014/main" id="{F9B6DE2A-C42A-B839-8842-FD772E2931D7}"/>
              </a:ext>
            </a:extLst>
          </p:cNvPr>
          <p:cNvGraphicFramePr>
            <a:graphicFrameLocks noGrp="1"/>
          </p:cNvGraphicFramePr>
          <p:nvPr>
            <p:ph idx="1"/>
            <p:extLst>
              <p:ext uri="{D42A27DB-BD31-4B8C-83A1-F6EECF244321}">
                <p14:modId xmlns:p14="http://schemas.microsoft.com/office/powerpoint/2010/main" val="66445352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5947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F94CF-4A03-30D4-E61C-D375384C8E71}"/>
              </a:ext>
            </a:extLst>
          </p:cNvPr>
          <p:cNvSpPr>
            <a:spLocks noGrp="1"/>
          </p:cNvSpPr>
          <p:nvPr>
            <p:ph type="title"/>
          </p:nvPr>
        </p:nvSpPr>
        <p:spPr>
          <a:xfrm>
            <a:off x="1616054" y="1070149"/>
            <a:ext cx="8959893" cy="1004836"/>
          </a:xfrm>
        </p:spPr>
        <p:txBody>
          <a:bodyPr vert="horz" lIns="91440" tIns="45720" rIns="91440" bIns="45720" rtlCol="0" anchor="ctr">
            <a:normAutofit/>
          </a:bodyPr>
          <a:lstStyle/>
          <a:p>
            <a:pPr algn="ctr"/>
            <a:r>
              <a:rPr lang="en-US" sz="4000" b="1" kern="1200">
                <a:solidFill>
                  <a:srgbClr val="595959"/>
                </a:solidFill>
                <a:latin typeface="+mj-lt"/>
                <a:ea typeface="+mj-ea"/>
                <a:cs typeface="+mj-cs"/>
              </a:rPr>
              <a:t>Revised Sample 1</a:t>
            </a:r>
          </a:p>
        </p:txBody>
      </p:sp>
      <p:sp>
        <p:nvSpPr>
          <p:cNvPr id="28" name="Rectangle 27">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CC50B4-EBA1-3A57-D286-DA66EB371508}"/>
              </a:ext>
            </a:extLst>
          </p:cNvPr>
          <p:cNvSpPr>
            <a:spLocks noGrp="1"/>
          </p:cNvSpPr>
          <p:nvPr>
            <p:ph idx="1"/>
          </p:nvPr>
        </p:nvSpPr>
        <p:spPr>
          <a:xfrm>
            <a:off x="1039223" y="2679834"/>
            <a:ext cx="10109770" cy="3256907"/>
          </a:xfrm>
        </p:spPr>
        <p:txBody>
          <a:bodyPr vert="horz" lIns="91440" tIns="45720" rIns="91440" bIns="45720" rtlCol="0" anchor="t">
            <a:normAutofit fontScale="92500"/>
          </a:bodyPr>
          <a:lstStyle/>
          <a:p>
            <a:pPr marL="0" indent="0">
              <a:buNone/>
            </a:pPr>
            <a:r>
              <a:rPr lang="en-US" sz="2400">
                <a:solidFill>
                  <a:schemeClr val="tx1">
                    <a:lumMod val="65000"/>
                    <a:lumOff val="35000"/>
                  </a:schemeClr>
                </a:solidFill>
              </a:rPr>
              <a:t>Research on teacher wellbeing highlights the interplay of personal and systemic factors. Herman et al. (2018) identified excessive workload and emotional demands as key stressors, particularly in under-resourced urban schools, though their findings may not </a:t>
            </a:r>
            <a:r>
              <a:rPr lang="en-US" sz="2400" err="1">
                <a:solidFill>
                  <a:schemeClr val="tx1">
                    <a:lumMod val="65000"/>
                    <a:lumOff val="35000"/>
                  </a:schemeClr>
                </a:solidFill>
              </a:rPr>
              <a:t>generalise</a:t>
            </a:r>
            <a:r>
              <a:rPr lang="en-US" sz="2400">
                <a:solidFill>
                  <a:schemeClr val="tx1">
                    <a:lumMod val="65000"/>
                    <a:lumOff val="35000"/>
                  </a:schemeClr>
                </a:solidFill>
              </a:rPr>
              <a:t> to rural settings. Day and Gu (2014) </a:t>
            </a:r>
            <a:r>
              <a:rPr lang="en-US" sz="2400" err="1">
                <a:solidFill>
                  <a:schemeClr val="tx1">
                    <a:lumMod val="65000"/>
                    <a:lumOff val="35000"/>
                  </a:schemeClr>
                </a:solidFill>
              </a:rPr>
              <a:t>emphasised</a:t>
            </a:r>
            <a:r>
              <a:rPr lang="en-US" sz="2400">
                <a:solidFill>
                  <a:schemeClr val="tx1">
                    <a:lumMod val="65000"/>
                    <a:lumOff val="35000"/>
                  </a:schemeClr>
                </a:solidFill>
              </a:rPr>
              <a:t> resilience, noting that collegial support and professional autonomy help teachers cope with challenges, but their study overlooked systemic pressures like </a:t>
            </a:r>
            <a:r>
              <a:rPr lang="en-US" sz="2400" err="1">
                <a:solidFill>
                  <a:schemeClr val="tx1">
                    <a:lumMod val="65000"/>
                    <a:lumOff val="35000"/>
                  </a:schemeClr>
                </a:solidFill>
              </a:rPr>
              <a:t>standardised</a:t>
            </a:r>
            <a:r>
              <a:rPr lang="en-US" sz="2400">
                <a:solidFill>
                  <a:schemeClr val="tx1">
                    <a:lumMod val="65000"/>
                    <a:lumOff val="35000"/>
                  </a:schemeClr>
                </a:solidFill>
              </a:rPr>
              <a:t> testing. Watt and Richardson (2012) added that intrinsic motivation enhances wellbeing, though their reliance on self-report data may introduce bias. Collectively, these studies reveal a need for comparative research on how cultural and socioeconomic contexts shape effective wellbeing interventions.</a:t>
            </a:r>
          </a:p>
        </p:txBody>
      </p:sp>
    </p:spTree>
    <p:extLst>
      <p:ext uri="{BB962C8B-B14F-4D97-AF65-F5344CB8AC3E}">
        <p14:creationId xmlns:p14="http://schemas.microsoft.com/office/powerpoint/2010/main" val="1415974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22DF4A-D677-0EDE-499C-6D29265B86B4}"/>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b="1"/>
              <a:t>Strong features</a:t>
            </a:r>
          </a:p>
        </p:txBody>
      </p:sp>
      <p:graphicFrame>
        <p:nvGraphicFramePr>
          <p:cNvPr id="5" name="Content Placeholder 2">
            <a:extLst>
              <a:ext uri="{FF2B5EF4-FFF2-40B4-BE49-F238E27FC236}">
                <a16:creationId xmlns:a16="http://schemas.microsoft.com/office/drawing/2014/main" id="{59629145-9D43-1AFB-8333-BF65E85CB575}"/>
              </a:ext>
            </a:extLst>
          </p:cNvPr>
          <p:cNvGraphicFramePr>
            <a:graphicFrameLocks noGrp="1"/>
          </p:cNvGraphicFramePr>
          <p:nvPr>
            <p:ph idx="1"/>
            <p:extLst>
              <p:ext uri="{D42A27DB-BD31-4B8C-83A1-F6EECF244321}">
                <p14:modId xmlns:p14="http://schemas.microsoft.com/office/powerpoint/2010/main" val="15234203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7774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Isosceles Triangle 3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screenshot of a text&#10;&#10;Description automatically generated">
            <a:extLst>
              <a:ext uri="{FF2B5EF4-FFF2-40B4-BE49-F238E27FC236}">
                <a16:creationId xmlns:a16="http://schemas.microsoft.com/office/drawing/2014/main" id="{B1144DA1-6A72-FE6B-CA1D-44A273FA49A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rcRect t="980"/>
          <a:stretch/>
        </p:blipFill>
        <p:spPr>
          <a:xfrm>
            <a:off x="1562515" y="599059"/>
            <a:ext cx="8637310" cy="5516442"/>
          </a:xfrm>
          <a:prstGeom prst="rect">
            <a:avLst/>
          </a:prstGeom>
          <a:ln>
            <a:noFill/>
          </a:ln>
        </p:spPr>
      </p:pic>
      <p:sp>
        <p:nvSpPr>
          <p:cNvPr id="39" name="Isosceles Triangle 3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7794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5B1F94-6226-3657-97BF-3B910D944018}"/>
              </a:ext>
            </a:extLst>
          </p:cNvPr>
          <p:cNvSpPr>
            <a:spLocks noGrp="1"/>
          </p:cNvSpPr>
          <p:nvPr>
            <p:ph type="title"/>
          </p:nvPr>
        </p:nvSpPr>
        <p:spPr>
          <a:xfrm>
            <a:off x="1383564" y="348865"/>
            <a:ext cx="9718111" cy="1576446"/>
          </a:xfrm>
        </p:spPr>
        <p:txBody>
          <a:bodyPr vert="horz" lIns="91440" tIns="45720" rIns="91440" bIns="45720" rtlCol="0" anchor="ctr">
            <a:normAutofit/>
          </a:bodyPr>
          <a:lstStyle/>
          <a:p>
            <a:pPr algn="ctr"/>
            <a:r>
              <a:rPr lang="en-US" sz="4800" b="1" kern="1200" dirty="0">
                <a:solidFill>
                  <a:srgbClr val="FFFFFF"/>
                </a:solidFill>
                <a:latin typeface="+mj-lt"/>
                <a:ea typeface="+mj-ea"/>
                <a:cs typeface="+mj-cs"/>
              </a:rPr>
              <a:t>Read FAQs and Discuss</a:t>
            </a:r>
          </a:p>
        </p:txBody>
      </p:sp>
      <p:graphicFrame>
        <p:nvGraphicFramePr>
          <p:cNvPr id="5" name="Content Placeholder 2">
            <a:extLst>
              <a:ext uri="{FF2B5EF4-FFF2-40B4-BE49-F238E27FC236}">
                <a16:creationId xmlns:a16="http://schemas.microsoft.com/office/drawing/2014/main" id="{0E87F66E-EB02-E184-7553-8A203CDA8A5D}"/>
              </a:ext>
            </a:extLst>
          </p:cNvPr>
          <p:cNvGraphicFramePr>
            <a:graphicFrameLocks noGrp="1"/>
          </p:cNvGraphicFramePr>
          <p:nvPr>
            <p:ph idx="1"/>
            <p:extLst>
              <p:ext uri="{D42A27DB-BD31-4B8C-83A1-F6EECF244321}">
                <p14:modId xmlns:p14="http://schemas.microsoft.com/office/powerpoint/2010/main" val="138031688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1845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C03F6-AD75-E02D-6089-B86FEE25D2AF}"/>
              </a:ext>
            </a:extLst>
          </p:cNvPr>
          <p:cNvSpPr>
            <a:spLocks noGrp="1"/>
          </p:cNvSpPr>
          <p:nvPr>
            <p:ph type="title"/>
          </p:nvPr>
        </p:nvSpPr>
        <p:spPr>
          <a:xfrm>
            <a:off x="258072" y="1266814"/>
            <a:ext cx="11675854" cy="972318"/>
          </a:xfrm>
        </p:spPr>
        <p:txBody>
          <a:bodyPr/>
          <a:lstStyle/>
          <a:p>
            <a:pPr algn="ctr"/>
            <a:r>
              <a:rPr lang="en-GB" b="1" dirty="0">
                <a:solidFill>
                  <a:srgbClr val="FF0000"/>
                </a:solidFill>
              </a:rPr>
              <a:t>Review the sample student work</a:t>
            </a:r>
          </a:p>
        </p:txBody>
      </p:sp>
      <p:pic>
        <p:nvPicPr>
          <p:cNvPr id="5" name="Picture 4">
            <a:extLst>
              <a:ext uri="{FF2B5EF4-FFF2-40B4-BE49-F238E27FC236}">
                <a16:creationId xmlns:a16="http://schemas.microsoft.com/office/drawing/2014/main" id="{DE6ED9B4-00B3-0761-3221-97D93FB825CC}"/>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1373496" y="2321325"/>
            <a:ext cx="9445007" cy="4154300"/>
          </a:xfrm>
          <a:prstGeom prst="rect">
            <a:avLst/>
          </a:prstGeom>
        </p:spPr>
      </p:pic>
    </p:spTree>
    <p:extLst>
      <p:ext uri="{BB962C8B-B14F-4D97-AF65-F5344CB8AC3E}">
        <p14:creationId xmlns:p14="http://schemas.microsoft.com/office/powerpoint/2010/main" val="1586543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91FD76F-CE75-D3E7-C3A8-CF2BA2AA9B74}"/>
              </a:ext>
            </a:extLst>
          </p:cNvPr>
          <p:cNvSpPr>
            <a:spLocks noGrp="1"/>
          </p:cNvSpPr>
          <p:nvPr>
            <p:ph type="title"/>
          </p:nvPr>
        </p:nvSpPr>
        <p:spPr>
          <a:xfrm>
            <a:off x="838200" y="459863"/>
            <a:ext cx="10515600" cy="1004594"/>
          </a:xfrm>
        </p:spPr>
        <p:txBody>
          <a:bodyPr vert="horz" lIns="91440" tIns="45720" rIns="91440" bIns="45720" rtlCol="0" anchor="ctr">
            <a:normAutofit/>
          </a:bodyPr>
          <a:lstStyle/>
          <a:p>
            <a:pPr algn="ctr"/>
            <a:r>
              <a:rPr lang="en-US" kern="1200">
                <a:solidFill>
                  <a:srgbClr val="FFFFFF"/>
                </a:solidFill>
                <a:latin typeface="+mj-lt"/>
                <a:ea typeface="+mj-ea"/>
                <a:cs typeface="+mj-cs"/>
              </a:rPr>
              <a:t>Continue questioning:</a:t>
            </a:r>
          </a:p>
        </p:txBody>
      </p:sp>
      <p:sp>
        <p:nvSpPr>
          <p:cNvPr id="23" name="Rectangle: Rounded Corners 22">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aphicFrame>
        <p:nvGraphicFramePr>
          <p:cNvPr id="16" name="Content Placeholder 2">
            <a:extLst>
              <a:ext uri="{FF2B5EF4-FFF2-40B4-BE49-F238E27FC236}">
                <a16:creationId xmlns:a16="http://schemas.microsoft.com/office/drawing/2014/main" id="{CEAA4BB7-4D15-A244-50B3-4F690A9D67C5}"/>
              </a:ext>
            </a:extLst>
          </p:cNvPr>
          <p:cNvGraphicFramePr>
            <a:graphicFrameLocks noGrp="1"/>
          </p:cNvGraphicFramePr>
          <p:nvPr>
            <p:ph idx="1"/>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3185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3E38D-29C9-2047-CC56-5791256AA2C6}"/>
              </a:ext>
            </a:extLst>
          </p:cNvPr>
          <p:cNvSpPr>
            <a:spLocks noGrp="1"/>
          </p:cNvSpPr>
          <p:nvPr>
            <p:ph type="title"/>
          </p:nvPr>
        </p:nvSpPr>
        <p:spPr>
          <a:xfrm>
            <a:off x="761800" y="762001"/>
            <a:ext cx="5334197" cy="1708242"/>
          </a:xfrm>
        </p:spPr>
        <p:txBody>
          <a:bodyPr vert="horz" lIns="91440" tIns="45720" rIns="91440" bIns="45720" rtlCol="0" anchor="ctr">
            <a:normAutofit/>
          </a:bodyPr>
          <a:lstStyle/>
          <a:p>
            <a:r>
              <a:rPr lang="en-US" sz="4000" b="1"/>
              <a:t>Pair work</a:t>
            </a:r>
          </a:p>
        </p:txBody>
      </p:sp>
      <p:sp>
        <p:nvSpPr>
          <p:cNvPr id="3" name="Content Placeholder 2">
            <a:extLst>
              <a:ext uri="{FF2B5EF4-FFF2-40B4-BE49-F238E27FC236}">
                <a16:creationId xmlns:a16="http://schemas.microsoft.com/office/drawing/2014/main" id="{BAEE8EBD-DD7E-E320-1770-47C6646C26D3}"/>
              </a:ext>
            </a:extLst>
          </p:cNvPr>
          <p:cNvSpPr>
            <a:spLocks noGrp="1"/>
          </p:cNvSpPr>
          <p:nvPr>
            <p:ph idx="1"/>
          </p:nvPr>
        </p:nvSpPr>
        <p:spPr>
          <a:xfrm>
            <a:off x="761799" y="2351158"/>
            <a:ext cx="5334197" cy="3769835"/>
          </a:xfrm>
        </p:spPr>
        <p:txBody>
          <a:bodyPr vert="horz" lIns="91440" tIns="45720" rIns="91440" bIns="45720" rtlCol="0" anchor="ctr">
            <a:normAutofit/>
          </a:bodyPr>
          <a:lstStyle/>
          <a:p>
            <a:pPr marL="0" indent="0">
              <a:spcAft>
                <a:spcPts val="800"/>
              </a:spcAft>
              <a:buNone/>
            </a:pPr>
            <a:r>
              <a:rPr lang="en-US" sz="3200" dirty="0">
                <a:effectLst/>
              </a:rPr>
              <a:t>Read 3 </a:t>
            </a:r>
            <a:r>
              <a:rPr lang="en-US" sz="3200" dirty="0"/>
              <a:t>exa</a:t>
            </a:r>
            <a:r>
              <a:rPr lang="en-US" sz="3200" dirty="0">
                <a:effectLst/>
              </a:rPr>
              <a:t>mple paragraphs in the handout and discuss: </a:t>
            </a:r>
          </a:p>
          <a:p>
            <a:pPr marL="342900" lvl="0"/>
            <a:r>
              <a:rPr lang="en-US" dirty="0">
                <a:solidFill>
                  <a:schemeClr val="accent4">
                    <a:lumMod val="75000"/>
                  </a:schemeClr>
                </a:solidFill>
                <a:effectLst/>
              </a:rPr>
              <a:t>Which paragraph do you think is the best in an academic sense? Why?</a:t>
            </a:r>
          </a:p>
          <a:p>
            <a:pPr marL="342900" lvl="0"/>
            <a:r>
              <a:rPr lang="en-US" dirty="0">
                <a:solidFill>
                  <a:schemeClr val="accent4">
                    <a:lumMod val="75000"/>
                  </a:schemeClr>
                </a:solidFill>
                <a:effectLst/>
              </a:rPr>
              <a:t>EBIs for the 3 paragraphs?</a:t>
            </a:r>
          </a:p>
        </p:txBody>
      </p:sp>
      <p:pic>
        <p:nvPicPr>
          <p:cNvPr id="5" name="Picture 4" descr="Different colored question marks">
            <a:extLst>
              <a:ext uri="{FF2B5EF4-FFF2-40B4-BE49-F238E27FC236}">
                <a16:creationId xmlns:a16="http://schemas.microsoft.com/office/drawing/2014/main" id="{7A24BE21-A223-508E-971C-D86B0450B5AF}"/>
              </a:ext>
            </a:extLst>
          </p:cNvPr>
          <p:cNvPicPr>
            <a:picLocks noChangeAspect="1"/>
          </p:cNvPicPr>
          <p:nvPr/>
        </p:nvPicPr>
        <p:blipFill>
          <a:blip r:embed="rId2"/>
          <a:srcRect l="26466" r="2985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313802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61286" y="1639090"/>
            <a:ext cx="8069429" cy="1015663"/>
          </a:xfrm>
          <a:prstGeom prst="rect">
            <a:avLst/>
          </a:prstGeom>
        </p:spPr>
        <p:txBody>
          <a:bodyPr wrap="square">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F04A18C3-02DB-0B07-4DA2-07930E327F8D}"/>
              </a:ext>
            </a:extLst>
          </p:cNvPr>
          <p:cNvSpPr txBox="1"/>
          <p:nvPr/>
        </p:nvSpPr>
        <p:spPr>
          <a:xfrm>
            <a:off x="1077709" y="1330701"/>
            <a:ext cx="10391802" cy="4196598"/>
          </a:xfrm>
          <a:prstGeom prst="rect">
            <a:avLst/>
          </a:prstGeom>
          <a:no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800" b="0" i="0" u="none" strike="noStrike" kern="1200" cap="none" spc="0" normalizeH="0" baseline="0" noProof="0" err="1">
                <a:ln>
                  <a:noFill/>
                </a:ln>
                <a:solidFill>
                  <a:srgbClr val="000000"/>
                </a:solidFill>
                <a:effectLst/>
                <a:uLnTx/>
                <a:uFillTx/>
                <a:latin typeface="Arial" panose="020B0604020202020204" pitchFamily="34" charset="0"/>
                <a:ea typeface="Calibri" panose="020F0502020204030204" pitchFamily="34" charset="0"/>
                <a:cs typeface="+mn-cs"/>
              </a:rPr>
              <a:t>Biggam,J</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rPr>
              <a:t>.(2021)</a:t>
            </a:r>
            <a:endParaRPr kumimoji="0" lang="en-GB" sz="18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mn-cs"/>
            </a:endParaRPr>
          </a:p>
          <a:p>
            <a:pPr marL="0" marR="0" lvl="0" indent="0" algn="l" defTabSz="914400" rtl="0" eaLnBrk="1" fontAlgn="auto" latinLnBrk="0" hangingPunct="1">
              <a:lnSpc>
                <a:spcPct val="107000"/>
              </a:lnSpc>
              <a:spcBef>
                <a:spcPts val="200"/>
              </a:spcBef>
              <a:spcAft>
                <a:spcPts val="0"/>
              </a:spcAft>
              <a:buClrTx/>
              <a:buSzTx/>
              <a:buFontTx/>
              <a:buNone/>
              <a:tabLst/>
              <a:defRPr/>
            </a:pPr>
            <a:r>
              <a:rPr kumimoji="0" lang="en-US" sz="1800" b="1" i="1" u="sng" strike="noStrike" kern="120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Times New Roman" panose="02020603050405020304" pitchFamily="18" charset="0"/>
                <a:hlinkClick r:id="rId2"/>
              </a:rPr>
              <a:t>Succeeding with your master's dissertation : a step-by-step handbook</a:t>
            </a:r>
            <a:endParaRPr kumimoji="0" lang="en-GB" sz="1800" b="1" i="0" u="none" strike="noStrike" kern="1200" cap="none" spc="0" normalizeH="0" baseline="0" noProof="0">
              <a:ln>
                <a:noFill/>
              </a:ln>
              <a:solidFill>
                <a:srgbClr val="1F4D78"/>
              </a:solidFill>
              <a:effectLst/>
              <a:uLnTx/>
              <a:uFillTx/>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ts val="1680"/>
              </a:lnSpc>
              <a:spcBef>
                <a:spcPts val="0"/>
              </a:spcBef>
              <a:spcAft>
                <a:spcPts val="8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rPr>
              <a:t>5</a:t>
            </a:r>
            <a:r>
              <a:rPr kumimoji="0" lang="en-US" sz="1800" b="0" i="0" u="none" strike="noStrike" kern="1200" cap="none" spc="0" normalizeH="0" baseline="30000" noProof="0">
                <a:ln>
                  <a:noFill/>
                </a:ln>
                <a:solidFill>
                  <a:srgbClr val="000000"/>
                </a:solidFill>
                <a:effectLst/>
                <a:uLnTx/>
                <a:uFillTx/>
                <a:latin typeface="Arial" panose="020B0604020202020204" pitchFamily="34" charset="0"/>
                <a:ea typeface="Calibri" panose="020F0502020204030204" pitchFamily="34" charset="0"/>
                <a:cs typeface="+mn-cs"/>
              </a:rPr>
              <a:t>th</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rPr>
              <a:t> </a:t>
            </a:r>
            <a:r>
              <a:rPr kumimoji="0" lang="en-US" sz="1800" b="0" i="0" u="none" strike="noStrike" kern="1200" cap="none" spc="0" normalizeH="0" baseline="0" noProof="0" err="1">
                <a:ln>
                  <a:noFill/>
                </a:ln>
                <a:solidFill>
                  <a:srgbClr val="000000"/>
                </a:solidFill>
                <a:effectLst/>
                <a:uLnTx/>
                <a:uFillTx/>
                <a:latin typeface="Arial" panose="020B0604020202020204" pitchFamily="34" charset="0"/>
                <a:ea typeface="Calibri" panose="020F0502020204030204" pitchFamily="34" charset="0"/>
                <a:cs typeface="+mn-cs"/>
              </a:rPr>
              <a:t>edn</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rPr>
              <a:t>. Maidenhead : Open University Press, McGraw Hill</a:t>
            </a:r>
            <a:endParaRPr kumimoji="0" lang="en-GB" sz="18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mn-cs"/>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rPr>
              <a:t>Read the chapter on Literature reviews. (e-book, UWTSD library).</a:t>
            </a:r>
            <a:endParaRPr kumimoji="0" lang="en-GB" sz="18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mn-cs"/>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rPr>
              <a:t> </a:t>
            </a:r>
            <a:endParaRPr kumimoji="0" lang="en-GB" sz="18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mn-cs"/>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mn-cs"/>
              </a:rPr>
              <a:t>Lambert, M. (2021). </a:t>
            </a:r>
            <a:r>
              <a:rPr kumimoji="0" lang="en-US" sz="1800" b="0" i="1" u="none" strike="noStrike" kern="120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mn-cs"/>
              </a:rPr>
              <a:t>Top Tips on Writing a Literature Review for Your Education Research Project.</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mn-cs"/>
              </a:rPr>
              <a:t> Available from: </a:t>
            </a:r>
            <a:r>
              <a:rPr kumimoji="0" lang="en-US" sz="1800" b="0" i="0" u="sng" strike="noStrike" kern="120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mn-cs"/>
                <a:hlinkClick r:id="rId3"/>
              </a:rPr>
              <a:t>https://www.academia.edu/5195702/Top_Tips_on_Writing_a_Literature_Review_for_Your_Education_Research_Project</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mn-cs"/>
              </a:rPr>
              <a:t>  </a:t>
            </a:r>
            <a:endParaRPr kumimoji="0" lang="en-GB" sz="18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mn-cs"/>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rPr>
              <a:t> </a:t>
            </a:r>
            <a:endParaRPr kumimoji="0" lang="en-GB" sz="18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mn-cs"/>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rPr>
              <a:t>Wallace, M. and Wray, A. (2021). </a:t>
            </a:r>
            <a:r>
              <a:rPr kumimoji="0" lang="en-US" sz="1800" b="0" i="1" u="none" strike="noStrike" kern="12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rPr>
              <a:t>Critical reading and writing for postgraduates</a:t>
            </a:r>
            <a:r>
              <a:rPr kumimoji="0" lang="en-US" sz="1800" b="0" i="0" u="none" strike="noStrike" kern="120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mn-cs"/>
              </a:rPr>
              <a:t>. London : Sage Publications Limited.</a:t>
            </a:r>
            <a:endParaRPr kumimoji="0" lang="en-GB" sz="1800" b="0" i="0" u="none" strike="noStrike" kern="1200" cap="none" spc="0" normalizeH="0" baseline="0" noProof="0">
              <a:ln>
                <a:noFill/>
              </a:ln>
              <a:solidFill>
                <a:srgbClr val="000000"/>
              </a:solidFill>
              <a:effectLst/>
              <a:uLnTx/>
              <a:uFillTx/>
              <a:latin typeface="Calibri" panose="020F0502020204030204" pitchFamily="34" charset="0"/>
              <a:ea typeface="Calibri" panose="020F0502020204030204" pitchFamily="34" charset="0"/>
              <a:cs typeface="+mn-cs"/>
            </a:endParaRPr>
          </a:p>
        </p:txBody>
      </p:sp>
      <p:sp>
        <p:nvSpPr>
          <p:cNvPr id="6" name="TextBox 5">
            <a:extLst>
              <a:ext uri="{FF2B5EF4-FFF2-40B4-BE49-F238E27FC236}">
                <a16:creationId xmlns:a16="http://schemas.microsoft.com/office/drawing/2014/main" id="{924FB0B2-B149-056D-3853-C8D4338877BF}"/>
              </a:ext>
            </a:extLst>
          </p:cNvPr>
          <p:cNvSpPr txBox="1"/>
          <p:nvPr/>
        </p:nvSpPr>
        <p:spPr>
          <a:xfrm>
            <a:off x="2263739" y="405280"/>
            <a:ext cx="7664521" cy="70788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srgbClr val="44546A"/>
                </a:solidFill>
                <a:effectLst/>
                <a:uLnTx/>
                <a:uFillTx/>
                <a:latin typeface="Calibri" panose="020F0502020204030204"/>
                <a:ea typeface="+mn-ea"/>
                <a:cs typeface="+mn-cs"/>
              </a:rPr>
              <a:t>Resources and references </a:t>
            </a:r>
          </a:p>
        </p:txBody>
      </p:sp>
    </p:spTree>
    <p:extLst>
      <p:ext uri="{BB962C8B-B14F-4D97-AF65-F5344CB8AC3E}">
        <p14:creationId xmlns:p14="http://schemas.microsoft.com/office/powerpoint/2010/main" val="2030143382"/>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4.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TotalTime>
  <Words>1182</Words>
  <Application>Microsoft Office PowerPoint</Application>
  <PresentationFormat>Widescreen</PresentationFormat>
  <Paragraphs>121</Paragraphs>
  <Slides>20</Slides>
  <Notes>15</Notes>
  <HiddenSlides>0</HiddenSlides>
  <MMClips>0</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20</vt:i4>
      </vt:variant>
    </vt:vector>
  </HeadingPairs>
  <TitlesOfParts>
    <vt:vector size="35" baseType="lpstr">
      <vt:lpstr>Chelsea Market</vt:lpstr>
      <vt:lpstr>Aptos</vt:lpstr>
      <vt:lpstr>Aptos Display</vt:lpstr>
      <vt:lpstr>Arial</vt:lpstr>
      <vt:lpstr>Calibri</vt:lpstr>
      <vt:lpstr>Calibri Light</vt:lpstr>
      <vt:lpstr>Impact</vt:lpstr>
      <vt:lpstr>Symbol</vt:lpstr>
      <vt:lpstr>Times New Roman</vt:lpstr>
      <vt:lpstr>Tw Cen MT Condensed Extra Bold</vt:lpstr>
      <vt:lpstr>Verdana</vt:lpstr>
      <vt:lpstr>1_Office Theme</vt:lpstr>
      <vt:lpstr>UWTSD 200_Text 3</vt:lpstr>
      <vt:lpstr>Office Theme</vt:lpstr>
      <vt:lpstr>Simple Light</vt:lpstr>
      <vt:lpstr>PowerPoint Presentation</vt:lpstr>
      <vt:lpstr>Reflect on your Assessment 1</vt:lpstr>
      <vt:lpstr>Independent work</vt:lpstr>
      <vt:lpstr>Preparation for next assessment</vt:lpstr>
      <vt:lpstr>Your need to find Common Ground or agree with everyone in your group on below topics. </vt:lpstr>
      <vt:lpstr>Move from planning to writing</vt:lpstr>
      <vt:lpstr>PowerPoint Presentation</vt:lpstr>
      <vt:lpstr>PowerPoint Presentation</vt:lpstr>
      <vt:lpstr>Create your ‘working slides’</vt:lpstr>
      <vt:lpstr>Group work</vt:lpstr>
      <vt:lpstr>Sample 1</vt:lpstr>
      <vt:lpstr>Weak features</vt:lpstr>
      <vt:lpstr>Revised Sample 1</vt:lpstr>
      <vt:lpstr>Strong features</vt:lpstr>
      <vt:lpstr>PowerPoint Presentation</vt:lpstr>
      <vt:lpstr>Read FAQs and Discuss</vt:lpstr>
      <vt:lpstr>Review the sample student work</vt:lpstr>
      <vt:lpstr>Continue questioning:</vt:lpstr>
      <vt:lpstr>Pair work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Jingjing Ruan</dc:creator>
  <cp:lastModifiedBy>Jingjing Ruan</cp:lastModifiedBy>
  <cp:revision>1</cp:revision>
  <dcterms:created xsi:type="dcterms:W3CDTF">2025-01-17T13:07:45Z</dcterms:created>
  <dcterms:modified xsi:type="dcterms:W3CDTF">2026-02-01T14:43:19Z</dcterms:modified>
</cp:coreProperties>
</file>