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ECDF"/>
    <a:srgbClr val="E8E7DA"/>
    <a:srgbClr val="F5F2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648F1-B4F9-2E4A-D242-33CF6C9EA09F}" v="1401" dt="2024-12-12T19:40:42.340"/>
    <p1510:client id="{DA8A3C5D-6C9B-2F31-E76D-527ED2FF258B}" v="2687" dt="2024-12-12T19:24:12.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Iacov (2305256)" userId="S::2305256@student.uwtsd.ac.uk::2e88bd2f-1425-49a7-8732-13910dd37d34" providerId="AD" clId="Web-{0EB648F1-B4F9-2E4A-D242-33CF6C9EA09F}"/>
    <pc:docChg chg="modSld">
      <pc:chgData name="Kayleigh Iacov (2305256)" userId="S::2305256@student.uwtsd.ac.uk::2e88bd2f-1425-49a7-8732-13910dd37d34" providerId="AD" clId="Web-{0EB648F1-B4F9-2E4A-D242-33CF6C9EA09F}" dt="2024-12-12T19:40:42.340" v="733" actId="1076"/>
      <pc:docMkLst>
        <pc:docMk/>
      </pc:docMkLst>
      <pc:sldChg chg="addSp modSp">
        <pc:chgData name="Kayleigh Iacov (2305256)" userId="S::2305256@student.uwtsd.ac.uk::2e88bd2f-1425-49a7-8732-13910dd37d34" providerId="AD" clId="Web-{0EB648F1-B4F9-2E4A-D242-33CF6C9EA09F}" dt="2024-12-12T19:40:42.340" v="733" actId="1076"/>
        <pc:sldMkLst>
          <pc:docMk/>
          <pc:sldMk cId="109857222" sldId="256"/>
        </pc:sldMkLst>
        <pc:spChg chg="mod">
          <ac:chgData name="Kayleigh Iacov (2305256)" userId="S::2305256@student.uwtsd.ac.uk::2e88bd2f-1425-49a7-8732-13910dd37d34" providerId="AD" clId="Web-{0EB648F1-B4F9-2E4A-D242-33CF6C9EA09F}" dt="2024-12-12T19:40:30.168" v="732" actId="1076"/>
          <ac:spMkLst>
            <pc:docMk/>
            <pc:sldMk cId="109857222" sldId="256"/>
            <ac:spMk id="2" creationId="{20A44E38-F7FD-B1A1-4E0A-8A920E5B263D}"/>
          </ac:spMkLst>
        </pc:spChg>
        <pc:spChg chg="mod">
          <ac:chgData name="Kayleigh Iacov (2305256)" userId="S::2305256@student.uwtsd.ac.uk::2e88bd2f-1425-49a7-8732-13910dd37d34" providerId="AD" clId="Web-{0EB648F1-B4F9-2E4A-D242-33CF6C9EA09F}" dt="2024-12-12T19:40:14.339" v="731" actId="14100"/>
          <ac:spMkLst>
            <pc:docMk/>
            <pc:sldMk cId="109857222" sldId="256"/>
            <ac:spMk id="4" creationId="{13F741E0-970F-793F-A146-77596322FB41}"/>
          </ac:spMkLst>
        </pc:spChg>
        <pc:spChg chg="mod">
          <ac:chgData name="Kayleigh Iacov (2305256)" userId="S::2305256@student.uwtsd.ac.uk::2e88bd2f-1425-49a7-8732-13910dd37d34" providerId="AD" clId="Web-{0EB648F1-B4F9-2E4A-D242-33CF6C9EA09F}" dt="2024-12-12T19:40:09.042" v="730" actId="20577"/>
          <ac:spMkLst>
            <pc:docMk/>
            <pc:sldMk cId="109857222" sldId="256"/>
            <ac:spMk id="5" creationId="{8A484C78-4CC9-F1E9-CC88-1C27857CC53C}"/>
          </ac:spMkLst>
        </pc:spChg>
        <pc:spChg chg="add mod">
          <ac:chgData name="Kayleigh Iacov (2305256)" userId="S::2305256@student.uwtsd.ac.uk::2e88bd2f-1425-49a7-8732-13910dd37d34" providerId="AD" clId="Web-{0EB648F1-B4F9-2E4A-D242-33CF6C9EA09F}" dt="2024-12-12T19:39:14.353" v="714" actId="20577"/>
          <ac:spMkLst>
            <pc:docMk/>
            <pc:sldMk cId="109857222" sldId="256"/>
            <ac:spMk id="15" creationId="{389FFAFE-E3B0-64EE-0D52-3E37D37846DB}"/>
          </ac:spMkLst>
        </pc:spChg>
        <pc:spChg chg="mod">
          <ac:chgData name="Kayleigh Iacov (2305256)" userId="S::2305256@student.uwtsd.ac.uk::2e88bd2f-1425-49a7-8732-13910dd37d34" providerId="AD" clId="Web-{0EB648F1-B4F9-2E4A-D242-33CF6C9EA09F}" dt="2024-12-12T19:40:42.340" v="733" actId="1076"/>
          <ac:spMkLst>
            <pc:docMk/>
            <pc:sldMk cId="109857222" sldId="256"/>
            <ac:spMk id="21" creationId="{856D5C36-483A-F460-021B-1DA830951B97}"/>
          </ac:spMkLst>
        </pc:spChg>
        <pc:spChg chg="mod">
          <ac:chgData name="Kayleigh Iacov (2305256)" userId="S::2305256@student.uwtsd.ac.uk::2e88bd2f-1425-49a7-8732-13910dd37d34" providerId="AD" clId="Web-{0EB648F1-B4F9-2E4A-D242-33CF6C9EA09F}" dt="2024-12-12T19:30:42.591" v="473" actId="1076"/>
          <ac:spMkLst>
            <pc:docMk/>
            <pc:sldMk cId="109857222" sldId="256"/>
            <ac:spMk id="23" creationId="{20CF3B49-8405-6F4F-9E2A-0328716A64CF}"/>
          </ac:spMkLst>
        </pc:spChg>
      </pc:sldChg>
    </pc:docChg>
  </pc:docChgLst>
  <pc:docChgLst>
    <pc:chgData name="Kayleigh Iacov (2305256)" userId="S::2305256@student.uwtsd.ac.uk::2e88bd2f-1425-49a7-8732-13910dd37d34" providerId="AD" clId="Web-{DA8A3C5D-6C9B-2F31-E76D-527ED2FF258B}"/>
    <pc:docChg chg="modSld">
      <pc:chgData name="Kayleigh Iacov (2305256)" userId="S::2305256@student.uwtsd.ac.uk::2e88bd2f-1425-49a7-8732-13910dd37d34" providerId="AD" clId="Web-{DA8A3C5D-6C9B-2F31-E76D-527ED2FF258B}" dt="2024-12-12T19:24:12.508" v="1541"/>
      <pc:docMkLst>
        <pc:docMk/>
      </pc:docMkLst>
      <pc:sldChg chg="addSp delSp modSp mod setBg">
        <pc:chgData name="Kayleigh Iacov (2305256)" userId="S::2305256@student.uwtsd.ac.uk::2e88bd2f-1425-49a7-8732-13910dd37d34" providerId="AD" clId="Web-{DA8A3C5D-6C9B-2F31-E76D-527ED2FF258B}" dt="2024-12-12T19:24:12.508" v="1541"/>
        <pc:sldMkLst>
          <pc:docMk/>
          <pc:sldMk cId="109857222" sldId="256"/>
        </pc:sldMkLst>
        <pc:spChg chg="del">
          <ac:chgData name="Kayleigh Iacov (2305256)" userId="S::2305256@student.uwtsd.ac.uk::2e88bd2f-1425-49a7-8732-13910dd37d34" providerId="AD" clId="Web-{DA8A3C5D-6C9B-2F31-E76D-527ED2FF258B}" dt="2024-12-12T12:08:53.210" v="7"/>
          <ac:spMkLst>
            <pc:docMk/>
            <pc:sldMk cId="109857222" sldId="256"/>
            <ac:spMk id="2" creationId="{00000000-0000-0000-0000-000000000000}"/>
          </ac:spMkLst>
        </pc:spChg>
        <pc:spChg chg="add mod">
          <ac:chgData name="Kayleigh Iacov (2305256)" userId="S::2305256@student.uwtsd.ac.uk::2e88bd2f-1425-49a7-8732-13910dd37d34" providerId="AD" clId="Web-{DA8A3C5D-6C9B-2F31-E76D-527ED2FF258B}" dt="2024-12-12T15:25:57.247" v="1052" actId="1076"/>
          <ac:spMkLst>
            <pc:docMk/>
            <pc:sldMk cId="109857222" sldId="256"/>
            <ac:spMk id="2" creationId="{20A44E38-F7FD-B1A1-4E0A-8A920E5B263D}"/>
          </ac:spMkLst>
        </pc:spChg>
        <pc:spChg chg="del mod">
          <ac:chgData name="Kayleigh Iacov (2305256)" userId="S::2305256@student.uwtsd.ac.uk::2e88bd2f-1425-49a7-8732-13910dd37d34" providerId="AD" clId="Web-{DA8A3C5D-6C9B-2F31-E76D-527ED2FF258B}" dt="2024-12-12T12:09:30.258" v="16"/>
          <ac:spMkLst>
            <pc:docMk/>
            <pc:sldMk cId="109857222" sldId="256"/>
            <ac:spMk id="3" creationId="{00000000-0000-0000-0000-000000000000}"/>
          </ac:spMkLst>
        </pc:spChg>
        <pc:spChg chg="add mod">
          <ac:chgData name="Kayleigh Iacov (2305256)" userId="S::2305256@student.uwtsd.ac.uk::2e88bd2f-1425-49a7-8732-13910dd37d34" providerId="AD" clId="Web-{DA8A3C5D-6C9B-2F31-E76D-527ED2FF258B}" dt="2024-12-12T15:26:12.341" v="1054" actId="1076"/>
          <ac:spMkLst>
            <pc:docMk/>
            <pc:sldMk cId="109857222" sldId="256"/>
            <ac:spMk id="3" creationId="{696F4E10-6E90-088E-D05A-104C3728315B}"/>
          </ac:spMkLst>
        </pc:spChg>
        <pc:spChg chg="add del mod">
          <ac:chgData name="Kayleigh Iacov (2305256)" userId="S::2305256@student.uwtsd.ac.uk::2e88bd2f-1425-49a7-8732-13910dd37d34" providerId="AD" clId="Web-{DA8A3C5D-6C9B-2F31-E76D-527ED2FF258B}" dt="2024-12-12T15:26:16.998" v="1055" actId="1076"/>
          <ac:spMkLst>
            <pc:docMk/>
            <pc:sldMk cId="109857222" sldId="256"/>
            <ac:spMk id="4" creationId="{13F741E0-970F-793F-A146-77596322FB41}"/>
          </ac:spMkLst>
        </pc:spChg>
        <pc:spChg chg="add del mod">
          <ac:chgData name="Kayleigh Iacov (2305256)" userId="S::2305256@student.uwtsd.ac.uk::2e88bd2f-1425-49a7-8732-13910dd37d34" providerId="AD" clId="Web-{DA8A3C5D-6C9B-2F31-E76D-527ED2FF258B}" dt="2024-12-12T12:10:02.884" v="43"/>
          <ac:spMkLst>
            <pc:docMk/>
            <pc:sldMk cId="109857222" sldId="256"/>
            <ac:spMk id="4" creationId="{1AB9CE04-0FE7-484A-F85D-B6A7995EDDB7}"/>
          </ac:spMkLst>
        </pc:spChg>
        <pc:spChg chg="add mod">
          <ac:chgData name="Kayleigh Iacov (2305256)" userId="S::2305256@student.uwtsd.ac.uk::2e88bd2f-1425-49a7-8732-13910dd37d34" providerId="AD" clId="Web-{DA8A3C5D-6C9B-2F31-E76D-527ED2FF258B}" dt="2024-12-12T19:10:46.871" v="1269" actId="20577"/>
          <ac:spMkLst>
            <pc:docMk/>
            <pc:sldMk cId="109857222" sldId="256"/>
            <ac:spMk id="5" creationId="{8A484C78-4CC9-F1E9-CC88-1C27857CC53C}"/>
          </ac:spMkLst>
        </pc:spChg>
        <pc:spChg chg="add del">
          <ac:chgData name="Kayleigh Iacov (2305256)" userId="S::2305256@student.uwtsd.ac.uk::2e88bd2f-1425-49a7-8732-13910dd37d34" providerId="AD" clId="Web-{DA8A3C5D-6C9B-2F31-E76D-527ED2FF258B}" dt="2024-12-12T12:10:15.572" v="45"/>
          <ac:spMkLst>
            <pc:docMk/>
            <pc:sldMk cId="109857222" sldId="256"/>
            <ac:spMk id="5" creationId="{B762C05A-9F92-EF46-0E3A-1A78F80C7A15}"/>
          </ac:spMkLst>
        </pc:spChg>
        <pc:spChg chg="add mod">
          <ac:chgData name="Kayleigh Iacov (2305256)" userId="S::2305256@student.uwtsd.ac.uk::2e88bd2f-1425-49a7-8732-13910dd37d34" providerId="AD" clId="Web-{DA8A3C5D-6C9B-2F31-E76D-527ED2FF258B}" dt="2024-12-12T12:12:31.668" v="92" actId="1076"/>
          <ac:spMkLst>
            <pc:docMk/>
            <pc:sldMk cId="109857222" sldId="256"/>
            <ac:spMk id="6" creationId="{04845BFA-2017-9EB4-244B-BA7F0AD98A65}"/>
          </ac:spMkLst>
        </pc:spChg>
        <pc:spChg chg="add mod">
          <ac:chgData name="Kayleigh Iacov (2305256)" userId="S::2305256@student.uwtsd.ac.uk::2e88bd2f-1425-49a7-8732-13910dd37d34" providerId="AD" clId="Web-{DA8A3C5D-6C9B-2F31-E76D-527ED2FF258B}" dt="2024-12-12T12:13:36.482" v="113" actId="1076"/>
          <ac:spMkLst>
            <pc:docMk/>
            <pc:sldMk cId="109857222" sldId="256"/>
            <ac:spMk id="7" creationId="{AC6AD024-6D51-58E6-8F23-2D198E5A65E6}"/>
          </ac:spMkLst>
        </pc:spChg>
        <pc:spChg chg="add mod">
          <ac:chgData name="Kayleigh Iacov (2305256)" userId="S::2305256@student.uwtsd.ac.uk::2e88bd2f-1425-49a7-8732-13910dd37d34" providerId="AD" clId="Web-{DA8A3C5D-6C9B-2F31-E76D-527ED2FF258B}" dt="2024-12-12T12:13:29.670" v="112" actId="1076"/>
          <ac:spMkLst>
            <pc:docMk/>
            <pc:sldMk cId="109857222" sldId="256"/>
            <ac:spMk id="8" creationId="{94DB6C2D-94FD-48AD-4570-D6591CF22A16}"/>
          </ac:spMkLst>
        </pc:spChg>
        <pc:spChg chg="add mod">
          <ac:chgData name="Kayleigh Iacov (2305256)" userId="S::2305256@student.uwtsd.ac.uk::2e88bd2f-1425-49a7-8732-13910dd37d34" providerId="AD" clId="Web-{DA8A3C5D-6C9B-2F31-E76D-527ED2FF258B}" dt="2024-12-12T15:11:10.865" v="851" actId="20577"/>
          <ac:spMkLst>
            <pc:docMk/>
            <pc:sldMk cId="109857222" sldId="256"/>
            <ac:spMk id="9" creationId="{B6AF5989-D634-5C6B-AB34-D27ACC80DBED}"/>
          </ac:spMkLst>
        </pc:spChg>
        <pc:spChg chg="add mod">
          <ac:chgData name="Kayleigh Iacov (2305256)" userId="S::2305256@student.uwtsd.ac.uk::2e88bd2f-1425-49a7-8732-13910dd37d34" providerId="AD" clId="Web-{DA8A3C5D-6C9B-2F31-E76D-527ED2FF258B}" dt="2024-12-12T15:54:36.714" v="1201" actId="1076"/>
          <ac:spMkLst>
            <pc:docMk/>
            <pc:sldMk cId="109857222" sldId="256"/>
            <ac:spMk id="10" creationId="{11A19448-923B-64AE-75D7-B014B6FA9C0D}"/>
          </ac:spMkLst>
        </pc:spChg>
        <pc:spChg chg="add mod">
          <ac:chgData name="Kayleigh Iacov (2305256)" userId="S::2305256@student.uwtsd.ac.uk::2e88bd2f-1425-49a7-8732-13910dd37d34" providerId="AD" clId="Web-{DA8A3C5D-6C9B-2F31-E76D-527ED2FF258B}" dt="2024-12-12T14:22:02.483" v="490" actId="1076"/>
          <ac:spMkLst>
            <pc:docMk/>
            <pc:sldMk cId="109857222" sldId="256"/>
            <ac:spMk id="11" creationId="{C2D543FB-34D9-B83F-2A5C-75C512747066}"/>
          </ac:spMkLst>
        </pc:spChg>
        <pc:spChg chg="add mod">
          <ac:chgData name="Kayleigh Iacov (2305256)" userId="S::2305256@student.uwtsd.ac.uk::2e88bd2f-1425-49a7-8732-13910dd37d34" providerId="AD" clId="Web-{DA8A3C5D-6C9B-2F31-E76D-527ED2FF258B}" dt="2024-12-12T14:20:15.246" v="457" actId="1076"/>
          <ac:spMkLst>
            <pc:docMk/>
            <pc:sldMk cId="109857222" sldId="256"/>
            <ac:spMk id="12" creationId="{89DBFC37-8CF1-4B81-5BD6-E4B2814983C9}"/>
          </ac:spMkLst>
        </pc:spChg>
        <pc:spChg chg="add del">
          <ac:chgData name="Kayleigh Iacov (2305256)" userId="S::2305256@student.uwtsd.ac.uk::2e88bd2f-1425-49a7-8732-13910dd37d34" providerId="AD" clId="Web-{DA8A3C5D-6C9B-2F31-E76D-527ED2FF258B}" dt="2024-12-12T14:20:28.715" v="459"/>
          <ac:spMkLst>
            <pc:docMk/>
            <pc:sldMk cId="109857222" sldId="256"/>
            <ac:spMk id="13" creationId="{0C00951D-0199-B701-0969-A5DEC4E3C902}"/>
          </ac:spMkLst>
        </pc:spChg>
        <pc:spChg chg="add del mod">
          <ac:chgData name="Kayleigh Iacov (2305256)" userId="S::2305256@student.uwtsd.ac.uk::2e88bd2f-1425-49a7-8732-13910dd37d34" providerId="AD" clId="Web-{DA8A3C5D-6C9B-2F31-E76D-527ED2FF258B}" dt="2024-12-12T14:43:32.435" v="774"/>
          <ac:spMkLst>
            <pc:docMk/>
            <pc:sldMk cId="109857222" sldId="256"/>
            <ac:spMk id="14" creationId="{5748CD7B-2151-FC3A-1178-387B5028170C}"/>
          </ac:spMkLst>
        </pc:spChg>
        <pc:spChg chg="add mod">
          <ac:chgData name="Kayleigh Iacov (2305256)" userId="S::2305256@student.uwtsd.ac.uk::2e88bd2f-1425-49a7-8732-13910dd37d34" providerId="AD" clId="Web-{DA8A3C5D-6C9B-2F31-E76D-527ED2FF258B}" dt="2024-12-12T15:48:58.768" v="1083" actId="20577"/>
          <ac:spMkLst>
            <pc:docMk/>
            <pc:sldMk cId="109857222" sldId="256"/>
            <ac:spMk id="14" creationId="{587E2F0E-3DE3-F82A-EC13-FD4A9F232520}"/>
          </ac:spMkLst>
        </pc:spChg>
        <pc:spChg chg="add del mod">
          <ac:chgData name="Kayleigh Iacov (2305256)" userId="S::2305256@student.uwtsd.ac.uk::2e88bd2f-1425-49a7-8732-13910dd37d34" providerId="AD" clId="Web-{DA8A3C5D-6C9B-2F31-E76D-527ED2FF258B}" dt="2024-12-12T19:08:51.852" v="1244"/>
          <ac:spMkLst>
            <pc:docMk/>
            <pc:sldMk cId="109857222" sldId="256"/>
            <ac:spMk id="15" creationId="{80B51867-0B63-C96B-07C3-DF312458627B}"/>
          </ac:spMkLst>
        </pc:spChg>
        <pc:spChg chg="add del mod">
          <ac:chgData name="Kayleigh Iacov (2305256)" userId="S::2305256@student.uwtsd.ac.uk::2e88bd2f-1425-49a7-8732-13910dd37d34" providerId="AD" clId="Web-{DA8A3C5D-6C9B-2F31-E76D-527ED2FF258B}" dt="2024-12-12T19:24:12.508" v="1541"/>
          <ac:spMkLst>
            <pc:docMk/>
            <pc:sldMk cId="109857222" sldId="256"/>
            <ac:spMk id="16" creationId="{6BD855FC-0A32-89B0-E3A2-B8B2C91D1817}"/>
          </ac:spMkLst>
        </pc:spChg>
        <pc:spChg chg="add mod">
          <ac:chgData name="Kayleigh Iacov (2305256)" userId="S::2305256@student.uwtsd.ac.uk::2e88bd2f-1425-49a7-8732-13910dd37d34" providerId="AD" clId="Web-{DA8A3C5D-6C9B-2F31-E76D-527ED2FF258B}" dt="2024-12-12T14:23:07" v="510" actId="1076"/>
          <ac:spMkLst>
            <pc:docMk/>
            <pc:sldMk cId="109857222" sldId="256"/>
            <ac:spMk id="17" creationId="{8406F822-6BF9-F36F-7173-9D16E28279AD}"/>
          </ac:spMkLst>
        </pc:spChg>
        <pc:spChg chg="add del">
          <ac:chgData name="Kayleigh Iacov (2305256)" userId="S::2305256@student.uwtsd.ac.uk::2e88bd2f-1425-49a7-8732-13910dd37d34" providerId="AD" clId="Web-{DA8A3C5D-6C9B-2F31-E76D-527ED2FF258B}" dt="2024-12-12T14:22:18.452" v="493"/>
          <ac:spMkLst>
            <pc:docMk/>
            <pc:sldMk cId="109857222" sldId="256"/>
            <ac:spMk id="18" creationId="{6DEB0FE4-87C8-DAC4-8878-FDBCD2A7409D}"/>
          </ac:spMkLst>
        </pc:spChg>
        <pc:spChg chg="add mod">
          <ac:chgData name="Kayleigh Iacov (2305256)" userId="S::2305256@student.uwtsd.ac.uk::2e88bd2f-1425-49a7-8732-13910dd37d34" providerId="AD" clId="Web-{DA8A3C5D-6C9B-2F31-E76D-527ED2FF258B}" dt="2024-12-12T14:22:57.125" v="508" actId="1076"/>
          <ac:spMkLst>
            <pc:docMk/>
            <pc:sldMk cId="109857222" sldId="256"/>
            <ac:spMk id="19" creationId="{ED896854-9052-82AE-E06A-A5C116DA2343}"/>
          </ac:spMkLst>
        </pc:spChg>
        <pc:spChg chg="add mod">
          <ac:chgData name="Kayleigh Iacov (2305256)" userId="S::2305256@student.uwtsd.ac.uk::2e88bd2f-1425-49a7-8732-13910dd37d34" providerId="AD" clId="Web-{DA8A3C5D-6C9B-2F31-E76D-527ED2FF258B}" dt="2024-12-12T15:54:49.074" v="1203" actId="1076"/>
          <ac:spMkLst>
            <pc:docMk/>
            <pc:sldMk cId="109857222" sldId="256"/>
            <ac:spMk id="20" creationId="{A0F2BEDA-A148-4A5B-A92A-7D85E6836C35}"/>
          </ac:spMkLst>
        </pc:spChg>
        <pc:spChg chg="add del mod">
          <ac:chgData name="Kayleigh Iacov (2305256)" userId="S::2305256@student.uwtsd.ac.uk::2e88bd2f-1425-49a7-8732-13910dd37d34" providerId="AD" clId="Web-{DA8A3C5D-6C9B-2F31-E76D-527ED2FF258B}" dt="2024-12-12T14:38:34.180" v="558"/>
          <ac:spMkLst>
            <pc:docMk/>
            <pc:sldMk cId="109857222" sldId="256"/>
            <ac:spMk id="21" creationId="{3C3FCCDA-D083-3763-DA7F-18C7FD6A0D20}"/>
          </ac:spMkLst>
        </pc:spChg>
        <pc:spChg chg="add mod">
          <ac:chgData name="Kayleigh Iacov (2305256)" userId="S::2305256@student.uwtsd.ac.uk::2e88bd2f-1425-49a7-8732-13910dd37d34" providerId="AD" clId="Web-{DA8A3C5D-6C9B-2F31-E76D-527ED2FF258B}" dt="2024-12-12T15:50:45.755" v="1127" actId="20577"/>
          <ac:spMkLst>
            <pc:docMk/>
            <pc:sldMk cId="109857222" sldId="256"/>
            <ac:spMk id="21" creationId="{856D5C36-483A-F460-021B-1DA830951B97}"/>
          </ac:spMkLst>
        </pc:spChg>
        <pc:spChg chg="add mod">
          <ac:chgData name="Kayleigh Iacov (2305256)" userId="S::2305256@student.uwtsd.ac.uk::2e88bd2f-1425-49a7-8732-13910dd37d34" providerId="AD" clId="Web-{DA8A3C5D-6C9B-2F31-E76D-527ED2FF258B}" dt="2024-12-12T15:16:31.233" v="981" actId="1076"/>
          <ac:spMkLst>
            <pc:docMk/>
            <pc:sldMk cId="109857222" sldId="256"/>
            <ac:spMk id="22" creationId="{DF2CDF84-5BF3-15C9-CA3B-E3220A6B6A18}"/>
          </ac:spMkLst>
        </pc:spChg>
        <pc:spChg chg="add mod">
          <ac:chgData name="Kayleigh Iacov (2305256)" userId="S::2305256@student.uwtsd.ac.uk::2e88bd2f-1425-49a7-8732-13910dd37d34" providerId="AD" clId="Web-{DA8A3C5D-6C9B-2F31-E76D-527ED2FF258B}" dt="2024-12-12T19:23:35.382" v="1539" actId="1076"/>
          <ac:spMkLst>
            <pc:docMk/>
            <pc:sldMk cId="109857222" sldId="256"/>
            <ac:spMk id="23" creationId="{20CF3B49-8405-6F4F-9E2A-0328716A64CF}"/>
          </ac:spMkLst>
        </pc:spChg>
        <pc:spChg chg="add del mod">
          <ac:chgData name="Kayleigh Iacov (2305256)" userId="S::2305256@student.uwtsd.ac.uk::2e88bd2f-1425-49a7-8732-13910dd37d34" providerId="AD" clId="Web-{DA8A3C5D-6C9B-2F31-E76D-527ED2FF258B}" dt="2024-12-12T14:43:49.435" v="777"/>
          <ac:spMkLst>
            <pc:docMk/>
            <pc:sldMk cId="109857222" sldId="256"/>
            <ac:spMk id="23" creationId="{6C74755F-AEE4-32D8-1576-E03485823684}"/>
          </ac:spMkLst>
        </pc:spChg>
        <pc:spChg chg="add mod">
          <ac:chgData name="Kayleigh Iacov (2305256)" userId="S::2305256@student.uwtsd.ac.uk::2e88bd2f-1425-49a7-8732-13910dd37d34" providerId="AD" clId="Web-{DA8A3C5D-6C9B-2F31-E76D-527ED2FF258B}" dt="2024-12-12T19:10:19.714" v="1255" actId="1076"/>
          <ac:spMkLst>
            <pc:docMk/>
            <pc:sldMk cId="109857222" sldId="256"/>
            <ac:spMk id="24" creationId="{E2668314-2FAE-8C81-BD59-10EEB2130306}"/>
          </ac:spMkLst>
        </pc:spChg>
        <pc:picChg chg="add mod modCrop">
          <ac:chgData name="Kayleigh Iacov (2305256)" userId="S::2305256@student.uwtsd.ac.uk::2e88bd2f-1425-49a7-8732-13910dd37d34" providerId="AD" clId="Web-{DA8A3C5D-6C9B-2F31-E76D-527ED2FF258B}" dt="2024-12-12T15:21:27.162" v="999" actId="1076"/>
          <ac:picMkLst>
            <pc:docMk/>
            <pc:sldMk cId="109857222" sldId="256"/>
            <ac:picMk id="13" creationId="{479582F7-CA17-4632-B6CE-F9F63F230BF2}"/>
          </ac:picMkLst>
        </pc:picChg>
        <pc:picChg chg="add mod">
          <ac:chgData name="Kayleigh Iacov (2305256)" userId="S::2305256@student.uwtsd.ac.uk::2e88bd2f-1425-49a7-8732-13910dd37d34" providerId="AD" clId="Web-{DA8A3C5D-6C9B-2F31-E76D-527ED2FF258B}" dt="2024-12-12T15:50:24.707" v="1121" actId="1076"/>
          <ac:picMkLst>
            <pc:docMk/>
            <pc:sldMk cId="109857222" sldId="256"/>
            <ac:picMk id="18" creationId="{12A97FFD-251A-18C2-7D81-887097DF242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iblicalarchaeology.org/daily/biblical-artifacts/inscriptions/early-christian-amulets-between-faith-and-magic/" TargetMode="External"/><Relationship Id="rId2" Type="http://schemas.openxmlformats.org/officeDocument/2006/relationships/hyperlink" Target="https://www.britannica.com/topic/religion" TargetMode="Externa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hyperlink" Target="https://penelope.uchicago.edu/encyclopaedia_romana/hispania/diocletia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ECD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4845BFA-2017-9EB4-244B-BA7F0AD98A65}"/>
              </a:ext>
            </a:extLst>
          </p:cNvPr>
          <p:cNvSpPr/>
          <p:nvPr/>
        </p:nvSpPr>
        <p:spPr>
          <a:xfrm>
            <a:off x="2697891" y="422189"/>
            <a:ext cx="6796215" cy="1235675"/>
          </a:xfrm>
          <a:prstGeom prst="rect">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C6AD024-6D51-58E6-8F23-2D198E5A65E6}"/>
              </a:ext>
            </a:extLst>
          </p:cNvPr>
          <p:cNvSpPr txBox="1"/>
          <p:nvPr/>
        </p:nvSpPr>
        <p:spPr>
          <a:xfrm>
            <a:off x="3640095" y="643580"/>
            <a:ext cx="49066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Times New Roman"/>
                <a:cs typeface="Times New Roman"/>
              </a:rPr>
              <a:t>Religion in Late Antiquity Rome</a:t>
            </a:r>
          </a:p>
        </p:txBody>
      </p:sp>
      <p:sp>
        <p:nvSpPr>
          <p:cNvPr id="8" name="TextBox 7">
            <a:extLst>
              <a:ext uri="{FF2B5EF4-FFF2-40B4-BE49-F238E27FC236}">
                <a16:creationId xmlns:a16="http://schemas.microsoft.com/office/drawing/2014/main" id="{94DB6C2D-94FD-48AD-4570-D6591CF22A16}"/>
              </a:ext>
            </a:extLst>
          </p:cNvPr>
          <p:cNvSpPr txBox="1"/>
          <p:nvPr/>
        </p:nvSpPr>
        <p:spPr>
          <a:xfrm>
            <a:off x="5143500" y="1168743"/>
            <a:ext cx="18988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Kayleigh Iacov, HPAH5079</a:t>
            </a:r>
          </a:p>
        </p:txBody>
      </p:sp>
      <p:sp>
        <p:nvSpPr>
          <p:cNvPr id="2" name="Rectangle 1">
            <a:extLst>
              <a:ext uri="{FF2B5EF4-FFF2-40B4-BE49-F238E27FC236}">
                <a16:creationId xmlns:a16="http://schemas.microsoft.com/office/drawing/2014/main" id="{20A44E38-F7FD-B1A1-4E0A-8A920E5B263D}"/>
              </a:ext>
            </a:extLst>
          </p:cNvPr>
          <p:cNvSpPr/>
          <p:nvPr/>
        </p:nvSpPr>
        <p:spPr>
          <a:xfrm>
            <a:off x="7427701" y="4637987"/>
            <a:ext cx="4212630" cy="433096"/>
          </a:xfrm>
          <a:prstGeom prst="rect">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96F4E10-6E90-088E-D05A-104C3728315B}"/>
              </a:ext>
            </a:extLst>
          </p:cNvPr>
          <p:cNvSpPr txBox="1"/>
          <p:nvPr/>
        </p:nvSpPr>
        <p:spPr>
          <a:xfrm>
            <a:off x="8881585" y="4701855"/>
            <a:ext cx="2139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cs typeface="Times New Roman"/>
              </a:rPr>
              <a:t>Bibliography</a:t>
            </a:r>
            <a:endParaRPr lang="en-US"/>
          </a:p>
        </p:txBody>
      </p:sp>
      <p:sp>
        <p:nvSpPr>
          <p:cNvPr id="4" name="TextBox 3">
            <a:extLst>
              <a:ext uri="{FF2B5EF4-FFF2-40B4-BE49-F238E27FC236}">
                <a16:creationId xmlns:a16="http://schemas.microsoft.com/office/drawing/2014/main" id="{13F741E0-970F-793F-A146-77596322FB41}"/>
              </a:ext>
            </a:extLst>
          </p:cNvPr>
          <p:cNvSpPr txBox="1"/>
          <p:nvPr/>
        </p:nvSpPr>
        <p:spPr>
          <a:xfrm>
            <a:off x="7495210" y="5186364"/>
            <a:ext cx="4021613" cy="1530764"/>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8A484C78-4CC9-F1E9-CC88-1C27857CC53C}"/>
              </a:ext>
            </a:extLst>
          </p:cNvPr>
          <p:cNvSpPr txBox="1"/>
          <p:nvPr/>
        </p:nvSpPr>
        <p:spPr>
          <a:xfrm>
            <a:off x="7498443" y="5187035"/>
            <a:ext cx="4016433"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800" dirty="0">
                <a:latin typeface="Times New Roman"/>
                <a:cs typeface="Times New Roman"/>
              </a:rPr>
              <a:t>Brown, P (1992) </a:t>
            </a:r>
            <a:r>
              <a:rPr lang="en-US" sz="800" i="1" dirty="0">
                <a:latin typeface="Times New Roman"/>
                <a:cs typeface="Times New Roman"/>
              </a:rPr>
              <a:t>Power and Persuasion in Late Antiquity. </a:t>
            </a:r>
            <a:r>
              <a:rPr lang="en-US" sz="800" dirty="0">
                <a:latin typeface="Times New Roman"/>
                <a:cs typeface="Times New Roman"/>
              </a:rPr>
              <a:t>Wisconsin University Press. </a:t>
            </a:r>
          </a:p>
          <a:p>
            <a:pPr marL="285750" indent="-285750">
              <a:buFont typeface="Calibri"/>
              <a:buChar char="-"/>
            </a:pPr>
            <a:r>
              <a:rPr lang="en-US" sz="800" err="1">
                <a:latin typeface="Times New Roman"/>
                <a:cs typeface="Times New Roman"/>
              </a:rPr>
              <a:t>Lossl</a:t>
            </a:r>
            <a:r>
              <a:rPr lang="en-US" sz="800" dirty="0">
                <a:latin typeface="Times New Roman"/>
                <a:cs typeface="Times New Roman"/>
              </a:rPr>
              <a:t>, J (2018) </a:t>
            </a:r>
            <a:r>
              <a:rPr lang="en-US" sz="800" i="1" dirty="0">
                <a:latin typeface="Times New Roman"/>
                <a:cs typeface="Times New Roman"/>
              </a:rPr>
              <a:t>A Companion to Religion in Late Antiquity. </a:t>
            </a:r>
            <a:r>
              <a:rPr lang="en-US" sz="800" dirty="0">
                <a:latin typeface="Times New Roman"/>
                <a:cs typeface="Times New Roman"/>
              </a:rPr>
              <a:t>Wiley Blackwell.</a:t>
            </a:r>
          </a:p>
          <a:p>
            <a:pPr marL="285750" indent="-285750">
              <a:buFont typeface="Calibri"/>
              <a:buChar char="-"/>
            </a:pPr>
            <a:r>
              <a:rPr lang="en-US" sz="800" dirty="0">
                <a:latin typeface="Times New Roman"/>
                <a:ea typeface="Calibri"/>
                <a:cs typeface="Calibri"/>
              </a:rPr>
              <a:t>Britannica (2019). Religion. In: </a:t>
            </a:r>
            <a:r>
              <a:rPr lang="en-US" sz="800" i="1" dirty="0" err="1">
                <a:latin typeface="Times New Roman"/>
                <a:ea typeface="Calibri"/>
                <a:cs typeface="Calibri"/>
              </a:rPr>
              <a:t>Encyclopædia</a:t>
            </a:r>
            <a:r>
              <a:rPr lang="en-US" sz="800" i="1" dirty="0">
                <a:latin typeface="Times New Roman"/>
                <a:ea typeface="Calibri"/>
                <a:cs typeface="Calibri"/>
              </a:rPr>
              <a:t> Britannica</a:t>
            </a:r>
            <a:r>
              <a:rPr lang="en-US" sz="800" dirty="0">
                <a:latin typeface="Times New Roman"/>
                <a:ea typeface="Calibri"/>
                <a:cs typeface="Calibri"/>
              </a:rPr>
              <a:t>. [online] Available at: </a:t>
            </a:r>
            <a:r>
              <a:rPr lang="en-US" sz="800" dirty="0">
                <a:latin typeface="Times New Roman"/>
                <a:ea typeface="Calibri"/>
                <a:cs typeface="Calibri"/>
                <a:hlinkClick r:id="rId2"/>
              </a:rPr>
              <a:t>https://www.britannica.com/topic/religion</a:t>
            </a:r>
            <a:r>
              <a:rPr lang="en-US" sz="800" dirty="0">
                <a:latin typeface="Times New Roman"/>
                <a:ea typeface="Calibri"/>
                <a:cs typeface="Calibri"/>
              </a:rPr>
              <a:t>.</a:t>
            </a:r>
            <a:endParaRPr lang="en-US" sz="800" dirty="0">
              <a:latin typeface="Times New Roman"/>
              <a:ea typeface="Calibri"/>
              <a:cs typeface="Times New Roman"/>
            </a:endParaRPr>
          </a:p>
          <a:p>
            <a:pPr marL="285750" indent="-285750">
              <a:buFont typeface="Calibri"/>
              <a:buChar char="-"/>
            </a:pPr>
            <a:r>
              <a:rPr lang="en-US" sz="800" dirty="0">
                <a:latin typeface="Times New Roman"/>
                <a:ea typeface="Calibri"/>
                <a:cs typeface="Calibri"/>
              </a:rPr>
              <a:t>F2: Biblical Archaeology Society (</a:t>
            </a:r>
            <a:r>
              <a:rPr lang="en-US" sz="800" dirty="0" err="1">
                <a:latin typeface="Times New Roman"/>
                <a:ea typeface="Calibri"/>
                <a:cs typeface="Calibri"/>
              </a:rPr>
              <a:t>n.d</a:t>
            </a:r>
            <a:r>
              <a:rPr lang="en-US" sz="800" dirty="0">
                <a:latin typeface="Times New Roman"/>
                <a:ea typeface="Calibri"/>
                <a:cs typeface="Calibri"/>
              </a:rPr>
              <a:t>) </a:t>
            </a:r>
            <a:r>
              <a:rPr lang="en-US" sz="800" i="1" dirty="0">
                <a:latin typeface="Times New Roman"/>
                <a:ea typeface="Calibri"/>
                <a:cs typeface="Calibri"/>
              </a:rPr>
              <a:t>Early Christian Amulets. .</a:t>
            </a:r>
            <a:r>
              <a:rPr lang="en-US" sz="800" dirty="0">
                <a:latin typeface="Times New Roman"/>
                <a:ea typeface="Calibri"/>
                <a:cs typeface="Calibri"/>
              </a:rPr>
              <a:t>[online] Available at: </a:t>
            </a:r>
            <a:r>
              <a:rPr lang="en-US" sz="800" dirty="0">
                <a:latin typeface="Times New Roman"/>
                <a:ea typeface="+mn-lt"/>
                <a:cs typeface="+mn-lt"/>
                <a:hlinkClick r:id="rId3"/>
              </a:rPr>
              <a:t>https://www.biblicalarchaeology.org/daily/biblical-artifacts/inscriptions/early-christian-amulets-between-faith-and-magic/</a:t>
            </a:r>
            <a:endParaRPr lang="en-US" sz="800" dirty="0">
              <a:latin typeface="Aptos" panose="020B0004020202020204"/>
              <a:ea typeface="+mn-lt"/>
              <a:cs typeface="+mn-lt"/>
            </a:endParaRPr>
          </a:p>
          <a:p>
            <a:pPr marL="285750" indent="-285750">
              <a:buFont typeface="Calibri"/>
              <a:buChar char="-"/>
            </a:pPr>
            <a:r>
              <a:rPr lang="en-US" sz="800" dirty="0">
                <a:latin typeface="Times New Roman"/>
                <a:ea typeface="Calibri"/>
                <a:cs typeface="Calibri"/>
              </a:rPr>
              <a:t>Uchicago.edu. (2024). </a:t>
            </a:r>
            <a:r>
              <a:rPr lang="en-US" sz="800" i="1" dirty="0">
                <a:latin typeface="Times New Roman"/>
                <a:ea typeface="Calibri"/>
                <a:cs typeface="Calibri"/>
              </a:rPr>
              <a:t>Edict of Diocletian</a:t>
            </a:r>
            <a:r>
              <a:rPr lang="en-US" sz="800" dirty="0">
                <a:latin typeface="Times New Roman"/>
                <a:ea typeface="Calibri"/>
                <a:cs typeface="Calibri"/>
              </a:rPr>
              <a:t>. [online] Available at: </a:t>
            </a:r>
            <a:r>
              <a:rPr lang="en-US" sz="800" dirty="0">
                <a:latin typeface="Times New Roman"/>
                <a:ea typeface="Calibri"/>
                <a:cs typeface="Calibri"/>
                <a:hlinkClick r:id="rId4"/>
              </a:rPr>
              <a:t>https://penelope.uchicago.edu/encyclopaedia_romana/hispania/diocletian.html</a:t>
            </a:r>
            <a:r>
              <a:rPr lang="en-US" sz="800" dirty="0">
                <a:latin typeface="Times New Roman"/>
                <a:ea typeface="Calibri"/>
                <a:cs typeface="Calibri"/>
              </a:rPr>
              <a:t> </a:t>
            </a:r>
          </a:p>
          <a:p>
            <a:pPr marL="285750" indent="-285750">
              <a:buFont typeface="Calibri"/>
              <a:buChar char="-"/>
            </a:pPr>
            <a:r>
              <a:rPr lang="en-US" sz="800">
                <a:latin typeface="Times New Roman"/>
                <a:ea typeface="Calibri"/>
                <a:cs typeface="Calibri"/>
              </a:rPr>
              <a:t>omeka.wellesley.edu. (n.d.). </a:t>
            </a:r>
            <a:r>
              <a:rPr lang="en-US" sz="800" i="1">
                <a:latin typeface="Times New Roman"/>
                <a:ea typeface="Calibri"/>
                <a:cs typeface="Calibri"/>
              </a:rPr>
              <a:t>Constantine · Arch for Constantine · Piranesi in Rome</a:t>
            </a:r>
            <a:r>
              <a:rPr lang="en-US" sz="800">
                <a:latin typeface="Times New Roman"/>
                <a:ea typeface="Calibri"/>
                <a:cs typeface="Calibri"/>
              </a:rPr>
              <a:t>. [online] Available at: </a:t>
            </a:r>
            <a:r>
              <a:rPr lang="en-US" sz="800" dirty="0">
                <a:latin typeface="Times New Roman"/>
                <a:ea typeface="Calibri"/>
                <a:cs typeface="Calibri"/>
              </a:rPr>
              <a:t>http://omeka.wellesley.edu/piranesi-rome/exhibits/show/arch-for-constantine/constantine.</a:t>
            </a:r>
          </a:p>
        </p:txBody>
      </p:sp>
      <p:sp>
        <p:nvSpPr>
          <p:cNvPr id="9" name="TextBox 8">
            <a:extLst>
              <a:ext uri="{FF2B5EF4-FFF2-40B4-BE49-F238E27FC236}">
                <a16:creationId xmlns:a16="http://schemas.microsoft.com/office/drawing/2014/main" id="{B6AF5989-D634-5C6B-AB34-D27ACC80DBED}"/>
              </a:ext>
            </a:extLst>
          </p:cNvPr>
          <p:cNvSpPr txBox="1"/>
          <p:nvPr/>
        </p:nvSpPr>
        <p:spPr>
          <a:xfrm>
            <a:off x="375698" y="1876850"/>
            <a:ext cx="6524037" cy="577081"/>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dirty="0">
                <a:latin typeface="Times New Roman"/>
                <a:cs typeface="Times New Roman"/>
              </a:rPr>
              <a:t>Religion</a:t>
            </a:r>
            <a:r>
              <a:rPr lang="en-US" sz="1050" dirty="0">
                <a:latin typeface="Times New Roman"/>
                <a:cs typeface="Times New Roman"/>
              </a:rPr>
              <a:t>: </a:t>
            </a:r>
            <a:r>
              <a:rPr lang="en-US" sz="1050" dirty="0">
                <a:solidFill>
                  <a:srgbClr val="000000"/>
                </a:solidFill>
                <a:latin typeface="Times New Roman"/>
                <a:ea typeface="+mn-lt"/>
                <a:cs typeface="Times New Roman"/>
              </a:rPr>
              <a:t>Human beings' relation to that which they regard as holy, sacred, absolute, spiritual, divine, or worthy of     especial reverence. It is also commonly regarded as consisting of the way people dealt with ultimate     concerns about their lives and their fate after death. (Brittanica 2024) </a:t>
            </a:r>
            <a:endParaRPr lang="en-US" sz="1200" dirty="0">
              <a:solidFill>
                <a:srgbClr val="BFBFBF"/>
              </a:solidFill>
              <a:latin typeface="Aptos"/>
              <a:cs typeface="Times New Roman"/>
            </a:endParaRPr>
          </a:p>
        </p:txBody>
      </p:sp>
      <p:sp>
        <p:nvSpPr>
          <p:cNvPr id="10" name="Rectangle 9">
            <a:extLst>
              <a:ext uri="{FF2B5EF4-FFF2-40B4-BE49-F238E27FC236}">
                <a16:creationId xmlns:a16="http://schemas.microsoft.com/office/drawing/2014/main" id="{11A19448-923B-64AE-75D7-B014B6FA9C0D}"/>
              </a:ext>
            </a:extLst>
          </p:cNvPr>
          <p:cNvSpPr/>
          <p:nvPr/>
        </p:nvSpPr>
        <p:spPr>
          <a:xfrm>
            <a:off x="7427701" y="1878555"/>
            <a:ext cx="4212630" cy="433096"/>
          </a:xfrm>
          <a:prstGeom prst="rect">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D543FB-34D9-B83F-2A5C-75C512747066}"/>
              </a:ext>
            </a:extLst>
          </p:cNvPr>
          <p:cNvSpPr/>
          <p:nvPr/>
        </p:nvSpPr>
        <p:spPr>
          <a:xfrm>
            <a:off x="384837" y="2676626"/>
            <a:ext cx="3162062" cy="433096"/>
          </a:xfrm>
          <a:prstGeom prst="rect">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DBFC37-8CF1-4B81-5BD6-E4B2814983C9}"/>
              </a:ext>
            </a:extLst>
          </p:cNvPr>
          <p:cNvSpPr/>
          <p:nvPr/>
        </p:nvSpPr>
        <p:spPr>
          <a:xfrm>
            <a:off x="3734931" y="2676626"/>
            <a:ext cx="3162062" cy="433096"/>
          </a:xfrm>
          <a:prstGeom prst="rect">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8406F822-6BF9-F36F-7173-9D16E28279AD}"/>
              </a:ext>
            </a:extLst>
          </p:cNvPr>
          <p:cNvSpPr txBox="1"/>
          <p:nvPr/>
        </p:nvSpPr>
        <p:spPr>
          <a:xfrm>
            <a:off x="499585" y="2708933"/>
            <a:ext cx="2941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cs typeface="Times New Roman"/>
              </a:rPr>
              <a:t>The Great Persecution 303CE</a:t>
            </a:r>
          </a:p>
        </p:txBody>
      </p:sp>
      <p:sp>
        <p:nvSpPr>
          <p:cNvPr id="19" name="TextBox 18">
            <a:extLst>
              <a:ext uri="{FF2B5EF4-FFF2-40B4-BE49-F238E27FC236}">
                <a16:creationId xmlns:a16="http://schemas.microsoft.com/office/drawing/2014/main" id="{ED896854-9052-82AE-E06A-A5C116DA2343}"/>
              </a:ext>
            </a:extLst>
          </p:cNvPr>
          <p:cNvSpPr txBox="1"/>
          <p:nvPr/>
        </p:nvSpPr>
        <p:spPr>
          <a:xfrm>
            <a:off x="4034543" y="2708932"/>
            <a:ext cx="25718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cs typeface="Times New Roman"/>
              </a:rPr>
              <a:t>Law of Toleration 313CE</a:t>
            </a:r>
          </a:p>
        </p:txBody>
      </p:sp>
      <p:sp>
        <p:nvSpPr>
          <p:cNvPr id="20" name="TextBox 19">
            <a:extLst>
              <a:ext uri="{FF2B5EF4-FFF2-40B4-BE49-F238E27FC236}">
                <a16:creationId xmlns:a16="http://schemas.microsoft.com/office/drawing/2014/main" id="{A0F2BEDA-A148-4A5B-A92A-7D85E6836C35}"/>
              </a:ext>
            </a:extLst>
          </p:cNvPr>
          <p:cNvSpPr txBox="1"/>
          <p:nvPr/>
        </p:nvSpPr>
        <p:spPr>
          <a:xfrm>
            <a:off x="8768863" y="1910861"/>
            <a:ext cx="18143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cs typeface="Times New Roman"/>
              </a:rPr>
              <a:t>Devotional Items</a:t>
            </a:r>
          </a:p>
        </p:txBody>
      </p:sp>
      <p:sp>
        <p:nvSpPr>
          <p:cNvPr id="22" name="TextBox 21">
            <a:extLst>
              <a:ext uri="{FF2B5EF4-FFF2-40B4-BE49-F238E27FC236}">
                <a16:creationId xmlns:a16="http://schemas.microsoft.com/office/drawing/2014/main" id="{DF2CDF84-5BF3-15C9-CA3B-E3220A6B6A18}"/>
              </a:ext>
            </a:extLst>
          </p:cNvPr>
          <p:cNvSpPr txBox="1"/>
          <p:nvPr/>
        </p:nvSpPr>
        <p:spPr>
          <a:xfrm>
            <a:off x="7497773" y="2455814"/>
            <a:ext cx="2248829"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1000" dirty="0">
                <a:latin typeface="Times New Roman"/>
                <a:cs typeface="Times New Roman"/>
              </a:rPr>
              <a:t>Amulets used in Rome to invoke the protection or will of a certain god, depending on imagery, material etc.</a:t>
            </a:r>
          </a:p>
          <a:p>
            <a:pPr marL="285750" indent="-285750">
              <a:buFont typeface="Calibri"/>
              <a:buChar char="-"/>
            </a:pPr>
            <a:r>
              <a:rPr lang="en-US" sz="1000" dirty="0">
                <a:latin typeface="Times New Roman"/>
                <a:cs typeface="Times New Roman"/>
              </a:rPr>
              <a:t>Roman Polytheism: the use of gemstone amulets, the </a:t>
            </a:r>
            <a:r>
              <a:rPr lang="en-US" sz="1000" err="1">
                <a:latin typeface="Times New Roman"/>
                <a:cs typeface="Times New Roman"/>
              </a:rPr>
              <a:t>colour</a:t>
            </a:r>
            <a:r>
              <a:rPr lang="en-US" sz="1000" dirty="0">
                <a:latin typeface="Times New Roman"/>
                <a:cs typeface="Times New Roman"/>
              </a:rPr>
              <a:t> of which representing a particular deity.</a:t>
            </a:r>
          </a:p>
          <a:p>
            <a:pPr marL="285750" indent="-285750">
              <a:buFont typeface="Calibri"/>
              <a:buChar char="-"/>
            </a:pPr>
            <a:r>
              <a:rPr lang="en-US" sz="1000" dirty="0">
                <a:latin typeface="Times New Roman"/>
                <a:cs typeface="Times New Roman"/>
              </a:rPr>
              <a:t>Christianity: adapts the pagan practice of wearing protective amulets, however dislike of superstition and preference for symbols of the cross in prayer.</a:t>
            </a:r>
          </a:p>
          <a:p>
            <a:pPr marL="285750" indent="-285750">
              <a:buFont typeface="Calibri"/>
              <a:buChar char="-"/>
            </a:pPr>
            <a:endParaRPr lang="en-US" sz="1000" dirty="0">
              <a:latin typeface="Times New Roman"/>
              <a:cs typeface="Times New Roman"/>
            </a:endParaRPr>
          </a:p>
          <a:p>
            <a:pPr marL="285750" indent="-285750">
              <a:buFont typeface="Calibri"/>
              <a:buChar char="-"/>
            </a:pPr>
            <a:endParaRPr lang="en-US" sz="1000" dirty="0">
              <a:latin typeface="Times New Roman"/>
              <a:cs typeface="Times New Roman"/>
            </a:endParaRPr>
          </a:p>
        </p:txBody>
      </p:sp>
      <p:sp>
        <p:nvSpPr>
          <p:cNvPr id="24" name="TextBox 23">
            <a:extLst>
              <a:ext uri="{FF2B5EF4-FFF2-40B4-BE49-F238E27FC236}">
                <a16:creationId xmlns:a16="http://schemas.microsoft.com/office/drawing/2014/main" id="{E2668314-2FAE-8C81-BD59-10EEB2130306}"/>
              </a:ext>
            </a:extLst>
          </p:cNvPr>
          <p:cNvSpPr txBox="1"/>
          <p:nvPr/>
        </p:nvSpPr>
        <p:spPr>
          <a:xfrm>
            <a:off x="7427578" y="2453987"/>
            <a:ext cx="2263150" cy="2103465"/>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dirty="0"/>
          </a:p>
          <a:p>
            <a:endParaRPr lang="en-US" dirty="0"/>
          </a:p>
          <a:p>
            <a:endParaRPr lang="en-US" dirty="0"/>
          </a:p>
          <a:p>
            <a:endParaRPr lang="en-US" dirty="0"/>
          </a:p>
          <a:p>
            <a:endParaRPr lang="en-US" dirty="0"/>
          </a:p>
          <a:p>
            <a:endParaRPr lang="en-US" dirty="0"/>
          </a:p>
        </p:txBody>
      </p:sp>
      <p:pic>
        <p:nvPicPr>
          <p:cNvPr id="13" name="Picture 12" descr="Bulla, amulet worn by freeborn Roman children until they reached maturity, Herculaneum, Roman, 1st century by Roman">
            <a:extLst>
              <a:ext uri="{FF2B5EF4-FFF2-40B4-BE49-F238E27FC236}">
                <a16:creationId xmlns:a16="http://schemas.microsoft.com/office/drawing/2014/main" id="{479582F7-CA17-4632-B6CE-F9F63F230BF2}"/>
              </a:ext>
            </a:extLst>
          </p:cNvPr>
          <p:cNvPicPr>
            <a:picLocks noChangeAspect="1"/>
          </p:cNvPicPr>
          <p:nvPr/>
        </p:nvPicPr>
        <p:blipFill>
          <a:blip r:embed="rId5"/>
          <a:srcRect l="1633" t="4649" r="5441" b="3417"/>
          <a:stretch/>
        </p:blipFill>
        <p:spPr>
          <a:xfrm>
            <a:off x="9843331" y="2452476"/>
            <a:ext cx="1764584" cy="1116965"/>
          </a:xfrm>
          <a:prstGeom prst="rect">
            <a:avLst/>
          </a:prstGeom>
        </p:spPr>
      </p:pic>
      <p:sp>
        <p:nvSpPr>
          <p:cNvPr id="14" name="TextBox 13">
            <a:extLst>
              <a:ext uri="{FF2B5EF4-FFF2-40B4-BE49-F238E27FC236}">
                <a16:creationId xmlns:a16="http://schemas.microsoft.com/office/drawing/2014/main" id="{587E2F0E-3DE3-F82A-EC13-FD4A9F232520}"/>
              </a:ext>
            </a:extLst>
          </p:cNvPr>
          <p:cNvSpPr txBox="1"/>
          <p:nvPr/>
        </p:nvSpPr>
        <p:spPr>
          <a:xfrm>
            <a:off x="9672614" y="3569543"/>
            <a:ext cx="2692208"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cs typeface="Times New Roman"/>
              </a:rPr>
              <a:t>F1: Anon (</a:t>
            </a:r>
            <a:r>
              <a:rPr lang="en-US" sz="800" dirty="0" err="1">
                <a:latin typeface="Times New Roman"/>
                <a:cs typeface="Times New Roman"/>
              </a:rPr>
              <a:t>n.d</a:t>
            </a:r>
            <a:r>
              <a:rPr lang="en-US" sz="800" dirty="0">
                <a:latin typeface="Times New Roman"/>
                <a:cs typeface="Times New Roman"/>
              </a:rPr>
              <a:t>) </a:t>
            </a:r>
            <a:r>
              <a:rPr lang="en-US" sz="800" i="1" dirty="0">
                <a:latin typeface="Times New Roman"/>
                <a:cs typeface="Times New Roman"/>
              </a:rPr>
              <a:t>Bulla, Herculaneum. </a:t>
            </a:r>
            <a:r>
              <a:rPr lang="en-US" sz="800" dirty="0">
                <a:latin typeface="Times New Roman"/>
                <a:cs typeface="Times New Roman"/>
              </a:rPr>
              <a:t>[Photograph]</a:t>
            </a:r>
          </a:p>
        </p:txBody>
      </p:sp>
      <p:pic>
        <p:nvPicPr>
          <p:cNvPr id="18" name="Picture 17" descr="A close-up of a paper&#10;&#10;Description automatically generated">
            <a:extLst>
              <a:ext uri="{FF2B5EF4-FFF2-40B4-BE49-F238E27FC236}">
                <a16:creationId xmlns:a16="http://schemas.microsoft.com/office/drawing/2014/main" id="{12A97FFD-251A-18C2-7D81-887097DF2420}"/>
              </a:ext>
            </a:extLst>
          </p:cNvPr>
          <p:cNvPicPr>
            <a:picLocks noChangeAspect="1"/>
          </p:cNvPicPr>
          <p:nvPr/>
        </p:nvPicPr>
        <p:blipFill>
          <a:blip r:embed="rId6"/>
          <a:stretch>
            <a:fillRect/>
          </a:stretch>
        </p:blipFill>
        <p:spPr>
          <a:xfrm>
            <a:off x="9747288" y="3779929"/>
            <a:ext cx="1047863" cy="768036"/>
          </a:xfrm>
          <a:prstGeom prst="rect">
            <a:avLst/>
          </a:prstGeom>
        </p:spPr>
      </p:pic>
      <p:sp>
        <p:nvSpPr>
          <p:cNvPr id="21" name="TextBox 20">
            <a:extLst>
              <a:ext uri="{FF2B5EF4-FFF2-40B4-BE49-F238E27FC236}">
                <a16:creationId xmlns:a16="http://schemas.microsoft.com/office/drawing/2014/main" id="{856D5C36-483A-F460-021B-1DA830951B97}"/>
              </a:ext>
            </a:extLst>
          </p:cNvPr>
          <p:cNvSpPr txBox="1"/>
          <p:nvPr/>
        </p:nvSpPr>
        <p:spPr>
          <a:xfrm>
            <a:off x="10795323" y="3844585"/>
            <a:ext cx="137110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i="1" dirty="0">
                <a:latin typeface="Times New Roman"/>
                <a:cs typeface="Times New Roman"/>
              </a:rPr>
              <a:t>F2:</a:t>
            </a:r>
            <a:r>
              <a:rPr lang="en-US" sz="800" i="1" dirty="0">
                <a:latin typeface="Times New Roman"/>
                <a:ea typeface="Roboto"/>
                <a:cs typeface="Roboto"/>
              </a:rPr>
              <a:t>Special Collections </a:t>
            </a:r>
            <a:endParaRPr lang="en-US" sz="800">
              <a:latin typeface="Times New Roman"/>
              <a:ea typeface="Roboto"/>
              <a:cs typeface="Times New Roman"/>
            </a:endParaRPr>
          </a:p>
          <a:p>
            <a:r>
              <a:rPr lang="en-US" sz="800" i="1" dirty="0">
                <a:latin typeface="Times New Roman"/>
                <a:ea typeface="Roboto"/>
                <a:cs typeface="Roboto"/>
              </a:rPr>
              <a:t>and Archives, Trexler Library, Muhlenberg College. </a:t>
            </a:r>
            <a:r>
              <a:rPr lang="en-US" sz="800" dirty="0">
                <a:latin typeface="Times New Roman"/>
                <a:ea typeface="Roboto"/>
                <a:cs typeface="Roboto"/>
              </a:rPr>
              <a:t>(n.d) </a:t>
            </a:r>
            <a:endParaRPr lang="en-US" sz="800" dirty="0">
              <a:latin typeface="Times New Roman"/>
              <a:ea typeface="Roboto"/>
              <a:cs typeface="Times New Roman"/>
            </a:endParaRPr>
          </a:p>
          <a:p>
            <a:r>
              <a:rPr lang="en-US" sz="800" dirty="0">
                <a:latin typeface="Times New Roman"/>
                <a:ea typeface="Roboto"/>
                <a:cs typeface="Roboto"/>
              </a:rPr>
              <a:t>[Photograph]</a:t>
            </a:r>
            <a:endParaRPr lang="en-US" sz="800" dirty="0">
              <a:latin typeface="Times New Roman"/>
              <a:ea typeface="Roboto"/>
              <a:cs typeface="Times New Roman"/>
            </a:endParaRPr>
          </a:p>
        </p:txBody>
      </p:sp>
      <p:sp>
        <p:nvSpPr>
          <p:cNvPr id="23" name="TextBox 22">
            <a:extLst>
              <a:ext uri="{FF2B5EF4-FFF2-40B4-BE49-F238E27FC236}">
                <a16:creationId xmlns:a16="http://schemas.microsoft.com/office/drawing/2014/main" id="{20CF3B49-8405-6F4F-9E2A-0328716A64CF}"/>
              </a:ext>
            </a:extLst>
          </p:cNvPr>
          <p:cNvSpPr txBox="1"/>
          <p:nvPr/>
        </p:nvSpPr>
        <p:spPr>
          <a:xfrm>
            <a:off x="384714" y="3306163"/>
            <a:ext cx="3160416" cy="3416320"/>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US" sz="1200" dirty="0">
                <a:latin typeface="Times New Roman"/>
                <a:cs typeface="Times New Roman"/>
              </a:rPr>
              <a:t>An imperial decree passed by Diocletian (although appears to be the idea of Galerius) ordering the Christians to destroy all churches and burn all religious scripture. </a:t>
            </a:r>
          </a:p>
          <a:p>
            <a:pPr marL="171450" indent="-171450">
              <a:buFont typeface="Calibri"/>
              <a:buChar char="-"/>
            </a:pPr>
            <a:r>
              <a:rPr lang="en-US" sz="1200" dirty="0">
                <a:latin typeface="Times New Roman"/>
                <a:cs typeface="Times New Roman"/>
              </a:rPr>
              <a:t>This edict also included the </a:t>
            </a:r>
            <a:r>
              <a:rPr lang="en-US" sz="1200" err="1">
                <a:latin typeface="Times New Roman"/>
                <a:cs typeface="Times New Roman"/>
              </a:rPr>
              <a:t>legalisation</a:t>
            </a:r>
            <a:r>
              <a:rPr lang="en-US" sz="1200" dirty="0">
                <a:latin typeface="Times New Roman"/>
                <a:cs typeface="Times New Roman"/>
              </a:rPr>
              <a:t> and encouragement of Romans to torture and  kill self-professed Christians who refused to worship the Roman gods. </a:t>
            </a:r>
          </a:p>
          <a:p>
            <a:pPr marL="171450" indent="-171450">
              <a:buFont typeface="Calibri"/>
              <a:buChar char="-"/>
            </a:pPr>
            <a:r>
              <a:rPr lang="en-US" sz="1200" dirty="0">
                <a:latin typeface="Times New Roman"/>
                <a:cs typeface="Times New Roman"/>
              </a:rPr>
              <a:t>It also forbode Christians from serving in the Imperial court and military.</a:t>
            </a:r>
          </a:p>
          <a:p>
            <a:pPr marL="171450" indent="-171450">
              <a:buFont typeface="Calibri"/>
              <a:buChar char="-"/>
            </a:pPr>
            <a:endParaRPr lang="en-US" sz="1200" dirty="0">
              <a:latin typeface="Times New Roman"/>
              <a:cs typeface="Times New Roman"/>
            </a:endParaRPr>
          </a:p>
          <a:p>
            <a:r>
              <a:rPr lang="en-US" sz="1200" dirty="0">
                <a:latin typeface="Times New Roman"/>
                <a:cs typeface="Times New Roman"/>
              </a:rPr>
              <a:t>"​Soon afterwards other decrees arrived in rapid succession, ordering that the presidents of the churches in every place should all be first committed to prison and then coerced by every possible means into offering sacrifice." </a:t>
            </a:r>
          </a:p>
          <a:p>
            <a:r>
              <a:rPr lang="en-US" sz="1200" dirty="0">
                <a:latin typeface="Times New Roman"/>
                <a:cs typeface="Times New Roman"/>
              </a:rPr>
              <a:t>    - Eusebius, History of the Church 8.2</a:t>
            </a:r>
            <a:br>
              <a:rPr lang="en-US" sz="1200" dirty="0">
                <a:latin typeface="Times New Roman"/>
                <a:cs typeface="Times New Roman"/>
              </a:rPr>
            </a:br>
            <a:endParaRPr lang="en-US" sz="1200" dirty="0">
              <a:latin typeface="Times New Roman"/>
              <a:cs typeface="Times New Roman"/>
            </a:endParaRPr>
          </a:p>
        </p:txBody>
      </p:sp>
      <p:sp>
        <p:nvSpPr>
          <p:cNvPr id="15" name="TextBox 14">
            <a:extLst>
              <a:ext uri="{FF2B5EF4-FFF2-40B4-BE49-F238E27FC236}">
                <a16:creationId xmlns:a16="http://schemas.microsoft.com/office/drawing/2014/main" id="{389FFAFE-E3B0-64EE-0D52-3E37D37846DB}"/>
              </a:ext>
            </a:extLst>
          </p:cNvPr>
          <p:cNvSpPr txBox="1"/>
          <p:nvPr/>
        </p:nvSpPr>
        <p:spPr>
          <a:xfrm>
            <a:off x="3739317" y="3306163"/>
            <a:ext cx="3160416" cy="3416320"/>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US" sz="1200" dirty="0">
                <a:latin typeface="Times New Roman"/>
                <a:cs typeface="Times New Roman"/>
              </a:rPr>
              <a:t>Galerius himself ended the mass persecution of the Christians, passing the Edict of Toleration in 311CE, halting their poor treatment in his own provinces. </a:t>
            </a:r>
            <a:endParaRPr lang="en-US" dirty="0"/>
          </a:p>
          <a:p>
            <a:pPr marL="171450" indent="-171450">
              <a:buFont typeface="Calibri"/>
              <a:buChar char="-"/>
            </a:pPr>
            <a:r>
              <a:rPr lang="en-US" sz="1200" dirty="0">
                <a:latin typeface="Times New Roman"/>
                <a:cs typeface="Times New Roman"/>
              </a:rPr>
              <a:t>It was not until 313CE that the Edict of Milan was passed by Constantine, across the extent of the Roman Empire. This allowed Roman citizens to freely chose with which religion they stood, and decriminalised Christianity.</a:t>
            </a:r>
          </a:p>
          <a:p>
            <a:pPr marL="171450" indent="-171450">
              <a:buFont typeface="Calibri"/>
              <a:buChar char="-"/>
            </a:pPr>
            <a:r>
              <a:rPr lang="en-US" sz="1200" dirty="0">
                <a:latin typeface="Times New Roman"/>
                <a:cs typeface="Times New Roman"/>
              </a:rPr>
              <a:t>Initiated as an attempt to appease the Christian god when Galerius contracted a disease and sought to be healed.</a:t>
            </a:r>
          </a:p>
          <a:p>
            <a:pPr marL="171450" indent="-171450">
              <a:buFont typeface="Calibri"/>
              <a:buChar char="-"/>
            </a:pPr>
            <a:r>
              <a:rPr lang="en-US" sz="1200" dirty="0">
                <a:latin typeface="Times New Roman"/>
                <a:cs typeface="Times New Roman"/>
              </a:rPr>
              <a:t>The new law allowed Christians to rebuild their churches and receive previously </a:t>
            </a:r>
            <a:r>
              <a:rPr lang="en-US" sz="1200" dirty="0" err="1">
                <a:latin typeface="Times New Roman"/>
                <a:cs typeface="Times New Roman"/>
              </a:rPr>
              <a:t>siezed</a:t>
            </a:r>
            <a:r>
              <a:rPr lang="en-US" sz="1200" dirty="0">
                <a:latin typeface="Times New Roman"/>
                <a:cs typeface="Times New Roman"/>
              </a:rPr>
              <a:t> property back, as well as restoring their ability to partake in careers relating to the military forces and imperial service.</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428</cp:revision>
  <dcterms:created xsi:type="dcterms:W3CDTF">2024-12-12T12:06:49Z</dcterms:created>
  <dcterms:modified xsi:type="dcterms:W3CDTF">2024-12-12T19:40:47Z</dcterms:modified>
</cp:coreProperties>
</file>