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341" r:id="rId3"/>
    <p:sldId id="257" r:id="rId4"/>
    <p:sldId id="361" r:id="rId5"/>
    <p:sldId id="346" r:id="rId6"/>
    <p:sldId id="348" r:id="rId7"/>
    <p:sldId id="349" r:id="rId8"/>
    <p:sldId id="345" r:id="rId9"/>
    <p:sldId id="350" r:id="rId10"/>
    <p:sldId id="353" r:id="rId11"/>
    <p:sldId id="354" r:id="rId12"/>
    <p:sldId id="355" r:id="rId13"/>
    <p:sldId id="356" r:id="rId14"/>
    <p:sldId id="295" r:id="rId15"/>
    <p:sldId id="298" r:id="rId16"/>
    <p:sldId id="297" r:id="rId17"/>
    <p:sldId id="258" r:id="rId18"/>
    <p:sldId id="334" r:id="rId19"/>
    <p:sldId id="336" r:id="rId20"/>
    <p:sldId id="337" r:id="rId21"/>
    <p:sldId id="338" r:id="rId22"/>
    <p:sldId id="339" r:id="rId23"/>
    <p:sldId id="260" r:id="rId24"/>
    <p:sldId id="311" r:id="rId25"/>
    <p:sldId id="312" r:id="rId26"/>
    <p:sldId id="261" r:id="rId27"/>
    <p:sldId id="262" r:id="rId28"/>
    <p:sldId id="263" r:id="rId29"/>
    <p:sldId id="264" r:id="rId30"/>
    <p:sldId id="265" r:id="rId31"/>
    <p:sldId id="266" r:id="rId32"/>
    <p:sldId id="267" r:id="rId33"/>
    <p:sldId id="268" r:id="rId34"/>
    <p:sldId id="269" r:id="rId35"/>
    <p:sldId id="314" r:id="rId36"/>
    <p:sldId id="315" r:id="rId37"/>
    <p:sldId id="316" r:id="rId38"/>
    <p:sldId id="317" r:id="rId39"/>
    <p:sldId id="318" r:id="rId40"/>
    <p:sldId id="319" r:id="rId41"/>
    <p:sldId id="321" r:id="rId42"/>
    <p:sldId id="322" r:id="rId43"/>
    <p:sldId id="323" r:id="rId44"/>
    <p:sldId id="324" r:id="rId45"/>
    <p:sldId id="325" r:id="rId46"/>
    <p:sldId id="326" r:id="rId47"/>
    <p:sldId id="274" r:id="rId48"/>
    <p:sldId id="327" r:id="rId49"/>
    <p:sldId id="328" r:id="rId50"/>
    <p:sldId id="329" r:id="rId51"/>
    <p:sldId id="330" r:id="rId52"/>
    <p:sldId id="331" r:id="rId53"/>
    <p:sldId id="359" r:id="rId54"/>
    <p:sldId id="358" r:id="rId55"/>
    <p:sldId id="357" r:id="rId56"/>
    <p:sldId id="360" r:id="rId57"/>
    <p:sldId id="332" r:id="rId58"/>
    <p:sldId id="333" r:id="rId5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F7AB069-27E7-4453-BF9D-DD7A15D605E1}" v="6" dt="2025-12-10T12:00:42.63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03" autoAdjust="0"/>
    <p:restoredTop sz="94660"/>
  </p:normalViewPr>
  <p:slideViewPr>
    <p:cSldViewPr snapToGrid="0">
      <p:cViewPr varScale="1">
        <p:scale>
          <a:sx n="93" d="100"/>
          <a:sy n="93" d="100"/>
        </p:scale>
        <p:origin x="72" y="32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5" Type="http://schemas.openxmlformats.org/officeDocument/2006/relationships/slide" Target="slides/slide4.xml"/><Relationship Id="rId61" Type="http://schemas.openxmlformats.org/officeDocument/2006/relationships/viewProps" Target="viewProps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microsoft.com/office/2016/11/relationships/changesInfo" Target="changesInfos/changesInfo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presProps" Target="presProps.xml"/><Relationship Id="rId65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utushi Tanha" userId="S::m.tanha@uwtsd.ac.uk::62f9b1f3-ddcf-45d7-a6a4-b667feecf47e" providerId="AD" clId="Web-{9F7AB069-27E7-4453-BF9D-DD7A15D605E1}"/>
    <pc:docChg chg="addSld modSld">
      <pc:chgData name="Moutushi Tanha" userId="S::m.tanha@uwtsd.ac.uk::62f9b1f3-ddcf-45d7-a6a4-b667feecf47e" providerId="AD" clId="Web-{9F7AB069-27E7-4453-BF9D-DD7A15D605E1}" dt="2025-12-10T12:00:42.630" v="4" actId="14100"/>
      <pc:docMkLst>
        <pc:docMk/>
      </pc:docMkLst>
      <pc:sldChg chg="addSp modSp new">
        <pc:chgData name="Moutushi Tanha" userId="S::m.tanha@uwtsd.ac.uk::62f9b1f3-ddcf-45d7-a6a4-b667feecf47e" providerId="AD" clId="Web-{9F7AB069-27E7-4453-BF9D-DD7A15D605E1}" dt="2025-12-10T12:00:42.630" v="4" actId="14100"/>
        <pc:sldMkLst>
          <pc:docMk/>
          <pc:sldMk cId="4127562716" sldId="361"/>
        </pc:sldMkLst>
        <pc:picChg chg="add mod">
          <ac:chgData name="Moutushi Tanha" userId="S::m.tanha@uwtsd.ac.uk::62f9b1f3-ddcf-45d7-a6a4-b667feecf47e" providerId="AD" clId="Web-{9F7AB069-27E7-4453-BF9D-DD7A15D605E1}" dt="2025-12-10T12:00:42.630" v="4" actId="14100"/>
          <ac:picMkLst>
            <pc:docMk/>
            <pc:sldMk cId="4127562716" sldId="361"/>
            <ac:picMk id="2" creationId="{ADBD3DFB-8A4E-3CBD-8A6B-B75D10FDAEE1}"/>
          </ac:picMkLst>
        </pc:picChg>
      </pc:sldChg>
    </pc:docChg>
  </pc:docChgLst>
  <pc:docChgLst>
    <pc:chgData name="Moutushi Tanha" userId="62f9b1f3-ddcf-45d7-a6a4-b667feecf47e" providerId="ADAL" clId="{F2FC5F6C-2792-4AF5-AA86-2A5A76EF60EE}"/>
    <pc:docChg chg="modSld">
      <pc:chgData name="Moutushi Tanha" userId="62f9b1f3-ddcf-45d7-a6a4-b667feecf47e" providerId="ADAL" clId="{F2FC5F6C-2792-4AF5-AA86-2A5A76EF60EE}" dt="2025-11-20T21:25:41.266" v="0" actId="14100"/>
      <pc:docMkLst>
        <pc:docMk/>
      </pc:docMkLst>
      <pc:sldChg chg="modSp mod">
        <pc:chgData name="Moutushi Tanha" userId="62f9b1f3-ddcf-45d7-a6a4-b667feecf47e" providerId="ADAL" clId="{F2FC5F6C-2792-4AF5-AA86-2A5A76EF60EE}" dt="2025-11-20T21:25:41.266" v="0" actId="14100"/>
        <pc:sldMkLst>
          <pc:docMk/>
          <pc:sldMk cId="3596476251" sldId="297"/>
        </pc:sldMkLst>
        <pc:picChg chg="mod">
          <ac:chgData name="Moutushi Tanha" userId="62f9b1f3-ddcf-45d7-a6a4-b667feecf47e" providerId="ADAL" clId="{F2FC5F6C-2792-4AF5-AA86-2A5A76EF60EE}" dt="2025-11-20T21:25:41.266" v="0" actId="14100"/>
          <ac:picMkLst>
            <pc:docMk/>
            <pc:sldMk cId="3596476251" sldId="297"/>
            <ac:picMk id="3" creationId="{7DA51C14-EE63-5C8E-3763-BE85326B550C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C85544-D372-A6CA-BA8E-8768A0F500C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50DC079-0B67-9CAD-5BA0-6996CDA509E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BF20C-DB49-C040-0B0E-56FD83188F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C3A5A-F452-4E05-9D76-872337C43E21}" type="datetimeFigureOut">
              <a:rPr lang="en-GB" smtClean="0"/>
              <a:t>10/12/2025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FF4878-1C38-FCF5-B77B-1A82F52BFA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60C134-0752-A847-9D9F-08DED101B5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414B2-016A-40A3-9AA3-303C110D9D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36618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5CDC8D-0894-B66D-EFBE-EF00E606E3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9145C0-C24A-D4FB-6371-E0248043B5B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A1F2F29-6EBD-8CE5-0EA4-C2FAA184F1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C3A5A-F452-4E05-9D76-872337C43E21}" type="datetimeFigureOut">
              <a:rPr lang="en-GB" smtClean="0"/>
              <a:t>10/12/2025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86FB63-B241-A9D9-A03B-A267B45E65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25FB39-0FAF-4D79-378C-3A7D1DAE91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414B2-016A-40A3-9AA3-303C110D9D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17806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612DE7-C854-3DB2-7D64-3E647D2689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B6B9C1-0090-BCB4-655A-8EC91744C0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D36603-23AC-DD9F-9A0A-EA6FD51160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C3A5A-F452-4E05-9D76-872337C43E21}" type="datetimeFigureOut">
              <a:rPr lang="en-GB" smtClean="0"/>
              <a:t>10/12/2025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0CA77F-8ACB-7858-8F04-287B0F486F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298DC5-9637-1FD6-DFBA-1A764C1547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414B2-016A-40A3-9AA3-303C110D9D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91100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964B76-D234-656D-35A4-D560188BCE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3E6427-FCE2-CE3C-9A1B-7BF325F719E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D75FA4-56BC-87C1-1417-99C5BF27B7D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877A205-B894-DEFB-8E8C-21632DD001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C3A5A-F452-4E05-9D76-872337C43E21}" type="datetimeFigureOut">
              <a:rPr lang="en-GB" smtClean="0"/>
              <a:t>10/12/2025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1C31450-61A7-5867-77DB-2766AAA0C0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BB0FB77-232F-12B2-933F-A465AF8C58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414B2-016A-40A3-9AA3-303C110D9D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30496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151F76-E412-F7DE-B218-679DAD8C2E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DBD324-5135-3B5C-8843-D80221EB6B3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3A50345-6047-B5FF-6144-77DF0607C63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C8FEC75-5024-30C1-D80D-0E019EE7800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949B31F-045F-A1D9-91EF-680104EA874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411EEE7-B7A2-1409-E847-4CE7803147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C3A5A-F452-4E05-9D76-872337C43E21}" type="datetimeFigureOut">
              <a:rPr lang="en-GB" smtClean="0"/>
              <a:t>10/12/2025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2060724-075B-2EFD-074E-5F028D9F96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2F7FFF2-697F-9130-00DC-09C38F4C5A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414B2-016A-40A3-9AA3-303C110D9D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72485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16E103-D9B2-BE77-F455-8FCA936686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4BF23B7-A682-7B69-0735-1C8D707B72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C3A5A-F452-4E05-9D76-872337C43E21}" type="datetimeFigureOut">
              <a:rPr lang="en-GB" smtClean="0"/>
              <a:t>10/12/2025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8A964A6-1357-BB7D-DD93-27324AE45C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528DC87-08E1-C509-27C4-E28202A33D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414B2-016A-40A3-9AA3-303C110D9D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85307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CEFFCC6-972E-D2CA-4781-E5CBACB776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C3A5A-F452-4E05-9D76-872337C43E21}" type="datetimeFigureOut">
              <a:rPr lang="en-GB" smtClean="0"/>
              <a:t>10/12/2025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E64783D-9701-477B-5824-2B3234455F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A6B6E14-4D86-DABE-D776-E78FB8E617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414B2-016A-40A3-9AA3-303C110D9D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28263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909410-3CBC-62A5-DA4E-00FA7B7246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CD3F3C-D22B-770D-D815-1CC4FB6711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C68223B-F5FE-1DD1-4E77-2F0092285DC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25EE711-1E32-6E07-78CD-D6268A376A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C3A5A-F452-4E05-9D76-872337C43E21}" type="datetimeFigureOut">
              <a:rPr lang="en-GB" smtClean="0"/>
              <a:t>10/12/2025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36635A-63F7-3068-AA57-B3635D0579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BCB7A4C-7E50-EB3D-3E58-146783D9A8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414B2-016A-40A3-9AA3-303C110D9D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55603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D8027D-0EB1-42C1-5D6F-9510CBF67A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EAF2120-AA64-321E-A0EC-2869C244036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A2918A4-C9AE-57E5-F924-692980C9B33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CC0ADD6-2161-73DE-6CF9-CD23B69E6D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C3A5A-F452-4E05-9D76-872337C43E21}" type="datetimeFigureOut">
              <a:rPr lang="en-GB" smtClean="0"/>
              <a:t>10/12/2025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3D3DCB-4DE9-AE85-7E64-8BB17C6D5D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83F8D3D-F260-8788-D2B2-F68A167E0B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414B2-016A-40A3-9AA3-303C110D9D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01844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25C570-C40E-6B36-1FB4-6EDDBE5779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53B1EF7-42FB-9B79-C093-998D51363E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BB305B-9E78-65C4-B536-5FE078EE1F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C3A5A-F452-4E05-9D76-872337C43E21}" type="datetimeFigureOut">
              <a:rPr lang="en-GB" smtClean="0"/>
              <a:t>10/12/2025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F3FBBB-DE16-1309-CC63-81DD97D5F0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203A56-021A-DC98-4201-07F51D8715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414B2-016A-40A3-9AA3-303C110D9D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02849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90A6A6A-0EE9-E56B-36D9-428A1BE57B4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6F730DC-E741-A965-BB36-C2876A9E2ED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98ABE0-E6F0-EF40-DD40-26EE6EAE94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7C3A5A-F452-4E05-9D76-872337C43E21}" type="datetimeFigureOut">
              <a:rPr lang="en-GB" smtClean="0"/>
              <a:t>10/12/2025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B39150-5AF6-8CB1-D044-22E985ED88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2036B8-140B-18DB-C751-193AD9C2D7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414B2-016A-40A3-9AA3-303C110D9D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21026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CD564C8-0BBE-DC7D-88C0-C280B5464A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98FDB62-B7A9-1099-54BF-476CD001611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F9DFEC-6B9D-3EAE-73E8-30DA6E07362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7C3A5A-F452-4E05-9D76-872337C43E21}" type="datetimeFigureOut">
              <a:rPr lang="en-GB" smtClean="0"/>
              <a:t>10/12/2025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49B167B-95D9-3CFF-F254-2AD6B5AFE44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90A979-6981-E3BA-E57F-F064B972D07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5414B2-016A-40A3-9AA3-303C110D9D2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93878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image" Target="../media/image43.pn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5.pn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4.png"/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png"/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7.png"/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8.png"/><Relationship Id="rId1" Type="http://schemas.openxmlformats.org/officeDocument/2006/relationships/slideLayout" Target="../slideLayouts/slideLayout7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0.png"/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7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1.png"/><Relationship Id="rId1" Type="http://schemas.openxmlformats.org/officeDocument/2006/relationships/slideLayout" Target="../slideLayouts/slideLayout7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3.png"/><Relationship Id="rId2" Type="http://schemas.openxmlformats.org/officeDocument/2006/relationships/image" Target="../media/image62.png"/><Relationship Id="rId1" Type="http://schemas.openxmlformats.org/officeDocument/2006/relationships/slideLayout" Target="../slideLayouts/slideLayout7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7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5.png"/><Relationship Id="rId1" Type="http://schemas.openxmlformats.org/officeDocument/2006/relationships/slideLayout" Target="../slideLayouts/slideLayout7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6.png"/><Relationship Id="rId1" Type="http://schemas.openxmlformats.org/officeDocument/2006/relationships/slideLayout" Target="../slideLayouts/slideLayout7.xml"/></Relationships>
</file>

<file path=ppt/slides/_rels/slide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7.png"/><Relationship Id="rId1" Type="http://schemas.openxmlformats.org/officeDocument/2006/relationships/slideLayout" Target="../slideLayouts/slideLayout7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8.png"/><Relationship Id="rId1" Type="http://schemas.openxmlformats.org/officeDocument/2006/relationships/slideLayout" Target="../slideLayouts/slideLayout7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9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3363022-C969-41E9-8EB2-E4C94908C1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1695" cy="68520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D1AD6B3-BE88-4CEB-BA17-790657CC47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0862EC-2D36-16E6-C99D-0F9D6539EBB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590662" y="4267832"/>
            <a:ext cx="4805996" cy="1297115"/>
          </a:xfrm>
        </p:spPr>
        <p:txBody>
          <a:bodyPr anchor="t">
            <a:normAutofit/>
          </a:bodyPr>
          <a:lstStyle/>
          <a:p>
            <a:pPr algn="l"/>
            <a:r>
              <a:rPr lang="en-GB" sz="3700" dirty="0">
                <a:solidFill>
                  <a:schemeClr val="tx2"/>
                </a:solidFill>
              </a:rPr>
              <a:t>Introduction to Statistics &amp; Central Tendency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87D0C57-3B8F-3104-E4FC-740B4283385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590966" y="3428999"/>
            <a:ext cx="4805691" cy="838831"/>
          </a:xfrm>
        </p:spPr>
        <p:txBody>
          <a:bodyPr anchor="b">
            <a:normAutofit/>
          </a:bodyPr>
          <a:lstStyle/>
          <a:p>
            <a:pPr algn="l"/>
            <a:r>
              <a:rPr lang="en-GB" sz="2000" dirty="0">
                <a:solidFill>
                  <a:schemeClr val="tx2"/>
                </a:solidFill>
              </a:rPr>
              <a:t>Lecture 7</a:t>
            </a:r>
          </a:p>
        </p:txBody>
      </p:sp>
      <p:pic>
        <p:nvPicPr>
          <p:cNvPr id="7" name="Graphic 6" descr="Bar chart">
            <a:extLst>
              <a:ext uri="{FF2B5EF4-FFF2-40B4-BE49-F238E27FC236}">
                <a16:creationId xmlns:a16="http://schemas.microsoft.com/office/drawing/2014/main" id="{5B3618FB-8517-6E5D-AFCE-FD7B955EBCF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40470" y="1815320"/>
            <a:ext cx="4141760" cy="4141760"/>
          </a:xfrm>
          <a:custGeom>
            <a:avLst/>
            <a:gdLst/>
            <a:ahLst/>
            <a:cxnLst/>
            <a:rect l="l" t="t" r="r" b="b"/>
            <a:pathLst>
              <a:path w="4141760" h="4377846">
                <a:moveTo>
                  <a:pt x="0" y="0"/>
                </a:moveTo>
                <a:lnTo>
                  <a:pt x="4141760" y="0"/>
                </a:lnTo>
                <a:lnTo>
                  <a:pt x="4141760" y="4377846"/>
                </a:lnTo>
                <a:lnTo>
                  <a:pt x="0" y="4377846"/>
                </a:lnTo>
                <a:close/>
              </a:path>
            </a:pathLst>
          </a:custGeom>
        </p:spPr>
      </p:pic>
      <p:grpSp>
        <p:nvGrpSpPr>
          <p:cNvPr id="14" name="Group 13">
            <a:extLst>
              <a:ext uri="{FF2B5EF4-FFF2-40B4-BE49-F238E27FC236}">
                <a16:creationId xmlns:a16="http://schemas.microsoft.com/office/drawing/2014/main" id="{89D1390B-7E13-4B4F-9CB2-391063412E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253" y="-5977"/>
            <a:ext cx="6238675" cy="6863979"/>
            <a:chOff x="305" y="-5977"/>
            <a:chExt cx="6238675" cy="6863979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E720206-AA49-4786-A932-A2650DE091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34854"/>
              <a:ext cx="6028697" cy="6817170"/>
            </a:xfrm>
            <a:custGeom>
              <a:avLst/>
              <a:gdLst>
                <a:gd name="connsiteX0" fmla="*/ 6028697 w 6028697"/>
                <a:gd name="connsiteY0" fmla="*/ 6155323 h 6817170"/>
                <a:gd name="connsiteX1" fmla="*/ 6028697 w 6028697"/>
                <a:gd name="connsiteY1" fmla="*/ 6817170 h 6817170"/>
                <a:gd name="connsiteX2" fmla="*/ 5157862 w 6028697"/>
                <a:gd name="connsiteY2" fmla="*/ 6817170 h 6817170"/>
                <a:gd name="connsiteX3" fmla="*/ 5347156 w 6028697"/>
                <a:gd name="connsiteY3" fmla="*/ 6687553 h 6817170"/>
                <a:gd name="connsiteX4" fmla="*/ 5487470 w 6028697"/>
                <a:gd name="connsiteY4" fmla="*/ 6581714 h 6817170"/>
                <a:gd name="connsiteX5" fmla="*/ 5627642 w 6028697"/>
                <a:gd name="connsiteY5" fmla="*/ 6472328 h 6817170"/>
                <a:gd name="connsiteX6" fmla="*/ 5911392 w 6028697"/>
                <a:gd name="connsiteY6" fmla="*/ 6245328 h 6817170"/>
                <a:gd name="connsiteX7" fmla="*/ 4481066 w 6028697"/>
                <a:gd name="connsiteY7" fmla="*/ 478 h 6817170"/>
                <a:gd name="connsiteX8" fmla="*/ 4672258 w 6028697"/>
                <a:gd name="connsiteY8" fmla="*/ 7519 h 6817170"/>
                <a:gd name="connsiteX9" fmla="*/ 5429869 w 6028697"/>
                <a:gd name="connsiteY9" fmla="*/ 125134 h 6817170"/>
                <a:gd name="connsiteX10" fmla="*/ 5976319 w 6028697"/>
                <a:gd name="connsiteY10" fmla="*/ 314893 h 6817170"/>
                <a:gd name="connsiteX11" fmla="*/ 6028697 w 6028697"/>
                <a:gd name="connsiteY11" fmla="*/ 339901 h 6817170"/>
                <a:gd name="connsiteX12" fmla="*/ 6028697 w 6028697"/>
                <a:gd name="connsiteY12" fmla="*/ 732458 h 6817170"/>
                <a:gd name="connsiteX13" fmla="*/ 5990985 w 6028697"/>
                <a:gd name="connsiteY13" fmla="*/ 712211 h 6817170"/>
                <a:gd name="connsiteX14" fmla="*/ 5341339 w 6028697"/>
                <a:gd name="connsiteY14" fmla="*/ 475281 h 6817170"/>
                <a:gd name="connsiteX15" fmla="*/ 4651969 w 6028697"/>
                <a:gd name="connsiteY15" fmla="*/ 377104 h 6817170"/>
                <a:gd name="connsiteX16" fmla="*/ 3953093 w 6028697"/>
                <a:gd name="connsiteY16" fmla="*/ 402498 h 6817170"/>
                <a:gd name="connsiteX17" fmla="*/ 3267413 w 6028697"/>
                <a:gd name="connsiteY17" fmla="*/ 546643 h 6817170"/>
                <a:gd name="connsiteX18" fmla="*/ 1439498 w 6028697"/>
                <a:gd name="connsiteY18" fmla="*/ 1568141 h 6817170"/>
                <a:gd name="connsiteX19" fmla="*/ 960671 w 6028697"/>
                <a:gd name="connsiteY19" fmla="*/ 2082013 h 6817170"/>
                <a:gd name="connsiteX20" fmla="*/ 581866 w 6028697"/>
                <a:gd name="connsiteY20" fmla="*/ 2672638 h 6817170"/>
                <a:gd name="connsiteX21" fmla="*/ 324789 w 6028697"/>
                <a:gd name="connsiteY21" fmla="*/ 3325262 h 6817170"/>
                <a:gd name="connsiteX22" fmla="*/ 231151 w 6028697"/>
                <a:gd name="connsiteY22" fmla="*/ 4022292 h 6817170"/>
                <a:gd name="connsiteX23" fmla="*/ 270592 w 6028697"/>
                <a:gd name="connsiteY23" fmla="*/ 4362792 h 6817170"/>
                <a:gd name="connsiteX24" fmla="*/ 387213 w 6028697"/>
                <a:gd name="connsiteY24" fmla="*/ 4681585 h 6817170"/>
                <a:gd name="connsiteX25" fmla="*/ 468507 w 6028697"/>
                <a:gd name="connsiteY25" fmla="*/ 4831546 h 6817170"/>
                <a:gd name="connsiteX26" fmla="*/ 561862 w 6028697"/>
                <a:gd name="connsiteY26" fmla="*/ 4976826 h 6817170"/>
                <a:gd name="connsiteX27" fmla="*/ 777511 w 6028697"/>
                <a:gd name="connsiteY27" fmla="*/ 5257597 h 6817170"/>
                <a:gd name="connsiteX28" fmla="*/ 1010895 w 6028697"/>
                <a:gd name="connsiteY28" fmla="*/ 5540494 h 6817170"/>
                <a:gd name="connsiteX29" fmla="*/ 1126948 w 6028697"/>
                <a:gd name="connsiteY29" fmla="*/ 5688186 h 6817170"/>
                <a:gd name="connsiteX30" fmla="*/ 1182706 w 6028697"/>
                <a:gd name="connsiteY30" fmla="*/ 5760543 h 6817170"/>
                <a:gd name="connsiteX31" fmla="*/ 1237327 w 6028697"/>
                <a:gd name="connsiteY31" fmla="*/ 5830060 h 6817170"/>
                <a:gd name="connsiteX32" fmla="*/ 1706649 w 6028697"/>
                <a:gd name="connsiteY32" fmla="*/ 6342797 h 6817170"/>
                <a:gd name="connsiteX33" fmla="*/ 1956207 w 6028697"/>
                <a:gd name="connsiteY33" fmla="*/ 6573484 h 6817170"/>
                <a:gd name="connsiteX34" fmla="*/ 2217681 w 6028697"/>
                <a:gd name="connsiteY34" fmla="*/ 6786297 h 6817170"/>
                <a:gd name="connsiteX35" fmla="*/ 2260820 w 6028697"/>
                <a:gd name="connsiteY35" fmla="*/ 6817170 h 6817170"/>
                <a:gd name="connsiteX36" fmla="*/ 1429497 w 6028697"/>
                <a:gd name="connsiteY36" fmla="*/ 6817170 h 6817170"/>
                <a:gd name="connsiteX37" fmla="*/ 1327275 w 6028697"/>
                <a:gd name="connsiteY37" fmla="*/ 6713800 h 6817170"/>
                <a:gd name="connsiteX38" fmla="*/ 1080556 w 6028697"/>
                <a:gd name="connsiteY38" fmla="*/ 6414443 h 6817170"/>
                <a:gd name="connsiteX39" fmla="*/ 865189 w 6028697"/>
                <a:gd name="connsiteY39" fmla="*/ 6097496 h 6817170"/>
                <a:gd name="connsiteX40" fmla="*/ 814823 w 6028697"/>
                <a:gd name="connsiteY40" fmla="*/ 6016911 h 6817170"/>
                <a:gd name="connsiteX41" fmla="*/ 766729 w 6028697"/>
                <a:gd name="connsiteY41" fmla="*/ 5938453 h 6817170"/>
                <a:gd name="connsiteX42" fmla="*/ 671672 w 6028697"/>
                <a:gd name="connsiteY42" fmla="*/ 5786648 h 6817170"/>
                <a:gd name="connsiteX43" fmla="*/ 474608 w 6028697"/>
                <a:gd name="connsiteY43" fmla="*/ 5474664 h 6817170"/>
                <a:gd name="connsiteX44" fmla="*/ 282652 w 6028697"/>
                <a:gd name="connsiteY44" fmla="*/ 5146508 h 6817170"/>
                <a:gd name="connsiteX45" fmla="*/ 196108 w 6028697"/>
                <a:gd name="connsiteY45" fmla="*/ 4972712 h 6817170"/>
                <a:gd name="connsiteX46" fmla="*/ 122474 w 6028697"/>
                <a:gd name="connsiteY46" fmla="*/ 4791821 h 6817170"/>
                <a:gd name="connsiteX47" fmla="*/ 65724 w 6028697"/>
                <a:gd name="connsiteY47" fmla="*/ 4603129 h 6817170"/>
                <a:gd name="connsiteX48" fmla="*/ 44727 w 6028697"/>
                <a:gd name="connsiteY48" fmla="*/ 4506937 h 6817170"/>
                <a:gd name="connsiteX49" fmla="*/ 35505 w 6028697"/>
                <a:gd name="connsiteY49" fmla="*/ 4458699 h 6817170"/>
                <a:gd name="connsiteX50" fmla="*/ 27845 w 6028697"/>
                <a:gd name="connsiteY50" fmla="*/ 4410320 h 6817170"/>
                <a:gd name="connsiteX51" fmla="*/ 37 w 6028697"/>
                <a:gd name="connsiteY51" fmla="*/ 4022292 h 6817170"/>
                <a:gd name="connsiteX52" fmla="*/ 78777 w 6028697"/>
                <a:gd name="connsiteY52" fmla="*/ 3267236 h 6817170"/>
                <a:gd name="connsiteX53" fmla="*/ 315424 w 6028697"/>
                <a:gd name="connsiteY53" fmla="*/ 2543673 h 6817170"/>
                <a:gd name="connsiteX54" fmla="*/ 1202710 w 6028697"/>
                <a:gd name="connsiteY54" fmla="*/ 1314895 h 6817170"/>
                <a:gd name="connsiteX55" fmla="*/ 1791065 w 6028697"/>
                <a:gd name="connsiteY55" fmla="*/ 833514 h 6817170"/>
                <a:gd name="connsiteX56" fmla="*/ 3908404 w 6028697"/>
                <a:gd name="connsiteY56" fmla="*/ 29794 h 6817170"/>
                <a:gd name="connsiteX57" fmla="*/ 4481066 w 6028697"/>
                <a:gd name="connsiteY57" fmla="*/ 478 h 681717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</a:cxnLst>
              <a:rect l="l" t="t" r="r" b="b"/>
              <a:pathLst>
                <a:path w="6028697" h="6817170">
                  <a:moveTo>
                    <a:pt x="6028697" y="6155323"/>
                  </a:moveTo>
                  <a:lnTo>
                    <a:pt x="6028697" y="6817170"/>
                  </a:lnTo>
                  <a:lnTo>
                    <a:pt x="5157862" y="6817170"/>
                  </a:lnTo>
                  <a:lnTo>
                    <a:pt x="5347156" y="6687553"/>
                  </a:lnTo>
                  <a:cubicBezTo>
                    <a:pt x="5394117" y="6653219"/>
                    <a:pt x="5440793" y="6617608"/>
                    <a:pt x="5487470" y="6581714"/>
                  </a:cubicBezTo>
                  <a:cubicBezTo>
                    <a:pt x="5534147" y="6545820"/>
                    <a:pt x="5580966" y="6509358"/>
                    <a:pt x="5627642" y="6472328"/>
                  </a:cubicBezTo>
                  <a:lnTo>
                    <a:pt x="5911392" y="6245328"/>
                  </a:lnTo>
                  <a:close/>
                  <a:moveTo>
                    <a:pt x="4481066" y="478"/>
                  </a:moveTo>
                  <a:cubicBezTo>
                    <a:pt x="4544817" y="1422"/>
                    <a:pt x="4608563" y="3769"/>
                    <a:pt x="4672258" y="7519"/>
                  </a:cubicBezTo>
                  <a:cubicBezTo>
                    <a:pt x="4927973" y="22364"/>
                    <a:pt x="5181687" y="61751"/>
                    <a:pt x="5429869" y="125134"/>
                  </a:cubicBezTo>
                  <a:cubicBezTo>
                    <a:pt x="5617090" y="173104"/>
                    <a:pt x="5799867" y="236595"/>
                    <a:pt x="5976319" y="314893"/>
                  </a:cubicBezTo>
                  <a:lnTo>
                    <a:pt x="6028697" y="339901"/>
                  </a:lnTo>
                  <a:lnTo>
                    <a:pt x="6028697" y="732458"/>
                  </a:lnTo>
                  <a:lnTo>
                    <a:pt x="5990985" y="712211"/>
                  </a:lnTo>
                  <a:cubicBezTo>
                    <a:pt x="5783917" y="609342"/>
                    <a:pt x="5566013" y="529876"/>
                    <a:pt x="5341339" y="475281"/>
                  </a:cubicBezTo>
                  <a:cubicBezTo>
                    <a:pt x="5115233" y="420503"/>
                    <a:pt x="4884375" y="387624"/>
                    <a:pt x="4651969" y="377104"/>
                  </a:cubicBezTo>
                  <a:cubicBezTo>
                    <a:pt x="4418713" y="365171"/>
                    <a:pt x="4184861" y="373670"/>
                    <a:pt x="3953093" y="402498"/>
                  </a:cubicBezTo>
                  <a:cubicBezTo>
                    <a:pt x="3721001" y="431832"/>
                    <a:pt x="3491675" y="480040"/>
                    <a:pt x="3267413" y="546643"/>
                  </a:cubicBezTo>
                  <a:cubicBezTo>
                    <a:pt x="2591323" y="750761"/>
                    <a:pt x="1967642" y="1099289"/>
                    <a:pt x="1439498" y="1568141"/>
                  </a:cubicBezTo>
                  <a:cubicBezTo>
                    <a:pt x="1265589" y="1725523"/>
                    <a:pt x="1105393" y="1897434"/>
                    <a:pt x="960671" y="2082013"/>
                  </a:cubicBezTo>
                  <a:cubicBezTo>
                    <a:pt x="815775" y="2266294"/>
                    <a:pt x="688923" y="2464081"/>
                    <a:pt x="581866" y="2672638"/>
                  </a:cubicBezTo>
                  <a:cubicBezTo>
                    <a:pt x="473765" y="2880669"/>
                    <a:pt x="387610" y="3099397"/>
                    <a:pt x="324789" y="3325262"/>
                  </a:cubicBezTo>
                  <a:cubicBezTo>
                    <a:pt x="262714" y="3552403"/>
                    <a:pt x="231223" y="3786822"/>
                    <a:pt x="231151" y="4022292"/>
                  </a:cubicBezTo>
                  <a:cubicBezTo>
                    <a:pt x="231413" y="4136912"/>
                    <a:pt x="244645" y="4251136"/>
                    <a:pt x="270592" y="4362792"/>
                  </a:cubicBezTo>
                  <a:cubicBezTo>
                    <a:pt x="297885" y="4472943"/>
                    <a:pt x="336983" y="4579833"/>
                    <a:pt x="387213" y="4681585"/>
                  </a:cubicBezTo>
                  <a:cubicBezTo>
                    <a:pt x="412042" y="4732517"/>
                    <a:pt x="439423" y="4782457"/>
                    <a:pt x="468507" y="4831546"/>
                  </a:cubicBezTo>
                  <a:cubicBezTo>
                    <a:pt x="497591" y="4880636"/>
                    <a:pt x="529230" y="4929015"/>
                    <a:pt x="561862" y="4976826"/>
                  </a:cubicBezTo>
                  <a:cubicBezTo>
                    <a:pt x="627975" y="5072166"/>
                    <a:pt x="701466" y="5164668"/>
                    <a:pt x="777511" y="5257597"/>
                  </a:cubicBezTo>
                  <a:cubicBezTo>
                    <a:pt x="853556" y="5350524"/>
                    <a:pt x="933574" y="5443594"/>
                    <a:pt x="1010895" y="5540494"/>
                  </a:cubicBezTo>
                  <a:cubicBezTo>
                    <a:pt x="1049957" y="5588732"/>
                    <a:pt x="1088642" y="5637963"/>
                    <a:pt x="1126948" y="5688186"/>
                  </a:cubicBezTo>
                  <a:lnTo>
                    <a:pt x="1182706" y="5760543"/>
                  </a:lnTo>
                  <a:cubicBezTo>
                    <a:pt x="1201007" y="5783669"/>
                    <a:pt x="1218458" y="5807503"/>
                    <a:pt x="1237327" y="5830060"/>
                  </a:cubicBezTo>
                  <a:cubicBezTo>
                    <a:pt x="1383714" y="6009916"/>
                    <a:pt x="1540413" y="6181116"/>
                    <a:pt x="1706649" y="6342797"/>
                  </a:cubicBezTo>
                  <a:cubicBezTo>
                    <a:pt x="1788084" y="6422531"/>
                    <a:pt x="1871265" y="6499427"/>
                    <a:pt x="1956207" y="6573484"/>
                  </a:cubicBezTo>
                  <a:cubicBezTo>
                    <a:pt x="2041332" y="6647402"/>
                    <a:pt x="2127733" y="6718907"/>
                    <a:pt x="2217681" y="6786297"/>
                  </a:cubicBezTo>
                  <a:lnTo>
                    <a:pt x="2260820" y="6817170"/>
                  </a:lnTo>
                  <a:lnTo>
                    <a:pt x="1429497" y="6817170"/>
                  </a:lnTo>
                  <a:lnTo>
                    <a:pt x="1327275" y="6713800"/>
                  </a:lnTo>
                  <a:cubicBezTo>
                    <a:pt x="1239186" y="6618984"/>
                    <a:pt x="1156797" y="6519019"/>
                    <a:pt x="1080556" y="6414443"/>
                  </a:cubicBezTo>
                  <a:cubicBezTo>
                    <a:pt x="1004653" y="6310734"/>
                    <a:pt x="932439" y="6205177"/>
                    <a:pt x="865189" y="6097496"/>
                  </a:cubicBezTo>
                  <a:cubicBezTo>
                    <a:pt x="847881" y="6070823"/>
                    <a:pt x="831565" y="6043725"/>
                    <a:pt x="814823" y="6016911"/>
                  </a:cubicBezTo>
                  <a:lnTo>
                    <a:pt x="766729" y="5938453"/>
                  </a:lnTo>
                  <a:cubicBezTo>
                    <a:pt x="735941" y="5887947"/>
                    <a:pt x="703878" y="5837581"/>
                    <a:pt x="671672" y="5786648"/>
                  </a:cubicBezTo>
                  <a:lnTo>
                    <a:pt x="474608" y="5474664"/>
                  </a:lnTo>
                  <a:cubicBezTo>
                    <a:pt x="408778" y="5368968"/>
                    <a:pt x="343516" y="5260008"/>
                    <a:pt x="282652" y="5146508"/>
                  </a:cubicBezTo>
                  <a:cubicBezTo>
                    <a:pt x="252290" y="5089759"/>
                    <a:pt x="223065" y="5032015"/>
                    <a:pt x="196108" y="4972712"/>
                  </a:cubicBezTo>
                  <a:cubicBezTo>
                    <a:pt x="169152" y="4913408"/>
                    <a:pt x="144607" y="4853111"/>
                    <a:pt x="122474" y="4791821"/>
                  </a:cubicBezTo>
                  <a:cubicBezTo>
                    <a:pt x="100342" y="4730532"/>
                    <a:pt x="81757" y="4666830"/>
                    <a:pt x="65724" y="4603129"/>
                  </a:cubicBezTo>
                  <a:cubicBezTo>
                    <a:pt x="58205" y="4571064"/>
                    <a:pt x="50828" y="4539143"/>
                    <a:pt x="44727" y="4506937"/>
                  </a:cubicBezTo>
                  <a:lnTo>
                    <a:pt x="35505" y="4458699"/>
                  </a:lnTo>
                  <a:lnTo>
                    <a:pt x="27845" y="4410320"/>
                  </a:lnTo>
                  <a:cubicBezTo>
                    <a:pt x="8635" y="4281881"/>
                    <a:pt x="-661" y="4152150"/>
                    <a:pt x="37" y="4022292"/>
                  </a:cubicBezTo>
                  <a:cubicBezTo>
                    <a:pt x="712" y="3768592"/>
                    <a:pt x="27094" y="3515615"/>
                    <a:pt x="78777" y="3267236"/>
                  </a:cubicBezTo>
                  <a:cubicBezTo>
                    <a:pt x="130048" y="3017876"/>
                    <a:pt x="209439" y="2775142"/>
                    <a:pt x="315424" y="2543673"/>
                  </a:cubicBezTo>
                  <a:cubicBezTo>
                    <a:pt x="528236" y="2081161"/>
                    <a:pt x="838234" y="1667312"/>
                    <a:pt x="1202710" y="1314895"/>
                  </a:cubicBezTo>
                  <a:cubicBezTo>
                    <a:pt x="1385514" y="1138814"/>
                    <a:pt x="1582282" y="977831"/>
                    <a:pt x="1791065" y="833514"/>
                  </a:cubicBezTo>
                  <a:cubicBezTo>
                    <a:pt x="2420037" y="395614"/>
                    <a:pt x="3147288" y="119557"/>
                    <a:pt x="3908404" y="29794"/>
                  </a:cubicBezTo>
                  <a:cubicBezTo>
                    <a:pt x="4098509" y="7429"/>
                    <a:pt x="4289811" y="-2355"/>
                    <a:pt x="4481066" y="478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C72F6EE6-EDE9-45A5-8F6D-02B9B7CB2C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1"/>
              <a:ext cx="6165116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C093DC50-3BD7-46B1-A300-CD207E152F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305" y="-5977"/>
              <a:ext cx="6238675" cy="6858001"/>
            </a:xfrm>
            <a:custGeom>
              <a:avLst/>
              <a:gdLst>
                <a:gd name="connsiteX0" fmla="*/ 6264586 w 6264586"/>
                <a:gd name="connsiteY0" fmla="*/ 6646464 h 6858001"/>
                <a:gd name="connsiteX1" fmla="*/ 6264586 w 6264586"/>
                <a:gd name="connsiteY1" fmla="*/ 6858001 h 6858001"/>
                <a:gd name="connsiteX2" fmla="*/ 5997170 w 6264586"/>
                <a:gd name="connsiteY2" fmla="*/ 6858001 h 6858001"/>
                <a:gd name="connsiteX3" fmla="*/ 6121512 w 6264586"/>
                <a:gd name="connsiteY3" fmla="*/ 6761029 h 6858001"/>
                <a:gd name="connsiteX4" fmla="*/ 2693206 w 6264586"/>
                <a:gd name="connsiteY4" fmla="*/ 0 h 6858001"/>
                <a:gd name="connsiteX5" fmla="*/ 5872285 w 6264586"/>
                <a:gd name="connsiteY5" fmla="*/ 0 h 6858001"/>
                <a:gd name="connsiteX6" fmla="*/ 6024875 w 6264586"/>
                <a:gd name="connsiteY6" fmla="*/ 68385 h 6858001"/>
                <a:gd name="connsiteX7" fmla="*/ 6206432 w 6264586"/>
                <a:gd name="connsiteY7" fmla="*/ 162336 h 6858001"/>
                <a:gd name="connsiteX8" fmla="*/ 6264586 w 6264586"/>
                <a:gd name="connsiteY8" fmla="*/ 196704 h 6858001"/>
                <a:gd name="connsiteX9" fmla="*/ 6264586 w 6264586"/>
                <a:gd name="connsiteY9" fmla="*/ 537242 h 6858001"/>
                <a:gd name="connsiteX10" fmla="*/ 6230189 w 6264586"/>
                <a:gd name="connsiteY10" fmla="*/ 517260 h 6858001"/>
                <a:gd name="connsiteX11" fmla="*/ 5540536 w 6264586"/>
                <a:gd name="connsiteY11" fmla="*/ 249543 h 6858001"/>
                <a:gd name="connsiteX12" fmla="*/ 5178896 w 6264586"/>
                <a:gd name="connsiteY12" fmla="*/ 178606 h 6858001"/>
                <a:gd name="connsiteX13" fmla="*/ 4814279 w 6264586"/>
                <a:gd name="connsiteY13" fmla="*/ 146683 h 6858001"/>
                <a:gd name="connsiteX14" fmla="*/ 4655095 w 6264586"/>
                <a:gd name="connsiteY14" fmla="*/ 143421 h 6858001"/>
                <a:gd name="connsiteX15" fmla="*/ 4081069 w 6264586"/>
                <a:gd name="connsiteY15" fmla="*/ 185983 h 6858001"/>
                <a:gd name="connsiteX16" fmla="*/ 3720566 w 6264586"/>
                <a:gd name="connsiteY16" fmla="*/ 256921 h 6858001"/>
                <a:gd name="connsiteX17" fmla="*/ 3365879 w 6264586"/>
                <a:gd name="connsiteY17" fmla="*/ 357651 h 6858001"/>
                <a:gd name="connsiteX18" fmla="*/ 3020555 w 6264586"/>
                <a:gd name="connsiteY18" fmla="*/ 486190 h 6858001"/>
                <a:gd name="connsiteX19" fmla="*/ 2685163 w 6264586"/>
                <a:gd name="connsiteY19" fmla="*/ 641542 h 6858001"/>
                <a:gd name="connsiteX20" fmla="*/ 2047720 w 6264586"/>
                <a:gd name="connsiteY20" fmla="*/ 1025030 h 6858001"/>
                <a:gd name="connsiteX21" fmla="*/ 1897333 w 6264586"/>
                <a:gd name="connsiteY21" fmla="*/ 1134983 h 6858001"/>
                <a:gd name="connsiteX22" fmla="*/ 1835758 w 6264586"/>
                <a:gd name="connsiteY22" fmla="*/ 1182227 h 6858001"/>
                <a:gd name="connsiteX23" fmla="*/ 1823273 w 6264586"/>
                <a:gd name="connsiteY23" fmla="*/ 1192016 h 6858001"/>
                <a:gd name="connsiteX24" fmla="*/ 1750918 w 6264586"/>
                <a:gd name="connsiteY24" fmla="*/ 1249760 h 6858001"/>
                <a:gd name="connsiteX25" fmla="*/ 1469297 w 6264586"/>
                <a:gd name="connsiteY25" fmla="*/ 1496906 h 6858001"/>
                <a:gd name="connsiteX26" fmla="*/ 967769 w 6264586"/>
                <a:gd name="connsiteY26" fmla="*/ 2056602 h 6858001"/>
                <a:gd name="connsiteX27" fmla="*/ 754105 w 6264586"/>
                <a:gd name="connsiteY27" fmla="*/ 2368727 h 6858001"/>
                <a:gd name="connsiteX28" fmla="*/ 572364 w 6264586"/>
                <a:gd name="connsiteY28" fmla="*/ 2701140 h 6858001"/>
                <a:gd name="connsiteX29" fmla="*/ 532497 w 6264586"/>
                <a:gd name="connsiteY29" fmla="*/ 2786265 h 6858001"/>
                <a:gd name="connsiteX30" fmla="*/ 512918 w 6264586"/>
                <a:gd name="connsiteY30" fmla="*/ 2828827 h 6858001"/>
                <a:gd name="connsiteX31" fmla="*/ 494475 w 6264586"/>
                <a:gd name="connsiteY31" fmla="*/ 2872240 h 6858001"/>
                <a:gd name="connsiteX32" fmla="*/ 491637 w 6264586"/>
                <a:gd name="connsiteY32" fmla="*/ 2878908 h 6858001"/>
                <a:gd name="connsiteX33" fmla="*/ 459290 w 6264586"/>
                <a:gd name="connsiteY33" fmla="*/ 2959635 h 6858001"/>
                <a:gd name="connsiteX34" fmla="*/ 446805 w 6264586"/>
                <a:gd name="connsiteY34" fmla="*/ 2992408 h 6858001"/>
                <a:gd name="connsiteX35" fmla="*/ 426090 w 6264586"/>
                <a:gd name="connsiteY35" fmla="*/ 3049158 h 6858001"/>
                <a:gd name="connsiteX36" fmla="*/ 426090 w 6264586"/>
                <a:gd name="connsiteY36" fmla="*/ 3049867 h 6858001"/>
                <a:gd name="connsiteX37" fmla="*/ 318124 w 6264586"/>
                <a:gd name="connsiteY37" fmla="*/ 3414202 h 6858001"/>
                <a:gd name="connsiteX38" fmla="*/ 230729 w 6264586"/>
                <a:gd name="connsiteY38" fmla="*/ 4169260 h 6858001"/>
                <a:gd name="connsiteX39" fmla="*/ 268893 w 6264586"/>
                <a:gd name="connsiteY39" fmla="*/ 4544236 h 6858001"/>
                <a:gd name="connsiteX40" fmla="*/ 379840 w 6264586"/>
                <a:gd name="connsiteY40" fmla="*/ 4900056 h 6858001"/>
                <a:gd name="connsiteX41" fmla="*/ 406512 w 6264586"/>
                <a:gd name="connsiteY41" fmla="*/ 4960211 h 6858001"/>
                <a:gd name="connsiteX42" fmla="*/ 417862 w 6264586"/>
                <a:gd name="connsiteY42" fmla="*/ 4984613 h 6858001"/>
                <a:gd name="connsiteX43" fmla="*/ 428077 w 6264586"/>
                <a:gd name="connsiteY43" fmla="*/ 5005043 h 6858001"/>
                <a:gd name="connsiteX44" fmla="*/ 460140 w 6264586"/>
                <a:gd name="connsiteY44" fmla="*/ 5067327 h 6858001"/>
                <a:gd name="connsiteX45" fmla="*/ 555197 w 6264586"/>
                <a:gd name="connsiteY45" fmla="*/ 5229773 h 6858001"/>
                <a:gd name="connsiteX46" fmla="*/ 660611 w 6264586"/>
                <a:gd name="connsiteY46" fmla="*/ 5387396 h 6858001"/>
                <a:gd name="connsiteX47" fmla="*/ 774110 w 6264586"/>
                <a:gd name="connsiteY47" fmla="*/ 5542182 h 6858001"/>
                <a:gd name="connsiteX48" fmla="*/ 917829 w 6264586"/>
                <a:gd name="connsiteY48" fmla="*/ 5727896 h 6858001"/>
                <a:gd name="connsiteX49" fmla="*/ 1012885 w 6264586"/>
                <a:gd name="connsiteY49" fmla="*/ 5849767 h 6858001"/>
                <a:gd name="connsiteX50" fmla="*/ 1133053 w 6264586"/>
                <a:gd name="connsiteY50" fmla="*/ 6006822 h 6858001"/>
                <a:gd name="connsiteX51" fmla="*/ 1194343 w 6264586"/>
                <a:gd name="connsiteY51" fmla="*/ 6090245 h 6858001"/>
                <a:gd name="connsiteX52" fmla="*/ 1249390 w 6264586"/>
                <a:gd name="connsiteY52" fmla="*/ 6165155 h 6858001"/>
                <a:gd name="connsiteX53" fmla="*/ 1345724 w 6264586"/>
                <a:gd name="connsiteY53" fmla="*/ 6292132 h 6858001"/>
                <a:gd name="connsiteX54" fmla="*/ 1364310 w 6264586"/>
                <a:gd name="connsiteY54" fmla="*/ 6316251 h 6858001"/>
                <a:gd name="connsiteX55" fmla="*/ 1373673 w 6264586"/>
                <a:gd name="connsiteY55" fmla="*/ 6327885 h 6858001"/>
                <a:gd name="connsiteX56" fmla="*/ 1484619 w 6264586"/>
                <a:gd name="connsiteY56" fmla="*/ 6462240 h 6858001"/>
                <a:gd name="connsiteX57" fmla="*/ 1739000 w 6264586"/>
                <a:gd name="connsiteY57" fmla="*/ 6737335 h 6858001"/>
                <a:gd name="connsiteX58" fmla="*/ 1866801 w 6264586"/>
                <a:gd name="connsiteY58" fmla="*/ 6858001 h 6858001"/>
                <a:gd name="connsiteX59" fmla="*/ 1144149 w 6264586"/>
                <a:gd name="connsiteY59" fmla="*/ 6858001 h 6858001"/>
                <a:gd name="connsiteX60" fmla="*/ 1058349 w 6264586"/>
                <a:gd name="connsiteY60" fmla="*/ 6766452 h 6858001"/>
                <a:gd name="connsiteX61" fmla="*/ 580309 w 6264586"/>
                <a:gd name="connsiteY61" fmla="*/ 6105000 h 6858001"/>
                <a:gd name="connsiteX62" fmla="*/ 1 w 6264586"/>
                <a:gd name="connsiteY62" fmla="*/ 3960094 h 6858001"/>
                <a:gd name="connsiteX63" fmla="*/ 2599292 w 6264586"/>
                <a:gd name="connsiteY63" fmla="*/ 37050 h 685800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264586" h="6858001">
                  <a:moveTo>
                    <a:pt x="6264586" y="6646464"/>
                  </a:moveTo>
                  <a:lnTo>
                    <a:pt x="6264586" y="6858001"/>
                  </a:lnTo>
                  <a:lnTo>
                    <a:pt x="5997170" y="6858001"/>
                  </a:lnTo>
                  <a:lnTo>
                    <a:pt x="6121512" y="6761029"/>
                  </a:lnTo>
                  <a:close/>
                  <a:moveTo>
                    <a:pt x="2693206" y="0"/>
                  </a:moveTo>
                  <a:lnTo>
                    <a:pt x="5872285" y="0"/>
                  </a:lnTo>
                  <a:lnTo>
                    <a:pt x="6024875" y="68385"/>
                  </a:lnTo>
                  <a:cubicBezTo>
                    <a:pt x="6086250" y="97989"/>
                    <a:pt x="6146793" y="129318"/>
                    <a:pt x="6206432" y="162336"/>
                  </a:cubicBezTo>
                  <a:lnTo>
                    <a:pt x="6264586" y="196704"/>
                  </a:lnTo>
                  <a:lnTo>
                    <a:pt x="6264586" y="537242"/>
                  </a:lnTo>
                  <a:lnTo>
                    <a:pt x="6230189" y="517260"/>
                  </a:lnTo>
                  <a:cubicBezTo>
                    <a:pt x="6012226" y="399931"/>
                    <a:pt x="5780573" y="310008"/>
                    <a:pt x="5540536" y="249543"/>
                  </a:cubicBezTo>
                  <a:cubicBezTo>
                    <a:pt x="5421375" y="219324"/>
                    <a:pt x="5300641" y="195644"/>
                    <a:pt x="5178896" y="178606"/>
                  </a:cubicBezTo>
                  <a:cubicBezTo>
                    <a:pt x="5057977" y="161840"/>
                    <a:pt x="4936276" y="151186"/>
                    <a:pt x="4814279" y="146683"/>
                  </a:cubicBezTo>
                  <a:cubicBezTo>
                    <a:pt x="4761501" y="144556"/>
                    <a:pt x="4708015" y="143421"/>
                    <a:pt x="4655095" y="143421"/>
                  </a:cubicBezTo>
                  <a:cubicBezTo>
                    <a:pt x="4462968" y="143573"/>
                    <a:pt x="4271111" y="157799"/>
                    <a:pt x="4081069" y="185983"/>
                  </a:cubicBezTo>
                  <a:cubicBezTo>
                    <a:pt x="3956361" y="205703"/>
                    <a:pt x="3835058" y="229396"/>
                    <a:pt x="3720566" y="256921"/>
                  </a:cubicBezTo>
                  <a:cubicBezTo>
                    <a:pt x="3596708" y="286714"/>
                    <a:pt x="3477677" y="320905"/>
                    <a:pt x="3365879" y="357651"/>
                  </a:cubicBezTo>
                  <a:cubicBezTo>
                    <a:pt x="3249257" y="395958"/>
                    <a:pt x="3133487" y="438945"/>
                    <a:pt x="3020555" y="486190"/>
                  </a:cubicBezTo>
                  <a:cubicBezTo>
                    <a:pt x="2907623" y="533434"/>
                    <a:pt x="2794832" y="585786"/>
                    <a:pt x="2685163" y="641542"/>
                  </a:cubicBezTo>
                  <a:cubicBezTo>
                    <a:pt x="2463995" y="754348"/>
                    <a:pt x="2250998" y="882488"/>
                    <a:pt x="2047720" y="1025030"/>
                  </a:cubicBezTo>
                  <a:cubicBezTo>
                    <a:pt x="2006151" y="1054399"/>
                    <a:pt x="1951528" y="1093415"/>
                    <a:pt x="1897333" y="1134983"/>
                  </a:cubicBezTo>
                  <a:cubicBezTo>
                    <a:pt x="1876761" y="1150164"/>
                    <a:pt x="1855905" y="1166479"/>
                    <a:pt x="1835758" y="1182227"/>
                  </a:cubicBezTo>
                  <a:lnTo>
                    <a:pt x="1823273" y="1192016"/>
                  </a:lnTo>
                  <a:cubicBezTo>
                    <a:pt x="1797027" y="1211879"/>
                    <a:pt x="1772057" y="1232309"/>
                    <a:pt x="1750918" y="1249760"/>
                  </a:cubicBezTo>
                  <a:cubicBezTo>
                    <a:pt x="1645931" y="1335737"/>
                    <a:pt x="1554422" y="1416605"/>
                    <a:pt x="1469297" y="1496906"/>
                  </a:cubicBezTo>
                  <a:cubicBezTo>
                    <a:pt x="1286595" y="1668957"/>
                    <a:pt x="1118818" y="1856190"/>
                    <a:pt x="967769" y="2056602"/>
                  </a:cubicBezTo>
                  <a:cubicBezTo>
                    <a:pt x="890731" y="2159603"/>
                    <a:pt x="818800" y="2264590"/>
                    <a:pt x="754105" y="2368727"/>
                  </a:cubicBezTo>
                  <a:cubicBezTo>
                    <a:pt x="681749" y="2488328"/>
                    <a:pt x="622304" y="2596720"/>
                    <a:pt x="572364" y="2701140"/>
                  </a:cubicBezTo>
                  <a:cubicBezTo>
                    <a:pt x="557609" y="2730507"/>
                    <a:pt x="543989" y="2760443"/>
                    <a:pt x="532497" y="2786265"/>
                  </a:cubicBezTo>
                  <a:lnTo>
                    <a:pt x="512918" y="2828827"/>
                  </a:lnTo>
                  <a:lnTo>
                    <a:pt x="494475" y="2872240"/>
                  </a:lnTo>
                  <a:lnTo>
                    <a:pt x="491637" y="2878908"/>
                  </a:lnTo>
                  <a:cubicBezTo>
                    <a:pt x="480146" y="2906575"/>
                    <a:pt x="469220" y="2932821"/>
                    <a:pt x="459290" y="2959635"/>
                  </a:cubicBezTo>
                  <a:cubicBezTo>
                    <a:pt x="455176" y="2970559"/>
                    <a:pt x="451060" y="2981484"/>
                    <a:pt x="446805" y="2992408"/>
                  </a:cubicBezTo>
                  <a:cubicBezTo>
                    <a:pt x="439427" y="3012412"/>
                    <a:pt x="432333" y="3030572"/>
                    <a:pt x="426090" y="3049158"/>
                  </a:cubicBezTo>
                  <a:lnTo>
                    <a:pt x="426090" y="3049867"/>
                  </a:lnTo>
                  <a:cubicBezTo>
                    <a:pt x="383010" y="3169099"/>
                    <a:pt x="346959" y="3290756"/>
                    <a:pt x="318124" y="3414202"/>
                  </a:cubicBezTo>
                  <a:cubicBezTo>
                    <a:pt x="260107" y="3661703"/>
                    <a:pt x="230780" y="3915049"/>
                    <a:pt x="230729" y="4169260"/>
                  </a:cubicBezTo>
                  <a:cubicBezTo>
                    <a:pt x="231621" y="4295173"/>
                    <a:pt x="244398" y="4420719"/>
                    <a:pt x="268893" y="4544236"/>
                  </a:cubicBezTo>
                  <a:cubicBezTo>
                    <a:pt x="293708" y="4666304"/>
                    <a:pt x="330882" y="4785521"/>
                    <a:pt x="379840" y="4900056"/>
                  </a:cubicBezTo>
                  <a:cubicBezTo>
                    <a:pt x="387926" y="4919919"/>
                    <a:pt x="397006" y="4939498"/>
                    <a:pt x="406512" y="4960211"/>
                  </a:cubicBezTo>
                  <a:cubicBezTo>
                    <a:pt x="410343" y="4968299"/>
                    <a:pt x="414173" y="4976385"/>
                    <a:pt x="417862" y="4984613"/>
                  </a:cubicBezTo>
                  <a:lnTo>
                    <a:pt x="428077" y="5005043"/>
                  </a:lnTo>
                  <a:cubicBezTo>
                    <a:pt x="438860" y="5026751"/>
                    <a:pt x="449075" y="5047181"/>
                    <a:pt x="460140" y="5067327"/>
                  </a:cubicBezTo>
                  <a:cubicBezTo>
                    <a:pt x="485536" y="5116273"/>
                    <a:pt x="514763" y="5165789"/>
                    <a:pt x="555197" y="5229773"/>
                  </a:cubicBezTo>
                  <a:cubicBezTo>
                    <a:pt x="586836" y="5280282"/>
                    <a:pt x="620318" y="5329511"/>
                    <a:pt x="660611" y="5387396"/>
                  </a:cubicBezTo>
                  <a:cubicBezTo>
                    <a:pt x="698065" y="5440741"/>
                    <a:pt x="737223" y="5493094"/>
                    <a:pt x="774110" y="5542182"/>
                  </a:cubicBezTo>
                  <a:cubicBezTo>
                    <a:pt x="821070" y="5604324"/>
                    <a:pt x="870301" y="5667173"/>
                    <a:pt x="917829" y="5727896"/>
                  </a:cubicBezTo>
                  <a:cubicBezTo>
                    <a:pt x="949042" y="5767762"/>
                    <a:pt x="979828" y="5807063"/>
                    <a:pt x="1012885" y="5849767"/>
                  </a:cubicBezTo>
                  <a:cubicBezTo>
                    <a:pt x="1045942" y="5892471"/>
                    <a:pt x="1089497" y="5948796"/>
                    <a:pt x="1133053" y="6006822"/>
                  </a:cubicBezTo>
                  <a:cubicBezTo>
                    <a:pt x="1153624" y="6034345"/>
                    <a:pt x="1175332" y="6063998"/>
                    <a:pt x="1194343" y="6090245"/>
                  </a:cubicBezTo>
                  <a:cubicBezTo>
                    <a:pt x="1213355" y="6116491"/>
                    <a:pt x="1231372" y="6141178"/>
                    <a:pt x="1249390" y="6165155"/>
                  </a:cubicBezTo>
                  <a:cubicBezTo>
                    <a:pt x="1280461" y="6208000"/>
                    <a:pt x="1313659" y="6250847"/>
                    <a:pt x="1345724" y="6292132"/>
                  </a:cubicBezTo>
                  <a:lnTo>
                    <a:pt x="1364310" y="6316251"/>
                  </a:lnTo>
                  <a:lnTo>
                    <a:pt x="1373673" y="6327885"/>
                  </a:lnTo>
                  <a:cubicBezTo>
                    <a:pt x="1409566" y="6372433"/>
                    <a:pt x="1446738" y="6418542"/>
                    <a:pt x="1484619" y="6462240"/>
                  </a:cubicBezTo>
                  <a:cubicBezTo>
                    <a:pt x="1567899" y="6559850"/>
                    <a:pt x="1653876" y="6652211"/>
                    <a:pt x="1739000" y="6737335"/>
                  </a:cubicBezTo>
                  <a:lnTo>
                    <a:pt x="1866801" y="6858001"/>
                  </a:lnTo>
                  <a:lnTo>
                    <a:pt x="1144149" y="6858001"/>
                  </a:lnTo>
                  <a:lnTo>
                    <a:pt x="1058349" y="6766452"/>
                  </a:lnTo>
                  <a:cubicBezTo>
                    <a:pt x="878978" y="6562465"/>
                    <a:pt x="718756" y="6341104"/>
                    <a:pt x="580309" y="6105000"/>
                  </a:cubicBezTo>
                  <a:cubicBezTo>
                    <a:pt x="200401" y="5454007"/>
                    <a:pt x="146" y="4713831"/>
                    <a:pt x="1" y="3960094"/>
                  </a:cubicBezTo>
                  <a:cubicBezTo>
                    <a:pt x="-335" y="2196754"/>
                    <a:pt x="1071479" y="683605"/>
                    <a:pt x="2599292" y="3705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20522068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B00D9C9-860F-DF79-9048-DE8065DED25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554678"/>
            <a:ext cx="11277600" cy="58978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99687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A00740B-DE3C-B9C2-2C51-C4F393EBB7C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525018"/>
            <a:ext cx="11277600" cy="58079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393508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screenshot of a web page&#10;&#10;AI-generated content may be incorrect.">
            <a:extLst>
              <a:ext uri="{FF2B5EF4-FFF2-40B4-BE49-F238E27FC236}">
                <a16:creationId xmlns:a16="http://schemas.microsoft.com/office/drawing/2014/main" id="{ADBD3DFB-8A4E-3CBD-8A6B-B75D10FDAEE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603" y="0"/>
            <a:ext cx="1213754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75627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F4A0ACE-B413-C77B-B048-2792451CA64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7951" y="179798"/>
            <a:ext cx="11522467" cy="65651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765098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54D277A-39F7-9354-6FDC-EA173B8063D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345915"/>
            <a:ext cx="11277600" cy="43665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17676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3209A0C-CD30-20DD-A433-529A1AA9ED9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1424" y="244173"/>
            <a:ext cx="11847767" cy="64822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672996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251005C-4F2E-D6E6-E8C8-5A8AE9287AE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817" y="395554"/>
            <a:ext cx="11277600" cy="60155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165366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3C4523D-A068-9C04-F606-2915915F7F4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153649"/>
            <a:ext cx="12192000" cy="1904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991443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A5491FE-33C7-4165-007F-AE1803023AE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701" y="228067"/>
            <a:ext cx="11327827" cy="65084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656102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5BBEC60-F888-F366-B1AB-02765F0748A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4950" y="680649"/>
            <a:ext cx="11570942" cy="257356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551D69E-5FCD-BD7A-1537-7A0BCFA58C7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4950" y="3518556"/>
            <a:ext cx="11578093" cy="26813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213479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151A2D8-5D30-7991-BAD6-C63B51E89A1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417148"/>
            <a:ext cx="11277600" cy="61196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814369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A70C1E3-D972-6EA5-EAEE-FC2884AC95D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8725" y="246912"/>
            <a:ext cx="11762508" cy="63641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445580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5F6D914-D533-CBAA-8228-A2E9DE51254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671232"/>
            <a:ext cx="11277600" cy="56753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203369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26D8014-3AF2-A5CB-CA25-27E19230CEE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61047"/>
            <a:ext cx="12192000" cy="55359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835930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DA51C14-EE63-5C8E-3763-BE85326B550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18" y="0"/>
            <a:ext cx="1078576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647625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3069D7D-CEC8-7CE6-4034-8F0901524BF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5352" y="210620"/>
            <a:ext cx="11157735" cy="64470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175460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FAFEEF5-A982-DB49-3478-A745182ABEC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4000" y="1466850"/>
            <a:ext cx="10353675" cy="2096144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F70BF5F2-E5B7-7FE2-3302-31FF007A955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4000" y="3563850"/>
            <a:ext cx="10353675" cy="1827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263619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9E52875-128E-BDBA-9144-EB5F09B032B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609600"/>
            <a:ext cx="11277600" cy="5638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172923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23CC7A8-8082-6430-1740-1BF509150E5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750570"/>
            <a:ext cx="11277600" cy="53568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387336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ADF9719-D152-D216-679D-DA8C9D1111D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5555" y="205483"/>
            <a:ext cx="11332395" cy="64521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089196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37CB856-4910-F51D-DCB3-80BB7360F6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303088"/>
            <a:ext cx="11277600" cy="63340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60608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3F9FFBB-79A9-CC26-DC11-BA00EBF6CB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263650"/>
            <a:ext cx="11277600" cy="3905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137824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A6EED4A-FA5A-C5EB-BD5B-5B8BEFD80F4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00" y="114300"/>
            <a:ext cx="11537950" cy="585603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2B1E334-BC2A-BE5D-8676-5A3DBB1505D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4388" y="5971194"/>
            <a:ext cx="11537950" cy="7537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117063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702849C-A617-5510-06D0-AF2CEAF8C8B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817" y="115063"/>
            <a:ext cx="11277600" cy="528878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AE680A9-27C4-041D-79DC-2321E0F4F7C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505" y="5403851"/>
            <a:ext cx="11277600" cy="11414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410379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A34E01A-1456-9B42-4065-0A68AC088D7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3100" y="165100"/>
            <a:ext cx="11004549" cy="6578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091604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D6A51D2-4E34-6DE7-348D-D928E85595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665988"/>
            <a:ext cx="11277600" cy="55260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24661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A4D21C7-E49D-C2DC-3256-0FBF5F20F35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7652" y="457200"/>
            <a:ext cx="10336695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1947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6988A92-F7E5-4316-31E0-C940385E48C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060705"/>
            <a:ext cx="11277600" cy="47365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11569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0DCE0AA-E6A7-E3A2-B835-BFFECDBFD22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8184" y="228068"/>
            <a:ext cx="11045044" cy="64018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164173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B1B7C32-454D-1288-12F4-1A9931704F5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6683" y="345591"/>
            <a:ext cx="11597319" cy="62360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641272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8C1BE18-8ED5-EF6F-FB4D-8C764629041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779650"/>
            <a:ext cx="11277600" cy="32986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366019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E21B8B8-76D3-B1F6-6C90-5A4F794C3D0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470293"/>
            <a:ext cx="11277600" cy="60453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1859353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40D4FF7-1276-B626-88B6-F4CD272FB32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066822"/>
            <a:ext cx="11277600" cy="48415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331508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45CF237-7B0F-BAF4-F462-2EF4996155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3680" y="641350"/>
            <a:ext cx="11779250" cy="387139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BA8065E-4E7A-C262-FE81-1195703223D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5992" y="4513596"/>
            <a:ext cx="11779250" cy="10559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5088431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EF8C13C-A6CA-018E-9B54-432AF9D66D5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2666" y="457200"/>
            <a:ext cx="11006668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4060371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FFB4F32-C6B7-C8F6-A2F9-D067A603CD5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817" y="209551"/>
            <a:ext cx="11277600" cy="426317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03A78C63-1E5B-5B8A-80B3-082FDB63BAB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6817" y="4473577"/>
            <a:ext cx="11277600" cy="2114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3354810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03FC20B-CE48-D414-0E5F-5152C62DC02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158" y="466292"/>
            <a:ext cx="11500138" cy="60177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6783129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62247D5-3979-8695-877F-80D87DC7874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7050" y="1963436"/>
            <a:ext cx="11277600" cy="441831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9169E4F-5E91-4811-D092-D71DBA80D62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7050" y="960780"/>
            <a:ext cx="11277600" cy="10026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2550822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8BB5FC9-E03E-016C-756E-80827D544A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874" y="237837"/>
            <a:ext cx="11178979" cy="63938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0136872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27C717A-CC47-A522-A5B6-DEA710FA2C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048" y="203200"/>
            <a:ext cx="11237449" cy="6509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7459752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4DCA50E-032C-BC31-0150-E8060ADAC38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5728" y="249382"/>
            <a:ext cx="11152908" cy="63938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5053157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1C44717-4FC5-2CE4-AA63-4AF103F1FE6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528" y="158750"/>
            <a:ext cx="11525826" cy="6515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0361698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FB20CAD-5809-17BE-5386-02B28E37718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7800" y="163945"/>
            <a:ext cx="11791950" cy="6604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042476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6331AB5-EB6D-B68A-C780-2671AA4F715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817" y="1022349"/>
            <a:ext cx="11277600" cy="3073051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BE8F515-BEBC-861C-F59C-4FEC04018B8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6816" y="4096257"/>
            <a:ext cx="11277599" cy="19473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9262304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B11C6CA-7C23-6A5E-B6EF-8399F99C63E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2323" y="101600"/>
            <a:ext cx="11406331" cy="6616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6265227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DF1675A-BB0F-DA95-26DB-A3E9C46E2F0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323516"/>
            <a:ext cx="11277600" cy="62225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239996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7774A81-8DFF-561B-09A3-948A085B9A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86" y="191655"/>
            <a:ext cx="11585038" cy="64862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2518371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6BECC21-6FD7-19C0-0CC3-F0F92BC0ABB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1133" y="260928"/>
            <a:ext cx="11655916" cy="64285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4865405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14C031F-B81C-D092-8750-3E1F0D7479E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816" y="270672"/>
            <a:ext cx="11401425" cy="315832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F3CB61F-10EF-E3BF-53C6-D8A8E095DE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6817" y="3429000"/>
            <a:ext cx="11401425" cy="3189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2318213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541F1E7-89FB-D0A8-2785-0048F48A569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376717"/>
            <a:ext cx="11277600" cy="59775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723988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0618749-612B-8BDD-2243-124A060C88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0705" y="6928"/>
            <a:ext cx="11830915" cy="615678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4B565EE4-2C71-13C3-4F66-9E4495D396E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5625" y="6164566"/>
            <a:ext cx="11497066" cy="571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0023293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text box with black text&#10;&#10;AI-generated content may be incorrect.">
            <a:extLst>
              <a:ext uri="{FF2B5EF4-FFF2-40B4-BE49-F238E27FC236}">
                <a16:creationId xmlns:a16="http://schemas.microsoft.com/office/drawing/2014/main" id="{5997F027-CF24-9A2C-20B3-ABD0D71E64E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676520"/>
            <a:ext cx="11277600" cy="56918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8983451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background with black text&#10;&#10;AI-generated content may be incorrect.">
            <a:extLst>
              <a:ext uri="{FF2B5EF4-FFF2-40B4-BE49-F238E27FC236}">
                <a16:creationId xmlns:a16="http://schemas.microsoft.com/office/drawing/2014/main" id="{4CB083F6-505B-F3D4-F6FB-F09831DEC40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458898"/>
            <a:ext cx="11277600" cy="5968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65899017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screenshot of a computer&#10;&#10;AI-generated content may be incorrect.">
            <a:extLst>
              <a:ext uri="{FF2B5EF4-FFF2-40B4-BE49-F238E27FC236}">
                <a16:creationId xmlns:a16="http://schemas.microsoft.com/office/drawing/2014/main" id="{4C5EDEAC-7CEC-8E25-B8C1-13F4D030A1E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289454"/>
            <a:ext cx="11277600" cy="61928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6771999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text on a blue background&#10;&#10;AI-generated content may be incorrect.">
            <a:extLst>
              <a:ext uri="{FF2B5EF4-FFF2-40B4-BE49-F238E27FC236}">
                <a16:creationId xmlns:a16="http://schemas.microsoft.com/office/drawing/2014/main" id="{1039FE7C-C034-A07F-F95E-548C13494A7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596143"/>
            <a:ext cx="11277600" cy="58094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68419345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ADA169E-D3F6-CB65-0162-AF68785714F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5500" y="152400"/>
            <a:ext cx="10585450" cy="6584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3371654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FA4D2F3-52CE-4743-D3E0-7382EED8FFB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242455"/>
            <a:ext cx="11277600" cy="63690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177126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</Words>
  <Application>Microsoft Office PowerPoint</Application>
  <PresentationFormat>Widescreen</PresentationFormat>
  <Paragraphs>2</Paragraphs>
  <Slides>58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58</vt:i4>
      </vt:variant>
    </vt:vector>
  </HeadingPairs>
  <TitlesOfParts>
    <vt:vector size="59" baseType="lpstr">
      <vt:lpstr>Office Theme</vt:lpstr>
      <vt:lpstr>Introduction to Statistics &amp; Central Tendency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Moutushi Tanha</dc:creator>
  <cp:lastModifiedBy>Moutushi Tanha</cp:lastModifiedBy>
  <cp:revision>101</cp:revision>
  <dcterms:created xsi:type="dcterms:W3CDTF">2025-01-26T20:08:10Z</dcterms:created>
  <dcterms:modified xsi:type="dcterms:W3CDTF">2025-12-10T12:00:46Z</dcterms:modified>
</cp:coreProperties>
</file>