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Arial Bold" panose="020B0704020202020204" pitchFamily="34" charset="0"/>
      <p:regular r:id="rId3"/>
      <p:bold r:id="rId4"/>
    </p:embeddedFont>
    <p:embeddedFont>
      <p:font typeface="Calibri" panose="020F0502020204030204" pitchFamily="34" charset="0"/>
      <p:regular r:id="rId5"/>
      <p:bold r:id="rId6"/>
      <p:italic r:id="rId7"/>
      <p:boldItalic r:id="rId8"/>
    </p:embeddedFont>
    <p:embeddedFont>
      <p:font typeface="Arial" panose="020B0604020202020204" pitchFamily="34" charset="0"/>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2" d="100"/>
          <a:sy n="22" d="100"/>
        </p:scale>
        <p:origin x="2352" y="1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viewProps" Target="viewProps.xml"/><Relationship Id="rId5" Type="http://schemas.openxmlformats.org/officeDocument/2006/relationships/font" Target="fonts/font3.fntdata"/><Relationship Id="rId10" Type="http://schemas.openxmlformats.org/officeDocument/2006/relationships/presProps" Target="presProps.xml"/><Relationship Id="rId4" Type="http://schemas.openxmlformats.org/officeDocument/2006/relationships/font" Target="fonts/font2.fntdata"/><Relationship Id="rId9" Type="http://schemas.openxmlformats.org/officeDocument/2006/relationships/font" Target="fonts/font7.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11/16/2024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12.svg"/><Relationship Id="rId18" Type="http://schemas.openxmlformats.org/officeDocument/2006/relationships/image" Target="../media/image9.png"/><Relationship Id="rId26" Type="http://schemas.openxmlformats.org/officeDocument/2006/relationships/image" Target="../media/image13.png"/><Relationship Id="rId3" Type="http://schemas.openxmlformats.org/officeDocument/2006/relationships/image" Target="../media/image2.svg"/><Relationship Id="rId21" Type="http://schemas.openxmlformats.org/officeDocument/2006/relationships/image" Target="../media/image20.svg"/><Relationship Id="rId7" Type="http://schemas.openxmlformats.org/officeDocument/2006/relationships/image" Target="../media/image6.svg"/><Relationship Id="rId12" Type="http://schemas.openxmlformats.org/officeDocument/2006/relationships/image" Target="../media/image6.png"/><Relationship Id="rId17" Type="http://schemas.openxmlformats.org/officeDocument/2006/relationships/image" Target="../media/image16.svg"/><Relationship Id="rId25" Type="http://schemas.openxmlformats.org/officeDocument/2006/relationships/image" Target="../media/image24.svg"/><Relationship Id="rId2" Type="http://schemas.openxmlformats.org/officeDocument/2006/relationships/image" Target="../media/image1.png"/><Relationship Id="rId16" Type="http://schemas.openxmlformats.org/officeDocument/2006/relationships/image" Target="../media/image8.png"/><Relationship Id="rId20" Type="http://schemas.openxmlformats.org/officeDocument/2006/relationships/image" Target="../media/image10.png"/><Relationship Id="rId29"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image" Target="../media/image10.svg"/><Relationship Id="rId24" Type="http://schemas.openxmlformats.org/officeDocument/2006/relationships/image" Target="../media/image12.png"/><Relationship Id="rId5" Type="http://schemas.openxmlformats.org/officeDocument/2006/relationships/image" Target="../media/image4.svg"/><Relationship Id="rId15" Type="http://schemas.openxmlformats.org/officeDocument/2006/relationships/image" Target="../media/image14.svg"/><Relationship Id="rId23" Type="http://schemas.openxmlformats.org/officeDocument/2006/relationships/image" Target="../media/image22.svg"/><Relationship Id="rId28" Type="http://schemas.openxmlformats.org/officeDocument/2006/relationships/image" Target="../media/image14.png"/><Relationship Id="rId10" Type="http://schemas.openxmlformats.org/officeDocument/2006/relationships/image" Target="../media/image5.png"/><Relationship Id="rId19" Type="http://schemas.openxmlformats.org/officeDocument/2006/relationships/image" Target="../media/image18.svg"/><Relationship Id="rId31" Type="http://schemas.openxmlformats.org/officeDocument/2006/relationships/image" Target="../media/image17.png"/><Relationship Id="rId4" Type="http://schemas.openxmlformats.org/officeDocument/2006/relationships/image" Target="../media/image2.png"/><Relationship Id="rId9" Type="http://schemas.openxmlformats.org/officeDocument/2006/relationships/image" Target="../media/image8.svg"/><Relationship Id="rId14" Type="http://schemas.openxmlformats.org/officeDocument/2006/relationships/image" Target="../media/image7.png"/><Relationship Id="rId22" Type="http://schemas.openxmlformats.org/officeDocument/2006/relationships/image" Target="../media/image11.png"/><Relationship Id="rId27" Type="http://schemas.openxmlformats.org/officeDocument/2006/relationships/image" Target="../media/image26.svg"/><Relationship Id="rId30"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7FAED"/>
        </a:solidFill>
        <a:effectLst/>
      </p:bgPr>
    </p:bg>
    <p:spTree>
      <p:nvGrpSpPr>
        <p:cNvPr id="1" name=""/>
        <p:cNvGrpSpPr/>
        <p:nvPr/>
      </p:nvGrpSpPr>
      <p:grpSpPr>
        <a:xfrm>
          <a:off x="0" y="0"/>
          <a:ext cx="0" cy="0"/>
          <a:chOff x="0" y="0"/>
          <a:chExt cx="0" cy="0"/>
        </a:xfrm>
      </p:grpSpPr>
      <p:sp>
        <p:nvSpPr>
          <p:cNvPr id="2" name="Freeform 2"/>
          <p:cNvSpPr/>
          <p:nvPr/>
        </p:nvSpPr>
        <p:spPr>
          <a:xfrm flipH="1" flipV="1">
            <a:off x="-335792" y="15094986"/>
            <a:ext cx="6048000" cy="6037004"/>
          </a:xfrm>
          <a:custGeom>
            <a:avLst/>
            <a:gdLst/>
            <a:ahLst/>
            <a:cxnLst/>
            <a:rect l="l" t="t" r="r" b="b"/>
            <a:pathLst>
              <a:path w="6048000" h="6037004">
                <a:moveTo>
                  <a:pt x="6048000" y="6037004"/>
                </a:moveTo>
                <a:lnTo>
                  <a:pt x="0" y="6037004"/>
                </a:lnTo>
                <a:lnTo>
                  <a:pt x="0" y="0"/>
                </a:lnTo>
                <a:lnTo>
                  <a:pt x="6048000" y="0"/>
                </a:lnTo>
                <a:lnTo>
                  <a:pt x="6048000" y="6037004"/>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3" name="Freeform 3"/>
          <p:cNvSpPr/>
          <p:nvPr/>
        </p:nvSpPr>
        <p:spPr>
          <a:xfrm flipV="1">
            <a:off x="9407792" y="14968747"/>
            <a:ext cx="6048000" cy="6037004"/>
          </a:xfrm>
          <a:custGeom>
            <a:avLst/>
            <a:gdLst/>
            <a:ahLst/>
            <a:cxnLst/>
            <a:rect l="l" t="t" r="r" b="b"/>
            <a:pathLst>
              <a:path w="6048000" h="6037004">
                <a:moveTo>
                  <a:pt x="0" y="6037004"/>
                </a:moveTo>
                <a:lnTo>
                  <a:pt x="6048000" y="6037004"/>
                </a:lnTo>
                <a:lnTo>
                  <a:pt x="6048000" y="0"/>
                </a:lnTo>
                <a:lnTo>
                  <a:pt x="0" y="0"/>
                </a:lnTo>
                <a:lnTo>
                  <a:pt x="0" y="6037004"/>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4" name="Freeform 4"/>
          <p:cNvSpPr/>
          <p:nvPr/>
        </p:nvSpPr>
        <p:spPr>
          <a:xfrm flipH="1">
            <a:off x="-335792" y="252010"/>
            <a:ext cx="6048000" cy="6037004"/>
          </a:xfrm>
          <a:custGeom>
            <a:avLst/>
            <a:gdLst/>
            <a:ahLst/>
            <a:cxnLst/>
            <a:rect l="l" t="t" r="r" b="b"/>
            <a:pathLst>
              <a:path w="6048000" h="6037004">
                <a:moveTo>
                  <a:pt x="6048000" y="0"/>
                </a:moveTo>
                <a:lnTo>
                  <a:pt x="0" y="0"/>
                </a:lnTo>
                <a:lnTo>
                  <a:pt x="0" y="6037004"/>
                </a:lnTo>
                <a:lnTo>
                  <a:pt x="6048000" y="6037004"/>
                </a:lnTo>
                <a:lnTo>
                  <a:pt x="604800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5" name="Freeform 5"/>
          <p:cNvSpPr/>
          <p:nvPr/>
        </p:nvSpPr>
        <p:spPr>
          <a:xfrm>
            <a:off x="9483466" y="521567"/>
            <a:ext cx="6048000" cy="6037004"/>
          </a:xfrm>
          <a:custGeom>
            <a:avLst/>
            <a:gdLst/>
            <a:ahLst/>
            <a:cxnLst/>
            <a:rect l="l" t="t" r="r" b="b"/>
            <a:pathLst>
              <a:path w="6048000" h="6037004">
                <a:moveTo>
                  <a:pt x="0" y="0"/>
                </a:moveTo>
                <a:lnTo>
                  <a:pt x="6048000" y="0"/>
                </a:lnTo>
                <a:lnTo>
                  <a:pt x="6048000" y="6037004"/>
                </a:lnTo>
                <a:lnTo>
                  <a:pt x="0" y="6037004"/>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6" name="Freeform 6"/>
          <p:cNvSpPr/>
          <p:nvPr/>
        </p:nvSpPr>
        <p:spPr>
          <a:xfrm>
            <a:off x="6284440" y="10781834"/>
            <a:ext cx="13232709" cy="13232709"/>
          </a:xfrm>
          <a:custGeom>
            <a:avLst/>
            <a:gdLst/>
            <a:ahLst/>
            <a:cxnLst/>
            <a:rect l="l" t="t" r="r" b="b"/>
            <a:pathLst>
              <a:path w="13232709" h="13232709">
                <a:moveTo>
                  <a:pt x="0" y="0"/>
                </a:moveTo>
                <a:lnTo>
                  <a:pt x="13232708" y="0"/>
                </a:lnTo>
                <a:lnTo>
                  <a:pt x="13232708" y="13232709"/>
                </a:lnTo>
                <a:lnTo>
                  <a:pt x="0" y="13232709"/>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7" name="Freeform 7"/>
          <p:cNvSpPr/>
          <p:nvPr/>
        </p:nvSpPr>
        <p:spPr>
          <a:xfrm>
            <a:off x="5006303" y="3330149"/>
            <a:ext cx="5755301" cy="5755301"/>
          </a:xfrm>
          <a:custGeom>
            <a:avLst/>
            <a:gdLst/>
            <a:ahLst/>
            <a:cxnLst/>
            <a:rect l="l" t="t" r="r" b="b"/>
            <a:pathLst>
              <a:path w="5755301" h="5755301">
                <a:moveTo>
                  <a:pt x="0" y="0"/>
                </a:moveTo>
                <a:lnTo>
                  <a:pt x="5755301" y="0"/>
                </a:lnTo>
                <a:lnTo>
                  <a:pt x="5755301" y="5755301"/>
                </a:lnTo>
                <a:lnTo>
                  <a:pt x="0" y="5755301"/>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8" name="Freeform 8"/>
          <p:cNvSpPr/>
          <p:nvPr/>
        </p:nvSpPr>
        <p:spPr>
          <a:xfrm>
            <a:off x="8208655" y="2734428"/>
            <a:ext cx="1797915" cy="1797915"/>
          </a:xfrm>
          <a:custGeom>
            <a:avLst/>
            <a:gdLst/>
            <a:ahLst/>
            <a:cxnLst/>
            <a:rect l="l" t="t" r="r" b="b"/>
            <a:pathLst>
              <a:path w="1797915" h="1797915">
                <a:moveTo>
                  <a:pt x="0" y="0"/>
                </a:moveTo>
                <a:lnTo>
                  <a:pt x="1797916" y="0"/>
                </a:lnTo>
                <a:lnTo>
                  <a:pt x="1797916" y="1797915"/>
                </a:lnTo>
                <a:lnTo>
                  <a:pt x="0" y="1797915"/>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9" name="Freeform 9"/>
          <p:cNvSpPr/>
          <p:nvPr/>
        </p:nvSpPr>
        <p:spPr>
          <a:xfrm>
            <a:off x="7814984" y="15476219"/>
            <a:ext cx="6929313" cy="5699504"/>
          </a:xfrm>
          <a:custGeom>
            <a:avLst/>
            <a:gdLst/>
            <a:ahLst/>
            <a:cxnLst/>
            <a:rect l="l" t="t" r="r" b="b"/>
            <a:pathLst>
              <a:path w="6293091" h="6293091">
                <a:moveTo>
                  <a:pt x="0" y="0"/>
                </a:moveTo>
                <a:lnTo>
                  <a:pt x="6293092" y="0"/>
                </a:lnTo>
                <a:lnTo>
                  <a:pt x="6293092" y="6293092"/>
                </a:lnTo>
                <a:lnTo>
                  <a:pt x="0" y="6293092"/>
                </a:lnTo>
                <a:lnTo>
                  <a:pt x="0" y="0"/>
                </a:lnTo>
                <a:close/>
              </a:path>
            </a:pathLst>
          </a:custGeom>
          <a:blipFill>
            <a:blip r:embed="rId12">
              <a:extLst>
                <a:ext uri="{96DAC541-7B7A-43D3-8B79-37D633B846F1}">
                  <asvg:svgBlip xmlns:asvg="http://schemas.microsoft.com/office/drawing/2016/SVG/main" xmlns="" r:embed="rId13"/>
                </a:ext>
              </a:extLst>
            </a:blip>
            <a:stretch>
              <a:fillRect/>
            </a:stretch>
          </a:blipFill>
        </p:spPr>
      </p:sp>
      <p:sp>
        <p:nvSpPr>
          <p:cNvPr id="10" name="Freeform 10"/>
          <p:cNvSpPr/>
          <p:nvPr/>
        </p:nvSpPr>
        <p:spPr>
          <a:xfrm>
            <a:off x="7839079" y="8623654"/>
            <a:ext cx="6943636" cy="6943636"/>
          </a:xfrm>
          <a:custGeom>
            <a:avLst/>
            <a:gdLst/>
            <a:ahLst/>
            <a:cxnLst/>
            <a:rect l="l" t="t" r="r" b="b"/>
            <a:pathLst>
              <a:path w="6943636" h="6943636">
                <a:moveTo>
                  <a:pt x="0" y="0"/>
                </a:moveTo>
                <a:lnTo>
                  <a:pt x="6943635" y="0"/>
                </a:lnTo>
                <a:lnTo>
                  <a:pt x="6943635" y="6943635"/>
                </a:lnTo>
                <a:lnTo>
                  <a:pt x="0" y="6943635"/>
                </a:lnTo>
                <a:lnTo>
                  <a:pt x="0" y="0"/>
                </a:lnTo>
                <a:close/>
              </a:path>
            </a:pathLst>
          </a:custGeom>
          <a:blipFill>
            <a:blip r:embed="rId14">
              <a:extLst>
                <a:ext uri="{96DAC541-7B7A-43D3-8B79-37D633B846F1}">
                  <asvg:svgBlip xmlns:asvg="http://schemas.microsoft.com/office/drawing/2016/SVG/main" xmlns="" r:embed="rId15"/>
                </a:ext>
              </a:extLst>
            </a:blip>
            <a:stretch>
              <a:fillRect/>
            </a:stretch>
          </a:blipFill>
        </p:spPr>
      </p:sp>
      <p:sp>
        <p:nvSpPr>
          <p:cNvPr id="11" name="Freeform 11"/>
          <p:cNvSpPr/>
          <p:nvPr/>
        </p:nvSpPr>
        <p:spPr>
          <a:xfrm>
            <a:off x="12341681" y="8012477"/>
            <a:ext cx="1797915" cy="1797915"/>
          </a:xfrm>
          <a:custGeom>
            <a:avLst/>
            <a:gdLst/>
            <a:ahLst/>
            <a:cxnLst/>
            <a:rect l="l" t="t" r="r" b="b"/>
            <a:pathLst>
              <a:path w="1797915" h="1797915">
                <a:moveTo>
                  <a:pt x="0" y="0"/>
                </a:moveTo>
                <a:lnTo>
                  <a:pt x="1797915" y="0"/>
                </a:lnTo>
                <a:lnTo>
                  <a:pt x="1797915" y="1797915"/>
                </a:lnTo>
                <a:lnTo>
                  <a:pt x="0" y="1797915"/>
                </a:lnTo>
                <a:lnTo>
                  <a:pt x="0" y="0"/>
                </a:lnTo>
                <a:close/>
              </a:path>
            </a:pathLst>
          </a:custGeom>
          <a:blipFill>
            <a:blip r:embed="rId14">
              <a:extLst>
                <a:ext uri="{96DAC541-7B7A-43D3-8B79-37D633B846F1}">
                  <asvg:svgBlip xmlns:asvg="http://schemas.microsoft.com/office/drawing/2016/SVG/main" xmlns="" r:embed="rId15"/>
                </a:ext>
              </a:extLst>
            </a:blip>
            <a:stretch>
              <a:fillRect/>
            </a:stretch>
          </a:blipFill>
        </p:spPr>
      </p:sp>
      <p:sp>
        <p:nvSpPr>
          <p:cNvPr id="12" name="Freeform 12"/>
          <p:cNvSpPr/>
          <p:nvPr/>
        </p:nvSpPr>
        <p:spPr>
          <a:xfrm>
            <a:off x="3266587" y="12065547"/>
            <a:ext cx="5532545" cy="5532545"/>
          </a:xfrm>
          <a:custGeom>
            <a:avLst/>
            <a:gdLst/>
            <a:ahLst/>
            <a:cxnLst/>
            <a:rect l="l" t="t" r="r" b="b"/>
            <a:pathLst>
              <a:path w="5532545" h="5532545">
                <a:moveTo>
                  <a:pt x="0" y="0"/>
                </a:moveTo>
                <a:lnTo>
                  <a:pt x="5532546" y="0"/>
                </a:lnTo>
                <a:lnTo>
                  <a:pt x="5532546" y="5532546"/>
                </a:lnTo>
                <a:lnTo>
                  <a:pt x="0" y="5532546"/>
                </a:lnTo>
                <a:lnTo>
                  <a:pt x="0" y="0"/>
                </a:lnTo>
                <a:close/>
              </a:path>
            </a:pathLst>
          </a:custGeom>
          <a:blipFill>
            <a:blip r:embed="rId16">
              <a:extLst>
                <a:ext uri="{96DAC541-7B7A-43D3-8B79-37D633B846F1}">
                  <asvg:svgBlip xmlns:asvg="http://schemas.microsoft.com/office/drawing/2016/SVG/main" xmlns="" r:embed="rId17"/>
                </a:ext>
              </a:extLst>
            </a:blip>
            <a:stretch>
              <a:fillRect/>
            </a:stretch>
          </a:blipFill>
        </p:spPr>
      </p:sp>
      <p:sp>
        <p:nvSpPr>
          <p:cNvPr id="13" name="Freeform 13"/>
          <p:cNvSpPr/>
          <p:nvPr/>
        </p:nvSpPr>
        <p:spPr>
          <a:xfrm>
            <a:off x="5385482" y="11086250"/>
            <a:ext cx="1797915" cy="1797915"/>
          </a:xfrm>
          <a:custGeom>
            <a:avLst/>
            <a:gdLst/>
            <a:ahLst/>
            <a:cxnLst/>
            <a:rect l="l" t="t" r="r" b="b"/>
            <a:pathLst>
              <a:path w="1797915" h="1797915">
                <a:moveTo>
                  <a:pt x="0" y="0"/>
                </a:moveTo>
                <a:lnTo>
                  <a:pt x="1797915" y="0"/>
                </a:lnTo>
                <a:lnTo>
                  <a:pt x="1797915" y="1797915"/>
                </a:lnTo>
                <a:lnTo>
                  <a:pt x="0" y="1797915"/>
                </a:lnTo>
                <a:lnTo>
                  <a:pt x="0" y="0"/>
                </a:lnTo>
                <a:close/>
              </a:path>
            </a:pathLst>
          </a:custGeom>
          <a:blipFill>
            <a:blip r:embed="rId16">
              <a:extLst>
                <a:ext uri="{96DAC541-7B7A-43D3-8B79-37D633B846F1}">
                  <asvg:svgBlip xmlns:asvg="http://schemas.microsoft.com/office/drawing/2016/SVG/main" xmlns="" r:embed="rId17"/>
                </a:ext>
              </a:extLst>
            </a:blip>
            <a:stretch>
              <a:fillRect/>
            </a:stretch>
          </a:blipFill>
        </p:spPr>
      </p:sp>
      <p:sp>
        <p:nvSpPr>
          <p:cNvPr id="14" name="Freeform 14"/>
          <p:cNvSpPr/>
          <p:nvPr/>
        </p:nvSpPr>
        <p:spPr>
          <a:xfrm>
            <a:off x="86892" y="7050566"/>
            <a:ext cx="5532545" cy="5532545"/>
          </a:xfrm>
          <a:custGeom>
            <a:avLst/>
            <a:gdLst/>
            <a:ahLst/>
            <a:cxnLst/>
            <a:rect l="l" t="t" r="r" b="b"/>
            <a:pathLst>
              <a:path w="5532545" h="5532545">
                <a:moveTo>
                  <a:pt x="0" y="0"/>
                </a:moveTo>
                <a:lnTo>
                  <a:pt x="5532545" y="0"/>
                </a:lnTo>
                <a:lnTo>
                  <a:pt x="5532545" y="5532546"/>
                </a:lnTo>
                <a:lnTo>
                  <a:pt x="0" y="5532546"/>
                </a:lnTo>
                <a:lnTo>
                  <a:pt x="0" y="0"/>
                </a:lnTo>
                <a:close/>
              </a:path>
            </a:pathLst>
          </a:custGeom>
          <a:blipFill>
            <a:blip r:embed="rId18">
              <a:extLst>
                <a:ext uri="{96DAC541-7B7A-43D3-8B79-37D633B846F1}">
                  <asvg:svgBlip xmlns:asvg="http://schemas.microsoft.com/office/drawing/2016/SVG/main" xmlns="" r:embed="rId19"/>
                </a:ext>
              </a:extLst>
            </a:blip>
            <a:stretch>
              <a:fillRect/>
            </a:stretch>
          </a:blipFill>
        </p:spPr>
      </p:sp>
      <p:sp>
        <p:nvSpPr>
          <p:cNvPr id="15" name="Freeform 15"/>
          <p:cNvSpPr/>
          <p:nvPr/>
        </p:nvSpPr>
        <p:spPr>
          <a:xfrm>
            <a:off x="1992379" y="6303168"/>
            <a:ext cx="1797915" cy="1797915"/>
          </a:xfrm>
          <a:custGeom>
            <a:avLst/>
            <a:gdLst/>
            <a:ahLst/>
            <a:cxnLst/>
            <a:rect l="l" t="t" r="r" b="b"/>
            <a:pathLst>
              <a:path w="1797915" h="1797915">
                <a:moveTo>
                  <a:pt x="0" y="0"/>
                </a:moveTo>
                <a:lnTo>
                  <a:pt x="1797915" y="0"/>
                </a:lnTo>
                <a:lnTo>
                  <a:pt x="1797915" y="1797915"/>
                </a:lnTo>
                <a:lnTo>
                  <a:pt x="0" y="1797915"/>
                </a:lnTo>
                <a:lnTo>
                  <a:pt x="0" y="0"/>
                </a:lnTo>
                <a:close/>
              </a:path>
            </a:pathLst>
          </a:custGeom>
          <a:blipFill>
            <a:blip r:embed="rId18">
              <a:extLst>
                <a:ext uri="{96DAC541-7B7A-43D3-8B79-37D633B846F1}">
                  <asvg:svgBlip xmlns:asvg="http://schemas.microsoft.com/office/drawing/2016/SVG/main" xmlns="" r:embed="rId19"/>
                </a:ext>
              </a:extLst>
            </a:blip>
            <a:stretch>
              <a:fillRect/>
            </a:stretch>
          </a:blipFill>
        </p:spPr>
      </p:sp>
      <p:sp>
        <p:nvSpPr>
          <p:cNvPr id="16" name="Freeform 16"/>
          <p:cNvSpPr/>
          <p:nvPr/>
        </p:nvSpPr>
        <p:spPr>
          <a:xfrm>
            <a:off x="12900794" y="8402226"/>
            <a:ext cx="729441" cy="1018417"/>
          </a:xfrm>
          <a:custGeom>
            <a:avLst/>
            <a:gdLst/>
            <a:ahLst/>
            <a:cxnLst/>
            <a:rect l="l" t="t" r="r" b="b"/>
            <a:pathLst>
              <a:path w="729441" h="1018417">
                <a:moveTo>
                  <a:pt x="0" y="0"/>
                </a:moveTo>
                <a:lnTo>
                  <a:pt x="729441" y="0"/>
                </a:lnTo>
                <a:lnTo>
                  <a:pt x="729441" y="1018417"/>
                </a:lnTo>
                <a:lnTo>
                  <a:pt x="0" y="1018417"/>
                </a:lnTo>
                <a:lnTo>
                  <a:pt x="0" y="0"/>
                </a:lnTo>
                <a:close/>
              </a:path>
            </a:pathLst>
          </a:custGeom>
          <a:blipFill>
            <a:blip r:embed="rId20">
              <a:extLst>
                <a:ext uri="{96DAC541-7B7A-43D3-8B79-37D633B846F1}">
                  <asvg:svgBlip xmlns:asvg="http://schemas.microsoft.com/office/drawing/2016/SVG/main" xmlns="" r:embed="rId21"/>
                </a:ext>
              </a:extLst>
            </a:blip>
            <a:stretch>
              <a:fillRect/>
            </a:stretch>
          </a:blipFill>
        </p:spPr>
      </p:sp>
      <p:sp>
        <p:nvSpPr>
          <p:cNvPr id="17" name="Freeform 17"/>
          <p:cNvSpPr/>
          <p:nvPr/>
        </p:nvSpPr>
        <p:spPr>
          <a:xfrm>
            <a:off x="2449845" y="6812376"/>
            <a:ext cx="882982" cy="1018417"/>
          </a:xfrm>
          <a:custGeom>
            <a:avLst/>
            <a:gdLst/>
            <a:ahLst/>
            <a:cxnLst/>
            <a:rect l="l" t="t" r="r" b="b"/>
            <a:pathLst>
              <a:path w="882982" h="1018417">
                <a:moveTo>
                  <a:pt x="0" y="0"/>
                </a:moveTo>
                <a:lnTo>
                  <a:pt x="882983" y="0"/>
                </a:lnTo>
                <a:lnTo>
                  <a:pt x="882983" y="1018418"/>
                </a:lnTo>
                <a:lnTo>
                  <a:pt x="0" y="1018418"/>
                </a:lnTo>
                <a:lnTo>
                  <a:pt x="0" y="0"/>
                </a:lnTo>
                <a:close/>
              </a:path>
            </a:pathLst>
          </a:custGeom>
          <a:blipFill>
            <a:blip r:embed="rId22">
              <a:extLst>
                <a:ext uri="{96DAC541-7B7A-43D3-8B79-37D633B846F1}">
                  <asvg:svgBlip xmlns:asvg="http://schemas.microsoft.com/office/drawing/2016/SVG/main" xmlns="" r:embed="rId23"/>
                </a:ext>
              </a:extLst>
            </a:blip>
            <a:stretch>
              <a:fillRect/>
            </a:stretch>
          </a:blipFill>
        </p:spPr>
      </p:sp>
      <p:sp>
        <p:nvSpPr>
          <p:cNvPr id="18" name="Freeform 18"/>
          <p:cNvSpPr/>
          <p:nvPr/>
        </p:nvSpPr>
        <p:spPr>
          <a:xfrm>
            <a:off x="5929187" y="11325191"/>
            <a:ext cx="710506" cy="1026001"/>
          </a:xfrm>
          <a:custGeom>
            <a:avLst/>
            <a:gdLst/>
            <a:ahLst/>
            <a:cxnLst/>
            <a:rect l="l" t="t" r="r" b="b"/>
            <a:pathLst>
              <a:path w="710506" h="1026001">
                <a:moveTo>
                  <a:pt x="0" y="0"/>
                </a:moveTo>
                <a:lnTo>
                  <a:pt x="710505" y="0"/>
                </a:lnTo>
                <a:lnTo>
                  <a:pt x="710505" y="1026001"/>
                </a:lnTo>
                <a:lnTo>
                  <a:pt x="0" y="1026001"/>
                </a:lnTo>
                <a:lnTo>
                  <a:pt x="0" y="0"/>
                </a:lnTo>
                <a:close/>
              </a:path>
            </a:pathLst>
          </a:custGeom>
          <a:blipFill>
            <a:blip r:embed="rId24">
              <a:extLst>
                <a:ext uri="{96DAC541-7B7A-43D3-8B79-37D633B846F1}">
                  <asvg:svgBlip xmlns:asvg="http://schemas.microsoft.com/office/drawing/2016/SVG/main" xmlns="" r:embed="rId25"/>
                </a:ext>
              </a:extLst>
            </a:blip>
            <a:stretch>
              <a:fillRect/>
            </a:stretch>
          </a:blipFill>
        </p:spPr>
      </p:sp>
      <p:sp>
        <p:nvSpPr>
          <p:cNvPr id="19" name="Freeform 19"/>
          <p:cNvSpPr/>
          <p:nvPr/>
        </p:nvSpPr>
        <p:spPr>
          <a:xfrm>
            <a:off x="8535321" y="2935662"/>
            <a:ext cx="409861" cy="1032043"/>
          </a:xfrm>
          <a:custGeom>
            <a:avLst/>
            <a:gdLst/>
            <a:ahLst/>
            <a:cxnLst/>
            <a:rect l="l" t="t" r="r" b="b"/>
            <a:pathLst>
              <a:path w="409861" h="1032043">
                <a:moveTo>
                  <a:pt x="0" y="0"/>
                </a:moveTo>
                <a:lnTo>
                  <a:pt x="409861" y="0"/>
                </a:lnTo>
                <a:lnTo>
                  <a:pt x="409861" y="1032043"/>
                </a:lnTo>
                <a:lnTo>
                  <a:pt x="0" y="1032043"/>
                </a:lnTo>
                <a:lnTo>
                  <a:pt x="0" y="0"/>
                </a:lnTo>
                <a:close/>
              </a:path>
            </a:pathLst>
          </a:custGeom>
          <a:blipFill>
            <a:blip r:embed="rId26">
              <a:extLst>
                <a:ext uri="{96DAC541-7B7A-43D3-8B79-37D633B846F1}">
                  <asvg:svgBlip xmlns:asvg="http://schemas.microsoft.com/office/drawing/2016/SVG/main" xmlns="" r:embed="rId27"/>
                </a:ext>
              </a:extLst>
            </a:blip>
            <a:stretch>
              <a:fillRect/>
            </a:stretch>
          </a:blipFill>
        </p:spPr>
      </p:sp>
      <p:sp>
        <p:nvSpPr>
          <p:cNvPr id="20" name="TextBox 20"/>
          <p:cNvSpPr txBox="1"/>
          <p:nvPr/>
        </p:nvSpPr>
        <p:spPr>
          <a:xfrm>
            <a:off x="2555272" y="859333"/>
            <a:ext cx="10567614" cy="1134527"/>
          </a:xfrm>
          <a:prstGeom prst="rect">
            <a:avLst/>
          </a:prstGeom>
          <a:solidFill>
            <a:schemeClr val="accent4">
              <a:lumMod val="20000"/>
              <a:lumOff val="80000"/>
            </a:schemeClr>
          </a:solidFill>
          <a:effectLst>
            <a:innerShdw blurRad="114300">
              <a:prstClr val="black"/>
            </a:innerShdw>
          </a:effectLst>
        </p:spPr>
        <p:txBody>
          <a:bodyPr lIns="0" tIns="0" rIns="0" bIns="0" rtlCol="0" anchor="t">
            <a:spAutoFit/>
          </a:bodyPr>
          <a:lstStyle/>
          <a:p>
            <a:pPr algn="ctr">
              <a:lnSpc>
                <a:spcPts val="4215"/>
              </a:lnSpc>
            </a:pPr>
            <a:r>
              <a:rPr lang="en-US" sz="3399" b="1" dirty="0">
                <a:solidFill>
                  <a:srgbClr val="000000"/>
                </a:solidFill>
                <a:latin typeface="Arial Bold"/>
                <a:ea typeface="Arial Bold"/>
                <a:cs typeface="Arial Bold"/>
                <a:sym typeface="Arial Bold"/>
              </a:rPr>
              <a:t>HOW TO INSERT HYPERLINKS INTO A POWERPOINT PRESENTATION</a:t>
            </a:r>
          </a:p>
        </p:txBody>
      </p:sp>
      <p:sp>
        <p:nvSpPr>
          <p:cNvPr id="21" name="TextBox 21"/>
          <p:cNvSpPr txBox="1"/>
          <p:nvPr/>
        </p:nvSpPr>
        <p:spPr>
          <a:xfrm>
            <a:off x="750226" y="8129086"/>
            <a:ext cx="4282035" cy="377825"/>
          </a:xfrm>
          <a:prstGeom prst="rect">
            <a:avLst/>
          </a:prstGeom>
        </p:spPr>
        <p:txBody>
          <a:bodyPr lIns="0" tIns="0" rIns="0" bIns="0" rtlCol="0" anchor="t">
            <a:spAutoFit/>
          </a:bodyPr>
          <a:lstStyle/>
          <a:p>
            <a:pPr algn="ctr">
              <a:lnSpc>
                <a:spcPts val="2799"/>
              </a:lnSpc>
            </a:pPr>
            <a:r>
              <a:rPr lang="en-US" sz="1999" b="1" dirty="0">
                <a:solidFill>
                  <a:srgbClr val="000000"/>
                </a:solidFill>
                <a:latin typeface="Arial Bold"/>
                <a:ea typeface="Arial Bold"/>
                <a:cs typeface="Arial Bold"/>
                <a:sym typeface="Arial Bold"/>
              </a:rPr>
              <a:t>Step 2: Open the Hyperlink Menu:</a:t>
            </a:r>
          </a:p>
        </p:txBody>
      </p:sp>
      <p:sp>
        <p:nvSpPr>
          <p:cNvPr id="22" name="TextBox 22"/>
          <p:cNvSpPr txBox="1"/>
          <p:nvPr/>
        </p:nvSpPr>
        <p:spPr>
          <a:xfrm>
            <a:off x="5627497" y="4071468"/>
            <a:ext cx="4282035" cy="836931"/>
          </a:xfrm>
          <a:prstGeom prst="rect">
            <a:avLst/>
          </a:prstGeom>
        </p:spPr>
        <p:txBody>
          <a:bodyPr lIns="0" tIns="0" rIns="0" bIns="0" rtlCol="0" anchor="t">
            <a:spAutoFit/>
          </a:bodyPr>
          <a:lstStyle/>
          <a:p>
            <a:pPr algn="ctr">
              <a:lnSpc>
                <a:spcPts val="3219"/>
              </a:lnSpc>
            </a:pPr>
            <a:r>
              <a:rPr lang="en-US" sz="2299" b="1" dirty="0">
                <a:solidFill>
                  <a:srgbClr val="000000"/>
                </a:solidFill>
                <a:latin typeface="Arial Bold"/>
                <a:ea typeface="Arial Bold"/>
                <a:cs typeface="Arial Bold"/>
                <a:sym typeface="Arial Bold"/>
              </a:rPr>
              <a:t>Step 1: Select the Text or Object:</a:t>
            </a:r>
          </a:p>
        </p:txBody>
      </p:sp>
      <p:sp>
        <p:nvSpPr>
          <p:cNvPr id="23" name="TextBox 23"/>
          <p:cNvSpPr txBox="1"/>
          <p:nvPr/>
        </p:nvSpPr>
        <p:spPr>
          <a:xfrm>
            <a:off x="5497688" y="4787794"/>
            <a:ext cx="4282035" cy="3534925"/>
          </a:xfrm>
          <a:prstGeom prst="rect">
            <a:avLst/>
          </a:prstGeom>
        </p:spPr>
        <p:txBody>
          <a:bodyPr lIns="0" tIns="0" rIns="0" bIns="0" rtlCol="0" anchor="t">
            <a:spAutoFit/>
          </a:bodyPr>
          <a:lstStyle/>
          <a:p>
            <a:pPr marL="475998" lvl="1" indent="-237999" algn="just">
              <a:lnSpc>
                <a:spcPts val="3086"/>
              </a:lnSpc>
              <a:buFont typeface="Arial"/>
              <a:buChar char="•"/>
            </a:pPr>
            <a:r>
              <a:rPr lang="en-US" sz="2204" dirty="0">
                <a:solidFill>
                  <a:srgbClr val="000000"/>
                </a:solidFill>
                <a:latin typeface="Arial"/>
                <a:ea typeface="Arial"/>
                <a:cs typeface="Arial"/>
                <a:sym typeface="Arial"/>
              </a:rPr>
              <a:t>Choose what you would like to make an active hyperlink, it could be text, image, shape or button.  </a:t>
            </a:r>
          </a:p>
          <a:p>
            <a:pPr marL="475998" lvl="1" indent="-237999" algn="just">
              <a:lnSpc>
                <a:spcPts val="3086"/>
              </a:lnSpc>
              <a:buFont typeface="Arial"/>
              <a:buChar char="•"/>
            </a:pPr>
            <a:r>
              <a:rPr lang="en-US" sz="2204" dirty="0">
                <a:solidFill>
                  <a:srgbClr val="000000"/>
                </a:solidFill>
                <a:latin typeface="Arial"/>
                <a:ea typeface="Arial"/>
                <a:cs typeface="Arial"/>
                <a:sym typeface="Arial"/>
              </a:rPr>
              <a:t>Right click it and choose the option to add it to your presentation - click it to insert it on whatever slide you are in. </a:t>
            </a:r>
          </a:p>
          <a:p>
            <a:pPr algn="just">
              <a:lnSpc>
                <a:spcPts val="3086"/>
              </a:lnSpc>
            </a:pPr>
            <a:endParaRPr lang="en-US" sz="2204" dirty="0">
              <a:solidFill>
                <a:srgbClr val="000000"/>
              </a:solidFill>
              <a:latin typeface="Arial"/>
              <a:ea typeface="Arial"/>
              <a:cs typeface="Arial"/>
              <a:sym typeface="Arial"/>
            </a:endParaRPr>
          </a:p>
        </p:txBody>
      </p:sp>
      <p:sp>
        <p:nvSpPr>
          <p:cNvPr id="24" name="TextBox 24"/>
          <p:cNvSpPr txBox="1"/>
          <p:nvPr/>
        </p:nvSpPr>
        <p:spPr>
          <a:xfrm>
            <a:off x="402397" y="8610291"/>
            <a:ext cx="4282035" cy="3144400"/>
          </a:xfrm>
          <a:prstGeom prst="rect">
            <a:avLst/>
          </a:prstGeom>
        </p:spPr>
        <p:txBody>
          <a:bodyPr lIns="0" tIns="0" rIns="0" bIns="0" rtlCol="0" anchor="t">
            <a:spAutoFit/>
          </a:bodyPr>
          <a:lstStyle/>
          <a:p>
            <a:pPr marL="475998" lvl="1" indent="-237999" algn="just">
              <a:lnSpc>
                <a:spcPts val="3086"/>
              </a:lnSpc>
              <a:buFont typeface="Arial"/>
              <a:buChar char="•"/>
            </a:pPr>
            <a:r>
              <a:rPr lang="en-US" sz="2204" dirty="0">
                <a:solidFill>
                  <a:srgbClr val="000000"/>
                </a:solidFill>
                <a:latin typeface="Arial"/>
                <a:ea typeface="Arial"/>
                <a:cs typeface="Arial"/>
                <a:sym typeface="Arial"/>
              </a:rPr>
              <a:t>Touch the right mouse button on the item selected then select the options that say “Link” or “Hyperlink”.  </a:t>
            </a:r>
          </a:p>
          <a:p>
            <a:pPr marL="475998" lvl="1" indent="-237999" algn="just">
              <a:lnSpc>
                <a:spcPts val="3086"/>
              </a:lnSpc>
              <a:buFont typeface="Arial"/>
              <a:buChar char="•"/>
            </a:pPr>
            <a:r>
              <a:rPr lang="en-US" sz="2204" dirty="0">
                <a:solidFill>
                  <a:srgbClr val="000000"/>
                </a:solidFill>
                <a:latin typeface="Arial"/>
                <a:ea typeface="Arial"/>
                <a:cs typeface="Arial"/>
                <a:sym typeface="Arial"/>
              </a:rPr>
              <a:t>Alternatively, you can go to the Insert button in the upper toolbar and select “Link”.</a:t>
            </a:r>
          </a:p>
          <a:p>
            <a:pPr algn="just">
              <a:lnSpc>
                <a:spcPts val="3086"/>
              </a:lnSpc>
            </a:pPr>
            <a:endParaRPr lang="en-US" sz="2204" dirty="0">
              <a:solidFill>
                <a:srgbClr val="000000"/>
              </a:solidFill>
              <a:latin typeface="Arial"/>
              <a:ea typeface="Arial"/>
              <a:cs typeface="Arial"/>
              <a:sym typeface="Arial"/>
            </a:endParaRPr>
          </a:p>
        </p:txBody>
      </p:sp>
      <p:sp>
        <p:nvSpPr>
          <p:cNvPr id="25" name="TextBox 25"/>
          <p:cNvSpPr txBox="1"/>
          <p:nvPr/>
        </p:nvSpPr>
        <p:spPr>
          <a:xfrm>
            <a:off x="9348200" y="9344443"/>
            <a:ext cx="4282035" cy="694690"/>
          </a:xfrm>
          <a:prstGeom prst="rect">
            <a:avLst/>
          </a:prstGeom>
        </p:spPr>
        <p:txBody>
          <a:bodyPr lIns="0" tIns="0" rIns="0" bIns="0" rtlCol="0" anchor="t">
            <a:spAutoFit/>
          </a:bodyPr>
          <a:lstStyle/>
          <a:p>
            <a:pPr algn="ctr">
              <a:lnSpc>
                <a:spcPts val="2659"/>
              </a:lnSpc>
            </a:pPr>
            <a:r>
              <a:rPr lang="en-US" sz="1899" b="1">
                <a:solidFill>
                  <a:srgbClr val="000000"/>
                </a:solidFill>
                <a:latin typeface="Arial Bold"/>
                <a:ea typeface="Arial Bold"/>
                <a:cs typeface="Arial Bold"/>
                <a:sym typeface="Arial Bold"/>
              </a:rPr>
              <a:t>Step 3: Choose Your Link Destination:</a:t>
            </a:r>
          </a:p>
        </p:txBody>
      </p:sp>
      <p:sp>
        <p:nvSpPr>
          <p:cNvPr id="26" name="TextBox 26"/>
          <p:cNvSpPr txBox="1"/>
          <p:nvPr/>
        </p:nvSpPr>
        <p:spPr>
          <a:xfrm>
            <a:off x="9271954" y="10153434"/>
            <a:ext cx="4916936" cy="4308872"/>
          </a:xfrm>
          <a:prstGeom prst="rect">
            <a:avLst/>
          </a:prstGeom>
        </p:spPr>
        <p:txBody>
          <a:bodyPr wrap="square" lIns="0" tIns="0" rIns="0" bIns="0" rtlCol="0" anchor="t">
            <a:spAutoFit/>
          </a:bodyPr>
          <a:lstStyle/>
          <a:p>
            <a:pPr algn="just">
              <a:lnSpc>
                <a:spcPts val="2806"/>
              </a:lnSpc>
            </a:pPr>
            <a:r>
              <a:rPr lang="en-US" sz="2004" dirty="0">
                <a:solidFill>
                  <a:srgbClr val="000000"/>
                </a:solidFill>
                <a:latin typeface="Arial"/>
                <a:ea typeface="Arial"/>
                <a:cs typeface="Arial"/>
                <a:sym typeface="Arial"/>
              </a:rPr>
              <a:t>You can link to various destinations, such as:  </a:t>
            </a:r>
          </a:p>
          <a:p>
            <a:pPr marL="432819" lvl="1" indent="-216410" algn="just">
              <a:lnSpc>
                <a:spcPts val="2806"/>
              </a:lnSpc>
              <a:buFont typeface="Arial"/>
              <a:buChar char="•"/>
            </a:pPr>
            <a:r>
              <a:rPr lang="en-US" sz="2004" dirty="0">
                <a:solidFill>
                  <a:srgbClr val="000000"/>
                </a:solidFill>
                <a:latin typeface="Arial"/>
                <a:ea typeface="Arial"/>
                <a:cs typeface="Arial"/>
                <a:sym typeface="Arial"/>
              </a:rPr>
              <a:t>Another Slide: To choose a place in this document, select the option by clicking on the particular slide.  </a:t>
            </a:r>
          </a:p>
          <a:p>
            <a:pPr marL="432819" lvl="1" indent="-216410" algn="just">
              <a:lnSpc>
                <a:spcPts val="2806"/>
              </a:lnSpc>
              <a:buFont typeface="Arial"/>
              <a:buChar char="•"/>
            </a:pPr>
            <a:r>
              <a:rPr lang="en-US" sz="2004" dirty="0">
                <a:solidFill>
                  <a:srgbClr val="000000"/>
                </a:solidFill>
                <a:latin typeface="Arial"/>
                <a:ea typeface="Arial"/>
                <a:cs typeface="Arial"/>
                <a:sym typeface="Arial"/>
              </a:rPr>
              <a:t>A Website: Copy the desired link and paste it in the “Address” bar.  </a:t>
            </a:r>
          </a:p>
          <a:p>
            <a:pPr marL="432819" lvl="1" indent="-216410" algn="just">
              <a:lnSpc>
                <a:spcPts val="2806"/>
              </a:lnSpc>
              <a:buFont typeface="Arial"/>
              <a:buChar char="•"/>
            </a:pPr>
            <a:r>
              <a:rPr lang="en-US" sz="2004" dirty="0">
                <a:solidFill>
                  <a:srgbClr val="000000"/>
                </a:solidFill>
                <a:latin typeface="Arial"/>
                <a:ea typeface="Arial"/>
                <a:cs typeface="Arial"/>
                <a:sym typeface="Arial"/>
              </a:rPr>
              <a:t>A File or Document: Here choose “Existing File or Web Page” and navigate to find the file.  </a:t>
            </a:r>
          </a:p>
          <a:p>
            <a:pPr algn="just">
              <a:lnSpc>
                <a:spcPts val="2806"/>
              </a:lnSpc>
            </a:pPr>
            <a:r>
              <a:rPr lang="en-US" sz="2004" dirty="0">
                <a:solidFill>
                  <a:srgbClr val="000000"/>
                </a:solidFill>
                <a:latin typeface="Arial"/>
                <a:ea typeface="Arial"/>
                <a:cs typeface="Arial"/>
                <a:sym typeface="Arial"/>
              </a:rPr>
              <a:t> Email Address: Include “Email Address” and input the recipient's email. </a:t>
            </a:r>
          </a:p>
        </p:txBody>
      </p:sp>
      <p:sp>
        <p:nvSpPr>
          <p:cNvPr id="27" name="TextBox 27"/>
          <p:cNvSpPr txBox="1"/>
          <p:nvPr/>
        </p:nvSpPr>
        <p:spPr>
          <a:xfrm>
            <a:off x="3768459" y="13421544"/>
            <a:ext cx="4282035" cy="427755"/>
          </a:xfrm>
          <a:prstGeom prst="rect">
            <a:avLst/>
          </a:prstGeom>
        </p:spPr>
        <p:txBody>
          <a:bodyPr lIns="0" tIns="0" rIns="0" bIns="0" rtlCol="0" anchor="t">
            <a:spAutoFit/>
          </a:bodyPr>
          <a:lstStyle/>
          <a:p>
            <a:pPr algn="ctr">
              <a:lnSpc>
                <a:spcPts val="3197"/>
              </a:lnSpc>
            </a:pPr>
            <a:r>
              <a:rPr lang="en-US" sz="2284" b="1">
                <a:solidFill>
                  <a:srgbClr val="000000"/>
                </a:solidFill>
                <a:latin typeface="Arial Bold"/>
                <a:ea typeface="Arial Bold"/>
                <a:cs typeface="Arial Bold"/>
                <a:sym typeface="Arial Bold"/>
              </a:rPr>
              <a:t>Step 4: Test Your Hyperlink:</a:t>
            </a:r>
          </a:p>
        </p:txBody>
      </p:sp>
      <p:sp>
        <p:nvSpPr>
          <p:cNvPr id="28" name="TextBox 28"/>
          <p:cNvSpPr txBox="1"/>
          <p:nvPr/>
        </p:nvSpPr>
        <p:spPr>
          <a:xfrm>
            <a:off x="3778431" y="14266566"/>
            <a:ext cx="4282035" cy="2363350"/>
          </a:xfrm>
          <a:prstGeom prst="rect">
            <a:avLst/>
          </a:prstGeom>
        </p:spPr>
        <p:txBody>
          <a:bodyPr lIns="0" tIns="0" rIns="0" bIns="0" rtlCol="0" anchor="t">
            <a:spAutoFit/>
          </a:bodyPr>
          <a:lstStyle/>
          <a:p>
            <a:pPr marL="475998" lvl="1" indent="-237999" algn="just">
              <a:lnSpc>
                <a:spcPts val="3086"/>
              </a:lnSpc>
              <a:buFont typeface="Arial"/>
              <a:buChar char="•"/>
            </a:pPr>
            <a:r>
              <a:rPr lang="en-US" sz="2204" dirty="0">
                <a:solidFill>
                  <a:srgbClr val="000000"/>
                </a:solidFill>
                <a:latin typeface="Arial"/>
                <a:ea typeface="Arial"/>
                <a:cs typeface="Arial"/>
                <a:sym typeface="Arial"/>
              </a:rPr>
              <a:t>To open the slide show simply, tap F5 or go to Slide Show on the toolbar.  </a:t>
            </a:r>
          </a:p>
          <a:p>
            <a:pPr marL="475998" lvl="1" indent="-237999" algn="just">
              <a:lnSpc>
                <a:spcPts val="3086"/>
              </a:lnSpc>
              <a:buFont typeface="Arial"/>
              <a:buChar char="•"/>
            </a:pPr>
            <a:r>
              <a:rPr lang="en-US" sz="2204" dirty="0">
                <a:solidFill>
                  <a:srgbClr val="000000"/>
                </a:solidFill>
                <a:latin typeface="Arial"/>
                <a:ea typeface="Arial"/>
                <a:cs typeface="Arial"/>
                <a:sym typeface="Arial"/>
              </a:rPr>
              <a:t>Click on the hyperlink to make sure it goes to the right link. </a:t>
            </a:r>
          </a:p>
          <a:p>
            <a:pPr algn="just">
              <a:lnSpc>
                <a:spcPts val="3086"/>
              </a:lnSpc>
            </a:pPr>
            <a:endParaRPr lang="en-US" sz="2204" dirty="0">
              <a:solidFill>
                <a:srgbClr val="000000"/>
              </a:solidFill>
              <a:latin typeface="Arial"/>
              <a:ea typeface="Arial"/>
              <a:cs typeface="Arial"/>
              <a:sym typeface="Arial"/>
            </a:endParaRPr>
          </a:p>
        </p:txBody>
      </p:sp>
      <p:sp>
        <p:nvSpPr>
          <p:cNvPr id="29" name="TextBox 29"/>
          <p:cNvSpPr txBox="1"/>
          <p:nvPr/>
        </p:nvSpPr>
        <p:spPr>
          <a:xfrm>
            <a:off x="9271954" y="16127811"/>
            <a:ext cx="4282035" cy="453790"/>
          </a:xfrm>
          <a:prstGeom prst="rect">
            <a:avLst/>
          </a:prstGeom>
        </p:spPr>
        <p:txBody>
          <a:bodyPr lIns="0" tIns="0" rIns="0" bIns="0" rtlCol="0" anchor="t">
            <a:spAutoFit/>
          </a:bodyPr>
          <a:lstStyle/>
          <a:p>
            <a:pPr algn="ctr">
              <a:lnSpc>
                <a:spcPts val="3337"/>
              </a:lnSpc>
            </a:pPr>
            <a:r>
              <a:rPr lang="en-US" sz="2384" b="1">
                <a:solidFill>
                  <a:srgbClr val="000000"/>
                </a:solidFill>
                <a:latin typeface="Arial Bold"/>
                <a:ea typeface="Arial Bold"/>
                <a:cs typeface="Arial Bold"/>
                <a:sym typeface="Arial Bold"/>
              </a:rPr>
              <a:t> Tips for Effective Hyperlinks:</a:t>
            </a:r>
          </a:p>
        </p:txBody>
      </p:sp>
      <p:sp>
        <p:nvSpPr>
          <p:cNvPr id="30" name="TextBox 30"/>
          <p:cNvSpPr txBox="1"/>
          <p:nvPr/>
        </p:nvSpPr>
        <p:spPr>
          <a:xfrm>
            <a:off x="8740252" y="16638752"/>
            <a:ext cx="5031983" cy="4315975"/>
          </a:xfrm>
          <a:prstGeom prst="rect">
            <a:avLst/>
          </a:prstGeom>
        </p:spPr>
        <p:txBody>
          <a:bodyPr lIns="0" tIns="0" rIns="0" bIns="0" rtlCol="0" anchor="t">
            <a:spAutoFit/>
          </a:bodyPr>
          <a:lstStyle/>
          <a:p>
            <a:pPr marL="475998" lvl="1" indent="-237999" algn="just">
              <a:lnSpc>
                <a:spcPts val="3086"/>
              </a:lnSpc>
              <a:buFont typeface="Arial"/>
              <a:buChar char="•"/>
            </a:pPr>
            <a:r>
              <a:rPr lang="en-US" sz="2204" dirty="0">
                <a:solidFill>
                  <a:srgbClr val="000000"/>
                </a:solidFill>
                <a:latin typeface="Arial"/>
                <a:ea typeface="Arial"/>
                <a:cs typeface="Arial"/>
                <a:sym typeface="Arial"/>
              </a:rPr>
              <a:t>Keep hyperlinks’ labels descriptive and avoid using phrases like “click here,” or “Read more information here use” use the label ‘View More Details’.  </a:t>
            </a:r>
          </a:p>
          <a:p>
            <a:pPr marL="475998" lvl="1" indent="-237999" algn="just">
              <a:lnSpc>
                <a:spcPts val="3086"/>
              </a:lnSpc>
              <a:buFont typeface="Arial"/>
              <a:buChar char="•"/>
            </a:pPr>
            <a:r>
              <a:rPr lang="en-US" sz="2204" dirty="0">
                <a:solidFill>
                  <a:srgbClr val="000000"/>
                </a:solidFill>
                <a:latin typeface="Arial"/>
                <a:ea typeface="Arial"/>
                <a:cs typeface="Arial"/>
                <a:sym typeface="Arial"/>
              </a:rPr>
              <a:t>Make certain all links work before the presentation.  </a:t>
            </a:r>
          </a:p>
          <a:p>
            <a:pPr marL="475998" lvl="1" indent="-237999" algn="just">
              <a:lnSpc>
                <a:spcPts val="3086"/>
              </a:lnSpc>
              <a:buFont typeface="Arial"/>
              <a:buChar char="•"/>
            </a:pPr>
            <a:r>
              <a:rPr lang="en-US" sz="2204" dirty="0">
                <a:solidFill>
                  <a:srgbClr val="000000"/>
                </a:solidFill>
                <a:latin typeface="Arial"/>
                <a:ea typeface="Arial"/>
                <a:cs typeface="Arial"/>
                <a:sym typeface="Arial"/>
              </a:rPr>
              <a:t>When writing, always ensure you use a preferential format such as underlining or bolding the links</a:t>
            </a:r>
          </a:p>
          <a:p>
            <a:pPr algn="just">
              <a:lnSpc>
                <a:spcPts val="3086"/>
              </a:lnSpc>
            </a:pPr>
            <a:endParaRPr lang="en-US" sz="2204" dirty="0">
              <a:solidFill>
                <a:srgbClr val="000000"/>
              </a:solidFill>
              <a:latin typeface="Arial"/>
              <a:ea typeface="Arial"/>
              <a:cs typeface="Arial"/>
              <a:sym typeface="Arial"/>
            </a:endParaRPr>
          </a:p>
        </p:txBody>
      </p:sp>
      <p:sp>
        <p:nvSpPr>
          <p:cNvPr id="31" name="Freeform 31"/>
          <p:cNvSpPr/>
          <p:nvPr/>
        </p:nvSpPr>
        <p:spPr>
          <a:xfrm>
            <a:off x="650468" y="2339762"/>
            <a:ext cx="4481737" cy="4481737"/>
          </a:xfrm>
          <a:custGeom>
            <a:avLst/>
            <a:gdLst/>
            <a:ahLst/>
            <a:cxnLst/>
            <a:rect l="l" t="t" r="r" b="b"/>
            <a:pathLst>
              <a:path w="4481737" h="4481737">
                <a:moveTo>
                  <a:pt x="0" y="0"/>
                </a:moveTo>
                <a:lnTo>
                  <a:pt x="4481737" y="0"/>
                </a:lnTo>
                <a:lnTo>
                  <a:pt x="4481737" y="4481736"/>
                </a:lnTo>
                <a:lnTo>
                  <a:pt x="0" y="4481736"/>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32" name="TextBox 32"/>
          <p:cNvSpPr txBox="1"/>
          <p:nvPr/>
        </p:nvSpPr>
        <p:spPr>
          <a:xfrm>
            <a:off x="1382975" y="2830887"/>
            <a:ext cx="3179502" cy="3500958"/>
          </a:xfrm>
          <a:prstGeom prst="rect">
            <a:avLst/>
          </a:prstGeom>
        </p:spPr>
        <p:txBody>
          <a:bodyPr lIns="0" tIns="0" rIns="0" bIns="0" rtlCol="0" anchor="t">
            <a:spAutoFit/>
          </a:bodyPr>
          <a:lstStyle/>
          <a:p>
            <a:pPr algn="just">
              <a:lnSpc>
                <a:spcPts val="3299"/>
              </a:lnSpc>
            </a:pPr>
            <a:r>
              <a:rPr lang="en-US" sz="2400" b="1" dirty="0">
                <a:solidFill>
                  <a:srgbClr val="000000"/>
                </a:solidFill>
                <a:latin typeface="Arial Bold"/>
                <a:ea typeface="Arial Bold"/>
                <a:cs typeface="Arial Bold"/>
                <a:sym typeface="Arial Bold"/>
              </a:rPr>
              <a:t>Introduction</a:t>
            </a:r>
            <a:r>
              <a:rPr lang="en-US" sz="2199" b="1" dirty="0">
                <a:solidFill>
                  <a:srgbClr val="000000"/>
                </a:solidFill>
                <a:latin typeface="Arial Bold"/>
                <a:ea typeface="Arial Bold"/>
                <a:cs typeface="Arial Bold"/>
                <a:sym typeface="Arial Bold"/>
              </a:rPr>
              <a:t> </a:t>
            </a:r>
          </a:p>
          <a:p>
            <a:pPr algn="just">
              <a:lnSpc>
                <a:spcPts val="2399"/>
              </a:lnSpc>
            </a:pPr>
            <a:r>
              <a:rPr lang="en-US" sz="1599" dirty="0">
                <a:solidFill>
                  <a:srgbClr val="000000"/>
                </a:solidFill>
                <a:latin typeface="Arial"/>
                <a:ea typeface="Arial"/>
                <a:cs typeface="Arial"/>
                <a:sym typeface="Arial"/>
              </a:rPr>
              <a:t>The incorporation of hyperlink in PowerPoint is effective in enhancing the interactivity connecting with the audience and streamlining navigation and guides the audience to other relevant information. These following steps are essential to insert hyperlinks effectively: </a:t>
            </a:r>
          </a:p>
          <a:p>
            <a:pPr algn="just">
              <a:lnSpc>
                <a:spcPts val="2399"/>
              </a:lnSpc>
            </a:pPr>
            <a:endParaRPr lang="en-US" sz="1599" dirty="0">
              <a:solidFill>
                <a:srgbClr val="000000"/>
              </a:solidFill>
              <a:latin typeface="Arial"/>
              <a:ea typeface="Arial"/>
              <a:cs typeface="Arial"/>
              <a:sym typeface="Arial"/>
            </a:endParaRPr>
          </a:p>
        </p:txBody>
      </p:sp>
      <p:sp>
        <p:nvSpPr>
          <p:cNvPr id="33" name="Freeform 33"/>
          <p:cNvSpPr/>
          <p:nvPr/>
        </p:nvSpPr>
        <p:spPr>
          <a:xfrm>
            <a:off x="15623" y="16223061"/>
            <a:ext cx="4978559" cy="4978559"/>
          </a:xfrm>
          <a:custGeom>
            <a:avLst/>
            <a:gdLst/>
            <a:ahLst/>
            <a:cxnLst/>
            <a:rect l="l" t="t" r="r" b="b"/>
            <a:pathLst>
              <a:path w="4978559" h="4978559">
                <a:moveTo>
                  <a:pt x="0" y="0"/>
                </a:moveTo>
                <a:lnTo>
                  <a:pt x="4978559" y="0"/>
                </a:lnTo>
                <a:lnTo>
                  <a:pt x="4978559" y="4978559"/>
                </a:lnTo>
                <a:lnTo>
                  <a:pt x="0" y="4978559"/>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34" name="TextBox 34"/>
          <p:cNvSpPr txBox="1"/>
          <p:nvPr/>
        </p:nvSpPr>
        <p:spPr>
          <a:xfrm>
            <a:off x="363885" y="17293413"/>
            <a:ext cx="4282035" cy="2861825"/>
          </a:xfrm>
          <a:prstGeom prst="rect">
            <a:avLst/>
          </a:prstGeom>
        </p:spPr>
        <p:txBody>
          <a:bodyPr lIns="0" tIns="0" rIns="0" bIns="0" rtlCol="0" anchor="t">
            <a:spAutoFit/>
          </a:bodyPr>
          <a:lstStyle/>
          <a:p>
            <a:pPr algn="ctr">
              <a:lnSpc>
                <a:spcPts val="3786"/>
              </a:lnSpc>
            </a:pPr>
            <a:r>
              <a:rPr lang="en-US" sz="2704" b="1" dirty="0">
                <a:solidFill>
                  <a:srgbClr val="000000"/>
                </a:solidFill>
                <a:latin typeface="Arial Bold"/>
                <a:ea typeface="Arial Bold"/>
                <a:cs typeface="Arial Bold"/>
                <a:sym typeface="Arial Bold"/>
              </a:rPr>
              <a:t>Conclusion</a:t>
            </a:r>
          </a:p>
          <a:p>
            <a:pPr algn="just">
              <a:lnSpc>
                <a:spcPts val="3086"/>
              </a:lnSpc>
            </a:pPr>
            <a:r>
              <a:rPr lang="en-US" sz="2204" dirty="0">
                <a:solidFill>
                  <a:srgbClr val="000000"/>
                </a:solidFill>
                <a:latin typeface="Arial"/>
                <a:ea typeface="Arial"/>
                <a:cs typeface="Arial"/>
                <a:sym typeface="Arial"/>
              </a:rPr>
              <a:t>The hyperlinks are one of the most important and simple tools that help make amazing presentations more engaging and attractive.</a:t>
            </a:r>
          </a:p>
          <a:p>
            <a:pPr algn="just">
              <a:lnSpc>
                <a:spcPts val="3086"/>
              </a:lnSpc>
            </a:pPr>
            <a:endParaRPr lang="en-US" sz="2204" dirty="0">
              <a:solidFill>
                <a:srgbClr val="000000"/>
              </a:solidFill>
              <a:latin typeface="Arial"/>
              <a:ea typeface="Arial"/>
              <a:cs typeface="Arial"/>
              <a:sym typeface="Arial"/>
            </a:endParaRPr>
          </a:p>
        </p:txBody>
      </p:sp>
      <p:pic>
        <p:nvPicPr>
          <p:cNvPr id="35" name="Picture 34"/>
          <p:cNvPicPr>
            <a:picLocks noChangeAspect="1"/>
          </p:cNvPicPr>
          <p:nvPr/>
        </p:nvPicPr>
        <p:blipFill>
          <a:blip r:embed="rId28"/>
          <a:stretch>
            <a:fillRect/>
          </a:stretch>
        </p:blipFill>
        <p:spPr>
          <a:xfrm>
            <a:off x="10206280" y="4768877"/>
            <a:ext cx="4776541" cy="2707869"/>
          </a:xfrm>
          <a:prstGeom prst="rect">
            <a:avLst/>
          </a:prstGeom>
          <a:effectLst>
            <a:innerShdw blurRad="114300">
              <a:prstClr val="black"/>
            </a:innerShdw>
          </a:effectLst>
        </p:spPr>
      </p:pic>
      <p:pic>
        <p:nvPicPr>
          <p:cNvPr id="36" name="Picture 35"/>
          <p:cNvPicPr>
            <a:picLocks noChangeAspect="1"/>
          </p:cNvPicPr>
          <p:nvPr/>
        </p:nvPicPr>
        <p:blipFill>
          <a:blip r:embed="rId29"/>
          <a:stretch>
            <a:fillRect/>
          </a:stretch>
        </p:blipFill>
        <p:spPr>
          <a:xfrm>
            <a:off x="5215042" y="8767433"/>
            <a:ext cx="4056911" cy="2305513"/>
          </a:xfrm>
          <a:prstGeom prst="rect">
            <a:avLst/>
          </a:prstGeom>
          <a:effectLst>
            <a:innerShdw blurRad="114300">
              <a:prstClr val="black"/>
            </a:innerShdw>
          </a:effectLst>
        </p:spPr>
      </p:pic>
      <p:pic>
        <p:nvPicPr>
          <p:cNvPr id="37" name="Picture 36"/>
          <p:cNvPicPr>
            <a:picLocks noChangeAspect="1"/>
          </p:cNvPicPr>
          <p:nvPr/>
        </p:nvPicPr>
        <p:blipFill>
          <a:blip r:embed="rId30"/>
          <a:stretch>
            <a:fillRect/>
          </a:stretch>
        </p:blipFill>
        <p:spPr>
          <a:xfrm>
            <a:off x="40885" y="12152036"/>
            <a:ext cx="3372321" cy="3734321"/>
          </a:xfrm>
          <a:prstGeom prst="rect">
            <a:avLst/>
          </a:prstGeom>
          <a:effectLst>
            <a:innerShdw blurRad="114300">
              <a:prstClr val="black"/>
            </a:innerShdw>
          </a:effectLst>
        </p:spPr>
      </p:pic>
      <p:pic>
        <p:nvPicPr>
          <p:cNvPr id="39" name="Picture 38"/>
          <p:cNvPicPr>
            <a:picLocks noChangeAspect="1"/>
          </p:cNvPicPr>
          <p:nvPr/>
        </p:nvPicPr>
        <p:blipFill>
          <a:blip r:embed="rId31"/>
          <a:stretch>
            <a:fillRect/>
          </a:stretch>
        </p:blipFill>
        <p:spPr>
          <a:xfrm>
            <a:off x="5067121" y="17619955"/>
            <a:ext cx="3315163" cy="3512036"/>
          </a:xfrm>
          <a:prstGeom prst="rect">
            <a:avLst/>
          </a:prstGeom>
          <a:effectLst>
            <a:innerShdw blurRad="114300">
              <a:prstClr val="black"/>
            </a:innerShdw>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367</Words>
  <Application>Microsoft Office PowerPoint</Application>
  <PresentationFormat>Custom</PresentationFormat>
  <Paragraphs>24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 Bold</vt:lpstr>
      <vt:lpstr>Calibri</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Purple and Green Wealth Milestones Infographic Poster</dc:title>
  <cp:lastModifiedBy>Windows User</cp:lastModifiedBy>
  <cp:revision>4</cp:revision>
  <dcterms:created xsi:type="dcterms:W3CDTF">2006-08-16T00:00:00Z</dcterms:created>
  <dcterms:modified xsi:type="dcterms:W3CDTF">2024-11-16T16:26:44Z</dcterms:modified>
  <dc:identifier>DAGWp63k90E</dc:identifier>
</cp:coreProperties>
</file>