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648" autoAdjust="0"/>
  </p:normalViewPr>
  <p:slideViewPr>
    <p:cSldViewPr snapToGrid="0" showGuides="1">
      <p:cViewPr varScale="1">
        <p:scale>
          <a:sx n="51" d="100"/>
          <a:sy n="51" d="100"/>
        </p:scale>
        <p:origin x="1256"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992924-47D1-4BEC-8BF8-D94AE5865F4C}" type="doc">
      <dgm:prSet loTypeId="urn:microsoft.com/office/officeart/2005/8/layout/matrix2" loCatId="matrix" qsTypeId="urn:microsoft.com/office/officeart/2005/8/quickstyle/simple1" qsCatId="simple" csTypeId="urn:microsoft.com/office/officeart/2005/8/colors/accent1_2" csCatId="accent1" phldr="1"/>
      <dgm:spPr/>
      <dgm:t>
        <a:bodyPr/>
        <a:lstStyle/>
        <a:p>
          <a:endParaRPr lang="en-US"/>
        </a:p>
      </dgm:t>
    </dgm:pt>
    <dgm:pt modelId="{421AA25F-2104-4923-8EC3-6B51CC85D9A1}">
      <dgm:prSet phldrT="[Text]" custT="1"/>
      <dgm:spPr/>
      <dgm:t>
        <a:bodyPr/>
        <a:lstStyle/>
        <a:p>
          <a:r>
            <a:rPr lang="en-US" sz="2000" dirty="0">
              <a:latin typeface="Abadi" panose="020B0604020104020204" pitchFamily="34" charset="0"/>
            </a:rPr>
            <a:t>Building identity by social priority </a:t>
          </a:r>
        </a:p>
      </dgm:t>
    </dgm:pt>
    <dgm:pt modelId="{24D1F7E0-1771-4585-B8B2-B92B127C32BC}" type="parTrans" cxnId="{9839BC98-5C02-4B17-A29A-CF5D283C7A4D}">
      <dgm:prSet/>
      <dgm:spPr/>
      <dgm:t>
        <a:bodyPr/>
        <a:lstStyle/>
        <a:p>
          <a:endParaRPr lang="en-US"/>
        </a:p>
      </dgm:t>
    </dgm:pt>
    <dgm:pt modelId="{CBE24A4B-8C98-44D9-88A3-02A0B3EE11A1}" type="sibTrans" cxnId="{9839BC98-5C02-4B17-A29A-CF5D283C7A4D}">
      <dgm:prSet/>
      <dgm:spPr/>
      <dgm:t>
        <a:bodyPr/>
        <a:lstStyle/>
        <a:p>
          <a:endParaRPr lang="en-US"/>
        </a:p>
      </dgm:t>
    </dgm:pt>
    <dgm:pt modelId="{1F475A85-0196-4F17-97A5-56E1925B82DB}">
      <dgm:prSet phldrT="[Text]" custT="1"/>
      <dgm:spPr/>
      <dgm:t>
        <a:bodyPr/>
        <a:lstStyle/>
        <a:p>
          <a:r>
            <a:rPr lang="en-US" sz="2000" dirty="0">
              <a:latin typeface="Abadi" panose="020B0604020104020204" pitchFamily="34" charset="0"/>
            </a:rPr>
            <a:t>Sequence of self-development </a:t>
          </a:r>
        </a:p>
      </dgm:t>
    </dgm:pt>
    <dgm:pt modelId="{9CB4D90F-15A1-4DC5-99CE-909C76637FC6}" type="parTrans" cxnId="{0E5F8BD8-E203-4F7D-A2C1-FB10CC4751BE}">
      <dgm:prSet/>
      <dgm:spPr/>
      <dgm:t>
        <a:bodyPr/>
        <a:lstStyle/>
        <a:p>
          <a:endParaRPr lang="en-US"/>
        </a:p>
      </dgm:t>
    </dgm:pt>
    <dgm:pt modelId="{7C640F36-B25F-419C-AF77-8A1B3BC9A89B}" type="sibTrans" cxnId="{0E5F8BD8-E203-4F7D-A2C1-FB10CC4751BE}">
      <dgm:prSet/>
      <dgm:spPr/>
      <dgm:t>
        <a:bodyPr/>
        <a:lstStyle/>
        <a:p>
          <a:endParaRPr lang="en-US"/>
        </a:p>
      </dgm:t>
    </dgm:pt>
    <dgm:pt modelId="{6C0B1923-C536-4A9F-B5AF-43A0D72FAA48}">
      <dgm:prSet phldrT="[Text]" custT="1"/>
      <dgm:spPr/>
      <dgm:t>
        <a:bodyPr/>
        <a:lstStyle/>
        <a:p>
          <a:r>
            <a:rPr lang="en-US" sz="2000" dirty="0">
              <a:latin typeface="Abadi" panose="020B0604020104020204" pitchFamily="34" charset="0"/>
            </a:rPr>
            <a:t>Cultural motivation and perception</a:t>
          </a:r>
        </a:p>
      </dgm:t>
    </dgm:pt>
    <dgm:pt modelId="{8A1175DF-41EE-4A1E-9787-446A69F6CA42}" type="parTrans" cxnId="{F60E7095-A545-416E-92C5-7BF58BA7D1D2}">
      <dgm:prSet/>
      <dgm:spPr/>
      <dgm:t>
        <a:bodyPr/>
        <a:lstStyle/>
        <a:p>
          <a:endParaRPr lang="en-US"/>
        </a:p>
      </dgm:t>
    </dgm:pt>
    <dgm:pt modelId="{24DF5E76-C13F-4230-BBCC-6F82E052A9C3}" type="sibTrans" cxnId="{F60E7095-A545-416E-92C5-7BF58BA7D1D2}">
      <dgm:prSet/>
      <dgm:spPr/>
      <dgm:t>
        <a:bodyPr/>
        <a:lstStyle/>
        <a:p>
          <a:endParaRPr lang="en-US"/>
        </a:p>
      </dgm:t>
    </dgm:pt>
    <dgm:pt modelId="{DE2198AB-B1E4-4691-B131-08ADC92F4E0D}">
      <dgm:prSet phldrT="[Text]" custT="1"/>
      <dgm:spPr/>
      <dgm:t>
        <a:bodyPr/>
        <a:lstStyle/>
        <a:p>
          <a:r>
            <a:rPr lang="en-US" sz="2000" dirty="0">
              <a:latin typeface="Abadi" panose="020B0604020104020204" pitchFamily="34" charset="0"/>
            </a:rPr>
            <a:t>Ever-evolving personal identity</a:t>
          </a:r>
        </a:p>
      </dgm:t>
    </dgm:pt>
    <dgm:pt modelId="{6268B4EE-82CC-4FBF-AB07-CF9E1DFEA584}" type="parTrans" cxnId="{892996E3-A567-4D7F-8FD9-D421B0875951}">
      <dgm:prSet/>
      <dgm:spPr/>
      <dgm:t>
        <a:bodyPr/>
        <a:lstStyle/>
        <a:p>
          <a:endParaRPr lang="en-US"/>
        </a:p>
      </dgm:t>
    </dgm:pt>
    <dgm:pt modelId="{B245022E-AAA6-4D30-B390-27EA42F48BD3}" type="sibTrans" cxnId="{892996E3-A567-4D7F-8FD9-D421B0875951}">
      <dgm:prSet/>
      <dgm:spPr/>
      <dgm:t>
        <a:bodyPr/>
        <a:lstStyle/>
        <a:p>
          <a:endParaRPr lang="en-US"/>
        </a:p>
      </dgm:t>
    </dgm:pt>
    <dgm:pt modelId="{00562288-FCB3-4A9E-A581-C96D66B8C893}" type="pres">
      <dgm:prSet presAssocID="{6A992924-47D1-4BEC-8BF8-D94AE5865F4C}" presName="matrix" presStyleCnt="0">
        <dgm:presLayoutVars>
          <dgm:chMax val="1"/>
          <dgm:dir/>
          <dgm:resizeHandles val="exact"/>
        </dgm:presLayoutVars>
      </dgm:prSet>
      <dgm:spPr/>
    </dgm:pt>
    <dgm:pt modelId="{E2803BCA-5D11-41F7-8C91-8C6DABEA9FF2}" type="pres">
      <dgm:prSet presAssocID="{6A992924-47D1-4BEC-8BF8-D94AE5865F4C}" presName="axisShape" presStyleLbl="bgShp" presStyleIdx="0" presStyleCnt="1"/>
      <dgm:spPr/>
    </dgm:pt>
    <dgm:pt modelId="{EAF41214-BCA1-497D-97A8-8810C38BD98F}" type="pres">
      <dgm:prSet presAssocID="{6A992924-47D1-4BEC-8BF8-D94AE5865F4C}" presName="rect1" presStyleLbl="node1" presStyleIdx="0" presStyleCnt="4">
        <dgm:presLayoutVars>
          <dgm:chMax val="0"/>
          <dgm:chPref val="0"/>
          <dgm:bulletEnabled val="1"/>
        </dgm:presLayoutVars>
      </dgm:prSet>
      <dgm:spPr/>
    </dgm:pt>
    <dgm:pt modelId="{BBCE385B-98DF-474B-829B-0BC7EBE0DA0B}" type="pres">
      <dgm:prSet presAssocID="{6A992924-47D1-4BEC-8BF8-D94AE5865F4C}" presName="rect2" presStyleLbl="node1" presStyleIdx="1" presStyleCnt="4">
        <dgm:presLayoutVars>
          <dgm:chMax val="0"/>
          <dgm:chPref val="0"/>
          <dgm:bulletEnabled val="1"/>
        </dgm:presLayoutVars>
      </dgm:prSet>
      <dgm:spPr/>
    </dgm:pt>
    <dgm:pt modelId="{1F6B88ED-A901-45D9-964A-69F7B45E6B22}" type="pres">
      <dgm:prSet presAssocID="{6A992924-47D1-4BEC-8BF8-D94AE5865F4C}" presName="rect3" presStyleLbl="node1" presStyleIdx="2" presStyleCnt="4">
        <dgm:presLayoutVars>
          <dgm:chMax val="0"/>
          <dgm:chPref val="0"/>
          <dgm:bulletEnabled val="1"/>
        </dgm:presLayoutVars>
      </dgm:prSet>
      <dgm:spPr/>
    </dgm:pt>
    <dgm:pt modelId="{5483CD70-E3E5-4B68-BE75-5D7627264D9C}" type="pres">
      <dgm:prSet presAssocID="{6A992924-47D1-4BEC-8BF8-D94AE5865F4C}" presName="rect4" presStyleLbl="node1" presStyleIdx="3" presStyleCnt="4">
        <dgm:presLayoutVars>
          <dgm:chMax val="0"/>
          <dgm:chPref val="0"/>
          <dgm:bulletEnabled val="1"/>
        </dgm:presLayoutVars>
      </dgm:prSet>
      <dgm:spPr/>
    </dgm:pt>
  </dgm:ptLst>
  <dgm:cxnLst>
    <dgm:cxn modelId="{014E4724-3AD0-4479-8AB0-6BB641D8E834}" type="presOf" srcId="{DE2198AB-B1E4-4691-B131-08ADC92F4E0D}" destId="{5483CD70-E3E5-4B68-BE75-5D7627264D9C}" srcOrd="0" destOrd="0" presId="urn:microsoft.com/office/officeart/2005/8/layout/matrix2"/>
    <dgm:cxn modelId="{5AD42827-324A-41FC-BB0D-D7506AE8C181}" type="presOf" srcId="{421AA25F-2104-4923-8EC3-6B51CC85D9A1}" destId="{EAF41214-BCA1-497D-97A8-8810C38BD98F}" srcOrd="0" destOrd="0" presId="urn:microsoft.com/office/officeart/2005/8/layout/matrix2"/>
    <dgm:cxn modelId="{3CB74946-9306-4EB7-B890-F3E163B72041}" type="presOf" srcId="{1F475A85-0196-4F17-97A5-56E1925B82DB}" destId="{BBCE385B-98DF-474B-829B-0BC7EBE0DA0B}" srcOrd="0" destOrd="0" presId="urn:microsoft.com/office/officeart/2005/8/layout/matrix2"/>
    <dgm:cxn modelId="{F60E7095-A545-416E-92C5-7BF58BA7D1D2}" srcId="{6A992924-47D1-4BEC-8BF8-D94AE5865F4C}" destId="{6C0B1923-C536-4A9F-B5AF-43A0D72FAA48}" srcOrd="2" destOrd="0" parTransId="{8A1175DF-41EE-4A1E-9787-446A69F6CA42}" sibTransId="{24DF5E76-C13F-4230-BBCC-6F82E052A9C3}"/>
    <dgm:cxn modelId="{9839BC98-5C02-4B17-A29A-CF5D283C7A4D}" srcId="{6A992924-47D1-4BEC-8BF8-D94AE5865F4C}" destId="{421AA25F-2104-4923-8EC3-6B51CC85D9A1}" srcOrd="0" destOrd="0" parTransId="{24D1F7E0-1771-4585-B8B2-B92B127C32BC}" sibTransId="{CBE24A4B-8C98-44D9-88A3-02A0B3EE11A1}"/>
    <dgm:cxn modelId="{544CC9C9-706C-4D94-B75F-ABA456AC535F}" type="presOf" srcId="{6A992924-47D1-4BEC-8BF8-D94AE5865F4C}" destId="{00562288-FCB3-4A9E-A581-C96D66B8C893}" srcOrd="0" destOrd="0" presId="urn:microsoft.com/office/officeart/2005/8/layout/matrix2"/>
    <dgm:cxn modelId="{5FADC0D2-7D24-49CF-832A-216FC2A9FF44}" type="presOf" srcId="{6C0B1923-C536-4A9F-B5AF-43A0D72FAA48}" destId="{1F6B88ED-A901-45D9-964A-69F7B45E6B22}" srcOrd="0" destOrd="0" presId="urn:microsoft.com/office/officeart/2005/8/layout/matrix2"/>
    <dgm:cxn modelId="{0E5F8BD8-E203-4F7D-A2C1-FB10CC4751BE}" srcId="{6A992924-47D1-4BEC-8BF8-D94AE5865F4C}" destId="{1F475A85-0196-4F17-97A5-56E1925B82DB}" srcOrd="1" destOrd="0" parTransId="{9CB4D90F-15A1-4DC5-99CE-909C76637FC6}" sibTransId="{7C640F36-B25F-419C-AF77-8A1B3BC9A89B}"/>
    <dgm:cxn modelId="{892996E3-A567-4D7F-8FD9-D421B0875951}" srcId="{6A992924-47D1-4BEC-8BF8-D94AE5865F4C}" destId="{DE2198AB-B1E4-4691-B131-08ADC92F4E0D}" srcOrd="3" destOrd="0" parTransId="{6268B4EE-82CC-4FBF-AB07-CF9E1DFEA584}" sibTransId="{B245022E-AAA6-4D30-B390-27EA42F48BD3}"/>
    <dgm:cxn modelId="{268929AA-6EDF-4CA6-BC58-692C8B5ED509}" type="presParOf" srcId="{00562288-FCB3-4A9E-A581-C96D66B8C893}" destId="{E2803BCA-5D11-41F7-8C91-8C6DABEA9FF2}" srcOrd="0" destOrd="0" presId="urn:microsoft.com/office/officeart/2005/8/layout/matrix2"/>
    <dgm:cxn modelId="{F6973AEC-E98C-40E0-AD52-51BB935E04BB}" type="presParOf" srcId="{00562288-FCB3-4A9E-A581-C96D66B8C893}" destId="{EAF41214-BCA1-497D-97A8-8810C38BD98F}" srcOrd="1" destOrd="0" presId="urn:microsoft.com/office/officeart/2005/8/layout/matrix2"/>
    <dgm:cxn modelId="{2C7B81D8-75C8-44C2-8B3B-88C8EA743D3F}" type="presParOf" srcId="{00562288-FCB3-4A9E-A581-C96D66B8C893}" destId="{BBCE385B-98DF-474B-829B-0BC7EBE0DA0B}" srcOrd="2" destOrd="0" presId="urn:microsoft.com/office/officeart/2005/8/layout/matrix2"/>
    <dgm:cxn modelId="{D3D14DF7-37CC-44A9-8335-03C68CAFEABD}" type="presParOf" srcId="{00562288-FCB3-4A9E-A581-C96D66B8C893}" destId="{1F6B88ED-A901-45D9-964A-69F7B45E6B22}" srcOrd="3" destOrd="0" presId="urn:microsoft.com/office/officeart/2005/8/layout/matrix2"/>
    <dgm:cxn modelId="{F97D9B62-E3C4-4F6C-A1B3-99742D707D21}" type="presParOf" srcId="{00562288-FCB3-4A9E-A581-C96D66B8C893}" destId="{5483CD70-E3E5-4B68-BE75-5D7627264D9C}"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C4FE19-AC95-43B4-AB21-8A724D419BD3}" type="doc">
      <dgm:prSet loTypeId="urn:microsoft.com/office/officeart/2005/8/layout/process1" loCatId="process" qsTypeId="urn:microsoft.com/office/officeart/2005/8/quickstyle/simple1" qsCatId="simple" csTypeId="urn:microsoft.com/office/officeart/2005/8/colors/accent1_2" csCatId="accent1" phldr="1"/>
      <dgm:spPr/>
    </dgm:pt>
    <dgm:pt modelId="{5C895E8B-0611-4E9F-9B9B-FC7E54D75040}">
      <dgm:prSet phldrT="[Text]"/>
      <dgm:spPr/>
      <dgm:t>
        <a:bodyPr/>
        <a:lstStyle/>
        <a:p>
          <a:r>
            <a:rPr lang="en-US" dirty="0">
              <a:latin typeface="Abadi" panose="020B0604020104020204" pitchFamily="34" charset="0"/>
            </a:rPr>
            <a:t>Knowledge and acquittance </a:t>
          </a:r>
        </a:p>
      </dgm:t>
    </dgm:pt>
    <dgm:pt modelId="{9CD67481-7A05-4629-999F-F9A494AE9E27}" type="parTrans" cxnId="{D99911E3-0E97-4F0C-B312-7F4441468EA3}">
      <dgm:prSet/>
      <dgm:spPr/>
      <dgm:t>
        <a:bodyPr/>
        <a:lstStyle/>
        <a:p>
          <a:endParaRPr lang="en-US"/>
        </a:p>
      </dgm:t>
    </dgm:pt>
    <dgm:pt modelId="{26DDC706-C45F-4286-B748-ABA64332B099}" type="sibTrans" cxnId="{D99911E3-0E97-4F0C-B312-7F4441468EA3}">
      <dgm:prSet/>
      <dgm:spPr/>
      <dgm:t>
        <a:bodyPr/>
        <a:lstStyle/>
        <a:p>
          <a:endParaRPr lang="en-US"/>
        </a:p>
      </dgm:t>
    </dgm:pt>
    <dgm:pt modelId="{050989E5-94F8-4E96-868A-7E34EB1BF9BC}">
      <dgm:prSet phldrT="[Text]"/>
      <dgm:spPr/>
      <dgm:t>
        <a:bodyPr/>
        <a:lstStyle/>
        <a:p>
          <a:r>
            <a:rPr lang="en-US" dirty="0">
              <a:latin typeface="Abadi" panose="020B0604020104020204" pitchFamily="34" charset="0"/>
            </a:rPr>
            <a:t>Mutuality </a:t>
          </a:r>
        </a:p>
      </dgm:t>
    </dgm:pt>
    <dgm:pt modelId="{D737F369-B599-4477-B90B-9A5ED5B74D5C}" type="parTrans" cxnId="{4FBAE9C6-5392-4DFB-92D2-D02451BDB39D}">
      <dgm:prSet/>
      <dgm:spPr/>
      <dgm:t>
        <a:bodyPr/>
        <a:lstStyle/>
        <a:p>
          <a:endParaRPr lang="en-US"/>
        </a:p>
      </dgm:t>
    </dgm:pt>
    <dgm:pt modelId="{9D82AF7A-3B14-441F-98F4-53AAF7011BF7}" type="sibTrans" cxnId="{4FBAE9C6-5392-4DFB-92D2-D02451BDB39D}">
      <dgm:prSet/>
      <dgm:spPr/>
      <dgm:t>
        <a:bodyPr/>
        <a:lstStyle/>
        <a:p>
          <a:endParaRPr lang="en-US"/>
        </a:p>
      </dgm:t>
    </dgm:pt>
    <dgm:pt modelId="{184C47A2-449B-450F-9C3F-93C0C77ADC07}">
      <dgm:prSet phldrT="[Text]"/>
      <dgm:spPr/>
      <dgm:t>
        <a:bodyPr/>
        <a:lstStyle/>
        <a:p>
          <a:r>
            <a:rPr lang="en-US" dirty="0">
              <a:latin typeface="Abadi" panose="020B0604020104020204" pitchFamily="34" charset="0"/>
            </a:rPr>
            <a:t>Vision and formation</a:t>
          </a:r>
        </a:p>
      </dgm:t>
    </dgm:pt>
    <dgm:pt modelId="{B8FAF213-93E3-4B81-AE63-62565399435E}" type="parTrans" cxnId="{0F7CDB0E-1E93-4614-BF43-F46EDB24610B}">
      <dgm:prSet/>
      <dgm:spPr/>
      <dgm:t>
        <a:bodyPr/>
        <a:lstStyle/>
        <a:p>
          <a:endParaRPr lang="en-US"/>
        </a:p>
      </dgm:t>
    </dgm:pt>
    <dgm:pt modelId="{26DA2BF9-B7ED-424C-B049-EDD5CED984DC}" type="sibTrans" cxnId="{0F7CDB0E-1E93-4614-BF43-F46EDB24610B}">
      <dgm:prSet/>
      <dgm:spPr/>
      <dgm:t>
        <a:bodyPr/>
        <a:lstStyle/>
        <a:p>
          <a:endParaRPr lang="en-US"/>
        </a:p>
      </dgm:t>
    </dgm:pt>
    <dgm:pt modelId="{72EDA255-9E48-4126-881B-6A38E5144989}" type="pres">
      <dgm:prSet presAssocID="{EAC4FE19-AC95-43B4-AB21-8A724D419BD3}" presName="Name0" presStyleCnt="0">
        <dgm:presLayoutVars>
          <dgm:dir/>
          <dgm:resizeHandles val="exact"/>
        </dgm:presLayoutVars>
      </dgm:prSet>
      <dgm:spPr/>
    </dgm:pt>
    <dgm:pt modelId="{B3D49C7A-02C8-475A-A6D6-248E9519D309}" type="pres">
      <dgm:prSet presAssocID="{5C895E8B-0611-4E9F-9B9B-FC7E54D75040}" presName="node" presStyleLbl="node1" presStyleIdx="0" presStyleCnt="3">
        <dgm:presLayoutVars>
          <dgm:bulletEnabled val="1"/>
        </dgm:presLayoutVars>
      </dgm:prSet>
      <dgm:spPr/>
    </dgm:pt>
    <dgm:pt modelId="{84E4192C-5190-42BC-87F0-22BC337296CA}" type="pres">
      <dgm:prSet presAssocID="{26DDC706-C45F-4286-B748-ABA64332B099}" presName="sibTrans" presStyleLbl="sibTrans2D1" presStyleIdx="0" presStyleCnt="2"/>
      <dgm:spPr/>
    </dgm:pt>
    <dgm:pt modelId="{9A0E4C80-5375-4AA9-ADB0-99CA3228C510}" type="pres">
      <dgm:prSet presAssocID="{26DDC706-C45F-4286-B748-ABA64332B099}" presName="connectorText" presStyleLbl="sibTrans2D1" presStyleIdx="0" presStyleCnt="2"/>
      <dgm:spPr/>
    </dgm:pt>
    <dgm:pt modelId="{DABF8A98-5B44-4A94-90BB-AF1AB2C98AEA}" type="pres">
      <dgm:prSet presAssocID="{050989E5-94F8-4E96-868A-7E34EB1BF9BC}" presName="node" presStyleLbl="node1" presStyleIdx="1" presStyleCnt="3">
        <dgm:presLayoutVars>
          <dgm:bulletEnabled val="1"/>
        </dgm:presLayoutVars>
      </dgm:prSet>
      <dgm:spPr/>
    </dgm:pt>
    <dgm:pt modelId="{B6A02DB1-4148-4122-B577-1656B16F841F}" type="pres">
      <dgm:prSet presAssocID="{9D82AF7A-3B14-441F-98F4-53AAF7011BF7}" presName="sibTrans" presStyleLbl="sibTrans2D1" presStyleIdx="1" presStyleCnt="2"/>
      <dgm:spPr/>
    </dgm:pt>
    <dgm:pt modelId="{B2887146-E9CE-4135-8C79-972995A27EFE}" type="pres">
      <dgm:prSet presAssocID="{9D82AF7A-3B14-441F-98F4-53AAF7011BF7}" presName="connectorText" presStyleLbl="sibTrans2D1" presStyleIdx="1" presStyleCnt="2"/>
      <dgm:spPr/>
    </dgm:pt>
    <dgm:pt modelId="{1FCFAC1A-0EF4-4C7F-A4AC-2B784C4BA455}" type="pres">
      <dgm:prSet presAssocID="{184C47A2-449B-450F-9C3F-93C0C77ADC07}" presName="node" presStyleLbl="node1" presStyleIdx="2" presStyleCnt="3">
        <dgm:presLayoutVars>
          <dgm:bulletEnabled val="1"/>
        </dgm:presLayoutVars>
      </dgm:prSet>
      <dgm:spPr/>
    </dgm:pt>
  </dgm:ptLst>
  <dgm:cxnLst>
    <dgm:cxn modelId="{0F7CDB0E-1E93-4614-BF43-F46EDB24610B}" srcId="{EAC4FE19-AC95-43B4-AB21-8A724D419BD3}" destId="{184C47A2-449B-450F-9C3F-93C0C77ADC07}" srcOrd="2" destOrd="0" parTransId="{B8FAF213-93E3-4B81-AE63-62565399435E}" sibTransId="{26DA2BF9-B7ED-424C-B049-EDD5CED984DC}"/>
    <dgm:cxn modelId="{AC1B7D1E-84A3-4478-A513-0F645FF711C6}" type="presOf" srcId="{9D82AF7A-3B14-441F-98F4-53AAF7011BF7}" destId="{B6A02DB1-4148-4122-B577-1656B16F841F}" srcOrd="0" destOrd="0" presId="urn:microsoft.com/office/officeart/2005/8/layout/process1"/>
    <dgm:cxn modelId="{7E693853-D3E8-4A3E-81D2-CFE0BC5AFB02}" type="presOf" srcId="{EAC4FE19-AC95-43B4-AB21-8A724D419BD3}" destId="{72EDA255-9E48-4126-881B-6A38E5144989}" srcOrd="0" destOrd="0" presId="urn:microsoft.com/office/officeart/2005/8/layout/process1"/>
    <dgm:cxn modelId="{EEAE008E-ED97-4BEA-B88D-B464444B5242}" type="presOf" srcId="{184C47A2-449B-450F-9C3F-93C0C77ADC07}" destId="{1FCFAC1A-0EF4-4C7F-A4AC-2B784C4BA455}" srcOrd="0" destOrd="0" presId="urn:microsoft.com/office/officeart/2005/8/layout/process1"/>
    <dgm:cxn modelId="{21DD9296-1C80-4C0C-AFBC-634F2FB0BA8A}" type="presOf" srcId="{050989E5-94F8-4E96-868A-7E34EB1BF9BC}" destId="{DABF8A98-5B44-4A94-90BB-AF1AB2C98AEA}" srcOrd="0" destOrd="0" presId="urn:microsoft.com/office/officeart/2005/8/layout/process1"/>
    <dgm:cxn modelId="{63698FAA-967A-4024-AB68-50696C688CF1}" type="presOf" srcId="{26DDC706-C45F-4286-B748-ABA64332B099}" destId="{84E4192C-5190-42BC-87F0-22BC337296CA}" srcOrd="0" destOrd="0" presId="urn:microsoft.com/office/officeart/2005/8/layout/process1"/>
    <dgm:cxn modelId="{E38E6FAD-359A-4CEC-85D0-06A2E223AC55}" type="presOf" srcId="{26DDC706-C45F-4286-B748-ABA64332B099}" destId="{9A0E4C80-5375-4AA9-ADB0-99CA3228C510}" srcOrd="1" destOrd="0" presId="urn:microsoft.com/office/officeart/2005/8/layout/process1"/>
    <dgm:cxn modelId="{4FBAE9C6-5392-4DFB-92D2-D02451BDB39D}" srcId="{EAC4FE19-AC95-43B4-AB21-8A724D419BD3}" destId="{050989E5-94F8-4E96-868A-7E34EB1BF9BC}" srcOrd="1" destOrd="0" parTransId="{D737F369-B599-4477-B90B-9A5ED5B74D5C}" sibTransId="{9D82AF7A-3B14-441F-98F4-53AAF7011BF7}"/>
    <dgm:cxn modelId="{5F7DC2D5-66F4-45EF-A781-C9E11DDB3972}" type="presOf" srcId="{5C895E8B-0611-4E9F-9B9B-FC7E54D75040}" destId="{B3D49C7A-02C8-475A-A6D6-248E9519D309}" srcOrd="0" destOrd="0" presId="urn:microsoft.com/office/officeart/2005/8/layout/process1"/>
    <dgm:cxn modelId="{D99911E3-0E97-4F0C-B312-7F4441468EA3}" srcId="{EAC4FE19-AC95-43B4-AB21-8A724D419BD3}" destId="{5C895E8B-0611-4E9F-9B9B-FC7E54D75040}" srcOrd="0" destOrd="0" parTransId="{9CD67481-7A05-4629-999F-F9A494AE9E27}" sibTransId="{26DDC706-C45F-4286-B748-ABA64332B099}"/>
    <dgm:cxn modelId="{9BBA16FB-F5F5-4810-A345-E3A0CBD1E5E5}" type="presOf" srcId="{9D82AF7A-3B14-441F-98F4-53AAF7011BF7}" destId="{B2887146-E9CE-4135-8C79-972995A27EFE}" srcOrd="1" destOrd="0" presId="urn:microsoft.com/office/officeart/2005/8/layout/process1"/>
    <dgm:cxn modelId="{0862449D-28E7-4BEB-A15C-2FADF9AE6EE0}" type="presParOf" srcId="{72EDA255-9E48-4126-881B-6A38E5144989}" destId="{B3D49C7A-02C8-475A-A6D6-248E9519D309}" srcOrd="0" destOrd="0" presId="urn:microsoft.com/office/officeart/2005/8/layout/process1"/>
    <dgm:cxn modelId="{5966A009-6B5A-41EA-B55C-DBDBA64EBB69}" type="presParOf" srcId="{72EDA255-9E48-4126-881B-6A38E5144989}" destId="{84E4192C-5190-42BC-87F0-22BC337296CA}" srcOrd="1" destOrd="0" presId="urn:microsoft.com/office/officeart/2005/8/layout/process1"/>
    <dgm:cxn modelId="{1D5B95D5-3B4C-41F0-B9CE-5B0CD78CD7F3}" type="presParOf" srcId="{84E4192C-5190-42BC-87F0-22BC337296CA}" destId="{9A0E4C80-5375-4AA9-ADB0-99CA3228C510}" srcOrd="0" destOrd="0" presId="urn:microsoft.com/office/officeart/2005/8/layout/process1"/>
    <dgm:cxn modelId="{4AAEF19F-8B60-4658-9F69-B5EA36224D3B}" type="presParOf" srcId="{72EDA255-9E48-4126-881B-6A38E5144989}" destId="{DABF8A98-5B44-4A94-90BB-AF1AB2C98AEA}" srcOrd="2" destOrd="0" presId="urn:microsoft.com/office/officeart/2005/8/layout/process1"/>
    <dgm:cxn modelId="{808199F3-BC48-48C8-83ED-A2F288278E1A}" type="presParOf" srcId="{72EDA255-9E48-4126-881B-6A38E5144989}" destId="{B6A02DB1-4148-4122-B577-1656B16F841F}" srcOrd="3" destOrd="0" presId="urn:microsoft.com/office/officeart/2005/8/layout/process1"/>
    <dgm:cxn modelId="{962B888A-B99C-4A2E-8D5E-10C140BDF366}" type="presParOf" srcId="{B6A02DB1-4148-4122-B577-1656B16F841F}" destId="{B2887146-E9CE-4135-8C79-972995A27EFE}" srcOrd="0" destOrd="0" presId="urn:microsoft.com/office/officeart/2005/8/layout/process1"/>
    <dgm:cxn modelId="{A233CA19-B209-4553-B935-1AA8218B7ADA}" type="presParOf" srcId="{72EDA255-9E48-4126-881B-6A38E5144989}" destId="{1FCFAC1A-0EF4-4C7F-A4AC-2B784C4BA455}"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803BCA-5D11-41F7-8C91-8C6DABEA9FF2}">
      <dsp:nvSpPr>
        <dsp:cNvPr id="0" name=""/>
        <dsp:cNvSpPr/>
      </dsp:nvSpPr>
      <dsp:spPr>
        <a:xfrm>
          <a:off x="618880" y="0"/>
          <a:ext cx="4596982" cy="4596982"/>
        </a:xfrm>
        <a:prstGeom prst="quadArrow">
          <a:avLst>
            <a:gd name="adj1" fmla="val 2000"/>
            <a:gd name="adj2" fmla="val 4000"/>
            <a:gd name="adj3" fmla="val 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F41214-BCA1-497D-97A8-8810C38BD98F}">
      <dsp:nvSpPr>
        <dsp:cNvPr id="0" name=""/>
        <dsp:cNvSpPr/>
      </dsp:nvSpPr>
      <dsp:spPr>
        <a:xfrm>
          <a:off x="917684" y="298803"/>
          <a:ext cx="1838792" cy="183879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badi" panose="020B0604020104020204" pitchFamily="34" charset="0"/>
            </a:rPr>
            <a:t>Building identity by social priority </a:t>
          </a:r>
        </a:p>
      </dsp:txBody>
      <dsp:txXfrm>
        <a:off x="1007446" y="388565"/>
        <a:ext cx="1659268" cy="1659268"/>
      </dsp:txXfrm>
    </dsp:sp>
    <dsp:sp modelId="{BBCE385B-98DF-474B-829B-0BC7EBE0DA0B}">
      <dsp:nvSpPr>
        <dsp:cNvPr id="0" name=""/>
        <dsp:cNvSpPr/>
      </dsp:nvSpPr>
      <dsp:spPr>
        <a:xfrm>
          <a:off x="3078265" y="298803"/>
          <a:ext cx="1838792" cy="183879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badi" panose="020B0604020104020204" pitchFamily="34" charset="0"/>
            </a:rPr>
            <a:t>Sequence of self-development </a:t>
          </a:r>
        </a:p>
      </dsp:txBody>
      <dsp:txXfrm>
        <a:off x="3168027" y="388565"/>
        <a:ext cx="1659268" cy="1659268"/>
      </dsp:txXfrm>
    </dsp:sp>
    <dsp:sp modelId="{1F6B88ED-A901-45D9-964A-69F7B45E6B22}">
      <dsp:nvSpPr>
        <dsp:cNvPr id="0" name=""/>
        <dsp:cNvSpPr/>
      </dsp:nvSpPr>
      <dsp:spPr>
        <a:xfrm>
          <a:off x="917684" y="2459385"/>
          <a:ext cx="1838792" cy="183879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badi" panose="020B0604020104020204" pitchFamily="34" charset="0"/>
            </a:rPr>
            <a:t>Cultural motivation and perception</a:t>
          </a:r>
        </a:p>
      </dsp:txBody>
      <dsp:txXfrm>
        <a:off x="1007446" y="2549147"/>
        <a:ext cx="1659268" cy="1659268"/>
      </dsp:txXfrm>
    </dsp:sp>
    <dsp:sp modelId="{5483CD70-E3E5-4B68-BE75-5D7627264D9C}">
      <dsp:nvSpPr>
        <dsp:cNvPr id="0" name=""/>
        <dsp:cNvSpPr/>
      </dsp:nvSpPr>
      <dsp:spPr>
        <a:xfrm>
          <a:off x="3078265" y="2459385"/>
          <a:ext cx="1838792" cy="183879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badi" panose="020B0604020104020204" pitchFamily="34" charset="0"/>
            </a:rPr>
            <a:t>Ever-evolving personal identity</a:t>
          </a:r>
        </a:p>
      </dsp:txBody>
      <dsp:txXfrm>
        <a:off x="3168027" y="2549147"/>
        <a:ext cx="1659268" cy="16592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49C7A-02C8-475A-A6D6-248E9519D309}">
      <dsp:nvSpPr>
        <dsp:cNvPr id="0" name=""/>
        <dsp:cNvSpPr/>
      </dsp:nvSpPr>
      <dsp:spPr>
        <a:xfrm>
          <a:off x="10065" y="1209330"/>
          <a:ext cx="3008326" cy="180499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latin typeface="Abadi" panose="020B0604020104020204" pitchFamily="34" charset="0"/>
            </a:rPr>
            <a:t>Knowledge and acquittance </a:t>
          </a:r>
        </a:p>
      </dsp:txBody>
      <dsp:txXfrm>
        <a:off x="62931" y="1262196"/>
        <a:ext cx="2902594" cy="1699263"/>
      </dsp:txXfrm>
    </dsp:sp>
    <dsp:sp modelId="{84E4192C-5190-42BC-87F0-22BC337296CA}">
      <dsp:nvSpPr>
        <dsp:cNvPr id="0" name=""/>
        <dsp:cNvSpPr/>
      </dsp:nvSpPr>
      <dsp:spPr>
        <a:xfrm>
          <a:off x="3319224" y="1738796"/>
          <a:ext cx="637765" cy="7460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319224" y="1888009"/>
        <a:ext cx="446436" cy="447638"/>
      </dsp:txXfrm>
    </dsp:sp>
    <dsp:sp modelId="{DABF8A98-5B44-4A94-90BB-AF1AB2C98AEA}">
      <dsp:nvSpPr>
        <dsp:cNvPr id="0" name=""/>
        <dsp:cNvSpPr/>
      </dsp:nvSpPr>
      <dsp:spPr>
        <a:xfrm>
          <a:off x="4221722" y="1209330"/>
          <a:ext cx="3008326" cy="180499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latin typeface="Abadi" panose="020B0604020104020204" pitchFamily="34" charset="0"/>
            </a:rPr>
            <a:t>Mutuality </a:t>
          </a:r>
        </a:p>
      </dsp:txBody>
      <dsp:txXfrm>
        <a:off x="4274588" y="1262196"/>
        <a:ext cx="2902594" cy="1699263"/>
      </dsp:txXfrm>
    </dsp:sp>
    <dsp:sp modelId="{B6A02DB1-4148-4122-B577-1656B16F841F}">
      <dsp:nvSpPr>
        <dsp:cNvPr id="0" name=""/>
        <dsp:cNvSpPr/>
      </dsp:nvSpPr>
      <dsp:spPr>
        <a:xfrm>
          <a:off x="7530881" y="1738796"/>
          <a:ext cx="637765" cy="7460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530881" y="1888009"/>
        <a:ext cx="446436" cy="447638"/>
      </dsp:txXfrm>
    </dsp:sp>
    <dsp:sp modelId="{1FCFAC1A-0EF4-4C7F-A4AC-2B784C4BA455}">
      <dsp:nvSpPr>
        <dsp:cNvPr id="0" name=""/>
        <dsp:cNvSpPr/>
      </dsp:nvSpPr>
      <dsp:spPr>
        <a:xfrm>
          <a:off x="8433379" y="1209330"/>
          <a:ext cx="3008326" cy="180499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latin typeface="Abadi" panose="020B0604020104020204" pitchFamily="34" charset="0"/>
            </a:rPr>
            <a:t>Vision and formation</a:t>
          </a:r>
        </a:p>
      </dsp:txBody>
      <dsp:txXfrm>
        <a:off x="8486245" y="1262196"/>
        <a:ext cx="2902594" cy="1699263"/>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E1B336-5C12-4385-B498-AE350E822E95}" type="datetimeFigureOut">
              <a:rPr lang="en-US" smtClean="0"/>
              <a:t>11/11/2022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4B7EA3-68D2-422B-BE6A-63BBB77E42F0}" type="slidenum">
              <a:rPr lang="en-US" smtClean="0"/>
              <a:t>‹#›</a:t>
            </a:fld>
            <a:endParaRPr lang="en-US"/>
          </a:p>
        </p:txBody>
      </p:sp>
    </p:spTree>
    <p:extLst>
      <p:ext uri="{BB962C8B-B14F-4D97-AF65-F5344CB8AC3E}">
        <p14:creationId xmlns:p14="http://schemas.microsoft.com/office/powerpoint/2010/main" val="23315485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 generalized matter of fact is that the establishment of personal identity is always a choice for inhabitants of any society. The most significant factors in this concern is the individual’s family perception and philosophy. Parents’ social belief and practices most of time describe the way an individual will prioritize his approach toward developing his cultural identity and values. The western perception of building social identity is generally focused on establishing material worth, pursuing achievement or gathering worldly assets (</a:t>
            </a:r>
            <a:r>
              <a:rPr lang="en-US" dirty="0" err="1"/>
              <a:t>Boeker</a:t>
            </a:r>
            <a:r>
              <a:rPr lang="en-US" dirty="0"/>
              <a:t>, 2021). Whereas the other part of the Orientalist approach is to maximize self-respect, integrity, dignity and honor. The distinctions may be confusing but both ways do not simply illustrate the interest of self in identity building (</a:t>
            </a:r>
            <a:r>
              <a:rPr lang="en-US" dirty="0" err="1"/>
              <a:t>Boeker</a:t>
            </a:r>
            <a:r>
              <a:rPr lang="en-US" dirty="0"/>
              <a:t>, 2021). </a:t>
            </a:r>
          </a:p>
          <a:p>
            <a:pPr marL="171450" indent="-171450">
              <a:buFont typeface="Arial" panose="020B0604020202020204" pitchFamily="34" charset="0"/>
              <a:buChar char="•"/>
            </a:pPr>
            <a:r>
              <a:rPr lang="en-US" dirty="0"/>
              <a:t>The stages we go through during our ages of self-development define our social and personal values and eventually establishing identity. Throughout the development of psychological maturity, people get to understand their inhabitants towards any defined community. Personal sense development is often a consequence of personal and social principle (</a:t>
            </a:r>
            <a:r>
              <a:rPr lang="en-US" dirty="0" err="1"/>
              <a:t>Boeker</a:t>
            </a:r>
            <a:r>
              <a:rPr lang="en-US" dirty="0"/>
              <a:t>, 2021). </a:t>
            </a:r>
          </a:p>
          <a:p>
            <a:pPr marL="171450" indent="-171450">
              <a:buFont typeface="Arial" panose="020B0604020202020204" pitchFamily="34" charset="0"/>
              <a:buChar char="•"/>
            </a:pPr>
            <a:r>
              <a:rPr lang="en-US" dirty="0"/>
              <a:t>Philosophical motivation is often seems to be derived from the sense of our perception about emphasizing any family’s social belongings regarding their assets and possessions (</a:t>
            </a:r>
            <a:r>
              <a:rPr lang="en-US" dirty="0" err="1"/>
              <a:t>Boeker</a:t>
            </a:r>
            <a:r>
              <a:rPr lang="en-US" dirty="0"/>
              <a:t>, 2021). Power and material possessions are often tend to be respective to their perspective values. </a:t>
            </a:r>
          </a:p>
          <a:p>
            <a:pPr marL="171450" indent="-171450">
              <a:buFont typeface="Arial" panose="020B0604020202020204" pitchFamily="34" charset="0"/>
              <a:buChar char="•"/>
            </a:pPr>
            <a:r>
              <a:rPr lang="en-US" dirty="0"/>
              <a:t>However, determining factors of establishing self-identity is ever-evolving since various dimensions of defining worth as such- seeking benefits, promoting equality, degree of dominance. </a:t>
            </a:r>
          </a:p>
        </p:txBody>
      </p:sp>
      <p:sp>
        <p:nvSpPr>
          <p:cNvPr id="4" name="Slide Number Placeholder 3"/>
          <p:cNvSpPr>
            <a:spLocks noGrp="1"/>
          </p:cNvSpPr>
          <p:nvPr>
            <p:ph type="sldNum" sz="quarter" idx="5"/>
          </p:nvPr>
        </p:nvSpPr>
        <p:spPr/>
        <p:txBody>
          <a:bodyPr/>
          <a:lstStyle/>
          <a:p>
            <a:fld id="{904B7EA3-68D2-422B-BE6A-63BBB77E42F0}" type="slidenum">
              <a:rPr lang="en-US" smtClean="0"/>
              <a:t>3</a:t>
            </a:fld>
            <a:endParaRPr lang="en-US"/>
          </a:p>
        </p:txBody>
      </p:sp>
    </p:spTree>
    <p:extLst>
      <p:ext uri="{BB962C8B-B14F-4D97-AF65-F5344CB8AC3E}">
        <p14:creationId xmlns:p14="http://schemas.microsoft.com/office/powerpoint/2010/main" val="2479145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US" dirty="0"/>
              <a:t>In order to establish common ground, there must be time to get to know each other and getting everyone close. This should be happened by allocating proper time to not only devote them towards academic concerns but also casual meetings that provide the opportunity to collaborate, cooperate and develop empathy (Young, 2018). </a:t>
            </a:r>
          </a:p>
          <a:p>
            <a:pPr marL="228600" indent="-228600">
              <a:buFont typeface="+mj-lt"/>
              <a:buAutoNum type="arabicPeriod"/>
            </a:pPr>
            <a:r>
              <a:rPr lang="en-US" dirty="0"/>
              <a:t>Along with having amusement and getting to understand exactly each other though, it's indeed absolutely essential that players are taking the step of gathering preliminary data concerning their squad's structural system and impactful utilization moment. </a:t>
            </a:r>
          </a:p>
          <a:p>
            <a:pPr marL="228600" indent="-228600">
              <a:buFont typeface="+mj-lt"/>
              <a:buAutoNum type="arabicPeriod"/>
            </a:pPr>
            <a:r>
              <a:rPr lang="en-US" dirty="0"/>
              <a:t>Team vision should illustrate team’s purpose and foundational characteristics. There must be basic norms that should be consciously carried out by all team members. </a:t>
            </a:r>
          </a:p>
        </p:txBody>
      </p:sp>
      <p:sp>
        <p:nvSpPr>
          <p:cNvPr id="4" name="Slide Number Placeholder 3"/>
          <p:cNvSpPr>
            <a:spLocks noGrp="1"/>
          </p:cNvSpPr>
          <p:nvPr>
            <p:ph type="sldNum" sz="quarter" idx="5"/>
          </p:nvPr>
        </p:nvSpPr>
        <p:spPr/>
        <p:txBody>
          <a:bodyPr/>
          <a:lstStyle/>
          <a:p>
            <a:fld id="{904B7EA3-68D2-422B-BE6A-63BBB77E42F0}" type="slidenum">
              <a:rPr lang="en-US" smtClean="0"/>
              <a:t>4</a:t>
            </a:fld>
            <a:endParaRPr lang="en-US"/>
          </a:p>
        </p:txBody>
      </p:sp>
    </p:spTree>
    <p:extLst>
      <p:ext uri="{BB962C8B-B14F-4D97-AF65-F5344CB8AC3E}">
        <p14:creationId xmlns:p14="http://schemas.microsoft.com/office/powerpoint/2010/main" val="21517227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A1238E7-D7D6-471C-B8E7-296E73D15849}" type="datetime1">
              <a:rPr lang="en-US" smtClean="0"/>
              <a:t>11/11/2022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2302627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C5EB6C-35C5-4FB9-A8BE-7ECACC70B97B}" type="datetime1">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1272417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AC2EA9-A58B-4CEF-B2A5-565B61AB1D21}" type="datetime1">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1000561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375603-92B6-4F66-8E2D-934B84A81D92}" type="datetime1">
              <a:rPr lang="en-US" smtClean="0"/>
              <a:t>11/11/2022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1037542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A9434D-AD31-40F0-837C-172E7D1C0A6A}" type="datetime1">
              <a:rPr lang="en-US" smtClean="0"/>
              <a:t>11/11/2022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1492091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A07C162-9B07-4C8E-B160-C60D23C1DA0F}" type="datetime1">
              <a:rPr lang="en-US" smtClean="0"/>
              <a:t>11/11/2022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1515861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1485D1-620D-4AAC-9F89-FAE231A95E15}" type="datetime1">
              <a:rPr lang="en-US" smtClean="0"/>
              <a:t>11/11/2022</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2591568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2732B8-CE8E-4F62-A776-3582D4439FDC}" type="datetime1">
              <a:rPr lang="en-US" smtClean="0"/>
              <a:t>11/11/2022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2322093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660A2B-A8CD-4667-B054-BAB92ACF040A}" type="datetime1">
              <a:rPr lang="en-US" smtClean="0"/>
              <a:t>11/11/2022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2813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CFDCD3-AD40-423B-A57E-2100B1D7BAA8}" type="datetime1">
              <a:rPr lang="en-US" smtClean="0"/>
              <a:t>11/11/2022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77825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DBC690B-56C5-43F4-BCEC-668594028DF4}" type="datetime1">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35439920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70505CB-90E2-486F-B373-24D106270D2F}" type="datetime1">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40472393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7FD13A-BEE7-426B-BD54-B18A062C2567}" type="datetime1">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35377649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525C27B-9CB0-4D37-984A-2A20158454D8}" type="datetime1">
              <a:rPr lang="en-US" smtClean="0"/>
              <a:t>11/11/2022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1960633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8E6E231-621A-4F50-A93D-6C691C39B213}" type="datetime1">
              <a:rPr lang="en-US" smtClean="0"/>
              <a:t>11/11/2022</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37489277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8F7E64B-8BC7-482F-8D04-9A84747755C3}" type="datetime1">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17469104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FECC4B14-D69A-44A2-B2F0-49D01C43ADCE}" type="datetime1">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E0EBB5D-C742-46E7-9886-D123471DBB0F}" type="slidenum">
              <a:rPr lang="en-US" smtClean="0"/>
              <a:t>‹#›</a:t>
            </a:fld>
            <a:endParaRPr lang="en-US"/>
          </a:p>
        </p:txBody>
      </p:sp>
    </p:spTree>
    <p:extLst>
      <p:ext uri="{BB962C8B-B14F-4D97-AF65-F5344CB8AC3E}">
        <p14:creationId xmlns:p14="http://schemas.microsoft.com/office/powerpoint/2010/main" val="1135018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ACDFFA7-5B07-4B1D-A7CF-E1711DC926E0}" type="datetime1">
              <a:rPr lang="en-US" smtClean="0"/>
              <a:t>11/11/2022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CE0EBB5D-C742-46E7-9886-D123471DBB0F}" type="slidenum">
              <a:rPr lang="en-US" smtClean="0"/>
              <a:t>‹#›</a:t>
            </a:fld>
            <a:endParaRPr lang="en-US"/>
          </a:p>
        </p:txBody>
      </p:sp>
    </p:spTree>
    <p:extLst>
      <p:ext uri="{BB962C8B-B14F-4D97-AF65-F5344CB8AC3E}">
        <p14:creationId xmlns:p14="http://schemas.microsoft.com/office/powerpoint/2010/main" val="8710057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2217115@student.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gif"/><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E3054-7B06-045D-C170-16BC3DED71C5}"/>
              </a:ext>
            </a:extLst>
          </p:cNvPr>
          <p:cNvSpPr>
            <a:spLocks noGrp="1"/>
          </p:cNvSpPr>
          <p:nvPr>
            <p:ph type="ctrTitle"/>
          </p:nvPr>
        </p:nvSpPr>
        <p:spPr/>
        <p:txBody>
          <a:bodyPr/>
          <a:lstStyle/>
          <a:p>
            <a:r>
              <a:rPr lang="en-US" dirty="0"/>
              <a:t>Personal identity and belonging to a team</a:t>
            </a:r>
          </a:p>
        </p:txBody>
      </p:sp>
      <p:sp>
        <p:nvSpPr>
          <p:cNvPr id="3" name="Subtitle 2">
            <a:extLst>
              <a:ext uri="{FF2B5EF4-FFF2-40B4-BE49-F238E27FC236}">
                <a16:creationId xmlns:a16="http://schemas.microsoft.com/office/drawing/2014/main" id="{9EBA1841-982B-6A1E-2CE3-3B57A4CF69F4}"/>
              </a:ext>
            </a:extLst>
          </p:cNvPr>
          <p:cNvSpPr>
            <a:spLocks noGrp="1"/>
          </p:cNvSpPr>
          <p:nvPr>
            <p:ph type="subTitle" idx="1"/>
          </p:nvPr>
        </p:nvSpPr>
        <p:spPr/>
        <p:txBody>
          <a:bodyPr>
            <a:normAutofit fontScale="77500" lnSpcReduction="20000"/>
          </a:bodyPr>
          <a:lstStyle/>
          <a:p>
            <a:r>
              <a:rPr lang="en-US" dirty="0"/>
              <a:t>Presentation </a:t>
            </a:r>
          </a:p>
          <a:p>
            <a:r>
              <a:rPr lang="en-US" dirty="0"/>
              <a:t>Carmen </a:t>
            </a:r>
            <a:r>
              <a:rPr lang="en-US" dirty="0" err="1"/>
              <a:t>elena</a:t>
            </a:r>
            <a:r>
              <a:rPr lang="en-US" dirty="0"/>
              <a:t> Ciobanu</a:t>
            </a:r>
          </a:p>
          <a:p>
            <a:r>
              <a:rPr lang="en-US" dirty="0"/>
              <a:t>Student id:</a:t>
            </a:r>
            <a:r>
              <a:rPr lang="en-GB" b="0" i="0" u="none" strike="noStrike" dirty="0">
                <a:solidFill>
                  <a:srgbClr val="212529"/>
                </a:solidFill>
                <a:effectLst/>
                <a:latin typeface="-apple-system"/>
                <a:hlinkClick r:id="rId2"/>
              </a:rPr>
              <a:t>2217115</a:t>
            </a:r>
            <a:endParaRPr lang="en-US" dirty="0"/>
          </a:p>
        </p:txBody>
      </p:sp>
      <p:sp>
        <p:nvSpPr>
          <p:cNvPr id="4" name="Slide Number Placeholder 3">
            <a:extLst>
              <a:ext uri="{FF2B5EF4-FFF2-40B4-BE49-F238E27FC236}">
                <a16:creationId xmlns:a16="http://schemas.microsoft.com/office/drawing/2014/main" id="{1EB75A05-7788-C7CC-F122-26EA40670108}"/>
              </a:ext>
            </a:extLst>
          </p:cNvPr>
          <p:cNvSpPr>
            <a:spLocks noGrp="1"/>
          </p:cNvSpPr>
          <p:nvPr>
            <p:ph type="sldNum" sz="quarter" idx="12"/>
          </p:nvPr>
        </p:nvSpPr>
        <p:spPr/>
        <p:txBody>
          <a:bodyPr/>
          <a:lstStyle/>
          <a:p>
            <a:fld id="{CE0EBB5D-C742-46E7-9886-D123471DBB0F}" type="slidenum">
              <a:rPr lang="en-US" smtClean="0"/>
              <a:t>1</a:t>
            </a:fld>
            <a:endParaRPr lang="en-US"/>
          </a:p>
        </p:txBody>
      </p:sp>
    </p:spTree>
    <p:extLst>
      <p:ext uri="{BB962C8B-B14F-4D97-AF65-F5344CB8AC3E}">
        <p14:creationId xmlns:p14="http://schemas.microsoft.com/office/powerpoint/2010/main" val="407104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7DAA3-ED2F-696A-56B4-66339341DF04}"/>
              </a:ext>
            </a:extLst>
          </p:cNvPr>
          <p:cNvSpPr>
            <a:spLocks noGrp="1"/>
          </p:cNvSpPr>
          <p:nvPr>
            <p:ph type="title"/>
          </p:nvPr>
        </p:nvSpPr>
        <p:spPr/>
        <p:txBody>
          <a:bodyPr/>
          <a:lstStyle/>
          <a:p>
            <a:pPr algn="ctr"/>
            <a:r>
              <a:rPr lang="en-US" u="sng" dirty="0"/>
              <a:t>Introduction</a:t>
            </a:r>
          </a:p>
        </p:txBody>
      </p:sp>
      <p:sp>
        <p:nvSpPr>
          <p:cNvPr id="3" name="Content Placeholder 2">
            <a:extLst>
              <a:ext uri="{FF2B5EF4-FFF2-40B4-BE49-F238E27FC236}">
                <a16:creationId xmlns:a16="http://schemas.microsoft.com/office/drawing/2014/main" id="{700B5BDE-55FA-D22A-278E-8BB6327403B5}"/>
              </a:ext>
            </a:extLst>
          </p:cNvPr>
          <p:cNvSpPr>
            <a:spLocks noGrp="1"/>
          </p:cNvSpPr>
          <p:nvPr>
            <p:ph idx="1"/>
          </p:nvPr>
        </p:nvSpPr>
        <p:spPr>
          <a:xfrm>
            <a:off x="1154954" y="2892490"/>
            <a:ext cx="8825659" cy="3127310"/>
          </a:xfrm>
        </p:spPr>
        <p:txBody>
          <a:bodyPr>
            <a:normAutofit/>
          </a:bodyPr>
          <a:lstStyle/>
          <a:p>
            <a:pPr marL="0" indent="0" algn="just">
              <a:buNone/>
            </a:pPr>
            <a:r>
              <a:rPr lang="en-US" sz="2000" dirty="0">
                <a:latin typeface="Abadi" panose="020B0604020104020204" pitchFamily="34" charset="0"/>
              </a:rPr>
              <a:t>Personal identity has always been believed to be shaped by one’s values, belief system or community belongings. The essence of individual’s life philosophy will determine the form and extent to which he will likely be viable for being a team member (Young, 2018), since it requires some distinctive characteristics. </a:t>
            </a:r>
          </a:p>
        </p:txBody>
      </p:sp>
      <p:sp>
        <p:nvSpPr>
          <p:cNvPr id="4" name="Slide Number Placeholder 3">
            <a:extLst>
              <a:ext uri="{FF2B5EF4-FFF2-40B4-BE49-F238E27FC236}">
                <a16:creationId xmlns:a16="http://schemas.microsoft.com/office/drawing/2014/main" id="{F2FBC4B6-659F-249C-4221-0EABF3DC7060}"/>
              </a:ext>
            </a:extLst>
          </p:cNvPr>
          <p:cNvSpPr>
            <a:spLocks noGrp="1"/>
          </p:cNvSpPr>
          <p:nvPr>
            <p:ph type="sldNum" sz="quarter" idx="12"/>
          </p:nvPr>
        </p:nvSpPr>
        <p:spPr/>
        <p:txBody>
          <a:bodyPr/>
          <a:lstStyle/>
          <a:p>
            <a:fld id="{CE0EBB5D-C742-46E7-9886-D123471DBB0F}" type="slidenum">
              <a:rPr lang="en-US" smtClean="0"/>
              <a:t>2</a:t>
            </a:fld>
            <a:endParaRPr lang="en-US"/>
          </a:p>
        </p:txBody>
      </p:sp>
    </p:spTree>
    <p:extLst>
      <p:ext uri="{BB962C8B-B14F-4D97-AF65-F5344CB8AC3E}">
        <p14:creationId xmlns:p14="http://schemas.microsoft.com/office/powerpoint/2010/main" val="1577513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2959E-7655-F4BC-8CDD-25CD81BD8CB7}"/>
              </a:ext>
            </a:extLst>
          </p:cNvPr>
          <p:cNvSpPr>
            <a:spLocks noGrp="1"/>
          </p:cNvSpPr>
          <p:nvPr>
            <p:ph type="title"/>
          </p:nvPr>
        </p:nvSpPr>
        <p:spPr/>
        <p:txBody>
          <a:bodyPr/>
          <a:lstStyle/>
          <a:p>
            <a:pPr algn="ctr"/>
            <a:r>
              <a:rPr lang="en-US" sz="3200" u="sng" dirty="0"/>
              <a:t>Shaping personal identity through values and beliefs</a:t>
            </a:r>
          </a:p>
        </p:txBody>
      </p:sp>
      <p:graphicFrame>
        <p:nvGraphicFramePr>
          <p:cNvPr id="4" name="Content Placeholder 3">
            <a:extLst>
              <a:ext uri="{FF2B5EF4-FFF2-40B4-BE49-F238E27FC236}">
                <a16:creationId xmlns:a16="http://schemas.microsoft.com/office/drawing/2014/main" id="{1320E316-AFE1-9AC4-825A-7F5B5AAA63C3}"/>
              </a:ext>
            </a:extLst>
          </p:cNvPr>
          <p:cNvGraphicFramePr>
            <a:graphicFrameLocks noGrp="1"/>
          </p:cNvGraphicFramePr>
          <p:nvPr>
            <p:ph idx="1"/>
            <p:extLst>
              <p:ext uri="{D42A27DB-BD31-4B8C-83A1-F6EECF244321}">
                <p14:modId xmlns:p14="http://schemas.microsoft.com/office/powerpoint/2010/main" val="1688530100"/>
              </p:ext>
            </p:extLst>
          </p:nvPr>
        </p:nvGraphicFramePr>
        <p:xfrm>
          <a:off x="402771" y="2242458"/>
          <a:ext cx="5834743" cy="4596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Influences on our behaviour. ">
            <a:extLst>
              <a:ext uri="{FF2B5EF4-FFF2-40B4-BE49-F238E27FC236}">
                <a16:creationId xmlns:a16="http://schemas.microsoft.com/office/drawing/2014/main" id="{1AA40BE9-3930-9574-7559-73DAC499C00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51171" y="2286108"/>
            <a:ext cx="4604657" cy="4553331"/>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2F8AB6F0-E862-A43D-75FA-FB4D23D12133}"/>
              </a:ext>
            </a:extLst>
          </p:cNvPr>
          <p:cNvSpPr>
            <a:spLocks noGrp="1"/>
          </p:cNvSpPr>
          <p:nvPr>
            <p:ph type="sldNum" sz="quarter" idx="12"/>
          </p:nvPr>
        </p:nvSpPr>
        <p:spPr/>
        <p:txBody>
          <a:bodyPr/>
          <a:lstStyle/>
          <a:p>
            <a:fld id="{CE0EBB5D-C742-46E7-9886-D123471DBB0F}" type="slidenum">
              <a:rPr lang="en-US" smtClean="0"/>
              <a:t>3</a:t>
            </a:fld>
            <a:endParaRPr lang="en-US"/>
          </a:p>
        </p:txBody>
      </p:sp>
    </p:spTree>
    <p:extLst>
      <p:ext uri="{BB962C8B-B14F-4D97-AF65-F5344CB8AC3E}">
        <p14:creationId xmlns:p14="http://schemas.microsoft.com/office/powerpoint/2010/main" val="2606617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E0565-C1BC-4489-386C-61E4CF9A17B8}"/>
              </a:ext>
            </a:extLst>
          </p:cNvPr>
          <p:cNvSpPr>
            <a:spLocks noGrp="1"/>
          </p:cNvSpPr>
          <p:nvPr>
            <p:ph type="title"/>
          </p:nvPr>
        </p:nvSpPr>
        <p:spPr/>
        <p:txBody>
          <a:bodyPr/>
          <a:lstStyle/>
          <a:p>
            <a:pPr algn="ctr"/>
            <a:r>
              <a:rPr lang="en-US" u="sng" dirty="0"/>
              <a:t>Becoming a team member</a:t>
            </a:r>
          </a:p>
        </p:txBody>
      </p:sp>
      <p:graphicFrame>
        <p:nvGraphicFramePr>
          <p:cNvPr id="5" name="Content Placeholder 4">
            <a:extLst>
              <a:ext uri="{FF2B5EF4-FFF2-40B4-BE49-F238E27FC236}">
                <a16:creationId xmlns:a16="http://schemas.microsoft.com/office/drawing/2014/main" id="{CD666828-F3F9-1628-FEE2-EDE6775D74C0}"/>
              </a:ext>
            </a:extLst>
          </p:cNvPr>
          <p:cNvGraphicFramePr>
            <a:graphicFrameLocks noGrp="1"/>
          </p:cNvGraphicFramePr>
          <p:nvPr>
            <p:ph idx="1"/>
            <p:extLst>
              <p:ext uri="{D42A27DB-BD31-4B8C-83A1-F6EECF244321}">
                <p14:modId xmlns:p14="http://schemas.microsoft.com/office/powerpoint/2010/main" val="3960100270"/>
              </p:ext>
            </p:extLst>
          </p:nvPr>
        </p:nvGraphicFramePr>
        <p:xfrm>
          <a:off x="381000" y="2481943"/>
          <a:ext cx="11451771" cy="4223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7665F9B3-E208-E33E-E5FD-215E1B64996D}"/>
              </a:ext>
            </a:extLst>
          </p:cNvPr>
          <p:cNvSpPr>
            <a:spLocks noGrp="1"/>
          </p:cNvSpPr>
          <p:nvPr>
            <p:ph type="sldNum" sz="quarter" idx="12"/>
          </p:nvPr>
        </p:nvSpPr>
        <p:spPr/>
        <p:txBody>
          <a:bodyPr/>
          <a:lstStyle/>
          <a:p>
            <a:fld id="{CE0EBB5D-C742-46E7-9886-D123471DBB0F}" type="slidenum">
              <a:rPr lang="en-US" smtClean="0"/>
              <a:t>4</a:t>
            </a:fld>
            <a:endParaRPr lang="en-US"/>
          </a:p>
        </p:txBody>
      </p:sp>
    </p:spTree>
    <p:extLst>
      <p:ext uri="{BB962C8B-B14F-4D97-AF65-F5344CB8AC3E}">
        <p14:creationId xmlns:p14="http://schemas.microsoft.com/office/powerpoint/2010/main" val="2885681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04A8B-DFDE-8763-A7F2-DFEE82B5D374}"/>
              </a:ext>
            </a:extLst>
          </p:cNvPr>
          <p:cNvSpPr>
            <a:spLocks noGrp="1"/>
          </p:cNvSpPr>
          <p:nvPr>
            <p:ph type="title"/>
          </p:nvPr>
        </p:nvSpPr>
        <p:spPr/>
        <p:txBody>
          <a:bodyPr/>
          <a:lstStyle/>
          <a:p>
            <a:pPr algn="ctr"/>
            <a:r>
              <a:rPr lang="en-US" u="sng" dirty="0"/>
              <a:t>Conclusion</a:t>
            </a:r>
          </a:p>
        </p:txBody>
      </p:sp>
      <p:sp>
        <p:nvSpPr>
          <p:cNvPr id="3" name="Content Placeholder 2">
            <a:extLst>
              <a:ext uri="{FF2B5EF4-FFF2-40B4-BE49-F238E27FC236}">
                <a16:creationId xmlns:a16="http://schemas.microsoft.com/office/drawing/2014/main" id="{616D15D5-3305-805B-66F2-ABBB7E46805A}"/>
              </a:ext>
            </a:extLst>
          </p:cNvPr>
          <p:cNvSpPr>
            <a:spLocks noGrp="1"/>
          </p:cNvSpPr>
          <p:nvPr>
            <p:ph idx="1"/>
          </p:nvPr>
        </p:nvSpPr>
        <p:spPr/>
        <p:txBody>
          <a:bodyPr>
            <a:normAutofit/>
          </a:bodyPr>
          <a:lstStyle/>
          <a:p>
            <a:pPr marL="0" indent="0" algn="just">
              <a:buNone/>
            </a:pPr>
            <a:r>
              <a:rPr lang="en-US" sz="2400" dirty="0">
                <a:latin typeface="Abadi" panose="020B0604020104020204" pitchFamily="34" charset="0"/>
              </a:rPr>
              <a:t>Each member of an academic team should uphold an identity that defines individual’s role and responsibility into the team. Commitment and flexibility are essential for a team to work successfully. </a:t>
            </a:r>
          </a:p>
        </p:txBody>
      </p:sp>
      <p:sp>
        <p:nvSpPr>
          <p:cNvPr id="4" name="Slide Number Placeholder 3">
            <a:extLst>
              <a:ext uri="{FF2B5EF4-FFF2-40B4-BE49-F238E27FC236}">
                <a16:creationId xmlns:a16="http://schemas.microsoft.com/office/drawing/2014/main" id="{03096741-77EA-4D8A-0C9F-84DFAA440785}"/>
              </a:ext>
            </a:extLst>
          </p:cNvPr>
          <p:cNvSpPr>
            <a:spLocks noGrp="1"/>
          </p:cNvSpPr>
          <p:nvPr>
            <p:ph type="sldNum" sz="quarter" idx="12"/>
          </p:nvPr>
        </p:nvSpPr>
        <p:spPr/>
        <p:txBody>
          <a:bodyPr/>
          <a:lstStyle/>
          <a:p>
            <a:fld id="{CE0EBB5D-C742-46E7-9886-D123471DBB0F}" type="slidenum">
              <a:rPr lang="en-US" smtClean="0"/>
              <a:t>5</a:t>
            </a:fld>
            <a:endParaRPr lang="en-US"/>
          </a:p>
        </p:txBody>
      </p:sp>
    </p:spTree>
    <p:extLst>
      <p:ext uri="{BB962C8B-B14F-4D97-AF65-F5344CB8AC3E}">
        <p14:creationId xmlns:p14="http://schemas.microsoft.com/office/powerpoint/2010/main" val="965535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AB0F3-FA9B-CB4B-E7DA-D2D3584F3258}"/>
              </a:ext>
            </a:extLst>
          </p:cNvPr>
          <p:cNvSpPr>
            <a:spLocks noGrp="1"/>
          </p:cNvSpPr>
          <p:nvPr>
            <p:ph type="title"/>
          </p:nvPr>
        </p:nvSpPr>
        <p:spPr/>
        <p:txBody>
          <a:bodyPr/>
          <a:lstStyle/>
          <a:p>
            <a:pPr algn="ctr"/>
            <a:r>
              <a:rPr lang="en-US" u="sng" dirty="0"/>
              <a:t>Reference</a:t>
            </a:r>
          </a:p>
        </p:txBody>
      </p:sp>
      <p:sp>
        <p:nvSpPr>
          <p:cNvPr id="3" name="Content Placeholder 2">
            <a:extLst>
              <a:ext uri="{FF2B5EF4-FFF2-40B4-BE49-F238E27FC236}">
                <a16:creationId xmlns:a16="http://schemas.microsoft.com/office/drawing/2014/main" id="{4FBBBC5D-1E7E-40AA-9ADA-A876C47AADFE}"/>
              </a:ext>
            </a:extLst>
          </p:cNvPr>
          <p:cNvSpPr>
            <a:spLocks noGrp="1"/>
          </p:cNvSpPr>
          <p:nvPr>
            <p:ph idx="1"/>
          </p:nvPr>
        </p:nvSpPr>
        <p:spPr/>
        <p:txBody>
          <a:bodyPr/>
          <a:lstStyle/>
          <a:p>
            <a:pPr marL="0" indent="0" algn="just">
              <a:buNone/>
            </a:pPr>
            <a:r>
              <a:rPr lang="en-US" sz="2000" dirty="0" err="1">
                <a:effectLst/>
                <a:latin typeface="Abadi" panose="020B0604020104020204" pitchFamily="34" charset="0"/>
              </a:rPr>
              <a:t>Boeker</a:t>
            </a:r>
            <a:r>
              <a:rPr lang="en-US" sz="2000" dirty="0">
                <a:effectLst/>
                <a:latin typeface="Abadi" panose="020B0604020104020204" pitchFamily="34" charset="0"/>
              </a:rPr>
              <a:t>, R. (2021) “Moral personhood and personal identity,” </a:t>
            </a:r>
            <a:r>
              <a:rPr lang="en-US" sz="2000" i="1" dirty="0">
                <a:effectLst/>
                <a:latin typeface="Abadi" panose="020B0604020104020204" pitchFamily="34" charset="0"/>
              </a:rPr>
              <a:t>Locke on Persons and Personal Identity</a:t>
            </a:r>
            <a:r>
              <a:rPr lang="en-US" sz="2000" dirty="0">
                <a:effectLst/>
                <a:latin typeface="Abadi" panose="020B0604020104020204" pitchFamily="34" charset="0"/>
              </a:rPr>
              <a:t>, 24(11), pp. 54–76. Available at: https://doi.org/10.1093/oso/9780198846758.003.0004. </a:t>
            </a:r>
          </a:p>
          <a:p>
            <a:pPr marL="0" indent="0" algn="just">
              <a:buNone/>
            </a:pPr>
            <a:r>
              <a:rPr lang="en-US" sz="2000" dirty="0" err="1">
                <a:effectLst/>
                <a:latin typeface="Abadi" panose="020B0604020104020204" pitchFamily="34" charset="0"/>
              </a:rPr>
              <a:t>Boeker</a:t>
            </a:r>
            <a:r>
              <a:rPr lang="en-US" sz="2000" dirty="0">
                <a:effectLst/>
                <a:latin typeface="Abadi" panose="020B0604020104020204" pitchFamily="34" charset="0"/>
              </a:rPr>
              <a:t>, R. (2021) “Personal identity, transitivity, and divine justice,” </a:t>
            </a:r>
            <a:r>
              <a:rPr lang="en-US" sz="2000" i="1" dirty="0">
                <a:effectLst/>
                <a:latin typeface="Abadi" panose="020B0604020104020204" pitchFamily="34" charset="0"/>
              </a:rPr>
              <a:t>Locke on Persons and Personal Identity</a:t>
            </a:r>
            <a:r>
              <a:rPr lang="en-US" sz="2000" dirty="0">
                <a:effectLst/>
                <a:latin typeface="Abadi" panose="020B0604020104020204" pitchFamily="34" charset="0"/>
              </a:rPr>
              <a:t>, pp. 172–200. Available at: https://doi.org/10.1093/oso/9780198846758.003.0008. </a:t>
            </a:r>
          </a:p>
          <a:p>
            <a:pPr marL="0" indent="0" algn="just">
              <a:buNone/>
            </a:pPr>
            <a:r>
              <a:rPr lang="en-US" sz="2000" dirty="0">
                <a:effectLst/>
                <a:latin typeface="Abadi" panose="020B0604020104020204" pitchFamily="34" charset="0"/>
              </a:rPr>
              <a:t>Young, M.R. (2018) “Becoming a fully rounded professional,” </a:t>
            </a:r>
            <a:r>
              <a:rPr lang="en-US" sz="2000" i="1" dirty="0">
                <a:effectLst/>
                <a:latin typeface="Abadi" panose="020B0604020104020204" pitchFamily="34" charset="0"/>
              </a:rPr>
              <a:t>BDJ Team</a:t>
            </a:r>
            <a:r>
              <a:rPr lang="en-US" sz="2000" dirty="0">
                <a:effectLst/>
                <a:latin typeface="Abadi" panose="020B0604020104020204" pitchFamily="34" charset="0"/>
              </a:rPr>
              <a:t>, 5(5). Available at: https://doi.org/10.1038/bdjteam.2018.71. </a:t>
            </a:r>
          </a:p>
          <a:p>
            <a:pPr marL="0" indent="0">
              <a:buNone/>
            </a:pPr>
            <a:endParaRPr lang="en-US" dirty="0"/>
          </a:p>
        </p:txBody>
      </p:sp>
      <p:sp>
        <p:nvSpPr>
          <p:cNvPr id="4" name="Slide Number Placeholder 3">
            <a:extLst>
              <a:ext uri="{FF2B5EF4-FFF2-40B4-BE49-F238E27FC236}">
                <a16:creationId xmlns:a16="http://schemas.microsoft.com/office/drawing/2014/main" id="{068572A7-D7A0-36F5-E9EC-1B17B08CFDE6}"/>
              </a:ext>
            </a:extLst>
          </p:cNvPr>
          <p:cNvSpPr>
            <a:spLocks noGrp="1"/>
          </p:cNvSpPr>
          <p:nvPr>
            <p:ph type="sldNum" sz="quarter" idx="12"/>
          </p:nvPr>
        </p:nvSpPr>
        <p:spPr/>
        <p:txBody>
          <a:bodyPr/>
          <a:lstStyle/>
          <a:p>
            <a:fld id="{CE0EBB5D-C742-46E7-9886-D123471DBB0F}" type="slidenum">
              <a:rPr lang="en-US" smtClean="0"/>
              <a:t>6</a:t>
            </a:fld>
            <a:endParaRPr lang="en-US"/>
          </a:p>
        </p:txBody>
      </p:sp>
    </p:spTree>
    <p:extLst>
      <p:ext uri="{BB962C8B-B14F-4D97-AF65-F5344CB8AC3E}">
        <p14:creationId xmlns:p14="http://schemas.microsoft.com/office/powerpoint/2010/main" val="8018351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648</Words>
  <Application>Microsoft Office PowerPoint</Application>
  <PresentationFormat>Widescreen</PresentationFormat>
  <Paragraphs>36</Paragraphs>
  <Slides>6</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Abadi</vt:lpstr>
      <vt:lpstr>-apple-system</vt:lpstr>
      <vt:lpstr>Arial</vt:lpstr>
      <vt:lpstr>Calibri</vt:lpstr>
      <vt:lpstr>Century Gothic</vt:lpstr>
      <vt:lpstr>Wingdings 3</vt:lpstr>
      <vt:lpstr>Ion Boardroom</vt:lpstr>
      <vt:lpstr>Personal identity and belonging to a team</vt:lpstr>
      <vt:lpstr>Introduction</vt:lpstr>
      <vt:lpstr>Shaping personal identity through values and beliefs</vt:lpstr>
      <vt:lpstr>Becoming a team member</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2022-10-29T17:34:15Z</dcterms:created>
  <dcterms:modified xsi:type="dcterms:W3CDTF">2022-11-11T21:24:14Z</dcterms:modified>
</cp:coreProperties>
</file>