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78" r:id="rId1"/>
  </p:sldMasterIdLst>
  <p:notesMasterIdLst>
    <p:notesMasterId r:id="rId21"/>
  </p:notesMasterIdLst>
  <p:sldIdLst>
    <p:sldId id="791" r:id="rId2"/>
    <p:sldId id="276" r:id="rId3"/>
    <p:sldId id="771" r:id="rId4"/>
    <p:sldId id="371" r:id="rId5"/>
    <p:sldId id="784" r:id="rId6"/>
    <p:sldId id="783" r:id="rId7"/>
    <p:sldId id="785" r:id="rId8"/>
    <p:sldId id="786" r:id="rId9"/>
    <p:sldId id="787" r:id="rId10"/>
    <p:sldId id="788" r:id="rId11"/>
    <p:sldId id="789" r:id="rId12"/>
    <p:sldId id="790" r:id="rId13"/>
    <p:sldId id="383" r:id="rId14"/>
    <p:sldId id="372" r:id="rId15"/>
    <p:sldId id="380" r:id="rId16"/>
    <p:sldId id="374" r:id="rId17"/>
    <p:sldId id="777" r:id="rId18"/>
    <p:sldId id="275" r:id="rId19"/>
    <p:sldId id="778" r:id="rId20"/>
  </p:sldIdLst>
  <p:sldSz cx="12192000" cy="6858000"/>
  <p:notesSz cx="12192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78CC4B-BE22-4BEE-AE4F-023060822267}" v="36" dt="2023-03-17T11:37:59.026"/>
    <p1510:client id="{3255138A-7D82-4A96-A1F3-EF1076E8A480}" v="7" dt="2023-03-17T15:41:14.762"/>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68216" autoAdjust="0"/>
  </p:normalViewPr>
  <p:slideViewPr>
    <p:cSldViewPr>
      <p:cViewPr varScale="1">
        <p:scale>
          <a:sx n="21" d="100"/>
          <a:sy n="21" d="100"/>
        </p:scale>
        <p:origin x="29" y="778"/>
      </p:cViewPr>
      <p:guideLst/>
    </p:cSldViewPr>
  </p:slideViewPr>
  <p:notesTextViewPr>
    <p:cViewPr>
      <p:scale>
        <a:sx n="100" d="100"/>
        <a:sy n="100" d="100"/>
      </p:scale>
      <p:origin x="0" y="0"/>
    </p:cViewPr>
  </p:notesTextViewPr>
  <p:sorterViewPr>
    <p:cViewPr>
      <p:scale>
        <a:sx n="100" d="100"/>
        <a:sy n="100" d="100"/>
      </p:scale>
      <p:origin x="0" y="-22762"/>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Archer" userId="aad98465-9c59-4159-8df1-a13be7bdef7f" providerId="ADAL" clId="{3255138A-7D82-4A96-A1F3-EF1076E8A480}"/>
    <pc:docChg chg="undo redo custSel addSld delSld modSld sldOrd delMainMaster">
      <pc:chgData name="Matthew Archer" userId="aad98465-9c59-4159-8df1-a13be7bdef7f" providerId="ADAL" clId="{3255138A-7D82-4A96-A1F3-EF1076E8A480}" dt="2023-03-17T15:41:14.762" v="287"/>
      <pc:docMkLst>
        <pc:docMk/>
      </pc:docMkLst>
      <pc:sldChg chg="add">
        <pc:chgData name="Matthew Archer" userId="aad98465-9c59-4159-8df1-a13be7bdef7f" providerId="ADAL" clId="{3255138A-7D82-4A96-A1F3-EF1076E8A480}" dt="2023-03-17T15:41:14.762" v="287"/>
        <pc:sldMkLst>
          <pc:docMk/>
          <pc:sldMk cId="2234217247" sldId="275"/>
        </pc:sldMkLst>
      </pc:sldChg>
      <pc:sldChg chg="del">
        <pc:chgData name="Matthew Archer" userId="aad98465-9c59-4159-8df1-a13be7bdef7f" providerId="ADAL" clId="{3255138A-7D82-4A96-A1F3-EF1076E8A480}" dt="2023-03-17T12:39:24.352" v="241" actId="47"/>
        <pc:sldMkLst>
          <pc:docMk/>
          <pc:sldMk cId="2907011072" sldId="277"/>
        </pc:sldMkLst>
      </pc:sldChg>
      <pc:sldChg chg="del">
        <pc:chgData name="Matthew Archer" userId="aad98465-9c59-4159-8df1-a13be7bdef7f" providerId="ADAL" clId="{3255138A-7D82-4A96-A1F3-EF1076E8A480}" dt="2023-03-17T15:21:03.456" v="283" actId="47"/>
        <pc:sldMkLst>
          <pc:docMk/>
          <pc:sldMk cId="3636279445" sldId="367"/>
        </pc:sldMkLst>
      </pc:sldChg>
      <pc:sldChg chg="del">
        <pc:chgData name="Matthew Archer" userId="aad98465-9c59-4159-8df1-a13be7bdef7f" providerId="ADAL" clId="{3255138A-7D82-4A96-A1F3-EF1076E8A480}" dt="2023-03-17T15:21:02.371" v="282" actId="47"/>
        <pc:sldMkLst>
          <pc:docMk/>
          <pc:sldMk cId="1825504172" sldId="368"/>
        </pc:sldMkLst>
      </pc:sldChg>
      <pc:sldChg chg="del">
        <pc:chgData name="Matthew Archer" userId="aad98465-9c59-4159-8df1-a13be7bdef7f" providerId="ADAL" clId="{3255138A-7D82-4A96-A1F3-EF1076E8A480}" dt="2023-03-17T15:21:04.581" v="284" actId="47"/>
        <pc:sldMkLst>
          <pc:docMk/>
          <pc:sldMk cId="2470542862" sldId="369"/>
        </pc:sldMkLst>
      </pc:sldChg>
      <pc:sldChg chg="modSp mod modNotesTx">
        <pc:chgData name="Matthew Archer" userId="aad98465-9c59-4159-8df1-a13be7bdef7f" providerId="ADAL" clId="{3255138A-7D82-4A96-A1F3-EF1076E8A480}" dt="2023-03-17T14:09:20.789" v="251" actId="6549"/>
        <pc:sldMkLst>
          <pc:docMk/>
          <pc:sldMk cId="1707934927" sldId="371"/>
        </pc:sldMkLst>
        <pc:spChg chg="mod">
          <ac:chgData name="Matthew Archer" userId="aad98465-9c59-4159-8df1-a13be7bdef7f" providerId="ADAL" clId="{3255138A-7D82-4A96-A1F3-EF1076E8A480}" dt="2023-03-17T12:17:01.264" v="88" actId="20577"/>
          <ac:spMkLst>
            <pc:docMk/>
            <pc:sldMk cId="1707934927" sldId="371"/>
            <ac:spMk id="2" creationId="{EAA9B90A-B60F-8BFC-42F5-FF7742515E5C}"/>
          </ac:spMkLst>
        </pc:spChg>
        <pc:spChg chg="mod">
          <ac:chgData name="Matthew Archer" userId="aad98465-9c59-4159-8df1-a13be7bdef7f" providerId="ADAL" clId="{3255138A-7D82-4A96-A1F3-EF1076E8A480}" dt="2023-03-17T12:18:25.823" v="100" actId="12"/>
          <ac:spMkLst>
            <pc:docMk/>
            <pc:sldMk cId="1707934927" sldId="371"/>
            <ac:spMk id="3" creationId="{A34164CA-00A4-D13D-2649-923CA4B531F6}"/>
          </ac:spMkLst>
        </pc:spChg>
      </pc:sldChg>
      <pc:sldChg chg="mod modShow">
        <pc:chgData name="Matthew Archer" userId="aad98465-9c59-4159-8df1-a13be7bdef7f" providerId="ADAL" clId="{3255138A-7D82-4A96-A1F3-EF1076E8A480}" dt="2023-03-17T15:00:14.573" v="272" actId="729"/>
        <pc:sldMkLst>
          <pc:docMk/>
          <pc:sldMk cId="1824508757" sldId="372"/>
        </pc:sldMkLst>
      </pc:sldChg>
      <pc:sldChg chg="modSp del mod">
        <pc:chgData name="Matthew Archer" userId="aad98465-9c59-4159-8df1-a13be7bdef7f" providerId="ADAL" clId="{3255138A-7D82-4A96-A1F3-EF1076E8A480}" dt="2023-03-17T14:59:06.038" v="264" actId="2696"/>
        <pc:sldMkLst>
          <pc:docMk/>
          <pc:sldMk cId="2269900545" sldId="373"/>
        </pc:sldMkLst>
        <pc:spChg chg="mod">
          <ac:chgData name="Matthew Archer" userId="aad98465-9c59-4159-8df1-a13be7bdef7f" providerId="ADAL" clId="{3255138A-7D82-4A96-A1F3-EF1076E8A480}" dt="2023-03-17T14:57:24.055" v="256" actId="20577"/>
          <ac:spMkLst>
            <pc:docMk/>
            <pc:sldMk cId="2269900545" sldId="373"/>
            <ac:spMk id="3" creationId="{A34164CA-00A4-D13D-2649-923CA4B531F6}"/>
          </ac:spMkLst>
        </pc:spChg>
      </pc:sldChg>
      <pc:sldChg chg="modSp mod modShow">
        <pc:chgData name="Matthew Archer" userId="aad98465-9c59-4159-8df1-a13be7bdef7f" providerId="ADAL" clId="{3255138A-7D82-4A96-A1F3-EF1076E8A480}" dt="2023-03-17T15:01:23.624" v="278" actId="20577"/>
        <pc:sldMkLst>
          <pc:docMk/>
          <pc:sldMk cId="3169450103" sldId="374"/>
        </pc:sldMkLst>
        <pc:spChg chg="mod">
          <ac:chgData name="Matthew Archer" userId="aad98465-9c59-4159-8df1-a13be7bdef7f" providerId="ADAL" clId="{3255138A-7D82-4A96-A1F3-EF1076E8A480}" dt="2023-03-17T15:01:23.624" v="278" actId="20577"/>
          <ac:spMkLst>
            <pc:docMk/>
            <pc:sldMk cId="3169450103" sldId="374"/>
            <ac:spMk id="3" creationId="{A34164CA-00A4-D13D-2649-923CA4B531F6}"/>
          </ac:spMkLst>
        </pc:spChg>
      </pc:sldChg>
      <pc:sldChg chg="del">
        <pc:chgData name="Matthew Archer" userId="aad98465-9c59-4159-8df1-a13be7bdef7f" providerId="ADAL" clId="{3255138A-7D82-4A96-A1F3-EF1076E8A480}" dt="2023-03-17T14:56:49.117" v="253" actId="47"/>
        <pc:sldMkLst>
          <pc:docMk/>
          <pc:sldMk cId="2389879967" sldId="375"/>
        </pc:sldMkLst>
      </pc:sldChg>
      <pc:sldChg chg="del">
        <pc:chgData name="Matthew Archer" userId="aad98465-9c59-4159-8df1-a13be7bdef7f" providerId="ADAL" clId="{3255138A-7D82-4A96-A1F3-EF1076E8A480}" dt="2023-03-17T14:59:58.032" v="265" actId="47"/>
        <pc:sldMkLst>
          <pc:docMk/>
          <pc:sldMk cId="592357553" sldId="376"/>
        </pc:sldMkLst>
      </pc:sldChg>
      <pc:sldChg chg="del">
        <pc:chgData name="Matthew Archer" userId="aad98465-9c59-4159-8df1-a13be7bdef7f" providerId="ADAL" clId="{3255138A-7D82-4A96-A1F3-EF1076E8A480}" dt="2023-03-17T14:57:10.462" v="254" actId="47"/>
        <pc:sldMkLst>
          <pc:docMk/>
          <pc:sldMk cId="3241783183" sldId="377"/>
        </pc:sldMkLst>
      </pc:sldChg>
      <pc:sldChg chg="del">
        <pc:chgData name="Matthew Archer" userId="aad98465-9c59-4159-8df1-a13be7bdef7f" providerId="ADAL" clId="{3255138A-7D82-4A96-A1F3-EF1076E8A480}" dt="2023-03-17T14:56:49.117" v="253" actId="47"/>
        <pc:sldMkLst>
          <pc:docMk/>
          <pc:sldMk cId="3564359133" sldId="378"/>
        </pc:sldMkLst>
      </pc:sldChg>
      <pc:sldChg chg="del">
        <pc:chgData name="Matthew Archer" userId="aad98465-9c59-4159-8df1-a13be7bdef7f" providerId="ADAL" clId="{3255138A-7D82-4A96-A1F3-EF1076E8A480}" dt="2023-03-17T14:56:49.117" v="253" actId="47"/>
        <pc:sldMkLst>
          <pc:docMk/>
          <pc:sldMk cId="3929472178" sldId="379"/>
        </pc:sldMkLst>
      </pc:sldChg>
      <pc:sldChg chg="mod modShow">
        <pc:chgData name="Matthew Archer" userId="aad98465-9c59-4159-8df1-a13be7bdef7f" providerId="ADAL" clId="{3255138A-7D82-4A96-A1F3-EF1076E8A480}" dt="2023-03-17T15:00:14.573" v="272" actId="729"/>
        <pc:sldMkLst>
          <pc:docMk/>
          <pc:sldMk cId="3639563929" sldId="380"/>
        </pc:sldMkLst>
      </pc:sldChg>
      <pc:sldChg chg="del">
        <pc:chgData name="Matthew Archer" userId="aad98465-9c59-4159-8df1-a13be7bdef7f" providerId="ADAL" clId="{3255138A-7D82-4A96-A1F3-EF1076E8A480}" dt="2023-03-17T14:57:10.462" v="254" actId="47"/>
        <pc:sldMkLst>
          <pc:docMk/>
          <pc:sldMk cId="3350103381" sldId="381"/>
        </pc:sldMkLst>
      </pc:sldChg>
      <pc:sldChg chg="del">
        <pc:chgData name="Matthew Archer" userId="aad98465-9c59-4159-8df1-a13be7bdef7f" providerId="ADAL" clId="{3255138A-7D82-4A96-A1F3-EF1076E8A480}" dt="2023-03-17T14:56:49.117" v="253" actId="47"/>
        <pc:sldMkLst>
          <pc:docMk/>
          <pc:sldMk cId="4054491726" sldId="382"/>
        </pc:sldMkLst>
      </pc:sldChg>
      <pc:sldChg chg="modSp mod">
        <pc:chgData name="Matthew Archer" userId="aad98465-9c59-4159-8df1-a13be7bdef7f" providerId="ADAL" clId="{3255138A-7D82-4A96-A1F3-EF1076E8A480}" dt="2023-03-17T15:26:36.759" v="286" actId="20577"/>
        <pc:sldMkLst>
          <pc:docMk/>
          <pc:sldMk cId="3241858957" sldId="383"/>
        </pc:sldMkLst>
        <pc:spChg chg="mod">
          <ac:chgData name="Matthew Archer" userId="aad98465-9c59-4159-8df1-a13be7bdef7f" providerId="ADAL" clId="{3255138A-7D82-4A96-A1F3-EF1076E8A480}" dt="2023-03-17T15:26:36.759" v="286" actId="20577"/>
          <ac:spMkLst>
            <pc:docMk/>
            <pc:sldMk cId="3241858957" sldId="383"/>
            <ac:spMk id="2" creationId="{EAA9B90A-B60F-8BFC-42F5-FF7742515E5C}"/>
          </ac:spMkLst>
        </pc:spChg>
      </pc:sldChg>
      <pc:sldChg chg="del">
        <pc:chgData name="Matthew Archer" userId="aad98465-9c59-4159-8df1-a13be7bdef7f" providerId="ADAL" clId="{3255138A-7D82-4A96-A1F3-EF1076E8A480}" dt="2023-03-17T12:15:42.142" v="75" actId="47"/>
        <pc:sldMkLst>
          <pc:docMk/>
          <pc:sldMk cId="4061035943" sldId="384"/>
        </pc:sldMkLst>
      </pc:sldChg>
      <pc:sldChg chg="del">
        <pc:chgData name="Matthew Archer" userId="aad98465-9c59-4159-8df1-a13be7bdef7f" providerId="ADAL" clId="{3255138A-7D82-4A96-A1F3-EF1076E8A480}" dt="2023-03-17T12:15:47.314" v="79" actId="47"/>
        <pc:sldMkLst>
          <pc:docMk/>
          <pc:sldMk cId="1834271978" sldId="385"/>
        </pc:sldMkLst>
      </pc:sldChg>
      <pc:sldChg chg="del">
        <pc:chgData name="Matthew Archer" userId="aad98465-9c59-4159-8df1-a13be7bdef7f" providerId="ADAL" clId="{3255138A-7D82-4A96-A1F3-EF1076E8A480}" dt="2023-03-17T12:05:01.218" v="0" actId="47"/>
        <pc:sldMkLst>
          <pc:docMk/>
          <pc:sldMk cId="0" sldId="744"/>
        </pc:sldMkLst>
      </pc:sldChg>
      <pc:sldChg chg="del">
        <pc:chgData name="Matthew Archer" userId="aad98465-9c59-4159-8df1-a13be7bdef7f" providerId="ADAL" clId="{3255138A-7D82-4A96-A1F3-EF1076E8A480}" dt="2023-03-17T12:05:01.218" v="0" actId="47"/>
        <pc:sldMkLst>
          <pc:docMk/>
          <pc:sldMk cId="0" sldId="747"/>
        </pc:sldMkLst>
      </pc:sldChg>
      <pc:sldChg chg="del">
        <pc:chgData name="Matthew Archer" userId="aad98465-9c59-4159-8df1-a13be7bdef7f" providerId="ADAL" clId="{3255138A-7D82-4A96-A1F3-EF1076E8A480}" dt="2023-03-17T12:05:01.218" v="0" actId="47"/>
        <pc:sldMkLst>
          <pc:docMk/>
          <pc:sldMk cId="0" sldId="766"/>
        </pc:sldMkLst>
      </pc:sldChg>
      <pc:sldChg chg="del">
        <pc:chgData name="Matthew Archer" userId="aad98465-9c59-4159-8df1-a13be7bdef7f" providerId="ADAL" clId="{3255138A-7D82-4A96-A1F3-EF1076E8A480}" dt="2023-03-17T12:05:01.218" v="0" actId="47"/>
        <pc:sldMkLst>
          <pc:docMk/>
          <pc:sldMk cId="2756384887" sldId="767"/>
        </pc:sldMkLst>
      </pc:sldChg>
      <pc:sldChg chg="del">
        <pc:chgData name="Matthew Archer" userId="aad98465-9c59-4159-8df1-a13be7bdef7f" providerId="ADAL" clId="{3255138A-7D82-4A96-A1F3-EF1076E8A480}" dt="2023-03-17T12:05:01.218" v="0" actId="47"/>
        <pc:sldMkLst>
          <pc:docMk/>
          <pc:sldMk cId="2699623739" sldId="768"/>
        </pc:sldMkLst>
      </pc:sldChg>
      <pc:sldChg chg="del">
        <pc:chgData name="Matthew Archer" userId="aad98465-9c59-4159-8df1-a13be7bdef7f" providerId="ADAL" clId="{3255138A-7D82-4A96-A1F3-EF1076E8A480}" dt="2023-03-17T12:15:44.578" v="77" actId="47"/>
        <pc:sldMkLst>
          <pc:docMk/>
          <pc:sldMk cId="3995425368" sldId="769"/>
        </pc:sldMkLst>
      </pc:sldChg>
      <pc:sldChg chg="del">
        <pc:chgData name="Matthew Archer" userId="aad98465-9c59-4159-8df1-a13be7bdef7f" providerId="ADAL" clId="{3255138A-7D82-4A96-A1F3-EF1076E8A480}" dt="2023-03-17T12:15:46.080" v="78" actId="47"/>
        <pc:sldMkLst>
          <pc:docMk/>
          <pc:sldMk cId="967530196" sldId="770"/>
        </pc:sldMkLst>
      </pc:sldChg>
      <pc:sldChg chg="addSp delSp modSp mod">
        <pc:chgData name="Matthew Archer" userId="aad98465-9c59-4159-8df1-a13be7bdef7f" providerId="ADAL" clId="{3255138A-7D82-4A96-A1F3-EF1076E8A480}" dt="2023-03-17T12:34:24.564" v="218" actId="122"/>
        <pc:sldMkLst>
          <pc:docMk/>
          <pc:sldMk cId="3356777204" sldId="771"/>
        </pc:sldMkLst>
        <pc:spChg chg="add del mod">
          <ac:chgData name="Matthew Archer" userId="aad98465-9c59-4159-8df1-a13be7bdef7f" providerId="ADAL" clId="{3255138A-7D82-4A96-A1F3-EF1076E8A480}" dt="2023-03-17T12:33:29.454" v="209" actId="478"/>
          <ac:spMkLst>
            <pc:docMk/>
            <pc:sldMk cId="3356777204" sldId="771"/>
            <ac:spMk id="6" creationId="{DD14B31A-DF85-56DE-F075-60B7FD58B91B}"/>
          </ac:spMkLst>
        </pc:spChg>
        <pc:spChg chg="mod">
          <ac:chgData name="Matthew Archer" userId="aad98465-9c59-4159-8df1-a13be7bdef7f" providerId="ADAL" clId="{3255138A-7D82-4A96-A1F3-EF1076E8A480}" dt="2023-03-17T12:05:31.369" v="1"/>
          <ac:spMkLst>
            <pc:docMk/>
            <pc:sldMk cId="3356777204" sldId="771"/>
            <ac:spMk id="7" creationId="{835EC381-9563-33F2-A8F7-33B870E8526C}"/>
          </ac:spMkLst>
        </pc:spChg>
        <pc:spChg chg="add mod">
          <ac:chgData name="Matthew Archer" userId="aad98465-9c59-4159-8df1-a13be7bdef7f" providerId="ADAL" clId="{3255138A-7D82-4A96-A1F3-EF1076E8A480}" dt="2023-03-17T12:34:24.564" v="218" actId="122"/>
          <ac:spMkLst>
            <pc:docMk/>
            <pc:sldMk cId="3356777204" sldId="771"/>
            <ac:spMk id="9" creationId="{07EFBD54-0534-F22B-E201-C59F3E260410}"/>
          </ac:spMkLst>
        </pc:spChg>
        <pc:picChg chg="add mod">
          <ac:chgData name="Matthew Archer" userId="aad98465-9c59-4159-8df1-a13be7bdef7f" providerId="ADAL" clId="{3255138A-7D82-4A96-A1F3-EF1076E8A480}" dt="2023-03-17T12:33:36.828" v="210" actId="1076"/>
          <ac:picMkLst>
            <pc:docMk/>
            <pc:sldMk cId="3356777204" sldId="771"/>
            <ac:picMk id="3" creationId="{B8ED2633-5316-99B6-7F6E-3FD95E2E4C73}"/>
          </ac:picMkLst>
        </pc:picChg>
        <pc:picChg chg="del">
          <ac:chgData name="Matthew Archer" userId="aad98465-9c59-4159-8df1-a13be7bdef7f" providerId="ADAL" clId="{3255138A-7D82-4A96-A1F3-EF1076E8A480}" dt="2023-03-17T12:33:20.844" v="208" actId="478"/>
          <ac:picMkLst>
            <pc:docMk/>
            <pc:sldMk cId="3356777204" sldId="771"/>
            <ac:picMk id="4" creationId="{5E2199B1-35F3-92C7-6F85-15A2E7C916FA}"/>
          </ac:picMkLst>
        </pc:picChg>
      </pc:sldChg>
      <pc:sldChg chg="del">
        <pc:chgData name="Matthew Archer" userId="aad98465-9c59-4159-8df1-a13be7bdef7f" providerId="ADAL" clId="{3255138A-7D82-4A96-A1F3-EF1076E8A480}" dt="2023-03-17T12:15:43.494" v="76" actId="47"/>
        <pc:sldMkLst>
          <pc:docMk/>
          <pc:sldMk cId="2698093551" sldId="772"/>
        </pc:sldMkLst>
      </pc:sldChg>
      <pc:sldChg chg="del">
        <pc:chgData name="Matthew Archer" userId="aad98465-9c59-4159-8df1-a13be7bdef7f" providerId="ADAL" clId="{3255138A-7D82-4A96-A1F3-EF1076E8A480}" dt="2023-03-17T12:15:50.051" v="80" actId="47"/>
        <pc:sldMkLst>
          <pc:docMk/>
          <pc:sldMk cId="3210173767" sldId="773"/>
        </pc:sldMkLst>
      </pc:sldChg>
      <pc:sldChg chg="del">
        <pc:chgData name="Matthew Archer" userId="aad98465-9c59-4159-8df1-a13be7bdef7f" providerId="ADAL" clId="{3255138A-7D82-4A96-A1F3-EF1076E8A480}" dt="2023-03-17T12:05:01.218" v="0" actId="47"/>
        <pc:sldMkLst>
          <pc:docMk/>
          <pc:sldMk cId="503392291" sldId="774"/>
        </pc:sldMkLst>
      </pc:sldChg>
      <pc:sldChg chg="del">
        <pc:chgData name="Matthew Archer" userId="aad98465-9c59-4159-8df1-a13be7bdef7f" providerId="ADAL" clId="{3255138A-7D82-4A96-A1F3-EF1076E8A480}" dt="2023-03-17T12:05:01.218" v="0" actId="47"/>
        <pc:sldMkLst>
          <pc:docMk/>
          <pc:sldMk cId="1760459168" sldId="775"/>
        </pc:sldMkLst>
      </pc:sldChg>
      <pc:sldChg chg="modSp del mod">
        <pc:chgData name="Matthew Archer" userId="aad98465-9c59-4159-8df1-a13be7bdef7f" providerId="ADAL" clId="{3255138A-7D82-4A96-A1F3-EF1076E8A480}" dt="2023-03-17T14:56:49.117" v="253" actId="47"/>
        <pc:sldMkLst>
          <pc:docMk/>
          <pc:sldMk cId="1822612356" sldId="776"/>
        </pc:sldMkLst>
        <pc:spChg chg="mod">
          <ac:chgData name="Matthew Archer" userId="aad98465-9c59-4159-8df1-a13be7bdef7f" providerId="ADAL" clId="{3255138A-7D82-4A96-A1F3-EF1076E8A480}" dt="2023-03-17T12:39:38.893" v="249" actId="20577"/>
          <ac:spMkLst>
            <pc:docMk/>
            <pc:sldMk cId="1822612356" sldId="776"/>
            <ac:spMk id="2" creationId="{85EB33E9-8976-7FBD-99AF-730E78064831}"/>
          </ac:spMkLst>
        </pc:spChg>
      </pc:sldChg>
      <pc:sldChg chg="del">
        <pc:chgData name="Matthew Archer" userId="aad98465-9c59-4159-8df1-a13be7bdef7f" providerId="ADAL" clId="{3255138A-7D82-4A96-A1F3-EF1076E8A480}" dt="2023-03-17T15:00:00.762" v="267" actId="47"/>
        <pc:sldMkLst>
          <pc:docMk/>
          <pc:sldMk cId="986694142" sldId="778"/>
        </pc:sldMkLst>
      </pc:sldChg>
      <pc:sldChg chg="add">
        <pc:chgData name="Matthew Archer" userId="aad98465-9c59-4159-8df1-a13be7bdef7f" providerId="ADAL" clId="{3255138A-7D82-4A96-A1F3-EF1076E8A480}" dt="2023-03-17T15:41:14.762" v="287"/>
        <pc:sldMkLst>
          <pc:docMk/>
          <pc:sldMk cId="3924594748" sldId="778"/>
        </pc:sldMkLst>
      </pc:sldChg>
      <pc:sldChg chg="modSp del mod">
        <pc:chgData name="Matthew Archer" userId="aad98465-9c59-4159-8df1-a13be7bdef7f" providerId="ADAL" clId="{3255138A-7D82-4A96-A1F3-EF1076E8A480}" dt="2023-03-17T15:01:28.550" v="279" actId="2696"/>
        <pc:sldMkLst>
          <pc:docMk/>
          <pc:sldMk cId="1286107399" sldId="779"/>
        </pc:sldMkLst>
        <pc:spChg chg="mod">
          <ac:chgData name="Matthew Archer" userId="aad98465-9c59-4159-8df1-a13be7bdef7f" providerId="ADAL" clId="{3255138A-7D82-4A96-A1F3-EF1076E8A480}" dt="2023-03-17T15:01:16.032" v="275" actId="21"/>
          <ac:spMkLst>
            <pc:docMk/>
            <pc:sldMk cId="1286107399" sldId="779"/>
            <ac:spMk id="3" creationId="{A34164CA-00A4-D13D-2649-923CA4B531F6}"/>
          </ac:spMkLst>
        </pc:spChg>
      </pc:sldChg>
      <pc:sldChg chg="del">
        <pc:chgData name="Matthew Archer" userId="aad98465-9c59-4159-8df1-a13be7bdef7f" providerId="ADAL" clId="{3255138A-7D82-4A96-A1F3-EF1076E8A480}" dt="2023-03-17T14:59:59.305" v="266" actId="47"/>
        <pc:sldMkLst>
          <pc:docMk/>
          <pc:sldMk cId="379457484" sldId="780"/>
        </pc:sldMkLst>
      </pc:sldChg>
      <pc:sldChg chg="modSp add del mod">
        <pc:chgData name="Matthew Archer" userId="aad98465-9c59-4159-8df1-a13be7bdef7f" providerId="ADAL" clId="{3255138A-7D82-4A96-A1F3-EF1076E8A480}" dt="2023-03-17T12:12:01.099" v="44" actId="2696"/>
        <pc:sldMkLst>
          <pc:docMk/>
          <pc:sldMk cId="1222814348" sldId="781"/>
        </pc:sldMkLst>
        <pc:spChg chg="mod">
          <ac:chgData name="Matthew Archer" userId="aad98465-9c59-4159-8df1-a13be7bdef7f" providerId="ADAL" clId="{3255138A-7D82-4A96-A1F3-EF1076E8A480}" dt="2023-03-17T12:10:21.189" v="29" actId="11"/>
          <ac:spMkLst>
            <pc:docMk/>
            <pc:sldMk cId="1222814348" sldId="781"/>
            <ac:spMk id="3" creationId="{A34164CA-00A4-D13D-2649-923CA4B531F6}"/>
          </ac:spMkLst>
        </pc:spChg>
      </pc:sldChg>
      <pc:sldChg chg="add del">
        <pc:chgData name="Matthew Archer" userId="aad98465-9c59-4159-8df1-a13be7bdef7f" providerId="ADAL" clId="{3255138A-7D82-4A96-A1F3-EF1076E8A480}" dt="2023-03-17T12:15:40.941" v="74" actId="47"/>
        <pc:sldMkLst>
          <pc:docMk/>
          <pc:sldMk cId="1354277696" sldId="782"/>
        </pc:sldMkLst>
      </pc:sldChg>
      <pc:sldChg chg="modSp add mod modNotesTx">
        <pc:chgData name="Matthew Archer" userId="aad98465-9c59-4159-8df1-a13be7bdef7f" providerId="ADAL" clId="{3255138A-7D82-4A96-A1F3-EF1076E8A480}" dt="2023-03-17T12:18:49.883" v="101" actId="113"/>
        <pc:sldMkLst>
          <pc:docMk/>
          <pc:sldMk cId="1430986956" sldId="783"/>
        </pc:sldMkLst>
        <pc:spChg chg="mod">
          <ac:chgData name="Matthew Archer" userId="aad98465-9c59-4159-8df1-a13be7bdef7f" providerId="ADAL" clId="{3255138A-7D82-4A96-A1F3-EF1076E8A480}" dt="2023-03-17T12:13:14.447" v="54" actId="115"/>
          <ac:spMkLst>
            <pc:docMk/>
            <pc:sldMk cId="1430986956" sldId="783"/>
            <ac:spMk id="2" creationId="{EAA9B90A-B60F-8BFC-42F5-FF7742515E5C}"/>
          </ac:spMkLst>
        </pc:spChg>
        <pc:spChg chg="mod">
          <ac:chgData name="Matthew Archer" userId="aad98465-9c59-4159-8df1-a13be7bdef7f" providerId="ADAL" clId="{3255138A-7D82-4A96-A1F3-EF1076E8A480}" dt="2023-03-17T12:18:49.883" v="101" actId="113"/>
          <ac:spMkLst>
            <pc:docMk/>
            <pc:sldMk cId="1430986956" sldId="783"/>
            <ac:spMk id="3" creationId="{A34164CA-00A4-D13D-2649-923CA4B531F6}"/>
          </ac:spMkLst>
        </pc:spChg>
      </pc:sldChg>
      <pc:sldChg chg="modSp add mod modNotesTx">
        <pc:chgData name="Matthew Archer" userId="aad98465-9c59-4159-8df1-a13be7bdef7f" providerId="ADAL" clId="{3255138A-7D82-4A96-A1F3-EF1076E8A480}" dt="2023-03-17T14:09:28.285" v="252" actId="6549"/>
        <pc:sldMkLst>
          <pc:docMk/>
          <pc:sldMk cId="1930819153" sldId="784"/>
        </pc:sldMkLst>
        <pc:spChg chg="mod">
          <ac:chgData name="Matthew Archer" userId="aad98465-9c59-4159-8df1-a13be7bdef7f" providerId="ADAL" clId="{3255138A-7D82-4A96-A1F3-EF1076E8A480}" dt="2023-03-17T12:11:04.637" v="33" actId="20577"/>
          <ac:spMkLst>
            <pc:docMk/>
            <pc:sldMk cId="1930819153" sldId="784"/>
            <ac:spMk id="3" creationId="{A34164CA-00A4-D13D-2649-923CA4B531F6}"/>
          </ac:spMkLst>
        </pc:spChg>
      </pc:sldChg>
      <pc:sldChg chg="modSp add mod modNotesTx">
        <pc:chgData name="Matthew Archer" userId="aad98465-9c59-4159-8df1-a13be7bdef7f" providerId="ADAL" clId="{3255138A-7D82-4A96-A1F3-EF1076E8A480}" dt="2023-03-17T12:18:54.105" v="102" actId="113"/>
        <pc:sldMkLst>
          <pc:docMk/>
          <pc:sldMk cId="2822222118" sldId="785"/>
        </pc:sldMkLst>
        <pc:spChg chg="mod">
          <ac:chgData name="Matthew Archer" userId="aad98465-9c59-4159-8df1-a13be7bdef7f" providerId="ADAL" clId="{3255138A-7D82-4A96-A1F3-EF1076E8A480}" dt="2023-03-17T12:18:54.105" v="102" actId="113"/>
          <ac:spMkLst>
            <pc:docMk/>
            <pc:sldMk cId="2822222118" sldId="785"/>
            <ac:spMk id="3" creationId="{A34164CA-00A4-D13D-2649-923CA4B531F6}"/>
          </ac:spMkLst>
        </pc:spChg>
      </pc:sldChg>
      <pc:sldChg chg="modSp add mod">
        <pc:chgData name="Matthew Archer" userId="aad98465-9c59-4159-8df1-a13be7bdef7f" providerId="ADAL" clId="{3255138A-7D82-4A96-A1F3-EF1076E8A480}" dt="2023-03-17T12:34:42.134" v="219" actId="313"/>
        <pc:sldMkLst>
          <pc:docMk/>
          <pc:sldMk cId="2761758390" sldId="786"/>
        </pc:sldMkLst>
        <pc:spChg chg="mod">
          <ac:chgData name="Matthew Archer" userId="aad98465-9c59-4159-8df1-a13be7bdef7f" providerId="ADAL" clId="{3255138A-7D82-4A96-A1F3-EF1076E8A480}" dt="2023-03-17T12:19:23.637" v="105" actId="20577"/>
          <ac:spMkLst>
            <pc:docMk/>
            <pc:sldMk cId="2761758390" sldId="786"/>
            <ac:spMk id="2" creationId="{EAA9B90A-B60F-8BFC-42F5-FF7742515E5C}"/>
          </ac:spMkLst>
        </pc:spChg>
        <pc:spChg chg="mod">
          <ac:chgData name="Matthew Archer" userId="aad98465-9c59-4159-8df1-a13be7bdef7f" providerId="ADAL" clId="{3255138A-7D82-4A96-A1F3-EF1076E8A480}" dt="2023-03-17T12:34:42.134" v="219" actId="313"/>
          <ac:spMkLst>
            <pc:docMk/>
            <pc:sldMk cId="2761758390" sldId="786"/>
            <ac:spMk id="3" creationId="{A34164CA-00A4-D13D-2649-923CA4B531F6}"/>
          </ac:spMkLst>
        </pc:spChg>
      </pc:sldChg>
      <pc:sldChg chg="modSp add mod modNotesTx">
        <pc:chgData name="Matthew Archer" userId="aad98465-9c59-4159-8df1-a13be7bdef7f" providerId="ADAL" clId="{3255138A-7D82-4A96-A1F3-EF1076E8A480}" dt="2023-03-17T12:22:12.056" v="148" actId="20577"/>
        <pc:sldMkLst>
          <pc:docMk/>
          <pc:sldMk cId="1955992228" sldId="787"/>
        </pc:sldMkLst>
        <pc:spChg chg="mod">
          <ac:chgData name="Matthew Archer" userId="aad98465-9c59-4159-8df1-a13be7bdef7f" providerId="ADAL" clId="{3255138A-7D82-4A96-A1F3-EF1076E8A480}" dt="2023-03-17T12:20:53.103" v="109" actId="12"/>
          <ac:spMkLst>
            <pc:docMk/>
            <pc:sldMk cId="1955992228" sldId="787"/>
            <ac:spMk id="3" creationId="{A34164CA-00A4-D13D-2649-923CA4B531F6}"/>
          </ac:spMkLst>
        </pc:spChg>
      </pc:sldChg>
      <pc:sldChg chg="modSp add mod modNotesTx">
        <pc:chgData name="Matthew Archer" userId="aad98465-9c59-4159-8df1-a13be7bdef7f" providerId="ADAL" clId="{3255138A-7D82-4A96-A1F3-EF1076E8A480}" dt="2023-03-17T12:24:10.954" v="169" actId="20577"/>
        <pc:sldMkLst>
          <pc:docMk/>
          <pc:sldMk cId="1989508131" sldId="788"/>
        </pc:sldMkLst>
        <pc:spChg chg="mod">
          <ac:chgData name="Matthew Archer" userId="aad98465-9c59-4159-8df1-a13be7bdef7f" providerId="ADAL" clId="{3255138A-7D82-4A96-A1F3-EF1076E8A480}" dt="2023-03-17T12:24:10.954" v="169" actId="20577"/>
          <ac:spMkLst>
            <pc:docMk/>
            <pc:sldMk cId="1989508131" sldId="788"/>
            <ac:spMk id="3" creationId="{A34164CA-00A4-D13D-2649-923CA4B531F6}"/>
          </ac:spMkLst>
        </pc:spChg>
      </pc:sldChg>
      <pc:sldChg chg="modSp add mod modNotesTx">
        <pc:chgData name="Matthew Archer" userId="aad98465-9c59-4159-8df1-a13be7bdef7f" providerId="ADAL" clId="{3255138A-7D82-4A96-A1F3-EF1076E8A480}" dt="2023-03-17T12:37:13.801" v="240" actId="6549"/>
        <pc:sldMkLst>
          <pc:docMk/>
          <pc:sldMk cId="808266680" sldId="789"/>
        </pc:sldMkLst>
        <pc:spChg chg="mod">
          <ac:chgData name="Matthew Archer" userId="aad98465-9c59-4159-8df1-a13be7bdef7f" providerId="ADAL" clId="{3255138A-7D82-4A96-A1F3-EF1076E8A480}" dt="2023-03-17T12:24:44.142" v="173" actId="20577"/>
          <ac:spMkLst>
            <pc:docMk/>
            <pc:sldMk cId="808266680" sldId="789"/>
            <ac:spMk id="2" creationId="{EAA9B90A-B60F-8BFC-42F5-FF7742515E5C}"/>
          </ac:spMkLst>
        </pc:spChg>
        <pc:spChg chg="mod">
          <ac:chgData name="Matthew Archer" userId="aad98465-9c59-4159-8df1-a13be7bdef7f" providerId="ADAL" clId="{3255138A-7D82-4A96-A1F3-EF1076E8A480}" dt="2023-03-17T12:25:01.993" v="174"/>
          <ac:spMkLst>
            <pc:docMk/>
            <pc:sldMk cId="808266680" sldId="789"/>
            <ac:spMk id="3" creationId="{A34164CA-00A4-D13D-2649-923CA4B531F6}"/>
          </ac:spMkLst>
        </pc:spChg>
      </pc:sldChg>
      <pc:sldChg chg="modSp add mod modNotesTx">
        <pc:chgData name="Matthew Archer" userId="aad98465-9c59-4159-8df1-a13be7bdef7f" providerId="ADAL" clId="{3255138A-7D82-4A96-A1F3-EF1076E8A480}" dt="2023-03-17T12:37:01.955" v="239" actId="20577"/>
        <pc:sldMkLst>
          <pc:docMk/>
          <pc:sldMk cId="1910334539" sldId="790"/>
        </pc:sldMkLst>
        <pc:spChg chg="mod">
          <ac:chgData name="Matthew Archer" userId="aad98465-9c59-4159-8df1-a13be7bdef7f" providerId="ADAL" clId="{3255138A-7D82-4A96-A1F3-EF1076E8A480}" dt="2023-03-17T12:35:24.112" v="235" actId="27636"/>
          <ac:spMkLst>
            <pc:docMk/>
            <pc:sldMk cId="1910334539" sldId="790"/>
            <ac:spMk id="3" creationId="{A34164CA-00A4-D13D-2649-923CA4B531F6}"/>
          </ac:spMkLst>
        </pc:spChg>
      </pc:sldChg>
      <pc:sldChg chg="modSp add mod ord">
        <pc:chgData name="Matthew Archer" userId="aad98465-9c59-4159-8df1-a13be7bdef7f" providerId="ADAL" clId="{3255138A-7D82-4A96-A1F3-EF1076E8A480}" dt="2023-03-17T14:58:37.880" v="263" actId="6549"/>
        <pc:sldMkLst>
          <pc:docMk/>
          <pc:sldMk cId="848745942" sldId="791"/>
        </pc:sldMkLst>
        <pc:spChg chg="mod">
          <ac:chgData name="Matthew Archer" userId="aad98465-9c59-4159-8df1-a13be7bdef7f" providerId="ADAL" clId="{3255138A-7D82-4A96-A1F3-EF1076E8A480}" dt="2023-03-17T14:58:37.880" v="263" actId="6549"/>
          <ac:spMkLst>
            <pc:docMk/>
            <pc:sldMk cId="848745942" sldId="791"/>
            <ac:spMk id="2" creationId="{85EB33E9-8976-7FBD-99AF-730E78064831}"/>
          </ac:spMkLst>
        </pc:spChg>
      </pc:sldChg>
      <pc:sldChg chg="add del">
        <pc:chgData name="Matthew Archer" userId="aad98465-9c59-4159-8df1-a13be7bdef7f" providerId="ADAL" clId="{3255138A-7D82-4A96-A1F3-EF1076E8A480}" dt="2023-03-17T15:00:05.519" v="271" actId="47"/>
        <pc:sldMkLst>
          <pc:docMk/>
          <pc:sldMk cId="2908705589" sldId="792"/>
        </pc:sldMkLst>
      </pc:sldChg>
      <pc:sldChg chg="add del">
        <pc:chgData name="Matthew Archer" userId="aad98465-9c59-4159-8df1-a13be7bdef7f" providerId="ADAL" clId="{3255138A-7D82-4A96-A1F3-EF1076E8A480}" dt="2023-03-17T15:00:04.301" v="270" actId="47"/>
        <pc:sldMkLst>
          <pc:docMk/>
          <pc:sldMk cId="3357629478" sldId="793"/>
        </pc:sldMkLst>
      </pc:sldChg>
      <pc:sldChg chg="add del">
        <pc:chgData name="Matthew Archer" userId="aad98465-9c59-4159-8df1-a13be7bdef7f" providerId="ADAL" clId="{3255138A-7D82-4A96-A1F3-EF1076E8A480}" dt="2023-03-17T15:00:03.130" v="269" actId="47"/>
        <pc:sldMkLst>
          <pc:docMk/>
          <pc:sldMk cId="3637934358" sldId="794"/>
        </pc:sldMkLst>
      </pc:sldChg>
      <pc:sldChg chg="add del">
        <pc:chgData name="Matthew Archer" userId="aad98465-9c59-4159-8df1-a13be7bdef7f" providerId="ADAL" clId="{3255138A-7D82-4A96-A1F3-EF1076E8A480}" dt="2023-03-17T15:00:02.097" v="268" actId="47"/>
        <pc:sldMkLst>
          <pc:docMk/>
          <pc:sldMk cId="2183242290" sldId="795"/>
        </pc:sldMkLst>
      </pc:sldChg>
      <pc:sldMasterChg chg="del delSldLayout">
        <pc:chgData name="Matthew Archer" userId="aad98465-9c59-4159-8df1-a13be7bdef7f" providerId="ADAL" clId="{3255138A-7D82-4A96-A1F3-EF1076E8A480}" dt="2023-03-17T14:56:49.117" v="253" actId="47"/>
        <pc:sldMasterMkLst>
          <pc:docMk/>
          <pc:sldMasterMk cId="2353755642" sldId="2147483666"/>
        </pc:sldMasterMkLst>
        <pc:sldLayoutChg chg="del">
          <pc:chgData name="Matthew Archer" userId="aad98465-9c59-4159-8df1-a13be7bdef7f" providerId="ADAL" clId="{3255138A-7D82-4A96-A1F3-EF1076E8A480}" dt="2023-03-17T14:56:49.117" v="253" actId="47"/>
          <pc:sldLayoutMkLst>
            <pc:docMk/>
            <pc:sldMasterMk cId="2353755642" sldId="2147483666"/>
            <pc:sldLayoutMk cId="1055486296" sldId="2147483667"/>
          </pc:sldLayoutMkLst>
        </pc:sldLayoutChg>
        <pc:sldLayoutChg chg="del">
          <pc:chgData name="Matthew Archer" userId="aad98465-9c59-4159-8df1-a13be7bdef7f" providerId="ADAL" clId="{3255138A-7D82-4A96-A1F3-EF1076E8A480}" dt="2023-03-17T14:56:49.117" v="253" actId="47"/>
          <pc:sldLayoutMkLst>
            <pc:docMk/>
            <pc:sldMasterMk cId="2353755642" sldId="2147483666"/>
            <pc:sldLayoutMk cId="3897715478" sldId="2147483668"/>
          </pc:sldLayoutMkLst>
        </pc:sldLayoutChg>
        <pc:sldLayoutChg chg="del">
          <pc:chgData name="Matthew Archer" userId="aad98465-9c59-4159-8df1-a13be7bdef7f" providerId="ADAL" clId="{3255138A-7D82-4A96-A1F3-EF1076E8A480}" dt="2023-03-17T14:56:49.117" v="253" actId="47"/>
          <pc:sldLayoutMkLst>
            <pc:docMk/>
            <pc:sldMasterMk cId="2353755642" sldId="2147483666"/>
            <pc:sldLayoutMk cId="3232183514" sldId="2147483669"/>
          </pc:sldLayoutMkLst>
        </pc:sldLayoutChg>
        <pc:sldLayoutChg chg="del">
          <pc:chgData name="Matthew Archer" userId="aad98465-9c59-4159-8df1-a13be7bdef7f" providerId="ADAL" clId="{3255138A-7D82-4A96-A1F3-EF1076E8A480}" dt="2023-03-17T14:56:49.117" v="253" actId="47"/>
          <pc:sldLayoutMkLst>
            <pc:docMk/>
            <pc:sldMasterMk cId="2353755642" sldId="2147483666"/>
            <pc:sldLayoutMk cId="516085792" sldId="2147483670"/>
          </pc:sldLayoutMkLst>
        </pc:sldLayoutChg>
        <pc:sldLayoutChg chg="del">
          <pc:chgData name="Matthew Archer" userId="aad98465-9c59-4159-8df1-a13be7bdef7f" providerId="ADAL" clId="{3255138A-7D82-4A96-A1F3-EF1076E8A480}" dt="2023-03-17T14:56:49.117" v="253" actId="47"/>
          <pc:sldLayoutMkLst>
            <pc:docMk/>
            <pc:sldMasterMk cId="2353755642" sldId="2147483666"/>
            <pc:sldLayoutMk cId="511222181" sldId="2147483671"/>
          </pc:sldLayoutMkLst>
        </pc:sldLayoutChg>
        <pc:sldLayoutChg chg="del">
          <pc:chgData name="Matthew Archer" userId="aad98465-9c59-4159-8df1-a13be7bdef7f" providerId="ADAL" clId="{3255138A-7D82-4A96-A1F3-EF1076E8A480}" dt="2023-03-17T14:56:49.117" v="253" actId="47"/>
          <pc:sldLayoutMkLst>
            <pc:docMk/>
            <pc:sldMasterMk cId="2353755642" sldId="2147483666"/>
            <pc:sldLayoutMk cId="2856770581" sldId="2147483672"/>
          </pc:sldLayoutMkLst>
        </pc:sldLayoutChg>
        <pc:sldLayoutChg chg="del">
          <pc:chgData name="Matthew Archer" userId="aad98465-9c59-4159-8df1-a13be7bdef7f" providerId="ADAL" clId="{3255138A-7D82-4A96-A1F3-EF1076E8A480}" dt="2023-03-17T14:56:49.117" v="253" actId="47"/>
          <pc:sldLayoutMkLst>
            <pc:docMk/>
            <pc:sldMasterMk cId="2353755642" sldId="2147483666"/>
            <pc:sldLayoutMk cId="1287128058" sldId="2147483673"/>
          </pc:sldLayoutMkLst>
        </pc:sldLayoutChg>
        <pc:sldLayoutChg chg="del">
          <pc:chgData name="Matthew Archer" userId="aad98465-9c59-4159-8df1-a13be7bdef7f" providerId="ADAL" clId="{3255138A-7D82-4A96-A1F3-EF1076E8A480}" dt="2023-03-17T14:56:49.117" v="253" actId="47"/>
          <pc:sldLayoutMkLst>
            <pc:docMk/>
            <pc:sldMasterMk cId="2353755642" sldId="2147483666"/>
            <pc:sldLayoutMk cId="502462448" sldId="2147483674"/>
          </pc:sldLayoutMkLst>
        </pc:sldLayoutChg>
        <pc:sldLayoutChg chg="del">
          <pc:chgData name="Matthew Archer" userId="aad98465-9c59-4159-8df1-a13be7bdef7f" providerId="ADAL" clId="{3255138A-7D82-4A96-A1F3-EF1076E8A480}" dt="2023-03-17T14:56:49.117" v="253" actId="47"/>
          <pc:sldLayoutMkLst>
            <pc:docMk/>
            <pc:sldMasterMk cId="2353755642" sldId="2147483666"/>
            <pc:sldLayoutMk cId="3010701555" sldId="2147483675"/>
          </pc:sldLayoutMkLst>
        </pc:sldLayoutChg>
        <pc:sldLayoutChg chg="del">
          <pc:chgData name="Matthew Archer" userId="aad98465-9c59-4159-8df1-a13be7bdef7f" providerId="ADAL" clId="{3255138A-7D82-4A96-A1F3-EF1076E8A480}" dt="2023-03-17T14:56:49.117" v="253" actId="47"/>
          <pc:sldLayoutMkLst>
            <pc:docMk/>
            <pc:sldMasterMk cId="2353755642" sldId="2147483666"/>
            <pc:sldLayoutMk cId="512879927" sldId="2147483676"/>
          </pc:sldLayoutMkLst>
        </pc:sldLayoutChg>
        <pc:sldLayoutChg chg="del">
          <pc:chgData name="Matthew Archer" userId="aad98465-9c59-4159-8df1-a13be7bdef7f" providerId="ADAL" clId="{3255138A-7D82-4A96-A1F3-EF1076E8A480}" dt="2023-03-17T14:56:49.117" v="253" actId="47"/>
          <pc:sldLayoutMkLst>
            <pc:docMk/>
            <pc:sldMasterMk cId="2353755642" sldId="2147483666"/>
            <pc:sldLayoutMk cId="897748587" sldId="2147483677"/>
          </pc:sldLayoutMkLst>
        </pc:sldLayoutChg>
      </pc:sldMasterChg>
      <pc:sldMasterChg chg="del delSldLayout">
        <pc:chgData name="Matthew Archer" userId="aad98465-9c59-4159-8df1-a13be7bdef7f" providerId="ADAL" clId="{3255138A-7D82-4A96-A1F3-EF1076E8A480}" dt="2023-03-17T12:05:01.218" v="0" actId="47"/>
        <pc:sldMasterMkLst>
          <pc:docMk/>
          <pc:sldMasterMk cId="1751228649" sldId="2147483690"/>
        </pc:sldMasterMkLst>
        <pc:sldLayoutChg chg="del">
          <pc:chgData name="Matthew Archer" userId="aad98465-9c59-4159-8df1-a13be7bdef7f" providerId="ADAL" clId="{3255138A-7D82-4A96-A1F3-EF1076E8A480}" dt="2023-03-17T12:05:01.218" v="0" actId="47"/>
          <pc:sldLayoutMkLst>
            <pc:docMk/>
            <pc:sldMasterMk cId="1751228649" sldId="2147483690"/>
            <pc:sldLayoutMk cId="116292786" sldId="2147483691"/>
          </pc:sldLayoutMkLst>
        </pc:sldLayoutChg>
        <pc:sldLayoutChg chg="del">
          <pc:chgData name="Matthew Archer" userId="aad98465-9c59-4159-8df1-a13be7bdef7f" providerId="ADAL" clId="{3255138A-7D82-4A96-A1F3-EF1076E8A480}" dt="2023-03-17T12:05:01.218" v="0" actId="47"/>
          <pc:sldLayoutMkLst>
            <pc:docMk/>
            <pc:sldMasterMk cId="1751228649" sldId="2147483690"/>
            <pc:sldLayoutMk cId="3466622004" sldId="2147483692"/>
          </pc:sldLayoutMkLst>
        </pc:sldLayoutChg>
        <pc:sldLayoutChg chg="del">
          <pc:chgData name="Matthew Archer" userId="aad98465-9c59-4159-8df1-a13be7bdef7f" providerId="ADAL" clId="{3255138A-7D82-4A96-A1F3-EF1076E8A480}" dt="2023-03-17T12:05:01.218" v="0" actId="47"/>
          <pc:sldLayoutMkLst>
            <pc:docMk/>
            <pc:sldMasterMk cId="1751228649" sldId="2147483690"/>
            <pc:sldLayoutMk cId="1893807491" sldId="2147483693"/>
          </pc:sldLayoutMkLst>
        </pc:sldLayoutChg>
        <pc:sldLayoutChg chg="del">
          <pc:chgData name="Matthew Archer" userId="aad98465-9c59-4159-8df1-a13be7bdef7f" providerId="ADAL" clId="{3255138A-7D82-4A96-A1F3-EF1076E8A480}" dt="2023-03-17T12:05:01.218" v="0" actId="47"/>
          <pc:sldLayoutMkLst>
            <pc:docMk/>
            <pc:sldMasterMk cId="1751228649" sldId="2147483690"/>
            <pc:sldLayoutMk cId="3210831076" sldId="2147483694"/>
          </pc:sldLayoutMkLst>
        </pc:sldLayoutChg>
        <pc:sldLayoutChg chg="del">
          <pc:chgData name="Matthew Archer" userId="aad98465-9c59-4159-8df1-a13be7bdef7f" providerId="ADAL" clId="{3255138A-7D82-4A96-A1F3-EF1076E8A480}" dt="2023-03-17T12:05:01.218" v="0" actId="47"/>
          <pc:sldLayoutMkLst>
            <pc:docMk/>
            <pc:sldMasterMk cId="1751228649" sldId="2147483690"/>
            <pc:sldLayoutMk cId="1514718805" sldId="2147483695"/>
          </pc:sldLayoutMkLst>
        </pc:sldLayoutChg>
        <pc:sldLayoutChg chg="del">
          <pc:chgData name="Matthew Archer" userId="aad98465-9c59-4159-8df1-a13be7bdef7f" providerId="ADAL" clId="{3255138A-7D82-4A96-A1F3-EF1076E8A480}" dt="2023-03-17T12:05:01.218" v="0" actId="47"/>
          <pc:sldLayoutMkLst>
            <pc:docMk/>
            <pc:sldMasterMk cId="1751228649" sldId="2147483690"/>
            <pc:sldLayoutMk cId="2737048247" sldId="2147483696"/>
          </pc:sldLayoutMkLst>
        </pc:sldLayoutChg>
        <pc:sldLayoutChg chg="del">
          <pc:chgData name="Matthew Archer" userId="aad98465-9c59-4159-8df1-a13be7bdef7f" providerId="ADAL" clId="{3255138A-7D82-4A96-A1F3-EF1076E8A480}" dt="2023-03-17T12:05:01.218" v="0" actId="47"/>
          <pc:sldLayoutMkLst>
            <pc:docMk/>
            <pc:sldMasterMk cId="1751228649" sldId="2147483690"/>
            <pc:sldLayoutMk cId="903149079" sldId="2147483697"/>
          </pc:sldLayoutMkLst>
        </pc:sldLayoutChg>
        <pc:sldLayoutChg chg="del">
          <pc:chgData name="Matthew Archer" userId="aad98465-9c59-4159-8df1-a13be7bdef7f" providerId="ADAL" clId="{3255138A-7D82-4A96-A1F3-EF1076E8A480}" dt="2023-03-17T12:05:01.218" v="0" actId="47"/>
          <pc:sldLayoutMkLst>
            <pc:docMk/>
            <pc:sldMasterMk cId="1751228649" sldId="2147483690"/>
            <pc:sldLayoutMk cId="2526190469" sldId="2147483698"/>
          </pc:sldLayoutMkLst>
        </pc:sldLayoutChg>
        <pc:sldLayoutChg chg="del">
          <pc:chgData name="Matthew Archer" userId="aad98465-9c59-4159-8df1-a13be7bdef7f" providerId="ADAL" clId="{3255138A-7D82-4A96-A1F3-EF1076E8A480}" dt="2023-03-17T12:05:01.218" v="0" actId="47"/>
          <pc:sldLayoutMkLst>
            <pc:docMk/>
            <pc:sldMasterMk cId="1751228649" sldId="2147483690"/>
            <pc:sldLayoutMk cId="1860307375" sldId="2147483699"/>
          </pc:sldLayoutMkLst>
        </pc:sldLayoutChg>
        <pc:sldLayoutChg chg="del">
          <pc:chgData name="Matthew Archer" userId="aad98465-9c59-4159-8df1-a13be7bdef7f" providerId="ADAL" clId="{3255138A-7D82-4A96-A1F3-EF1076E8A480}" dt="2023-03-17T12:05:01.218" v="0" actId="47"/>
          <pc:sldLayoutMkLst>
            <pc:docMk/>
            <pc:sldMasterMk cId="1751228649" sldId="2147483690"/>
            <pc:sldLayoutMk cId="344939364" sldId="2147483700"/>
          </pc:sldLayoutMkLst>
        </pc:sldLayoutChg>
        <pc:sldLayoutChg chg="del">
          <pc:chgData name="Matthew Archer" userId="aad98465-9c59-4159-8df1-a13be7bdef7f" providerId="ADAL" clId="{3255138A-7D82-4A96-A1F3-EF1076E8A480}" dt="2023-03-17T12:05:01.218" v="0" actId="47"/>
          <pc:sldLayoutMkLst>
            <pc:docMk/>
            <pc:sldMasterMk cId="1751228649" sldId="2147483690"/>
            <pc:sldLayoutMk cId="92690347" sldId="2147483701"/>
          </pc:sldLayoutMkLst>
        </pc:sldLayoutChg>
      </pc:sldMasterChg>
    </pc:docChg>
  </pc:docChgLst>
  <pc:docChgLst>
    <pc:chgData name="Matthew Archer" userId="aad98465-9c59-4159-8df1-a13be7bdef7f" providerId="ADAL" clId="{CD9F7875-5704-4FE0-AB15-7D19A228D474}"/>
    <pc:docChg chg="custSel addSld delSld modSld sldOrd">
      <pc:chgData name="Matthew Archer" userId="aad98465-9c59-4159-8df1-a13be7bdef7f" providerId="ADAL" clId="{CD9F7875-5704-4FE0-AB15-7D19A228D474}" dt="2023-02-28T13:51:13.439" v="191" actId="3626"/>
      <pc:docMkLst>
        <pc:docMk/>
      </pc:docMkLst>
      <pc:sldChg chg="add del">
        <pc:chgData name="Matthew Archer" userId="aad98465-9c59-4159-8df1-a13be7bdef7f" providerId="ADAL" clId="{CD9F7875-5704-4FE0-AB15-7D19A228D474}" dt="2023-02-28T13:29:33.536" v="1"/>
        <pc:sldMkLst>
          <pc:docMk/>
          <pc:sldMk cId="1771217855" sldId="372"/>
        </pc:sldMkLst>
      </pc:sldChg>
      <pc:sldChg chg="addSp delSp modSp add mod ord">
        <pc:chgData name="Matthew Archer" userId="aad98465-9c59-4159-8df1-a13be7bdef7f" providerId="ADAL" clId="{CD9F7875-5704-4FE0-AB15-7D19A228D474}" dt="2023-02-28T13:35:47.702" v="175" actId="1076"/>
        <pc:sldMkLst>
          <pc:docMk/>
          <pc:sldMk cId="1824508757" sldId="372"/>
        </pc:sldMkLst>
        <pc:spChg chg="del mod">
          <ac:chgData name="Matthew Archer" userId="aad98465-9c59-4159-8df1-a13be7bdef7f" providerId="ADAL" clId="{CD9F7875-5704-4FE0-AB15-7D19A228D474}" dt="2023-02-28T13:35:39.614" v="173" actId="478"/>
          <ac:spMkLst>
            <pc:docMk/>
            <pc:sldMk cId="1824508757" sldId="372"/>
            <ac:spMk id="2" creationId="{EAA9B90A-B60F-8BFC-42F5-FF7742515E5C}"/>
          </ac:spMkLst>
        </pc:spChg>
        <pc:spChg chg="del">
          <ac:chgData name="Matthew Archer" userId="aad98465-9c59-4159-8df1-a13be7bdef7f" providerId="ADAL" clId="{CD9F7875-5704-4FE0-AB15-7D19A228D474}" dt="2023-02-28T13:29:50.238" v="5"/>
          <ac:spMkLst>
            <pc:docMk/>
            <pc:sldMk cId="1824508757" sldId="372"/>
            <ac:spMk id="3" creationId="{A34164CA-00A4-D13D-2649-923CA4B531F6}"/>
          </ac:spMkLst>
        </pc:spChg>
        <pc:spChg chg="add del mod">
          <ac:chgData name="Matthew Archer" userId="aad98465-9c59-4159-8df1-a13be7bdef7f" providerId="ADAL" clId="{CD9F7875-5704-4FE0-AB15-7D19A228D474}" dt="2023-02-28T13:35:44.296" v="174" actId="478"/>
          <ac:spMkLst>
            <pc:docMk/>
            <pc:sldMk cId="1824508757" sldId="372"/>
            <ac:spMk id="6" creationId="{0E1732F4-CE58-7AF1-222C-189E18EA3C50}"/>
          </ac:spMkLst>
        </pc:spChg>
        <pc:picChg chg="add mod">
          <ac:chgData name="Matthew Archer" userId="aad98465-9c59-4159-8df1-a13be7bdef7f" providerId="ADAL" clId="{CD9F7875-5704-4FE0-AB15-7D19A228D474}" dt="2023-02-28T13:35:47.702" v="175" actId="1076"/>
          <ac:picMkLst>
            <pc:docMk/>
            <pc:sldMk cId="1824508757" sldId="372"/>
            <ac:picMk id="4" creationId="{14AD297D-BCC5-6F32-4C5C-FBC3A4FCE86D}"/>
          </ac:picMkLst>
        </pc:picChg>
      </pc:sldChg>
      <pc:sldChg chg="modSp add mod ord">
        <pc:chgData name="Matthew Archer" userId="aad98465-9c59-4159-8df1-a13be7bdef7f" providerId="ADAL" clId="{CD9F7875-5704-4FE0-AB15-7D19A228D474}" dt="2023-02-28T13:32:15.003" v="87" actId="6549"/>
        <pc:sldMkLst>
          <pc:docMk/>
          <pc:sldMk cId="2269900545" sldId="373"/>
        </pc:sldMkLst>
        <pc:spChg chg="mod">
          <ac:chgData name="Matthew Archer" userId="aad98465-9c59-4159-8df1-a13be7bdef7f" providerId="ADAL" clId="{CD9F7875-5704-4FE0-AB15-7D19A228D474}" dt="2023-02-28T13:32:15.003" v="87" actId="6549"/>
          <ac:spMkLst>
            <pc:docMk/>
            <pc:sldMk cId="2269900545" sldId="373"/>
            <ac:spMk id="3" creationId="{A34164CA-00A4-D13D-2649-923CA4B531F6}"/>
          </ac:spMkLst>
        </pc:spChg>
      </pc:sldChg>
      <pc:sldChg chg="modSp add mod">
        <pc:chgData name="Matthew Archer" userId="aad98465-9c59-4159-8df1-a13be7bdef7f" providerId="ADAL" clId="{CD9F7875-5704-4FE0-AB15-7D19A228D474}" dt="2023-02-28T13:35:28.034" v="172" actId="20577"/>
        <pc:sldMkLst>
          <pc:docMk/>
          <pc:sldMk cId="3169450103" sldId="374"/>
        </pc:sldMkLst>
        <pc:spChg chg="mod">
          <ac:chgData name="Matthew Archer" userId="aad98465-9c59-4159-8df1-a13be7bdef7f" providerId="ADAL" clId="{CD9F7875-5704-4FE0-AB15-7D19A228D474}" dt="2023-02-28T13:35:28.034" v="172" actId="20577"/>
          <ac:spMkLst>
            <pc:docMk/>
            <pc:sldMk cId="3169450103" sldId="374"/>
            <ac:spMk id="3" creationId="{A34164CA-00A4-D13D-2649-923CA4B531F6}"/>
          </ac:spMkLst>
        </pc:spChg>
      </pc:sldChg>
      <pc:sldChg chg="addSp delSp modSp add mod ord">
        <pc:chgData name="Matthew Archer" userId="aad98465-9c59-4159-8df1-a13be7bdef7f" providerId="ADAL" clId="{CD9F7875-5704-4FE0-AB15-7D19A228D474}" dt="2023-02-28T13:36:53.240" v="182"/>
        <pc:sldMkLst>
          <pc:docMk/>
          <pc:sldMk cId="2389879967" sldId="375"/>
        </pc:sldMkLst>
        <pc:spChg chg="add del mod">
          <ac:chgData name="Matthew Archer" userId="aad98465-9c59-4159-8df1-a13be7bdef7f" providerId="ADAL" clId="{CD9F7875-5704-4FE0-AB15-7D19A228D474}" dt="2023-02-28T13:36:49.357" v="180" actId="478"/>
          <ac:spMkLst>
            <pc:docMk/>
            <pc:sldMk cId="2389879967" sldId="375"/>
            <ac:spMk id="5" creationId="{8B51D990-5770-9513-B60C-7357D8ED3AE8}"/>
          </ac:spMkLst>
        </pc:spChg>
        <pc:picChg chg="add mod">
          <ac:chgData name="Matthew Archer" userId="aad98465-9c59-4159-8df1-a13be7bdef7f" providerId="ADAL" clId="{CD9F7875-5704-4FE0-AB15-7D19A228D474}" dt="2023-02-28T13:36:41.511" v="178" actId="14100"/>
          <ac:picMkLst>
            <pc:docMk/>
            <pc:sldMk cId="2389879967" sldId="375"/>
            <ac:picMk id="2" creationId="{65AFBE0F-0944-3F79-1FB7-F46D460D7FD4}"/>
          </ac:picMkLst>
        </pc:picChg>
        <pc:picChg chg="del">
          <ac:chgData name="Matthew Archer" userId="aad98465-9c59-4159-8df1-a13be7bdef7f" providerId="ADAL" clId="{CD9F7875-5704-4FE0-AB15-7D19A228D474}" dt="2023-02-28T13:36:45.388" v="179" actId="478"/>
          <ac:picMkLst>
            <pc:docMk/>
            <pc:sldMk cId="2389879967" sldId="375"/>
            <ac:picMk id="4" creationId="{14AD297D-BCC5-6F32-4C5C-FBC3A4FCE86D}"/>
          </ac:picMkLst>
        </pc:picChg>
      </pc:sldChg>
      <pc:sldChg chg="modSp add mod">
        <pc:chgData name="Matthew Archer" userId="aad98465-9c59-4159-8df1-a13be7bdef7f" providerId="ADAL" clId="{CD9F7875-5704-4FE0-AB15-7D19A228D474}" dt="2023-02-28T13:51:05.717" v="190" actId="14100"/>
        <pc:sldMkLst>
          <pc:docMk/>
          <pc:sldMk cId="592357553" sldId="376"/>
        </pc:sldMkLst>
        <pc:spChg chg="mod">
          <ac:chgData name="Matthew Archer" userId="aad98465-9c59-4159-8df1-a13be7bdef7f" providerId="ADAL" clId="{CD9F7875-5704-4FE0-AB15-7D19A228D474}" dt="2023-02-28T13:51:05.717" v="190" actId="14100"/>
          <ac:spMkLst>
            <pc:docMk/>
            <pc:sldMk cId="592357553" sldId="376"/>
            <ac:spMk id="3" creationId="{A34164CA-00A4-D13D-2649-923CA4B531F6}"/>
          </ac:spMkLst>
        </pc:spChg>
      </pc:sldChg>
      <pc:sldChg chg="modSp add mod">
        <pc:chgData name="Matthew Archer" userId="aad98465-9c59-4159-8df1-a13be7bdef7f" providerId="ADAL" clId="{CD9F7875-5704-4FE0-AB15-7D19A228D474}" dt="2023-02-28T13:51:13.439" v="191" actId="3626"/>
        <pc:sldMkLst>
          <pc:docMk/>
          <pc:sldMk cId="3241783183" sldId="377"/>
        </pc:sldMkLst>
        <pc:spChg chg="mod">
          <ac:chgData name="Matthew Archer" userId="aad98465-9c59-4159-8df1-a13be7bdef7f" providerId="ADAL" clId="{CD9F7875-5704-4FE0-AB15-7D19A228D474}" dt="2023-02-28T13:51:13.439" v="191" actId="3626"/>
          <ac:spMkLst>
            <pc:docMk/>
            <pc:sldMk cId="3241783183" sldId="377"/>
            <ac:spMk id="3" creationId="{A34164CA-00A4-D13D-2649-923CA4B531F6}"/>
          </ac:spMkLst>
        </pc:spChg>
      </pc:sldChg>
    </pc:docChg>
  </pc:docChgLst>
  <pc:docChgLst>
    <pc:chgData name="Matthew Archer" userId="aad98465-9c59-4159-8df1-a13be7bdef7f" providerId="ADAL" clId="{0078CC4B-BE22-4BEE-AE4F-023060822267}"/>
    <pc:docChg chg="undo redo custSel addSld delSld modSld sldOrd">
      <pc:chgData name="Matthew Archer" userId="aad98465-9c59-4159-8df1-a13be7bdef7f" providerId="ADAL" clId="{0078CC4B-BE22-4BEE-AE4F-023060822267}" dt="2023-03-17T11:37:59.026" v="2866"/>
      <pc:docMkLst>
        <pc:docMk/>
      </pc:docMkLst>
      <pc:sldChg chg="del">
        <pc:chgData name="Matthew Archer" userId="aad98465-9c59-4159-8df1-a13be7bdef7f" providerId="ADAL" clId="{0078CC4B-BE22-4BEE-AE4F-023060822267}" dt="2023-03-02T11:41:15.283" v="0" actId="47"/>
        <pc:sldMkLst>
          <pc:docMk/>
          <pc:sldMk cId="0" sldId="256"/>
        </pc:sldMkLst>
      </pc:sldChg>
      <pc:sldChg chg="del">
        <pc:chgData name="Matthew Archer" userId="aad98465-9c59-4159-8df1-a13be7bdef7f" providerId="ADAL" clId="{0078CC4B-BE22-4BEE-AE4F-023060822267}" dt="2023-03-02T11:41:15.283" v="0" actId="47"/>
        <pc:sldMkLst>
          <pc:docMk/>
          <pc:sldMk cId="2962413756" sldId="257"/>
        </pc:sldMkLst>
      </pc:sldChg>
      <pc:sldChg chg="del">
        <pc:chgData name="Matthew Archer" userId="aad98465-9c59-4159-8df1-a13be7bdef7f" providerId="ADAL" clId="{0078CC4B-BE22-4BEE-AE4F-023060822267}" dt="2023-03-02T11:41:15.283" v="0" actId="47"/>
        <pc:sldMkLst>
          <pc:docMk/>
          <pc:sldMk cId="1536914431" sldId="258"/>
        </pc:sldMkLst>
      </pc:sldChg>
      <pc:sldChg chg="del">
        <pc:chgData name="Matthew Archer" userId="aad98465-9c59-4159-8df1-a13be7bdef7f" providerId="ADAL" clId="{0078CC4B-BE22-4BEE-AE4F-023060822267}" dt="2023-03-02T11:41:15.283" v="0" actId="47"/>
        <pc:sldMkLst>
          <pc:docMk/>
          <pc:sldMk cId="2656157107" sldId="259"/>
        </pc:sldMkLst>
      </pc:sldChg>
      <pc:sldChg chg="del">
        <pc:chgData name="Matthew Archer" userId="aad98465-9c59-4159-8df1-a13be7bdef7f" providerId="ADAL" clId="{0078CC4B-BE22-4BEE-AE4F-023060822267}" dt="2023-03-02T11:41:15.283" v="0" actId="47"/>
        <pc:sldMkLst>
          <pc:docMk/>
          <pc:sldMk cId="53822731" sldId="260"/>
        </pc:sldMkLst>
      </pc:sldChg>
      <pc:sldChg chg="del">
        <pc:chgData name="Matthew Archer" userId="aad98465-9c59-4159-8df1-a13be7bdef7f" providerId="ADAL" clId="{0078CC4B-BE22-4BEE-AE4F-023060822267}" dt="2023-03-02T11:41:15.283" v="0" actId="47"/>
        <pc:sldMkLst>
          <pc:docMk/>
          <pc:sldMk cId="1634739094" sldId="261"/>
        </pc:sldMkLst>
      </pc:sldChg>
      <pc:sldChg chg="del">
        <pc:chgData name="Matthew Archer" userId="aad98465-9c59-4159-8df1-a13be7bdef7f" providerId="ADAL" clId="{0078CC4B-BE22-4BEE-AE4F-023060822267}" dt="2023-03-02T11:41:15.283" v="0" actId="47"/>
        <pc:sldMkLst>
          <pc:docMk/>
          <pc:sldMk cId="252174966" sldId="262"/>
        </pc:sldMkLst>
      </pc:sldChg>
      <pc:sldChg chg="del">
        <pc:chgData name="Matthew Archer" userId="aad98465-9c59-4159-8df1-a13be7bdef7f" providerId="ADAL" clId="{0078CC4B-BE22-4BEE-AE4F-023060822267}" dt="2023-03-02T11:41:15.283" v="0" actId="47"/>
        <pc:sldMkLst>
          <pc:docMk/>
          <pc:sldMk cId="3915214369" sldId="265"/>
        </pc:sldMkLst>
      </pc:sldChg>
      <pc:sldChg chg="del">
        <pc:chgData name="Matthew Archer" userId="aad98465-9c59-4159-8df1-a13be7bdef7f" providerId="ADAL" clId="{0078CC4B-BE22-4BEE-AE4F-023060822267}" dt="2023-03-02T11:41:15.283" v="0" actId="47"/>
        <pc:sldMkLst>
          <pc:docMk/>
          <pc:sldMk cId="3990188418" sldId="266"/>
        </pc:sldMkLst>
      </pc:sldChg>
      <pc:sldChg chg="del">
        <pc:chgData name="Matthew Archer" userId="aad98465-9c59-4159-8df1-a13be7bdef7f" providerId="ADAL" clId="{0078CC4B-BE22-4BEE-AE4F-023060822267}" dt="2023-03-02T11:41:15.283" v="0" actId="47"/>
        <pc:sldMkLst>
          <pc:docMk/>
          <pc:sldMk cId="3712306830" sldId="267"/>
        </pc:sldMkLst>
      </pc:sldChg>
      <pc:sldChg chg="del">
        <pc:chgData name="Matthew Archer" userId="aad98465-9c59-4159-8df1-a13be7bdef7f" providerId="ADAL" clId="{0078CC4B-BE22-4BEE-AE4F-023060822267}" dt="2023-03-02T11:41:15.283" v="0" actId="47"/>
        <pc:sldMkLst>
          <pc:docMk/>
          <pc:sldMk cId="2080887480" sldId="268"/>
        </pc:sldMkLst>
      </pc:sldChg>
      <pc:sldChg chg="del">
        <pc:chgData name="Matthew Archer" userId="aad98465-9c59-4159-8df1-a13be7bdef7f" providerId="ADAL" clId="{0078CC4B-BE22-4BEE-AE4F-023060822267}" dt="2023-03-02T11:41:15.283" v="0" actId="47"/>
        <pc:sldMkLst>
          <pc:docMk/>
          <pc:sldMk cId="1430550951" sldId="269"/>
        </pc:sldMkLst>
      </pc:sldChg>
      <pc:sldChg chg="del">
        <pc:chgData name="Matthew Archer" userId="aad98465-9c59-4159-8df1-a13be7bdef7f" providerId="ADAL" clId="{0078CC4B-BE22-4BEE-AE4F-023060822267}" dt="2023-03-02T11:41:15.283" v="0" actId="47"/>
        <pc:sldMkLst>
          <pc:docMk/>
          <pc:sldMk cId="868816547" sldId="270"/>
        </pc:sldMkLst>
      </pc:sldChg>
      <pc:sldChg chg="del">
        <pc:chgData name="Matthew Archer" userId="aad98465-9c59-4159-8df1-a13be7bdef7f" providerId="ADAL" clId="{0078CC4B-BE22-4BEE-AE4F-023060822267}" dt="2023-03-02T11:41:15.283" v="0" actId="47"/>
        <pc:sldMkLst>
          <pc:docMk/>
          <pc:sldMk cId="3873598847" sldId="271"/>
        </pc:sldMkLst>
      </pc:sldChg>
      <pc:sldChg chg="del">
        <pc:chgData name="Matthew Archer" userId="aad98465-9c59-4159-8df1-a13be7bdef7f" providerId="ADAL" clId="{0078CC4B-BE22-4BEE-AE4F-023060822267}" dt="2023-03-02T11:41:15.283" v="0" actId="47"/>
        <pc:sldMkLst>
          <pc:docMk/>
          <pc:sldMk cId="3415126104" sldId="272"/>
        </pc:sldMkLst>
      </pc:sldChg>
      <pc:sldChg chg="del">
        <pc:chgData name="Matthew Archer" userId="aad98465-9c59-4159-8df1-a13be7bdef7f" providerId="ADAL" clId="{0078CC4B-BE22-4BEE-AE4F-023060822267}" dt="2023-03-17T08:50:37.768" v="2863" actId="47"/>
        <pc:sldMkLst>
          <pc:docMk/>
          <pc:sldMk cId="1777202071" sldId="273"/>
        </pc:sldMkLst>
      </pc:sldChg>
      <pc:sldChg chg="addSp delSp modSp del mod ord">
        <pc:chgData name="Matthew Archer" userId="aad98465-9c59-4159-8df1-a13be7bdef7f" providerId="ADAL" clId="{0078CC4B-BE22-4BEE-AE4F-023060822267}" dt="2023-03-17T08:50:03.126" v="2858" actId="47"/>
        <pc:sldMkLst>
          <pc:docMk/>
          <pc:sldMk cId="2234217247" sldId="275"/>
        </pc:sldMkLst>
        <pc:spChg chg="del mod">
          <ac:chgData name="Matthew Archer" userId="aad98465-9c59-4159-8df1-a13be7bdef7f" providerId="ADAL" clId="{0078CC4B-BE22-4BEE-AE4F-023060822267}" dt="2023-03-15T10:13:42.158" v="2855" actId="478"/>
          <ac:spMkLst>
            <pc:docMk/>
            <pc:sldMk cId="2234217247" sldId="275"/>
            <ac:spMk id="3" creationId="{A34164CA-00A4-D13D-2649-923CA4B531F6}"/>
          </ac:spMkLst>
        </pc:spChg>
        <pc:spChg chg="add del mod">
          <ac:chgData name="Matthew Archer" userId="aad98465-9c59-4159-8df1-a13be7bdef7f" providerId="ADAL" clId="{0078CC4B-BE22-4BEE-AE4F-023060822267}" dt="2023-03-15T10:13:55.093" v="2857" actId="478"/>
          <ac:spMkLst>
            <pc:docMk/>
            <pc:sldMk cId="2234217247" sldId="275"/>
            <ac:spMk id="4" creationId="{0FB8CC74-5F96-8863-5F2F-F34A9844083D}"/>
          </ac:spMkLst>
        </pc:spChg>
        <pc:spChg chg="add mod">
          <ac:chgData name="Matthew Archer" userId="aad98465-9c59-4159-8df1-a13be7bdef7f" providerId="ADAL" clId="{0078CC4B-BE22-4BEE-AE4F-023060822267}" dt="2023-03-15T10:13:44.365" v="2856"/>
          <ac:spMkLst>
            <pc:docMk/>
            <pc:sldMk cId="2234217247" sldId="275"/>
            <ac:spMk id="5" creationId="{BBD3AC45-7897-9C54-261C-65A67454F5B9}"/>
          </ac:spMkLst>
        </pc:spChg>
      </pc:sldChg>
      <pc:sldChg chg="del">
        <pc:chgData name="Matthew Archer" userId="aad98465-9c59-4159-8df1-a13be7bdef7f" providerId="ADAL" clId="{0078CC4B-BE22-4BEE-AE4F-023060822267}" dt="2023-03-02T11:41:48.248" v="64" actId="47"/>
        <pc:sldMkLst>
          <pc:docMk/>
          <pc:sldMk cId="3559745626" sldId="370"/>
        </pc:sldMkLst>
      </pc:sldChg>
      <pc:sldChg chg="modSp mod modNotesTx">
        <pc:chgData name="Matthew Archer" userId="aad98465-9c59-4159-8df1-a13be7bdef7f" providerId="ADAL" clId="{0078CC4B-BE22-4BEE-AE4F-023060822267}" dt="2023-03-06T09:17:53.248" v="2783" actId="2711"/>
        <pc:sldMkLst>
          <pc:docMk/>
          <pc:sldMk cId="1707934927" sldId="371"/>
        </pc:sldMkLst>
        <pc:spChg chg="mod">
          <ac:chgData name="Matthew Archer" userId="aad98465-9c59-4159-8df1-a13be7bdef7f" providerId="ADAL" clId="{0078CC4B-BE22-4BEE-AE4F-023060822267}" dt="2023-03-06T08:18:11.146" v="1931" actId="115"/>
          <ac:spMkLst>
            <pc:docMk/>
            <pc:sldMk cId="1707934927" sldId="371"/>
            <ac:spMk id="2" creationId="{EAA9B90A-B60F-8BFC-42F5-FF7742515E5C}"/>
          </ac:spMkLst>
        </pc:spChg>
        <pc:spChg chg="mod">
          <ac:chgData name="Matthew Archer" userId="aad98465-9c59-4159-8df1-a13be7bdef7f" providerId="ADAL" clId="{0078CC4B-BE22-4BEE-AE4F-023060822267}" dt="2023-03-06T09:17:53.248" v="2783" actId="2711"/>
          <ac:spMkLst>
            <pc:docMk/>
            <pc:sldMk cId="1707934927" sldId="371"/>
            <ac:spMk id="3" creationId="{A34164CA-00A4-D13D-2649-923CA4B531F6}"/>
          </ac:spMkLst>
        </pc:spChg>
      </pc:sldChg>
      <pc:sldChg chg="addSp delSp modSp mod ord modShow">
        <pc:chgData name="Matthew Archer" userId="aad98465-9c59-4159-8df1-a13be7bdef7f" providerId="ADAL" clId="{0078CC4B-BE22-4BEE-AE4F-023060822267}" dt="2023-03-06T09:10:26.414" v="2528" actId="729"/>
        <pc:sldMkLst>
          <pc:docMk/>
          <pc:sldMk cId="1824508757" sldId="372"/>
        </pc:sldMkLst>
        <pc:spChg chg="add del mod">
          <ac:chgData name="Matthew Archer" userId="aad98465-9c59-4159-8df1-a13be7bdef7f" providerId="ADAL" clId="{0078CC4B-BE22-4BEE-AE4F-023060822267}" dt="2023-03-02T12:09:29.002" v="1105" actId="478"/>
          <ac:spMkLst>
            <pc:docMk/>
            <pc:sldMk cId="1824508757" sldId="372"/>
            <ac:spMk id="5" creationId="{C71244E5-975D-4D9C-D2E1-072CF26315D7}"/>
          </ac:spMkLst>
        </pc:spChg>
        <pc:picChg chg="add mod ord">
          <ac:chgData name="Matthew Archer" userId="aad98465-9c59-4159-8df1-a13be7bdef7f" providerId="ADAL" clId="{0078CC4B-BE22-4BEE-AE4F-023060822267}" dt="2023-03-02T12:12:07.695" v="1116" actId="14100"/>
          <ac:picMkLst>
            <pc:docMk/>
            <pc:sldMk cId="1824508757" sldId="372"/>
            <ac:picMk id="2" creationId="{EE175B73-D85F-BE19-4D58-4ED9E5C3004F}"/>
          </ac:picMkLst>
        </pc:picChg>
        <pc:picChg chg="del">
          <ac:chgData name="Matthew Archer" userId="aad98465-9c59-4159-8df1-a13be7bdef7f" providerId="ADAL" clId="{0078CC4B-BE22-4BEE-AE4F-023060822267}" dt="2023-03-02T12:09:25.494" v="1104" actId="478"/>
          <ac:picMkLst>
            <pc:docMk/>
            <pc:sldMk cId="1824508757" sldId="372"/>
            <ac:picMk id="4" creationId="{14AD297D-BCC5-6F32-4C5C-FBC3A4FCE86D}"/>
          </ac:picMkLst>
        </pc:picChg>
      </pc:sldChg>
      <pc:sldChg chg="modSp mod modShow">
        <pc:chgData name="Matthew Archer" userId="aad98465-9c59-4159-8df1-a13be7bdef7f" providerId="ADAL" clId="{0078CC4B-BE22-4BEE-AE4F-023060822267}" dt="2023-03-06T09:18:51.774" v="2790" actId="2711"/>
        <pc:sldMkLst>
          <pc:docMk/>
          <pc:sldMk cId="2269900545" sldId="373"/>
        </pc:sldMkLst>
        <pc:spChg chg="mod">
          <ac:chgData name="Matthew Archer" userId="aad98465-9c59-4159-8df1-a13be7bdef7f" providerId="ADAL" clId="{0078CC4B-BE22-4BEE-AE4F-023060822267}" dt="2023-03-06T09:18:51.774" v="2790" actId="2711"/>
          <ac:spMkLst>
            <pc:docMk/>
            <pc:sldMk cId="2269900545" sldId="373"/>
            <ac:spMk id="3" creationId="{A34164CA-00A4-D13D-2649-923CA4B531F6}"/>
          </ac:spMkLst>
        </pc:spChg>
      </pc:sldChg>
      <pc:sldChg chg="modSp mod modShow">
        <pc:chgData name="Matthew Archer" userId="aad98465-9c59-4159-8df1-a13be7bdef7f" providerId="ADAL" clId="{0078CC4B-BE22-4BEE-AE4F-023060822267}" dt="2023-03-06T09:18:58.967" v="2791" actId="2711"/>
        <pc:sldMkLst>
          <pc:docMk/>
          <pc:sldMk cId="3169450103" sldId="374"/>
        </pc:sldMkLst>
        <pc:spChg chg="mod">
          <ac:chgData name="Matthew Archer" userId="aad98465-9c59-4159-8df1-a13be7bdef7f" providerId="ADAL" clId="{0078CC4B-BE22-4BEE-AE4F-023060822267}" dt="2023-03-06T09:18:58.967" v="2791" actId="2711"/>
          <ac:spMkLst>
            <pc:docMk/>
            <pc:sldMk cId="3169450103" sldId="374"/>
            <ac:spMk id="3" creationId="{A34164CA-00A4-D13D-2649-923CA4B531F6}"/>
          </ac:spMkLst>
        </pc:spChg>
      </pc:sldChg>
      <pc:sldChg chg="addSp delSp modSp mod ord">
        <pc:chgData name="Matthew Archer" userId="aad98465-9c59-4159-8df1-a13be7bdef7f" providerId="ADAL" clId="{0078CC4B-BE22-4BEE-AE4F-023060822267}" dt="2023-03-02T12:32:35.942" v="1427" actId="14100"/>
        <pc:sldMkLst>
          <pc:docMk/>
          <pc:sldMk cId="2389879967" sldId="375"/>
        </pc:sldMkLst>
        <pc:picChg chg="del mod">
          <ac:chgData name="Matthew Archer" userId="aad98465-9c59-4159-8df1-a13be7bdef7f" providerId="ADAL" clId="{0078CC4B-BE22-4BEE-AE4F-023060822267}" dt="2023-03-02T12:21:47.569" v="1290" actId="21"/>
          <ac:picMkLst>
            <pc:docMk/>
            <pc:sldMk cId="2389879967" sldId="375"/>
            <ac:picMk id="2" creationId="{65AFBE0F-0944-3F79-1FB7-F46D460D7FD4}"/>
          </ac:picMkLst>
        </pc:picChg>
        <pc:picChg chg="add mod ord">
          <ac:chgData name="Matthew Archer" userId="aad98465-9c59-4159-8df1-a13be7bdef7f" providerId="ADAL" clId="{0078CC4B-BE22-4BEE-AE4F-023060822267}" dt="2023-03-02T12:32:35.942" v="1427" actId="14100"/>
          <ac:picMkLst>
            <pc:docMk/>
            <pc:sldMk cId="2389879967" sldId="375"/>
            <ac:picMk id="3" creationId="{FE528656-DD95-087B-D19C-BA151FC2B7D1}"/>
          </ac:picMkLst>
        </pc:picChg>
      </pc:sldChg>
      <pc:sldChg chg="modSp add del mod">
        <pc:chgData name="Matthew Archer" userId="aad98465-9c59-4159-8df1-a13be7bdef7f" providerId="ADAL" clId="{0078CC4B-BE22-4BEE-AE4F-023060822267}" dt="2023-03-17T11:37:59.026" v="2866"/>
        <pc:sldMkLst>
          <pc:docMk/>
          <pc:sldMk cId="592357553" sldId="376"/>
        </pc:sldMkLst>
        <pc:spChg chg="mod">
          <ac:chgData name="Matthew Archer" userId="aad98465-9c59-4159-8df1-a13be7bdef7f" providerId="ADAL" clId="{0078CC4B-BE22-4BEE-AE4F-023060822267}" dt="2023-03-02T11:44:37.724" v="132" actId="6549"/>
          <ac:spMkLst>
            <pc:docMk/>
            <pc:sldMk cId="592357553" sldId="376"/>
            <ac:spMk id="3" creationId="{A34164CA-00A4-D13D-2649-923CA4B531F6}"/>
          </ac:spMkLst>
        </pc:spChg>
      </pc:sldChg>
      <pc:sldChg chg="modSp mod ord">
        <pc:chgData name="Matthew Archer" userId="aad98465-9c59-4159-8df1-a13be7bdef7f" providerId="ADAL" clId="{0078CC4B-BE22-4BEE-AE4F-023060822267}" dt="2023-03-06T09:18:24.238" v="2786" actId="2711"/>
        <pc:sldMkLst>
          <pc:docMk/>
          <pc:sldMk cId="3241783183" sldId="377"/>
        </pc:sldMkLst>
        <pc:spChg chg="mod">
          <ac:chgData name="Matthew Archer" userId="aad98465-9c59-4159-8df1-a13be7bdef7f" providerId="ADAL" clId="{0078CC4B-BE22-4BEE-AE4F-023060822267}" dt="2023-03-06T09:18:24.238" v="2786" actId="2711"/>
          <ac:spMkLst>
            <pc:docMk/>
            <pc:sldMk cId="3241783183" sldId="377"/>
            <ac:spMk id="3" creationId="{A34164CA-00A4-D13D-2649-923CA4B531F6}"/>
          </ac:spMkLst>
        </pc:spChg>
      </pc:sldChg>
      <pc:sldChg chg="modSp add mod ord">
        <pc:chgData name="Matthew Archer" userId="aad98465-9c59-4159-8df1-a13be7bdef7f" providerId="ADAL" clId="{0078CC4B-BE22-4BEE-AE4F-023060822267}" dt="2023-03-09T10:26:21.318" v="2854" actId="20577"/>
        <pc:sldMkLst>
          <pc:docMk/>
          <pc:sldMk cId="3564359133" sldId="378"/>
        </pc:sldMkLst>
        <pc:spChg chg="mod">
          <ac:chgData name="Matthew Archer" userId="aad98465-9c59-4159-8df1-a13be7bdef7f" providerId="ADAL" clId="{0078CC4B-BE22-4BEE-AE4F-023060822267}" dt="2023-03-09T10:26:21.318" v="2854" actId="20577"/>
          <ac:spMkLst>
            <pc:docMk/>
            <pc:sldMk cId="3564359133" sldId="378"/>
            <ac:spMk id="3" creationId="{A34164CA-00A4-D13D-2649-923CA4B531F6}"/>
          </ac:spMkLst>
        </pc:spChg>
      </pc:sldChg>
      <pc:sldChg chg="addSp delSp modSp add mod ord">
        <pc:chgData name="Matthew Archer" userId="aad98465-9c59-4159-8df1-a13be7bdef7f" providerId="ADAL" clId="{0078CC4B-BE22-4BEE-AE4F-023060822267}" dt="2023-03-06T09:18:44.477" v="2789" actId="2711"/>
        <pc:sldMkLst>
          <pc:docMk/>
          <pc:sldMk cId="3929472178" sldId="379"/>
        </pc:sldMkLst>
        <pc:spChg chg="mod">
          <ac:chgData name="Matthew Archer" userId="aad98465-9c59-4159-8df1-a13be7bdef7f" providerId="ADAL" clId="{0078CC4B-BE22-4BEE-AE4F-023060822267}" dt="2023-03-06T09:18:44.477" v="2789" actId="2711"/>
          <ac:spMkLst>
            <pc:docMk/>
            <pc:sldMk cId="3929472178" sldId="379"/>
            <ac:spMk id="3" creationId="{A34164CA-00A4-D13D-2649-923CA4B531F6}"/>
          </ac:spMkLst>
        </pc:spChg>
        <pc:picChg chg="add del">
          <ac:chgData name="Matthew Archer" userId="aad98465-9c59-4159-8df1-a13be7bdef7f" providerId="ADAL" clId="{0078CC4B-BE22-4BEE-AE4F-023060822267}" dt="2023-03-02T12:31:01.830" v="1296" actId="478"/>
          <ac:picMkLst>
            <pc:docMk/>
            <pc:sldMk cId="3929472178" sldId="379"/>
            <ac:picMk id="2" creationId="{D328FF75-9722-2705-70A8-DC3C168A9A9B}"/>
          </ac:picMkLst>
        </pc:picChg>
      </pc:sldChg>
      <pc:sldChg chg="addSp delSp modSp add mod ord modShow">
        <pc:chgData name="Matthew Archer" userId="aad98465-9c59-4159-8df1-a13be7bdef7f" providerId="ADAL" clId="{0078CC4B-BE22-4BEE-AE4F-023060822267}" dt="2023-03-06T09:10:26.414" v="2528" actId="729"/>
        <pc:sldMkLst>
          <pc:docMk/>
          <pc:sldMk cId="3639563929" sldId="380"/>
        </pc:sldMkLst>
        <pc:picChg chg="del">
          <ac:chgData name="Matthew Archer" userId="aad98465-9c59-4159-8df1-a13be7bdef7f" providerId="ADAL" clId="{0078CC4B-BE22-4BEE-AE4F-023060822267}" dt="2023-03-02T12:11:03.023" v="1110" actId="478"/>
          <ac:picMkLst>
            <pc:docMk/>
            <pc:sldMk cId="3639563929" sldId="380"/>
            <ac:picMk id="2" creationId="{EE175B73-D85F-BE19-4D58-4ED9E5C3004F}"/>
          </ac:picMkLst>
        </pc:picChg>
        <pc:picChg chg="add del mod">
          <ac:chgData name="Matthew Archer" userId="aad98465-9c59-4159-8df1-a13be7bdef7f" providerId="ADAL" clId="{0078CC4B-BE22-4BEE-AE4F-023060822267}" dt="2023-03-02T12:11:00.088" v="1109" actId="478"/>
          <ac:picMkLst>
            <pc:docMk/>
            <pc:sldMk cId="3639563929" sldId="380"/>
            <ac:picMk id="3" creationId="{C35DBCE4-BD6D-E0FC-8E5A-3AB444818323}"/>
          </ac:picMkLst>
        </pc:picChg>
        <pc:picChg chg="add mod">
          <ac:chgData name="Matthew Archer" userId="aad98465-9c59-4159-8df1-a13be7bdef7f" providerId="ADAL" clId="{0078CC4B-BE22-4BEE-AE4F-023060822267}" dt="2023-03-02T12:12:01.954" v="1115" actId="14100"/>
          <ac:picMkLst>
            <pc:docMk/>
            <pc:sldMk cId="3639563929" sldId="380"/>
            <ac:picMk id="4" creationId="{FC1EC63A-5B31-73D9-D531-130B3B5CC33E}"/>
          </ac:picMkLst>
        </pc:picChg>
        <pc:picChg chg="add mod">
          <ac:chgData name="Matthew Archer" userId="aad98465-9c59-4159-8df1-a13be7bdef7f" providerId="ADAL" clId="{0078CC4B-BE22-4BEE-AE4F-023060822267}" dt="2023-03-02T12:11:55.399" v="1113" actId="571"/>
          <ac:picMkLst>
            <pc:docMk/>
            <pc:sldMk cId="3639563929" sldId="380"/>
            <ac:picMk id="5" creationId="{61D3AF02-7DCF-2C86-61E7-EA3965AFBBB0}"/>
          </ac:picMkLst>
        </pc:picChg>
      </pc:sldChg>
      <pc:sldChg chg="modSp add mod ord modShow">
        <pc:chgData name="Matthew Archer" userId="aad98465-9c59-4159-8df1-a13be7bdef7f" providerId="ADAL" clId="{0078CC4B-BE22-4BEE-AE4F-023060822267}" dt="2023-03-06T09:10:14.060" v="2527" actId="729"/>
        <pc:sldMkLst>
          <pc:docMk/>
          <pc:sldMk cId="3350103381" sldId="381"/>
        </pc:sldMkLst>
        <pc:spChg chg="mod">
          <ac:chgData name="Matthew Archer" userId="aad98465-9c59-4159-8df1-a13be7bdef7f" providerId="ADAL" clId="{0078CC4B-BE22-4BEE-AE4F-023060822267}" dt="2023-03-02T12:16:06.240" v="1287" actId="20577"/>
          <ac:spMkLst>
            <pc:docMk/>
            <pc:sldMk cId="3350103381" sldId="381"/>
            <ac:spMk id="3" creationId="{A34164CA-00A4-D13D-2649-923CA4B531F6}"/>
          </ac:spMkLst>
        </pc:spChg>
      </pc:sldChg>
      <pc:sldChg chg="modSp add mod">
        <pc:chgData name="Matthew Archer" userId="aad98465-9c59-4159-8df1-a13be7bdef7f" providerId="ADAL" clId="{0078CC4B-BE22-4BEE-AE4F-023060822267}" dt="2023-03-06T09:18:38.494" v="2788" actId="2711"/>
        <pc:sldMkLst>
          <pc:docMk/>
          <pc:sldMk cId="4054491726" sldId="382"/>
        </pc:sldMkLst>
        <pc:spChg chg="mod">
          <ac:chgData name="Matthew Archer" userId="aad98465-9c59-4159-8df1-a13be7bdef7f" providerId="ADAL" clId="{0078CC4B-BE22-4BEE-AE4F-023060822267}" dt="2023-03-06T09:18:38.494" v="2788" actId="2711"/>
          <ac:spMkLst>
            <pc:docMk/>
            <pc:sldMk cId="4054491726" sldId="382"/>
            <ac:spMk id="3" creationId="{A34164CA-00A4-D13D-2649-923CA4B531F6}"/>
          </ac:spMkLst>
        </pc:spChg>
      </pc:sldChg>
      <pc:sldChg chg="modSp add mod">
        <pc:chgData name="Matthew Archer" userId="aad98465-9c59-4159-8df1-a13be7bdef7f" providerId="ADAL" clId="{0078CC4B-BE22-4BEE-AE4F-023060822267}" dt="2023-03-06T09:12:11.020" v="2583" actId="20577"/>
        <pc:sldMkLst>
          <pc:docMk/>
          <pc:sldMk cId="3241858957" sldId="383"/>
        </pc:sldMkLst>
        <pc:spChg chg="mod">
          <ac:chgData name="Matthew Archer" userId="aad98465-9c59-4159-8df1-a13be7bdef7f" providerId="ADAL" clId="{0078CC4B-BE22-4BEE-AE4F-023060822267}" dt="2023-03-06T09:12:11.020" v="2583" actId="20577"/>
          <ac:spMkLst>
            <pc:docMk/>
            <pc:sldMk cId="3241858957" sldId="383"/>
            <ac:spMk id="2" creationId="{EAA9B90A-B60F-8BFC-42F5-FF7742515E5C}"/>
          </ac:spMkLst>
        </pc:spChg>
      </pc:sldChg>
      <pc:sldChg chg="modSp add mod modNotesTx">
        <pc:chgData name="Matthew Archer" userId="aad98465-9c59-4159-8df1-a13be7bdef7f" providerId="ADAL" clId="{0078CC4B-BE22-4BEE-AE4F-023060822267}" dt="2023-03-06T09:20:55.441" v="2792" actId="2711"/>
        <pc:sldMkLst>
          <pc:docMk/>
          <pc:sldMk cId="4061035943" sldId="384"/>
        </pc:sldMkLst>
        <pc:spChg chg="mod">
          <ac:chgData name="Matthew Archer" userId="aad98465-9c59-4159-8df1-a13be7bdef7f" providerId="ADAL" clId="{0078CC4B-BE22-4BEE-AE4F-023060822267}" dt="2023-03-06T09:08:37.935" v="2524" actId="20577"/>
          <ac:spMkLst>
            <pc:docMk/>
            <pc:sldMk cId="4061035943" sldId="384"/>
            <ac:spMk id="2" creationId="{EAA9B90A-B60F-8BFC-42F5-FF7742515E5C}"/>
          </ac:spMkLst>
        </pc:spChg>
        <pc:spChg chg="mod">
          <ac:chgData name="Matthew Archer" userId="aad98465-9c59-4159-8df1-a13be7bdef7f" providerId="ADAL" clId="{0078CC4B-BE22-4BEE-AE4F-023060822267}" dt="2023-03-06T09:20:55.441" v="2792" actId="2711"/>
          <ac:spMkLst>
            <pc:docMk/>
            <pc:sldMk cId="4061035943" sldId="384"/>
            <ac:spMk id="3" creationId="{A34164CA-00A4-D13D-2649-923CA4B531F6}"/>
          </ac:spMkLst>
        </pc:spChg>
      </pc:sldChg>
      <pc:sldChg chg="modSp add mod modNotesTx">
        <pc:chgData name="Matthew Archer" userId="aad98465-9c59-4159-8df1-a13be7bdef7f" providerId="ADAL" clId="{0078CC4B-BE22-4BEE-AE4F-023060822267}" dt="2023-03-06T09:18:06.574" v="2784" actId="2711"/>
        <pc:sldMkLst>
          <pc:docMk/>
          <pc:sldMk cId="1834271978" sldId="385"/>
        </pc:sldMkLst>
        <pc:spChg chg="mod">
          <ac:chgData name="Matthew Archer" userId="aad98465-9c59-4159-8df1-a13be7bdef7f" providerId="ADAL" clId="{0078CC4B-BE22-4BEE-AE4F-023060822267}" dt="2023-03-06T08:18:04.446" v="1930" actId="207"/>
          <ac:spMkLst>
            <pc:docMk/>
            <pc:sldMk cId="1834271978" sldId="385"/>
            <ac:spMk id="2" creationId="{EAA9B90A-B60F-8BFC-42F5-FF7742515E5C}"/>
          </ac:spMkLst>
        </pc:spChg>
        <pc:spChg chg="mod">
          <ac:chgData name="Matthew Archer" userId="aad98465-9c59-4159-8df1-a13be7bdef7f" providerId="ADAL" clId="{0078CC4B-BE22-4BEE-AE4F-023060822267}" dt="2023-03-06T09:18:06.574" v="2784" actId="2711"/>
          <ac:spMkLst>
            <pc:docMk/>
            <pc:sldMk cId="1834271978" sldId="385"/>
            <ac:spMk id="3" creationId="{A34164CA-00A4-D13D-2649-923CA4B531F6}"/>
          </ac:spMkLst>
        </pc:spChg>
      </pc:sldChg>
      <pc:sldChg chg="modSp mod">
        <pc:chgData name="Matthew Archer" userId="aad98465-9c59-4159-8df1-a13be7bdef7f" providerId="ADAL" clId="{0078CC4B-BE22-4BEE-AE4F-023060822267}" dt="2023-03-06T09:34:46.267" v="2795" actId="6549"/>
        <pc:sldMkLst>
          <pc:docMk/>
          <pc:sldMk cId="0" sldId="744"/>
        </pc:sldMkLst>
        <pc:spChg chg="mod">
          <ac:chgData name="Matthew Archer" userId="aad98465-9c59-4159-8df1-a13be7bdef7f" providerId="ADAL" clId="{0078CC4B-BE22-4BEE-AE4F-023060822267}" dt="2023-03-06T09:34:40.255" v="2794" actId="14100"/>
          <ac:spMkLst>
            <pc:docMk/>
            <pc:sldMk cId="0" sldId="744"/>
            <ac:spMk id="13" creationId="{00000000-0000-0000-0000-000000000000}"/>
          </ac:spMkLst>
        </pc:spChg>
        <pc:spChg chg="mod">
          <ac:chgData name="Matthew Archer" userId="aad98465-9c59-4159-8df1-a13be7bdef7f" providerId="ADAL" clId="{0078CC4B-BE22-4BEE-AE4F-023060822267}" dt="2023-03-06T09:34:46.267" v="2795" actId="6549"/>
          <ac:spMkLst>
            <pc:docMk/>
            <pc:sldMk cId="0" sldId="744"/>
            <ac:spMk id="19" creationId="{00000000-0000-0000-0000-000000000000}"/>
          </ac:spMkLst>
        </pc:spChg>
      </pc:sldChg>
      <pc:sldChg chg="delSp modSp mod modTransition delAnim modNotesTx">
        <pc:chgData name="Matthew Archer" userId="aad98465-9c59-4159-8df1-a13be7bdef7f" providerId="ADAL" clId="{0078CC4B-BE22-4BEE-AE4F-023060822267}" dt="2023-03-06T08:47:27.992" v="2364" actId="20577"/>
        <pc:sldMkLst>
          <pc:docMk/>
          <pc:sldMk cId="0" sldId="747"/>
        </pc:sldMkLst>
        <pc:spChg chg="mod">
          <ac:chgData name="Matthew Archer" userId="aad98465-9c59-4159-8df1-a13be7bdef7f" providerId="ADAL" clId="{0078CC4B-BE22-4BEE-AE4F-023060822267}" dt="2023-03-06T08:36:28.316" v="2289" actId="1076"/>
          <ac:spMkLst>
            <pc:docMk/>
            <pc:sldMk cId="0" sldId="747"/>
            <ac:spMk id="9" creationId="{00000000-0000-0000-0000-000000000000}"/>
          </ac:spMkLst>
        </pc:spChg>
        <pc:picChg chg="del">
          <ac:chgData name="Matthew Archer" userId="aad98465-9c59-4159-8df1-a13be7bdef7f" providerId="ADAL" clId="{0078CC4B-BE22-4BEE-AE4F-023060822267}" dt="2023-03-06T08:33:50.786" v="2265" actId="478"/>
          <ac:picMkLst>
            <pc:docMk/>
            <pc:sldMk cId="0" sldId="747"/>
            <ac:picMk id="8" creationId="{00000000-0000-0000-0000-000000000000}"/>
          </ac:picMkLst>
        </pc:picChg>
      </pc:sldChg>
      <pc:sldChg chg="modSp mod modNotesTx">
        <pc:chgData name="Matthew Archer" userId="aad98465-9c59-4159-8df1-a13be7bdef7f" providerId="ADAL" clId="{0078CC4B-BE22-4BEE-AE4F-023060822267}" dt="2023-03-06T08:47:18.715" v="2360" actId="20577"/>
        <pc:sldMkLst>
          <pc:docMk/>
          <pc:sldMk cId="0" sldId="766"/>
        </pc:sldMkLst>
        <pc:spChg chg="mod">
          <ac:chgData name="Matthew Archer" userId="aad98465-9c59-4159-8df1-a13be7bdef7f" providerId="ADAL" clId="{0078CC4B-BE22-4BEE-AE4F-023060822267}" dt="2023-03-06T08:36:40.123" v="2291" actId="1076"/>
          <ac:spMkLst>
            <pc:docMk/>
            <pc:sldMk cId="0" sldId="766"/>
            <ac:spMk id="8" creationId="{00000000-0000-0000-0000-000000000000}"/>
          </ac:spMkLst>
        </pc:spChg>
      </pc:sldChg>
      <pc:sldChg chg="delSp modSp add mod delAnim modNotesTx">
        <pc:chgData name="Matthew Archer" userId="aad98465-9c59-4159-8df1-a13be7bdef7f" providerId="ADAL" clId="{0078CC4B-BE22-4BEE-AE4F-023060822267}" dt="2023-03-06T09:29:52.073" v="2793"/>
        <pc:sldMkLst>
          <pc:docMk/>
          <pc:sldMk cId="2756384887" sldId="767"/>
        </pc:sldMkLst>
        <pc:spChg chg="mod">
          <ac:chgData name="Matthew Archer" userId="aad98465-9c59-4159-8df1-a13be7bdef7f" providerId="ADAL" clId="{0078CC4B-BE22-4BEE-AE4F-023060822267}" dt="2023-03-06T08:47:52.095" v="2370" actId="14100"/>
          <ac:spMkLst>
            <pc:docMk/>
            <pc:sldMk cId="2756384887" sldId="767"/>
            <ac:spMk id="9" creationId="{00000000-0000-0000-0000-000000000000}"/>
          </ac:spMkLst>
        </pc:spChg>
        <pc:picChg chg="mod">
          <ac:chgData name="Matthew Archer" userId="aad98465-9c59-4159-8df1-a13be7bdef7f" providerId="ADAL" clId="{0078CC4B-BE22-4BEE-AE4F-023060822267}" dt="2023-03-06T09:29:52.073" v="2793"/>
          <ac:picMkLst>
            <pc:docMk/>
            <pc:sldMk cId="2756384887" sldId="767"/>
            <ac:picMk id="8" creationId="{00000000-0000-0000-0000-000000000000}"/>
          </ac:picMkLst>
        </pc:picChg>
        <pc:picChg chg="del">
          <ac:chgData name="Matthew Archer" userId="aad98465-9c59-4159-8df1-a13be7bdef7f" providerId="ADAL" clId="{0078CC4B-BE22-4BEE-AE4F-023060822267}" dt="2023-03-06T08:33:56.964" v="2266" actId="478"/>
          <ac:picMkLst>
            <pc:docMk/>
            <pc:sldMk cId="2756384887" sldId="767"/>
            <ac:picMk id="24581" creationId="{00000000-0000-0000-0000-000000000000}"/>
          </ac:picMkLst>
        </pc:picChg>
        <pc:picChg chg="del">
          <ac:chgData name="Matthew Archer" userId="aad98465-9c59-4159-8df1-a13be7bdef7f" providerId="ADAL" clId="{0078CC4B-BE22-4BEE-AE4F-023060822267}" dt="2023-03-06T08:34:03.906" v="2267" actId="478"/>
          <ac:picMkLst>
            <pc:docMk/>
            <pc:sldMk cId="2756384887" sldId="767"/>
            <ac:picMk id="24582" creationId="{00000000-0000-0000-0000-000000000000}"/>
          </ac:picMkLst>
        </pc:picChg>
        <pc:picChg chg="del">
          <ac:chgData name="Matthew Archer" userId="aad98465-9c59-4159-8df1-a13be7bdef7f" providerId="ADAL" clId="{0078CC4B-BE22-4BEE-AE4F-023060822267}" dt="2023-03-06T08:34:03.906" v="2267" actId="478"/>
          <ac:picMkLst>
            <pc:docMk/>
            <pc:sldMk cId="2756384887" sldId="767"/>
            <ac:picMk id="24583" creationId="{00000000-0000-0000-0000-000000000000}"/>
          </ac:picMkLst>
        </pc:picChg>
        <pc:picChg chg="del">
          <ac:chgData name="Matthew Archer" userId="aad98465-9c59-4159-8df1-a13be7bdef7f" providerId="ADAL" clId="{0078CC4B-BE22-4BEE-AE4F-023060822267}" dt="2023-03-06T08:34:03.906" v="2267" actId="478"/>
          <ac:picMkLst>
            <pc:docMk/>
            <pc:sldMk cId="2756384887" sldId="767"/>
            <ac:picMk id="24584" creationId="{00000000-0000-0000-0000-000000000000}"/>
          </ac:picMkLst>
        </pc:picChg>
      </pc:sldChg>
      <pc:sldChg chg="addSp delSp modSp add mod delAnim modNotesTx">
        <pc:chgData name="Matthew Archer" userId="aad98465-9c59-4159-8df1-a13be7bdef7f" providerId="ADAL" clId="{0078CC4B-BE22-4BEE-AE4F-023060822267}" dt="2023-03-06T08:48:01.767" v="2374" actId="20577"/>
        <pc:sldMkLst>
          <pc:docMk/>
          <pc:sldMk cId="2699623739" sldId="768"/>
        </pc:sldMkLst>
        <pc:spChg chg="mod">
          <ac:chgData name="Matthew Archer" userId="aad98465-9c59-4159-8df1-a13be7bdef7f" providerId="ADAL" clId="{0078CC4B-BE22-4BEE-AE4F-023060822267}" dt="2023-03-06T08:45:43.214" v="2355" actId="121"/>
          <ac:spMkLst>
            <pc:docMk/>
            <pc:sldMk cId="2699623739" sldId="768"/>
            <ac:spMk id="9" creationId="{00000000-0000-0000-0000-000000000000}"/>
          </ac:spMkLst>
        </pc:spChg>
        <pc:picChg chg="add del mod">
          <ac:chgData name="Matthew Archer" userId="aad98465-9c59-4159-8df1-a13be7bdef7f" providerId="ADAL" clId="{0078CC4B-BE22-4BEE-AE4F-023060822267}" dt="2023-03-06T08:45:17.896" v="2300" actId="478"/>
          <ac:picMkLst>
            <pc:docMk/>
            <pc:sldMk cId="2699623739" sldId="768"/>
            <ac:picMk id="2" creationId="{B09D648D-D1DA-FA64-0D04-69E2E4770881}"/>
          </ac:picMkLst>
        </pc:picChg>
        <pc:picChg chg="add del mod">
          <ac:chgData name="Matthew Archer" userId="aad98465-9c59-4159-8df1-a13be7bdef7f" providerId="ADAL" clId="{0078CC4B-BE22-4BEE-AE4F-023060822267}" dt="2023-03-06T08:45:17.896" v="2300" actId="478"/>
          <ac:picMkLst>
            <pc:docMk/>
            <pc:sldMk cId="2699623739" sldId="768"/>
            <ac:picMk id="3" creationId="{3ADDC8FA-70DD-07A6-B4A8-3FEACE9115A1}"/>
          </ac:picMkLst>
        </pc:picChg>
        <pc:picChg chg="add mod">
          <ac:chgData name="Matthew Archer" userId="aad98465-9c59-4159-8df1-a13be7bdef7f" providerId="ADAL" clId="{0078CC4B-BE22-4BEE-AE4F-023060822267}" dt="2023-03-06T08:46:41.030" v="2356"/>
          <ac:picMkLst>
            <pc:docMk/>
            <pc:sldMk cId="2699623739" sldId="768"/>
            <ac:picMk id="5" creationId="{1916AE77-7379-4DCF-0BFA-D9766BE3F051}"/>
          </ac:picMkLst>
        </pc:picChg>
        <pc:picChg chg="del">
          <ac:chgData name="Matthew Archer" userId="aad98465-9c59-4159-8df1-a13be7bdef7f" providerId="ADAL" clId="{0078CC4B-BE22-4BEE-AE4F-023060822267}" dt="2023-03-06T08:38:05.164" v="2295" actId="478"/>
          <ac:picMkLst>
            <pc:docMk/>
            <pc:sldMk cId="2699623739" sldId="768"/>
            <ac:picMk id="8" creationId="{00000000-0000-0000-0000-000000000000}"/>
          </ac:picMkLst>
        </pc:picChg>
      </pc:sldChg>
      <pc:sldChg chg="modSp add mod ord">
        <pc:chgData name="Matthew Archer" userId="aad98465-9c59-4159-8df1-a13be7bdef7f" providerId="ADAL" clId="{0078CC4B-BE22-4BEE-AE4F-023060822267}" dt="2023-03-06T08:51:03.690" v="2439"/>
        <pc:sldMkLst>
          <pc:docMk/>
          <pc:sldMk cId="3995425368" sldId="769"/>
        </pc:sldMkLst>
        <pc:spChg chg="mod">
          <ac:chgData name="Matthew Archer" userId="aad98465-9c59-4159-8df1-a13be7bdef7f" providerId="ADAL" clId="{0078CC4B-BE22-4BEE-AE4F-023060822267}" dt="2023-03-06T08:50:59.493" v="2437" actId="20577"/>
          <ac:spMkLst>
            <pc:docMk/>
            <pc:sldMk cId="3995425368" sldId="769"/>
            <ac:spMk id="2" creationId="{EAA9B90A-B60F-8BFC-42F5-FF7742515E5C}"/>
          </ac:spMkLst>
        </pc:spChg>
      </pc:sldChg>
      <pc:sldChg chg="modSp add mod ord">
        <pc:chgData name="Matthew Archer" userId="aad98465-9c59-4159-8df1-a13be7bdef7f" providerId="ADAL" clId="{0078CC4B-BE22-4BEE-AE4F-023060822267}" dt="2023-03-06T09:17:24.533" v="2781" actId="2711"/>
        <pc:sldMkLst>
          <pc:docMk/>
          <pc:sldMk cId="967530196" sldId="770"/>
        </pc:sldMkLst>
        <pc:spChg chg="mod">
          <ac:chgData name="Matthew Archer" userId="aad98465-9c59-4159-8df1-a13be7bdef7f" providerId="ADAL" clId="{0078CC4B-BE22-4BEE-AE4F-023060822267}" dt="2023-03-06T08:52:36.133" v="2452" actId="20577"/>
          <ac:spMkLst>
            <pc:docMk/>
            <pc:sldMk cId="967530196" sldId="770"/>
            <ac:spMk id="2" creationId="{EAA9B90A-B60F-8BFC-42F5-FF7742515E5C}"/>
          </ac:spMkLst>
        </pc:spChg>
        <pc:spChg chg="mod">
          <ac:chgData name="Matthew Archer" userId="aad98465-9c59-4159-8df1-a13be7bdef7f" providerId="ADAL" clId="{0078CC4B-BE22-4BEE-AE4F-023060822267}" dt="2023-03-06T09:17:24.533" v="2781" actId="2711"/>
          <ac:spMkLst>
            <pc:docMk/>
            <pc:sldMk cId="967530196" sldId="770"/>
            <ac:spMk id="3" creationId="{A34164CA-00A4-D13D-2649-923CA4B531F6}"/>
          </ac:spMkLst>
        </pc:spChg>
      </pc:sldChg>
      <pc:sldChg chg="addSp delSp modSp add mod ord setBg">
        <pc:chgData name="Matthew Archer" userId="aad98465-9c59-4159-8df1-a13be7bdef7f" providerId="ADAL" clId="{0078CC4B-BE22-4BEE-AE4F-023060822267}" dt="2023-03-06T08:58:38.347" v="2491" actId="122"/>
        <pc:sldMkLst>
          <pc:docMk/>
          <pc:sldMk cId="3356777204" sldId="771"/>
        </pc:sldMkLst>
        <pc:spChg chg="del mod">
          <ac:chgData name="Matthew Archer" userId="aad98465-9c59-4159-8df1-a13be7bdef7f" providerId="ADAL" clId="{0078CC4B-BE22-4BEE-AE4F-023060822267}" dt="2023-03-06T08:58:18.821" v="2461" actId="478"/>
          <ac:spMkLst>
            <pc:docMk/>
            <pc:sldMk cId="3356777204" sldId="771"/>
            <ac:spMk id="2" creationId="{EAA9B90A-B60F-8BFC-42F5-FF7742515E5C}"/>
          </ac:spMkLst>
        </pc:spChg>
        <pc:spChg chg="del">
          <ac:chgData name="Matthew Archer" userId="aad98465-9c59-4159-8df1-a13be7bdef7f" providerId="ADAL" clId="{0078CC4B-BE22-4BEE-AE4F-023060822267}" dt="2023-03-06T08:57:55.564" v="2458"/>
          <ac:spMkLst>
            <pc:docMk/>
            <pc:sldMk cId="3356777204" sldId="771"/>
            <ac:spMk id="3" creationId="{A34164CA-00A4-D13D-2649-923CA4B531F6}"/>
          </ac:spMkLst>
        </pc:spChg>
        <pc:spChg chg="add del mod">
          <ac:chgData name="Matthew Archer" userId="aad98465-9c59-4159-8df1-a13be7bdef7f" providerId="ADAL" clId="{0078CC4B-BE22-4BEE-AE4F-023060822267}" dt="2023-03-06T08:58:22.552" v="2462" actId="478"/>
          <ac:spMkLst>
            <pc:docMk/>
            <pc:sldMk cId="3356777204" sldId="771"/>
            <ac:spMk id="6" creationId="{E1EC03A3-27C7-9C61-C861-8C23B77B92EB}"/>
          </ac:spMkLst>
        </pc:spChg>
        <pc:spChg chg="add mod">
          <ac:chgData name="Matthew Archer" userId="aad98465-9c59-4159-8df1-a13be7bdef7f" providerId="ADAL" clId="{0078CC4B-BE22-4BEE-AE4F-023060822267}" dt="2023-03-06T08:58:38.347" v="2491" actId="122"/>
          <ac:spMkLst>
            <pc:docMk/>
            <pc:sldMk cId="3356777204" sldId="771"/>
            <ac:spMk id="7" creationId="{835EC381-9563-33F2-A8F7-33B870E8526C}"/>
          </ac:spMkLst>
        </pc:spChg>
        <pc:spChg chg="add del">
          <ac:chgData name="Matthew Archer" userId="aad98465-9c59-4159-8df1-a13be7bdef7f" providerId="ADAL" clId="{0078CC4B-BE22-4BEE-AE4F-023060822267}" dt="2023-03-06T08:57:59.172" v="2460" actId="26606"/>
          <ac:spMkLst>
            <pc:docMk/>
            <pc:sldMk cId="3356777204" sldId="771"/>
            <ac:spMk id="9" creationId="{D12DDE76-C203-4047-9998-63900085B5E8}"/>
          </ac:spMkLst>
        </pc:spChg>
        <pc:picChg chg="add mod">
          <ac:chgData name="Matthew Archer" userId="aad98465-9c59-4159-8df1-a13be7bdef7f" providerId="ADAL" clId="{0078CC4B-BE22-4BEE-AE4F-023060822267}" dt="2023-03-06T08:57:59.172" v="2460" actId="26606"/>
          <ac:picMkLst>
            <pc:docMk/>
            <pc:sldMk cId="3356777204" sldId="771"/>
            <ac:picMk id="4" creationId="{5E2199B1-35F3-92C7-6F85-15A2E7C916FA}"/>
          </ac:picMkLst>
        </pc:picChg>
      </pc:sldChg>
      <pc:sldChg chg="modSp add mod modNotesTx">
        <pc:chgData name="Matthew Archer" userId="aad98465-9c59-4159-8df1-a13be7bdef7f" providerId="ADAL" clId="{0078CC4B-BE22-4BEE-AE4F-023060822267}" dt="2023-03-06T09:17:46.432" v="2782" actId="2711"/>
        <pc:sldMkLst>
          <pc:docMk/>
          <pc:sldMk cId="2698093551" sldId="772"/>
        </pc:sldMkLst>
        <pc:spChg chg="mod">
          <ac:chgData name="Matthew Archer" userId="aad98465-9c59-4159-8df1-a13be7bdef7f" providerId="ADAL" clId="{0078CC4B-BE22-4BEE-AE4F-023060822267}" dt="2023-03-06T09:17:46.432" v="2782" actId="2711"/>
          <ac:spMkLst>
            <pc:docMk/>
            <pc:sldMk cId="2698093551" sldId="772"/>
            <ac:spMk id="3" creationId="{A34164CA-00A4-D13D-2649-923CA4B531F6}"/>
          </ac:spMkLst>
        </pc:spChg>
      </pc:sldChg>
      <pc:sldChg chg="modSp add mod modNotesTx">
        <pc:chgData name="Matthew Archer" userId="aad98465-9c59-4159-8df1-a13be7bdef7f" providerId="ADAL" clId="{0078CC4B-BE22-4BEE-AE4F-023060822267}" dt="2023-03-06T09:18:14.525" v="2785" actId="2711"/>
        <pc:sldMkLst>
          <pc:docMk/>
          <pc:sldMk cId="3210173767" sldId="773"/>
        </pc:sldMkLst>
        <pc:spChg chg="mod">
          <ac:chgData name="Matthew Archer" userId="aad98465-9c59-4159-8df1-a13be7bdef7f" providerId="ADAL" clId="{0078CC4B-BE22-4BEE-AE4F-023060822267}" dt="2023-03-06T09:13:14.945" v="2644" actId="6549"/>
          <ac:spMkLst>
            <pc:docMk/>
            <pc:sldMk cId="3210173767" sldId="773"/>
            <ac:spMk id="2" creationId="{EAA9B90A-B60F-8BFC-42F5-FF7742515E5C}"/>
          </ac:spMkLst>
        </pc:spChg>
        <pc:spChg chg="mod">
          <ac:chgData name="Matthew Archer" userId="aad98465-9c59-4159-8df1-a13be7bdef7f" providerId="ADAL" clId="{0078CC4B-BE22-4BEE-AE4F-023060822267}" dt="2023-03-06T09:18:14.525" v="2785" actId="2711"/>
          <ac:spMkLst>
            <pc:docMk/>
            <pc:sldMk cId="3210173767" sldId="773"/>
            <ac:spMk id="3" creationId="{A34164CA-00A4-D13D-2649-923CA4B531F6}"/>
          </ac:spMkLst>
        </pc:spChg>
      </pc:sldChg>
      <pc:sldChg chg="modSp add mod ord">
        <pc:chgData name="Matthew Archer" userId="aad98465-9c59-4159-8df1-a13be7bdef7f" providerId="ADAL" clId="{0078CC4B-BE22-4BEE-AE4F-023060822267}" dt="2023-03-06T09:36:01.019" v="2836" actId="20577"/>
        <pc:sldMkLst>
          <pc:docMk/>
          <pc:sldMk cId="503392291" sldId="774"/>
        </pc:sldMkLst>
        <pc:spChg chg="mod">
          <ac:chgData name="Matthew Archer" userId="aad98465-9c59-4159-8df1-a13be7bdef7f" providerId="ADAL" clId="{0078CC4B-BE22-4BEE-AE4F-023060822267}" dt="2023-03-06T09:36:01.019" v="2836" actId="20577"/>
          <ac:spMkLst>
            <pc:docMk/>
            <pc:sldMk cId="503392291" sldId="774"/>
            <ac:spMk id="2" creationId="{EAA9B90A-B60F-8BFC-42F5-FF7742515E5C}"/>
          </ac:spMkLst>
        </pc:spChg>
      </pc:sldChg>
      <pc:sldChg chg="add">
        <pc:chgData name="Matthew Archer" userId="aad98465-9c59-4159-8df1-a13be7bdef7f" providerId="ADAL" clId="{0078CC4B-BE22-4BEE-AE4F-023060822267}" dt="2023-03-06T09:35:01.335" v="2796" actId="2890"/>
        <pc:sldMkLst>
          <pc:docMk/>
          <pc:sldMk cId="1760459168" sldId="775"/>
        </pc:sldMkLst>
      </pc:sldChg>
      <pc:sldChg chg="modSp add mod">
        <pc:chgData name="Matthew Archer" userId="aad98465-9c59-4159-8df1-a13be7bdef7f" providerId="ADAL" clId="{0078CC4B-BE22-4BEE-AE4F-023060822267}" dt="2023-03-17T11:35:19.970" v="2865" actId="20577"/>
        <pc:sldMkLst>
          <pc:docMk/>
          <pc:sldMk cId="1822612356" sldId="776"/>
        </pc:sldMkLst>
        <pc:spChg chg="mod">
          <ac:chgData name="Matthew Archer" userId="aad98465-9c59-4159-8df1-a13be7bdef7f" providerId="ADAL" clId="{0078CC4B-BE22-4BEE-AE4F-023060822267}" dt="2023-03-17T11:35:19.970" v="2865" actId="20577"/>
          <ac:spMkLst>
            <pc:docMk/>
            <pc:sldMk cId="1822612356" sldId="776"/>
            <ac:spMk id="2" creationId="{85EB33E9-8976-7FBD-99AF-730E78064831}"/>
          </ac:spMkLst>
        </pc:spChg>
      </pc:sldChg>
      <pc:sldChg chg="add">
        <pc:chgData name="Matthew Archer" userId="aad98465-9c59-4159-8df1-a13be7bdef7f" providerId="ADAL" clId="{0078CC4B-BE22-4BEE-AE4F-023060822267}" dt="2023-03-17T11:37:59.026" v="2866"/>
        <pc:sldMkLst>
          <pc:docMk/>
          <pc:sldMk cId="2671510208" sldId="777"/>
        </pc:sldMkLst>
      </pc:sldChg>
      <pc:sldChg chg="add">
        <pc:chgData name="Matthew Archer" userId="aad98465-9c59-4159-8df1-a13be7bdef7f" providerId="ADAL" clId="{0078CC4B-BE22-4BEE-AE4F-023060822267}" dt="2023-03-17T11:37:59.026" v="2866"/>
        <pc:sldMkLst>
          <pc:docMk/>
          <pc:sldMk cId="986694142" sldId="778"/>
        </pc:sldMkLst>
      </pc:sldChg>
      <pc:sldChg chg="add">
        <pc:chgData name="Matthew Archer" userId="aad98465-9c59-4159-8df1-a13be7bdef7f" providerId="ADAL" clId="{0078CC4B-BE22-4BEE-AE4F-023060822267}" dt="2023-03-17T11:37:59.026" v="2866"/>
        <pc:sldMkLst>
          <pc:docMk/>
          <pc:sldMk cId="1286107399" sldId="779"/>
        </pc:sldMkLst>
      </pc:sldChg>
      <pc:sldChg chg="add">
        <pc:chgData name="Matthew Archer" userId="aad98465-9c59-4159-8df1-a13be7bdef7f" providerId="ADAL" clId="{0078CC4B-BE22-4BEE-AE4F-023060822267}" dt="2023-03-17T11:37:59.026" v="2866"/>
        <pc:sldMkLst>
          <pc:docMk/>
          <pc:sldMk cId="379457484" sldId="78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7FB6D78C-640A-40C9-B220-BC480F9E8EC6}" type="datetimeFigureOut">
              <a:rPr lang="en-GB" smtClean="0"/>
              <a:t>17/03/2023</a:t>
            </a:fld>
            <a:endParaRPr lang="en-GB"/>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AA2265BB-E37C-46C3-9DA3-0DEAF4E732AB}" type="slidenum">
              <a:rPr lang="en-GB" smtClean="0"/>
              <a:t>‹#›</a:t>
            </a:fld>
            <a:endParaRPr lang="en-GB"/>
          </a:p>
        </p:txBody>
      </p:sp>
    </p:spTree>
    <p:extLst>
      <p:ext uri="{BB962C8B-B14F-4D97-AF65-F5344CB8AC3E}">
        <p14:creationId xmlns:p14="http://schemas.microsoft.com/office/powerpoint/2010/main" val="13297218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2265BB-E37C-46C3-9DA3-0DEAF4E732AB}" type="slidenum">
              <a:rPr lang="en-GB" smtClean="0"/>
              <a:t>3</a:t>
            </a:fld>
            <a:endParaRPr lang="en-GB"/>
          </a:p>
        </p:txBody>
      </p:sp>
    </p:spTree>
    <p:extLst>
      <p:ext uri="{BB962C8B-B14F-4D97-AF65-F5344CB8AC3E}">
        <p14:creationId xmlns:p14="http://schemas.microsoft.com/office/powerpoint/2010/main" val="966984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2265BB-E37C-46C3-9DA3-0DEAF4E732AB}" type="slidenum">
              <a:rPr lang="en-GB" smtClean="0"/>
              <a:t>4</a:t>
            </a:fld>
            <a:endParaRPr lang="en-GB"/>
          </a:p>
        </p:txBody>
      </p:sp>
    </p:spTree>
    <p:extLst>
      <p:ext uri="{BB962C8B-B14F-4D97-AF65-F5344CB8AC3E}">
        <p14:creationId xmlns:p14="http://schemas.microsoft.com/office/powerpoint/2010/main" val="36859512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2265BB-E37C-46C3-9DA3-0DEAF4E732AB}" type="slidenum">
              <a:rPr lang="en-GB" smtClean="0"/>
              <a:t>5</a:t>
            </a:fld>
            <a:endParaRPr lang="en-GB"/>
          </a:p>
        </p:txBody>
      </p:sp>
    </p:spTree>
    <p:extLst>
      <p:ext uri="{BB962C8B-B14F-4D97-AF65-F5344CB8AC3E}">
        <p14:creationId xmlns:p14="http://schemas.microsoft.com/office/powerpoint/2010/main" val="18971659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a:t>
            </a:r>
          </a:p>
          <a:p>
            <a:endParaRPr lang="en-GB" dirty="0"/>
          </a:p>
          <a:p>
            <a:r>
              <a:rPr lang="en-GB" dirty="0"/>
              <a:t>Voter turnout in the Southeast has been decreasing steadily over the past ten years, in contrast to other areas of the country. According to surveys conducted by local non-profits, turnout is lowest among those under 25 years of age. There have been some effective attempts at engaging these groups in other regions, and in the last two elections, major parties increased their campaigning efforts. However, these interventions have yet to have any significant effect on turnout.</a:t>
            </a:r>
          </a:p>
        </p:txBody>
      </p:sp>
      <p:sp>
        <p:nvSpPr>
          <p:cNvPr id="4" name="Slide Number Placeholder 3"/>
          <p:cNvSpPr>
            <a:spLocks noGrp="1"/>
          </p:cNvSpPr>
          <p:nvPr>
            <p:ph type="sldNum" sz="quarter" idx="5"/>
          </p:nvPr>
        </p:nvSpPr>
        <p:spPr/>
        <p:txBody>
          <a:bodyPr/>
          <a:lstStyle/>
          <a:p>
            <a:fld id="{AA2265BB-E37C-46C3-9DA3-0DEAF4E732AB}" type="slidenum">
              <a:rPr lang="en-GB" smtClean="0"/>
              <a:t>6</a:t>
            </a:fld>
            <a:endParaRPr lang="en-GB"/>
          </a:p>
        </p:txBody>
      </p:sp>
    </p:spTree>
    <p:extLst>
      <p:ext uri="{BB962C8B-B14F-4D97-AF65-F5344CB8AC3E}">
        <p14:creationId xmlns:p14="http://schemas.microsoft.com/office/powerpoint/2010/main" val="35781238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a:t>
            </a:r>
          </a:p>
          <a:p>
            <a:endParaRPr lang="en-GB" dirty="0"/>
          </a:p>
          <a:p>
            <a:r>
              <a:rPr lang="en-GB" dirty="0"/>
              <a:t>In the past ten years, the “gig economy” has become an increasingly important segment of the </a:t>
            </a:r>
            <a:r>
              <a:rPr lang="en-GB" dirty="0" err="1"/>
              <a:t>labor</a:t>
            </a:r>
            <a:r>
              <a:rPr lang="en-GB" dirty="0"/>
              <a:t> market. People under 30 are now more likely to engage in freelance arrangements (rather than full-time jobs) than in the past. Research on the reasons for and consequences of this shift has focused on objective measures of income, working hours, and employment conditions. However, there has been little work exploring young people’s subjective experiences of the gig economy.</a:t>
            </a:r>
          </a:p>
        </p:txBody>
      </p:sp>
      <p:sp>
        <p:nvSpPr>
          <p:cNvPr id="4" name="Slide Number Placeholder 3"/>
          <p:cNvSpPr>
            <a:spLocks noGrp="1"/>
          </p:cNvSpPr>
          <p:nvPr>
            <p:ph type="sldNum" sz="quarter" idx="5"/>
          </p:nvPr>
        </p:nvSpPr>
        <p:spPr/>
        <p:txBody>
          <a:bodyPr/>
          <a:lstStyle/>
          <a:p>
            <a:fld id="{AA2265BB-E37C-46C3-9DA3-0DEAF4E732AB}" type="slidenum">
              <a:rPr lang="en-GB" smtClean="0"/>
              <a:t>7</a:t>
            </a:fld>
            <a:endParaRPr lang="en-GB"/>
          </a:p>
        </p:txBody>
      </p:sp>
    </p:spTree>
    <p:extLst>
      <p:ext uri="{BB962C8B-B14F-4D97-AF65-F5344CB8AC3E}">
        <p14:creationId xmlns:p14="http://schemas.microsoft.com/office/powerpoint/2010/main" val="38209520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a:t>
            </a:r>
          </a:p>
          <a:p>
            <a:endParaRPr lang="en-GB" dirty="0"/>
          </a:p>
          <a:p>
            <a:r>
              <a:rPr lang="en-GB" dirty="0"/>
              <a:t>In the past ten years, the “gig economy” has become an increasingly important segment of the </a:t>
            </a:r>
            <a:r>
              <a:rPr lang="en-GB" dirty="0" err="1"/>
              <a:t>labor</a:t>
            </a:r>
            <a:r>
              <a:rPr lang="en-GB" dirty="0"/>
              <a:t> market. People under 30 are now more likely to engage in freelance arrangements (rather than full-time jobs) than in the past. Research on the reasons for and consequences of this shift has focused on objective measures of income, working hours, and employment conditions. However, there has been little work exploring young people’s subjective experiences of the gig economy.</a:t>
            </a:r>
          </a:p>
        </p:txBody>
      </p:sp>
      <p:sp>
        <p:nvSpPr>
          <p:cNvPr id="4" name="Slide Number Placeholder 3"/>
          <p:cNvSpPr>
            <a:spLocks noGrp="1"/>
          </p:cNvSpPr>
          <p:nvPr>
            <p:ph type="sldNum" sz="quarter" idx="5"/>
          </p:nvPr>
        </p:nvSpPr>
        <p:spPr/>
        <p:txBody>
          <a:bodyPr/>
          <a:lstStyle/>
          <a:p>
            <a:fld id="{AA2265BB-E37C-46C3-9DA3-0DEAF4E732AB}" type="slidenum">
              <a:rPr lang="en-GB" smtClean="0"/>
              <a:t>8</a:t>
            </a:fld>
            <a:endParaRPr lang="en-GB"/>
          </a:p>
        </p:txBody>
      </p:sp>
    </p:spTree>
    <p:extLst>
      <p:ext uri="{BB962C8B-B14F-4D97-AF65-F5344CB8AC3E}">
        <p14:creationId xmlns:p14="http://schemas.microsoft.com/office/powerpoint/2010/main" val="36713225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a:t>
            </a:r>
          </a:p>
          <a:p>
            <a:endParaRPr lang="en-GB" dirty="0"/>
          </a:p>
          <a:p>
            <a:r>
              <a:rPr lang="en-GB" dirty="0"/>
              <a:t>Low voter turnout has been shown to have negative associations with overall civic engagement. It is becoming an area of increasing concern in many European democracies. When specific groups of citizens lack political representation, they are likely to become more excluded over time, leading to an erosion of trust in democratic institutions. Addressing this problem will have practical benefits for localised voting regions, and will contribute to understanding of this widespread phenomenon.</a:t>
            </a:r>
          </a:p>
        </p:txBody>
      </p:sp>
      <p:sp>
        <p:nvSpPr>
          <p:cNvPr id="4" name="Slide Number Placeholder 3"/>
          <p:cNvSpPr>
            <a:spLocks noGrp="1"/>
          </p:cNvSpPr>
          <p:nvPr>
            <p:ph type="sldNum" sz="quarter" idx="5"/>
          </p:nvPr>
        </p:nvSpPr>
        <p:spPr/>
        <p:txBody>
          <a:bodyPr/>
          <a:lstStyle/>
          <a:p>
            <a:fld id="{AA2265BB-E37C-46C3-9DA3-0DEAF4E732AB}" type="slidenum">
              <a:rPr lang="en-GB" smtClean="0"/>
              <a:t>9</a:t>
            </a:fld>
            <a:endParaRPr lang="en-GB"/>
          </a:p>
        </p:txBody>
      </p:sp>
    </p:spTree>
    <p:extLst>
      <p:ext uri="{BB962C8B-B14F-4D97-AF65-F5344CB8AC3E}">
        <p14:creationId xmlns:p14="http://schemas.microsoft.com/office/powerpoint/2010/main" val="37289056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a:t>
            </a:r>
          </a:p>
          <a:p>
            <a:endParaRPr lang="en-GB" dirty="0"/>
          </a:p>
          <a:p>
            <a:r>
              <a:rPr lang="en-GB" dirty="0"/>
              <a:t>Literature on the gig economy characterizes these new forms of employment sometimes as a flexible, active choice and sometimes as an exploitative last resort. To gain a fuller understanding of why young people engage in the gig economy, in-depth qualitative research is required. Focusing on workers’ experiences can help develop more robust theories of flexibility in contemporary employment, as well as potentially informing future policy objectives.</a:t>
            </a:r>
          </a:p>
        </p:txBody>
      </p:sp>
      <p:sp>
        <p:nvSpPr>
          <p:cNvPr id="4" name="Slide Number Placeholder 3"/>
          <p:cNvSpPr>
            <a:spLocks noGrp="1"/>
          </p:cNvSpPr>
          <p:nvPr>
            <p:ph type="sldNum" sz="quarter" idx="5"/>
          </p:nvPr>
        </p:nvSpPr>
        <p:spPr/>
        <p:txBody>
          <a:bodyPr/>
          <a:lstStyle/>
          <a:p>
            <a:fld id="{AA2265BB-E37C-46C3-9DA3-0DEAF4E732AB}" type="slidenum">
              <a:rPr lang="en-GB" smtClean="0"/>
              <a:t>10</a:t>
            </a:fld>
            <a:endParaRPr lang="en-GB"/>
          </a:p>
        </p:txBody>
      </p:sp>
    </p:spTree>
    <p:extLst>
      <p:ext uri="{BB962C8B-B14F-4D97-AF65-F5344CB8AC3E}">
        <p14:creationId xmlns:p14="http://schemas.microsoft.com/office/powerpoint/2010/main" val="12547350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2265BB-E37C-46C3-9DA3-0DEAF4E732AB}" type="slidenum">
              <a:rPr lang="en-GB" smtClean="0"/>
              <a:t>11</a:t>
            </a:fld>
            <a:endParaRPr lang="en-GB"/>
          </a:p>
        </p:txBody>
      </p:sp>
    </p:spTree>
    <p:extLst>
      <p:ext uri="{BB962C8B-B14F-4D97-AF65-F5344CB8AC3E}">
        <p14:creationId xmlns:p14="http://schemas.microsoft.com/office/powerpoint/2010/main" val="11154878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infinitive form of a verb?</a:t>
            </a:r>
          </a:p>
          <a:p>
            <a:endParaRPr lang="en-GB" dirty="0"/>
          </a:p>
          <a:p>
            <a:r>
              <a:rPr lang="en-GB" dirty="0"/>
              <a:t>Also known as the base-form of a verb, the infinitive form is the verb form you see in the dictionary: to run, to walk, to talk. The infinitive form of a verb is unconjugated, meaning it hasn’t changed to reflect a subject, or a time-related tense.</a:t>
            </a:r>
          </a:p>
          <a:p>
            <a:endParaRPr lang="en-GB" dirty="0"/>
          </a:p>
          <a:p>
            <a:r>
              <a:rPr lang="en-GB" dirty="0"/>
              <a:t>Example</a:t>
            </a:r>
          </a:p>
          <a:p>
            <a:endParaRPr lang="en-GB" dirty="0"/>
          </a:p>
          <a:p>
            <a:r>
              <a:rPr lang="en-GB" dirty="0"/>
              <a:t>Practical research aims and objectives</a:t>
            </a:r>
          </a:p>
          <a:p>
            <a:r>
              <a:rPr lang="en-GB" dirty="0"/>
              <a:t>The aim of this research is to investigate effective engagement strategies to increase voter turnout in the Southeast. It will identify the most significant factors in non-voting using surveys and interviews, followed by conducting experiments to measure the effectiveness of different strategies.</a:t>
            </a:r>
          </a:p>
          <a:p>
            <a:endParaRPr lang="en-GB" dirty="0"/>
          </a:p>
          <a:p>
            <a:r>
              <a:rPr lang="en-GB" dirty="0"/>
              <a:t>Theoretical research aims and objectives</a:t>
            </a:r>
          </a:p>
          <a:p>
            <a:r>
              <a:rPr lang="en-GB" dirty="0"/>
              <a:t>This project aims to better understand young people’s experiences in the gig economy. Qualitative methods will be used to gain in-depth insight into the motivations and perceptions of those under 30 engaged in freelance work across various industries. This data will be contextualized with a review of recent literature on the gig economy and statistical analysis of demographic changes in the workforce.</a:t>
            </a:r>
          </a:p>
        </p:txBody>
      </p:sp>
      <p:sp>
        <p:nvSpPr>
          <p:cNvPr id="4" name="Slide Number Placeholder 3"/>
          <p:cNvSpPr>
            <a:spLocks noGrp="1"/>
          </p:cNvSpPr>
          <p:nvPr>
            <p:ph type="sldNum" sz="quarter" idx="5"/>
          </p:nvPr>
        </p:nvSpPr>
        <p:spPr/>
        <p:txBody>
          <a:bodyPr/>
          <a:lstStyle/>
          <a:p>
            <a:fld id="{AA2265BB-E37C-46C3-9DA3-0DEAF4E732AB}" type="slidenum">
              <a:rPr lang="en-GB" smtClean="0"/>
              <a:t>12</a:t>
            </a:fld>
            <a:endParaRPr lang="en-GB"/>
          </a:p>
        </p:txBody>
      </p:sp>
    </p:spTree>
    <p:extLst>
      <p:ext uri="{BB962C8B-B14F-4D97-AF65-F5344CB8AC3E}">
        <p14:creationId xmlns:p14="http://schemas.microsoft.com/office/powerpoint/2010/main" val="33472269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2265BB-E37C-46C3-9DA3-0DEAF4E732AB}" type="slidenum">
              <a:rPr lang="en-GB" smtClean="0"/>
              <a:t>13</a:t>
            </a:fld>
            <a:endParaRPr lang="en-GB"/>
          </a:p>
        </p:txBody>
      </p:sp>
    </p:spTree>
    <p:extLst>
      <p:ext uri="{BB962C8B-B14F-4D97-AF65-F5344CB8AC3E}">
        <p14:creationId xmlns:p14="http://schemas.microsoft.com/office/powerpoint/2010/main" val="36253927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6763A8-15C6-49D0-90ED-727E7C0BAD1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559356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6763A8-15C6-49D0-90ED-727E7C0BAD1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56495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6763A8-15C6-49D0-90ED-727E7C0BAD1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56194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F697D-FD5C-59C9-D7C7-B14975EBD6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F67F8D6-4A61-78EF-1950-FE21B3FF8F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22728FD-7C23-F716-04F7-7AA917B71A84}"/>
              </a:ext>
            </a:extLst>
          </p:cNvPr>
          <p:cNvSpPr>
            <a:spLocks noGrp="1"/>
          </p:cNvSpPr>
          <p:nvPr>
            <p:ph type="dt" sz="half" idx="10"/>
          </p:nvPr>
        </p:nvSpPr>
        <p:spPr/>
        <p:txBody>
          <a:bodyPr/>
          <a:lstStyle/>
          <a:p>
            <a:fld id="{9742C27E-FC73-470C-8CA9-28435D918F0D}" type="datetimeFigureOut">
              <a:rPr lang="en-GB" smtClean="0"/>
              <a:t>17/03/2023</a:t>
            </a:fld>
            <a:endParaRPr lang="en-GB"/>
          </a:p>
        </p:txBody>
      </p:sp>
      <p:sp>
        <p:nvSpPr>
          <p:cNvPr id="5" name="Footer Placeholder 4">
            <a:extLst>
              <a:ext uri="{FF2B5EF4-FFF2-40B4-BE49-F238E27FC236}">
                <a16:creationId xmlns:a16="http://schemas.microsoft.com/office/drawing/2014/main" id="{F3BF7ADD-E954-2DDC-03A8-F822390E92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43A543-635D-4F5F-281F-F0E6AD20CD94}"/>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15296870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8DB5A-4D99-9448-00B9-BB08B6E85F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EE8F73-ED71-038D-0A40-972C074A2A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315654-B86F-E682-DC84-A6F5549D4597}"/>
              </a:ext>
            </a:extLst>
          </p:cNvPr>
          <p:cNvSpPr>
            <a:spLocks noGrp="1"/>
          </p:cNvSpPr>
          <p:nvPr>
            <p:ph type="dt" sz="half" idx="10"/>
          </p:nvPr>
        </p:nvSpPr>
        <p:spPr/>
        <p:txBody>
          <a:bodyPr/>
          <a:lstStyle/>
          <a:p>
            <a:fld id="{9742C27E-FC73-470C-8CA9-28435D918F0D}" type="datetimeFigureOut">
              <a:rPr lang="en-GB" smtClean="0"/>
              <a:t>17/03/2023</a:t>
            </a:fld>
            <a:endParaRPr lang="en-GB"/>
          </a:p>
        </p:txBody>
      </p:sp>
      <p:sp>
        <p:nvSpPr>
          <p:cNvPr id="5" name="Footer Placeholder 4">
            <a:extLst>
              <a:ext uri="{FF2B5EF4-FFF2-40B4-BE49-F238E27FC236}">
                <a16:creationId xmlns:a16="http://schemas.microsoft.com/office/drawing/2014/main" id="{1A94FF4D-87D6-64C5-F90C-8BED2DBCAC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26479D-960F-4839-033F-A3CC5184682F}"/>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2703642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20EB4-A35F-4BD2-88D3-96572379A7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F745DE-5DD5-617F-E72F-331409E418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D71577-B44D-3E3E-3492-8F7E8A53C5F9}"/>
              </a:ext>
            </a:extLst>
          </p:cNvPr>
          <p:cNvSpPr>
            <a:spLocks noGrp="1"/>
          </p:cNvSpPr>
          <p:nvPr>
            <p:ph type="dt" sz="half" idx="10"/>
          </p:nvPr>
        </p:nvSpPr>
        <p:spPr/>
        <p:txBody>
          <a:bodyPr/>
          <a:lstStyle/>
          <a:p>
            <a:fld id="{9742C27E-FC73-470C-8CA9-28435D918F0D}" type="datetimeFigureOut">
              <a:rPr lang="en-GB" smtClean="0"/>
              <a:t>17/03/2023</a:t>
            </a:fld>
            <a:endParaRPr lang="en-GB"/>
          </a:p>
        </p:txBody>
      </p:sp>
      <p:sp>
        <p:nvSpPr>
          <p:cNvPr id="5" name="Footer Placeholder 4">
            <a:extLst>
              <a:ext uri="{FF2B5EF4-FFF2-40B4-BE49-F238E27FC236}">
                <a16:creationId xmlns:a16="http://schemas.microsoft.com/office/drawing/2014/main" id="{0A640F95-9CD1-C9E4-55CA-D22B9871AE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D04E3E-6C87-7F8A-7172-A9986FD74CB1}"/>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11514925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94AD4-244A-D305-435E-248D57107F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49088A-F400-B09E-4288-E97B075351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F5EEF3-DA32-F858-BF4A-1954920269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2A3CCE0-908F-0DDF-3F9B-03F686BCF9EC}"/>
              </a:ext>
            </a:extLst>
          </p:cNvPr>
          <p:cNvSpPr>
            <a:spLocks noGrp="1"/>
          </p:cNvSpPr>
          <p:nvPr>
            <p:ph type="dt" sz="half" idx="10"/>
          </p:nvPr>
        </p:nvSpPr>
        <p:spPr/>
        <p:txBody>
          <a:bodyPr/>
          <a:lstStyle/>
          <a:p>
            <a:fld id="{9742C27E-FC73-470C-8CA9-28435D918F0D}" type="datetimeFigureOut">
              <a:rPr lang="en-GB" smtClean="0"/>
              <a:t>17/03/2023</a:t>
            </a:fld>
            <a:endParaRPr lang="en-GB"/>
          </a:p>
        </p:txBody>
      </p:sp>
      <p:sp>
        <p:nvSpPr>
          <p:cNvPr id="6" name="Footer Placeholder 5">
            <a:extLst>
              <a:ext uri="{FF2B5EF4-FFF2-40B4-BE49-F238E27FC236}">
                <a16:creationId xmlns:a16="http://schemas.microsoft.com/office/drawing/2014/main" id="{03B4ABCB-9E31-95FD-A2D0-A9189167FC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DB1EF9-2547-FA13-3AAE-6188019BBE10}"/>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734058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CCBD4-688E-2086-9D2C-543EC9965B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E4F9FD-79BA-4223-1EE9-A8693A1625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FF900C-D676-0565-68FD-FBEC508DDA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870FE1A-FEBF-C44B-12EB-19E3A98900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ABD149-060F-0644-53FA-DB2C07578C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481AA7-FC4E-0DA1-FA07-BAEF5AE16024}"/>
              </a:ext>
            </a:extLst>
          </p:cNvPr>
          <p:cNvSpPr>
            <a:spLocks noGrp="1"/>
          </p:cNvSpPr>
          <p:nvPr>
            <p:ph type="dt" sz="half" idx="10"/>
          </p:nvPr>
        </p:nvSpPr>
        <p:spPr/>
        <p:txBody>
          <a:bodyPr/>
          <a:lstStyle/>
          <a:p>
            <a:fld id="{9742C27E-FC73-470C-8CA9-28435D918F0D}" type="datetimeFigureOut">
              <a:rPr lang="en-GB" smtClean="0"/>
              <a:t>17/03/2023</a:t>
            </a:fld>
            <a:endParaRPr lang="en-GB"/>
          </a:p>
        </p:txBody>
      </p:sp>
      <p:sp>
        <p:nvSpPr>
          <p:cNvPr id="8" name="Footer Placeholder 7">
            <a:extLst>
              <a:ext uri="{FF2B5EF4-FFF2-40B4-BE49-F238E27FC236}">
                <a16:creationId xmlns:a16="http://schemas.microsoft.com/office/drawing/2014/main" id="{FACBC8C7-1915-4E5A-151D-E917E93E100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1DEEFC-2552-5F70-4F19-75A53442C157}"/>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3480525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B4775-006E-BC69-E2BF-019768151E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9A8612F-C08E-0CE5-AC09-F8841F262EC8}"/>
              </a:ext>
            </a:extLst>
          </p:cNvPr>
          <p:cNvSpPr>
            <a:spLocks noGrp="1"/>
          </p:cNvSpPr>
          <p:nvPr>
            <p:ph type="dt" sz="half" idx="10"/>
          </p:nvPr>
        </p:nvSpPr>
        <p:spPr/>
        <p:txBody>
          <a:bodyPr/>
          <a:lstStyle/>
          <a:p>
            <a:fld id="{9742C27E-FC73-470C-8CA9-28435D918F0D}" type="datetimeFigureOut">
              <a:rPr lang="en-GB" smtClean="0"/>
              <a:t>17/03/2023</a:t>
            </a:fld>
            <a:endParaRPr lang="en-GB"/>
          </a:p>
        </p:txBody>
      </p:sp>
      <p:sp>
        <p:nvSpPr>
          <p:cNvPr id="4" name="Footer Placeholder 3">
            <a:extLst>
              <a:ext uri="{FF2B5EF4-FFF2-40B4-BE49-F238E27FC236}">
                <a16:creationId xmlns:a16="http://schemas.microsoft.com/office/drawing/2014/main" id="{2EEAE875-E26D-14F7-4BC9-756AC65423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47A5024-89A7-5DC9-C7C2-2782E6F389A3}"/>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5799534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860208-8280-4A61-893B-5ABC13599D6F}"/>
              </a:ext>
            </a:extLst>
          </p:cNvPr>
          <p:cNvSpPr>
            <a:spLocks noGrp="1"/>
          </p:cNvSpPr>
          <p:nvPr>
            <p:ph type="dt" sz="half" idx="10"/>
          </p:nvPr>
        </p:nvSpPr>
        <p:spPr/>
        <p:txBody>
          <a:bodyPr/>
          <a:lstStyle/>
          <a:p>
            <a:fld id="{9742C27E-FC73-470C-8CA9-28435D918F0D}" type="datetimeFigureOut">
              <a:rPr lang="en-GB" smtClean="0"/>
              <a:t>17/03/2023</a:t>
            </a:fld>
            <a:endParaRPr lang="en-GB"/>
          </a:p>
        </p:txBody>
      </p:sp>
      <p:sp>
        <p:nvSpPr>
          <p:cNvPr id="3" name="Footer Placeholder 2">
            <a:extLst>
              <a:ext uri="{FF2B5EF4-FFF2-40B4-BE49-F238E27FC236}">
                <a16:creationId xmlns:a16="http://schemas.microsoft.com/office/drawing/2014/main" id="{B2012146-8712-860F-DC6A-43B70B9F21C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A4AB77D-CA20-7DC4-9204-EF26B9459EA7}"/>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40101309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1B467-CBF9-5E5D-0614-38C2F6E094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4D5CC91-70B1-645C-75F4-10536E5205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57FDB4-0335-38F9-B2FC-1EE8DE905A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5BFCDF-5B2F-94F5-7817-EDD43EDE4959}"/>
              </a:ext>
            </a:extLst>
          </p:cNvPr>
          <p:cNvSpPr>
            <a:spLocks noGrp="1"/>
          </p:cNvSpPr>
          <p:nvPr>
            <p:ph type="dt" sz="half" idx="10"/>
          </p:nvPr>
        </p:nvSpPr>
        <p:spPr/>
        <p:txBody>
          <a:bodyPr/>
          <a:lstStyle/>
          <a:p>
            <a:fld id="{9742C27E-FC73-470C-8CA9-28435D918F0D}" type="datetimeFigureOut">
              <a:rPr lang="en-GB" smtClean="0"/>
              <a:t>17/03/2023</a:t>
            </a:fld>
            <a:endParaRPr lang="en-GB"/>
          </a:p>
        </p:txBody>
      </p:sp>
      <p:sp>
        <p:nvSpPr>
          <p:cNvPr id="6" name="Footer Placeholder 5">
            <a:extLst>
              <a:ext uri="{FF2B5EF4-FFF2-40B4-BE49-F238E27FC236}">
                <a16:creationId xmlns:a16="http://schemas.microsoft.com/office/drawing/2014/main" id="{8F688ED1-E93A-AF05-D8A9-CDC2D7EC68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EEF954-B45A-EA39-B879-C3E30A3F0C31}"/>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3242720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29591-C34B-BD1F-04AE-F296CDFC98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E73B18-D8B4-686B-49EB-75769CDCE3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1A2B35E-79F7-0063-7956-9B111384C6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F8CDB5-B9DD-B4EE-38B2-F2B711FD90D6}"/>
              </a:ext>
            </a:extLst>
          </p:cNvPr>
          <p:cNvSpPr>
            <a:spLocks noGrp="1"/>
          </p:cNvSpPr>
          <p:nvPr>
            <p:ph type="dt" sz="half" idx="10"/>
          </p:nvPr>
        </p:nvSpPr>
        <p:spPr/>
        <p:txBody>
          <a:bodyPr/>
          <a:lstStyle/>
          <a:p>
            <a:fld id="{9742C27E-FC73-470C-8CA9-28435D918F0D}" type="datetimeFigureOut">
              <a:rPr lang="en-GB" smtClean="0"/>
              <a:t>17/03/2023</a:t>
            </a:fld>
            <a:endParaRPr lang="en-GB"/>
          </a:p>
        </p:txBody>
      </p:sp>
      <p:sp>
        <p:nvSpPr>
          <p:cNvPr id="6" name="Footer Placeholder 5">
            <a:extLst>
              <a:ext uri="{FF2B5EF4-FFF2-40B4-BE49-F238E27FC236}">
                <a16:creationId xmlns:a16="http://schemas.microsoft.com/office/drawing/2014/main" id="{3B61B89C-80DB-3444-0399-FE7B3208AD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849BDC-58AF-979F-4FD7-64CAD448EE16}"/>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2175162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FE95A-A42D-96C9-2C3E-06E477BAF8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141575-FA8D-0295-4EB1-F84D1D8ADA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669AAF-523F-BA1E-EFCF-F9136F7946FC}"/>
              </a:ext>
            </a:extLst>
          </p:cNvPr>
          <p:cNvSpPr>
            <a:spLocks noGrp="1"/>
          </p:cNvSpPr>
          <p:nvPr>
            <p:ph type="dt" sz="half" idx="10"/>
          </p:nvPr>
        </p:nvSpPr>
        <p:spPr/>
        <p:txBody>
          <a:bodyPr/>
          <a:lstStyle/>
          <a:p>
            <a:fld id="{9742C27E-FC73-470C-8CA9-28435D918F0D}" type="datetimeFigureOut">
              <a:rPr lang="en-GB" smtClean="0"/>
              <a:t>17/03/2023</a:t>
            </a:fld>
            <a:endParaRPr lang="en-GB"/>
          </a:p>
        </p:txBody>
      </p:sp>
      <p:sp>
        <p:nvSpPr>
          <p:cNvPr id="5" name="Footer Placeholder 4">
            <a:extLst>
              <a:ext uri="{FF2B5EF4-FFF2-40B4-BE49-F238E27FC236}">
                <a16:creationId xmlns:a16="http://schemas.microsoft.com/office/drawing/2014/main" id="{245324D1-207A-F459-FDF3-C879CDE920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78FB88-CC34-532F-50A8-D3B6F459D19B}"/>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2846681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8B8C44-C7CF-5B3C-179B-E496A7D12F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39807B-29DD-B337-2C29-D0BD9D6FDE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3B25C1-CD87-F5D5-F2E2-F4FB2B9F2C6A}"/>
              </a:ext>
            </a:extLst>
          </p:cNvPr>
          <p:cNvSpPr>
            <a:spLocks noGrp="1"/>
          </p:cNvSpPr>
          <p:nvPr>
            <p:ph type="dt" sz="half" idx="10"/>
          </p:nvPr>
        </p:nvSpPr>
        <p:spPr/>
        <p:txBody>
          <a:bodyPr/>
          <a:lstStyle/>
          <a:p>
            <a:fld id="{9742C27E-FC73-470C-8CA9-28435D918F0D}" type="datetimeFigureOut">
              <a:rPr lang="en-GB" smtClean="0"/>
              <a:t>17/03/2023</a:t>
            </a:fld>
            <a:endParaRPr lang="en-GB"/>
          </a:p>
        </p:txBody>
      </p:sp>
      <p:sp>
        <p:nvSpPr>
          <p:cNvPr id="5" name="Footer Placeholder 4">
            <a:extLst>
              <a:ext uri="{FF2B5EF4-FFF2-40B4-BE49-F238E27FC236}">
                <a16:creationId xmlns:a16="http://schemas.microsoft.com/office/drawing/2014/main" id="{543C3EC8-0392-7E10-6BD6-82DEC8697D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B8F63-F726-5FEF-4E46-B4DEB1285187}"/>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2774202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63399D-334D-F848-F9E2-BFB7BB5195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7AC62A-3F58-65D3-0463-8D6713E62E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04480D-3037-5049-EF70-3CC6795B1E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42C27E-FC73-470C-8CA9-28435D918F0D}" type="datetimeFigureOut">
              <a:rPr lang="en-GB" smtClean="0"/>
              <a:t>17/03/2023</a:t>
            </a:fld>
            <a:endParaRPr lang="en-GB"/>
          </a:p>
        </p:txBody>
      </p:sp>
      <p:sp>
        <p:nvSpPr>
          <p:cNvPr id="5" name="Footer Placeholder 4">
            <a:extLst>
              <a:ext uri="{FF2B5EF4-FFF2-40B4-BE49-F238E27FC236}">
                <a16:creationId xmlns:a16="http://schemas.microsoft.com/office/drawing/2014/main" id="{F0F36AE1-973F-1814-C3D5-9C684B8655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F2C445D-C230-F479-E7AD-1AE1DC05AF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13AEC8-5AEB-4720-B4CA-C40990D07773}" type="slidenum">
              <a:rPr lang="en-GB" smtClean="0"/>
              <a:t>‹#›</a:t>
            </a:fld>
            <a:endParaRPr lang="en-GB"/>
          </a:p>
        </p:txBody>
      </p:sp>
    </p:spTree>
    <p:extLst>
      <p:ext uri="{BB962C8B-B14F-4D97-AF65-F5344CB8AC3E}">
        <p14:creationId xmlns:p14="http://schemas.microsoft.com/office/powerpoint/2010/main" val="8294666"/>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scribbr.com/research-process/problem-statement/"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B33E9-8976-7FBD-99AF-730E78064831}"/>
              </a:ext>
            </a:extLst>
          </p:cNvPr>
          <p:cNvSpPr>
            <a:spLocks noGrp="1"/>
          </p:cNvSpPr>
          <p:nvPr>
            <p:ph type="ctrTitle"/>
          </p:nvPr>
        </p:nvSpPr>
        <p:spPr>
          <a:xfrm>
            <a:off x="471948" y="1262743"/>
            <a:ext cx="11248104" cy="4475448"/>
          </a:xfrm>
        </p:spPr>
        <p:txBody>
          <a:bodyPr>
            <a:noAutofit/>
          </a:bodyPr>
          <a:lstStyle/>
          <a:p>
            <a:br>
              <a:rPr lang="en-GB" sz="6600" b="1" dirty="0">
                <a:latin typeface="+mn-lt"/>
              </a:rPr>
            </a:br>
            <a:r>
              <a:rPr lang="en-GB" sz="6600" b="1" dirty="0">
                <a:latin typeface="+mn-lt"/>
              </a:rPr>
              <a:t>ADDA4015</a:t>
            </a:r>
            <a:br>
              <a:rPr lang="en-GB" sz="6600" b="1" dirty="0">
                <a:latin typeface="+mn-lt"/>
              </a:rPr>
            </a:br>
            <a:r>
              <a:rPr lang="en-GB" sz="6600" b="1" dirty="0">
                <a:latin typeface="+mn-lt"/>
              </a:rPr>
              <a:t> CONTEMPORARY CHALLENGES</a:t>
            </a:r>
            <a:br>
              <a:rPr lang="en-GB" sz="6600" b="1" dirty="0">
                <a:latin typeface="+mn-lt"/>
              </a:rPr>
            </a:br>
            <a:r>
              <a:rPr lang="en-GB" sz="6600" b="1" dirty="0">
                <a:latin typeface="+mn-lt"/>
              </a:rPr>
              <a:t> MAKING A DIFFERENCE</a:t>
            </a:r>
            <a:br>
              <a:rPr lang="en-GB" sz="6600" b="1" dirty="0">
                <a:latin typeface="+mn-lt"/>
              </a:rPr>
            </a:br>
            <a:br>
              <a:rPr lang="en-GB" sz="6600" b="1" dirty="0">
                <a:latin typeface="+mn-lt"/>
              </a:rPr>
            </a:br>
            <a:r>
              <a:rPr lang="en-GB" sz="4000" i="1" dirty="0">
                <a:latin typeface="+mn-lt"/>
              </a:rPr>
              <a:t>Week 8 – 20.03.23</a:t>
            </a:r>
          </a:p>
        </p:txBody>
      </p:sp>
    </p:spTree>
    <p:extLst>
      <p:ext uri="{BB962C8B-B14F-4D97-AF65-F5344CB8AC3E}">
        <p14:creationId xmlns:p14="http://schemas.microsoft.com/office/powerpoint/2010/main" val="848745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Module Learning Outcomes </a:t>
            </a:r>
            <a:r>
              <a:rPr lang="en-GB" sz="2800" dirty="0"/>
              <a:t>(from module syllabus)</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p:txBody>
          <a:bodyPr>
            <a:normAutofit/>
          </a:bodyPr>
          <a:lstStyle/>
          <a:p>
            <a:pPr marL="514350" indent="-514350">
              <a:buFont typeface="+mj-lt"/>
              <a:buAutoNum type="arabicPeriod"/>
            </a:pPr>
            <a:r>
              <a:rPr lang="en-GB" sz="2600" dirty="0">
                <a:solidFill>
                  <a:schemeClr val="bg2">
                    <a:lumMod val="90000"/>
                  </a:schemeClr>
                </a:solidFill>
              </a:rPr>
              <a:t>Identify and evaluate historical and contemporary issues and their impact on today's global society (Coursework Assignment – DJ)</a:t>
            </a:r>
          </a:p>
          <a:p>
            <a:pPr marL="514350" indent="-514350">
              <a:buFont typeface="+mj-lt"/>
              <a:buAutoNum type="arabicPeriod"/>
            </a:pPr>
            <a:r>
              <a:rPr lang="en-GB" sz="2600" dirty="0"/>
              <a:t>Apply appropriate collaborative working practices to manage conflict and support effective decision making.</a:t>
            </a:r>
          </a:p>
          <a:p>
            <a:pPr marL="514350" indent="-514350">
              <a:buFont typeface="+mj-lt"/>
              <a:buAutoNum type="arabicPeriod"/>
            </a:pPr>
            <a:r>
              <a:rPr lang="en-GB" sz="2600" dirty="0"/>
              <a:t>Implement Design Thinking techniques to investigate problems to generate and evaluate solutions.</a:t>
            </a:r>
          </a:p>
          <a:p>
            <a:pPr marL="0" indent="0">
              <a:buNone/>
            </a:pPr>
            <a:endParaRPr lang="en-GB" sz="2600" dirty="0"/>
          </a:p>
        </p:txBody>
      </p:sp>
    </p:spTree>
    <p:extLst>
      <p:ext uri="{BB962C8B-B14F-4D97-AF65-F5344CB8AC3E}">
        <p14:creationId xmlns:p14="http://schemas.microsoft.com/office/powerpoint/2010/main" val="12543478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835EC381-9563-33F2-A8F7-33B870E8526C}"/>
              </a:ext>
            </a:extLst>
          </p:cNvPr>
          <p:cNvSpPr>
            <a:spLocks noGrp="1"/>
          </p:cNvSpPr>
          <p:nvPr>
            <p:ph type="title"/>
          </p:nvPr>
        </p:nvSpPr>
        <p:spPr>
          <a:xfrm>
            <a:off x="838200" y="365125"/>
            <a:ext cx="10515600" cy="1325563"/>
          </a:xfrm>
        </p:spPr>
        <p:txBody>
          <a:bodyPr/>
          <a:lstStyle/>
          <a:p>
            <a:pPr algn="ctr"/>
            <a:r>
              <a:rPr lang="en-GB" b="1" u="sng" dirty="0"/>
              <a:t>How to Write a Problem Statement</a:t>
            </a:r>
          </a:p>
        </p:txBody>
      </p:sp>
      <p:pic>
        <p:nvPicPr>
          <p:cNvPr id="3" name="Picture 2">
            <a:extLst>
              <a:ext uri="{FF2B5EF4-FFF2-40B4-BE49-F238E27FC236}">
                <a16:creationId xmlns:a16="http://schemas.microsoft.com/office/drawing/2014/main" id="{B8ED2633-5316-99B6-7F6E-3FD95E2E4C73}"/>
              </a:ext>
            </a:extLst>
          </p:cNvPr>
          <p:cNvPicPr>
            <a:picLocks noChangeAspect="1"/>
          </p:cNvPicPr>
          <p:nvPr/>
        </p:nvPicPr>
        <p:blipFill>
          <a:blip r:embed="rId3"/>
          <a:stretch>
            <a:fillRect/>
          </a:stretch>
        </p:blipFill>
        <p:spPr>
          <a:xfrm>
            <a:off x="3218474" y="1752600"/>
            <a:ext cx="5755052" cy="4355631"/>
          </a:xfrm>
          <a:prstGeom prst="rect">
            <a:avLst/>
          </a:prstGeom>
        </p:spPr>
      </p:pic>
      <p:sp>
        <p:nvSpPr>
          <p:cNvPr id="9" name="TextBox 8">
            <a:extLst>
              <a:ext uri="{FF2B5EF4-FFF2-40B4-BE49-F238E27FC236}">
                <a16:creationId xmlns:a16="http://schemas.microsoft.com/office/drawing/2014/main" id="{07EFBD54-0534-F22B-E201-C59F3E260410}"/>
              </a:ext>
            </a:extLst>
          </p:cNvPr>
          <p:cNvSpPr txBox="1"/>
          <p:nvPr/>
        </p:nvSpPr>
        <p:spPr>
          <a:xfrm>
            <a:off x="3218474" y="6170143"/>
            <a:ext cx="5755052" cy="276999"/>
          </a:xfrm>
          <a:prstGeom prst="rect">
            <a:avLst/>
          </a:prstGeom>
          <a:noFill/>
        </p:spPr>
        <p:txBody>
          <a:bodyPr wrap="square">
            <a:spAutoFit/>
          </a:bodyPr>
          <a:lstStyle/>
          <a:p>
            <a:pPr algn="ctr"/>
            <a:r>
              <a:rPr lang="en-GB" sz="1200" dirty="0">
                <a:hlinkClick r:id="rId4"/>
              </a:rPr>
              <a:t>How to Write a Problem Statement | Guide &amp; Examples (scribbr.com)</a:t>
            </a:r>
            <a:endParaRPr lang="en-GB" sz="1200" dirty="0"/>
          </a:p>
        </p:txBody>
      </p:sp>
    </p:spTree>
    <p:extLst>
      <p:ext uri="{BB962C8B-B14F-4D97-AF65-F5344CB8AC3E}">
        <p14:creationId xmlns:p14="http://schemas.microsoft.com/office/powerpoint/2010/main" val="33567772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u="sng" dirty="0"/>
              <a:t>What is a Problem Statement </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1600200"/>
            <a:ext cx="10515600" cy="4351338"/>
          </a:xfrm>
        </p:spPr>
        <p:txBody>
          <a:bodyPr>
            <a:normAutofit/>
          </a:bodyPr>
          <a:lstStyle/>
          <a:p>
            <a:pPr marL="0" indent="0">
              <a:buNone/>
            </a:pPr>
            <a:r>
              <a:rPr lang="en-GB" sz="2600" dirty="0">
                <a:latin typeface="+mj-lt"/>
              </a:rPr>
              <a:t>A problem statement is a concise and concrete summary of the research problem you seek to address. It should:</a:t>
            </a:r>
          </a:p>
          <a:p>
            <a:pPr marL="0" indent="0">
              <a:buNone/>
            </a:pPr>
            <a:endParaRPr lang="en-GB" sz="2600" dirty="0">
              <a:latin typeface="+mj-lt"/>
            </a:endParaRPr>
          </a:p>
          <a:p>
            <a:r>
              <a:rPr lang="en-GB" sz="2600" dirty="0">
                <a:latin typeface="+mj-lt"/>
              </a:rPr>
              <a:t>Contextualize the problem. What do we already know?</a:t>
            </a:r>
          </a:p>
          <a:p>
            <a:r>
              <a:rPr lang="en-GB" sz="2600" dirty="0">
                <a:latin typeface="+mj-lt"/>
              </a:rPr>
              <a:t>Describe the exact issue your research will address. What do we still need to know?</a:t>
            </a:r>
          </a:p>
          <a:p>
            <a:r>
              <a:rPr lang="en-GB" sz="2600" dirty="0">
                <a:latin typeface="+mj-lt"/>
              </a:rPr>
              <a:t>Show the relevance of the problem. Why do we need to know more about this?</a:t>
            </a:r>
          </a:p>
          <a:p>
            <a:r>
              <a:rPr lang="en-GB" sz="2600" dirty="0">
                <a:latin typeface="+mj-lt"/>
              </a:rPr>
              <a:t>Set the objectives of the research. What will you do to find out more?</a:t>
            </a:r>
          </a:p>
        </p:txBody>
      </p:sp>
    </p:spTree>
    <p:extLst>
      <p:ext uri="{BB962C8B-B14F-4D97-AF65-F5344CB8AC3E}">
        <p14:creationId xmlns:p14="http://schemas.microsoft.com/office/powerpoint/2010/main" val="17079349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u="sng" dirty="0"/>
              <a:t>How to Write a Problem Statement </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1600200"/>
            <a:ext cx="10515600" cy="4351338"/>
          </a:xfrm>
        </p:spPr>
        <p:txBody>
          <a:bodyPr>
            <a:normAutofit/>
          </a:bodyPr>
          <a:lstStyle/>
          <a:p>
            <a:pPr marL="0" indent="0">
              <a:buNone/>
            </a:pPr>
            <a:r>
              <a:rPr lang="en-GB" sz="2600" dirty="0">
                <a:latin typeface="+mj-lt"/>
              </a:rPr>
              <a:t>A problem statement is a concise and concrete summary of the research problem you seek to address. It should:</a:t>
            </a:r>
          </a:p>
          <a:p>
            <a:pPr marL="0" indent="0">
              <a:buNone/>
            </a:pPr>
            <a:r>
              <a:rPr lang="en-GB" sz="2600" dirty="0">
                <a:latin typeface="+mj-lt"/>
              </a:rPr>
              <a:t>Writing a problem statement can help you contextualize and understand the significance of your research problem. It is often several paragraphs long, and serves as the basis for your research proposal. Alternatively, it can be condensed into just a few sentences in your introduction.</a:t>
            </a:r>
          </a:p>
          <a:p>
            <a:pPr marL="0" indent="0">
              <a:buNone/>
            </a:pPr>
            <a:r>
              <a:rPr lang="en-GB" sz="2600" dirty="0">
                <a:latin typeface="+mj-lt"/>
              </a:rPr>
              <a:t>A problem statement looks different depending on whether you’re dealing with a practical, real-world problem or a theoretical issue. Regardless, all problem statements follow a similar process.</a:t>
            </a:r>
          </a:p>
        </p:txBody>
      </p:sp>
    </p:spTree>
    <p:extLst>
      <p:ext uri="{BB962C8B-B14F-4D97-AF65-F5344CB8AC3E}">
        <p14:creationId xmlns:p14="http://schemas.microsoft.com/office/powerpoint/2010/main" val="19308191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normAutofit/>
          </a:bodyPr>
          <a:lstStyle/>
          <a:p>
            <a:r>
              <a:rPr lang="en-GB" sz="2600" b="1" dirty="0"/>
              <a:t>1. Contextualize the problem. What do we already know?</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1600200"/>
            <a:ext cx="10515600" cy="4351338"/>
          </a:xfrm>
        </p:spPr>
        <p:txBody>
          <a:bodyPr>
            <a:normAutofit/>
          </a:bodyPr>
          <a:lstStyle/>
          <a:p>
            <a:pPr marL="0" indent="0">
              <a:buNone/>
            </a:pPr>
            <a:r>
              <a:rPr lang="en-GB" sz="2600" dirty="0">
                <a:latin typeface="+mj-lt"/>
              </a:rPr>
              <a:t>The problem statement should frame your research problem, giving some background on what is already known.</a:t>
            </a:r>
          </a:p>
          <a:p>
            <a:pPr marL="0" indent="0">
              <a:buNone/>
            </a:pPr>
            <a:endParaRPr lang="en-GB" sz="2600" dirty="0">
              <a:latin typeface="+mj-lt"/>
            </a:endParaRPr>
          </a:p>
          <a:p>
            <a:pPr marL="0" indent="0">
              <a:buNone/>
            </a:pPr>
            <a:r>
              <a:rPr lang="en-GB" sz="2600" dirty="0">
                <a:latin typeface="+mj-lt"/>
              </a:rPr>
              <a:t>For </a:t>
            </a:r>
            <a:r>
              <a:rPr lang="en-GB" sz="2600" b="1" dirty="0">
                <a:latin typeface="+mj-lt"/>
              </a:rPr>
              <a:t>practical research</a:t>
            </a:r>
            <a:r>
              <a:rPr lang="en-GB" sz="2600" dirty="0">
                <a:latin typeface="+mj-lt"/>
              </a:rPr>
              <a:t>, focus on the concrete details of the situation:</a:t>
            </a:r>
          </a:p>
          <a:p>
            <a:pPr marL="0" indent="0">
              <a:buNone/>
            </a:pPr>
            <a:endParaRPr lang="en-GB" sz="2600" dirty="0">
              <a:latin typeface="+mj-lt"/>
            </a:endParaRPr>
          </a:p>
          <a:p>
            <a:r>
              <a:rPr lang="en-GB" sz="2600" dirty="0">
                <a:latin typeface="+mj-lt"/>
              </a:rPr>
              <a:t>Where and when does the problem arise?</a:t>
            </a:r>
          </a:p>
          <a:p>
            <a:r>
              <a:rPr lang="en-GB" sz="2600" dirty="0">
                <a:latin typeface="+mj-lt"/>
              </a:rPr>
              <a:t>Who does the problem affect?</a:t>
            </a:r>
          </a:p>
          <a:p>
            <a:r>
              <a:rPr lang="en-GB" sz="2600" dirty="0">
                <a:latin typeface="+mj-lt"/>
              </a:rPr>
              <a:t>What attempts have been made to solve the problem?</a:t>
            </a:r>
          </a:p>
        </p:txBody>
      </p:sp>
    </p:spTree>
    <p:extLst>
      <p:ext uri="{BB962C8B-B14F-4D97-AF65-F5344CB8AC3E}">
        <p14:creationId xmlns:p14="http://schemas.microsoft.com/office/powerpoint/2010/main" val="14309869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normAutofit/>
          </a:bodyPr>
          <a:lstStyle/>
          <a:p>
            <a:r>
              <a:rPr lang="en-GB" sz="2600" b="1" dirty="0"/>
              <a:t>1. Contextualize the problem. What do we already know?</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1600200"/>
            <a:ext cx="10515600" cy="4351338"/>
          </a:xfrm>
        </p:spPr>
        <p:txBody>
          <a:bodyPr>
            <a:normAutofit/>
          </a:bodyPr>
          <a:lstStyle/>
          <a:p>
            <a:pPr marL="0" indent="0">
              <a:buNone/>
            </a:pPr>
            <a:r>
              <a:rPr lang="en-GB" sz="2600" dirty="0">
                <a:latin typeface="+mj-lt"/>
              </a:rPr>
              <a:t>The problem statement should frame your research problem, giving some background on what is already known.</a:t>
            </a:r>
          </a:p>
          <a:p>
            <a:pPr marL="0" indent="0">
              <a:buNone/>
            </a:pPr>
            <a:endParaRPr lang="en-GB" sz="2600" dirty="0">
              <a:latin typeface="+mj-lt"/>
            </a:endParaRPr>
          </a:p>
          <a:p>
            <a:pPr marL="0" indent="0">
              <a:buNone/>
            </a:pPr>
            <a:r>
              <a:rPr lang="en-GB" sz="2600" dirty="0">
                <a:latin typeface="+mj-lt"/>
              </a:rPr>
              <a:t>For </a:t>
            </a:r>
            <a:r>
              <a:rPr lang="en-GB" sz="2600" b="1" dirty="0">
                <a:latin typeface="+mj-lt"/>
              </a:rPr>
              <a:t>theoretical research</a:t>
            </a:r>
            <a:r>
              <a:rPr lang="en-GB" sz="2600" dirty="0">
                <a:latin typeface="+mj-lt"/>
              </a:rPr>
              <a:t>, think about the scientific, social, geographical and/or historical background:</a:t>
            </a:r>
          </a:p>
          <a:p>
            <a:pPr marL="0" indent="0">
              <a:buNone/>
            </a:pPr>
            <a:endParaRPr lang="en-GB" sz="2600" dirty="0">
              <a:latin typeface="+mj-lt"/>
            </a:endParaRPr>
          </a:p>
          <a:p>
            <a:r>
              <a:rPr lang="en-GB" sz="2600" dirty="0">
                <a:latin typeface="+mj-lt"/>
              </a:rPr>
              <a:t>What is already known about the problem?</a:t>
            </a:r>
          </a:p>
          <a:p>
            <a:r>
              <a:rPr lang="en-GB" sz="2600" dirty="0">
                <a:latin typeface="+mj-lt"/>
              </a:rPr>
              <a:t>Is the problem limited to a certain time period or geographical area?</a:t>
            </a:r>
          </a:p>
          <a:p>
            <a:r>
              <a:rPr lang="en-GB" sz="2600" dirty="0">
                <a:latin typeface="+mj-lt"/>
              </a:rPr>
              <a:t>How has the problem been defined and debated in the scholarly literature?</a:t>
            </a:r>
          </a:p>
        </p:txBody>
      </p:sp>
    </p:spTree>
    <p:extLst>
      <p:ext uri="{BB962C8B-B14F-4D97-AF65-F5344CB8AC3E}">
        <p14:creationId xmlns:p14="http://schemas.microsoft.com/office/powerpoint/2010/main" val="2822222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normAutofit/>
          </a:bodyPr>
          <a:lstStyle/>
          <a:p>
            <a:r>
              <a:rPr lang="en-GB" sz="2600" b="1" dirty="0"/>
              <a:t>2. Show why it matters</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1600200"/>
            <a:ext cx="10515600" cy="4351338"/>
          </a:xfrm>
        </p:spPr>
        <p:txBody>
          <a:bodyPr>
            <a:normAutofit/>
          </a:bodyPr>
          <a:lstStyle/>
          <a:p>
            <a:pPr marL="0" indent="0">
              <a:buNone/>
            </a:pPr>
            <a:r>
              <a:rPr lang="en-GB" sz="2600" dirty="0">
                <a:latin typeface="+mj-lt"/>
              </a:rPr>
              <a:t>The problem statement should also address the relevance of the research. Why is it important that the problem is addressed?</a:t>
            </a:r>
          </a:p>
          <a:p>
            <a:pPr marL="0" indent="0">
              <a:buNone/>
            </a:pPr>
            <a:endParaRPr lang="en-GB" sz="2600" dirty="0">
              <a:latin typeface="+mj-lt"/>
            </a:endParaRPr>
          </a:p>
          <a:p>
            <a:pPr marL="0" indent="0">
              <a:buNone/>
            </a:pPr>
            <a:r>
              <a:rPr lang="en-GB" sz="2600" dirty="0">
                <a:latin typeface="+mj-lt"/>
              </a:rPr>
              <a:t>Don’t worry, this doesn’t mean you have to do something ground-breaking or world-changing. It’s more important that the problem is researchable, feasible, and clearly addresses a relevant issue in your field.</a:t>
            </a:r>
          </a:p>
        </p:txBody>
      </p:sp>
    </p:spTree>
    <p:extLst>
      <p:ext uri="{BB962C8B-B14F-4D97-AF65-F5344CB8AC3E}">
        <p14:creationId xmlns:p14="http://schemas.microsoft.com/office/powerpoint/2010/main" val="27617583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normAutofit/>
          </a:bodyPr>
          <a:lstStyle/>
          <a:p>
            <a:r>
              <a:rPr lang="en-GB" sz="2600" b="1" dirty="0"/>
              <a:t>2. Show why it matters</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1600200"/>
            <a:ext cx="10515600" cy="4351338"/>
          </a:xfrm>
        </p:spPr>
        <p:txBody>
          <a:bodyPr>
            <a:normAutofit/>
          </a:bodyPr>
          <a:lstStyle/>
          <a:p>
            <a:pPr marL="0" indent="0">
              <a:buNone/>
            </a:pPr>
            <a:r>
              <a:rPr lang="en-GB" sz="2600" dirty="0">
                <a:latin typeface="+mj-lt"/>
              </a:rPr>
              <a:t>Practical research is directly relevant to a specific problem that affects an organization, institution, social group, or society more broadly. To make it clear why your research problem matters, you can ask yourself:</a:t>
            </a:r>
          </a:p>
          <a:p>
            <a:pPr marL="0" indent="0">
              <a:buNone/>
            </a:pPr>
            <a:endParaRPr lang="en-GB" sz="2600" dirty="0">
              <a:latin typeface="+mj-lt"/>
            </a:endParaRPr>
          </a:p>
          <a:p>
            <a:r>
              <a:rPr lang="en-GB" sz="2600" dirty="0">
                <a:latin typeface="+mj-lt"/>
              </a:rPr>
              <a:t>What will happen if the problem is not solved?</a:t>
            </a:r>
          </a:p>
          <a:p>
            <a:r>
              <a:rPr lang="en-GB" sz="2600" dirty="0">
                <a:latin typeface="+mj-lt"/>
              </a:rPr>
              <a:t>Who will feel the consequences?</a:t>
            </a:r>
          </a:p>
          <a:p>
            <a:r>
              <a:rPr lang="en-GB" sz="2600" dirty="0">
                <a:latin typeface="+mj-lt"/>
              </a:rPr>
              <a:t>Does the problem have wider relevance? Are similar issues found in other contexts?</a:t>
            </a:r>
          </a:p>
        </p:txBody>
      </p:sp>
    </p:spTree>
    <p:extLst>
      <p:ext uri="{BB962C8B-B14F-4D97-AF65-F5344CB8AC3E}">
        <p14:creationId xmlns:p14="http://schemas.microsoft.com/office/powerpoint/2010/main" val="19559922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normAutofit/>
          </a:bodyPr>
          <a:lstStyle/>
          <a:p>
            <a:r>
              <a:rPr lang="en-GB" sz="2600" b="1" dirty="0"/>
              <a:t>2. Show why it matters</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1600200"/>
            <a:ext cx="10515600" cy="4351338"/>
          </a:xfrm>
        </p:spPr>
        <p:txBody>
          <a:bodyPr>
            <a:normAutofit/>
          </a:bodyPr>
          <a:lstStyle/>
          <a:p>
            <a:pPr marL="0" indent="0">
              <a:buNone/>
            </a:pPr>
            <a:r>
              <a:rPr lang="en-GB" sz="2600" dirty="0">
                <a:latin typeface="+mj-lt"/>
              </a:rPr>
              <a:t>Theoretical issues can have clear practical consequences, but sometimes their relevance is less immediately obvious. To identify why the problem matters, ask:</a:t>
            </a:r>
          </a:p>
          <a:p>
            <a:pPr marL="0" indent="0">
              <a:buNone/>
            </a:pPr>
            <a:endParaRPr lang="en-GB" sz="2600" dirty="0">
              <a:latin typeface="+mj-lt"/>
            </a:endParaRPr>
          </a:p>
          <a:p>
            <a:r>
              <a:rPr lang="en-GB" sz="2600" dirty="0">
                <a:latin typeface="+mj-lt"/>
              </a:rPr>
              <a:t>How will resolving the problem advance understanding of the topic?</a:t>
            </a:r>
          </a:p>
          <a:p>
            <a:r>
              <a:rPr lang="en-GB" sz="2600" dirty="0">
                <a:latin typeface="+mj-lt"/>
              </a:rPr>
              <a:t>What benefits will it have for future research?</a:t>
            </a:r>
          </a:p>
          <a:p>
            <a:r>
              <a:rPr lang="en-GB" sz="2600" dirty="0">
                <a:latin typeface="+mj-lt"/>
              </a:rPr>
              <a:t>Does the problem have direct or indirect consequences for society?</a:t>
            </a:r>
          </a:p>
        </p:txBody>
      </p:sp>
    </p:spTree>
    <p:extLst>
      <p:ext uri="{BB962C8B-B14F-4D97-AF65-F5344CB8AC3E}">
        <p14:creationId xmlns:p14="http://schemas.microsoft.com/office/powerpoint/2010/main" val="19895081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normAutofit/>
          </a:bodyPr>
          <a:lstStyle/>
          <a:p>
            <a:r>
              <a:rPr lang="en-GB" sz="2600" b="1" dirty="0"/>
              <a:t>3. Set your aims and objectives</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1600200"/>
            <a:ext cx="10515600" cy="4351338"/>
          </a:xfrm>
        </p:spPr>
        <p:txBody>
          <a:bodyPr>
            <a:normAutofit/>
          </a:bodyPr>
          <a:lstStyle/>
          <a:p>
            <a:pPr marL="0" indent="0">
              <a:buNone/>
            </a:pPr>
            <a:r>
              <a:rPr lang="en-GB" sz="2600" dirty="0">
                <a:latin typeface="+mj-lt"/>
              </a:rPr>
              <a:t>Finally, the problem statement should frame how you intend to address the problem. Your goal here should not be to find a conclusive solution, but rather to propose more effective approaches to tackling or understanding it.</a:t>
            </a:r>
          </a:p>
        </p:txBody>
      </p:sp>
    </p:spTree>
    <p:extLst>
      <p:ext uri="{BB962C8B-B14F-4D97-AF65-F5344CB8AC3E}">
        <p14:creationId xmlns:p14="http://schemas.microsoft.com/office/powerpoint/2010/main" val="8082666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normAutofit/>
          </a:bodyPr>
          <a:lstStyle/>
          <a:p>
            <a:r>
              <a:rPr lang="en-GB" sz="2600" b="1" dirty="0"/>
              <a:t>3. Set your aims and objectives</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1600199"/>
            <a:ext cx="10515600" cy="4892675"/>
          </a:xfrm>
        </p:spPr>
        <p:txBody>
          <a:bodyPr>
            <a:normAutofit fontScale="92500" lnSpcReduction="20000"/>
          </a:bodyPr>
          <a:lstStyle/>
          <a:p>
            <a:pPr marL="0" indent="0">
              <a:buNone/>
            </a:pPr>
            <a:r>
              <a:rPr lang="en-GB" sz="2600" dirty="0">
                <a:latin typeface="+mj-lt"/>
              </a:rPr>
              <a:t>The Project (research) aim is the overall purpose of your research. It is generally</a:t>
            </a:r>
          </a:p>
          <a:p>
            <a:pPr marL="0" indent="0">
              <a:buNone/>
            </a:pPr>
            <a:r>
              <a:rPr lang="en-GB" sz="2600" dirty="0">
                <a:latin typeface="+mj-lt"/>
              </a:rPr>
              <a:t>written in the infinitive </a:t>
            </a:r>
            <a:r>
              <a:rPr lang="en-GB" dirty="0">
                <a:latin typeface="+mj-lt"/>
              </a:rPr>
              <a:t>form</a:t>
            </a:r>
            <a:r>
              <a:rPr lang="en-GB" sz="2600" dirty="0">
                <a:latin typeface="+mj-lt"/>
              </a:rPr>
              <a:t>:</a:t>
            </a:r>
          </a:p>
          <a:p>
            <a:pPr marL="0" indent="0">
              <a:buNone/>
            </a:pPr>
            <a:endParaRPr lang="en-GB" sz="2600" dirty="0">
              <a:latin typeface="+mj-lt"/>
            </a:endParaRPr>
          </a:p>
          <a:p>
            <a:pPr marL="0" indent="0">
              <a:buNone/>
            </a:pPr>
            <a:r>
              <a:rPr lang="en-GB" sz="2600" dirty="0">
                <a:latin typeface="+mj-lt"/>
              </a:rPr>
              <a:t>The aim of this study is to </a:t>
            </a:r>
            <a:r>
              <a:rPr lang="en-GB" sz="2600" b="1" dirty="0">
                <a:latin typeface="+mj-lt"/>
              </a:rPr>
              <a:t>determine…</a:t>
            </a:r>
          </a:p>
          <a:p>
            <a:pPr marL="0" indent="0">
              <a:buNone/>
            </a:pPr>
            <a:r>
              <a:rPr lang="en-GB" sz="2600" dirty="0">
                <a:latin typeface="+mj-lt"/>
              </a:rPr>
              <a:t>This project aims to </a:t>
            </a:r>
            <a:r>
              <a:rPr lang="en-GB" sz="2600" b="1" dirty="0">
                <a:latin typeface="+mj-lt"/>
              </a:rPr>
              <a:t>explore…</a:t>
            </a:r>
          </a:p>
          <a:p>
            <a:pPr marL="0" indent="0">
              <a:buNone/>
            </a:pPr>
            <a:r>
              <a:rPr lang="en-GB" sz="2600" dirty="0">
                <a:latin typeface="+mj-lt"/>
              </a:rPr>
              <a:t>This research aims to </a:t>
            </a:r>
            <a:r>
              <a:rPr lang="en-GB" sz="2600" b="1" dirty="0">
                <a:latin typeface="+mj-lt"/>
              </a:rPr>
              <a:t>investigate…</a:t>
            </a:r>
          </a:p>
          <a:p>
            <a:pPr marL="0" indent="0">
              <a:buNone/>
            </a:pPr>
            <a:endParaRPr lang="en-GB" sz="2600" dirty="0">
              <a:latin typeface="+mj-lt"/>
            </a:endParaRPr>
          </a:p>
          <a:p>
            <a:pPr marL="0" indent="0">
              <a:buNone/>
            </a:pPr>
            <a:r>
              <a:rPr lang="en-GB" sz="2600" dirty="0">
                <a:latin typeface="+mj-lt"/>
              </a:rPr>
              <a:t>The research objectives are the concrete steps you will take to achieve the aim:</a:t>
            </a:r>
          </a:p>
          <a:p>
            <a:pPr marL="0" indent="0">
              <a:buNone/>
            </a:pPr>
            <a:endParaRPr lang="en-GB" sz="2600" dirty="0">
              <a:latin typeface="+mj-lt"/>
            </a:endParaRPr>
          </a:p>
          <a:p>
            <a:pPr marL="0" indent="0">
              <a:buNone/>
            </a:pPr>
            <a:r>
              <a:rPr lang="en-GB" sz="2600" dirty="0">
                <a:latin typeface="+mj-lt"/>
              </a:rPr>
              <a:t>Qualitative methods will be used to </a:t>
            </a:r>
            <a:r>
              <a:rPr lang="en-GB" sz="2600" b="1" dirty="0">
                <a:latin typeface="+mj-lt"/>
              </a:rPr>
              <a:t>identify…</a:t>
            </a:r>
          </a:p>
          <a:p>
            <a:pPr marL="0" indent="0">
              <a:buNone/>
            </a:pPr>
            <a:r>
              <a:rPr lang="en-GB" sz="2600" dirty="0">
                <a:latin typeface="+mj-lt"/>
              </a:rPr>
              <a:t>This work will use surveys to </a:t>
            </a:r>
            <a:r>
              <a:rPr lang="en-GB" sz="2600" b="1" dirty="0">
                <a:latin typeface="+mj-lt"/>
              </a:rPr>
              <a:t>collect…</a:t>
            </a:r>
          </a:p>
          <a:p>
            <a:pPr marL="0" indent="0">
              <a:buNone/>
            </a:pPr>
            <a:r>
              <a:rPr lang="en-GB" sz="2600" dirty="0">
                <a:latin typeface="+mj-lt"/>
              </a:rPr>
              <a:t>Using statistical analysis, the research will </a:t>
            </a:r>
            <a:r>
              <a:rPr lang="en-GB" sz="2600" b="1" dirty="0">
                <a:latin typeface="+mj-lt"/>
              </a:rPr>
              <a:t>measure…</a:t>
            </a:r>
          </a:p>
        </p:txBody>
      </p:sp>
    </p:spTree>
    <p:extLst>
      <p:ext uri="{BB962C8B-B14F-4D97-AF65-F5344CB8AC3E}">
        <p14:creationId xmlns:p14="http://schemas.microsoft.com/office/powerpoint/2010/main" val="19103345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Problem Solving Activity</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p:txBody>
          <a:bodyPr>
            <a:normAutofit/>
          </a:bodyPr>
          <a:lstStyle/>
          <a:p>
            <a:pPr marL="0" indent="0">
              <a:buNone/>
            </a:pPr>
            <a:endParaRPr lang="en-GB" dirty="0"/>
          </a:p>
        </p:txBody>
      </p:sp>
    </p:spTree>
    <p:extLst>
      <p:ext uri="{BB962C8B-B14F-4D97-AF65-F5344CB8AC3E}">
        <p14:creationId xmlns:p14="http://schemas.microsoft.com/office/powerpoint/2010/main" val="32418589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E175B73-D85F-BE19-4D58-4ED9E5C3004F}"/>
              </a:ext>
            </a:extLst>
          </p:cNvPr>
          <p:cNvPicPr>
            <a:picLocks noChangeAspect="1"/>
          </p:cNvPicPr>
          <p:nvPr/>
        </p:nvPicPr>
        <p:blipFill>
          <a:blip r:embed="rId2"/>
          <a:stretch>
            <a:fillRect/>
          </a:stretch>
        </p:blipFill>
        <p:spPr>
          <a:xfrm>
            <a:off x="4140200" y="762000"/>
            <a:ext cx="3911600" cy="5334000"/>
          </a:xfrm>
          <a:prstGeom prst="rect">
            <a:avLst/>
          </a:prstGeom>
        </p:spPr>
      </p:pic>
    </p:spTree>
    <p:extLst>
      <p:ext uri="{BB962C8B-B14F-4D97-AF65-F5344CB8AC3E}">
        <p14:creationId xmlns:p14="http://schemas.microsoft.com/office/powerpoint/2010/main" val="18245087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C1EC63A-5B31-73D9-D531-130B3B5CC33E}"/>
              </a:ext>
            </a:extLst>
          </p:cNvPr>
          <p:cNvPicPr>
            <a:picLocks noChangeAspect="1"/>
          </p:cNvPicPr>
          <p:nvPr/>
        </p:nvPicPr>
        <p:blipFill>
          <a:blip r:embed="rId2"/>
          <a:stretch>
            <a:fillRect/>
          </a:stretch>
        </p:blipFill>
        <p:spPr>
          <a:xfrm>
            <a:off x="1447800" y="814387"/>
            <a:ext cx="9296400" cy="5229226"/>
          </a:xfrm>
          <a:prstGeom prst="rect">
            <a:avLst/>
          </a:prstGeom>
        </p:spPr>
      </p:pic>
    </p:spTree>
    <p:extLst>
      <p:ext uri="{BB962C8B-B14F-4D97-AF65-F5344CB8AC3E}">
        <p14:creationId xmlns:p14="http://schemas.microsoft.com/office/powerpoint/2010/main" val="36395639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834049"/>
            <a:ext cx="11141364" cy="5342914"/>
          </a:xfrm>
        </p:spPr>
        <p:txBody>
          <a:bodyPr>
            <a:noAutofit/>
          </a:bodyPr>
          <a:lstStyle/>
          <a:p>
            <a:pPr marL="0" indent="0">
              <a:buNone/>
            </a:pPr>
            <a:r>
              <a:rPr lang="en-GB" sz="2400" b="1" dirty="0">
                <a:latin typeface="+mj-lt"/>
              </a:rPr>
              <a:t>Egg Drop Challenge</a:t>
            </a:r>
          </a:p>
          <a:p>
            <a:pPr marL="0" indent="0">
              <a:buNone/>
            </a:pPr>
            <a:r>
              <a:rPr lang="en-GB" sz="2400" dirty="0">
                <a:latin typeface="+mj-lt"/>
              </a:rPr>
              <a:t> </a:t>
            </a:r>
          </a:p>
          <a:p>
            <a:pPr marL="0" indent="0">
              <a:buNone/>
            </a:pPr>
            <a:r>
              <a:rPr lang="en-GB" sz="2400" dirty="0">
                <a:latin typeface="+mj-lt"/>
              </a:rPr>
              <a:t>The goal of this activity is to create a contraption that will encase an egg and protect it from a fall. You will have ONE egg to test during your development. The challenge is that you and your team will only have a short amount of time to build it before it’s time to test it out, so you’ll have to think quickly!</a:t>
            </a:r>
          </a:p>
          <a:p>
            <a:pPr marL="0" indent="0">
              <a:buNone/>
            </a:pPr>
            <a:endParaRPr lang="en-GB" sz="2400" dirty="0">
              <a:latin typeface="+mj-lt"/>
            </a:endParaRPr>
          </a:p>
          <a:p>
            <a:pPr marL="0" indent="0">
              <a:buNone/>
            </a:pPr>
            <a:r>
              <a:rPr lang="en-GB" sz="2400" dirty="0">
                <a:latin typeface="+mj-lt"/>
              </a:rPr>
              <a:t>Activity time: 30 minutes</a:t>
            </a:r>
          </a:p>
        </p:txBody>
      </p:sp>
    </p:spTree>
    <p:extLst>
      <p:ext uri="{BB962C8B-B14F-4D97-AF65-F5344CB8AC3E}">
        <p14:creationId xmlns:p14="http://schemas.microsoft.com/office/powerpoint/2010/main" val="31694501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4AD297D-BCC5-6F32-4C5C-FBC3A4FCE86D}"/>
              </a:ext>
            </a:extLst>
          </p:cNvPr>
          <p:cNvPicPr>
            <a:picLocks noGrp="1" noChangeAspect="1"/>
          </p:cNvPicPr>
          <p:nvPr>
            <p:ph idx="1"/>
          </p:nvPr>
        </p:nvPicPr>
        <p:blipFill>
          <a:blip r:embed="rId2"/>
          <a:stretch>
            <a:fillRect/>
          </a:stretch>
        </p:blipFill>
        <p:spPr>
          <a:xfrm>
            <a:off x="3822391" y="1253331"/>
            <a:ext cx="4547218" cy="4351338"/>
          </a:xfrm>
          <a:prstGeom prst="rect">
            <a:avLst/>
          </a:prstGeom>
        </p:spPr>
      </p:pic>
    </p:spTree>
    <p:extLst>
      <p:ext uri="{BB962C8B-B14F-4D97-AF65-F5344CB8AC3E}">
        <p14:creationId xmlns:p14="http://schemas.microsoft.com/office/powerpoint/2010/main" val="26715102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D907A014-CD41-0EDB-8E07-6EA73ABD003C}"/>
              </a:ext>
            </a:extLst>
          </p:cNvPr>
          <p:cNvSpPr>
            <a:spLocks noGrp="1"/>
          </p:cNvSpPr>
          <p:nvPr>
            <p:ph idx="1"/>
          </p:nvPr>
        </p:nvSpPr>
        <p:spPr>
          <a:xfrm>
            <a:off x="838200" y="529249"/>
            <a:ext cx="11141364" cy="6023951"/>
          </a:xfrm>
        </p:spPr>
        <p:txBody>
          <a:bodyPr>
            <a:noAutofit/>
          </a:bodyPr>
          <a:lstStyle/>
          <a:p>
            <a:pPr marL="0" indent="0">
              <a:buNone/>
            </a:pPr>
            <a:r>
              <a:rPr lang="en-GB" sz="1800" b="1" dirty="0">
                <a:latin typeface="+mj-lt"/>
              </a:rPr>
              <a:t>Practical Task Assignment Schedule:</a:t>
            </a:r>
          </a:p>
          <a:p>
            <a:pPr marL="0" indent="0">
              <a:buNone/>
            </a:pPr>
            <a:endParaRPr lang="en-GB" sz="1800" dirty="0">
              <a:latin typeface="+mj-lt"/>
            </a:endParaRPr>
          </a:p>
          <a:p>
            <a:pPr marL="0" indent="0">
              <a:buNone/>
            </a:pPr>
            <a:r>
              <a:rPr lang="en-GB" sz="1800" dirty="0">
                <a:latin typeface="+mj-lt"/>
              </a:rPr>
              <a:t>Week 1 (30.01.23):	Introduction to the Module and the Concept of Wick Problems </a:t>
            </a:r>
          </a:p>
          <a:p>
            <a:pPr marL="0" indent="0">
              <a:buNone/>
            </a:pPr>
            <a:r>
              <a:rPr lang="en-GB" sz="1800" dirty="0">
                <a:latin typeface="+mj-lt"/>
              </a:rPr>
              <a:t>Week 2 (06.02.23): 	Individual Wicked Problem Identification</a:t>
            </a:r>
          </a:p>
          <a:p>
            <a:pPr marL="0" indent="0">
              <a:buNone/>
            </a:pPr>
            <a:r>
              <a:rPr lang="en-GB" sz="1800" dirty="0">
                <a:latin typeface="+mj-lt"/>
              </a:rPr>
              <a:t>		Problem Solving Activity</a:t>
            </a:r>
          </a:p>
          <a:p>
            <a:pPr marL="0" indent="0">
              <a:buNone/>
            </a:pPr>
            <a:r>
              <a:rPr lang="en-GB" sz="1800" dirty="0">
                <a:latin typeface="+mj-lt"/>
              </a:rPr>
              <a:t>Week 3 (13.02.23):	Peer Assessment &amp; Individual Wicked Problem Presentation </a:t>
            </a:r>
          </a:p>
          <a:p>
            <a:pPr marL="0" indent="0">
              <a:buNone/>
            </a:pPr>
            <a:r>
              <a:rPr lang="en-GB" sz="1800" dirty="0">
                <a:latin typeface="+mj-lt"/>
              </a:rPr>
              <a:t>Week 4 (20.02.23):	Group selection &amp; Wicked Problem Allocation</a:t>
            </a:r>
          </a:p>
          <a:p>
            <a:pPr marL="0" indent="0">
              <a:buNone/>
            </a:pPr>
            <a:r>
              <a:rPr lang="en-GB" sz="1800" dirty="0">
                <a:latin typeface="+mj-lt"/>
              </a:rPr>
              <a:t>		Research Validation &amp; Conveyance of Information &amp; Exercise</a:t>
            </a:r>
          </a:p>
          <a:p>
            <a:pPr marL="0" indent="0">
              <a:buNone/>
            </a:pPr>
            <a:r>
              <a:rPr lang="en-GB" sz="1800" dirty="0">
                <a:latin typeface="+mj-lt"/>
              </a:rPr>
              <a:t>Week 5 (27.02.23):	Presentation of Group Name, Philosophy &amp; Direction</a:t>
            </a:r>
          </a:p>
          <a:p>
            <a:pPr marL="0" indent="0">
              <a:buNone/>
            </a:pPr>
            <a:r>
              <a:rPr lang="en-GB" sz="1800" dirty="0">
                <a:latin typeface="+mj-lt"/>
              </a:rPr>
              <a:t>Week 6 (06.03.23):	Decision Making</a:t>
            </a:r>
          </a:p>
          <a:p>
            <a:pPr marL="0" indent="0">
              <a:buNone/>
            </a:pPr>
            <a:r>
              <a:rPr lang="en-GB" sz="1800" dirty="0">
                <a:latin typeface="+mj-lt"/>
              </a:rPr>
              <a:t>		Problem Solving Activity</a:t>
            </a:r>
          </a:p>
          <a:p>
            <a:pPr marL="0" indent="0">
              <a:buNone/>
            </a:pPr>
            <a:r>
              <a:rPr lang="en-GB" sz="1800" dirty="0">
                <a:latin typeface="+mj-lt"/>
              </a:rPr>
              <a:t>Week 7 (13.03.23):	G1 – 10.00; G2 – 10.30; G3 – 11.00; Group Progress Review</a:t>
            </a:r>
          </a:p>
          <a:p>
            <a:pPr marL="0" indent="0">
              <a:buNone/>
            </a:pPr>
            <a:r>
              <a:rPr lang="en-GB" sz="1800" dirty="0">
                <a:latin typeface="+mj-lt"/>
              </a:rPr>
              <a:t>Week 8 (20.03.23):	Problem Definition</a:t>
            </a:r>
          </a:p>
          <a:p>
            <a:pPr marL="0" indent="0">
              <a:buNone/>
            </a:pPr>
            <a:r>
              <a:rPr lang="en-GB" sz="1800" dirty="0">
                <a:latin typeface="+mj-lt"/>
              </a:rPr>
              <a:t>		Problem Solving Activity</a:t>
            </a:r>
          </a:p>
          <a:p>
            <a:pPr marL="0" indent="0">
              <a:buNone/>
            </a:pPr>
            <a:r>
              <a:rPr lang="en-GB" sz="1800" dirty="0">
                <a:latin typeface="+mj-lt"/>
              </a:rPr>
              <a:t>Week 9 (27.03.23):	G1 – 10.00; G2 – 10.30; G3 – 11.00; Group Progress Review</a:t>
            </a:r>
          </a:p>
          <a:p>
            <a:pPr marL="0" indent="0">
              <a:buNone/>
            </a:pPr>
            <a:endParaRPr lang="en-GB" sz="1800" dirty="0">
              <a:latin typeface="+mj-lt"/>
            </a:endParaRPr>
          </a:p>
          <a:p>
            <a:pPr marL="0" indent="0">
              <a:buNone/>
            </a:pPr>
            <a:endParaRPr lang="en-GB" sz="1800" dirty="0">
              <a:latin typeface="+mj-lt"/>
            </a:endParaRPr>
          </a:p>
          <a:p>
            <a:pPr marL="0" indent="0">
              <a:buNone/>
            </a:pPr>
            <a:endParaRPr lang="en-GB" sz="1800" dirty="0">
              <a:latin typeface="+mj-lt"/>
            </a:endParaRPr>
          </a:p>
        </p:txBody>
      </p:sp>
    </p:spTree>
    <p:extLst>
      <p:ext uri="{BB962C8B-B14F-4D97-AF65-F5344CB8AC3E}">
        <p14:creationId xmlns:p14="http://schemas.microsoft.com/office/powerpoint/2010/main" val="22342172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7E49AF5-A7AD-CDAA-0C6D-BC92F7B90B20}"/>
              </a:ext>
            </a:extLst>
          </p:cNvPr>
          <p:cNvSpPr txBox="1">
            <a:spLocks/>
          </p:cNvSpPr>
          <p:nvPr/>
        </p:nvSpPr>
        <p:spPr>
          <a:xfrm>
            <a:off x="838200" y="529249"/>
            <a:ext cx="11141364" cy="587155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b="1" dirty="0">
                <a:latin typeface="+mj-lt"/>
              </a:rPr>
              <a:t>Practical Task Assignment Schedule:</a:t>
            </a:r>
          </a:p>
          <a:p>
            <a:pPr marL="0" indent="0">
              <a:buFont typeface="Arial" panose="020B0604020202020204" pitchFamily="34" charset="0"/>
              <a:buNone/>
            </a:pPr>
            <a:endParaRPr lang="en-GB" sz="1800" dirty="0">
              <a:latin typeface="+mj-lt"/>
            </a:endParaRPr>
          </a:p>
          <a:p>
            <a:pPr marL="0" indent="0">
              <a:buNone/>
            </a:pPr>
            <a:r>
              <a:rPr lang="en-GB" sz="1800" dirty="0">
                <a:latin typeface="+mj-lt"/>
              </a:rPr>
              <a:t>Easter Vacation (03.04.23): Group Self Study</a:t>
            </a:r>
          </a:p>
          <a:p>
            <a:pPr marL="0" indent="0">
              <a:buFont typeface="Arial" panose="020B0604020202020204" pitchFamily="34" charset="0"/>
              <a:buNone/>
            </a:pPr>
            <a:r>
              <a:rPr lang="en-GB" sz="1800" dirty="0">
                <a:latin typeface="+mj-lt"/>
              </a:rPr>
              <a:t>Easter Vacation (10.04.23): Group Self Study</a:t>
            </a:r>
          </a:p>
          <a:p>
            <a:pPr marL="0" indent="0">
              <a:buFont typeface="Arial" panose="020B0604020202020204" pitchFamily="34" charset="0"/>
              <a:buNone/>
            </a:pPr>
            <a:r>
              <a:rPr lang="en-GB" sz="1800" dirty="0">
                <a:latin typeface="+mj-lt"/>
              </a:rPr>
              <a:t>Easter Vacation (17.04.23): Group Self Study</a:t>
            </a:r>
          </a:p>
          <a:p>
            <a:pPr marL="0" indent="0">
              <a:buNone/>
            </a:pPr>
            <a:r>
              <a:rPr lang="en-GB" sz="1800" dirty="0">
                <a:latin typeface="+mj-lt"/>
              </a:rPr>
              <a:t>Week 10 (24.04.23): All Group Seminar</a:t>
            </a:r>
          </a:p>
          <a:p>
            <a:pPr marL="0" indent="0">
              <a:buNone/>
            </a:pPr>
            <a:r>
              <a:rPr lang="en-GB" sz="1800" dirty="0">
                <a:latin typeface="+mj-lt"/>
              </a:rPr>
              <a:t>Week 11 (01.05.23): G1 – 10.00; G2 – 10.30; G3 – 11.00; Group Progress Review </a:t>
            </a:r>
          </a:p>
          <a:p>
            <a:pPr marL="0" indent="0">
              <a:buFont typeface="Arial" panose="020B0604020202020204" pitchFamily="34" charset="0"/>
              <a:buNone/>
            </a:pPr>
            <a:r>
              <a:rPr lang="en-GB" sz="1800" dirty="0">
                <a:latin typeface="+mj-lt"/>
              </a:rPr>
              <a:t>Week 12 (08.05.23): G1 – 10.00; G2 – 10.30; G3 – 11.00; Group Progress Review</a:t>
            </a:r>
          </a:p>
          <a:p>
            <a:pPr marL="0" indent="0">
              <a:buFont typeface="Arial" panose="020B0604020202020204" pitchFamily="34" charset="0"/>
              <a:buNone/>
            </a:pPr>
            <a:r>
              <a:rPr lang="en-GB" sz="1800" dirty="0">
                <a:latin typeface="+mj-lt"/>
              </a:rPr>
              <a:t>Week 13 (15.05.23): G1 – 10.00; G2 – 10.30; G3 – 11.00; Group Progress Review</a:t>
            </a:r>
          </a:p>
          <a:p>
            <a:pPr marL="0" indent="0">
              <a:buNone/>
            </a:pPr>
            <a:r>
              <a:rPr lang="en-GB" sz="1800" dirty="0">
                <a:latin typeface="+mj-lt"/>
              </a:rPr>
              <a:t>Week 14 (22.05.23): Group Wicked Problem Presentation &amp; Deadline Submission</a:t>
            </a:r>
          </a:p>
          <a:p>
            <a:pPr marL="0" indent="0">
              <a:buFont typeface="Arial" panose="020B0604020202020204" pitchFamily="34" charset="0"/>
              <a:buNone/>
            </a:pPr>
            <a:endParaRPr lang="en-GB" sz="1800" dirty="0">
              <a:latin typeface="+mj-lt"/>
            </a:endParaRPr>
          </a:p>
        </p:txBody>
      </p:sp>
    </p:spTree>
    <p:extLst>
      <p:ext uri="{BB962C8B-B14F-4D97-AF65-F5344CB8AC3E}">
        <p14:creationId xmlns:p14="http://schemas.microsoft.com/office/powerpoint/2010/main" val="3924594748"/>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3740</TotalTime>
  <Words>1731</Words>
  <Application>Microsoft Office PowerPoint</Application>
  <PresentationFormat>Widescreen</PresentationFormat>
  <Paragraphs>137</Paragraphs>
  <Slides>19</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1_Office Theme</vt:lpstr>
      <vt:lpstr> ADDA4015  CONTEMPORARY CHALLENGES  MAKING A DIFFERENCE  Week 8 – 20.03.23</vt:lpstr>
      <vt:lpstr>Module Learning Outcomes (from module syllabus)</vt:lpstr>
      <vt:lpstr>How to Write a Problem Statement</vt:lpstr>
      <vt:lpstr>What is a Problem Statement </vt:lpstr>
      <vt:lpstr>How to Write a Problem Statement </vt:lpstr>
      <vt:lpstr>1. Contextualize the problem. What do we already know?</vt:lpstr>
      <vt:lpstr>1. Contextualize the problem. What do we already know?</vt:lpstr>
      <vt:lpstr>2. Show why it matters</vt:lpstr>
      <vt:lpstr>2. Show why it matters</vt:lpstr>
      <vt:lpstr>2. Show why it matters</vt:lpstr>
      <vt:lpstr>3. Set your aims and objectives</vt:lpstr>
      <vt:lpstr>3. Set your aims and objectives</vt:lpstr>
      <vt:lpstr>Problem Solving Activity</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Paul Morrow – Transport Design a Complex Discipline</dc:title>
  <dc:creator>Paul Morrow</dc:creator>
  <cp:lastModifiedBy>Matthew Archer</cp:lastModifiedBy>
  <cp:revision>3</cp:revision>
  <dcterms:created xsi:type="dcterms:W3CDTF">2023-02-20T14:13:36Z</dcterms:created>
  <dcterms:modified xsi:type="dcterms:W3CDTF">2023-03-17T15:41:25Z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2020-11-09T00:00:00Z</vt:filetime>
  </property>
  <property fmtid="{D5CDD505-2E9C-101B-9397-08002B2CF9AE}" pid="3" name="Creator">
    <vt:lpwstr>Microsoft® PowerPoint® 2013</vt:lpwstr>
  </property>
  <property fmtid="{D5CDD505-2E9C-101B-9397-08002B2CF9AE}" pid="4" name="LastSaved">
    <vt:filetime>2023-02-20T00:00:00Z</vt:filetime>
  </property>
</Properties>
</file>