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4" r:id="rId6"/>
    <p:sldId id="260" r:id="rId7"/>
    <p:sldId id="261" r:id="rId8"/>
    <p:sldId id="265" r:id="rId9"/>
    <p:sldId id="262"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eorge Marcu" initials="GM" lastIdx="1" clrIdx="0">
    <p:extLst>
      <p:ext uri="{19B8F6BF-5375-455C-9EA6-DF929625EA0E}">
        <p15:presenceInfo xmlns:p15="http://schemas.microsoft.com/office/powerpoint/2012/main" userId="9626459883c6a45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3" d="100"/>
          <a:sy n="83" d="100"/>
        </p:scale>
        <p:origin x="9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610B291-9D7A-45C6-9192-24CCB032E479}"/>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2B769404-F54B-4239-8D71-7E6649960BA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F56C8C5-94BD-4D51-B993-619A46C3062F}" type="datetime1">
              <a:rPr lang="en-GB"/>
              <a:pPr lvl="0"/>
              <a:t>17/06/2020</a:t>
            </a:fld>
            <a:endParaRPr lang="en-GB"/>
          </a:p>
        </p:txBody>
      </p:sp>
      <p:sp>
        <p:nvSpPr>
          <p:cNvPr id="4" name="Slide Image Placeholder 3">
            <a:extLst>
              <a:ext uri="{FF2B5EF4-FFF2-40B4-BE49-F238E27FC236}">
                <a16:creationId xmlns:a16="http://schemas.microsoft.com/office/drawing/2014/main" id="{4E93C127-9A75-4A2D-AA4F-5B4DD073A86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E2CC04A-5C52-4443-BC71-08691F5BE4DD}"/>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56CD5A9-C0FB-4155-93A4-53BF71284F5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CD5248A7-6791-4D46-A4F8-5ACBFBA0575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B105345-2F22-40F2-A018-1507E2B42516}" type="slidenum">
              <a:t>‹#›</a:t>
            </a:fld>
            <a:endParaRPr lang="en-GB"/>
          </a:p>
        </p:txBody>
      </p:sp>
    </p:spTree>
    <p:extLst>
      <p:ext uri="{BB962C8B-B14F-4D97-AF65-F5344CB8AC3E}">
        <p14:creationId xmlns:p14="http://schemas.microsoft.com/office/powerpoint/2010/main" val="398962997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7889F8-0605-4A20-9A08-34959D74547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9AA9A12-3CDA-41F1-AC86-672BDCA2F03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65C105B-5279-4E84-B972-9A07090F5D4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364E270-9C82-4529-AFF9-B3A7470472BB}"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F777E-FBD2-49D1-A7C9-7B99E39DEAF8}"/>
              </a:ext>
            </a:extLst>
          </p:cNvPr>
          <p:cNvSpPr txBox="1">
            <a:spLocks noGrp="1"/>
          </p:cNvSpPr>
          <p:nvPr>
            <p:ph type="ctrTitle"/>
          </p:nvPr>
        </p:nvSpPr>
        <p:spPr>
          <a:xfrm>
            <a:off x="1154951" y="1447796"/>
            <a:ext cx="8825660" cy="3329577"/>
          </a:xfrm>
        </p:spPr>
        <p:txBody>
          <a:bodyPr anchor="b"/>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363AED3D-7719-417D-9F02-CEE7105C099E}"/>
              </a:ext>
            </a:extLst>
          </p:cNvPr>
          <p:cNvSpPr txBox="1">
            <a:spLocks noGrp="1"/>
          </p:cNvSpPr>
          <p:nvPr>
            <p:ph type="subTitle" idx="1"/>
          </p:nvPr>
        </p:nvSpPr>
        <p:spPr>
          <a:xfrm>
            <a:off x="1154951" y="4777383"/>
            <a:ext cx="8825660" cy="861419"/>
          </a:xfrm>
        </p:spPr>
        <p:txBody>
          <a:bodyPr/>
          <a:lstStyle>
            <a:lvl1pPr marL="0" indent="0">
              <a:buNone/>
              <a:defRPr cap="all">
                <a:solidFill>
                  <a:srgbClr val="8AD0D6"/>
                </a:solidFill>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FDC5A3AC-0395-45BB-B3A0-DE1116228F3B}"/>
              </a:ext>
            </a:extLst>
          </p:cNvPr>
          <p:cNvSpPr txBox="1">
            <a:spLocks noGrp="1"/>
          </p:cNvSpPr>
          <p:nvPr>
            <p:ph type="dt" sz="half" idx="7"/>
          </p:nvPr>
        </p:nvSpPr>
        <p:spPr/>
        <p:txBody>
          <a:bodyPr/>
          <a:lstStyle>
            <a:lvl1pPr>
              <a:defRPr/>
            </a:lvl1pPr>
          </a:lstStyle>
          <a:p>
            <a:pPr lvl="0"/>
            <a:fld id="{76068E09-87E6-4F23-A64D-3BE1C9F9A708}" type="datetime1">
              <a:rPr lang="en-US"/>
              <a:pPr lvl="0"/>
              <a:t>6/17/2020</a:t>
            </a:fld>
            <a:endParaRPr lang="en-US"/>
          </a:p>
        </p:txBody>
      </p:sp>
      <p:sp>
        <p:nvSpPr>
          <p:cNvPr id="5" name="Footer Placeholder 4">
            <a:extLst>
              <a:ext uri="{FF2B5EF4-FFF2-40B4-BE49-F238E27FC236}">
                <a16:creationId xmlns:a16="http://schemas.microsoft.com/office/drawing/2014/main" id="{C22D7581-1595-4D39-B262-C3B9A93A08B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4DBE3BD-D253-4B44-894D-ECE6ED8A5AB2}"/>
              </a:ext>
            </a:extLst>
          </p:cNvPr>
          <p:cNvSpPr txBox="1">
            <a:spLocks noGrp="1"/>
          </p:cNvSpPr>
          <p:nvPr>
            <p:ph type="sldNum" sz="quarter" idx="8"/>
          </p:nvPr>
        </p:nvSpPr>
        <p:spPr/>
        <p:txBody>
          <a:bodyPr/>
          <a:lstStyle>
            <a:lvl1pPr>
              <a:defRPr/>
            </a:lvl1pPr>
          </a:lstStyle>
          <a:p>
            <a:pPr lvl="0"/>
            <a:fld id="{AA0375D9-1047-4E55-9145-01ACAE25A636}" type="slidenum">
              <a:t>‹#›</a:t>
            </a:fld>
            <a:endParaRPr lang="en-US"/>
          </a:p>
        </p:txBody>
      </p:sp>
    </p:spTree>
    <p:extLst>
      <p:ext uri="{BB962C8B-B14F-4D97-AF65-F5344CB8AC3E}">
        <p14:creationId xmlns:p14="http://schemas.microsoft.com/office/powerpoint/2010/main" val="252411905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143F-D5E6-48A5-8616-0E43E6ECF35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5A83B87E-8804-4509-BA53-408F444FEF8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A0E5FF2-CC14-4193-B831-D10CB6C43BBD}"/>
              </a:ext>
            </a:extLst>
          </p:cNvPr>
          <p:cNvSpPr txBox="1">
            <a:spLocks noGrp="1"/>
          </p:cNvSpPr>
          <p:nvPr>
            <p:ph type="dt" sz="half" idx="7"/>
          </p:nvPr>
        </p:nvSpPr>
        <p:spPr/>
        <p:txBody>
          <a:bodyPr/>
          <a:lstStyle>
            <a:lvl1pPr>
              <a:defRPr/>
            </a:lvl1pPr>
          </a:lstStyle>
          <a:p>
            <a:pPr lvl="0"/>
            <a:fld id="{8FCC61F2-F8AA-45D3-AAAD-26C496A3B288}" type="datetime1">
              <a:rPr lang="en-US"/>
              <a:pPr lvl="0"/>
              <a:t>6/17/2020</a:t>
            </a:fld>
            <a:endParaRPr lang="en-US"/>
          </a:p>
        </p:txBody>
      </p:sp>
      <p:sp>
        <p:nvSpPr>
          <p:cNvPr id="5" name="Footer Placeholder 4">
            <a:extLst>
              <a:ext uri="{FF2B5EF4-FFF2-40B4-BE49-F238E27FC236}">
                <a16:creationId xmlns:a16="http://schemas.microsoft.com/office/drawing/2014/main" id="{265E6C1B-BE40-4691-99A1-099334DC181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665D158-98C7-45C9-8E87-AB66708115AF}"/>
              </a:ext>
            </a:extLst>
          </p:cNvPr>
          <p:cNvSpPr txBox="1">
            <a:spLocks noGrp="1"/>
          </p:cNvSpPr>
          <p:nvPr>
            <p:ph type="sldNum" sz="quarter" idx="8"/>
          </p:nvPr>
        </p:nvSpPr>
        <p:spPr/>
        <p:txBody>
          <a:bodyPr/>
          <a:lstStyle>
            <a:lvl1pPr>
              <a:defRPr/>
            </a:lvl1pPr>
          </a:lstStyle>
          <a:p>
            <a:pPr lvl="0"/>
            <a:fld id="{9C12CFE8-B61D-4E39-A2FD-11B76673FD8B}" type="slidenum">
              <a:t>‹#›</a:t>
            </a:fld>
            <a:endParaRPr lang="en-US"/>
          </a:p>
        </p:txBody>
      </p:sp>
    </p:spTree>
    <p:extLst>
      <p:ext uri="{BB962C8B-B14F-4D97-AF65-F5344CB8AC3E}">
        <p14:creationId xmlns:p14="http://schemas.microsoft.com/office/powerpoint/2010/main" val="399677924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E428F-D495-4CAC-92C4-D94C7FF8E3B7}"/>
              </a:ext>
            </a:extLst>
          </p:cNvPr>
          <p:cNvSpPr txBox="1">
            <a:spLocks noGrp="1"/>
          </p:cNvSpPr>
          <p:nvPr>
            <p:ph type="title"/>
          </p:nvPr>
        </p:nvSpPr>
        <p:spPr>
          <a:xfrm>
            <a:off x="1154960" y="2861733"/>
            <a:ext cx="8825660" cy="1915649"/>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02CC9B24-0235-4A11-8838-F63D7E4B029B}"/>
              </a:ext>
            </a:extLst>
          </p:cNvPr>
          <p:cNvSpPr txBox="1">
            <a:spLocks noGrp="1"/>
          </p:cNvSpPr>
          <p:nvPr>
            <p:ph type="body" idx="1"/>
          </p:nvPr>
        </p:nvSpPr>
        <p:spPr>
          <a:xfrm>
            <a:off x="1154951" y="4777383"/>
            <a:ext cx="8825660" cy="860395"/>
          </a:xfrm>
        </p:spPr>
        <p:txBody>
          <a:bodyPr/>
          <a:lstStyle>
            <a:lvl1pPr marL="0" indent="0">
              <a:buNone/>
              <a:defRPr cap="all">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36064FC-8536-4F11-A2AD-3BAA17FB5CC8}"/>
              </a:ext>
            </a:extLst>
          </p:cNvPr>
          <p:cNvSpPr txBox="1">
            <a:spLocks noGrp="1"/>
          </p:cNvSpPr>
          <p:nvPr>
            <p:ph type="dt" sz="half" idx="7"/>
          </p:nvPr>
        </p:nvSpPr>
        <p:spPr/>
        <p:txBody>
          <a:bodyPr/>
          <a:lstStyle>
            <a:lvl1pPr>
              <a:defRPr/>
            </a:lvl1pPr>
          </a:lstStyle>
          <a:p>
            <a:pPr lvl="0"/>
            <a:fld id="{0FB60292-A1F8-459F-A015-A640552459AA}" type="datetime1">
              <a:rPr lang="en-US"/>
              <a:pPr lvl="0"/>
              <a:t>6/17/2020</a:t>
            </a:fld>
            <a:endParaRPr lang="en-US"/>
          </a:p>
        </p:txBody>
      </p:sp>
      <p:sp>
        <p:nvSpPr>
          <p:cNvPr id="5" name="Footer Placeholder 4">
            <a:extLst>
              <a:ext uri="{FF2B5EF4-FFF2-40B4-BE49-F238E27FC236}">
                <a16:creationId xmlns:a16="http://schemas.microsoft.com/office/drawing/2014/main" id="{525FF10D-C516-4B9D-B184-4B1C7B1A23A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F17D514-3C39-4216-9116-97718EDF2496}"/>
              </a:ext>
            </a:extLst>
          </p:cNvPr>
          <p:cNvSpPr txBox="1">
            <a:spLocks noGrp="1"/>
          </p:cNvSpPr>
          <p:nvPr>
            <p:ph type="sldNum" sz="quarter" idx="8"/>
          </p:nvPr>
        </p:nvSpPr>
        <p:spPr/>
        <p:txBody>
          <a:bodyPr/>
          <a:lstStyle>
            <a:lvl1pPr>
              <a:defRPr/>
            </a:lvl1pPr>
          </a:lstStyle>
          <a:p>
            <a:pPr lvl="0"/>
            <a:fld id="{6EA9ED60-09D3-48AD-ABF5-E042E4CEB1A6}" type="slidenum">
              <a:t>‹#›</a:t>
            </a:fld>
            <a:endParaRPr lang="en-US"/>
          </a:p>
        </p:txBody>
      </p:sp>
    </p:spTree>
    <p:extLst>
      <p:ext uri="{BB962C8B-B14F-4D97-AF65-F5344CB8AC3E}">
        <p14:creationId xmlns:p14="http://schemas.microsoft.com/office/powerpoint/2010/main" val="2690703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0F037-2006-4F14-9CE2-D08A7026799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EC5D8BF-64A5-43EB-A60D-C6E015E52B47}"/>
              </a:ext>
            </a:extLst>
          </p:cNvPr>
          <p:cNvSpPr txBox="1">
            <a:spLocks noGrp="1"/>
          </p:cNvSpPr>
          <p:nvPr>
            <p:ph idx="1"/>
          </p:nvPr>
        </p:nvSpPr>
        <p:spPr>
          <a:xfrm>
            <a:off x="1103315" y="2060572"/>
            <a:ext cx="4396334" cy="4195760"/>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D997A97-E9B9-49C9-A00D-B974C49E0028}"/>
              </a:ext>
            </a:extLst>
          </p:cNvPr>
          <p:cNvSpPr txBox="1">
            <a:spLocks noGrp="1"/>
          </p:cNvSpPr>
          <p:nvPr>
            <p:ph idx="2"/>
          </p:nvPr>
        </p:nvSpPr>
        <p:spPr>
          <a:xfrm>
            <a:off x="5654494" y="2056092"/>
            <a:ext cx="4396343" cy="4200241"/>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93EA382-893F-4FD6-9550-1D2C2733E8F6}"/>
              </a:ext>
            </a:extLst>
          </p:cNvPr>
          <p:cNvSpPr txBox="1">
            <a:spLocks noGrp="1"/>
          </p:cNvSpPr>
          <p:nvPr>
            <p:ph type="dt" sz="half" idx="7"/>
          </p:nvPr>
        </p:nvSpPr>
        <p:spPr/>
        <p:txBody>
          <a:bodyPr/>
          <a:lstStyle>
            <a:lvl1pPr>
              <a:defRPr/>
            </a:lvl1pPr>
          </a:lstStyle>
          <a:p>
            <a:pPr lvl="0"/>
            <a:fld id="{2BF7ED2D-316B-43CC-B7E3-1B97146D9B69}" type="datetime1">
              <a:rPr lang="en-US"/>
              <a:pPr lvl="0"/>
              <a:t>6/17/2020</a:t>
            </a:fld>
            <a:endParaRPr lang="en-US"/>
          </a:p>
        </p:txBody>
      </p:sp>
      <p:sp>
        <p:nvSpPr>
          <p:cNvPr id="6" name="Footer Placeholder 5">
            <a:extLst>
              <a:ext uri="{FF2B5EF4-FFF2-40B4-BE49-F238E27FC236}">
                <a16:creationId xmlns:a16="http://schemas.microsoft.com/office/drawing/2014/main" id="{2A336D06-354B-42B7-852A-E77D512A08CB}"/>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84B2CE-785F-46D8-ABC0-3B053019104F}"/>
              </a:ext>
            </a:extLst>
          </p:cNvPr>
          <p:cNvSpPr txBox="1">
            <a:spLocks noGrp="1"/>
          </p:cNvSpPr>
          <p:nvPr>
            <p:ph type="sldNum" sz="quarter" idx="8"/>
          </p:nvPr>
        </p:nvSpPr>
        <p:spPr/>
        <p:txBody>
          <a:bodyPr/>
          <a:lstStyle>
            <a:lvl1pPr>
              <a:defRPr/>
            </a:lvl1pPr>
          </a:lstStyle>
          <a:p>
            <a:pPr lvl="0"/>
            <a:fld id="{8E190AFF-72D9-4A1A-B0D1-121D8E5EDA41}" type="slidenum">
              <a:t>‹#›</a:t>
            </a:fld>
            <a:endParaRPr lang="en-US"/>
          </a:p>
        </p:txBody>
      </p:sp>
    </p:spTree>
    <p:extLst>
      <p:ext uri="{BB962C8B-B14F-4D97-AF65-F5344CB8AC3E}">
        <p14:creationId xmlns:p14="http://schemas.microsoft.com/office/powerpoint/2010/main" val="4130283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5FF61-2390-44F1-8B2C-C40EA120DC2E}"/>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B9AFD0F-9FF5-4515-B879-E3EA5044D5F7}"/>
              </a:ext>
            </a:extLst>
          </p:cNvPr>
          <p:cNvSpPr txBox="1">
            <a:spLocks noGrp="1"/>
          </p:cNvSpPr>
          <p:nvPr>
            <p:ph type="body" idx="1"/>
          </p:nvPr>
        </p:nvSpPr>
        <p:spPr>
          <a:xfrm>
            <a:off x="1103315"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2C8C8601-B3C5-458E-8B4F-E0FA1B4C4811}"/>
              </a:ext>
            </a:extLst>
          </p:cNvPr>
          <p:cNvSpPr txBox="1">
            <a:spLocks noGrp="1"/>
          </p:cNvSpPr>
          <p:nvPr>
            <p:ph idx="2"/>
          </p:nvPr>
        </p:nvSpPr>
        <p:spPr>
          <a:xfrm>
            <a:off x="1103315"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8B71A16-A4FE-45C4-8F34-66FCB5F44266}"/>
              </a:ext>
            </a:extLst>
          </p:cNvPr>
          <p:cNvSpPr txBox="1">
            <a:spLocks noGrp="1"/>
          </p:cNvSpPr>
          <p:nvPr>
            <p:ph type="body" idx="3"/>
          </p:nvPr>
        </p:nvSpPr>
        <p:spPr>
          <a:xfrm>
            <a:off x="5654494" y="1904996"/>
            <a:ext cx="439633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B91202B8-7F66-4B5E-A7A5-74544E45F07F}"/>
              </a:ext>
            </a:extLst>
          </p:cNvPr>
          <p:cNvSpPr txBox="1">
            <a:spLocks noGrp="1"/>
          </p:cNvSpPr>
          <p:nvPr>
            <p:ph idx="4"/>
          </p:nvPr>
        </p:nvSpPr>
        <p:spPr>
          <a:xfrm>
            <a:off x="5654494" y="2514600"/>
            <a:ext cx="4396334" cy="3741733"/>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6AE5072-DAC5-4DC4-B284-94AF04D833FF}"/>
              </a:ext>
            </a:extLst>
          </p:cNvPr>
          <p:cNvSpPr txBox="1">
            <a:spLocks noGrp="1"/>
          </p:cNvSpPr>
          <p:nvPr>
            <p:ph type="dt" sz="half" idx="7"/>
          </p:nvPr>
        </p:nvSpPr>
        <p:spPr/>
        <p:txBody>
          <a:bodyPr/>
          <a:lstStyle>
            <a:lvl1pPr>
              <a:defRPr/>
            </a:lvl1pPr>
          </a:lstStyle>
          <a:p>
            <a:pPr lvl="0"/>
            <a:fld id="{A2500389-F033-45BA-9640-4B5DC676267C}" type="datetime1">
              <a:rPr lang="en-US"/>
              <a:pPr lvl="0"/>
              <a:t>6/17/2020</a:t>
            </a:fld>
            <a:endParaRPr lang="en-US"/>
          </a:p>
        </p:txBody>
      </p:sp>
      <p:sp>
        <p:nvSpPr>
          <p:cNvPr id="8" name="Footer Placeholder 7">
            <a:extLst>
              <a:ext uri="{FF2B5EF4-FFF2-40B4-BE49-F238E27FC236}">
                <a16:creationId xmlns:a16="http://schemas.microsoft.com/office/drawing/2014/main" id="{B68AA0D4-80F0-467D-8C09-A69CFF532FE1}"/>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E81A928A-08FA-421E-BB85-109227B167CC}"/>
              </a:ext>
            </a:extLst>
          </p:cNvPr>
          <p:cNvSpPr txBox="1">
            <a:spLocks noGrp="1"/>
          </p:cNvSpPr>
          <p:nvPr>
            <p:ph type="sldNum" sz="quarter" idx="8"/>
          </p:nvPr>
        </p:nvSpPr>
        <p:spPr/>
        <p:txBody>
          <a:bodyPr/>
          <a:lstStyle>
            <a:lvl1pPr>
              <a:defRPr/>
            </a:lvl1pPr>
          </a:lstStyle>
          <a:p>
            <a:pPr lvl="0"/>
            <a:fld id="{A6C1B1FB-F828-4356-AD97-EA90DC349AD9}" type="slidenum">
              <a:t>‹#›</a:t>
            </a:fld>
            <a:endParaRPr lang="en-US"/>
          </a:p>
        </p:txBody>
      </p:sp>
    </p:spTree>
    <p:extLst>
      <p:ext uri="{BB962C8B-B14F-4D97-AF65-F5344CB8AC3E}">
        <p14:creationId xmlns:p14="http://schemas.microsoft.com/office/powerpoint/2010/main" val="824984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1BD61-A557-4A7B-ADA5-40751B597DFB}"/>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24AEDB9-205C-4232-A4DA-2D2C1A9CF168}"/>
              </a:ext>
            </a:extLst>
          </p:cNvPr>
          <p:cNvSpPr txBox="1">
            <a:spLocks noGrp="1"/>
          </p:cNvSpPr>
          <p:nvPr>
            <p:ph type="dt" sz="half" idx="7"/>
          </p:nvPr>
        </p:nvSpPr>
        <p:spPr/>
        <p:txBody>
          <a:bodyPr/>
          <a:lstStyle>
            <a:lvl1pPr>
              <a:defRPr/>
            </a:lvl1pPr>
          </a:lstStyle>
          <a:p>
            <a:pPr lvl="0"/>
            <a:fld id="{1E1A3247-BE81-4349-B836-188E8F47797E}" type="datetime1">
              <a:rPr lang="en-US"/>
              <a:pPr lvl="0"/>
              <a:t>6/17/2020</a:t>
            </a:fld>
            <a:endParaRPr lang="en-US"/>
          </a:p>
        </p:txBody>
      </p:sp>
      <p:sp>
        <p:nvSpPr>
          <p:cNvPr id="4" name="Footer Placeholder 3">
            <a:extLst>
              <a:ext uri="{FF2B5EF4-FFF2-40B4-BE49-F238E27FC236}">
                <a16:creationId xmlns:a16="http://schemas.microsoft.com/office/drawing/2014/main" id="{BA3CCF95-57BC-4756-86A6-3164EEBD301D}"/>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64A71721-1FD6-45B6-A601-247F0EA84254}"/>
              </a:ext>
            </a:extLst>
          </p:cNvPr>
          <p:cNvSpPr txBox="1">
            <a:spLocks noGrp="1"/>
          </p:cNvSpPr>
          <p:nvPr>
            <p:ph type="sldNum" sz="quarter" idx="8"/>
          </p:nvPr>
        </p:nvSpPr>
        <p:spPr/>
        <p:txBody>
          <a:bodyPr/>
          <a:lstStyle>
            <a:lvl1pPr>
              <a:defRPr/>
            </a:lvl1pPr>
          </a:lstStyle>
          <a:p>
            <a:pPr lvl="0"/>
            <a:fld id="{9771AF5E-EECE-4C81-B8EB-1DE4A52BAE16}" type="slidenum">
              <a:t>‹#›</a:t>
            </a:fld>
            <a:endParaRPr lang="en-US"/>
          </a:p>
        </p:txBody>
      </p:sp>
    </p:spTree>
    <p:extLst>
      <p:ext uri="{BB962C8B-B14F-4D97-AF65-F5344CB8AC3E}">
        <p14:creationId xmlns:p14="http://schemas.microsoft.com/office/powerpoint/2010/main" val="1340761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2332B7-9255-45A5-B280-494B79A7A173}"/>
              </a:ext>
            </a:extLst>
          </p:cNvPr>
          <p:cNvSpPr txBox="1">
            <a:spLocks noGrp="1"/>
          </p:cNvSpPr>
          <p:nvPr>
            <p:ph type="dt" sz="half" idx="7"/>
          </p:nvPr>
        </p:nvSpPr>
        <p:spPr/>
        <p:txBody>
          <a:bodyPr/>
          <a:lstStyle>
            <a:lvl1pPr>
              <a:defRPr/>
            </a:lvl1pPr>
          </a:lstStyle>
          <a:p>
            <a:pPr lvl="0"/>
            <a:fld id="{1CAE6C64-0966-49D7-9011-E24DB6ECA9E2}" type="datetime1">
              <a:rPr lang="en-US"/>
              <a:pPr lvl="0"/>
              <a:t>6/17/2020</a:t>
            </a:fld>
            <a:endParaRPr lang="en-US"/>
          </a:p>
        </p:txBody>
      </p:sp>
      <p:sp>
        <p:nvSpPr>
          <p:cNvPr id="3" name="Footer Placeholder 2">
            <a:extLst>
              <a:ext uri="{FF2B5EF4-FFF2-40B4-BE49-F238E27FC236}">
                <a16:creationId xmlns:a16="http://schemas.microsoft.com/office/drawing/2014/main" id="{3F3224FB-2C5C-4CF7-9350-4C9296449191}"/>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53E9995-9BBF-400D-916D-64D32850923D}"/>
              </a:ext>
            </a:extLst>
          </p:cNvPr>
          <p:cNvSpPr txBox="1">
            <a:spLocks noGrp="1"/>
          </p:cNvSpPr>
          <p:nvPr>
            <p:ph type="sldNum" sz="quarter" idx="8"/>
          </p:nvPr>
        </p:nvSpPr>
        <p:spPr/>
        <p:txBody>
          <a:bodyPr/>
          <a:lstStyle>
            <a:lvl1pPr>
              <a:defRPr/>
            </a:lvl1pPr>
          </a:lstStyle>
          <a:p>
            <a:pPr lvl="0"/>
            <a:fld id="{3410E03E-A90E-4BEA-B04F-C1573F89A48C}" type="slidenum">
              <a:t>‹#›</a:t>
            </a:fld>
            <a:endParaRPr lang="en-US"/>
          </a:p>
        </p:txBody>
      </p:sp>
    </p:spTree>
    <p:extLst>
      <p:ext uri="{BB962C8B-B14F-4D97-AF65-F5344CB8AC3E}">
        <p14:creationId xmlns:p14="http://schemas.microsoft.com/office/powerpoint/2010/main" val="3997600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2385E-2D40-4267-AA96-20F2E70AE0F9}"/>
              </a:ext>
            </a:extLst>
          </p:cNvPr>
          <p:cNvSpPr txBox="1">
            <a:spLocks noGrp="1"/>
          </p:cNvSpPr>
          <p:nvPr>
            <p:ph type="title"/>
          </p:nvPr>
        </p:nvSpPr>
        <p:spPr>
          <a:xfrm>
            <a:off x="1154951" y="1447796"/>
            <a:ext cx="3401065" cy="1447796"/>
          </a:xfrm>
        </p:spPr>
        <p:txBody>
          <a:bodyPr anchor="b"/>
          <a:lstStyle>
            <a:lvl1pPr>
              <a:defRPr sz="2400"/>
            </a:lvl1pPr>
          </a:lstStyle>
          <a:p>
            <a:pPr lvl="0"/>
            <a:r>
              <a:rPr lang="en-US"/>
              <a:t>Click to edit Master title style</a:t>
            </a:r>
          </a:p>
        </p:txBody>
      </p:sp>
      <p:sp>
        <p:nvSpPr>
          <p:cNvPr id="3" name="Content Placeholder 2">
            <a:extLst>
              <a:ext uri="{FF2B5EF4-FFF2-40B4-BE49-F238E27FC236}">
                <a16:creationId xmlns:a16="http://schemas.microsoft.com/office/drawing/2014/main" id="{E671B51F-C222-47B7-BA5A-57DA5E4B1FA8}"/>
              </a:ext>
            </a:extLst>
          </p:cNvPr>
          <p:cNvSpPr txBox="1">
            <a:spLocks noGrp="1"/>
          </p:cNvSpPr>
          <p:nvPr>
            <p:ph idx="1"/>
          </p:nvPr>
        </p:nvSpPr>
        <p:spPr>
          <a:xfrm>
            <a:off x="4784616" y="1447796"/>
            <a:ext cx="5195995"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89AE8A-FFC5-415D-9BAD-B02893E2BD8E}"/>
              </a:ext>
            </a:extLst>
          </p:cNvPr>
          <p:cNvSpPr txBox="1">
            <a:spLocks noGrp="1"/>
          </p:cNvSpPr>
          <p:nvPr>
            <p:ph type="body" idx="2"/>
          </p:nvPr>
        </p:nvSpPr>
        <p:spPr>
          <a:xfrm>
            <a:off x="1154951" y="3129277"/>
            <a:ext cx="3401065" cy="2895603"/>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D349373B-AA1A-4065-930F-02A700EA920F}"/>
              </a:ext>
            </a:extLst>
          </p:cNvPr>
          <p:cNvSpPr txBox="1">
            <a:spLocks noGrp="1"/>
          </p:cNvSpPr>
          <p:nvPr>
            <p:ph type="dt" sz="half" idx="7"/>
          </p:nvPr>
        </p:nvSpPr>
        <p:spPr/>
        <p:txBody>
          <a:bodyPr/>
          <a:lstStyle>
            <a:lvl1pPr>
              <a:defRPr/>
            </a:lvl1pPr>
          </a:lstStyle>
          <a:p>
            <a:pPr lvl="0"/>
            <a:fld id="{0C9ABD39-84E1-41E4-B63E-A9806CC5C502}" type="datetime1">
              <a:rPr lang="en-US"/>
              <a:pPr lvl="0"/>
              <a:t>6/17/2020</a:t>
            </a:fld>
            <a:endParaRPr lang="en-US"/>
          </a:p>
        </p:txBody>
      </p:sp>
      <p:sp>
        <p:nvSpPr>
          <p:cNvPr id="6" name="Footer Placeholder 5">
            <a:extLst>
              <a:ext uri="{FF2B5EF4-FFF2-40B4-BE49-F238E27FC236}">
                <a16:creationId xmlns:a16="http://schemas.microsoft.com/office/drawing/2014/main" id="{E87FAF21-5EE8-4CE9-884E-0A85647F686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3C7A98B-0ED8-4C1D-A79F-C3819816C7E1}"/>
              </a:ext>
            </a:extLst>
          </p:cNvPr>
          <p:cNvSpPr txBox="1">
            <a:spLocks noGrp="1"/>
          </p:cNvSpPr>
          <p:nvPr>
            <p:ph type="sldNum" sz="quarter" idx="8"/>
          </p:nvPr>
        </p:nvSpPr>
        <p:spPr/>
        <p:txBody>
          <a:bodyPr/>
          <a:lstStyle>
            <a:lvl1pPr>
              <a:defRPr/>
            </a:lvl1pPr>
          </a:lstStyle>
          <a:p>
            <a:pPr lvl="0"/>
            <a:fld id="{AE6F5549-D4A1-4816-90EB-62B6FB6613A6}" type="slidenum">
              <a:t>‹#›</a:t>
            </a:fld>
            <a:endParaRPr lang="en-US"/>
          </a:p>
        </p:txBody>
      </p:sp>
    </p:spTree>
    <p:extLst>
      <p:ext uri="{BB962C8B-B14F-4D97-AF65-F5344CB8AC3E}">
        <p14:creationId xmlns:p14="http://schemas.microsoft.com/office/powerpoint/2010/main" val="3790630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DAD10-2F81-4883-8012-FA80B6368DA8}"/>
              </a:ext>
            </a:extLst>
          </p:cNvPr>
          <p:cNvSpPr txBox="1">
            <a:spLocks noGrp="1"/>
          </p:cNvSpPr>
          <p:nvPr>
            <p:ph type="title"/>
          </p:nvPr>
        </p:nvSpPr>
        <p:spPr>
          <a:xfrm>
            <a:off x="1153908" y="1854192"/>
            <a:ext cx="5092906" cy="1574807"/>
          </a:xfrm>
        </p:spPr>
        <p:txBody>
          <a:bodyPr anchor="b">
            <a:normAutofit/>
          </a:bodyPr>
          <a:lstStyle>
            <a:lvl1pPr>
              <a:defRPr sz="3600"/>
            </a:lvl1pPr>
          </a:lstStyle>
          <a:p>
            <a:pPr lvl="0"/>
            <a:r>
              <a:rPr lang="en-US"/>
              <a:t>Click to edit Master title style</a:t>
            </a:r>
          </a:p>
        </p:txBody>
      </p:sp>
      <p:sp>
        <p:nvSpPr>
          <p:cNvPr id="3" name="Picture Placeholder 2">
            <a:extLst>
              <a:ext uri="{FF2B5EF4-FFF2-40B4-BE49-F238E27FC236}">
                <a16:creationId xmlns:a16="http://schemas.microsoft.com/office/drawing/2014/main" id="{A34B5B8D-E324-4392-AC5A-C18E32B8EE08}"/>
              </a:ext>
            </a:extLst>
          </p:cNvPr>
          <p:cNvSpPr txBox="1">
            <a:spLocks noGrp="1"/>
          </p:cNvSpPr>
          <p:nvPr>
            <p:ph type="pic" idx="1"/>
          </p:nvPr>
        </p:nvSpPr>
        <p:spPr>
          <a:xfrm>
            <a:off x="6949549" y="1143000"/>
            <a:ext cx="3200400"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790515D3-C921-44C5-8A0F-9508EFBC5998}"/>
              </a:ext>
            </a:extLst>
          </p:cNvPr>
          <p:cNvSpPr txBox="1">
            <a:spLocks noGrp="1"/>
          </p:cNvSpPr>
          <p:nvPr>
            <p:ph type="body" idx="2"/>
          </p:nvPr>
        </p:nvSpPr>
        <p:spPr>
          <a:xfrm>
            <a:off x="1154951" y="3657600"/>
            <a:ext cx="5084978" cy="1371600"/>
          </a:xfrm>
        </p:spPr>
        <p:txBody>
          <a:bodyPr/>
          <a:lstStyle>
            <a:lvl1pPr marL="0" indent="0">
              <a:buNone/>
              <a:defRPr sz="1400"/>
            </a:lvl1pPr>
          </a:lstStyle>
          <a:p>
            <a:pPr lvl="0"/>
            <a:r>
              <a:rPr lang="en-US"/>
              <a:t>Click to edit Master text styles</a:t>
            </a:r>
          </a:p>
        </p:txBody>
      </p:sp>
      <p:sp>
        <p:nvSpPr>
          <p:cNvPr id="5" name="Date Placeholder 4">
            <a:extLst>
              <a:ext uri="{FF2B5EF4-FFF2-40B4-BE49-F238E27FC236}">
                <a16:creationId xmlns:a16="http://schemas.microsoft.com/office/drawing/2014/main" id="{E64AB74E-36F5-46DD-83F1-A4D7F8A2B15B}"/>
              </a:ext>
            </a:extLst>
          </p:cNvPr>
          <p:cNvSpPr txBox="1">
            <a:spLocks noGrp="1"/>
          </p:cNvSpPr>
          <p:nvPr>
            <p:ph type="dt" sz="half" idx="7"/>
          </p:nvPr>
        </p:nvSpPr>
        <p:spPr/>
        <p:txBody>
          <a:bodyPr/>
          <a:lstStyle>
            <a:lvl1pPr>
              <a:defRPr/>
            </a:lvl1pPr>
          </a:lstStyle>
          <a:p>
            <a:pPr lvl="0"/>
            <a:fld id="{B85786C3-B238-4239-8D72-C8DBD0FDF102}" type="datetime1">
              <a:rPr lang="en-US"/>
              <a:pPr lvl="0"/>
              <a:t>6/17/2020</a:t>
            </a:fld>
            <a:endParaRPr lang="en-US"/>
          </a:p>
        </p:txBody>
      </p:sp>
      <p:sp>
        <p:nvSpPr>
          <p:cNvPr id="6" name="Footer Placeholder 5">
            <a:extLst>
              <a:ext uri="{FF2B5EF4-FFF2-40B4-BE49-F238E27FC236}">
                <a16:creationId xmlns:a16="http://schemas.microsoft.com/office/drawing/2014/main" id="{2E904BB0-BDE6-453B-8BB5-B6655F7AFCD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7B1FE77-BA73-4AE1-B3CC-4513D1AF03C0}"/>
              </a:ext>
            </a:extLst>
          </p:cNvPr>
          <p:cNvSpPr txBox="1">
            <a:spLocks noGrp="1"/>
          </p:cNvSpPr>
          <p:nvPr>
            <p:ph type="sldNum" sz="quarter" idx="8"/>
          </p:nvPr>
        </p:nvSpPr>
        <p:spPr/>
        <p:txBody>
          <a:bodyPr/>
          <a:lstStyle>
            <a:lvl1pPr>
              <a:defRPr/>
            </a:lvl1pPr>
          </a:lstStyle>
          <a:p>
            <a:pPr lvl="0"/>
            <a:fld id="{0FFC9411-0ADD-4AC7-9E72-965D3FD98602}" type="slidenum">
              <a:t>‹#›</a:t>
            </a:fld>
            <a:endParaRPr lang="en-US"/>
          </a:p>
        </p:txBody>
      </p:sp>
    </p:spTree>
    <p:extLst>
      <p:ext uri="{BB962C8B-B14F-4D97-AF65-F5344CB8AC3E}">
        <p14:creationId xmlns:p14="http://schemas.microsoft.com/office/powerpoint/2010/main" val="2249110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0E5-59E7-421D-BC4C-308A35CF0D6D}"/>
              </a:ext>
            </a:extLst>
          </p:cNvPr>
          <p:cNvSpPr txBox="1">
            <a:spLocks noGrp="1"/>
          </p:cNvSpPr>
          <p:nvPr>
            <p:ph type="title"/>
          </p:nvPr>
        </p:nvSpPr>
        <p:spPr>
          <a:xfrm>
            <a:off x="1154960" y="4800590"/>
            <a:ext cx="8825660" cy="566735"/>
          </a:xfrm>
        </p:spPr>
        <p:txBody>
          <a:bodyPr anchor="b">
            <a:normAutofit/>
          </a:bodyPr>
          <a:lstStyle>
            <a:lvl1pPr>
              <a:defRPr sz="2400"/>
            </a:lvl1pPr>
          </a:lstStyle>
          <a:p>
            <a:pPr lvl="0"/>
            <a:r>
              <a:rPr lang="en-US"/>
              <a:t>Click to edit Master title style</a:t>
            </a:r>
          </a:p>
        </p:txBody>
      </p:sp>
      <p:sp>
        <p:nvSpPr>
          <p:cNvPr id="3" name="Picture Placeholder 2">
            <a:extLst>
              <a:ext uri="{FF2B5EF4-FFF2-40B4-BE49-F238E27FC236}">
                <a16:creationId xmlns:a16="http://schemas.microsoft.com/office/drawing/2014/main" id="{70BC3ECC-FF23-48F0-98D4-3833CD7C2C1D}"/>
              </a:ext>
            </a:extLst>
          </p:cNvPr>
          <p:cNvSpPr txBox="1">
            <a:spLocks noGrp="1"/>
          </p:cNvSpPr>
          <p:nvPr>
            <p:ph type="pic" idx="4294967295"/>
          </p:nvPr>
        </p:nvSpPr>
        <p:spPr>
          <a:xfrm>
            <a:off x="1154951" y="685800"/>
            <a:ext cx="8825660" cy="3640665"/>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4" name="Text Placeholder 3">
            <a:extLst>
              <a:ext uri="{FF2B5EF4-FFF2-40B4-BE49-F238E27FC236}">
                <a16:creationId xmlns:a16="http://schemas.microsoft.com/office/drawing/2014/main" id="{A10352A8-154E-4C1E-8EFF-E84B0B83E58B}"/>
              </a:ext>
            </a:extLst>
          </p:cNvPr>
          <p:cNvSpPr txBox="1">
            <a:spLocks noGrp="1"/>
          </p:cNvSpPr>
          <p:nvPr>
            <p:ph type="body" idx="4294967295"/>
          </p:nvPr>
        </p:nvSpPr>
        <p:spPr>
          <a:xfrm>
            <a:off x="1154960" y="5367326"/>
            <a:ext cx="8825651" cy="493711"/>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628E7026-B431-438A-A7CF-31D9BDE517F2}"/>
              </a:ext>
            </a:extLst>
          </p:cNvPr>
          <p:cNvSpPr txBox="1">
            <a:spLocks noGrp="1"/>
          </p:cNvSpPr>
          <p:nvPr>
            <p:ph type="dt" sz="half" idx="7"/>
          </p:nvPr>
        </p:nvSpPr>
        <p:spPr/>
        <p:txBody>
          <a:bodyPr/>
          <a:lstStyle>
            <a:lvl1pPr>
              <a:defRPr/>
            </a:lvl1pPr>
          </a:lstStyle>
          <a:p>
            <a:pPr lvl="0"/>
            <a:fld id="{EDC5FFE2-6CB9-4629-8CDB-36962D464F19}" type="datetime1">
              <a:rPr lang="en-US"/>
              <a:pPr lvl="0"/>
              <a:t>6/17/2020</a:t>
            </a:fld>
            <a:endParaRPr lang="en-US"/>
          </a:p>
        </p:txBody>
      </p:sp>
      <p:sp>
        <p:nvSpPr>
          <p:cNvPr id="6" name="Footer Placeholder 5">
            <a:extLst>
              <a:ext uri="{FF2B5EF4-FFF2-40B4-BE49-F238E27FC236}">
                <a16:creationId xmlns:a16="http://schemas.microsoft.com/office/drawing/2014/main" id="{CAEB267D-E9FE-4640-A887-FDB665CCC382}"/>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2C8A406D-2949-479C-8C6A-DBFD86E08C12}"/>
              </a:ext>
            </a:extLst>
          </p:cNvPr>
          <p:cNvSpPr txBox="1">
            <a:spLocks noGrp="1"/>
          </p:cNvSpPr>
          <p:nvPr>
            <p:ph type="sldNum" sz="quarter" idx="8"/>
          </p:nvPr>
        </p:nvSpPr>
        <p:spPr/>
        <p:txBody>
          <a:bodyPr/>
          <a:lstStyle>
            <a:lvl1pPr>
              <a:defRPr/>
            </a:lvl1pPr>
          </a:lstStyle>
          <a:p>
            <a:pPr lvl="0"/>
            <a:fld id="{42A80717-4576-4816-90CD-A546AFD3CE00}" type="slidenum">
              <a:t>‹#›</a:t>
            </a:fld>
            <a:endParaRPr lang="en-US"/>
          </a:p>
        </p:txBody>
      </p:sp>
    </p:spTree>
    <p:extLst>
      <p:ext uri="{BB962C8B-B14F-4D97-AF65-F5344CB8AC3E}">
        <p14:creationId xmlns:p14="http://schemas.microsoft.com/office/powerpoint/2010/main" val="3989871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1C052-39DE-4CD7-AAFC-0C5904E8061D}"/>
              </a:ext>
            </a:extLst>
          </p:cNvPr>
          <p:cNvSpPr txBox="1">
            <a:spLocks noGrp="1"/>
          </p:cNvSpPr>
          <p:nvPr>
            <p:ph type="title"/>
          </p:nvPr>
        </p:nvSpPr>
        <p:spPr>
          <a:xfrm>
            <a:off x="1154951" y="1447796"/>
            <a:ext cx="8825660" cy="1981203"/>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17E19249-54B4-459E-9376-1F9A7BEEE5B3}"/>
              </a:ext>
            </a:extLst>
          </p:cNvPr>
          <p:cNvSpPr txBox="1">
            <a:spLocks noGrp="1"/>
          </p:cNvSpPr>
          <p:nvPr>
            <p:ph type="body" idx="4294967295"/>
          </p:nvPr>
        </p:nvSpPr>
        <p:spPr>
          <a:xfrm>
            <a:off x="1154951" y="3657600"/>
            <a:ext cx="8825660" cy="2362196"/>
          </a:xfrm>
        </p:spPr>
        <p:txBody>
          <a:bodyPr anchor="ctr"/>
          <a:lstStyle>
            <a:lvl1pPr marL="0" indent="0">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595605F4-C3B1-495C-82F7-8CAD0E0F5C36}"/>
              </a:ext>
            </a:extLst>
          </p:cNvPr>
          <p:cNvSpPr txBox="1">
            <a:spLocks noGrp="1"/>
          </p:cNvSpPr>
          <p:nvPr>
            <p:ph type="dt" sz="half" idx="7"/>
          </p:nvPr>
        </p:nvSpPr>
        <p:spPr/>
        <p:txBody>
          <a:bodyPr/>
          <a:lstStyle>
            <a:lvl1pPr>
              <a:defRPr/>
            </a:lvl1pPr>
          </a:lstStyle>
          <a:p>
            <a:pPr lvl="0"/>
            <a:fld id="{D9352072-BC58-4DC8-ADC4-038FC6565B34}" type="datetime1">
              <a:rPr lang="en-US"/>
              <a:pPr lvl="0"/>
              <a:t>6/17/2020</a:t>
            </a:fld>
            <a:endParaRPr lang="en-US"/>
          </a:p>
        </p:txBody>
      </p:sp>
      <p:sp>
        <p:nvSpPr>
          <p:cNvPr id="5" name="Footer Placeholder 4">
            <a:extLst>
              <a:ext uri="{FF2B5EF4-FFF2-40B4-BE49-F238E27FC236}">
                <a16:creationId xmlns:a16="http://schemas.microsoft.com/office/drawing/2014/main" id="{162E461E-2601-4623-98F9-9310D163338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CDB8FBB-07C7-43A9-B02C-C8D24DC41382}"/>
              </a:ext>
            </a:extLst>
          </p:cNvPr>
          <p:cNvSpPr txBox="1">
            <a:spLocks noGrp="1"/>
          </p:cNvSpPr>
          <p:nvPr>
            <p:ph type="sldNum" sz="quarter" idx="8"/>
          </p:nvPr>
        </p:nvSpPr>
        <p:spPr/>
        <p:txBody>
          <a:bodyPr/>
          <a:lstStyle>
            <a:lvl1pPr>
              <a:defRPr/>
            </a:lvl1pPr>
          </a:lstStyle>
          <a:p>
            <a:pPr lvl="0"/>
            <a:fld id="{0F4334C2-CF6C-4DE4-83E1-5E44E219B94B}" type="slidenum">
              <a:t>‹#›</a:t>
            </a:fld>
            <a:endParaRPr lang="en-US"/>
          </a:p>
        </p:txBody>
      </p:sp>
    </p:spTree>
    <p:extLst>
      <p:ext uri="{BB962C8B-B14F-4D97-AF65-F5344CB8AC3E}">
        <p14:creationId xmlns:p14="http://schemas.microsoft.com/office/powerpoint/2010/main" val="2354385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2EE17-31F6-4958-A0C0-DEEFE02B59FA}"/>
              </a:ext>
            </a:extLst>
          </p:cNvPr>
          <p:cNvSpPr txBox="1">
            <a:spLocks noGrp="1"/>
          </p:cNvSpPr>
          <p:nvPr>
            <p:ph type="title"/>
          </p:nvPr>
        </p:nvSpPr>
        <p:spPr>
          <a:xfrm>
            <a:off x="1574797" y="1447796"/>
            <a:ext cx="7999317" cy="2323371"/>
          </a:xfrm>
        </p:spPr>
        <p:txBody>
          <a:bodyPr/>
          <a:lstStyle>
            <a:lvl1pPr>
              <a:defRPr sz="4800"/>
            </a:lvl1pPr>
          </a:lstStyle>
          <a:p>
            <a:pPr lvl="0"/>
            <a:r>
              <a:rPr lang="en-US"/>
              <a:t>Click to edit Master title style</a:t>
            </a:r>
          </a:p>
        </p:txBody>
      </p:sp>
      <p:sp>
        <p:nvSpPr>
          <p:cNvPr id="3" name="Text Placeholder 3">
            <a:extLst>
              <a:ext uri="{FF2B5EF4-FFF2-40B4-BE49-F238E27FC236}">
                <a16:creationId xmlns:a16="http://schemas.microsoft.com/office/drawing/2014/main" id="{759505B2-F963-4F60-AA75-452B1C0FE9D2}"/>
              </a:ext>
            </a:extLst>
          </p:cNvPr>
          <p:cNvSpPr txBox="1">
            <a:spLocks noGrp="1"/>
          </p:cNvSpPr>
          <p:nvPr>
            <p:ph type="body" idx="4294967295"/>
          </p:nvPr>
        </p:nvSpPr>
        <p:spPr>
          <a:xfrm>
            <a:off x="1930398" y="3771177"/>
            <a:ext cx="7279648" cy="342177"/>
          </a:xfrm>
        </p:spPr>
        <p:txBody>
          <a:bodyPr/>
          <a:lstStyle>
            <a:lvl1pPr marL="0" indent="0">
              <a:buNone/>
              <a:defRPr sz="1400" cap="small">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C5B0D495-60DE-4644-AC6B-D7CB03A56454}"/>
              </a:ext>
            </a:extLst>
          </p:cNvPr>
          <p:cNvSpPr txBox="1">
            <a:spLocks noGrp="1"/>
          </p:cNvSpPr>
          <p:nvPr>
            <p:ph type="body" idx="4294967295"/>
          </p:nvPr>
        </p:nvSpPr>
        <p:spPr>
          <a:xfrm>
            <a:off x="1154951" y="4350660"/>
            <a:ext cx="8825660" cy="1676396"/>
          </a:xfrm>
        </p:spPr>
        <p:txBody>
          <a:bodyPr anchor="ctr"/>
          <a:lstStyle>
            <a:lvl1pPr marL="0" indent="0">
              <a:buNone/>
              <a:defRPr sz="1800"/>
            </a:lvl1pPr>
          </a:lstStyle>
          <a:p>
            <a:pPr lvl="0"/>
            <a:r>
              <a:rPr lang="en-US"/>
              <a:t>Click to edit Master text styles</a:t>
            </a:r>
          </a:p>
        </p:txBody>
      </p:sp>
      <p:sp>
        <p:nvSpPr>
          <p:cNvPr id="5" name="Date Placeholder 3">
            <a:extLst>
              <a:ext uri="{FF2B5EF4-FFF2-40B4-BE49-F238E27FC236}">
                <a16:creationId xmlns:a16="http://schemas.microsoft.com/office/drawing/2014/main" id="{F0930EBE-543F-4F53-8DAE-9AA5BA18C3B1}"/>
              </a:ext>
            </a:extLst>
          </p:cNvPr>
          <p:cNvSpPr txBox="1">
            <a:spLocks noGrp="1"/>
          </p:cNvSpPr>
          <p:nvPr>
            <p:ph type="dt" sz="half" idx="7"/>
          </p:nvPr>
        </p:nvSpPr>
        <p:spPr/>
        <p:txBody>
          <a:bodyPr/>
          <a:lstStyle>
            <a:lvl1pPr>
              <a:defRPr/>
            </a:lvl1pPr>
          </a:lstStyle>
          <a:p>
            <a:pPr lvl="0"/>
            <a:fld id="{8C195084-649D-4CAE-97F5-A70EDEC55412}" type="datetime1">
              <a:rPr lang="en-US"/>
              <a:pPr lvl="0"/>
              <a:t>6/17/2020</a:t>
            </a:fld>
            <a:endParaRPr lang="en-US"/>
          </a:p>
        </p:txBody>
      </p:sp>
      <p:sp>
        <p:nvSpPr>
          <p:cNvPr id="6" name="Footer Placeholder 4">
            <a:extLst>
              <a:ext uri="{FF2B5EF4-FFF2-40B4-BE49-F238E27FC236}">
                <a16:creationId xmlns:a16="http://schemas.microsoft.com/office/drawing/2014/main" id="{8CA96E2A-2D15-42BB-B42B-F8EAC9391771}"/>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F337FA72-63AF-42C7-962B-86D6056B7729}"/>
              </a:ext>
            </a:extLst>
          </p:cNvPr>
          <p:cNvSpPr txBox="1">
            <a:spLocks noGrp="1"/>
          </p:cNvSpPr>
          <p:nvPr>
            <p:ph type="sldNum" sz="quarter" idx="8"/>
          </p:nvPr>
        </p:nvSpPr>
        <p:spPr/>
        <p:txBody>
          <a:bodyPr/>
          <a:lstStyle>
            <a:lvl1pPr>
              <a:defRPr/>
            </a:lvl1pPr>
          </a:lstStyle>
          <a:p>
            <a:pPr lvl="0"/>
            <a:fld id="{C5B6FADA-836A-48F4-96C0-0C140D19CBD3}" type="slidenum">
              <a:t>‹#›</a:t>
            </a:fld>
            <a:endParaRPr lang="en-US"/>
          </a:p>
        </p:txBody>
      </p:sp>
      <p:sp>
        <p:nvSpPr>
          <p:cNvPr id="8" name="TextBox 11">
            <a:extLst>
              <a:ext uri="{FF2B5EF4-FFF2-40B4-BE49-F238E27FC236}">
                <a16:creationId xmlns:a16="http://schemas.microsoft.com/office/drawing/2014/main" id="{3DDDD77D-EA2D-4559-9063-294F3687D92F}"/>
              </a:ext>
            </a:extLst>
          </p:cNvPr>
          <p:cNvSpPr txBox="1"/>
          <p:nvPr/>
        </p:nvSpPr>
        <p:spPr>
          <a:xfrm>
            <a:off x="898297" y="971257"/>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
        <p:nvSpPr>
          <p:cNvPr id="9" name="TextBox 14">
            <a:extLst>
              <a:ext uri="{FF2B5EF4-FFF2-40B4-BE49-F238E27FC236}">
                <a16:creationId xmlns:a16="http://schemas.microsoft.com/office/drawing/2014/main" id="{3C50255C-2FA2-41FE-941F-CE1C283E06B9}"/>
              </a:ext>
            </a:extLst>
          </p:cNvPr>
          <p:cNvSpPr txBox="1"/>
          <p:nvPr/>
        </p:nvSpPr>
        <p:spPr>
          <a:xfrm>
            <a:off x="9330491" y="2613784"/>
            <a:ext cx="801910" cy="1969773"/>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200" b="0" i="0" u="none" strike="noStrike" kern="1200" cap="none" spc="0" baseline="0">
                <a:solidFill>
                  <a:srgbClr val="8AD0D6"/>
                </a:solidFill>
                <a:uFillTx/>
                <a:latin typeface="Arial"/>
              </a:rPr>
              <a:t>”</a:t>
            </a:r>
          </a:p>
        </p:txBody>
      </p:sp>
    </p:spTree>
    <p:extLst>
      <p:ext uri="{BB962C8B-B14F-4D97-AF65-F5344CB8AC3E}">
        <p14:creationId xmlns:p14="http://schemas.microsoft.com/office/powerpoint/2010/main" val="525383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B4C83-0B7B-41B8-93BA-EB9E421BCFFB}"/>
              </a:ext>
            </a:extLst>
          </p:cNvPr>
          <p:cNvSpPr txBox="1">
            <a:spLocks noGrp="1"/>
          </p:cNvSpPr>
          <p:nvPr>
            <p:ph type="title"/>
          </p:nvPr>
        </p:nvSpPr>
        <p:spPr>
          <a:xfrm>
            <a:off x="1154951" y="3124203"/>
            <a:ext cx="8825660" cy="1653180"/>
          </a:xfrm>
        </p:spPr>
        <p:txBody>
          <a:bodyPr anchor="b"/>
          <a:lstStyle>
            <a:lvl1pPr>
              <a:defRPr sz="4000"/>
            </a:lvl1pPr>
          </a:lstStyle>
          <a:p>
            <a:pPr lvl="0"/>
            <a:r>
              <a:rPr lang="en-US"/>
              <a:t>Click to edit Master title style</a:t>
            </a:r>
          </a:p>
        </p:txBody>
      </p:sp>
      <p:sp>
        <p:nvSpPr>
          <p:cNvPr id="3" name="Text Placeholder 2">
            <a:extLst>
              <a:ext uri="{FF2B5EF4-FFF2-40B4-BE49-F238E27FC236}">
                <a16:creationId xmlns:a16="http://schemas.microsoft.com/office/drawing/2014/main" id="{EE022F41-4663-47B7-A954-7F1D1D6D2AE7}"/>
              </a:ext>
            </a:extLst>
          </p:cNvPr>
          <p:cNvSpPr txBox="1">
            <a:spLocks noGrp="1"/>
          </p:cNvSpPr>
          <p:nvPr>
            <p:ph type="body" idx="4294967295"/>
          </p:nvPr>
        </p:nvSpPr>
        <p:spPr>
          <a:xfrm>
            <a:off x="1154951" y="4777383"/>
            <a:ext cx="8825660" cy="860395"/>
          </a:xfrm>
        </p:spPr>
        <p:txBody>
          <a:bodyPr/>
          <a:lstStyle>
            <a:lvl1pPr marL="0" indent="0">
              <a:buNone/>
              <a:defRPr>
                <a:solidFill>
                  <a:srgbClr val="8AD0D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F9FDA5E9-175B-4B7B-832D-321F64537DD2}"/>
              </a:ext>
            </a:extLst>
          </p:cNvPr>
          <p:cNvSpPr txBox="1">
            <a:spLocks noGrp="1"/>
          </p:cNvSpPr>
          <p:nvPr>
            <p:ph type="dt" sz="half" idx="7"/>
          </p:nvPr>
        </p:nvSpPr>
        <p:spPr/>
        <p:txBody>
          <a:bodyPr/>
          <a:lstStyle>
            <a:lvl1pPr>
              <a:defRPr/>
            </a:lvl1pPr>
          </a:lstStyle>
          <a:p>
            <a:pPr lvl="0"/>
            <a:fld id="{03E58048-A600-4C92-AE51-4CB4104ADBB2}" type="datetime1">
              <a:rPr lang="en-US"/>
              <a:pPr lvl="0"/>
              <a:t>6/17/2020</a:t>
            </a:fld>
            <a:endParaRPr lang="en-US"/>
          </a:p>
        </p:txBody>
      </p:sp>
      <p:sp>
        <p:nvSpPr>
          <p:cNvPr id="5" name="Footer Placeholder 4">
            <a:extLst>
              <a:ext uri="{FF2B5EF4-FFF2-40B4-BE49-F238E27FC236}">
                <a16:creationId xmlns:a16="http://schemas.microsoft.com/office/drawing/2014/main" id="{44A5A01B-DA05-4773-A7EB-75C6BD99EB9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F30782C-0574-42DC-9F63-F5394733F79C}"/>
              </a:ext>
            </a:extLst>
          </p:cNvPr>
          <p:cNvSpPr txBox="1">
            <a:spLocks noGrp="1"/>
          </p:cNvSpPr>
          <p:nvPr>
            <p:ph type="sldNum" sz="quarter" idx="8"/>
          </p:nvPr>
        </p:nvSpPr>
        <p:spPr/>
        <p:txBody>
          <a:bodyPr/>
          <a:lstStyle>
            <a:lvl1pPr>
              <a:defRPr/>
            </a:lvl1pPr>
          </a:lstStyle>
          <a:p>
            <a:pPr lvl="0"/>
            <a:fld id="{BCA51B4E-7EF8-4EE5-AF90-4B89DF678946}" type="slidenum">
              <a:t>‹#›</a:t>
            </a:fld>
            <a:endParaRPr lang="en-US"/>
          </a:p>
        </p:txBody>
      </p:sp>
    </p:spTree>
    <p:extLst>
      <p:ext uri="{BB962C8B-B14F-4D97-AF65-F5344CB8AC3E}">
        <p14:creationId xmlns:p14="http://schemas.microsoft.com/office/powerpoint/2010/main" val="25036840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F60C4-C28C-4FBF-9F5A-57F2D4828BAA}"/>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852C92F-5453-4B95-8919-B349F5E54A97}"/>
              </a:ext>
            </a:extLst>
          </p:cNvPr>
          <p:cNvSpPr txBox="1">
            <a:spLocks noGrp="1"/>
          </p:cNvSpPr>
          <p:nvPr>
            <p:ph type="body" idx="4294967295"/>
          </p:nvPr>
        </p:nvSpPr>
        <p:spPr>
          <a:xfrm>
            <a:off x="632947" y="1981203"/>
            <a:ext cx="2946864"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D87D3042-C0AA-4682-9716-8E69157B322E}"/>
              </a:ext>
            </a:extLst>
          </p:cNvPr>
          <p:cNvSpPr txBox="1">
            <a:spLocks noGrp="1"/>
          </p:cNvSpPr>
          <p:nvPr>
            <p:ph type="body" idx="4294967295"/>
          </p:nvPr>
        </p:nvSpPr>
        <p:spPr>
          <a:xfrm>
            <a:off x="652460" y="2667003"/>
            <a:ext cx="2927351" cy="3589340"/>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8B251984-BFB3-4E82-9067-945DB906D881}"/>
              </a:ext>
            </a:extLst>
          </p:cNvPr>
          <p:cNvSpPr txBox="1">
            <a:spLocks noGrp="1"/>
          </p:cNvSpPr>
          <p:nvPr>
            <p:ph type="body" idx="4294967295"/>
          </p:nvPr>
        </p:nvSpPr>
        <p:spPr>
          <a:xfrm>
            <a:off x="3883657" y="1981203"/>
            <a:ext cx="2936238"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15640254-5675-41A1-955C-A339867F1C04}"/>
              </a:ext>
            </a:extLst>
          </p:cNvPr>
          <p:cNvSpPr txBox="1">
            <a:spLocks noGrp="1"/>
          </p:cNvSpPr>
          <p:nvPr>
            <p:ph type="body" idx="4294967295"/>
          </p:nvPr>
        </p:nvSpPr>
        <p:spPr>
          <a:xfrm>
            <a:off x="3873105" y="2667003"/>
            <a:ext cx="2946791" cy="3589340"/>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06C03ADC-B004-4242-B764-160B10E98C2D}"/>
              </a:ext>
            </a:extLst>
          </p:cNvPr>
          <p:cNvSpPr txBox="1">
            <a:spLocks noGrp="1"/>
          </p:cNvSpPr>
          <p:nvPr>
            <p:ph type="body" idx="4294967295"/>
          </p:nvPr>
        </p:nvSpPr>
        <p:spPr>
          <a:xfrm>
            <a:off x="7124703" y="1981203"/>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63CBBE5E-7690-4E1C-B7B9-6B9CB4EE5CB0}"/>
              </a:ext>
            </a:extLst>
          </p:cNvPr>
          <p:cNvSpPr txBox="1">
            <a:spLocks noGrp="1"/>
          </p:cNvSpPr>
          <p:nvPr>
            <p:ph type="body" idx="4294967295"/>
          </p:nvPr>
        </p:nvSpPr>
        <p:spPr>
          <a:xfrm>
            <a:off x="7124703" y="2667003"/>
            <a:ext cx="2932115" cy="3589340"/>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98262AFD-3C9C-4838-92D4-8647828B078E}"/>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0" name="Straight Connector 17">
            <a:extLst>
              <a:ext uri="{FF2B5EF4-FFF2-40B4-BE49-F238E27FC236}">
                <a16:creationId xmlns:a16="http://schemas.microsoft.com/office/drawing/2014/main" id="{7A9C543F-67E9-4D56-AF7A-095D65F8020A}"/>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1" name="Date Placeholder 3">
            <a:extLst>
              <a:ext uri="{FF2B5EF4-FFF2-40B4-BE49-F238E27FC236}">
                <a16:creationId xmlns:a16="http://schemas.microsoft.com/office/drawing/2014/main" id="{82425E03-1C02-472B-B3D3-C8B2648EC2E8}"/>
              </a:ext>
            </a:extLst>
          </p:cNvPr>
          <p:cNvSpPr txBox="1">
            <a:spLocks noGrp="1"/>
          </p:cNvSpPr>
          <p:nvPr>
            <p:ph type="dt" sz="half" idx="7"/>
          </p:nvPr>
        </p:nvSpPr>
        <p:spPr/>
        <p:txBody>
          <a:bodyPr/>
          <a:lstStyle>
            <a:lvl1pPr>
              <a:defRPr/>
            </a:lvl1pPr>
          </a:lstStyle>
          <a:p>
            <a:pPr lvl="0"/>
            <a:fld id="{98A0382B-2960-455C-8BCB-65E31FB3C5C7}" type="datetime1">
              <a:rPr lang="en-US"/>
              <a:pPr lvl="0"/>
              <a:t>6/17/2020</a:t>
            </a:fld>
            <a:endParaRPr lang="en-US"/>
          </a:p>
        </p:txBody>
      </p:sp>
      <p:sp>
        <p:nvSpPr>
          <p:cNvPr id="12" name="Footer Placeholder 4">
            <a:extLst>
              <a:ext uri="{FF2B5EF4-FFF2-40B4-BE49-F238E27FC236}">
                <a16:creationId xmlns:a16="http://schemas.microsoft.com/office/drawing/2014/main" id="{D8C596AF-678E-413C-9D3F-D8B5FC5352AF}"/>
              </a:ext>
            </a:extLst>
          </p:cNvPr>
          <p:cNvSpPr txBox="1">
            <a:spLocks noGrp="1"/>
          </p:cNvSpPr>
          <p:nvPr>
            <p:ph type="ftr" sz="quarter" idx="9"/>
          </p:nvPr>
        </p:nvSpPr>
        <p:spPr/>
        <p:txBody>
          <a:bodyPr/>
          <a:lstStyle>
            <a:lvl1pPr>
              <a:defRPr/>
            </a:lvl1pPr>
          </a:lstStyle>
          <a:p>
            <a:pPr lvl="0"/>
            <a:endParaRPr lang="en-US"/>
          </a:p>
        </p:txBody>
      </p:sp>
      <p:sp>
        <p:nvSpPr>
          <p:cNvPr id="13" name="Slide Number Placeholder 5">
            <a:extLst>
              <a:ext uri="{FF2B5EF4-FFF2-40B4-BE49-F238E27FC236}">
                <a16:creationId xmlns:a16="http://schemas.microsoft.com/office/drawing/2014/main" id="{362E8B08-51CD-405D-A459-995B0E3A7D99}"/>
              </a:ext>
            </a:extLst>
          </p:cNvPr>
          <p:cNvSpPr txBox="1">
            <a:spLocks noGrp="1"/>
          </p:cNvSpPr>
          <p:nvPr>
            <p:ph type="sldNum" sz="quarter" idx="8"/>
          </p:nvPr>
        </p:nvSpPr>
        <p:spPr/>
        <p:txBody>
          <a:bodyPr/>
          <a:lstStyle>
            <a:lvl1pPr>
              <a:defRPr/>
            </a:lvl1pPr>
          </a:lstStyle>
          <a:p>
            <a:pPr lvl="0"/>
            <a:fld id="{3DCDBA21-F175-46E0-A759-83B4D3AED6C2}" type="slidenum">
              <a:t>‹#›</a:t>
            </a:fld>
            <a:endParaRPr lang="en-US"/>
          </a:p>
        </p:txBody>
      </p:sp>
    </p:spTree>
    <p:extLst>
      <p:ext uri="{BB962C8B-B14F-4D97-AF65-F5344CB8AC3E}">
        <p14:creationId xmlns:p14="http://schemas.microsoft.com/office/powerpoint/2010/main" val="16822774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B7098-7FF3-482B-B445-C025424C1F97}"/>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764AF9A-44D0-4A3F-977D-8B712DCA2BD7}"/>
              </a:ext>
            </a:extLst>
          </p:cNvPr>
          <p:cNvSpPr txBox="1">
            <a:spLocks noGrp="1"/>
          </p:cNvSpPr>
          <p:nvPr>
            <p:ph type="body" idx="4294967295"/>
          </p:nvPr>
        </p:nvSpPr>
        <p:spPr>
          <a:xfrm>
            <a:off x="652460" y="4250945"/>
            <a:ext cx="2940052"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A257D28D-6EA1-4FEB-BB21-3D3205C2B17D}"/>
              </a:ext>
            </a:extLst>
          </p:cNvPr>
          <p:cNvSpPr txBox="1">
            <a:spLocks noGrp="1"/>
          </p:cNvSpPr>
          <p:nvPr>
            <p:ph type="pic" idx="4294967295"/>
          </p:nvPr>
        </p:nvSpPr>
        <p:spPr>
          <a:xfrm>
            <a:off x="652460" y="2209803"/>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44D9BB12-D548-4030-A320-C1AB07FCD3E7}"/>
              </a:ext>
            </a:extLst>
          </p:cNvPr>
          <p:cNvSpPr txBox="1">
            <a:spLocks noGrp="1"/>
          </p:cNvSpPr>
          <p:nvPr>
            <p:ph type="body" idx="4294967295"/>
          </p:nvPr>
        </p:nvSpPr>
        <p:spPr>
          <a:xfrm>
            <a:off x="652460" y="4827209"/>
            <a:ext cx="2940052" cy="659190"/>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E43AEF9B-645C-4FE5-ABAC-3A9301636501}"/>
              </a:ext>
            </a:extLst>
          </p:cNvPr>
          <p:cNvSpPr txBox="1">
            <a:spLocks noGrp="1"/>
          </p:cNvSpPr>
          <p:nvPr>
            <p:ph type="body" idx="4294967295"/>
          </p:nvPr>
        </p:nvSpPr>
        <p:spPr>
          <a:xfrm>
            <a:off x="3889372" y="4250945"/>
            <a:ext cx="2930523"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F7F4BBA8-A5C0-4700-BBDD-D168C109056A}"/>
              </a:ext>
            </a:extLst>
          </p:cNvPr>
          <p:cNvSpPr txBox="1">
            <a:spLocks noGrp="1"/>
          </p:cNvSpPr>
          <p:nvPr>
            <p:ph type="pic" idx="4294967295"/>
          </p:nvPr>
        </p:nvSpPr>
        <p:spPr>
          <a:xfrm>
            <a:off x="3889372" y="2209803"/>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2E81C8B8-71F2-47D8-B8E6-3133CD5E1303}"/>
              </a:ext>
            </a:extLst>
          </p:cNvPr>
          <p:cNvSpPr txBox="1">
            <a:spLocks noGrp="1"/>
          </p:cNvSpPr>
          <p:nvPr>
            <p:ph type="body" idx="4294967295"/>
          </p:nvPr>
        </p:nvSpPr>
        <p:spPr>
          <a:xfrm>
            <a:off x="3888019" y="4827209"/>
            <a:ext cx="2934410" cy="659190"/>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D53209DC-3591-42B4-83D8-E2BD3B3AE8F4}"/>
              </a:ext>
            </a:extLst>
          </p:cNvPr>
          <p:cNvSpPr txBox="1">
            <a:spLocks noGrp="1"/>
          </p:cNvSpPr>
          <p:nvPr>
            <p:ph type="body" idx="4294967295"/>
          </p:nvPr>
        </p:nvSpPr>
        <p:spPr>
          <a:xfrm>
            <a:off x="7124703" y="4250945"/>
            <a:ext cx="2932115" cy="576264"/>
          </a:xfrm>
        </p:spPr>
        <p:txBody>
          <a:bodyPr anchor="b">
            <a:noAutofit/>
          </a:bodyPr>
          <a:lstStyle>
            <a:lvl1pPr marL="0" indent="0">
              <a:buNone/>
              <a:defRPr sz="2400">
                <a:solidFill>
                  <a:srgbClr val="8AD0D6"/>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3E6018CB-C7A0-4683-A64A-D4BD2BB9C33F}"/>
              </a:ext>
            </a:extLst>
          </p:cNvPr>
          <p:cNvSpPr txBox="1">
            <a:spLocks noGrp="1"/>
          </p:cNvSpPr>
          <p:nvPr>
            <p:ph type="pic" idx="4294967295"/>
          </p:nvPr>
        </p:nvSpPr>
        <p:spPr>
          <a:xfrm>
            <a:off x="7124703" y="2209803"/>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577C7081-8298-435B-99CE-3C28BFD67B8C}"/>
              </a:ext>
            </a:extLst>
          </p:cNvPr>
          <p:cNvSpPr txBox="1">
            <a:spLocks noGrp="1"/>
          </p:cNvSpPr>
          <p:nvPr>
            <p:ph type="body" idx="4294967295"/>
          </p:nvPr>
        </p:nvSpPr>
        <p:spPr>
          <a:xfrm>
            <a:off x="7124575" y="4827209"/>
            <a:ext cx="2936001" cy="659190"/>
          </a:xfrm>
        </p:spPr>
        <p:txBody>
          <a:bodyPr/>
          <a:lstStyle>
            <a:lvl1pPr marL="0" indent="0">
              <a:buNone/>
              <a:defRPr sz="1400"/>
            </a:lvl1pPr>
          </a:lstStyle>
          <a:p>
            <a:pPr lvl="0"/>
            <a:r>
              <a:rPr lang="en-US"/>
              <a:t>Click to edit Master text styles</a:t>
            </a:r>
          </a:p>
        </p:txBody>
      </p:sp>
      <p:cxnSp>
        <p:nvCxnSpPr>
          <p:cNvPr id="12" name="Straight Connector 18">
            <a:extLst>
              <a:ext uri="{FF2B5EF4-FFF2-40B4-BE49-F238E27FC236}">
                <a16:creationId xmlns:a16="http://schemas.microsoft.com/office/drawing/2014/main" id="{C34034C5-F7BE-4935-B0E9-C0EA767AE303}"/>
              </a:ext>
            </a:extLst>
          </p:cNvPr>
          <p:cNvCxnSpPr/>
          <p:nvPr/>
        </p:nvCxnSpPr>
        <p:spPr>
          <a:xfrm>
            <a:off x="3726143" y="2133596"/>
            <a:ext cx="0" cy="3962407"/>
          </a:xfrm>
          <a:prstGeom prst="straightConnector1">
            <a:avLst/>
          </a:prstGeom>
          <a:noFill/>
          <a:ln w="12701" cap="rnd">
            <a:solidFill>
              <a:srgbClr val="8AD0D6">
                <a:alpha val="40000"/>
              </a:srgbClr>
            </a:solidFill>
            <a:prstDash val="solid"/>
            <a:miter/>
          </a:ln>
        </p:spPr>
      </p:cxnSp>
      <p:cxnSp>
        <p:nvCxnSpPr>
          <p:cNvPr id="13" name="Straight Connector 19">
            <a:extLst>
              <a:ext uri="{FF2B5EF4-FFF2-40B4-BE49-F238E27FC236}">
                <a16:creationId xmlns:a16="http://schemas.microsoft.com/office/drawing/2014/main" id="{BCAB1438-B5F1-45F5-832A-5306EC5A1483}"/>
              </a:ext>
            </a:extLst>
          </p:cNvPr>
          <p:cNvCxnSpPr/>
          <p:nvPr/>
        </p:nvCxnSpPr>
        <p:spPr>
          <a:xfrm>
            <a:off x="6962223" y="2133596"/>
            <a:ext cx="0" cy="3966887"/>
          </a:xfrm>
          <a:prstGeom prst="straightConnector1">
            <a:avLst/>
          </a:prstGeom>
          <a:noFill/>
          <a:ln w="12701" cap="rnd">
            <a:solidFill>
              <a:srgbClr val="8AD0D6">
                <a:alpha val="40000"/>
              </a:srgbClr>
            </a:solidFill>
            <a:prstDash val="solid"/>
            <a:miter/>
          </a:ln>
        </p:spPr>
      </p:cxnSp>
      <p:sp>
        <p:nvSpPr>
          <p:cNvPr id="14" name="Date Placeholder 3">
            <a:extLst>
              <a:ext uri="{FF2B5EF4-FFF2-40B4-BE49-F238E27FC236}">
                <a16:creationId xmlns:a16="http://schemas.microsoft.com/office/drawing/2014/main" id="{A47B8561-A9D9-4A5F-A3AC-47BEE6B8E958}"/>
              </a:ext>
            </a:extLst>
          </p:cNvPr>
          <p:cNvSpPr txBox="1">
            <a:spLocks noGrp="1"/>
          </p:cNvSpPr>
          <p:nvPr>
            <p:ph type="dt" sz="half" idx="7"/>
          </p:nvPr>
        </p:nvSpPr>
        <p:spPr/>
        <p:txBody>
          <a:bodyPr/>
          <a:lstStyle>
            <a:lvl1pPr>
              <a:defRPr/>
            </a:lvl1pPr>
          </a:lstStyle>
          <a:p>
            <a:pPr lvl="0"/>
            <a:fld id="{EF84D26C-74D1-432D-BD1A-4BEA8DF53997}" type="datetime1">
              <a:rPr lang="en-US"/>
              <a:pPr lvl="0"/>
              <a:t>6/17/2020</a:t>
            </a:fld>
            <a:endParaRPr lang="en-US"/>
          </a:p>
        </p:txBody>
      </p:sp>
      <p:sp>
        <p:nvSpPr>
          <p:cNvPr id="15" name="Footer Placeholder 4">
            <a:extLst>
              <a:ext uri="{FF2B5EF4-FFF2-40B4-BE49-F238E27FC236}">
                <a16:creationId xmlns:a16="http://schemas.microsoft.com/office/drawing/2014/main" id="{C7EAF0F8-5E25-4223-9546-6EA2952555A2}"/>
              </a:ext>
            </a:extLst>
          </p:cNvPr>
          <p:cNvSpPr txBox="1">
            <a:spLocks noGrp="1"/>
          </p:cNvSpPr>
          <p:nvPr>
            <p:ph type="ftr" sz="quarter" idx="9"/>
          </p:nvPr>
        </p:nvSpPr>
        <p:spPr/>
        <p:txBody>
          <a:bodyPr/>
          <a:lstStyle>
            <a:lvl1pPr>
              <a:defRPr/>
            </a:lvl1pPr>
          </a:lstStyle>
          <a:p>
            <a:pPr lvl="0"/>
            <a:endParaRPr lang="en-US"/>
          </a:p>
        </p:txBody>
      </p:sp>
      <p:sp>
        <p:nvSpPr>
          <p:cNvPr id="16" name="Slide Number Placeholder 5">
            <a:extLst>
              <a:ext uri="{FF2B5EF4-FFF2-40B4-BE49-F238E27FC236}">
                <a16:creationId xmlns:a16="http://schemas.microsoft.com/office/drawing/2014/main" id="{A7423E9C-3723-46B7-BBC9-278DE5206A4F}"/>
              </a:ext>
            </a:extLst>
          </p:cNvPr>
          <p:cNvSpPr txBox="1">
            <a:spLocks noGrp="1"/>
          </p:cNvSpPr>
          <p:nvPr>
            <p:ph type="sldNum" sz="quarter" idx="8"/>
          </p:nvPr>
        </p:nvSpPr>
        <p:spPr/>
        <p:txBody>
          <a:bodyPr/>
          <a:lstStyle>
            <a:lvl1pPr>
              <a:defRPr/>
            </a:lvl1pPr>
          </a:lstStyle>
          <a:p>
            <a:pPr lvl="0"/>
            <a:fld id="{DE77CEA2-B832-4FC4-BBA9-FAFBDACAE779}" type="slidenum">
              <a:t>‹#›</a:t>
            </a:fld>
            <a:endParaRPr lang="en-US"/>
          </a:p>
        </p:txBody>
      </p:sp>
    </p:spTree>
    <p:extLst>
      <p:ext uri="{BB962C8B-B14F-4D97-AF65-F5344CB8AC3E}">
        <p14:creationId xmlns:p14="http://schemas.microsoft.com/office/powerpoint/2010/main" val="34129699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75EFE-A45D-4046-8D43-F653F97E698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D10E14D-3F24-4DC2-B10E-B0757071C15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7F7C462-D62F-41FE-8FC1-93CCFB363D82}"/>
              </a:ext>
            </a:extLst>
          </p:cNvPr>
          <p:cNvSpPr txBox="1">
            <a:spLocks noGrp="1"/>
          </p:cNvSpPr>
          <p:nvPr>
            <p:ph type="dt" sz="half" idx="7"/>
          </p:nvPr>
        </p:nvSpPr>
        <p:spPr/>
        <p:txBody>
          <a:bodyPr/>
          <a:lstStyle>
            <a:lvl1pPr>
              <a:defRPr/>
            </a:lvl1pPr>
          </a:lstStyle>
          <a:p>
            <a:pPr lvl="0"/>
            <a:fld id="{0F8FA112-DFE7-452B-9A53-CED3A0343755}" type="datetime1">
              <a:rPr lang="en-US"/>
              <a:pPr lvl="0"/>
              <a:t>6/17/2020</a:t>
            </a:fld>
            <a:endParaRPr lang="en-US"/>
          </a:p>
        </p:txBody>
      </p:sp>
      <p:sp>
        <p:nvSpPr>
          <p:cNvPr id="5" name="Footer Placeholder 4">
            <a:extLst>
              <a:ext uri="{FF2B5EF4-FFF2-40B4-BE49-F238E27FC236}">
                <a16:creationId xmlns:a16="http://schemas.microsoft.com/office/drawing/2014/main" id="{79383FC7-A23D-4ABF-9F65-3DC87FF01C9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560D2A1-107A-44C6-9939-C2208C38CDBA}"/>
              </a:ext>
            </a:extLst>
          </p:cNvPr>
          <p:cNvSpPr txBox="1">
            <a:spLocks noGrp="1"/>
          </p:cNvSpPr>
          <p:nvPr>
            <p:ph type="sldNum" sz="quarter" idx="8"/>
          </p:nvPr>
        </p:nvSpPr>
        <p:spPr/>
        <p:txBody>
          <a:bodyPr/>
          <a:lstStyle>
            <a:lvl1pPr>
              <a:defRPr/>
            </a:lvl1pPr>
          </a:lstStyle>
          <a:p>
            <a:pPr lvl="0"/>
            <a:fld id="{3C6E949A-BE97-49C8-96EC-E26720DD1F63}" type="slidenum">
              <a:t>‹#›</a:t>
            </a:fld>
            <a:endParaRPr lang="en-US"/>
          </a:p>
        </p:txBody>
      </p:sp>
    </p:spTree>
    <p:extLst>
      <p:ext uri="{BB962C8B-B14F-4D97-AF65-F5344CB8AC3E}">
        <p14:creationId xmlns:p14="http://schemas.microsoft.com/office/powerpoint/2010/main" val="14147109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AD97D2-6A9F-4D40-BA01-5718ED536D24}"/>
              </a:ext>
            </a:extLst>
          </p:cNvPr>
          <p:cNvSpPr txBox="1">
            <a:spLocks noGrp="1"/>
          </p:cNvSpPr>
          <p:nvPr>
            <p:ph type="title" orient="vert"/>
          </p:nvPr>
        </p:nvSpPr>
        <p:spPr>
          <a:xfrm>
            <a:off x="8304215" y="430216"/>
            <a:ext cx="1752603" cy="5826127"/>
          </a:xfrm>
        </p:spPr>
        <p:txBody>
          <a:bodyPr vert="eaVert" anchor="b"/>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45C390B-AD9A-48E8-B576-67968AA87391}"/>
              </a:ext>
            </a:extLst>
          </p:cNvPr>
          <p:cNvSpPr txBox="1">
            <a:spLocks noGrp="1"/>
          </p:cNvSpPr>
          <p:nvPr>
            <p:ph type="body" orient="vert" idx="1"/>
          </p:nvPr>
        </p:nvSpPr>
        <p:spPr>
          <a:xfrm>
            <a:off x="652460" y="887416"/>
            <a:ext cx="7423144" cy="5368927"/>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EB328E-3E04-4EB1-85AB-3CC0BF5A9F4F}"/>
              </a:ext>
            </a:extLst>
          </p:cNvPr>
          <p:cNvSpPr txBox="1">
            <a:spLocks noGrp="1"/>
          </p:cNvSpPr>
          <p:nvPr>
            <p:ph type="dt" sz="half" idx="7"/>
          </p:nvPr>
        </p:nvSpPr>
        <p:spPr/>
        <p:txBody>
          <a:bodyPr/>
          <a:lstStyle>
            <a:lvl1pPr>
              <a:defRPr/>
            </a:lvl1pPr>
          </a:lstStyle>
          <a:p>
            <a:pPr lvl="0"/>
            <a:fld id="{0A45EDB9-3232-4DF7-A868-CBC85AB3EA2B}" type="datetime1">
              <a:rPr lang="en-US"/>
              <a:pPr lvl="0"/>
              <a:t>6/17/2020</a:t>
            </a:fld>
            <a:endParaRPr lang="en-US"/>
          </a:p>
        </p:txBody>
      </p:sp>
      <p:sp>
        <p:nvSpPr>
          <p:cNvPr id="5" name="Footer Placeholder 4">
            <a:extLst>
              <a:ext uri="{FF2B5EF4-FFF2-40B4-BE49-F238E27FC236}">
                <a16:creationId xmlns:a16="http://schemas.microsoft.com/office/drawing/2014/main" id="{5E74D3EE-8A26-4AA7-9A11-F0FC26FF16C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695836F-E90A-4484-B494-CA8AC09D56D8}"/>
              </a:ext>
            </a:extLst>
          </p:cNvPr>
          <p:cNvSpPr txBox="1">
            <a:spLocks noGrp="1"/>
          </p:cNvSpPr>
          <p:nvPr>
            <p:ph type="sldNum" sz="quarter" idx="8"/>
          </p:nvPr>
        </p:nvSpPr>
        <p:spPr/>
        <p:txBody>
          <a:bodyPr/>
          <a:lstStyle>
            <a:lvl1pPr>
              <a:defRPr/>
            </a:lvl1pPr>
          </a:lstStyle>
          <a:p>
            <a:pPr lvl="0"/>
            <a:fld id="{30B83AE6-11AE-4662-9B36-1161828A444E}" type="slidenum">
              <a:t>‹#›</a:t>
            </a:fld>
            <a:endParaRPr lang="en-US"/>
          </a:p>
        </p:txBody>
      </p:sp>
    </p:spTree>
    <p:extLst>
      <p:ext uri="{BB962C8B-B14F-4D97-AF65-F5344CB8AC3E}">
        <p14:creationId xmlns:p14="http://schemas.microsoft.com/office/powerpoint/2010/main" val="4260810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stretch>
            <a:fillRect/>
          </a:stretch>
        </a:blipFill>
        <a:effectLst/>
      </p:bgPr>
    </p:bg>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930C722B-8751-4BDA-BAD2-FF7525CB991A}"/>
              </a:ext>
            </a:extLst>
          </p:cNvPr>
          <p:cNvPicPr>
            <a:picLocks noChangeAspect="1"/>
          </p:cNvPicPr>
          <p:nvPr/>
        </p:nvPicPr>
        <p:blipFill>
          <a:blip r:embed="rId20"/>
          <a:srcRect l="3613"/>
          <a:stretch>
            <a:fillRect/>
          </a:stretch>
        </p:blipFill>
        <p:spPr>
          <a:xfrm>
            <a:off x="0" y="2669682"/>
            <a:ext cx="4037011" cy="4188317"/>
          </a:xfrm>
          <a:prstGeom prst="rect">
            <a:avLst/>
          </a:prstGeom>
          <a:noFill/>
          <a:ln cap="flat">
            <a:noFill/>
          </a:ln>
        </p:spPr>
      </p:pic>
      <p:pic>
        <p:nvPicPr>
          <p:cNvPr id="3" name="Picture 6">
            <a:extLst>
              <a:ext uri="{FF2B5EF4-FFF2-40B4-BE49-F238E27FC236}">
                <a16:creationId xmlns:a16="http://schemas.microsoft.com/office/drawing/2014/main" id="{BDA0CA8A-0E8B-4490-B1B0-10AF71620D63}"/>
              </a:ext>
            </a:extLst>
          </p:cNvPr>
          <p:cNvPicPr>
            <a:picLocks noChangeAspect="1"/>
          </p:cNvPicPr>
          <p:nvPr/>
        </p:nvPicPr>
        <p:blipFill>
          <a:blip r:embed="rId21"/>
          <a:srcRect l="35640"/>
          <a:stretch>
            <a:fillRect/>
          </a:stretch>
        </p:blipFill>
        <p:spPr>
          <a:xfrm>
            <a:off x="0" y="2892347"/>
            <a:ext cx="1522411" cy="2365452"/>
          </a:xfrm>
          <a:prstGeom prst="rect">
            <a:avLst/>
          </a:prstGeom>
          <a:noFill/>
          <a:ln cap="flat">
            <a:noFill/>
          </a:ln>
        </p:spPr>
      </p:pic>
      <p:sp>
        <p:nvSpPr>
          <p:cNvPr id="4" name="Oval 15">
            <a:extLst>
              <a:ext uri="{FF2B5EF4-FFF2-40B4-BE49-F238E27FC236}">
                <a16:creationId xmlns:a16="http://schemas.microsoft.com/office/drawing/2014/main" id="{4785D27F-4C8C-4939-B69A-143BB81E073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50B9C1">
                  <a:alpha val="7000"/>
                </a:srgbClr>
              </a:gs>
              <a:gs pos="100000">
                <a:srgbClr val="50B9C1">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8">
            <a:extLst>
              <a:ext uri="{FF2B5EF4-FFF2-40B4-BE49-F238E27FC236}">
                <a16:creationId xmlns:a16="http://schemas.microsoft.com/office/drawing/2014/main" id="{BF28744C-28A2-42D9-9DF7-32C584DB7CBC}"/>
              </a:ext>
            </a:extLst>
          </p:cNvPr>
          <p:cNvPicPr>
            <a:picLocks noChangeAspect="1"/>
          </p:cNvPicPr>
          <p:nvPr/>
        </p:nvPicPr>
        <p:blipFill>
          <a:blip r:embed="rId22"/>
          <a:srcRect t="28813"/>
          <a:stretch>
            <a:fillRect/>
          </a:stretch>
        </p:blipFill>
        <p:spPr>
          <a:xfrm>
            <a:off x="7999408" y="0"/>
            <a:ext cx="1603391" cy="1141408"/>
          </a:xfrm>
          <a:prstGeom prst="rect">
            <a:avLst/>
          </a:prstGeom>
          <a:noFill/>
          <a:ln cap="flat">
            <a:noFill/>
          </a:ln>
        </p:spPr>
      </p:pic>
      <p:pic>
        <p:nvPicPr>
          <p:cNvPr id="6" name="Picture 9">
            <a:extLst>
              <a:ext uri="{FF2B5EF4-FFF2-40B4-BE49-F238E27FC236}">
                <a16:creationId xmlns:a16="http://schemas.microsoft.com/office/drawing/2014/main" id="{8AE8B4E5-32BC-45EF-ADD8-494702EE817C}"/>
              </a:ext>
            </a:extLst>
          </p:cNvPr>
          <p:cNvPicPr>
            <a:picLocks noChangeAspect="1"/>
          </p:cNvPicPr>
          <p:nvPr/>
        </p:nvPicPr>
        <p:blipFill>
          <a:blip r:embed="rId23"/>
          <a:srcRect b="23320"/>
          <a:stretch>
            <a:fillRect/>
          </a:stretch>
        </p:blipFill>
        <p:spPr>
          <a:xfrm>
            <a:off x="8605875" y="6096003"/>
            <a:ext cx="993733" cy="761996"/>
          </a:xfrm>
          <a:prstGeom prst="rect">
            <a:avLst/>
          </a:prstGeom>
          <a:noFill/>
          <a:ln cap="flat">
            <a:noFill/>
          </a:ln>
        </p:spPr>
      </p:pic>
      <p:sp>
        <p:nvSpPr>
          <p:cNvPr id="7" name="Rectangle 13">
            <a:extLst>
              <a:ext uri="{FF2B5EF4-FFF2-40B4-BE49-F238E27FC236}">
                <a16:creationId xmlns:a16="http://schemas.microsoft.com/office/drawing/2014/main" id="{62CDA0BA-C448-455A-AE2F-2F3E84E4A0F4}"/>
              </a:ext>
            </a:extLst>
          </p:cNvPr>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Placeholder 1">
            <a:extLst>
              <a:ext uri="{FF2B5EF4-FFF2-40B4-BE49-F238E27FC236}">
                <a16:creationId xmlns:a16="http://schemas.microsoft.com/office/drawing/2014/main" id="{9FD199F7-C776-45EE-A1ED-E4BC8426D0BE}"/>
              </a:ext>
            </a:extLst>
          </p:cNvPr>
          <p:cNvSpPr txBox="1">
            <a:spLocks noGrp="1"/>
          </p:cNvSpPr>
          <p:nvPr>
            <p:ph type="title"/>
          </p:nvPr>
        </p:nvSpPr>
        <p:spPr>
          <a:xfrm>
            <a:off x="646115" y="452719"/>
            <a:ext cx="9404722" cy="1400531"/>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p>
        </p:txBody>
      </p:sp>
      <p:sp>
        <p:nvSpPr>
          <p:cNvPr id="9" name="Text Placeholder 2">
            <a:extLst>
              <a:ext uri="{FF2B5EF4-FFF2-40B4-BE49-F238E27FC236}">
                <a16:creationId xmlns:a16="http://schemas.microsoft.com/office/drawing/2014/main" id="{B43C0111-CB01-4C74-A555-08A73062C602}"/>
              </a:ext>
            </a:extLst>
          </p:cNvPr>
          <p:cNvSpPr txBox="1">
            <a:spLocks noGrp="1"/>
          </p:cNvSpPr>
          <p:nvPr>
            <p:ph type="body" idx="1"/>
          </p:nvPr>
        </p:nvSpPr>
        <p:spPr>
          <a:xfrm>
            <a:off x="1103315" y="2052919"/>
            <a:ext cx="8946544" cy="419547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CD5918BE-1449-4CC6-BBCA-64588F17328D}"/>
              </a:ext>
            </a:extLst>
          </p:cNvPr>
          <p:cNvSpPr txBox="1">
            <a:spLocks noGrp="1"/>
          </p:cNvSpPr>
          <p:nvPr>
            <p:ph type="dt" sz="half" idx="2"/>
          </p:nvPr>
        </p:nvSpPr>
        <p:spPr>
          <a:xfrm rot="5400013">
            <a:off x="10155646" y="1790697"/>
            <a:ext cx="990596" cy="304796"/>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fld id="{0B9340BC-83E0-4C89-9340-4A30A6A0E920}" type="datetime1">
              <a:rPr lang="en-US"/>
              <a:pPr lvl="0"/>
              <a:t>6/17/2020</a:t>
            </a:fld>
            <a:endParaRPr lang="en-US"/>
          </a:p>
        </p:txBody>
      </p:sp>
      <p:sp>
        <p:nvSpPr>
          <p:cNvPr id="11" name="Footer Placeholder 4">
            <a:extLst>
              <a:ext uri="{FF2B5EF4-FFF2-40B4-BE49-F238E27FC236}">
                <a16:creationId xmlns:a16="http://schemas.microsoft.com/office/drawing/2014/main" id="{FC1BB9B9-67A9-4A39-9D66-BFBCC2F6D697}"/>
              </a:ext>
            </a:extLst>
          </p:cNvPr>
          <p:cNvSpPr txBox="1">
            <a:spLocks noGrp="1"/>
          </p:cNvSpPr>
          <p:nvPr>
            <p:ph type="ftr" sz="quarter" idx="3"/>
          </p:nvPr>
        </p:nvSpPr>
        <p:spPr>
          <a:xfrm rot="5400013">
            <a:off x="8951568" y="3225295"/>
            <a:ext cx="3859792" cy="304796"/>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100" b="0" i="0" u="none" strike="noStrike" kern="1200" cap="none" spc="0" baseline="0">
                <a:solidFill>
                  <a:srgbClr val="FFFFFF"/>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BBED386E-70AC-450A-8013-259BF15FF5F8}"/>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US" sz="2800" b="0" i="0" u="none" strike="noStrike" kern="1200" cap="none" spc="0" baseline="0">
                <a:solidFill>
                  <a:srgbClr val="FFFFFF"/>
                </a:solidFill>
                <a:uFillTx/>
                <a:latin typeface="Century Gothic"/>
              </a:defRPr>
            </a:lvl1pPr>
          </a:lstStyle>
          <a:p>
            <a:pPr lvl="0"/>
            <a:fld id="{CEE647BF-BFE2-4076-9521-0D405B7F0174}"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42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8AD0D6"/>
        </a:buClr>
        <a:buSzPct val="80000"/>
        <a:buFont typeface="Wingdings 3"/>
        <a:buChar char=""/>
        <a:tabLst/>
        <a:defRPr lang="en-US" sz="2000" b="0" i="0" u="none" strike="noStrike" kern="1200" cap="none" spc="0" baseline="0">
          <a:solidFill>
            <a:srgbClr val="FFFFFF"/>
          </a:solidFill>
          <a:uFillTx/>
          <a:latin typeface="Century Gothic"/>
        </a:defRPr>
      </a:lvl1pPr>
      <a:lvl2pPr marL="742950" marR="0" lvl="1" indent="-285750" algn="l" defTabSz="457200" rtl="0" fontAlgn="auto" hangingPunct="1">
        <a:lnSpc>
          <a:spcPct val="100000"/>
        </a:lnSpc>
        <a:spcBef>
          <a:spcPts val="1000"/>
        </a:spcBef>
        <a:spcAft>
          <a:spcPts val="0"/>
        </a:spcAft>
        <a:buClr>
          <a:srgbClr val="8AD0D6"/>
        </a:buClr>
        <a:buSzPct val="80000"/>
        <a:buFont typeface="Wingdings 3"/>
        <a:buChar char=""/>
        <a:tabLst/>
        <a:defRPr lang="en-US" sz="1800" b="0" i="0" u="none" strike="noStrike" kern="1200" cap="none" spc="0" baseline="0">
          <a:solidFill>
            <a:srgbClr val="FFFFFF"/>
          </a:solidFill>
          <a:uFillTx/>
          <a:latin typeface="Century Gothic"/>
        </a:defRPr>
      </a:lvl2pPr>
      <a:lvl3pPr marL="1143000" marR="0" lvl="2"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600" b="0" i="0" u="none" strike="noStrike" kern="1200" cap="none" spc="0" baseline="0">
          <a:solidFill>
            <a:srgbClr val="FFFFFF"/>
          </a:solidFill>
          <a:uFillTx/>
          <a:latin typeface="Century Gothic"/>
        </a:defRPr>
      </a:lvl3pPr>
      <a:lvl4pPr marL="1600200" marR="0" lvl="3"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4pPr>
      <a:lvl5pPr marL="2057400" marR="0" lvl="4" indent="-228600" algn="l" defTabSz="457200" rtl="0" fontAlgn="auto" hangingPunct="1">
        <a:lnSpc>
          <a:spcPct val="100000"/>
        </a:lnSpc>
        <a:spcBef>
          <a:spcPts val="1000"/>
        </a:spcBef>
        <a:spcAft>
          <a:spcPts val="0"/>
        </a:spcAft>
        <a:buClr>
          <a:srgbClr val="8AD0D6"/>
        </a:buClr>
        <a:buSzPct val="80000"/>
        <a:buFont typeface="Wingdings 3"/>
        <a:buChar char=""/>
        <a:tabLst/>
        <a:defRPr lang="en-US" sz="1400" b="0" i="0" u="none" strike="noStrike" kern="1200" cap="none" spc="0" baseline="0">
          <a:solidFill>
            <a:srgbClr val="FFFFF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0431" y="0"/>
            <a:ext cx="627156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3" name="Title 1">
            <a:extLst>
              <a:ext uri="{FF2B5EF4-FFF2-40B4-BE49-F238E27FC236}">
                <a16:creationId xmlns:a16="http://schemas.microsoft.com/office/drawing/2014/main" id="{56CEBCA6-E500-442F-ACC9-A13A3E9D45D6}"/>
              </a:ext>
            </a:extLst>
          </p:cNvPr>
          <p:cNvSpPr txBox="1">
            <a:spLocks noGrp="1"/>
          </p:cNvSpPr>
          <p:nvPr>
            <p:ph type="ctrTitle"/>
          </p:nvPr>
        </p:nvSpPr>
        <p:spPr>
          <a:xfrm>
            <a:off x="799817" y="2770632"/>
            <a:ext cx="4672584" cy="2101070"/>
          </a:xfrm>
        </p:spPr>
        <p:txBody>
          <a:bodyPr anchor="t">
            <a:normAutofit/>
          </a:bodyPr>
          <a:lstStyle/>
          <a:p>
            <a:pPr lvl="0">
              <a:lnSpc>
                <a:spcPct val="90000"/>
              </a:lnSpc>
            </a:pPr>
            <a:r>
              <a:rPr lang="en-US" sz="3600" u="sng" dirty="0">
                <a:solidFill>
                  <a:srgbClr val="000000"/>
                </a:solidFill>
              </a:rPr>
              <a:t>Issues found in the report </a:t>
            </a:r>
            <a:br>
              <a:rPr lang="en-US" sz="3600" dirty="0">
                <a:solidFill>
                  <a:srgbClr val="000000"/>
                </a:solidFill>
              </a:rPr>
            </a:br>
            <a:br>
              <a:rPr lang="en-US" sz="3400" dirty="0">
                <a:solidFill>
                  <a:srgbClr val="000000"/>
                </a:solidFill>
              </a:rPr>
            </a:br>
            <a:endParaRPr lang="en-GB" sz="3400" dirty="0">
              <a:solidFill>
                <a:srgbClr val="000000"/>
              </a:solidFill>
            </a:endParaRPr>
          </a:p>
        </p:txBody>
      </p:sp>
      <p:sp>
        <p:nvSpPr>
          <p:cNvPr id="4" name="Subtitle 2">
            <a:extLst>
              <a:ext uri="{FF2B5EF4-FFF2-40B4-BE49-F238E27FC236}">
                <a16:creationId xmlns:a16="http://schemas.microsoft.com/office/drawing/2014/main" id="{9E6430B8-3F17-49BA-916F-67B90CEA3990}"/>
              </a:ext>
            </a:extLst>
          </p:cNvPr>
          <p:cNvSpPr txBox="1">
            <a:spLocks noGrp="1"/>
          </p:cNvSpPr>
          <p:nvPr>
            <p:ph type="subTitle" idx="1"/>
          </p:nvPr>
        </p:nvSpPr>
        <p:spPr>
          <a:xfrm>
            <a:off x="800121" y="3818756"/>
            <a:ext cx="4672280" cy="838831"/>
          </a:xfrm>
        </p:spPr>
        <p:txBody>
          <a:bodyPr anchor="b">
            <a:normAutofit fontScale="92500"/>
          </a:bodyPr>
          <a:lstStyle/>
          <a:p>
            <a:pPr lvl="0"/>
            <a:r>
              <a:rPr lang="en-GB" sz="1800" dirty="0">
                <a:solidFill>
                  <a:srgbClr val="000000"/>
                </a:solidFill>
              </a:rPr>
              <a:t>PERSONNEL RESOURICNG &amp; DEVELOPMENT</a:t>
            </a:r>
          </a:p>
          <a:p>
            <a:pPr lvl="0"/>
            <a:r>
              <a:rPr lang="en-GB" sz="1800" dirty="0">
                <a:solidFill>
                  <a:srgbClr val="000000"/>
                </a:solidFill>
              </a:rPr>
              <a:t>Ionela Vlad</a:t>
            </a:r>
          </a:p>
        </p:txBody>
      </p:sp>
      <p:sp>
        <p:nvSpPr>
          <p:cNvPr id="14"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5"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3">
            <a:extLst>
              <a:ext uri="{FF2B5EF4-FFF2-40B4-BE49-F238E27FC236}">
                <a16:creationId xmlns:a16="http://schemas.microsoft.com/office/drawing/2014/main" id="{83D73462-9F4D-4F36-9C9C-5F51176BF8A5}"/>
              </a:ext>
            </a:extLst>
          </p:cNvPr>
          <p:cNvPicPr>
            <a:picLocks noChangeAspect="1"/>
          </p:cNvPicPr>
          <p:nvPr/>
        </p:nvPicPr>
        <p:blipFill rotWithShape="1">
          <a:blip r:embed="rId3"/>
          <a:srcRect l="28203" r="14009" b="1"/>
          <a:stretch/>
        </p:blipFill>
        <p:spPr>
          <a:xfrm>
            <a:off x="6893318" y="770037"/>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noFill/>
        </p:spPr>
      </p:pic>
      <p:sp>
        <p:nvSpPr>
          <p:cNvPr id="5" name="Rectangle 8">
            <a:extLst>
              <a:ext uri="{FF2B5EF4-FFF2-40B4-BE49-F238E27FC236}">
                <a16:creationId xmlns:a16="http://schemas.microsoft.com/office/drawing/2014/main" id="{A2B1C706-D0FA-418B-B841-0A4987B12851}"/>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EBEBEB"/>
        </a:solidFill>
        <a:effectLst/>
      </p:bgPr>
    </p:bg>
    <p:spTree>
      <p:nvGrpSpPr>
        <p:cNvPr id="1" name=""/>
        <p:cNvGrpSpPr/>
        <p:nvPr/>
      </p:nvGrpSpPr>
      <p:grpSpPr>
        <a:xfrm>
          <a:off x="0" y="0"/>
          <a:ext cx="0" cy="0"/>
          <a:chOff x="0" y="0"/>
          <a:chExt cx="0" cy="0"/>
        </a:xfrm>
      </p:grpSpPr>
      <p:sp>
        <p:nvSpPr>
          <p:cNvPr id="2" name="Rectangle 36">
            <a:extLst>
              <a:ext uri="{FF2B5EF4-FFF2-40B4-BE49-F238E27FC236}">
                <a16:creationId xmlns:a16="http://schemas.microsoft.com/office/drawing/2014/main" id="{58C59194-607A-4F46-9BF0-4F5749F80553}"/>
              </a:ext>
            </a:extLst>
          </p:cNvPr>
          <p:cNvSpPr>
            <a:spLocks noMove="1" noResize="1"/>
          </p:cNvSpPr>
          <p:nvPr/>
        </p:nvSpPr>
        <p:spPr>
          <a:xfrm>
            <a:off x="0" y="0"/>
            <a:ext cx="12191996" cy="6858000"/>
          </a:xfrm>
          <a:prstGeom prst="rect">
            <a:avLst/>
          </a:prstGeom>
          <a:solidFill>
            <a:srgbClr val="EBEBEB"/>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3" name="Freeform 36">
            <a:extLst>
              <a:ext uri="{FF2B5EF4-FFF2-40B4-BE49-F238E27FC236}">
                <a16:creationId xmlns:a16="http://schemas.microsoft.com/office/drawing/2014/main" id="{97FC42C6-B447-447D-8C26-0FCDC60DD7FF}"/>
              </a:ext>
            </a:extLst>
          </p:cNvPr>
          <p:cNvSpPr>
            <a:spLocks noMove="1" noResize="1"/>
          </p:cNvSpPr>
          <p:nvPr/>
        </p:nvSpPr>
        <p:spPr>
          <a:xfrm flipH="1">
            <a:off x="4644639" y="0"/>
            <a:ext cx="559475" cy="3709638"/>
          </a:xfrm>
          <a:custGeom>
            <a:avLst/>
            <a:gdLst>
              <a:gd name="f0" fmla="val 10800000"/>
              <a:gd name="f1" fmla="val 5400000"/>
              <a:gd name="f2" fmla="val 180"/>
              <a:gd name="f3" fmla="val w"/>
              <a:gd name="f4" fmla="val h"/>
              <a:gd name="f5" fmla="val 0"/>
              <a:gd name="f6" fmla="val 559472"/>
              <a:gd name="f7" fmla="val 3709642"/>
              <a:gd name="f8" fmla="val 473952"/>
              <a:gd name="f9" fmla="val 485840"/>
              <a:gd name="f10" fmla="val 161194"/>
              <a:gd name="f11" fmla="val 552063"/>
              <a:gd name="f12" fmla="val 1147770"/>
              <a:gd name="f13" fmla="val 592441"/>
              <a:gd name="f14" fmla="val 3086737"/>
              <a:gd name="f15" fmla="val 523949"/>
              <a:gd name="f16" fmla="val 3672197"/>
              <a:gd name="f17" fmla="val 500842"/>
              <a:gd name="f18" fmla="val 3684557"/>
              <a:gd name="f19" fmla="val 477855"/>
              <a:gd name="f20" fmla="val 3697282"/>
              <a:gd name="f21" fmla="val 454748"/>
              <a:gd name="f22" fmla="val 448224"/>
              <a:gd name="f23" fmla="val 3510471"/>
              <a:gd name="f24" fmla="val 443564"/>
              <a:gd name="f25" fmla="val 3408563"/>
              <a:gd name="f26" fmla="val 438902"/>
              <a:gd name="f27" fmla="val 3304407"/>
              <a:gd name="f28" fmla="val 433941"/>
              <a:gd name="f29" fmla="val 3198777"/>
              <a:gd name="f30" fmla="val 427584"/>
              <a:gd name="f31" fmla="val 3092510"/>
              <a:gd name="f32" fmla="val 420988"/>
              <a:gd name="f33" fmla="val 2984390"/>
              <a:gd name="f34" fmla="val 414330"/>
              <a:gd name="f35" fmla="val 2874401"/>
              <a:gd name="f36" fmla="val 406840"/>
              <a:gd name="f37" fmla="val 2762980"/>
              <a:gd name="f38" fmla="val 397745"/>
              <a:gd name="f39" fmla="val 2650566"/>
              <a:gd name="f40" fmla="val 389154"/>
              <a:gd name="f41" fmla="val 2536612"/>
              <a:gd name="f42" fmla="val 379225"/>
              <a:gd name="f43" fmla="val 2421642"/>
              <a:gd name="f44" fmla="val 368316"/>
              <a:gd name="f45" fmla="val 2305627"/>
              <a:gd name="f46" fmla="val 357466"/>
              <a:gd name="f47" fmla="val 2189233"/>
              <a:gd name="f48" fmla="val 344982"/>
              <a:gd name="f49" fmla="val 2071473"/>
              <a:gd name="f50" fmla="val 332466"/>
              <a:gd name="f51" fmla="val 1952216"/>
              <a:gd name="f52" fmla="val 319121"/>
              <a:gd name="f53" fmla="val 1833776"/>
              <a:gd name="f54" fmla="val 304408"/>
              <a:gd name="f55" fmla="val 1713948"/>
              <a:gd name="f56" fmla="val 288685"/>
              <a:gd name="f57" fmla="val 1592703"/>
              <a:gd name="f58" fmla="val 273050"/>
              <a:gd name="f59" fmla="val 1471451"/>
              <a:gd name="f60" fmla="val 255813"/>
              <a:gd name="f61" fmla="val 1350328"/>
              <a:gd name="f62" fmla="val 237060"/>
              <a:gd name="f63" fmla="val 1227080"/>
              <a:gd name="f64" fmla="val 218488"/>
              <a:gd name="f65" fmla="val 1106065"/>
              <a:gd name="f66" fmla="val 198221"/>
              <a:gd name="f67" fmla="val 982940"/>
              <a:gd name="f68" fmla="val 177152"/>
              <a:gd name="f69" fmla="val 858755"/>
              <a:gd name="f70" fmla="val 155551"/>
              <a:gd name="f71" fmla="val 736861"/>
              <a:gd name="f72" fmla="val 131782"/>
              <a:gd name="f73" fmla="val 613645"/>
              <a:gd name="f74" fmla="val 107123"/>
              <a:gd name="f75" fmla="val 490500"/>
              <a:gd name="f76" fmla="val 82552"/>
              <a:gd name="f77" fmla="val 367348"/>
              <a:gd name="f78" fmla="val 55608"/>
              <a:gd name="f79" fmla="val 244762"/>
              <a:gd name="f80" fmla="val 28130"/>
              <a:gd name="f81" fmla="val 122220"/>
              <a:gd name="f82" fmla="+- 0 0 -90"/>
              <a:gd name="f83" fmla="*/ f3 1 559472"/>
              <a:gd name="f84" fmla="*/ f4 1 3709642"/>
              <a:gd name="f85" fmla="+- f7 0 f5"/>
              <a:gd name="f86" fmla="+- f6 0 f5"/>
              <a:gd name="f87" fmla="*/ f82 f0 1"/>
              <a:gd name="f88" fmla="*/ f86 1 559472"/>
              <a:gd name="f89" fmla="*/ f85 1 3709642"/>
              <a:gd name="f90" fmla="*/ 0 f86 1"/>
              <a:gd name="f91" fmla="*/ 0 f85 1"/>
              <a:gd name="f92" fmla="*/ 473952 f86 1"/>
              <a:gd name="f93" fmla="*/ 485840 f86 1"/>
              <a:gd name="f94" fmla="*/ 161194 f85 1"/>
              <a:gd name="f95" fmla="*/ 523949 f86 1"/>
              <a:gd name="f96" fmla="*/ 3672197 f85 1"/>
              <a:gd name="f97" fmla="*/ 454748 f86 1"/>
              <a:gd name="f98" fmla="*/ 3709642 f85 1"/>
              <a:gd name="f99" fmla="*/ 448224 f86 1"/>
              <a:gd name="f100" fmla="*/ 3510471 f85 1"/>
              <a:gd name="f101" fmla="*/ 443564 f86 1"/>
              <a:gd name="f102" fmla="*/ 3408563 f85 1"/>
              <a:gd name="f103" fmla="*/ 438902 f86 1"/>
              <a:gd name="f104" fmla="*/ 3304407 f85 1"/>
              <a:gd name="f105" fmla="*/ 433941 f86 1"/>
              <a:gd name="f106" fmla="*/ 3198777 f85 1"/>
              <a:gd name="f107" fmla="*/ 427584 f86 1"/>
              <a:gd name="f108" fmla="*/ 3092510 f85 1"/>
              <a:gd name="f109" fmla="*/ 420988 f86 1"/>
              <a:gd name="f110" fmla="*/ 2984390 f85 1"/>
              <a:gd name="f111" fmla="*/ 414330 f86 1"/>
              <a:gd name="f112" fmla="*/ 2874401 f85 1"/>
              <a:gd name="f113" fmla="*/ 406840 f86 1"/>
              <a:gd name="f114" fmla="*/ 2762980 f85 1"/>
              <a:gd name="f115" fmla="*/ 397745 f86 1"/>
              <a:gd name="f116" fmla="*/ 2650566 f85 1"/>
              <a:gd name="f117" fmla="*/ 389154 f86 1"/>
              <a:gd name="f118" fmla="*/ 2536612 f85 1"/>
              <a:gd name="f119" fmla="*/ 379225 f86 1"/>
              <a:gd name="f120" fmla="*/ 2421642 f85 1"/>
              <a:gd name="f121" fmla="*/ 368316 f86 1"/>
              <a:gd name="f122" fmla="*/ 2305627 f85 1"/>
              <a:gd name="f123" fmla="*/ 357466 f86 1"/>
              <a:gd name="f124" fmla="*/ 2189233 f85 1"/>
              <a:gd name="f125" fmla="*/ 344982 f86 1"/>
              <a:gd name="f126" fmla="*/ 2071473 f85 1"/>
              <a:gd name="f127" fmla="*/ 332466 f86 1"/>
              <a:gd name="f128" fmla="*/ 1952216 f85 1"/>
              <a:gd name="f129" fmla="*/ 319121 f86 1"/>
              <a:gd name="f130" fmla="*/ 1833776 f85 1"/>
              <a:gd name="f131" fmla="*/ 304408 f86 1"/>
              <a:gd name="f132" fmla="*/ 1713948 f85 1"/>
              <a:gd name="f133" fmla="*/ 288685 f86 1"/>
              <a:gd name="f134" fmla="*/ 1592703 f85 1"/>
              <a:gd name="f135" fmla="*/ 273050 f86 1"/>
              <a:gd name="f136" fmla="*/ 1471451 f85 1"/>
              <a:gd name="f137" fmla="*/ 255813 f86 1"/>
              <a:gd name="f138" fmla="*/ 1350328 f85 1"/>
              <a:gd name="f139" fmla="*/ 237060 f86 1"/>
              <a:gd name="f140" fmla="*/ 1227080 f85 1"/>
              <a:gd name="f141" fmla="*/ 218488 f86 1"/>
              <a:gd name="f142" fmla="*/ 1106065 f85 1"/>
              <a:gd name="f143" fmla="*/ 198221 f86 1"/>
              <a:gd name="f144" fmla="*/ 982940 f85 1"/>
              <a:gd name="f145" fmla="*/ 177152 f86 1"/>
              <a:gd name="f146" fmla="*/ 858755 f85 1"/>
              <a:gd name="f147" fmla="*/ 155551 f86 1"/>
              <a:gd name="f148" fmla="*/ 736861 f85 1"/>
              <a:gd name="f149" fmla="*/ 131782 f86 1"/>
              <a:gd name="f150" fmla="*/ 613645 f85 1"/>
              <a:gd name="f151" fmla="*/ 107123 f86 1"/>
              <a:gd name="f152" fmla="*/ 490500 f85 1"/>
              <a:gd name="f153" fmla="*/ 82552 f86 1"/>
              <a:gd name="f154" fmla="*/ 367348 f85 1"/>
              <a:gd name="f155" fmla="*/ 55608 f86 1"/>
              <a:gd name="f156" fmla="*/ 244762 f85 1"/>
              <a:gd name="f157" fmla="*/ 28130 f86 1"/>
              <a:gd name="f158" fmla="*/ 122220 f85 1"/>
              <a:gd name="f159" fmla="*/ f87 1 f2"/>
              <a:gd name="f160" fmla="*/ f90 1 559472"/>
              <a:gd name="f161" fmla="*/ f91 1 3709642"/>
              <a:gd name="f162" fmla="*/ f92 1 559472"/>
              <a:gd name="f163" fmla="*/ f93 1 559472"/>
              <a:gd name="f164" fmla="*/ f94 1 3709642"/>
              <a:gd name="f165" fmla="*/ f95 1 559472"/>
              <a:gd name="f166" fmla="*/ f96 1 3709642"/>
              <a:gd name="f167" fmla="*/ f97 1 559472"/>
              <a:gd name="f168" fmla="*/ f98 1 3709642"/>
              <a:gd name="f169" fmla="*/ f99 1 559472"/>
              <a:gd name="f170" fmla="*/ f100 1 3709642"/>
              <a:gd name="f171" fmla="*/ f101 1 559472"/>
              <a:gd name="f172" fmla="*/ f102 1 3709642"/>
              <a:gd name="f173" fmla="*/ f103 1 559472"/>
              <a:gd name="f174" fmla="*/ f104 1 3709642"/>
              <a:gd name="f175" fmla="*/ f105 1 559472"/>
              <a:gd name="f176" fmla="*/ f106 1 3709642"/>
              <a:gd name="f177" fmla="*/ f107 1 559472"/>
              <a:gd name="f178" fmla="*/ f108 1 3709642"/>
              <a:gd name="f179" fmla="*/ f109 1 559472"/>
              <a:gd name="f180" fmla="*/ f110 1 3709642"/>
              <a:gd name="f181" fmla="*/ f111 1 559472"/>
              <a:gd name="f182" fmla="*/ f112 1 3709642"/>
              <a:gd name="f183" fmla="*/ f113 1 559472"/>
              <a:gd name="f184" fmla="*/ f114 1 3709642"/>
              <a:gd name="f185" fmla="*/ f115 1 559472"/>
              <a:gd name="f186" fmla="*/ f116 1 3709642"/>
              <a:gd name="f187" fmla="*/ f117 1 559472"/>
              <a:gd name="f188" fmla="*/ f118 1 3709642"/>
              <a:gd name="f189" fmla="*/ f119 1 559472"/>
              <a:gd name="f190" fmla="*/ f120 1 3709642"/>
              <a:gd name="f191" fmla="*/ f121 1 559472"/>
              <a:gd name="f192" fmla="*/ f122 1 3709642"/>
              <a:gd name="f193" fmla="*/ f123 1 559472"/>
              <a:gd name="f194" fmla="*/ f124 1 3709642"/>
              <a:gd name="f195" fmla="*/ f125 1 559472"/>
              <a:gd name="f196" fmla="*/ f126 1 3709642"/>
              <a:gd name="f197" fmla="*/ f127 1 559472"/>
              <a:gd name="f198" fmla="*/ f128 1 3709642"/>
              <a:gd name="f199" fmla="*/ f129 1 559472"/>
              <a:gd name="f200" fmla="*/ f130 1 3709642"/>
              <a:gd name="f201" fmla="*/ f131 1 559472"/>
              <a:gd name="f202" fmla="*/ f132 1 3709642"/>
              <a:gd name="f203" fmla="*/ f133 1 559472"/>
              <a:gd name="f204" fmla="*/ f134 1 3709642"/>
              <a:gd name="f205" fmla="*/ f135 1 559472"/>
              <a:gd name="f206" fmla="*/ f136 1 3709642"/>
              <a:gd name="f207" fmla="*/ f137 1 559472"/>
              <a:gd name="f208" fmla="*/ f138 1 3709642"/>
              <a:gd name="f209" fmla="*/ f139 1 559472"/>
              <a:gd name="f210" fmla="*/ f140 1 3709642"/>
              <a:gd name="f211" fmla="*/ f141 1 559472"/>
              <a:gd name="f212" fmla="*/ f142 1 3709642"/>
              <a:gd name="f213" fmla="*/ f143 1 559472"/>
              <a:gd name="f214" fmla="*/ f144 1 3709642"/>
              <a:gd name="f215" fmla="*/ f145 1 559472"/>
              <a:gd name="f216" fmla="*/ f146 1 3709642"/>
              <a:gd name="f217" fmla="*/ f147 1 559472"/>
              <a:gd name="f218" fmla="*/ f148 1 3709642"/>
              <a:gd name="f219" fmla="*/ f149 1 559472"/>
              <a:gd name="f220" fmla="*/ f150 1 3709642"/>
              <a:gd name="f221" fmla="*/ f151 1 559472"/>
              <a:gd name="f222" fmla="*/ f152 1 3709642"/>
              <a:gd name="f223" fmla="*/ f153 1 559472"/>
              <a:gd name="f224" fmla="*/ f154 1 3709642"/>
              <a:gd name="f225" fmla="*/ f155 1 559472"/>
              <a:gd name="f226" fmla="*/ f156 1 3709642"/>
              <a:gd name="f227" fmla="*/ f157 1 559472"/>
              <a:gd name="f228" fmla="*/ f158 1 3709642"/>
              <a:gd name="f229" fmla="*/ f5 1 f88"/>
              <a:gd name="f230" fmla="*/ f6 1 f88"/>
              <a:gd name="f231" fmla="*/ f5 1 f89"/>
              <a:gd name="f232" fmla="*/ f7 1 f89"/>
              <a:gd name="f233" fmla="+- f159 0 f1"/>
              <a:gd name="f234" fmla="*/ f160 1 f88"/>
              <a:gd name="f235" fmla="*/ f161 1 f89"/>
              <a:gd name="f236" fmla="*/ f162 1 f88"/>
              <a:gd name="f237" fmla="*/ f163 1 f88"/>
              <a:gd name="f238" fmla="*/ f164 1 f89"/>
              <a:gd name="f239" fmla="*/ f165 1 f88"/>
              <a:gd name="f240" fmla="*/ f166 1 f89"/>
              <a:gd name="f241" fmla="*/ f167 1 f88"/>
              <a:gd name="f242" fmla="*/ f168 1 f89"/>
              <a:gd name="f243" fmla="*/ f169 1 f88"/>
              <a:gd name="f244" fmla="*/ f170 1 f89"/>
              <a:gd name="f245" fmla="*/ f171 1 f88"/>
              <a:gd name="f246" fmla="*/ f172 1 f89"/>
              <a:gd name="f247" fmla="*/ f173 1 f88"/>
              <a:gd name="f248" fmla="*/ f174 1 f89"/>
              <a:gd name="f249" fmla="*/ f175 1 f88"/>
              <a:gd name="f250" fmla="*/ f176 1 f89"/>
              <a:gd name="f251" fmla="*/ f177 1 f88"/>
              <a:gd name="f252" fmla="*/ f178 1 f89"/>
              <a:gd name="f253" fmla="*/ f179 1 f88"/>
              <a:gd name="f254" fmla="*/ f180 1 f89"/>
              <a:gd name="f255" fmla="*/ f181 1 f88"/>
              <a:gd name="f256" fmla="*/ f182 1 f89"/>
              <a:gd name="f257" fmla="*/ f183 1 f88"/>
              <a:gd name="f258" fmla="*/ f184 1 f89"/>
              <a:gd name="f259" fmla="*/ f185 1 f88"/>
              <a:gd name="f260" fmla="*/ f186 1 f89"/>
              <a:gd name="f261" fmla="*/ f187 1 f88"/>
              <a:gd name="f262" fmla="*/ f188 1 f89"/>
              <a:gd name="f263" fmla="*/ f189 1 f88"/>
              <a:gd name="f264" fmla="*/ f190 1 f89"/>
              <a:gd name="f265" fmla="*/ f191 1 f88"/>
              <a:gd name="f266" fmla="*/ f192 1 f89"/>
              <a:gd name="f267" fmla="*/ f193 1 f88"/>
              <a:gd name="f268" fmla="*/ f194 1 f89"/>
              <a:gd name="f269" fmla="*/ f195 1 f88"/>
              <a:gd name="f270" fmla="*/ f196 1 f89"/>
              <a:gd name="f271" fmla="*/ f197 1 f88"/>
              <a:gd name="f272" fmla="*/ f198 1 f89"/>
              <a:gd name="f273" fmla="*/ f199 1 f88"/>
              <a:gd name="f274" fmla="*/ f200 1 f89"/>
              <a:gd name="f275" fmla="*/ f201 1 f88"/>
              <a:gd name="f276" fmla="*/ f202 1 f89"/>
              <a:gd name="f277" fmla="*/ f203 1 f88"/>
              <a:gd name="f278" fmla="*/ f204 1 f89"/>
              <a:gd name="f279" fmla="*/ f205 1 f88"/>
              <a:gd name="f280" fmla="*/ f206 1 f89"/>
              <a:gd name="f281" fmla="*/ f207 1 f88"/>
              <a:gd name="f282" fmla="*/ f208 1 f89"/>
              <a:gd name="f283" fmla="*/ f209 1 f88"/>
              <a:gd name="f284" fmla="*/ f210 1 f89"/>
              <a:gd name="f285" fmla="*/ f211 1 f88"/>
              <a:gd name="f286" fmla="*/ f212 1 f89"/>
              <a:gd name="f287" fmla="*/ f213 1 f88"/>
              <a:gd name="f288" fmla="*/ f214 1 f89"/>
              <a:gd name="f289" fmla="*/ f215 1 f88"/>
              <a:gd name="f290" fmla="*/ f216 1 f89"/>
              <a:gd name="f291" fmla="*/ f217 1 f88"/>
              <a:gd name="f292" fmla="*/ f218 1 f89"/>
              <a:gd name="f293" fmla="*/ f219 1 f88"/>
              <a:gd name="f294" fmla="*/ f220 1 f89"/>
              <a:gd name="f295" fmla="*/ f221 1 f88"/>
              <a:gd name="f296" fmla="*/ f222 1 f89"/>
              <a:gd name="f297" fmla="*/ f223 1 f88"/>
              <a:gd name="f298" fmla="*/ f224 1 f89"/>
              <a:gd name="f299" fmla="*/ f225 1 f88"/>
              <a:gd name="f300" fmla="*/ f226 1 f89"/>
              <a:gd name="f301" fmla="*/ f227 1 f88"/>
              <a:gd name="f302" fmla="*/ f228 1 f89"/>
              <a:gd name="f303" fmla="*/ f229 f83 1"/>
              <a:gd name="f304" fmla="*/ f230 f83 1"/>
              <a:gd name="f305" fmla="*/ f232 f84 1"/>
              <a:gd name="f306" fmla="*/ f231 f84 1"/>
              <a:gd name="f307" fmla="*/ f234 f83 1"/>
              <a:gd name="f308" fmla="*/ f235 f84 1"/>
              <a:gd name="f309" fmla="*/ f236 f83 1"/>
              <a:gd name="f310" fmla="*/ f237 f83 1"/>
              <a:gd name="f311" fmla="*/ f238 f84 1"/>
              <a:gd name="f312" fmla="*/ f239 f83 1"/>
              <a:gd name="f313" fmla="*/ f240 f84 1"/>
              <a:gd name="f314" fmla="*/ f241 f83 1"/>
              <a:gd name="f315" fmla="*/ f242 f84 1"/>
              <a:gd name="f316" fmla="*/ f243 f83 1"/>
              <a:gd name="f317" fmla="*/ f244 f84 1"/>
              <a:gd name="f318" fmla="*/ f245 f83 1"/>
              <a:gd name="f319" fmla="*/ f246 f84 1"/>
              <a:gd name="f320" fmla="*/ f247 f83 1"/>
              <a:gd name="f321" fmla="*/ f248 f84 1"/>
              <a:gd name="f322" fmla="*/ f249 f83 1"/>
              <a:gd name="f323" fmla="*/ f250 f84 1"/>
              <a:gd name="f324" fmla="*/ f251 f83 1"/>
              <a:gd name="f325" fmla="*/ f252 f84 1"/>
              <a:gd name="f326" fmla="*/ f253 f83 1"/>
              <a:gd name="f327" fmla="*/ f254 f84 1"/>
              <a:gd name="f328" fmla="*/ f255 f83 1"/>
              <a:gd name="f329" fmla="*/ f256 f84 1"/>
              <a:gd name="f330" fmla="*/ f257 f83 1"/>
              <a:gd name="f331" fmla="*/ f258 f84 1"/>
              <a:gd name="f332" fmla="*/ f259 f83 1"/>
              <a:gd name="f333" fmla="*/ f260 f84 1"/>
              <a:gd name="f334" fmla="*/ f261 f83 1"/>
              <a:gd name="f335" fmla="*/ f262 f84 1"/>
              <a:gd name="f336" fmla="*/ f263 f83 1"/>
              <a:gd name="f337" fmla="*/ f264 f84 1"/>
              <a:gd name="f338" fmla="*/ f265 f83 1"/>
              <a:gd name="f339" fmla="*/ f266 f84 1"/>
              <a:gd name="f340" fmla="*/ f267 f83 1"/>
              <a:gd name="f341" fmla="*/ f268 f84 1"/>
              <a:gd name="f342" fmla="*/ f269 f83 1"/>
              <a:gd name="f343" fmla="*/ f270 f84 1"/>
              <a:gd name="f344" fmla="*/ f271 f83 1"/>
              <a:gd name="f345" fmla="*/ f272 f84 1"/>
              <a:gd name="f346" fmla="*/ f273 f83 1"/>
              <a:gd name="f347" fmla="*/ f274 f84 1"/>
              <a:gd name="f348" fmla="*/ f275 f83 1"/>
              <a:gd name="f349" fmla="*/ f276 f84 1"/>
              <a:gd name="f350" fmla="*/ f277 f83 1"/>
              <a:gd name="f351" fmla="*/ f278 f84 1"/>
              <a:gd name="f352" fmla="*/ f279 f83 1"/>
              <a:gd name="f353" fmla="*/ f280 f84 1"/>
              <a:gd name="f354" fmla="*/ f281 f83 1"/>
              <a:gd name="f355" fmla="*/ f282 f84 1"/>
              <a:gd name="f356" fmla="*/ f283 f83 1"/>
              <a:gd name="f357" fmla="*/ f284 f84 1"/>
              <a:gd name="f358" fmla="*/ f285 f83 1"/>
              <a:gd name="f359" fmla="*/ f286 f84 1"/>
              <a:gd name="f360" fmla="*/ f287 f83 1"/>
              <a:gd name="f361" fmla="*/ f288 f84 1"/>
              <a:gd name="f362" fmla="*/ f289 f83 1"/>
              <a:gd name="f363" fmla="*/ f290 f84 1"/>
              <a:gd name="f364" fmla="*/ f291 f83 1"/>
              <a:gd name="f365" fmla="*/ f292 f84 1"/>
              <a:gd name="f366" fmla="*/ f293 f83 1"/>
              <a:gd name="f367" fmla="*/ f294 f84 1"/>
              <a:gd name="f368" fmla="*/ f295 f83 1"/>
              <a:gd name="f369" fmla="*/ f296 f84 1"/>
              <a:gd name="f370" fmla="*/ f297 f83 1"/>
              <a:gd name="f371" fmla="*/ f298 f84 1"/>
              <a:gd name="f372" fmla="*/ f299 f83 1"/>
              <a:gd name="f373" fmla="*/ f300 f84 1"/>
              <a:gd name="f374" fmla="*/ f301 f83 1"/>
              <a:gd name="f375" fmla="*/ f302 f84 1"/>
            </a:gdLst>
            <a:ahLst/>
            <a:cxnLst>
              <a:cxn ang="3cd4">
                <a:pos x="hc" y="t"/>
              </a:cxn>
              <a:cxn ang="0">
                <a:pos x="r" y="vc"/>
              </a:cxn>
              <a:cxn ang="cd4">
                <a:pos x="hc" y="b"/>
              </a:cxn>
              <a:cxn ang="cd2">
                <a:pos x="l" y="vc"/>
              </a:cxn>
              <a:cxn ang="f233">
                <a:pos x="f307" y="f308"/>
              </a:cxn>
              <a:cxn ang="f233">
                <a:pos x="f309" y="f308"/>
              </a:cxn>
              <a:cxn ang="f233">
                <a:pos x="f310" y="f311"/>
              </a:cxn>
              <a:cxn ang="f233">
                <a:pos x="f312" y="f313"/>
              </a:cxn>
              <a:cxn ang="f233">
                <a:pos x="f314" y="f315"/>
              </a:cxn>
              <a:cxn ang="f233">
                <a:pos x="f316" y="f317"/>
              </a:cxn>
              <a:cxn ang="f233">
                <a:pos x="f318" y="f319"/>
              </a:cxn>
              <a:cxn ang="f233">
                <a:pos x="f320" y="f321"/>
              </a:cxn>
              <a:cxn ang="f233">
                <a:pos x="f322" y="f323"/>
              </a:cxn>
              <a:cxn ang="f233">
                <a:pos x="f324" y="f325"/>
              </a:cxn>
              <a:cxn ang="f233">
                <a:pos x="f326" y="f327"/>
              </a:cxn>
              <a:cxn ang="f233">
                <a:pos x="f328" y="f329"/>
              </a:cxn>
              <a:cxn ang="f233">
                <a:pos x="f330" y="f331"/>
              </a:cxn>
              <a:cxn ang="f233">
                <a:pos x="f332" y="f333"/>
              </a:cxn>
              <a:cxn ang="f233">
                <a:pos x="f334" y="f335"/>
              </a:cxn>
              <a:cxn ang="f233">
                <a:pos x="f336" y="f337"/>
              </a:cxn>
              <a:cxn ang="f233">
                <a:pos x="f338" y="f339"/>
              </a:cxn>
              <a:cxn ang="f233">
                <a:pos x="f340" y="f341"/>
              </a:cxn>
              <a:cxn ang="f233">
                <a:pos x="f342" y="f343"/>
              </a:cxn>
              <a:cxn ang="f233">
                <a:pos x="f344" y="f345"/>
              </a:cxn>
              <a:cxn ang="f233">
                <a:pos x="f346" y="f347"/>
              </a:cxn>
              <a:cxn ang="f233">
                <a:pos x="f348" y="f349"/>
              </a:cxn>
              <a:cxn ang="f233">
                <a:pos x="f350" y="f351"/>
              </a:cxn>
              <a:cxn ang="f233">
                <a:pos x="f352" y="f353"/>
              </a:cxn>
              <a:cxn ang="f233">
                <a:pos x="f354" y="f355"/>
              </a:cxn>
              <a:cxn ang="f233">
                <a:pos x="f356" y="f357"/>
              </a:cxn>
              <a:cxn ang="f233">
                <a:pos x="f358" y="f359"/>
              </a:cxn>
              <a:cxn ang="f233">
                <a:pos x="f360" y="f361"/>
              </a:cxn>
              <a:cxn ang="f233">
                <a:pos x="f362" y="f363"/>
              </a:cxn>
              <a:cxn ang="f233">
                <a:pos x="f364" y="f365"/>
              </a:cxn>
              <a:cxn ang="f233">
                <a:pos x="f366" y="f367"/>
              </a:cxn>
              <a:cxn ang="f233">
                <a:pos x="f368" y="f369"/>
              </a:cxn>
              <a:cxn ang="f233">
                <a:pos x="f370" y="f371"/>
              </a:cxn>
              <a:cxn ang="f233">
                <a:pos x="f372" y="f373"/>
              </a:cxn>
              <a:cxn ang="f233">
                <a:pos x="f374" y="f375"/>
              </a:cxn>
              <a:cxn ang="f233">
                <a:pos x="f307" y="f308"/>
              </a:cxn>
            </a:cxnLst>
            <a:rect l="f303" t="f306" r="f304" b="f305"/>
            <a:pathLst>
              <a:path w="559472" h="3709642">
                <a:moveTo>
                  <a:pt x="f5" y="f5"/>
                </a:moveTo>
                <a:lnTo>
                  <a:pt x="f8" y="f5"/>
                </a:lnTo>
                <a:lnTo>
                  <a:pt x="f9" y="f10"/>
                </a:lnTo>
                <a:cubicBezTo>
                  <a:pt x="f11" y="f12"/>
                  <a:pt x="f13" y="f14"/>
                  <a:pt x="f15" y="f16"/>
                </a:cubicBezTo>
                <a:cubicBezTo>
                  <a:pt x="f17" y="f18"/>
                  <a:pt x="f19" y="f20"/>
                  <a:pt x="f21" y="f7"/>
                </a:cubicBez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5" y="f5"/>
                </a:lnTo>
                <a:close/>
              </a:path>
            </a:pathLst>
          </a:custGeom>
          <a:solidFill>
            <a:srgbClr val="000000">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entury Gothic"/>
            </a:endParaRPr>
          </a:p>
        </p:txBody>
      </p:sp>
      <p:sp>
        <p:nvSpPr>
          <p:cNvPr id="4" name="Freeform: Shape 40">
            <a:extLst>
              <a:ext uri="{FF2B5EF4-FFF2-40B4-BE49-F238E27FC236}">
                <a16:creationId xmlns:a16="http://schemas.microsoft.com/office/drawing/2014/main" id="{42E82699-5657-4EE4-8778-A061DBA40DAD}"/>
              </a:ext>
            </a:extLst>
          </p:cNvPr>
          <p:cNvSpPr>
            <a:spLocks noMove="1" noResize="1"/>
          </p:cNvSpPr>
          <p:nvPr/>
        </p:nvSpPr>
        <p:spPr>
          <a:xfrm>
            <a:off x="0" y="0"/>
            <a:ext cx="4990914" cy="6858000"/>
          </a:xfrm>
          <a:custGeom>
            <a:avLst/>
            <a:gdLst>
              <a:gd name="f0" fmla="val 10800000"/>
              <a:gd name="f1" fmla="val 5400000"/>
              <a:gd name="f2" fmla="val 180"/>
              <a:gd name="f3" fmla="val w"/>
              <a:gd name="f4" fmla="val h"/>
              <a:gd name="f5" fmla="val 0"/>
              <a:gd name="f6" fmla="val 4990911"/>
              <a:gd name="f7" fmla="val 6858001"/>
              <a:gd name="f8" fmla="val 3646196"/>
              <a:gd name="f9" fmla="val 4989734"/>
              <a:gd name="f10" fmla="val 4964689"/>
              <a:gd name="f11" fmla="val 155677"/>
              <a:gd name="f12" fmla="val 4940820"/>
              <a:gd name="f13" fmla="val 310668"/>
              <a:gd name="f14" fmla="val 4917456"/>
              <a:gd name="f15" fmla="val 466344"/>
              <a:gd name="f16" fmla="val 4897453"/>
              <a:gd name="f17" fmla="val 622707"/>
              <a:gd name="f18" fmla="val 4877282"/>
              <a:gd name="f19" fmla="val 778383"/>
              <a:gd name="f20" fmla="val 4858456"/>
              <a:gd name="f21" fmla="val 934746"/>
              <a:gd name="f22" fmla="val 4842320"/>
              <a:gd name="f23" fmla="val 1089051"/>
              <a:gd name="f24" fmla="val 4827024"/>
              <a:gd name="f25" fmla="val 1245413"/>
              <a:gd name="f26" fmla="val 4813072"/>
              <a:gd name="f27" fmla="val 1401090"/>
              <a:gd name="f28" fmla="val 4800970"/>
              <a:gd name="f29" fmla="val 1554023"/>
              <a:gd name="f30" fmla="val 4788867"/>
              <a:gd name="f31" fmla="val 1709014"/>
              <a:gd name="f32" fmla="val 4778782"/>
              <a:gd name="f33" fmla="val 1861947"/>
              <a:gd name="f34" fmla="val 4770882"/>
              <a:gd name="f35" fmla="val 2014881"/>
              <a:gd name="f36" fmla="val 4762645"/>
              <a:gd name="f37" fmla="val 2167128"/>
              <a:gd name="f38" fmla="val 4755754"/>
              <a:gd name="f39" fmla="val 2318004"/>
              <a:gd name="f40" fmla="val 4750879"/>
              <a:gd name="f41" fmla="val 2467509"/>
              <a:gd name="f42" fmla="val 4746677"/>
              <a:gd name="f43" fmla="val 2617013"/>
              <a:gd name="f44" fmla="val 4742643"/>
              <a:gd name="f45" fmla="val 2765146"/>
              <a:gd name="f46" fmla="val 4740794"/>
              <a:gd name="f47" fmla="val 2911221"/>
              <a:gd name="f48" fmla="val 4738777"/>
              <a:gd name="f49" fmla="val 3057297"/>
              <a:gd name="f50" fmla="val 4737768"/>
              <a:gd name="f51" fmla="val 3201315"/>
              <a:gd name="f52" fmla="val 3343961"/>
              <a:gd name="f53" fmla="val 3485236"/>
              <a:gd name="f54" fmla="val 3625139"/>
              <a:gd name="f55" fmla="val 4743819"/>
              <a:gd name="f56" fmla="val 3762299"/>
              <a:gd name="f57" fmla="val 3898087"/>
              <a:gd name="f58" fmla="val 4749871"/>
              <a:gd name="f59" fmla="val 4031133"/>
              <a:gd name="f60" fmla="val 4754745"/>
              <a:gd name="f61" fmla="val 4163492"/>
              <a:gd name="f62" fmla="val 4759956"/>
              <a:gd name="f63" fmla="val 4293793"/>
              <a:gd name="f64" fmla="val 4764662"/>
              <a:gd name="f65" fmla="val 4421352"/>
              <a:gd name="f66" fmla="val 4777942"/>
              <a:gd name="f67" fmla="val 4670298"/>
              <a:gd name="f68" fmla="val 4792061"/>
              <a:gd name="f69" fmla="val 4908956"/>
              <a:gd name="f70" fmla="val 4806853"/>
              <a:gd name="f71" fmla="val 5138013"/>
              <a:gd name="f72" fmla="val 4823158"/>
              <a:gd name="f73" fmla="val 5354726"/>
              <a:gd name="f74" fmla="val 4840135"/>
              <a:gd name="f75" fmla="val 5561838"/>
              <a:gd name="f76" fmla="val 5753862"/>
              <a:gd name="f77" fmla="val 4876442"/>
              <a:gd name="f78" fmla="val 5934227"/>
              <a:gd name="f79" fmla="val 4894427"/>
              <a:gd name="f80" fmla="val 6100191"/>
              <a:gd name="f81" fmla="val 4911404"/>
              <a:gd name="f82" fmla="val 6252438"/>
              <a:gd name="f83" fmla="val 4927541"/>
              <a:gd name="f84" fmla="val 6387541"/>
              <a:gd name="f85" fmla="val 4942837"/>
              <a:gd name="f86" fmla="val 6509613"/>
              <a:gd name="f87" fmla="val 4955612"/>
              <a:gd name="f88" fmla="val 6612483"/>
              <a:gd name="f89" fmla="val 4967714"/>
              <a:gd name="f90" fmla="val 6698894"/>
              <a:gd name="f91" fmla="val 4985028"/>
              <a:gd name="f92" fmla="val 6817538"/>
              <a:gd name="f93" fmla="val 6858000"/>
              <a:gd name="f94" fmla="val 4085557"/>
              <a:gd name="f95" fmla="val 1"/>
              <a:gd name="f96" fmla="+- 0 0 -90"/>
              <a:gd name="f97" fmla="*/ f3 1 4990911"/>
              <a:gd name="f98" fmla="*/ f4 1 6858001"/>
              <a:gd name="f99" fmla="+- f7 0 f5"/>
              <a:gd name="f100" fmla="+- f6 0 f5"/>
              <a:gd name="f101" fmla="*/ f96 f0 1"/>
              <a:gd name="f102" fmla="*/ f100 1 4990911"/>
              <a:gd name="f103" fmla="*/ f99 1 6858001"/>
              <a:gd name="f104" fmla="*/ 3646196 f100 1"/>
              <a:gd name="f105" fmla="*/ 0 f99 1"/>
              <a:gd name="f106" fmla="*/ 4989734 f100 1"/>
              <a:gd name="f107" fmla="*/ 4964689 f100 1"/>
              <a:gd name="f108" fmla="*/ 155677 f99 1"/>
              <a:gd name="f109" fmla="*/ 4940820 f100 1"/>
              <a:gd name="f110" fmla="*/ 310668 f99 1"/>
              <a:gd name="f111" fmla="*/ 4917456 f100 1"/>
              <a:gd name="f112" fmla="*/ 466344 f99 1"/>
              <a:gd name="f113" fmla="*/ 4897453 f100 1"/>
              <a:gd name="f114" fmla="*/ 622707 f99 1"/>
              <a:gd name="f115" fmla="*/ 4877282 f100 1"/>
              <a:gd name="f116" fmla="*/ 778383 f99 1"/>
              <a:gd name="f117" fmla="*/ 4858456 f100 1"/>
              <a:gd name="f118" fmla="*/ 934746 f99 1"/>
              <a:gd name="f119" fmla="*/ 4842320 f100 1"/>
              <a:gd name="f120" fmla="*/ 1089051 f99 1"/>
              <a:gd name="f121" fmla="*/ 4827024 f100 1"/>
              <a:gd name="f122" fmla="*/ 1245413 f99 1"/>
              <a:gd name="f123" fmla="*/ 4813072 f100 1"/>
              <a:gd name="f124" fmla="*/ 1401090 f99 1"/>
              <a:gd name="f125" fmla="*/ 4800970 f100 1"/>
              <a:gd name="f126" fmla="*/ 1554023 f99 1"/>
              <a:gd name="f127" fmla="*/ 4788867 f100 1"/>
              <a:gd name="f128" fmla="*/ 1709014 f99 1"/>
              <a:gd name="f129" fmla="*/ 4778782 f100 1"/>
              <a:gd name="f130" fmla="*/ 1861947 f99 1"/>
              <a:gd name="f131" fmla="*/ 4770882 f100 1"/>
              <a:gd name="f132" fmla="*/ 2014881 f99 1"/>
              <a:gd name="f133" fmla="*/ 4762645 f100 1"/>
              <a:gd name="f134" fmla="*/ 2167128 f99 1"/>
              <a:gd name="f135" fmla="*/ 4755754 f100 1"/>
              <a:gd name="f136" fmla="*/ 2318004 f99 1"/>
              <a:gd name="f137" fmla="*/ 4750879 f100 1"/>
              <a:gd name="f138" fmla="*/ 2467509 f99 1"/>
              <a:gd name="f139" fmla="*/ 4746677 f100 1"/>
              <a:gd name="f140" fmla="*/ 2617013 f99 1"/>
              <a:gd name="f141" fmla="*/ 4742643 f100 1"/>
              <a:gd name="f142" fmla="*/ 2765146 f99 1"/>
              <a:gd name="f143" fmla="*/ 4740794 f100 1"/>
              <a:gd name="f144" fmla="*/ 2911221 f99 1"/>
              <a:gd name="f145" fmla="*/ 4738777 f100 1"/>
              <a:gd name="f146" fmla="*/ 3057297 f99 1"/>
              <a:gd name="f147" fmla="*/ 4737768 f100 1"/>
              <a:gd name="f148" fmla="*/ 3201315 f99 1"/>
              <a:gd name="f149" fmla="*/ 3343961 f99 1"/>
              <a:gd name="f150" fmla="*/ 3485236 f99 1"/>
              <a:gd name="f151" fmla="*/ 3625139 f99 1"/>
              <a:gd name="f152" fmla="*/ 4743819 f100 1"/>
              <a:gd name="f153" fmla="*/ 3762299 f99 1"/>
              <a:gd name="f154" fmla="*/ 3898087 f99 1"/>
              <a:gd name="f155" fmla="*/ 4749871 f100 1"/>
              <a:gd name="f156" fmla="*/ 4031133 f99 1"/>
              <a:gd name="f157" fmla="*/ 4754745 f100 1"/>
              <a:gd name="f158" fmla="*/ 4163492 f99 1"/>
              <a:gd name="f159" fmla="*/ 4759956 f100 1"/>
              <a:gd name="f160" fmla="*/ 4293793 f99 1"/>
              <a:gd name="f161" fmla="*/ 4764662 f100 1"/>
              <a:gd name="f162" fmla="*/ 4421352 f99 1"/>
              <a:gd name="f163" fmla="*/ 4777942 f100 1"/>
              <a:gd name="f164" fmla="*/ 4670298 f99 1"/>
              <a:gd name="f165" fmla="*/ 4792061 f100 1"/>
              <a:gd name="f166" fmla="*/ 4908956 f99 1"/>
              <a:gd name="f167" fmla="*/ 4806853 f100 1"/>
              <a:gd name="f168" fmla="*/ 5138013 f99 1"/>
              <a:gd name="f169" fmla="*/ 4823158 f100 1"/>
              <a:gd name="f170" fmla="*/ 5354726 f99 1"/>
              <a:gd name="f171" fmla="*/ 4840135 f100 1"/>
              <a:gd name="f172" fmla="*/ 5561838 f99 1"/>
              <a:gd name="f173" fmla="*/ 5753862 f99 1"/>
              <a:gd name="f174" fmla="*/ 4876442 f100 1"/>
              <a:gd name="f175" fmla="*/ 5934227 f99 1"/>
              <a:gd name="f176" fmla="*/ 4894427 f100 1"/>
              <a:gd name="f177" fmla="*/ 6100191 f99 1"/>
              <a:gd name="f178" fmla="*/ 4911404 f100 1"/>
              <a:gd name="f179" fmla="*/ 6252438 f99 1"/>
              <a:gd name="f180" fmla="*/ 4927541 f100 1"/>
              <a:gd name="f181" fmla="*/ 6387541 f99 1"/>
              <a:gd name="f182" fmla="*/ 4942837 f100 1"/>
              <a:gd name="f183" fmla="*/ 6509613 f99 1"/>
              <a:gd name="f184" fmla="*/ 4955612 f100 1"/>
              <a:gd name="f185" fmla="*/ 6612483 f99 1"/>
              <a:gd name="f186" fmla="*/ 4967714 f100 1"/>
              <a:gd name="f187" fmla="*/ 6698894 f99 1"/>
              <a:gd name="f188" fmla="*/ 4985028 f100 1"/>
              <a:gd name="f189" fmla="*/ 6817538 f99 1"/>
              <a:gd name="f190" fmla="*/ 4990911 f100 1"/>
              <a:gd name="f191" fmla="*/ 6858000 f99 1"/>
              <a:gd name="f192" fmla="*/ 4085557 f100 1"/>
              <a:gd name="f193" fmla="*/ 6858001 f99 1"/>
              <a:gd name="f194" fmla="*/ 0 f100 1"/>
              <a:gd name="f195" fmla="*/ 1 f99 1"/>
              <a:gd name="f196" fmla="*/ f101 1 f2"/>
              <a:gd name="f197" fmla="*/ f104 1 4990911"/>
              <a:gd name="f198" fmla="*/ f105 1 6858001"/>
              <a:gd name="f199" fmla="*/ f106 1 4990911"/>
              <a:gd name="f200" fmla="*/ f107 1 4990911"/>
              <a:gd name="f201" fmla="*/ f108 1 6858001"/>
              <a:gd name="f202" fmla="*/ f109 1 4990911"/>
              <a:gd name="f203" fmla="*/ f110 1 6858001"/>
              <a:gd name="f204" fmla="*/ f111 1 4990911"/>
              <a:gd name="f205" fmla="*/ f112 1 6858001"/>
              <a:gd name="f206" fmla="*/ f113 1 4990911"/>
              <a:gd name="f207" fmla="*/ f114 1 6858001"/>
              <a:gd name="f208" fmla="*/ f115 1 4990911"/>
              <a:gd name="f209" fmla="*/ f116 1 6858001"/>
              <a:gd name="f210" fmla="*/ f117 1 4990911"/>
              <a:gd name="f211" fmla="*/ f118 1 6858001"/>
              <a:gd name="f212" fmla="*/ f119 1 4990911"/>
              <a:gd name="f213" fmla="*/ f120 1 6858001"/>
              <a:gd name="f214" fmla="*/ f121 1 4990911"/>
              <a:gd name="f215" fmla="*/ f122 1 6858001"/>
              <a:gd name="f216" fmla="*/ f123 1 4990911"/>
              <a:gd name="f217" fmla="*/ f124 1 6858001"/>
              <a:gd name="f218" fmla="*/ f125 1 4990911"/>
              <a:gd name="f219" fmla="*/ f126 1 6858001"/>
              <a:gd name="f220" fmla="*/ f127 1 4990911"/>
              <a:gd name="f221" fmla="*/ f128 1 6858001"/>
              <a:gd name="f222" fmla="*/ f129 1 4990911"/>
              <a:gd name="f223" fmla="*/ f130 1 6858001"/>
              <a:gd name="f224" fmla="*/ f131 1 4990911"/>
              <a:gd name="f225" fmla="*/ f132 1 6858001"/>
              <a:gd name="f226" fmla="*/ f133 1 4990911"/>
              <a:gd name="f227" fmla="*/ f134 1 6858001"/>
              <a:gd name="f228" fmla="*/ f135 1 4990911"/>
              <a:gd name="f229" fmla="*/ f136 1 6858001"/>
              <a:gd name="f230" fmla="*/ f137 1 4990911"/>
              <a:gd name="f231" fmla="*/ f138 1 6858001"/>
              <a:gd name="f232" fmla="*/ f139 1 4990911"/>
              <a:gd name="f233" fmla="*/ f140 1 6858001"/>
              <a:gd name="f234" fmla="*/ f141 1 4990911"/>
              <a:gd name="f235" fmla="*/ f142 1 6858001"/>
              <a:gd name="f236" fmla="*/ f143 1 4990911"/>
              <a:gd name="f237" fmla="*/ f144 1 6858001"/>
              <a:gd name="f238" fmla="*/ f145 1 4990911"/>
              <a:gd name="f239" fmla="*/ f146 1 6858001"/>
              <a:gd name="f240" fmla="*/ f147 1 4990911"/>
              <a:gd name="f241" fmla="*/ f148 1 6858001"/>
              <a:gd name="f242" fmla="*/ f149 1 6858001"/>
              <a:gd name="f243" fmla="*/ f150 1 6858001"/>
              <a:gd name="f244" fmla="*/ f151 1 6858001"/>
              <a:gd name="f245" fmla="*/ f152 1 4990911"/>
              <a:gd name="f246" fmla="*/ f153 1 6858001"/>
              <a:gd name="f247" fmla="*/ f154 1 6858001"/>
              <a:gd name="f248" fmla="*/ f155 1 4990911"/>
              <a:gd name="f249" fmla="*/ f156 1 6858001"/>
              <a:gd name="f250" fmla="*/ f157 1 4990911"/>
              <a:gd name="f251" fmla="*/ f158 1 6858001"/>
              <a:gd name="f252" fmla="*/ f159 1 4990911"/>
              <a:gd name="f253" fmla="*/ f160 1 6858001"/>
              <a:gd name="f254" fmla="*/ f161 1 4990911"/>
              <a:gd name="f255" fmla="*/ f162 1 6858001"/>
              <a:gd name="f256" fmla="*/ f163 1 4990911"/>
              <a:gd name="f257" fmla="*/ f164 1 6858001"/>
              <a:gd name="f258" fmla="*/ f165 1 4990911"/>
              <a:gd name="f259" fmla="*/ f166 1 6858001"/>
              <a:gd name="f260" fmla="*/ f167 1 4990911"/>
              <a:gd name="f261" fmla="*/ f168 1 6858001"/>
              <a:gd name="f262" fmla="*/ f169 1 4990911"/>
              <a:gd name="f263" fmla="*/ f170 1 6858001"/>
              <a:gd name="f264" fmla="*/ f171 1 4990911"/>
              <a:gd name="f265" fmla="*/ f172 1 6858001"/>
              <a:gd name="f266" fmla="*/ f173 1 6858001"/>
              <a:gd name="f267" fmla="*/ f174 1 4990911"/>
              <a:gd name="f268" fmla="*/ f175 1 6858001"/>
              <a:gd name="f269" fmla="*/ f176 1 4990911"/>
              <a:gd name="f270" fmla="*/ f177 1 6858001"/>
              <a:gd name="f271" fmla="*/ f178 1 4990911"/>
              <a:gd name="f272" fmla="*/ f179 1 6858001"/>
              <a:gd name="f273" fmla="*/ f180 1 4990911"/>
              <a:gd name="f274" fmla="*/ f181 1 6858001"/>
              <a:gd name="f275" fmla="*/ f182 1 4990911"/>
              <a:gd name="f276" fmla="*/ f183 1 6858001"/>
              <a:gd name="f277" fmla="*/ f184 1 4990911"/>
              <a:gd name="f278" fmla="*/ f185 1 6858001"/>
              <a:gd name="f279" fmla="*/ f186 1 4990911"/>
              <a:gd name="f280" fmla="*/ f187 1 6858001"/>
              <a:gd name="f281" fmla="*/ f188 1 4990911"/>
              <a:gd name="f282" fmla="*/ f189 1 6858001"/>
              <a:gd name="f283" fmla="*/ f190 1 4990911"/>
              <a:gd name="f284" fmla="*/ f191 1 6858001"/>
              <a:gd name="f285" fmla="*/ f192 1 4990911"/>
              <a:gd name="f286" fmla="*/ f193 1 6858001"/>
              <a:gd name="f287" fmla="*/ f194 1 4990911"/>
              <a:gd name="f288" fmla="*/ f195 1 6858001"/>
              <a:gd name="f289" fmla="*/ f5 1 f102"/>
              <a:gd name="f290" fmla="*/ f6 1 f102"/>
              <a:gd name="f291" fmla="*/ f5 1 f103"/>
              <a:gd name="f292" fmla="*/ f7 1 f103"/>
              <a:gd name="f293" fmla="+- f196 0 f1"/>
              <a:gd name="f294" fmla="*/ f197 1 f102"/>
              <a:gd name="f295" fmla="*/ f198 1 f103"/>
              <a:gd name="f296" fmla="*/ f199 1 f102"/>
              <a:gd name="f297" fmla="*/ f200 1 f102"/>
              <a:gd name="f298" fmla="*/ f201 1 f103"/>
              <a:gd name="f299" fmla="*/ f202 1 f102"/>
              <a:gd name="f300" fmla="*/ f203 1 f103"/>
              <a:gd name="f301" fmla="*/ f204 1 f102"/>
              <a:gd name="f302" fmla="*/ f205 1 f103"/>
              <a:gd name="f303" fmla="*/ f206 1 f102"/>
              <a:gd name="f304" fmla="*/ f207 1 f103"/>
              <a:gd name="f305" fmla="*/ f208 1 f102"/>
              <a:gd name="f306" fmla="*/ f209 1 f103"/>
              <a:gd name="f307" fmla="*/ f210 1 f102"/>
              <a:gd name="f308" fmla="*/ f211 1 f103"/>
              <a:gd name="f309" fmla="*/ f212 1 f102"/>
              <a:gd name="f310" fmla="*/ f213 1 f103"/>
              <a:gd name="f311" fmla="*/ f214 1 f102"/>
              <a:gd name="f312" fmla="*/ f215 1 f103"/>
              <a:gd name="f313" fmla="*/ f216 1 f102"/>
              <a:gd name="f314" fmla="*/ f217 1 f103"/>
              <a:gd name="f315" fmla="*/ f218 1 f102"/>
              <a:gd name="f316" fmla="*/ f219 1 f103"/>
              <a:gd name="f317" fmla="*/ f220 1 f102"/>
              <a:gd name="f318" fmla="*/ f221 1 f103"/>
              <a:gd name="f319" fmla="*/ f222 1 f102"/>
              <a:gd name="f320" fmla="*/ f223 1 f103"/>
              <a:gd name="f321" fmla="*/ f224 1 f102"/>
              <a:gd name="f322" fmla="*/ f225 1 f103"/>
              <a:gd name="f323" fmla="*/ f226 1 f102"/>
              <a:gd name="f324" fmla="*/ f227 1 f103"/>
              <a:gd name="f325" fmla="*/ f228 1 f102"/>
              <a:gd name="f326" fmla="*/ f229 1 f103"/>
              <a:gd name="f327" fmla="*/ f230 1 f102"/>
              <a:gd name="f328" fmla="*/ f231 1 f103"/>
              <a:gd name="f329" fmla="*/ f232 1 f102"/>
              <a:gd name="f330" fmla="*/ f233 1 f103"/>
              <a:gd name="f331" fmla="*/ f234 1 f102"/>
              <a:gd name="f332" fmla="*/ f235 1 f103"/>
              <a:gd name="f333" fmla="*/ f236 1 f102"/>
              <a:gd name="f334" fmla="*/ f237 1 f103"/>
              <a:gd name="f335" fmla="*/ f238 1 f102"/>
              <a:gd name="f336" fmla="*/ f239 1 f103"/>
              <a:gd name="f337" fmla="*/ f240 1 f102"/>
              <a:gd name="f338" fmla="*/ f241 1 f103"/>
              <a:gd name="f339" fmla="*/ f242 1 f103"/>
              <a:gd name="f340" fmla="*/ f243 1 f103"/>
              <a:gd name="f341" fmla="*/ f244 1 f103"/>
              <a:gd name="f342" fmla="*/ f245 1 f102"/>
              <a:gd name="f343" fmla="*/ f246 1 f103"/>
              <a:gd name="f344" fmla="*/ f247 1 f103"/>
              <a:gd name="f345" fmla="*/ f248 1 f102"/>
              <a:gd name="f346" fmla="*/ f249 1 f103"/>
              <a:gd name="f347" fmla="*/ f250 1 f102"/>
              <a:gd name="f348" fmla="*/ f251 1 f103"/>
              <a:gd name="f349" fmla="*/ f252 1 f102"/>
              <a:gd name="f350" fmla="*/ f253 1 f103"/>
              <a:gd name="f351" fmla="*/ f254 1 f102"/>
              <a:gd name="f352" fmla="*/ f255 1 f103"/>
              <a:gd name="f353" fmla="*/ f256 1 f102"/>
              <a:gd name="f354" fmla="*/ f257 1 f103"/>
              <a:gd name="f355" fmla="*/ f258 1 f102"/>
              <a:gd name="f356" fmla="*/ f259 1 f103"/>
              <a:gd name="f357" fmla="*/ f260 1 f102"/>
              <a:gd name="f358" fmla="*/ f261 1 f103"/>
              <a:gd name="f359" fmla="*/ f262 1 f102"/>
              <a:gd name="f360" fmla="*/ f263 1 f103"/>
              <a:gd name="f361" fmla="*/ f264 1 f102"/>
              <a:gd name="f362" fmla="*/ f265 1 f103"/>
              <a:gd name="f363" fmla="*/ f266 1 f103"/>
              <a:gd name="f364" fmla="*/ f267 1 f102"/>
              <a:gd name="f365" fmla="*/ f268 1 f103"/>
              <a:gd name="f366" fmla="*/ f269 1 f102"/>
              <a:gd name="f367" fmla="*/ f270 1 f103"/>
              <a:gd name="f368" fmla="*/ f271 1 f102"/>
              <a:gd name="f369" fmla="*/ f272 1 f103"/>
              <a:gd name="f370" fmla="*/ f273 1 f102"/>
              <a:gd name="f371" fmla="*/ f274 1 f103"/>
              <a:gd name="f372" fmla="*/ f275 1 f102"/>
              <a:gd name="f373" fmla="*/ f276 1 f103"/>
              <a:gd name="f374" fmla="*/ f277 1 f102"/>
              <a:gd name="f375" fmla="*/ f278 1 f103"/>
              <a:gd name="f376" fmla="*/ f279 1 f102"/>
              <a:gd name="f377" fmla="*/ f280 1 f103"/>
              <a:gd name="f378" fmla="*/ f281 1 f102"/>
              <a:gd name="f379" fmla="*/ f282 1 f103"/>
              <a:gd name="f380" fmla="*/ f283 1 f102"/>
              <a:gd name="f381" fmla="*/ f284 1 f103"/>
              <a:gd name="f382" fmla="*/ f285 1 f102"/>
              <a:gd name="f383" fmla="*/ f286 1 f103"/>
              <a:gd name="f384" fmla="*/ f287 1 f102"/>
              <a:gd name="f385" fmla="*/ f288 1 f103"/>
              <a:gd name="f386" fmla="*/ f289 f97 1"/>
              <a:gd name="f387" fmla="*/ f290 f97 1"/>
              <a:gd name="f388" fmla="*/ f292 f98 1"/>
              <a:gd name="f389" fmla="*/ f291 f98 1"/>
              <a:gd name="f390" fmla="*/ f294 f97 1"/>
              <a:gd name="f391" fmla="*/ f295 f98 1"/>
              <a:gd name="f392" fmla="*/ f296 f97 1"/>
              <a:gd name="f393" fmla="*/ f297 f97 1"/>
              <a:gd name="f394" fmla="*/ f298 f98 1"/>
              <a:gd name="f395" fmla="*/ f299 f97 1"/>
              <a:gd name="f396" fmla="*/ f300 f98 1"/>
              <a:gd name="f397" fmla="*/ f301 f97 1"/>
              <a:gd name="f398" fmla="*/ f302 f98 1"/>
              <a:gd name="f399" fmla="*/ f303 f97 1"/>
              <a:gd name="f400" fmla="*/ f304 f98 1"/>
              <a:gd name="f401" fmla="*/ f305 f97 1"/>
              <a:gd name="f402" fmla="*/ f306 f98 1"/>
              <a:gd name="f403" fmla="*/ f307 f97 1"/>
              <a:gd name="f404" fmla="*/ f308 f98 1"/>
              <a:gd name="f405" fmla="*/ f309 f97 1"/>
              <a:gd name="f406" fmla="*/ f310 f98 1"/>
              <a:gd name="f407" fmla="*/ f311 f97 1"/>
              <a:gd name="f408" fmla="*/ f312 f98 1"/>
              <a:gd name="f409" fmla="*/ f313 f97 1"/>
              <a:gd name="f410" fmla="*/ f314 f98 1"/>
              <a:gd name="f411" fmla="*/ f315 f97 1"/>
              <a:gd name="f412" fmla="*/ f316 f98 1"/>
              <a:gd name="f413" fmla="*/ f317 f97 1"/>
              <a:gd name="f414" fmla="*/ f318 f98 1"/>
              <a:gd name="f415" fmla="*/ f319 f97 1"/>
              <a:gd name="f416" fmla="*/ f320 f98 1"/>
              <a:gd name="f417" fmla="*/ f321 f97 1"/>
              <a:gd name="f418" fmla="*/ f322 f98 1"/>
              <a:gd name="f419" fmla="*/ f323 f97 1"/>
              <a:gd name="f420" fmla="*/ f324 f98 1"/>
              <a:gd name="f421" fmla="*/ f325 f97 1"/>
              <a:gd name="f422" fmla="*/ f326 f98 1"/>
              <a:gd name="f423" fmla="*/ f327 f97 1"/>
              <a:gd name="f424" fmla="*/ f328 f98 1"/>
              <a:gd name="f425" fmla="*/ f329 f97 1"/>
              <a:gd name="f426" fmla="*/ f330 f98 1"/>
              <a:gd name="f427" fmla="*/ f331 f97 1"/>
              <a:gd name="f428" fmla="*/ f332 f98 1"/>
              <a:gd name="f429" fmla="*/ f333 f97 1"/>
              <a:gd name="f430" fmla="*/ f334 f98 1"/>
              <a:gd name="f431" fmla="*/ f335 f97 1"/>
              <a:gd name="f432" fmla="*/ f336 f98 1"/>
              <a:gd name="f433" fmla="*/ f337 f97 1"/>
              <a:gd name="f434" fmla="*/ f338 f98 1"/>
              <a:gd name="f435" fmla="*/ f339 f98 1"/>
              <a:gd name="f436" fmla="*/ f340 f98 1"/>
              <a:gd name="f437" fmla="*/ f341 f98 1"/>
              <a:gd name="f438" fmla="*/ f342 f97 1"/>
              <a:gd name="f439" fmla="*/ f343 f98 1"/>
              <a:gd name="f440" fmla="*/ f344 f98 1"/>
              <a:gd name="f441" fmla="*/ f345 f97 1"/>
              <a:gd name="f442" fmla="*/ f346 f98 1"/>
              <a:gd name="f443" fmla="*/ f347 f97 1"/>
              <a:gd name="f444" fmla="*/ f348 f98 1"/>
              <a:gd name="f445" fmla="*/ f349 f97 1"/>
              <a:gd name="f446" fmla="*/ f350 f98 1"/>
              <a:gd name="f447" fmla="*/ f351 f97 1"/>
              <a:gd name="f448" fmla="*/ f352 f98 1"/>
              <a:gd name="f449" fmla="*/ f353 f97 1"/>
              <a:gd name="f450" fmla="*/ f354 f98 1"/>
              <a:gd name="f451" fmla="*/ f355 f97 1"/>
              <a:gd name="f452" fmla="*/ f356 f98 1"/>
              <a:gd name="f453" fmla="*/ f357 f97 1"/>
              <a:gd name="f454" fmla="*/ f358 f98 1"/>
              <a:gd name="f455" fmla="*/ f359 f97 1"/>
              <a:gd name="f456" fmla="*/ f360 f98 1"/>
              <a:gd name="f457" fmla="*/ f361 f97 1"/>
              <a:gd name="f458" fmla="*/ f362 f98 1"/>
              <a:gd name="f459" fmla="*/ f363 f98 1"/>
              <a:gd name="f460" fmla="*/ f364 f97 1"/>
              <a:gd name="f461" fmla="*/ f365 f98 1"/>
              <a:gd name="f462" fmla="*/ f366 f97 1"/>
              <a:gd name="f463" fmla="*/ f367 f98 1"/>
              <a:gd name="f464" fmla="*/ f368 f97 1"/>
              <a:gd name="f465" fmla="*/ f369 f98 1"/>
              <a:gd name="f466" fmla="*/ f370 f97 1"/>
              <a:gd name="f467" fmla="*/ f371 f98 1"/>
              <a:gd name="f468" fmla="*/ f372 f97 1"/>
              <a:gd name="f469" fmla="*/ f373 f98 1"/>
              <a:gd name="f470" fmla="*/ f374 f97 1"/>
              <a:gd name="f471" fmla="*/ f375 f98 1"/>
              <a:gd name="f472" fmla="*/ f376 f97 1"/>
              <a:gd name="f473" fmla="*/ f377 f98 1"/>
              <a:gd name="f474" fmla="*/ f378 f97 1"/>
              <a:gd name="f475" fmla="*/ f379 f98 1"/>
              <a:gd name="f476" fmla="*/ f380 f97 1"/>
              <a:gd name="f477" fmla="*/ f381 f98 1"/>
              <a:gd name="f478" fmla="*/ f382 f97 1"/>
              <a:gd name="f479" fmla="*/ f383 f98 1"/>
              <a:gd name="f480" fmla="*/ f384 f97 1"/>
              <a:gd name="f481" fmla="*/ f385 f98 1"/>
            </a:gdLst>
            <a:ahLst/>
            <a:cxnLst>
              <a:cxn ang="3cd4">
                <a:pos x="hc" y="t"/>
              </a:cxn>
              <a:cxn ang="0">
                <a:pos x="r" y="vc"/>
              </a:cxn>
              <a:cxn ang="cd4">
                <a:pos x="hc" y="b"/>
              </a:cxn>
              <a:cxn ang="cd2">
                <a:pos x="l" y="vc"/>
              </a:cxn>
              <a:cxn ang="f293">
                <a:pos x="f390" y="f391"/>
              </a:cxn>
              <a:cxn ang="f293">
                <a:pos x="f392" y="f391"/>
              </a:cxn>
              <a:cxn ang="f293">
                <a:pos x="f393" y="f394"/>
              </a:cxn>
              <a:cxn ang="f293">
                <a:pos x="f395" y="f396"/>
              </a:cxn>
              <a:cxn ang="f293">
                <a:pos x="f397" y="f398"/>
              </a:cxn>
              <a:cxn ang="f293">
                <a:pos x="f399" y="f400"/>
              </a:cxn>
              <a:cxn ang="f293">
                <a:pos x="f401" y="f402"/>
              </a:cxn>
              <a:cxn ang="f293">
                <a:pos x="f403" y="f404"/>
              </a:cxn>
              <a:cxn ang="f293">
                <a:pos x="f405" y="f406"/>
              </a:cxn>
              <a:cxn ang="f293">
                <a:pos x="f407" y="f408"/>
              </a:cxn>
              <a:cxn ang="f293">
                <a:pos x="f409" y="f410"/>
              </a:cxn>
              <a:cxn ang="f293">
                <a:pos x="f411" y="f412"/>
              </a:cxn>
              <a:cxn ang="f293">
                <a:pos x="f413" y="f414"/>
              </a:cxn>
              <a:cxn ang="f293">
                <a:pos x="f415" y="f416"/>
              </a:cxn>
              <a:cxn ang="f293">
                <a:pos x="f417" y="f418"/>
              </a:cxn>
              <a:cxn ang="f293">
                <a:pos x="f419" y="f420"/>
              </a:cxn>
              <a:cxn ang="f293">
                <a:pos x="f421" y="f422"/>
              </a:cxn>
              <a:cxn ang="f293">
                <a:pos x="f423" y="f424"/>
              </a:cxn>
              <a:cxn ang="f293">
                <a:pos x="f425" y="f426"/>
              </a:cxn>
              <a:cxn ang="f293">
                <a:pos x="f427" y="f428"/>
              </a:cxn>
              <a:cxn ang="f293">
                <a:pos x="f429" y="f430"/>
              </a:cxn>
              <a:cxn ang="f293">
                <a:pos x="f431" y="f432"/>
              </a:cxn>
              <a:cxn ang="f293">
                <a:pos x="f433" y="f434"/>
              </a:cxn>
              <a:cxn ang="f293">
                <a:pos x="f431" y="f435"/>
              </a:cxn>
              <a:cxn ang="f293">
                <a:pos x="f431" y="f436"/>
              </a:cxn>
              <a:cxn ang="f293">
                <a:pos x="f429" y="f437"/>
              </a:cxn>
              <a:cxn ang="f293">
                <a:pos x="f438" y="f439"/>
              </a:cxn>
              <a:cxn ang="f293">
                <a:pos x="f425" y="f440"/>
              </a:cxn>
              <a:cxn ang="f293">
                <a:pos x="f441" y="f442"/>
              </a:cxn>
              <a:cxn ang="f293">
                <a:pos x="f443" y="f444"/>
              </a:cxn>
              <a:cxn ang="f293">
                <a:pos x="f445" y="f446"/>
              </a:cxn>
              <a:cxn ang="f293">
                <a:pos x="f447" y="f448"/>
              </a:cxn>
              <a:cxn ang="f293">
                <a:pos x="f449" y="f450"/>
              </a:cxn>
              <a:cxn ang="f293">
                <a:pos x="f451" y="f452"/>
              </a:cxn>
              <a:cxn ang="f293">
                <a:pos x="f453" y="f454"/>
              </a:cxn>
              <a:cxn ang="f293">
                <a:pos x="f455" y="f456"/>
              </a:cxn>
              <a:cxn ang="f293">
                <a:pos x="f457" y="f458"/>
              </a:cxn>
              <a:cxn ang="f293">
                <a:pos x="f403" y="f459"/>
              </a:cxn>
              <a:cxn ang="f293">
                <a:pos x="f460" y="f461"/>
              </a:cxn>
              <a:cxn ang="f293">
                <a:pos x="f462" y="f463"/>
              </a:cxn>
              <a:cxn ang="f293">
                <a:pos x="f464" y="f465"/>
              </a:cxn>
              <a:cxn ang="f293">
                <a:pos x="f466" y="f467"/>
              </a:cxn>
              <a:cxn ang="f293">
                <a:pos x="f468" y="f469"/>
              </a:cxn>
              <a:cxn ang="f293">
                <a:pos x="f470" y="f471"/>
              </a:cxn>
              <a:cxn ang="f293">
                <a:pos x="f472" y="f473"/>
              </a:cxn>
              <a:cxn ang="f293">
                <a:pos x="f474" y="f475"/>
              </a:cxn>
              <a:cxn ang="f293">
                <a:pos x="f476" y="f477"/>
              </a:cxn>
              <a:cxn ang="f293">
                <a:pos x="f478" y="f477"/>
              </a:cxn>
              <a:cxn ang="f293">
                <a:pos x="f478" y="f479"/>
              </a:cxn>
              <a:cxn ang="f293">
                <a:pos x="f480" y="f479"/>
              </a:cxn>
              <a:cxn ang="f293">
                <a:pos x="f480" y="f481"/>
              </a:cxn>
              <a:cxn ang="f293">
                <a:pos x="f390" y="f481"/>
              </a:cxn>
            </a:cxnLst>
            <a:rect l="f386" t="f389" r="f387" b="f388"/>
            <a:pathLst>
              <a:path w="4990911" h="6858001">
                <a:moveTo>
                  <a:pt x="f8" y="f5"/>
                </a:moveTo>
                <a:lnTo>
                  <a:pt x="f9" y="f5"/>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48" y="f52"/>
                </a:lnTo>
                <a:lnTo>
                  <a:pt x="f48" y="f53"/>
                </a:lnTo>
                <a:lnTo>
                  <a:pt x="f46" y="f54"/>
                </a:lnTo>
                <a:lnTo>
                  <a:pt x="f55" y="f56"/>
                </a:lnTo>
                <a:lnTo>
                  <a:pt x="f42" y="f57"/>
                </a:lnTo>
                <a:lnTo>
                  <a:pt x="f58" y="f59"/>
                </a:lnTo>
                <a:lnTo>
                  <a:pt x="f60" y="f61"/>
                </a:lnTo>
                <a:lnTo>
                  <a:pt x="f62" y="f63"/>
                </a:lnTo>
                <a:lnTo>
                  <a:pt x="f64" y="f65"/>
                </a:lnTo>
                <a:lnTo>
                  <a:pt x="f66" y="f67"/>
                </a:lnTo>
                <a:lnTo>
                  <a:pt x="f68" y="f69"/>
                </a:lnTo>
                <a:lnTo>
                  <a:pt x="f70" y="f71"/>
                </a:lnTo>
                <a:lnTo>
                  <a:pt x="f72" y="f73"/>
                </a:lnTo>
                <a:lnTo>
                  <a:pt x="f74" y="f75"/>
                </a:lnTo>
                <a:lnTo>
                  <a:pt x="f20" y="f76"/>
                </a:lnTo>
                <a:lnTo>
                  <a:pt x="f77" y="f78"/>
                </a:lnTo>
                <a:lnTo>
                  <a:pt x="f79" y="f80"/>
                </a:lnTo>
                <a:lnTo>
                  <a:pt x="f81" y="f82"/>
                </a:lnTo>
                <a:lnTo>
                  <a:pt x="f83" y="f84"/>
                </a:lnTo>
                <a:lnTo>
                  <a:pt x="f85" y="f86"/>
                </a:lnTo>
                <a:lnTo>
                  <a:pt x="f87" y="f88"/>
                </a:lnTo>
                <a:lnTo>
                  <a:pt x="f89" y="f90"/>
                </a:lnTo>
                <a:lnTo>
                  <a:pt x="f91" y="f92"/>
                </a:lnTo>
                <a:lnTo>
                  <a:pt x="f6" y="f93"/>
                </a:lnTo>
                <a:lnTo>
                  <a:pt x="f94" y="f93"/>
                </a:lnTo>
                <a:lnTo>
                  <a:pt x="f94" y="f7"/>
                </a:lnTo>
                <a:lnTo>
                  <a:pt x="f5" y="f7"/>
                </a:lnTo>
                <a:lnTo>
                  <a:pt x="f5" y="f95"/>
                </a:lnTo>
                <a:lnTo>
                  <a:pt x="f8" y="f95"/>
                </a:lnTo>
                <a:close/>
              </a:path>
            </a:pathLst>
          </a:custGeom>
          <a:gradFill>
            <a:gsLst>
              <a:gs pos="0">
                <a:srgbClr val="9D1311"/>
              </a:gs>
              <a:gs pos="100000">
                <a:srgbClr val="9D1311"/>
              </a:gs>
            </a:gsLst>
            <a:path path="circle">
              <a:fillToRect l="50000" t="50000" r="50000" b="50000"/>
            </a:path>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entury Gothic"/>
            </a:endParaRPr>
          </a:p>
        </p:txBody>
      </p:sp>
      <p:sp>
        <p:nvSpPr>
          <p:cNvPr id="5" name="Rectangle 42">
            <a:extLst>
              <a:ext uri="{FF2B5EF4-FFF2-40B4-BE49-F238E27FC236}">
                <a16:creationId xmlns:a16="http://schemas.microsoft.com/office/drawing/2014/main" id="{80D96AD7-0055-4CE2-89CC-6E05B25C6008}"/>
              </a:ext>
            </a:extLst>
          </p:cNvPr>
          <p:cNvSpPr>
            <a:spLocks noMove="1" noResize="1"/>
          </p:cNvSpPr>
          <p:nvPr/>
        </p:nvSpPr>
        <p:spPr>
          <a:xfrm>
            <a:off x="10437811" y="0"/>
            <a:ext cx="685800" cy="1143000"/>
          </a:xfrm>
          <a:prstGeom prst="rect">
            <a:avLst/>
          </a:prstGeom>
          <a:solidFill>
            <a:srgbClr val="B01513"/>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Title 1">
            <a:extLst>
              <a:ext uri="{FF2B5EF4-FFF2-40B4-BE49-F238E27FC236}">
                <a16:creationId xmlns:a16="http://schemas.microsoft.com/office/drawing/2014/main" id="{2D05D2B2-6A0F-424C-B852-F45BA18C92E7}"/>
              </a:ext>
            </a:extLst>
          </p:cNvPr>
          <p:cNvSpPr txBox="1">
            <a:spLocks noGrp="1"/>
          </p:cNvSpPr>
          <p:nvPr>
            <p:ph type="title"/>
          </p:nvPr>
        </p:nvSpPr>
        <p:spPr>
          <a:xfrm>
            <a:off x="653146" y="1645920"/>
            <a:ext cx="3522881" cy="4470821"/>
          </a:xfrm>
        </p:spPr>
        <p:txBody>
          <a:bodyPr>
            <a:normAutofit/>
          </a:bodyPr>
          <a:lstStyle/>
          <a:p>
            <a:pPr lvl="0" algn="r"/>
            <a:r>
              <a:rPr lang="en-US" u="sng">
                <a:solidFill>
                  <a:srgbClr val="FFFFFF"/>
                </a:solidFill>
              </a:rPr>
              <a:t>Introduction</a:t>
            </a:r>
            <a:endParaRPr lang="en-GB" u="sng">
              <a:solidFill>
                <a:srgbClr val="FFFFFF"/>
              </a:solidFill>
            </a:endParaRPr>
          </a:p>
        </p:txBody>
      </p:sp>
      <p:sp>
        <p:nvSpPr>
          <p:cNvPr id="7" name="Content Placeholder 2">
            <a:extLst>
              <a:ext uri="{FF2B5EF4-FFF2-40B4-BE49-F238E27FC236}">
                <a16:creationId xmlns:a16="http://schemas.microsoft.com/office/drawing/2014/main" id="{75ABEF64-CDF5-4BB3-BAE7-507E54DD7719}"/>
              </a:ext>
            </a:extLst>
          </p:cNvPr>
          <p:cNvSpPr txBox="1">
            <a:spLocks noGrp="1"/>
          </p:cNvSpPr>
          <p:nvPr>
            <p:ph idx="1"/>
          </p:nvPr>
        </p:nvSpPr>
        <p:spPr>
          <a:xfrm>
            <a:off x="5204106" y="1645920"/>
            <a:ext cx="5919505" cy="4470821"/>
          </a:xfrm>
        </p:spPr>
        <p:txBody>
          <a:bodyPr/>
          <a:lstStyle/>
          <a:p>
            <a:pPr lvl="0"/>
            <a:r>
              <a:rPr lang="en-US" dirty="0">
                <a:solidFill>
                  <a:srgbClr val="000000"/>
                </a:solidFill>
              </a:rPr>
              <a:t>This presentation is aimed at avoiding the issues that may appear in the hospitality industry overtime which are related to reducing the performance of the environment and personal growth.</a:t>
            </a:r>
          </a:p>
          <a:p>
            <a:pPr lvl="0"/>
            <a:r>
              <a:rPr lang="en-US" dirty="0">
                <a:solidFill>
                  <a:srgbClr val="000000"/>
                </a:solidFill>
              </a:rPr>
              <a:t>Each slide will provide information about the issue that has been found in the report, importance of solving the issue and how it could be </a:t>
            </a:r>
            <a:r>
              <a:rPr lang="en-US" dirty="0" err="1">
                <a:solidFill>
                  <a:srgbClr val="000000"/>
                </a:solidFill>
              </a:rPr>
              <a:t>rolved</a:t>
            </a:r>
            <a:r>
              <a:rPr lang="en-US" dirty="0">
                <a:solidFill>
                  <a:srgbClr val="000000"/>
                </a:solidFill>
              </a:rPr>
              <a:t>. </a:t>
            </a:r>
            <a:endParaRPr lang="en-GB" dirty="0">
              <a:solidFill>
                <a:srgbClr val="000000"/>
              </a:solidFill>
            </a:endParaRPr>
          </a:p>
        </p:txBody>
      </p:sp>
      <p:pic>
        <p:nvPicPr>
          <p:cNvPr id="8" name="Picture 2" descr="How to Write Introduction for Writing Task 1">
            <a:extLst>
              <a:ext uri="{FF2B5EF4-FFF2-40B4-BE49-F238E27FC236}">
                <a16:creationId xmlns:a16="http://schemas.microsoft.com/office/drawing/2014/main" id="{4FCD0012-8506-474E-88B1-6966711E02EF}"/>
              </a:ext>
            </a:extLst>
          </p:cNvPr>
          <p:cNvPicPr>
            <a:picLocks noChangeAspect="1"/>
          </p:cNvPicPr>
          <p:nvPr/>
        </p:nvPicPr>
        <p:blipFill>
          <a:blip r:embed="rId2"/>
          <a:srcRect/>
          <a:stretch>
            <a:fillRect/>
          </a:stretch>
        </p:blipFill>
        <p:spPr>
          <a:xfrm>
            <a:off x="494297" y="2793693"/>
            <a:ext cx="3870609" cy="2175284"/>
          </a:xfrm>
          <a:prstGeom prst="rect">
            <a:avLst/>
          </a:prstGeom>
          <a:noFill/>
          <a:ln w="190496" cap="sq">
            <a:solidFill>
              <a:srgbClr val="C8C6BD"/>
            </a:solidFill>
            <a:prstDash val="solid"/>
            <a:miter/>
          </a:ln>
          <a:effectLst>
            <a:outerShdw dir="16200000" algn="tl">
              <a:srgbClr val="000000">
                <a:alpha val="4300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7C61601-C5E7-4777-8BD6-EE10739AA66E}"/>
              </a:ext>
            </a:extLst>
          </p:cNvPr>
          <p:cNvSpPr txBox="1">
            <a:spLocks noGrp="1"/>
          </p:cNvSpPr>
          <p:nvPr>
            <p:ph type="title"/>
          </p:nvPr>
        </p:nvSpPr>
        <p:spPr>
          <a:xfrm>
            <a:off x="6094105" y="802955"/>
            <a:ext cx="4977976" cy="1454051"/>
          </a:xfrm>
        </p:spPr>
        <p:txBody>
          <a:bodyPr>
            <a:normAutofit/>
          </a:bodyPr>
          <a:lstStyle/>
          <a:p>
            <a:pPr lvl="0"/>
            <a:r>
              <a:rPr lang="en-GB" u="sng">
                <a:solidFill>
                  <a:srgbClr val="000000"/>
                </a:solidFill>
              </a:rPr>
              <a:t>Problems within the culture </a:t>
            </a:r>
          </a:p>
        </p:txBody>
      </p:sp>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6" descr="ᐈ Cultural stock images, Royalty Free diversity clip art pictures ...">
            <a:extLst>
              <a:ext uri="{FF2B5EF4-FFF2-40B4-BE49-F238E27FC236}">
                <a16:creationId xmlns:a16="http://schemas.microsoft.com/office/drawing/2014/main" id="{DAA573CB-5F7A-4094-BBF4-B2B86ADA191B}"/>
              </a:ext>
            </a:extLst>
          </p:cNvPr>
          <p:cNvPicPr>
            <a:picLocks noChangeAspect="1"/>
          </p:cNvPicPr>
          <p:nvPr/>
        </p:nvPicPr>
        <p:blipFill rotWithShape="1">
          <a:blip r:embed="rId3">
            <a:alphaModFix/>
          </a:blip>
          <a:srcRect l="4458" r="-3" b="-3"/>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p:spPr>
      </p:pic>
      <p:sp>
        <p:nvSpPr>
          <p:cNvPr id="3" name="Content Placeholder 2">
            <a:extLst>
              <a:ext uri="{FF2B5EF4-FFF2-40B4-BE49-F238E27FC236}">
                <a16:creationId xmlns:a16="http://schemas.microsoft.com/office/drawing/2014/main" id="{3C3281B0-0847-41CF-A5D6-D7A4AF155CBB}"/>
              </a:ext>
            </a:extLst>
          </p:cNvPr>
          <p:cNvSpPr txBox="1">
            <a:spLocks noGrp="1"/>
          </p:cNvSpPr>
          <p:nvPr>
            <p:ph idx="1"/>
          </p:nvPr>
        </p:nvSpPr>
        <p:spPr>
          <a:xfrm>
            <a:off x="6090574" y="2421682"/>
            <a:ext cx="4977578" cy="3639289"/>
          </a:xfrm>
        </p:spPr>
        <p:txBody>
          <a:bodyPr anchor="ctr">
            <a:normAutofit/>
          </a:bodyPr>
          <a:lstStyle/>
          <a:p>
            <a:pPr lvl="0">
              <a:lnSpc>
                <a:spcPct val="90000"/>
              </a:lnSpc>
            </a:pPr>
            <a:r>
              <a:rPr lang="en-US" sz="1100">
                <a:solidFill>
                  <a:srgbClr val="000000"/>
                </a:solidFill>
              </a:rPr>
              <a:t>Culture is one of the main issues as in Romania people are still not as opened minded and tend to be ignorant to people's way of being and they do also tend to be judgmental for the way people look, dress and act. This is mainly caused by their upbringing and it is quite a big problem.</a:t>
            </a:r>
          </a:p>
          <a:p>
            <a:pPr lvl="1">
              <a:lnSpc>
                <a:spcPct val="90000"/>
              </a:lnSpc>
            </a:pPr>
            <a:r>
              <a:rPr lang="en-US" sz="1100">
                <a:solidFill>
                  <a:srgbClr val="000000"/>
                </a:solidFill>
              </a:rPr>
              <a:t>When working in a organization that focuses on the hospitality sector you will encounter people from all walks of life which could be a potential risk as by being ignorant it will lead to the customer being offended and not having their business anymore. This will cause the organization to not be as successful and reduce productivity.</a:t>
            </a:r>
          </a:p>
          <a:p>
            <a:pPr lvl="1">
              <a:lnSpc>
                <a:spcPct val="90000"/>
              </a:lnSpc>
            </a:pPr>
            <a:r>
              <a:rPr lang="en-US" sz="1100">
                <a:solidFill>
                  <a:srgbClr val="000000"/>
                </a:solidFill>
              </a:rPr>
              <a:t>In the same boat, employees working with the individual might be affected as in a working environment everybody must respect each other and make sure that they get along. If this happens it will decrease the productivity of the organization which will make it less successful.</a:t>
            </a:r>
            <a:endParaRPr lang="en-GB" sz="1100">
              <a:solidFill>
                <a:srgbClr val="000000"/>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05E4F47-B148-49E0-B472-BBF149315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7A2CE8EB-F719-4F84-9E91-F538438CAC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7CB7C551-E253-496D-9F58-41B5848F70D4}"/>
              </a:ext>
            </a:extLst>
          </p:cNvPr>
          <p:cNvSpPr txBox="1">
            <a:spLocks noGrp="1"/>
          </p:cNvSpPr>
          <p:nvPr>
            <p:ph type="title"/>
          </p:nvPr>
        </p:nvSpPr>
        <p:spPr>
          <a:xfrm>
            <a:off x="801340" y="802955"/>
            <a:ext cx="4766330" cy="1454051"/>
          </a:xfrm>
        </p:spPr>
        <p:txBody>
          <a:bodyPr>
            <a:normAutofit/>
          </a:bodyPr>
          <a:lstStyle/>
          <a:p>
            <a:pPr lvl="0"/>
            <a:r>
              <a:rPr lang="en-US" sz="3300" u="sng">
                <a:solidFill>
                  <a:srgbClr val="000000"/>
                </a:solidFill>
              </a:rPr>
              <a:t>How to prevent issues within the culture</a:t>
            </a:r>
            <a:endParaRPr lang="en-GB" sz="3300" u="sng">
              <a:solidFill>
                <a:srgbClr val="000000"/>
              </a:solidFill>
            </a:endParaRPr>
          </a:p>
        </p:txBody>
      </p:sp>
      <p:sp>
        <p:nvSpPr>
          <p:cNvPr id="3" name="Content Placeholder 2">
            <a:extLst>
              <a:ext uri="{FF2B5EF4-FFF2-40B4-BE49-F238E27FC236}">
                <a16:creationId xmlns:a16="http://schemas.microsoft.com/office/drawing/2014/main" id="{64701B6B-30C2-46FE-8BCB-9F94FB1AB787}"/>
              </a:ext>
            </a:extLst>
          </p:cNvPr>
          <p:cNvSpPr txBox="1">
            <a:spLocks noGrp="1"/>
          </p:cNvSpPr>
          <p:nvPr>
            <p:ph idx="1"/>
          </p:nvPr>
        </p:nvSpPr>
        <p:spPr>
          <a:xfrm>
            <a:off x="804672" y="2421683"/>
            <a:ext cx="4765949" cy="3353476"/>
          </a:xfrm>
        </p:spPr>
        <p:txBody>
          <a:bodyPr anchor="t">
            <a:normAutofit/>
          </a:bodyPr>
          <a:lstStyle/>
          <a:p>
            <a:pPr lvl="0">
              <a:lnSpc>
                <a:spcPct val="90000"/>
              </a:lnSpc>
            </a:pPr>
            <a:r>
              <a:rPr lang="en-US" sz="1000">
                <a:solidFill>
                  <a:srgbClr val="000000"/>
                </a:solidFill>
              </a:rPr>
              <a:t>For this issue the employer can provide multiple ways to help ensure that their employees are safe and are able to respect everyone's culture.</a:t>
            </a:r>
          </a:p>
          <a:p>
            <a:pPr lvl="1">
              <a:lnSpc>
                <a:spcPct val="90000"/>
              </a:lnSpc>
            </a:pPr>
            <a:r>
              <a:rPr lang="en-US" sz="1000">
                <a:solidFill>
                  <a:srgbClr val="000000"/>
                </a:solidFill>
              </a:rPr>
              <a:t>An organization can introduce a culture budget which can be used to provide activities during payed hours. This can be anything from a simple game highlighting the values of the company and how the customer should be treated, to something like a escape room where co workers have to work together for a common goal and develop a bond which will eventually lead to more respect and less conflict in the work place.</a:t>
            </a:r>
          </a:p>
          <a:p>
            <a:pPr lvl="1">
              <a:lnSpc>
                <a:spcPct val="90000"/>
              </a:lnSpc>
            </a:pPr>
            <a:r>
              <a:rPr lang="en-US" sz="1000">
                <a:solidFill>
                  <a:srgbClr val="000000"/>
                </a:solidFill>
              </a:rPr>
              <a:t>Also the employer can provide packets of information about culture, ethics, and how to respect each other especially the customer. This will provide training for the employee which in the long term will help them understand the values of respecting someone's culture and choices.</a:t>
            </a:r>
          </a:p>
          <a:p>
            <a:pPr lvl="2">
              <a:lnSpc>
                <a:spcPct val="90000"/>
              </a:lnSpc>
            </a:pPr>
            <a:r>
              <a:rPr lang="en-US" sz="1000">
                <a:solidFill>
                  <a:srgbClr val="000000"/>
                </a:solidFill>
              </a:rPr>
              <a:t>In the long run providing seminars will be really helpful as it will expand on the point of culture training, thus leading to a better workplace environment with less conflict and happier customers.</a:t>
            </a:r>
          </a:p>
          <a:p>
            <a:pPr lvl="1">
              <a:lnSpc>
                <a:spcPct val="90000"/>
              </a:lnSpc>
            </a:pPr>
            <a:endParaRPr lang="en-GB" sz="1000">
              <a:solidFill>
                <a:srgbClr val="000000"/>
              </a:solidFill>
            </a:endParaRPr>
          </a:p>
        </p:txBody>
      </p:sp>
      <p:sp>
        <p:nvSpPr>
          <p:cNvPr id="13" name="Freeform 50">
            <a:extLst>
              <a:ext uri="{FF2B5EF4-FFF2-40B4-BE49-F238E27FC236}">
                <a16:creationId xmlns:a16="http://schemas.microsoft.com/office/drawing/2014/main" id="{684BF3E1-C321-4F38-85CF-FEBBEEC15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Cultural Diversity in the Community and the Workplace﻿ - PA TIMES ...">
            <a:extLst>
              <a:ext uri="{FF2B5EF4-FFF2-40B4-BE49-F238E27FC236}">
                <a16:creationId xmlns:a16="http://schemas.microsoft.com/office/drawing/2014/main" id="{2F820795-DC61-4214-9BCF-6043764CBFF0}"/>
              </a:ext>
            </a:extLst>
          </p:cNvPr>
          <p:cNvPicPr>
            <a:picLocks noChangeAspect="1"/>
          </p:cNvPicPr>
          <p:nvPr/>
        </p:nvPicPr>
        <p:blipFill>
          <a:blip r:embed="rId3"/>
          <a:stretch>
            <a:fillRect/>
          </a:stretch>
        </p:blipFill>
        <p:spPr>
          <a:xfrm>
            <a:off x="7708392" y="2207990"/>
            <a:ext cx="4142232" cy="3365564"/>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4">
            <a:extLst>
              <a:ext uri="{FF2B5EF4-FFF2-40B4-BE49-F238E27FC236}">
                <a16:creationId xmlns:a16="http://schemas.microsoft.com/office/drawing/2014/main" id="{132B97B0-1231-4BA6-A418-A1F90778E97C}"/>
              </a:ext>
            </a:extLst>
          </p:cNvPr>
          <p:cNvPicPr>
            <a:picLocks noChangeAspect="1"/>
          </p:cNvPicPr>
          <p:nvPr/>
        </p:nvPicPr>
        <p:blipFill rotWithShape="1">
          <a:blip r:embed="rId2"/>
          <a:srcRect l="23961" r="15770" b="-1"/>
          <a:stretch/>
        </p:blipFill>
        <p:spPr>
          <a:xfrm>
            <a:off x="-1" y="3725"/>
            <a:ext cx="5504917" cy="6850548"/>
          </a:xfrm>
          <a:prstGeom prst="rect">
            <a:avLst/>
          </a:prstGeom>
        </p:spPr>
      </p:pic>
      <p:pic>
        <p:nvPicPr>
          <p:cNvPr id="12" name="Picture 8">
            <a:extLst>
              <a:ext uri="{FF2B5EF4-FFF2-40B4-BE49-F238E27FC236}">
                <a16:creationId xmlns:a16="http://schemas.microsoft.com/office/drawing/2014/main" id="{86BA5DB7-BF33-463C-AE3A-DD318F534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E79FECD-B677-4698-8FC0-9E59E3281ADE}"/>
              </a:ext>
            </a:extLst>
          </p:cNvPr>
          <p:cNvSpPr>
            <a:spLocks noGrp="1"/>
          </p:cNvSpPr>
          <p:nvPr>
            <p:ph type="title"/>
          </p:nvPr>
        </p:nvSpPr>
        <p:spPr>
          <a:xfrm>
            <a:off x="6094105" y="802955"/>
            <a:ext cx="4977976" cy="1454051"/>
          </a:xfrm>
        </p:spPr>
        <p:txBody>
          <a:bodyPr>
            <a:normAutofit/>
          </a:bodyPr>
          <a:lstStyle/>
          <a:p>
            <a:pPr>
              <a:lnSpc>
                <a:spcPct val="90000"/>
              </a:lnSpc>
            </a:pPr>
            <a:r>
              <a:rPr lang="en-GB" sz="3300" u="sng">
                <a:solidFill>
                  <a:srgbClr val="000000"/>
                </a:solidFill>
              </a:rPr>
              <a:t>Importance of solving issue within the culture </a:t>
            </a:r>
          </a:p>
        </p:txBody>
      </p:sp>
      <p:sp>
        <p:nvSpPr>
          <p:cNvPr id="3" name="Content Placeholder 2">
            <a:extLst>
              <a:ext uri="{FF2B5EF4-FFF2-40B4-BE49-F238E27FC236}">
                <a16:creationId xmlns:a16="http://schemas.microsoft.com/office/drawing/2014/main" id="{E688F5E9-B4C3-462E-A58B-0124B1359379}"/>
              </a:ext>
            </a:extLst>
          </p:cNvPr>
          <p:cNvSpPr>
            <a:spLocks noGrp="1"/>
          </p:cNvSpPr>
          <p:nvPr>
            <p:ph idx="1"/>
          </p:nvPr>
        </p:nvSpPr>
        <p:spPr>
          <a:xfrm>
            <a:off x="6090574" y="2421682"/>
            <a:ext cx="4977578" cy="3639289"/>
          </a:xfrm>
        </p:spPr>
        <p:txBody>
          <a:bodyPr anchor="ctr">
            <a:normAutofit/>
          </a:bodyPr>
          <a:lstStyle/>
          <a:p>
            <a:pPr lvl="1">
              <a:lnSpc>
                <a:spcPct val="90000"/>
              </a:lnSpc>
            </a:pPr>
            <a:r>
              <a:rPr lang="en-US" sz="1300">
                <a:solidFill>
                  <a:srgbClr val="000000"/>
                </a:solidFill>
              </a:rPr>
              <a:t>If there is no mutual respect between individual based on their culture, color, sexuality and more. Then there will be an aftermath which will not be beneficial for both the company and the employees, these include:</a:t>
            </a:r>
          </a:p>
          <a:p>
            <a:pPr lvl="2">
              <a:lnSpc>
                <a:spcPct val="90000"/>
              </a:lnSpc>
            </a:pPr>
            <a:r>
              <a:rPr lang="en-US" sz="1300">
                <a:solidFill>
                  <a:srgbClr val="000000"/>
                </a:solidFill>
              </a:rPr>
              <a:t>There will be a decreased quality of the experience that customers might encounter when coming to one of the organization’s establishment. This will reduce the organization’s reputation therefore decreasing the rate of growth.</a:t>
            </a:r>
          </a:p>
          <a:p>
            <a:pPr lvl="2">
              <a:lnSpc>
                <a:spcPct val="90000"/>
              </a:lnSpc>
            </a:pPr>
            <a:r>
              <a:rPr lang="en-US" sz="1300">
                <a:solidFill>
                  <a:srgbClr val="000000"/>
                </a:solidFill>
              </a:rPr>
              <a:t>The productivity will be decreased as there will be more conflicts caused by incidents related to inappropriate behavior in a working environment.</a:t>
            </a:r>
          </a:p>
          <a:p>
            <a:pPr lvl="2">
              <a:lnSpc>
                <a:spcPct val="90000"/>
              </a:lnSpc>
            </a:pPr>
            <a:r>
              <a:rPr lang="en-US" sz="1300">
                <a:solidFill>
                  <a:srgbClr val="000000"/>
                </a:solidFill>
              </a:rPr>
              <a:t>Also it will </a:t>
            </a:r>
            <a:endParaRPr lang="en-GB" sz="1300">
              <a:solidFill>
                <a:srgbClr val="000000"/>
              </a:solidFill>
            </a:endParaRPr>
          </a:p>
        </p:txBody>
      </p:sp>
    </p:spTree>
    <p:extLst>
      <p:ext uri="{BB962C8B-B14F-4D97-AF65-F5344CB8AC3E}">
        <p14:creationId xmlns:p14="http://schemas.microsoft.com/office/powerpoint/2010/main" val="3010348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Ultimate 6 Steps Guide in Recruitment Process - Corprate.io - Medium">
            <a:extLst>
              <a:ext uri="{FF2B5EF4-FFF2-40B4-BE49-F238E27FC236}">
                <a16:creationId xmlns:a16="http://schemas.microsoft.com/office/drawing/2014/main" id="{631A4164-94CC-49AA-A5A1-CC6A11F66F50}"/>
              </a:ext>
            </a:extLst>
          </p:cNvPr>
          <p:cNvPicPr>
            <a:picLocks noChangeAspect="1"/>
          </p:cNvPicPr>
          <p:nvPr/>
        </p:nvPicPr>
        <p:blipFill rotWithShape="1">
          <a:blip r:embed="rId2">
            <a:alphaModFix/>
          </a:blip>
          <a:srcRect l="4052" r="2712"/>
          <a:stretch/>
        </p:blipFill>
        <p:spPr>
          <a:xfrm>
            <a:off x="5797543" y="10"/>
            <a:ext cx="6394152" cy="6857990"/>
          </a:xfrm>
          <a:prstGeom prst="rect">
            <a:avLst/>
          </a:prstGeom>
          <a:noFill/>
        </p:spPr>
      </p:pic>
      <p:pic>
        <p:nvPicPr>
          <p:cNvPr id="18" name="Picture 17">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499B1701-3A77-4289-9672-19306F6BD548}"/>
              </a:ext>
            </a:extLst>
          </p:cNvPr>
          <p:cNvSpPr txBox="1">
            <a:spLocks noGrp="1"/>
          </p:cNvSpPr>
          <p:nvPr>
            <p:ph type="title"/>
          </p:nvPr>
        </p:nvSpPr>
        <p:spPr>
          <a:xfrm>
            <a:off x="804998" y="798445"/>
            <a:ext cx="4803636" cy="1311664"/>
          </a:xfrm>
        </p:spPr>
        <p:txBody>
          <a:bodyPr>
            <a:normAutofit/>
          </a:bodyPr>
          <a:lstStyle/>
          <a:p>
            <a:pPr lvl="0">
              <a:lnSpc>
                <a:spcPct val="90000"/>
              </a:lnSpc>
            </a:pPr>
            <a:r>
              <a:rPr lang="en-GB" sz="3600" u="sng">
                <a:solidFill>
                  <a:srgbClr val="000000"/>
                </a:solidFill>
              </a:rPr>
              <a:t>Issues within the HR-Selection Process</a:t>
            </a:r>
          </a:p>
        </p:txBody>
      </p:sp>
      <p:sp>
        <p:nvSpPr>
          <p:cNvPr id="3" name="Content Placeholder 2">
            <a:extLst>
              <a:ext uri="{FF2B5EF4-FFF2-40B4-BE49-F238E27FC236}">
                <a16:creationId xmlns:a16="http://schemas.microsoft.com/office/drawing/2014/main" id="{BD18F90D-64D4-4E37-9882-C39FEDA7CB93}"/>
              </a:ext>
            </a:extLst>
          </p:cNvPr>
          <p:cNvSpPr txBox="1">
            <a:spLocks noGrp="1"/>
          </p:cNvSpPr>
          <p:nvPr>
            <p:ph idx="1"/>
          </p:nvPr>
        </p:nvSpPr>
        <p:spPr>
          <a:xfrm>
            <a:off x="804997" y="2272143"/>
            <a:ext cx="4706803" cy="3788830"/>
          </a:xfrm>
        </p:spPr>
        <p:txBody>
          <a:bodyPr anchor="ctr">
            <a:normAutofit/>
          </a:bodyPr>
          <a:lstStyle/>
          <a:p>
            <a:pPr lvl="0">
              <a:lnSpc>
                <a:spcPct val="90000"/>
              </a:lnSpc>
            </a:pPr>
            <a:r>
              <a:rPr lang="en-US" sz="1100">
                <a:solidFill>
                  <a:srgbClr val="000000"/>
                </a:solidFill>
              </a:rPr>
              <a:t>Selection Process is another issue that is highly impacting the progression of the hotels generally and this because of the interview types, which sometimes are not well-structured and unclear. </a:t>
            </a:r>
          </a:p>
          <a:p>
            <a:pPr lvl="0">
              <a:lnSpc>
                <a:spcPct val="90000"/>
              </a:lnSpc>
            </a:pPr>
            <a:r>
              <a:rPr lang="en-US" sz="1100">
                <a:solidFill>
                  <a:srgbClr val="000000"/>
                </a:solidFill>
              </a:rPr>
              <a:t>In this case the employer might not have clear requirements such as qualifications, age, and physical attributes which are important for the job. This will lead to waste of time as some candidates might not be suitable for the position as they might not achieve one of the attributes require. This will cause both parties a problem:</a:t>
            </a:r>
          </a:p>
          <a:p>
            <a:pPr marL="914400" lvl="2" indent="0">
              <a:lnSpc>
                <a:spcPct val="90000"/>
              </a:lnSpc>
              <a:buNone/>
            </a:pPr>
            <a:r>
              <a:rPr lang="en-GB" sz="1100">
                <a:solidFill>
                  <a:srgbClr val="000000"/>
                </a:solidFill>
              </a:rPr>
              <a:t>Because the employer hasn’t led clear guidelines of what is required more serious applicants might not consider the position which will reduce the efficiently of the workforce available for you.</a:t>
            </a:r>
          </a:p>
          <a:p>
            <a:pPr marL="914400" lvl="2" indent="0">
              <a:lnSpc>
                <a:spcPct val="90000"/>
              </a:lnSpc>
              <a:buNone/>
            </a:pPr>
            <a:r>
              <a:rPr lang="en-GB" sz="1100">
                <a:solidFill>
                  <a:srgbClr val="000000"/>
                </a:solidFill>
              </a:rPr>
              <a:t>The candidate will be exposed to a waste of time aswell as they were not sure of the requirements that are needed for this job. In this case it will reduce the personal growth of the individual which could give a bad image to the organization.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AF5C66A-E8F2-4E13-98A3-FE96597C5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AC860275-E106-493A-8BF0-E0A91130EF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03BD5D4-32E2-40B5-9DA3-64CBDEA648BC}"/>
              </a:ext>
            </a:extLst>
          </p:cNvPr>
          <p:cNvSpPr txBox="1">
            <a:spLocks noGrp="1"/>
          </p:cNvSpPr>
          <p:nvPr>
            <p:ph type="title"/>
          </p:nvPr>
        </p:nvSpPr>
        <p:spPr>
          <a:xfrm>
            <a:off x="1179576" y="822960"/>
            <a:ext cx="9829800" cy="1325880"/>
          </a:xfrm>
        </p:spPr>
        <p:txBody>
          <a:bodyPr>
            <a:normAutofit/>
          </a:bodyPr>
          <a:lstStyle/>
          <a:p>
            <a:pPr lvl="0" algn="ctr"/>
            <a:r>
              <a:rPr lang="en-GB" sz="4000" u="sng">
                <a:solidFill>
                  <a:srgbClr val="FFFFFF"/>
                </a:solidFill>
              </a:rPr>
              <a:t>Prevent issues within the recruitment process </a:t>
            </a:r>
          </a:p>
        </p:txBody>
      </p:sp>
      <p:sp>
        <p:nvSpPr>
          <p:cNvPr id="3" name="Content Placeholder 2">
            <a:extLst>
              <a:ext uri="{FF2B5EF4-FFF2-40B4-BE49-F238E27FC236}">
                <a16:creationId xmlns:a16="http://schemas.microsoft.com/office/drawing/2014/main" id="{6737BF12-7480-4CC1-83C8-80F71ED67C25}"/>
              </a:ext>
            </a:extLst>
          </p:cNvPr>
          <p:cNvSpPr txBox="1">
            <a:spLocks noGrp="1"/>
          </p:cNvSpPr>
          <p:nvPr>
            <p:ph idx="1"/>
          </p:nvPr>
        </p:nvSpPr>
        <p:spPr>
          <a:xfrm>
            <a:off x="804672" y="2827419"/>
            <a:ext cx="5126896" cy="3227626"/>
          </a:xfrm>
        </p:spPr>
        <p:txBody>
          <a:bodyPr anchor="ctr">
            <a:normAutofit/>
          </a:bodyPr>
          <a:lstStyle/>
          <a:p>
            <a:pPr lvl="0">
              <a:lnSpc>
                <a:spcPct val="90000"/>
              </a:lnSpc>
            </a:pPr>
            <a:r>
              <a:rPr lang="en-US" sz="1300">
                <a:solidFill>
                  <a:srgbClr val="000000"/>
                </a:solidFill>
              </a:rPr>
              <a:t>To solve such an issue, there are multiple ways to make sure that the recruitment process is as smooth as possible:</a:t>
            </a:r>
          </a:p>
          <a:p>
            <a:pPr marL="457200" lvl="1" indent="0">
              <a:lnSpc>
                <a:spcPct val="90000"/>
              </a:lnSpc>
              <a:buNone/>
            </a:pPr>
            <a:r>
              <a:rPr lang="en-US" sz="1300">
                <a:solidFill>
                  <a:srgbClr val="000000"/>
                </a:solidFill>
              </a:rPr>
              <a:t>1.The organization can invest in a advertising campaign which will help reach the right audience, the number of people required and provides a positive image of the organization. This will ensure that enough candidates from the audience will apply, this will give a broad range of applicants all with different skills sets. The employer must decide which candidate is the best suited for the position.</a:t>
            </a:r>
          </a:p>
          <a:p>
            <a:pPr marL="457200" lvl="1" indent="0">
              <a:lnSpc>
                <a:spcPct val="90000"/>
              </a:lnSpc>
              <a:buNone/>
            </a:pPr>
            <a:r>
              <a:rPr lang="en-US" sz="1300">
                <a:solidFill>
                  <a:srgbClr val="000000"/>
                </a:solidFill>
              </a:rPr>
              <a:t>2.To make sure that the type of language used in the advertising is right, it must reflect the position that they are applying, example: formal language – directorial position. This will make sure that individuals with the right of skills will be attracted to the position. </a:t>
            </a:r>
            <a:endParaRPr lang="en-GB" sz="1300">
              <a:solidFill>
                <a:srgbClr val="000000"/>
              </a:solidFill>
            </a:endParaRPr>
          </a:p>
        </p:txBody>
      </p:sp>
      <p:pic>
        <p:nvPicPr>
          <p:cNvPr id="4" name="Picture 4" descr="Body language and attire – how important are they at interview really?">
            <a:extLst>
              <a:ext uri="{FF2B5EF4-FFF2-40B4-BE49-F238E27FC236}">
                <a16:creationId xmlns:a16="http://schemas.microsoft.com/office/drawing/2014/main" id="{6349BA87-5073-4830-B10A-FDF97CE25EE2}"/>
              </a:ext>
            </a:extLst>
          </p:cNvPr>
          <p:cNvPicPr>
            <a:picLocks noChangeAspect="1"/>
          </p:cNvPicPr>
          <p:nvPr/>
        </p:nvPicPr>
        <p:blipFill>
          <a:blip r:embed="rId4"/>
          <a:stretch>
            <a:fillRect/>
          </a:stretch>
        </p:blipFill>
        <p:spPr>
          <a:xfrm>
            <a:off x="6460083" y="2837712"/>
            <a:ext cx="4893282" cy="3217333"/>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37F594B-0547-4C57-AAA4-A80BFB41E484}"/>
              </a:ext>
            </a:extLst>
          </p:cNvPr>
          <p:cNvSpPr>
            <a:spLocks noGrp="1"/>
          </p:cNvSpPr>
          <p:nvPr>
            <p:ph type="title"/>
          </p:nvPr>
        </p:nvSpPr>
        <p:spPr>
          <a:xfrm>
            <a:off x="640079" y="2053641"/>
            <a:ext cx="3669161" cy="2760098"/>
          </a:xfrm>
        </p:spPr>
        <p:txBody>
          <a:bodyPr>
            <a:normAutofit/>
          </a:bodyPr>
          <a:lstStyle/>
          <a:p>
            <a:pPr>
              <a:lnSpc>
                <a:spcPct val="90000"/>
              </a:lnSpc>
            </a:pPr>
            <a:r>
              <a:rPr lang="en-GB" sz="3600">
                <a:solidFill>
                  <a:srgbClr val="FFFFFF"/>
                </a:solidFill>
              </a:rPr>
              <a:t>Importance of preventing the issue within the selection process</a:t>
            </a:r>
          </a:p>
        </p:txBody>
      </p:sp>
      <p:sp>
        <p:nvSpPr>
          <p:cNvPr id="3" name="Content Placeholder 2">
            <a:extLst>
              <a:ext uri="{FF2B5EF4-FFF2-40B4-BE49-F238E27FC236}">
                <a16:creationId xmlns:a16="http://schemas.microsoft.com/office/drawing/2014/main" id="{3612F8AB-7FD2-4166-8ACC-544150F4635F}"/>
              </a:ext>
            </a:extLst>
          </p:cNvPr>
          <p:cNvSpPr>
            <a:spLocks noGrp="1"/>
          </p:cNvSpPr>
          <p:nvPr>
            <p:ph idx="1"/>
          </p:nvPr>
        </p:nvSpPr>
        <p:spPr>
          <a:xfrm>
            <a:off x="6090574" y="801866"/>
            <a:ext cx="5306084" cy="5230634"/>
          </a:xfrm>
        </p:spPr>
        <p:txBody>
          <a:bodyPr anchor="ctr">
            <a:normAutofit/>
          </a:bodyPr>
          <a:lstStyle/>
          <a:p>
            <a:pPr marL="0" indent="0">
              <a:lnSpc>
                <a:spcPct val="90000"/>
              </a:lnSpc>
              <a:buNone/>
            </a:pPr>
            <a:endParaRPr lang="en-US" sz="1500" u="sng">
              <a:solidFill>
                <a:srgbClr val="000000"/>
              </a:solidFill>
            </a:endParaRPr>
          </a:p>
          <a:p>
            <a:pPr lvl="1">
              <a:lnSpc>
                <a:spcPct val="90000"/>
              </a:lnSpc>
            </a:pPr>
            <a:r>
              <a:rPr lang="en-US" sz="1500">
                <a:solidFill>
                  <a:srgbClr val="000000"/>
                </a:solidFill>
              </a:rPr>
              <a:t>Efficient and reliable is one of the key elements of any organization, this is because it provides the must needed work force which is up to the task and have the right skillset present to provide the necessary services:</a:t>
            </a:r>
          </a:p>
          <a:p>
            <a:pPr lvl="2">
              <a:lnSpc>
                <a:spcPct val="90000"/>
              </a:lnSpc>
            </a:pPr>
            <a:r>
              <a:rPr lang="en-US" sz="1500">
                <a:solidFill>
                  <a:srgbClr val="000000"/>
                </a:solidFill>
              </a:rPr>
              <a:t>If the recruitment process is not organized and doesn’t have an outright plan of how the organization goes about it, this process will take a much longer time leaving the vacancy open for a longer time therefore less workforce will be available decreasing the productivity and quality of services provided by the organization.</a:t>
            </a:r>
          </a:p>
          <a:p>
            <a:pPr lvl="2">
              <a:lnSpc>
                <a:spcPct val="90000"/>
              </a:lnSpc>
            </a:pPr>
            <a:r>
              <a:rPr lang="en-US" sz="1500">
                <a:solidFill>
                  <a:srgbClr val="000000"/>
                </a:solidFill>
              </a:rPr>
              <a:t>Part of the recruitment is the interview, if the interviewer is not experienced and they are not able to get all the information required from the candidate then they will most likely cause damage to the organization as a less suitable individual might be selected therefore requiring training or dismissal thus repeating the process again wasting valuable time.</a:t>
            </a:r>
          </a:p>
          <a:p>
            <a:pPr lvl="1">
              <a:lnSpc>
                <a:spcPct val="90000"/>
              </a:lnSpc>
            </a:pPr>
            <a:endParaRPr lang="en-GB" sz="1500">
              <a:solidFill>
                <a:srgbClr val="000000"/>
              </a:solidFill>
            </a:endParaRPr>
          </a:p>
        </p:txBody>
      </p:sp>
    </p:spTree>
    <p:extLst>
      <p:ext uri="{BB962C8B-B14F-4D97-AF65-F5344CB8AC3E}">
        <p14:creationId xmlns:p14="http://schemas.microsoft.com/office/powerpoint/2010/main" val="476966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2" descr="How to Write a Conclusion Paragraph (in Three Easy Steps!) | Scribendi">
            <a:extLst>
              <a:ext uri="{FF2B5EF4-FFF2-40B4-BE49-F238E27FC236}">
                <a16:creationId xmlns:a16="http://schemas.microsoft.com/office/drawing/2014/main" id="{1D7B3867-4698-4210-9D59-880AE62DA4EA}"/>
              </a:ext>
            </a:extLst>
          </p:cNvPr>
          <p:cNvPicPr>
            <a:picLocks noChangeAspect="1"/>
          </p:cNvPicPr>
          <p:nvPr/>
        </p:nvPicPr>
        <p:blipFill rotWithShape="1">
          <a:blip r:embed="rId2"/>
          <a:srcRect b="12506"/>
          <a:stretch/>
        </p:blipFill>
        <p:spPr>
          <a:xfrm>
            <a:off x="-1" y="10"/>
            <a:ext cx="12192001" cy="4666928"/>
          </a:xfrm>
          <a:prstGeom prst="rect">
            <a:avLst/>
          </a:prstGeom>
          <a:noFill/>
        </p:spPr>
      </p:pic>
      <p:pic>
        <p:nvPicPr>
          <p:cNvPr id="9" name="Picture 8">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1657"/>
          <a:stretch/>
        </p:blipFill>
        <p:spPr>
          <a:xfrm>
            <a:off x="0" y="3542616"/>
            <a:ext cx="12192000" cy="3315384"/>
          </a:xfrm>
          <a:prstGeom prst="rect">
            <a:avLst/>
          </a:prstGeom>
        </p:spPr>
      </p:pic>
      <p:sp>
        <p:nvSpPr>
          <p:cNvPr id="11" name="Oval 10">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2D21F-D884-44A0-9CE0-8CC25E1A76A4}"/>
              </a:ext>
            </a:extLst>
          </p:cNvPr>
          <p:cNvSpPr txBox="1">
            <a:spLocks noGrp="1"/>
          </p:cNvSpPr>
          <p:nvPr>
            <p:ph type="title"/>
          </p:nvPr>
        </p:nvSpPr>
        <p:spPr>
          <a:xfrm>
            <a:off x="804998" y="4551037"/>
            <a:ext cx="5021782" cy="1509931"/>
          </a:xfrm>
        </p:spPr>
        <p:txBody>
          <a:bodyPr>
            <a:normAutofit/>
          </a:bodyPr>
          <a:lstStyle/>
          <a:p>
            <a:pPr lvl="0"/>
            <a:r>
              <a:rPr lang="en-US" sz="4000" u="sng">
                <a:solidFill>
                  <a:srgbClr val="000000"/>
                </a:solidFill>
              </a:rPr>
              <a:t>Conclusion</a:t>
            </a:r>
            <a:endParaRPr lang="en-GB" sz="4000" u="sng">
              <a:solidFill>
                <a:srgbClr val="000000"/>
              </a:solidFill>
            </a:endParaRPr>
          </a:p>
        </p:txBody>
      </p:sp>
      <p:sp>
        <p:nvSpPr>
          <p:cNvPr id="3" name="Content Placeholder 2">
            <a:extLst>
              <a:ext uri="{FF2B5EF4-FFF2-40B4-BE49-F238E27FC236}">
                <a16:creationId xmlns:a16="http://schemas.microsoft.com/office/drawing/2014/main" id="{AB94A08C-2C2B-49FA-AF17-1C85589D9186}"/>
              </a:ext>
            </a:extLst>
          </p:cNvPr>
          <p:cNvSpPr txBox="1">
            <a:spLocks noGrp="1"/>
          </p:cNvSpPr>
          <p:nvPr>
            <p:ph idx="1"/>
          </p:nvPr>
        </p:nvSpPr>
        <p:spPr>
          <a:xfrm>
            <a:off x="6470247" y="4551037"/>
            <a:ext cx="4926411" cy="1509935"/>
          </a:xfrm>
        </p:spPr>
        <p:txBody>
          <a:bodyPr anchor="ctr">
            <a:normAutofit/>
          </a:bodyPr>
          <a:lstStyle/>
          <a:p>
            <a:pPr lvl="0">
              <a:lnSpc>
                <a:spcPct val="90000"/>
              </a:lnSpc>
            </a:pPr>
            <a:r>
              <a:rPr lang="en-US" sz="1300" dirty="0">
                <a:solidFill>
                  <a:srgbClr val="000000"/>
                </a:solidFill>
              </a:rPr>
              <a:t>In this presentation we have underlined, issues and how to solve problems which could have a potential destructive effect on the growth of the organization and the diversity of the workplace. </a:t>
            </a:r>
          </a:p>
          <a:p>
            <a:pPr lvl="0">
              <a:lnSpc>
                <a:spcPct val="90000"/>
              </a:lnSpc>
            </a:pPr>
            <a:r>
              <a:rPr lang="en-US" sz="1300" dirty="0">
                <a:solidFill>
                  <a:srgbClr val="000000"/>
                </a:solidFill>
              </a:rPr>
              <a:t>We also explored the right way to make sure that the requirement process is at the peak efficiency by following a couple of steps.</a:t>
            </a:r>
            <a:endParaRPr lang="en-GB" sz="1300" dirty="0">
              <a:solidFill>
                <a:srgbClr val="00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64D969-46F1-44FC-B488-3FA68C6775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707"/>
            <a:ext cx="12188952" cy="6656293"/>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F3003D4E-E9FF-4669-90E7-7CED081587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7101"/>
          <a:stretch/>
        </p:blipFill>
        <p:spPr>
          <a:xfrm flipV="1">
            <a:off x="2" y="1"/>
            <a:ext cx="12191999" cy="1878950"/>
          </a:xfrm>
          <a:custGeom>
            <a:avLst/>
            <a:gdLst>
              <a:gd name="connsiteX0" fmla="*/ 0 w 12191999"/>
              <a:gd name="connsiteY0" fmla="*/ 1878950 h 1878950"/>
              <a:gd name="connsiteX1" fmla="*/ 12191999 w 12191999"/>
              <a:gd name="connsiteY1" fmla="*/ 1878950 h 1878950"/>
              <a:gd name="connsiteX2" fmla="*/ 12191999 w 12191999"/>
              <a:gd name="connsiteY2" fmla="*/ 0 h 1878950"/>
              <a:gd name="connsiteX3" fmla="*/ 0 w 12191999"/>
              <a:gd name="connsiteY3" fmla="*/ 0 h 1878950"/>
            </a:gdLst>
            <a:ahLst/>
            <a:cxnLst>
              <a:cxn ang="0">
                <a:pos x="connsiteX0" y="connsiteY0"/>
              </a:cxn>
              <a:cxn ang="0">
                <a:pos x="connsiteX1" y="connsiteY1"/>
              </a:cxn>
              <a:cxn ang="0">
                <a:pos x="connsiteX2" y="connsiteY2"/>
              </a:cxn>
              <a:cxn ang="0">
                <a:pos x="connsiteX3" y="connsiteY3"/>
              </a:cxn>
            </a:cxnLst>
            <a:rect l="l" t="t" r="r" b="b"/>
            <a:pathLst>
              <a:path w="12191999" h="1878950">
                <a:moveTo>
                  <a:pt x="0" y="1878950"/>
                </a:moveTo>
                <a:lnTo>
                  <a:pt x="12191999" y="1878950"/>
                </a:lnTo>
                <a:lnTo>
                  <a:pt x="12191999" y="0"/>
                </a:lnTo>
                <a:lnTo>
                  <a:pt x="0" y="0"/>
                </a:lnTo>
                <a:close/>
              </a:path>
            </a:pathLst>
          </a:custGeom>
        </p:spPr>
      </p:pic>
      <p:pic>
        <p:nvPicPr>
          <p:cNvPr id="12" name="Picture 11">
            <a:extLst>
              <a:ext uri="{FF2B5EF4-FFF2-40B4-BE49-F238E27FC236}">
                <a16:creationId xmlns:a16="http://schemas.microsoft.com/office/drawing/2014/main" id="{A7D98261-3895-4FB5-B9CE-26FAF63573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914024"/>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2" name="Title 1">
            <a:extLst>
              <a:ext uri="{FF2B5EF4-FFF2-40B4-BE49-F238E27FC236}">
                <a16:creationId xmlns:a16="http://schemas.microsoft.com/office/drawing/2014/main" id="{3A627D7D-D3CC-4DB4-99AD-0D4151C5AFD9}"/>
              </a:ext>
            </a:extLst>
          </p:cNvPr>
          <p:cNvSpPr txBox="1">
            <a:spLocks noGrp="1"/>
          </p:cNvSpPr>
          <p:nvPr>
            <p:ph type="title"/>
          </p:nvPr>
        </p:nvSpPr>
        <p:spPr>
          <a:xfrm>
            <a:off x="805661" y="1401859"/>
            <a:ext cx="3510845" cy="4054282"/>
          </a:xfrm>
        </p:spPr>
        <p:txBody>
          <a:bodyPr>
            <a:normAutofit/>
          </a:bodyPr>
          <a:lstStyle/>
          <a:p>
            <a:pPr lvl="0"/>
            <a:r>
              <a:rPr lang="en-US" sz="4000" u="sng">
                <a:solidFill>
                  <a:srgbClr val="FFFFFF"/>
                </a:solidFill>
              </a:rPr>
              <a:t>References</a:t>
            </a:r>
            <a:endParaRPr lang="en-GB" sz="4000" u="sng">
              <a:solidFill>
                <a:srgbClr val="FFFFFF"/>
              </a:solidFill>
            </a:endParaRPr>
          </a:p>
        </p:txBody>
      </p:sp>
      <p:sp>
        <p:nvSpPr>
          <p:cNvPr id="3" name="Content Placeholder 2">
            <a:extLst>
              <a:ext uri="{FF2B5EF4-FFF2-40B4-BE49-F238E27FC236}">
                <a16:creationId xmlns:a16="http://schemas.microsoft.com/office/drawing/2014/main" id="{A752EB28-B1ED-4F0B-BCAE-EA6637FC8566}"/>
              </a:ext>
            </a:extLst>
          </p:cNvPr>
          <p:cNvSpPr txBox="1">
            <a:spLocks noGrp="1"/>
          </p:cNvSpPr>
          <p:nvPr>
            <p:ph idx="1"/>
          </p:nvPr>
        </p:nvSpPr>
        <p:spPr>
          <a:xfrm>
            <a:off x="5122166" y="1122744"/>
            <a:ext cx="6264174" cy="4182122"/>
          </a:xfrm>
        </p:spPr>
        <p:txBody>
          <a:bodyPr anchor="ctr">
            <a:normAutofit/>
          </a:bodyPr>
          <a:lstStyle/>
          <a:p>
            <a:pPr lvl="0">
              <a:lnSpc>
                <a:spcPct val="90000"/>
              </a:lnSpc>
            </a:pPr>
            <a:r>
              <a:rPr lang="en-US" sz="1100" dirty="0"/>
              <a:t>Anderson, J., 2020. </a:t>
            </a:r>
            <a:r>
              <a:rPr lang="en-US" sz="1100" i="1" dirty="0"/>
              <a:t>Workplace Conflict - Educate To Overcome Ignorance</a:t>
            </a:r>
            <a:r>
              <a:rPr lang="en-US" sz="1100" dirty="0"/>
              <a:t>. [online] Unique Training &amp; Development. Available at: &lt;https://uniquedevelopment.com/blog/workplace-conflict-educate-overcome-ignorance/&gt; [Accessed 16 June 2020].</a:t>
            </a:r>
          </a:p>
          <a:p>
            <a:pPr lvl="0">
              <a:lnSpc>
                <a:spcPct val="90000"/>
              </a:lnSpc>
            </a:pPr>
            <a:r>
              <a:rPr lang="en-GB" sz="1100" dirty="0"/>
              <a:t>(</a:t>
            </a:r>
            <a:r>
              <a:rPr lang="en-GB" sz="1100" dirty="0" err="1"/>
              <a:t>Vanderbloemen</a:t>
            </a:r>
            <a:r>
              <a:rPr lang="en-GB" sz="1100" dirty="0"/>
              <a:t>, 2020)’</a:t>
            </a:r>
            <a:r>
              <a:rPr lang="en-US" sz="1100" dirty="0"/>
              <a:t> Plan for regular inexpensive activities that reinforce your values during paid work time. For example, something as simple as a game of cornhole can play out the value of “contagious fun.” Another activity might be going to an escape room’</a:t>
            </a:r>
          </a:p>
          <a:p>
            <a:pPr lvl="0">
              <a:lnSpc>
                <a:spcPct val="90000"/>
              </a:lnSpc>
            </a:pPr>
            <a:r>
              <a:rPr lang="en-US" sz="1100" dirty="0" err="1"/>
              <a:t>Vanderbloemen</a:t>
            </a:r>
            <a:r>
              <a:rPr lang="en-US" sz="1100" dirty="0"/>
              <a:t>, W., 2020. </a:t>
            </a:r>
            <a:r>
              <a:rPr lang="en-US" sz="1100" i="1" dirty="0"/>
              <a:t>5 Ways To Infuse Culture Into Your Workplace - Training Industry</a:t>
            </a:r>
            <a:r>
              <a:rPr lang="en-US" sz="1100" dirty="0"/>
              <a:t>. [online] Training Industry. Available at: &lt;https://trainingindustry.com/blog/strategy-alignment-and-planning/5-ways-to-infuse-culture-into-your-workplace/&gt; [Accessed 16 June 2020].</a:t>
            </a:r>
          </a:p>
          <a:p>
            <a:pPr lvl="0">
              <a:lnSpc>
                <a:spcPct val="90000"/>
              </a:lnSpc>
            </a:pPr>
            <a:r>
              <a:rPr lang="en-US" sz="1100" dirty="0"/>
              <a:t>Smith, L., 2020. [online] Available at: &lt;https://www.failteireland.ie/FailteIreland/media/WebsiteStructure/Documents/2_Develop_Your_Business/1_StartGrow_Your_Business/Recruitment-and-Selection.pdf&gt; [Accessed 16 June 2020].</a:t>
            </a:r>
          </a:p>
          <a:p>
            <a:pPr lvl="0">
              <a:lnSpc>
                <a:spcPct val="90000"/>
              </a:lnSpc>
            </a:pPr>
            <a:r>
              <a:rPr lang="en-US" sz="1100" dirty="0"/>
              <a:t>Peterson, A., 2020. </a:t>
            </a:r>
            <a:r>
              <a:rPr lang="en-US" sz="1100" i="1" dirty="0"/>
              <a:t>How Cultural Diversity Can Drive Your Company Forward</a:t>
            </a:r>
            <a:r>
              <a:rPr lang="en-US" sz="1100" dirty="0"/>
              <a:t>. [online] Communicaid.com. Available at: &lt;https://www.communicaid.com/cross-cultural-training/blog/cultural-ignorance-suffocates-workplace-creativity/&gt; [Accessed 16 June 2020].</a:t>
            </a:r>
            <a:endParaRPr lang="en-GB" sz="1100" dirty="0"/>
          </a:p>
        </p:txBody>
      </p:sp>
      <p:sp>
        <p:nvSpPr>
          <p:cNvPr id="14" name="Rectangle 13">
            <a:extLst>
              <a:ext uri="{FF2B5EF4-FFF2-40B4-BE49-F238E27FC236}">
                <a16:creationId xmlns:a16="http://schemas.microsoft.com/office/drawing/2014/main" id="{9E0A01E6-95B9-424D-93AE-19F4928DF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44454"/>
            <a:ext cx="12188952" cy="81354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1340</Words>
  <Application>Microsoft Office PowerPoint</Application>
  <PresentationFormat>Widescreen</PresentationFormat>
  <Paragraphs>44</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vt:lpstr>
      <vt:lpstr>Issues found in the report   </vt:lpstr>
      <vt:lpstr>Introduction</vt:lpstr>
      <vt:lpstr>Problems within the culture </vt:lpstr>
      <vt:lpstr>How to prevent issues within the culture</vt:lpstr>
      <vt:lpstr>Importance of solving issue within the culture </vt:lpstr>
      <vt:lpstr>Issues within the HR-Selection Process</vt:lpstr>
      <vt:lpstr>Prevent issues within the recruitment process </vt:lpstr>
      <vt:lpstr>Importance of preventing the issue within the selection process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found in the report   </dc:title>
  <dc:creator>Policica Dansatoarea</dc:creator>
  <cp:lastModifiedBy>Policica Dansatoarea</cp:lastModifiedBy>
  <cp:revision>1</cp:revision>
  <dcterms:created xsi:type="dcterms:W3CDTF">2020-06-17T21:46:05Z</dcterms:created>
  <dcterms:modified xsi:type="dcterms:W3CDTF">2020-06-17T21:46:40Z</dcterms:modified>
</cp:coreProperties>
</file>