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wav" ContentType="audio/wav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42"/>
  </p:notesMasterIdLst>
  <p:sldIdLst>
    <p:sldId id="317" r:id="rId2"/>
    <p:sldId id="257" r:id="rId3"/>
    <p:sldId id="258" r:id="rId4"/>
    <p:sldId id="274" r:id="rId5"/>
    <p:sldId id="275" r:id="rId6"/>
    <p:sldId id="276" r:id="rId7"/>
    <p:sldId id="277" r:id="rId8"/>
    <p:sldId id="279" r:id="rId9"/>
    <p:sldId id="305" r:id="rId10"/>
    <p:sldId id="280" r:id="rId11"/>
    <p:sldId id="296" r:id="rId12"/>
    <p:sldId id="297" r:id="rId13"/>
    <p:sldId id="320" r:id="rId14"/>
    <p:sldId id="319" r:id="rId15"/>
    <p:sldId id="321" r:id="rId16"/>
    <p:sldId id="322" r:id="rId17"/>
    <p:sldId id="282" r:id="rId18"/>
    <p:sldId id="284" r:id="rId19"/>
    <p:sldId id="285" r:id="rId20"/>
    <p:sldId id="286" r:id="rId21"/>
    <p:sldId id="323" r:id="rId22"/>
    <p:sldId id="324" r:id="rId23"/>
    <p:sldId id="298" r:id="rId24"/>
    <p:sldId id="326" r:id="rId25"/>
    <p:sldId id="287" r:id="rId26"/>
    <p:sldId id="288" r:id="rId27"/>
    <p:sldId id="289" r:id="rId28"/>
    <p:sldId id="290" r:id="rId29"/>
    <p:sldId id="291" r:id="rId30"/>
    <p:sldId id="325" r:id="rId31"/>
    <p:sldId id="327" r:id="rId32"/>
    <p:sldId id="260" r:id="rId33"/>
    <p:sldId id="314" r:id="rId34"/>
    <p:sldId id="303" r:id="rId35"/>
    <p:sldId id="328" r:id="rId36"/>
    <p:sldId id="329" r:id="rId37"/>
    <p:sldId id="330" r:id="rId38"/>
    <p:sldId id="331" r:id="rId39"/>
    <p:sldId id="332" r:id="rId40"/>
    <p:sldId id="333" r:id="rId4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E70ADFA-F469-41D0-B283-419C05083866}" v="8" dt="2026-04-30T20:55:56.82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9904"/>
    <p:restoredTop sz="88095" autoAdjust="0"/>
  </p:normalViewPr>
  <p:slideViewPr>
    <p:cSldViewPr>
      <p:cViewPr>
        <p:scale>
          <a:sx n="80" d="100"/>
          <a:sy n="80" d="100"/>
        </p:scale>
        <p:origin x="1344" y="63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4104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notesMaster" Target="notesMasters/notesMaster1.xml"/><Relationship Id="rId47" Type="http://schemas.microsoft.com/office/2016/11/relationships/changesInfo" Target="changesInfos/changesInfo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presProps" Target="presProps.xml"/><Relationship Id="rId48" Type="http://schemas.microsoft.com/office/2015/10/relationships/revisionInfo" Target="revisionInfo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tableStyles" Target="tableStyles.xml"/><Relationship Id="rId20" Type="http://schemas.openxmlformats.org/officeDocument/2006/relationships/slide" Target="slides/slide19.xml"/><Relationship Id="rId41" Type="http://schemas.openxmlformats.org/officeDocument/2006/relationships/slide" Target="slides/slide40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k Napieralla" userId="adf11754-427d-4f24-8c3e-391028db4a77" providerId="ADAL" clId="{897771F9-419D-44D3-8A33-2F5FB6AA5D7C}"/>
    <pc:docChg chg="undo custSel addSld modSld">
      <pc:chgData name="Mark Napieralla" userId="adf11754-427d-4f24-8c3e-391028db4a77" providerId="ADAL" clId="{897771F9-419D-44D3-8A33-2F5FB6AA5D7C}" dt="2026-04-30T20:56:01.247" v="1248" actId="113"/>
      <pc:docMkLst>
        <pc:docMk/>
      </pc:docMkLst>
      <pc:sldChg chg="addSp delSp modSp mod setBg">
        <pc:chgData name="Mark Napieralla" userId="adf11754-427d-4f24-8c3e-391028db4a77" providerId="ADAL" clId="{897771F9-419D-44D3-8A33-2F5FB6AA5D7C}" dt="2026-04-30T20:37:38.289" v="77" actId="22"/>
        <pc:sldMkLst>
          <pc:docMk/>
          <pc:sldMk cId="3150709574" sldId="328"/>
        </pc:sldMkLst>
        <pc:spChg chg="mod">
          <ac:chgData name="Mark Napieralla" userId="adf11754-427d-4f24-8c3e-391028db4a77" providerId="ADAL" clId="{897771F9-419D-44D3-8A33-2F5FB6AA5D7C}" dt="2026-04-30T20:36:59.002" v="73" actId="26606"/>
          <ac:spMkLst>
            <pc:docMk/>
            <pc:sldMk cId="3150709574" sldId="328"/>
            <ac:spMk id="2" creationId="{84C5C30F-C4AF-A8A3-956F-598E9BA2C0B9}"/>
          </ac:spMkLst>
        </pc:spChg>
        <pc:spChg chg="mod">
          <ac:chgData name="Mark Napieralla" userId="adf11754-427d-4f24-8c3e-391028db4a77" providerId="ADAL" clId="{897771F9-419D-44D3-8A33-2F5FB6AA5D7C}" dt="2026-04-30T20:37:18.832" v="75" actId="12"/>
          <ac:spMkLst>
            <pc:docMk/>
            <pc:sldMk cId="3150709574" sldId="328"/>
            <ac:spMk id="3" creationId="{918408DA-74CB-CA4B-7D75-7C4EF2F095D8}"/>
          </ac:spMkLst>
        </pc:spChg>
        <pc:spChg chg="add del">
          <ac:chgData name="Mark Napieralla" userId="adf11754-427d-4f24-8c3e-391028db4a77" providerId="ADAL" clId="{897771F9-419D-44D3-8A33-2F5FB6AA5D7C}" dt="2026-04-30T20:37:38.289" v="77" actId="22"/>
          <ac:spMkLst>
            <pc:docMk/>
            <pc:sldMk cId="3150709574" sldId="328"/>
            <ac:spMk id="5" creationId="{1CB2865D-CB52-187B-2562-50A64F564E96}"/>
          </ac:spMkLst>
        </pc:spChg>
        <pc:spChg chg="add del">
          <ac:chgData name="Mark Napieralla" userId="adf11754-427d-4f24-8c3e-391028db4a77" providerId="ADAL" clId="{897771F9-419D-44D3-8A33-2F5FB6AA5D7C}" dt="2026-04-30T20:36:59" v="72" actId="26606"/>
          <ac:spMkLst>
            <pc:docMk/>
            <pc:sldMk cId="3150709574" sldId="328"/>
            <ac:spMk id="8" creationId="{100EDD19-6802-4EC3-95CE-CFFAB042CFD6}"/>
          </ac:spMkLst>
        </pc:spChg>
        <pc:spChg chg="add del">
          <ac:chgData name="Mark Napieralla" userId="adf11754-427d-4f24-8c3e-391028db4a77" providerId="ADAL" clId="{897771F9-419D-44D3-8A33-2F5FB6AA5D7C}" dt="2026-04-30T20:36:59" v="72" actId="26606"/>
          <ac:spMkLst>
            <pc:docMk/>
            <pc:sldMk cId="3150709574" sldId="328"/>
            <ac:spMk id="10" creationId="{DB17E863-922E-4C26-BD64-E8FD41D28661}"/>
          </ac:spMkLst>
        </pc:spChg>
        <pc:spChg chg="add">
          <ac:chgData name="Mark Napieralla" userId="adf11754-427d-4f24-8c3e-391028db4a77" providerId="ADAL" clId="{897771F9-419D-44D3-8A33-2F5FB6AA5D7C}" dt="2026-04-30T20:36:59.002" v="73" actId="26606"/>
          <ac:spMkLst>
            <pc:docMk/>
            <pc:sldMk cId="3150709574" sldId="328"/>
            <ac:spMk id="12" creationId="{081E4A58-353D-44AE-B2FC-2A74E2E400F7}"/>
          </ac:spMkLst>
        </pc:spChg>
        <pc:spChg chg="add">
          <ac:chgData name="Mark Napieralla" userId="adf11754-427d-4f24-8c3e-391028db4a77" providerId="ADAL" clId="{897771F9-419D-44D3-8A33-2F5FB6AA5D7C}" dt="2026-04-30T20:36:59.002" v="73" actId="26606"/>
          <ac:spMkLst>
            <pc:docMk/>
            <pc:sldMk cId="3150709574" sldId="328"/>
            <ac:spMk id="13" creationId="{907EF6B7-1338-4443-8C46-6A318D952DFD}"/>
          </ac:spMkLst>
        </pc:spChg>
        <pc:spChg chg="add">
          <ac:chgData name="Mark Napieralla" userId="adf11754-427d-4f24-8c3e-391028db4a77" providerId="ADAL" clId="{897771F9-419D-44D3-8A33-2F5FB6AA5D7C}" dt="2026-04-30T20:36:59.002" v="73" actId="26606"/>
          <ac:spMkLst>
            <pc:docMk/>
            <pc:sldMk cId="3150709574" sldId="328"/>
            <ac:spMk id="14" creationId="{DAAE4CDD-124C-4DCF-9584-B6033B545DD5}"/>
          </ac:spMkLst>
        </pc:spChg>
      </pc:sldChg>
      <pc:sldChg chg="addSp modSp new mod setBg">
        <pc:chgData name="Mark Napieralla" userId="adf11754-427d-4f24-8c3e-391028db4a77" providerId="ADAL" clId="{897771F9-419D-44D3-8A33-2F5FB6AA5D7C}" dt="2026-04-30T20:40:21.670" v="370" actId="20577"/>
        <pc:sldMkLst>
          <pc:docMk/>
          <pc:sldMk cId="2531074302" sldId="329"/>
        </pc:sldMkLst>
        <pc:spChg chg="mod">
          <ac:chgData name="Mark Napieralla" userId="adf11754-427d-4f24-8c3e-391028db4a77" providerId="ADAL" clId="{897771F9-419D-44D3-8A33-2F5FB6AA5D7C}" dt="2026-04-30T20:40:03.044" v="357" actId="20577"/>
          <ac:spMkLst>
            <pc:docMk/>
            <pc:sldMk cId="2531074302" sldId="329"/>
            <ac:spMk id="2" creationId="{6983F047-9191-CD73-637E-E939C71E2FF6}"/>
          </ac:spMkLst>
        </pc:spChg>
        <pc:spChg chg="mod">
          <ac:chgData name="Mark Napieralla" userId="adf11754-427d-4f24-8c3e-391028db4a77" providerId="ADAL" clId="{897771F9-419D-44D3-8A33-2F5FB6AA5D7C}" dt="2026-04-30T20:40:21.670" v="370" actId="20577"/>
          <ac:spMkLst>
            <pc:docMk/>
            <pc:sldMk cId="2531074302" sldId="329"/>
            <ac:spMk id="3" creationId="{DC0D7186-95B4-6F77-4231-BA513567CC2E}"/>
          </ac:spMkLst>
        </pc:spChg>
        <pc:picChg chg="add">
          <ac:chgData name="Mark Napieralla" userId="adf11754-427d-4f24-8c3e-391028db4a77" providerId="ADAL" clId="{897771F9-419D-44D3-8A33-2F5FB6AA5D7C}" dt="2026-04-30T20:39:52.151" v="355" actId="26606"/>
          <ac:picMkLst>
            <pc:docMk/>
            <pc:sldMk cId="2531074302" sldId="329"/>
            <ac:picMk id="5" creationId="{E2DEBF28-221B-CB09-750C-FDAC4089C75E}"/>
          </ac:picMkLst>
        </pc:picChg>
        <pc:cxnChg chg="add">
          <ac:chgData name="Mark Napieralla" userId="adf11754-427d-4f24-8c3e-391028db4a77" providerId="ADAL" clId="{897771F9-419D-44D3-8A33-2F5FB6AA5D7C}" dt="2026-04-30T20:39:52.151" v="355" actId="26606"/>
          <ac:cxnSpMkLst>
            <pc:docMk/>
            <pc:sldMk cId="2531074302" sldId="329"/>
            <ac:cxnSpMk id="9" creationId="{1503BFE4-729B-D9D0-C17B-501E6AF1127A}"/>
          </ac:cxnSpMkLst>
        </pc:cxnChg>
      </pc:sldChg>
      <pc:sldChg chg="addSp modSp new mod setBg">
        <pc:chgData name="Mark Napieralla" userId="adf11754-427d-4f24-8c3e-391028db4a77" providerId="ADAL" clId="{897771F9-419D-44D3-8A33-2F5FB6AA5D7C}" dt="2026-04-30T20:44:43.629" v="754" actId="20577"/>
        <pc:sldMkLst>
          <pc:docMk/>
          <pc:sldMk cId="785876938" sldId="330"/>
        </pc:sldMkLst>
        <pc:spChg chg="mod">
          <ac:chgData name="Mark Napieralla" userId="adf11754-427d-4f24-8c3e-391028db4a77" providerId="ADAL" clId="{897771F9-419D-44D3-8A33-2F5FB6AA5D7C}" dt="2026-04-30T20:44:22.481" v="725" actId="113"/>
          <ac:spMkLst>
            <pc:docMk/>
            <pc:sldMk cId="785876938" sldId="330"/>
            <ac:spMk id="2" creationId="{7994F24B-981C-8913-B869-7C46530C035F}"/>
          </ac:spMkLst>
        </pc:spChg>
        <pc:spChg chg="mod">
          <ac:chgData name="Mark Napieralla" userId="adf11754-427d-4f24-8c3e-391028db4a77" providerId="ADAL" clId="{897771F9-419D-44D3-8A33-2F5FB6AA5D7C}" dt="2026-04-30T20:44:43.629" v="754" actId="20577"/>
          <ac:spMkLst>
            <pc:docMk/>
            <pc:sldMk cId="785876938" sldId="330"/>
            <ac:spMk id="3" creationId="{35EE8D62-FDE9-F6E6-B19F-C04EBCB8E1E1}"/>
          </ac:spMkLst>
        </pc:spChg>
        <pc:spChg chg="add">
          <ac:chgData name="Mark Napieralla" userId="adf11754-427d-4f24-8c3e-391028db4a77" providerId="ADAL" clId="{897771F9-419D-44D3-8A33-2F5FB6AA5D7C}" dt="2026-04-30T20:43:56.660" v="722" actId="26606"/>
          <ac:spMkLst>
            <pc:docMk/>
            <pc:sldMk cId="785876938" sldId="330"/>
            <ac:spMk id="9" creationId="{C0763A76-9F1C-4FC5-82B7-DD475DA461B2}"/>
          </ac:spMkLst>
        </pc:spChg>
        <pc:spChg chg="add">
          <ac:chgData name="Mark Napieralla" userId="adf11754-427d-4f24-8c3e-391028db4a77" providerId="ADAL" clId="{897771F9-419D-44D3-8A33-2F5FB6AA5D7C}" dt="2026-04-30T20:43:56.660" v="722" actId="26606"/>
          <ac:spMkLst>
            <pc:docMk/>
            <pc:sldMk cId="785876938" sldId="330"/>
            <ac:spMk id="11" creationId="{E81BF4F6-F2CF-4984-9D14-D6966D92F99F}"/>
          </ac:spMkLst>
        </pc:spChg>
        <pc:picChg chg="add">
          <ac:chgData name="Mark Napieralla" userId="adf11754-427d-4f24-8c3e-391028db4a77" providerId="ADAL" clId="{897771F9-419D-44D3-8A33-2F5FB6AA5D7C}" dt="2026-04-30T20:43:56.660" v="722" actId="26606"/>
          <ac:picMkLst>
            <pc:docMk/>
            <pc:sldMk cId="785876938" sldId="330"/>
            <ac:picMk id="5" creationId="{70DB1DDC-D74B-F4AD-2E16-648586646887}"/>
          </ac:picMkLst>
        </pc:picChg>
      </pc:sldChg>
      <pc:sldChg chg="addSp delSp modSp new mod setBg">
        <pc:chgData name="Mark Napieralla" userId="adf11754-427d-4f24-8c3e-391028db4a77" providerId="ADAL" clId="{897771F9-419D-44D3-8A33-2F5FB6AA5D7C}" dt="2026-04-30T20:46:36.464" v="939" actId="20577"/>
        <pc:sldMkLst>
          <pc:docMk/>
          <pc:sldMk cId="637789074" sldId="331"/>
        </pc:sldMkLst>
        <pc:spChg chg="mod">
          <ac:chgData name="Mark Napieralla" userId="adf11754-427d-4f24-8c3e-391028db4a77" providerId="ADAL" clId="{897771F9-419D-44D3-8A33-2F5FB6AA5D7C}" dt="2026-04-30T20:46:26.278" v="938" actId="26606"/>
          <ac:spMkLst>
            <pc:docMk/>
            <pc:sldMk cId="637789074" sldId="331"/>
            <ac:spMk id="2" creationId="{D68C8DC4-C6BC-35B2-CA48-AFFC278E440C}"/>
          </ac:spMkLst>
        </pc:spChg>
        <pc:spChg chg="del mod">
          <ac:chgData name="Mark Napieralla" userId="adf11754-427d-4f24-8c3e-391028db4a77" providerId="ADAL" clId="{897771F9-419D-44D3-8A33-2F5FB6AA5D7C}" dt="2026-04-30T20:46:26.278" v="938" actId="26606"/>
          <ac:spMkLst>
            <pc:docMk/>
            <pc:sldMk cId="637789074" sldId="331"/>
            <ac:spMk id="3" creationId="{6F9CBEC8-A78D-31D0-6ED5-2AB28066558C}"/>
          </ac:spMkLst>
        </pc:spChg>
        <pc:spChg chg="add del">
          <ac:chgData name="Mark Napieralla" userId="adf11754-427d-4f24-8c3e-391028db4a77" providerId="ADAL" clId="{897771F9-419D-44D3-8A33-2F5FB6AA5D7C}" dt="2026-04-30T20:46:26.233" v="937" actId="26606"/>
          <ac:spMkLst>
            <pc:docMk/>
            <pc:sldMk cId="637789074" sldId="331"/>
            <ac:spMk id="9" creationId="{C0763A76-9F1C-4FC5-82B7-DD475DA461B2}"/>
          </ac:spMkLst>
        </pc:spChg>
        <pc:spChg chg="add del">
          <ac:chgData name="Mark Napieralla" userId="adf11754-427d-4f24-8c3e-391028db4a77" providerId="ADAL" clId="{897771F9-419D-44D3-8A33-2F5FB6AA5D7C}" dt="2026-04-30T20:46:26.233" v="937" actId="26606"/>
          <ac:spMkLst>
            <pc:docMk/>
            <pc:sldMk cId="637789074" sldId="331"/>
            <ac:spMk id="11" creationId="{E81BF4F6-F2CF-4984-9D14-D6966D92F99F}"/>
          </ac:spMkLst>
        </pc:spChg>
        <pc:spChg chg="add">
          <ac:chgData name="Mark Napieralla" userId="adf11754-427d-4f24-8c3e-391028db4a77" providerId="ADAL" clId="{897771F9-419D-44D3-8A33-2F5FB6AA5D7C}" dt="2026-04-30T20:46:26.278" v="938" actId="26606"/>
          <ac:spMkLst>
            <pc:docMk/>
            <pc:sldMk cId="637789074" sldId="331"/>
            <ac:spMk id="13" creationId="{AAD0DBB9-1A4B-4391-81D4-CB19F9AB918A}"/>
          </ac:spMkLst>
        </pc:spChg>
        <pc:spChg chg="add">
          <ac:chgData name="Mark Napieralla" userId="adf11754-427d-4f24-8c3e-391028db4a77" providerId="ADAL" clId="{897771F9-419D-44D3-8A33-2F5FB6AA5D7C}" dt="2026-04-30T20:46:26.278" v="938" actId="26606"/>
          <ac:spMkLst>
            <pc:docMk/>
            <pc:sldMk cId="637789074" sldId="331"/>
            <ac:spMk id="14" creationId="{BACC6370-2D7E-4714-9D71-7542949D7D5D}"/>
          </ac:spMkLst>
        </pc:spChg>
        <pc:spChg chg="add">
          <ac:chgData name="Mark Napieralla" userId="adf11754-427d-4f24-8c3e-391028db4a77" providerId="ADAL" clId="{897771F9-419D-44D3-8A33-2F5FB6AA5D7C}" dt="2026-04-30T20:46:26.278" v="938" actId="26606"/>
          <ac:spMkLst>
            <pc:docMk/>
            <pc:sldMk cId="637789074" sldId="331"/>
            <ac:spMk id="15" creationId="{063BBA22-50EA-4C4D-BE05-F1CE4E63AA56}"/>
          </ac:spMkLst>
        </pc:spChg>
        <pc:spChg chg="add">
          <ac:chgData name="Mark Napieralla" userId="adf11754-427d-4f24-8c3e-391028db4a77" providerId="ADAL" clId="{897771F9-419D-44D3-8A33-2F5FB6AA5D7C}" dt="2026-04-30T20:46:26.278" v="938" actId="26606"/>
          <ac:spMkLst>
            <pc:docMk/>
            <pc:sldMk cId="637789074" sldId="331"/>
            <ac:spMk id="16" creationId="{F68B3F68-107C-434F-AA38-110D5EA91B85}"/>
          </ac:spMkLst>
        </pc:spChg>
        <pc:graphicFrameChg chg="add modGraphic">
          <ac:chgData name="Mark Napieralla" userId="adf11754-427d-4f24-8c3e-391028db4a77" providerId="ADAL" clId="{897771F9-419D-44D3-8A33-2F5FB6AA5D7C}" dt="2026-04-30T20:46:36.464" v="939" actId="20577"/>
          <ac:graphicFrameMkLst>
            <pc:docMk/>
            <pc:sldMk cId="637789074" sldId="331"/>
            <ac:graphicFrameMk id="17" creationId="{371BA33F-7A7C-C622-6D82-C1020EBC345B}"/>
          </ac:graphicFrameMkLst>
        </pc:graphicFrameChg>
        <pc:picChg chg="add del">
          <ac:chgData name="Mark Napieralla" userId="adf11754-427d-4f24-8c3e-391028db4a77" providerId="ADAL" clId="{897771F9-419D-44D3-8A33-2F5FB6AA5D7C}" dt="2026-04-30T20:46:26.233" v="937" actId="26606"/>
          <ac:picMkLst>
            <pc:docMk/>
            <pc:sldMk cId="637789074" sldId="331"/>
            <ac:picMk id="5" creationId="{E566473A-2D30-265E-6A33-2FFD2D82A0FA}"/>
          </ac:picMkLst>
        </pc:picChg>
      </pc:sldChg>
      <pc:sldChg chg="addSp delSp modSp new mod setBg">
        <pc:chgData name="Mark Napieralla" userId="adf11754-427d-4f24-8c3e-391028db4a77" providerId="ADAL" clId="{897771F9-419D-44D3-8A33-2F5FB6AA5D7C}" dt="2026-04-30T20:49:20.482" v="1160" actId="20577"/>
        <pc:sldMkLst>
          <pc:docMk/>
          <pc:sldMk cId="392161556" sldId="332"/>
        </pc:sldMkLst>
        <pc:spChg chg="mod">
          <ac:chgData name="Mark Napieralla" userId="adf11754-427d-4f24-8c3e-391028db4a77" providerId="ADAL" clId="{897771F9-419D-44D3-8A33-2F5FB6AA5D7C}" dt="2026-04-30T20:48:54.833" v="1128" actId="26606"/>
          <ac:spMkLst>
            <pc:docMk/>
            <pc:sldMk cId="392161556" sldId="332"/>
            <ac:spMk id="2" creationId="{6AB4372E-91EC-EAF7-3B8B-3AB47C213E81}"/>
          </ac:spMkLst>
        </pc:spChg>
        <pc:spChg chg="del mod">
          <ac:chgData name="Mark Napieralla" userId="adf11754-427d-4f24-8c3e-391028db4a77" providerId="ADAL" clId="{897771F9-419D-44D3-8A33-2F5FB6AA5D7C}" dt="2026-04-30T20:48:54.833" v="1128" actId="26606"/>
          <ac:spMkLst>
            <pc:docMk/>
            <pc:sldMk cId="392161556" sldId="332"/>
            <ac:spMk id="3" creationId="{183D0662-A633-88D3-973E-215628E48093}"/>
          </ac:spMkLst>
        </pc:spChg>
        <pc:spChg chg="add">
          <ac:chgData name="Mark Napieralla" userId="adf11754-427d-4f24-8c3e-391028db4a77" providerId="ADAL" clId="{897771F9-419D-44D3-8A33-2F5FB6AA5D7C}" dt="2026-04-30T20:48:54.833" v="1128" actId="26606"/>
          <ac:spMkLst>
            <pc:docMk/>
            <pc:sldMk cId="392161556" sldId="332"/>
            <ac:spMk id="9" creationId="{2E442304-DDBD-4F7B-8017-36BCC863FB40}"/>
          </ac:spMkLst>
        </pc:spChg>
        <pc:spChg chg="add">
          <ac:chgData name="Mark Napieralla" userId="adf11754-427d-4f24-8c3e-391028db4a77" providerId="ADAL" clId="{897771F9-419D-44D3-8A33-2F5FB6AA5D7C}" dt="2026-04-30T20:48:54.833" v="1128" actId="26606"/>
          <ac:spMkLst>
            <pc:docMk/>
            <pc:sldMk cId="392161556" sldId="332"/>
            <ac:spMk id="11" creationId="{5E107275-3853-46FD-A241-DE4355A42675}"/>
          </ac:spMkLst>
        </pc:spChg>
        <pc:graphicFrameChg chg="add modGraphic">
          <ac:chgData name="Mark Napieralla" userId="adf11754-427d-4f24-8c3e-391028db4a77" providerId="ADAL" clId="{897771F9-419D-44D3-8A33-2F5FB6AA5D7C}" dt="2026-04-30T20:49:20.482" v="1160" actId="20577"/>
          <ac:graphicFrameMkLst>
            <pc:docMk/>
            <pc:sldMk cId="392161556" sldId="332"/>
            <ac:graphicFrameMk id="5" creationId="{87CDBEE4-8CCC-44E0-8D8A-49E4F7010130}"/>
          </ac:graphicFrameMkLst>
        </pc:graphicFrameChg>
      </pc:sldChg>
      <pc:sldChg chg="modSp new mod">
        <pc:chgData name="Mark Napieralla" userId="adf11754-427d-4f24-8c3e-391028db4a77" providerId="ADAL" clId="{897771F9-419D-44D3-8A33-2F5FB6AA5D7C}" dt="2026-04-30T20:56:01.247" v="1248" actId="113"/>
        <pc:sldMkLst>
          <pc:docMk/>
          <pc:sldMk cId="2646406814" sldId="333"/>
        </pc:sldMkLst>
        <pc:spChg chg="mod">
          <ac:chgData name="Mark Napieralla" userId="adf11754-427d-4f24-8c3e-391028db4a77" providerId="ADAL" clId="{897771F9-419D-44D3-8A33-2F5FB6AA5D7C}" dt="2026-04-30T20:56:01.247" v="1248" actId="113"/>
          <ac:spMkLst>
            <pc:docMk/>
            <pc:sldMk cId="2646406814" sldId="333"/>
            <ac:spMk id="2" creationId="{E5447D83-A734-B308-30FE-C3E53AA7C93F}"/>
          </ac:spMkLst>
        </pc:spChg>
        <pc:spChg chg="mod">
          <ac:chgData name="Mark Napieralla" userId="adf11754-427d-4f24-8c3e-391028db4a77" providerId="ADAL" clId="{897771F9-419D-44D3-8A33-2F5FB6AA5D7C}" dt="2026-04-30T20:55:56.821" v="1247"/>
          <ac:spMkLst>
            <pc:docMk/>
            <pc:sldMk cId="2646406814" sldId="333"/>
            <ac:spMk id="3" creationId="{B5B57788-8D76-0290-F03F-AB749E0D0CB3}"/>
          </ac:spMkLst>
        </pc:spChg>
      </pc:sldChg>
    </pc:docChg>
  </pc:docChgLst>
</pc:chgInfo>
</file>

<file path=ppt/diagrams/_rels/data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svg"/><Relationship Id="rId1" Type="http://schemas.openxmlformats.org/officeDocument/2006/relationships/image" Target="../media/image30.svg"/></Relationships>
</file>

<file path=ppt/diagrams/_rels/drawing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svg"/><Relationship Id="rId1" Type="http://schemas.openxmlformats.org/officeDocument/2006/relationships/image" Target="../media/image30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5A7CDBE-9AAF-4277-A548-B05B52AEAB9A}" type="doc">
      <dgm:prSet loTypeId="urn:microsoft.com/office/officeart/2005/8/layout/default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3635356E-CC5D-480B-BE5C-FFE2122752B6}">
      <dgm:prSet/>
      <dgm:spPr/>
      <dgm:t>
        <a:bodyPr/>
        <a:lstStyle/>
        <a:p>
          <a:r>
            <a:rPr lang="en-GB" dirty="0"/>
            <a:t>How to plan, structure a presentation</a:t>
          </a:r>
          <a:endParaRPr lang="en-US" dirty="0"/>
        </a:p>
      </dgm:t>
    </dgm:pt>
    <dgm:pt modelId="{C39E5510-154A-4CFF-83EB-DDB342F6FFCD}" type="parTrans" cxnId="{60B6A52C-716E-4D0A-A33D-BDAF545CE2D0}">
      <dgm:prSet/>
      <dgm:spPr/>
      <dgm:t>
        <a:bodyPr/>
        <a:lstStyle/>
        <a:p>
          <a:endParaRPr lang="en-US"/>
        </a:p>
      </dgm:t>
    </dgm:pt>
    <dgm:pt modelId="{8725D99C-EB1E-4C3F-8C30-009470F66979}" type="sibTrans" cxnId="{60B6A52C-716E-4D0A-A33D-BDAF545CE2D0}">
      <dgm:prSet/>
      <dgm:spPr/>
      <dgm:t>
        <a:bodyPr/>
        <a:lstStyle/>
        <a:p>
          <a:endParaRPr lang="en-US"/>
        </a:p>
      </dgm:t>
    </dgm:pt>
    <dgm:pt modelId="{99B74C13-D4F3-4E29-A596-C04E91832359}">
      <dgm:prSet/>
      <dgm:spPr/>
      <dgm:t>
        <a:bodyPr/>
        <a:lstStyle/>
        <a:p>
          <a:r>
            <a:rPr lang="en-GB"/>
            <a:t>How to present effectively</a:t>
          </a:r>
          <a:endParaRPr lang="en-US"/>
        </a:p>
      </dgm:t>
    </dgm:pt>
    <dgm:pt modelId="{9C084930-6937-4E23-AEF1-0BA587C24744}" type="parTrans" cxnId="{203B2A9A-D82E-4FEF-AAE1-5ADF1C8E96DC}">
      <dgm:prSet/>
      <dgm:spPr/>
      <dgm:t>
        <a:bodyPr/>
        <a:lstStyle/>
        <a:p>
          <a:endParaRPr lang="en-US"/>
        </a:p>
      </dgm:t>
    </dgm:pt>
    <dgm:pt modelId="{5D198794-934D-4FB9-AE62-C2C7A3C9469D}" type="sibTrans" cxnId="{203B2A9A-D82E-4FEF-AAE1-5ADF1C8E96DC}">
      <dgm:prSet/>
      <dgm:spPr/>
      <dgm:t>
        <a:bodyPr/>
        <a:lstStyle/>
        <a:p>
          <a:endParaRPr lang="en-US"/>
        </a:p>
      </dgm:t>
    </dgm:pt>
    <dgm:pt modelId="{9B4E5961-ACCA-4DE9-91B0-B1573577C376}">
      <dgm:prSet/>
      <dgm:spPr/>
      <dgm:t>
        <a:bodyPr/>
        <a:lstStyle/>
        <a:p>
          <a:r>
            <a:rPr lang="en-GB" dirty="0"/>
            <a:t>How to include visual aids</a:t>
          </a:r>
          <a:endParaRPr lang="en-US" dirty="0"/>
        </a:p>
      </dgm:t>
    </dgm:pt>
    <dgm:pt modelId="{B583DA3A-946A-4F2A-A305-995B098738AE}" type="parTrans" cxnId="{7036D8CC-DCC4-4882-AFF5-A4D0E5EF5AD8}">
      <dgm:prSet/>
      <dgm:spPr/>
      <dgm:t>
        <a:bodyPr/>
        <a:lstStyle/>
        <a:p>
          <a:endParaRPr lang="en-US"/>
        </a:p>
      </dgm:t>
    </dgm:pt>
    <dgm:pt modelId="{DF7F1CE2-5C3B-4BA9-90BE-6F2CFA03832B}" type="sibTrans" cxnId="{7036D8CC-DCC4-4882-AFF5-A4D0E5EF5AD8}">
      <dgm:prSet/>
      <dgm:spPr/>
      <dgm:t>
        <a:bodyPr/>
        <a:lstStyle/>
        <a:p>
          <a:endParaRPr lang="en-US"/>
        </a:p>
      </dgm:t>
    </dgm:pt>
    <dgm:pt modelId="{F8B3EF05-E535-4DF3-871D-35E54B0D2CE1}">
      <dgm:prSet/>
      <dgm:spPr/>
      <dgm:t>
        <a:bodyPr/>
        <a:lstStyle/>
        <a:p>
          <a:r>
            <a:rPr lang="en-GB"/>
            <a:t>Use voice and body language effectively</a:t>
          </a:r>
          <a:endParaRPr lang="en-US"/>
        </a:p>
      </dgm:t>
    </dgm:pt>
    <dgm:pt modelId="{A06E9657-A62E-4B15-8D35-4BC4F16ADD1C}" type="parTrans" cxnId="{C5CF3032-B533-4405-B19C-78D6358C0DE3}">
      <dgm:prSet/>
      <dgm:spPr/>
      <dgm:t>
        <a:bodyPr/>
        <a:lstStyle/>
        <a:p>
          <a:endParaRPr lang="en-US"/>
        </a:p>
      </dgm:t>
    </dgm:pt>
    <dgm:pt modelId="{F6733A10-75CF-48BC-9639-3B4DC3D521DD}" type="sibTrans" cxnId="{C5CF3032-B533-4405-B19C-78D6358C0DE3}">
      <dgm:prSet/>
      <dgm:spPr/>
      <dgm:t>
        <a:bodyPr/>
        <a:lstStyle/>
        <a:p>
          <a:endParaRPr lang="en-US"/>
        </a:p>
      </dgm:t>
    </dgm:pt>
    <dgm:pt modelId="{6099F40B-D506-48F1-9EFB-642D81A75960}">
      <dgm:prSet/>
      <dgm:spPr/>
      <dgm:t>
        <a:bodyPr/>
        <a:lstStyle/>
        <a:p>
          <a:r>
            <a:rPr lang="en-GB"/>
            <a:t>Dealing with questions</a:t>
          </a:r>
          <a:endParaRPr lang="en-US"/>
        </a:p>
      </dgm:t>
    </dgm:pt>
    <dgm:pt modelId="{D6D84ADF-5E51-4173-A2EE-3980CB691E44}" type="parTrans" cxnId="{F570D273-9BA4-414C-8432-7F9E22609B8C}">
      <dgm:prSet/>
      <dgm:spPr/>
      <dgm:t>
        <a:bodyPr/>
        <a:lstStyle/>
        <a:p>
          <a:endParaRPr lang="en-US"/>
        </a:p>
      </dgm:t>
    </dgm:pt>
    <dgm:pt modelId="{0F63A637-0775-4DF5-900E-8F7C397521DB}" type="sibTrans" cxnId="{F570D273-9BA4-414C-8432-7F9E22609B8C}">
      <dgm:prSet/>
      <dgm:spPr/>
      <dgm:t>
        <a:bodyPr/>
        <a:lstStyle/>
        <a:p>
          <a:endParaRPr lang="en-US"/>
        </a:p>
      </dgm:t>
    </dgm:pt>
    <dgm:pt modelId="{C4CFE4D8-72FC-4EDF-9437-17FEF0FC5564}">
      <dgm:prSet/>
      <dgm:spPr/>
      <dgm:t>
        <a:bodyPr/>
        <a:lstStyle/>
        <a:p>
          <a:r>
            <a:rPr lang="en-GB"/>
            <a:t>The Do’s and the Do not’s</a:t>
          </a:r>
          <a:endParaRPr lang="en-US"/>
        </a:p>
      </dgm:t>
    </dgm:pt>
    <dgm:pt modelId="{01326FF6-26E2-49D4-87D5-B50AA51F5E3F}" type="parTrans" cxnId="{821CA5B9-0878-4698-8ABE-EF65A60ECCEF}">
      <dgm:prSet/>
      <dgm:spPr/>
      <dgm:t>
        <a:bodyPr/>
        <a:lstStyle/>
        <a:p>
          <a:endParaRPr lang="en-US"/>
        </a:p>
      </dgm:t>
    </dgm:pt>
    <dgm:pt modelId="{B04DD566-124C-45B4-9EAB-B65B230B6624}" type="sibTrans" cxnId="{821CA5B9-0878-4698-8ABE-EF65A60ECCEF}">
      <dgm:prSet/>
      <dgm:spPr/>
      <dgm:t>
        <a:bodyPr/>
        <a:lstStyle/>
        <a:p>
          <a:endParaRPr lang="en-US"/>
        </a:p>
      </dgm:t>
    </dgm:pt>
    <dgm:pt modelId="{2421FCC9-5DBE-4E3B-8059-B7035F59E82C}" type="pres">
      <dgm:prSet presAssocID="{E5A7CDBE-9AAF-4277-A548-B05B52AEAB9A}" presName="diagram" presStyleCnt="0">
        <dgm:presLayoutVars>
          <dgm:dir/>
          <dgm:resizeHandles val="exact"/>
        </dgm:presLayoutVars>
      </dgm:prSet>
      <dgm:spPr/>
    </dgm:pt>
    <dgm:pt modelId="{0D63D298-1A25-4EAB-814C-702B0B93C97D}" type="pres">
      <dgm:prSet presAssocID="{3635356E-CC5D-480B-BE5C-FFE2122752B6}" presName="node" presStyleLbl="node1" presStyleIdx="0" presStyleCnt="6">
        <dgm:presLayoutVars>
          <dgm:bulletEnabled val="1"/>
        </dgm:presLayoutVars>
      </dgm:prSet>
      <dgm:spPr/>
    </dgm:pt>
    <dgm:pt modelId="{C9E46742-0FD0-42E3-9BAB-AEE7CE3F4362}" type="pres">
      <dgm:prSet presAssocID="{8725D99C-EB1E-4C3F-8C30-009470F66979}" presName="sibTrans" presStyleCnt="0"/>
      <dgm:spPr/>
    </dgm:pt>
    <dgm:pt modelId="{FE31A92A-E934-49E8-930E-DD2A926AD818}" type="pres">
      <dgm:prSet presAssocID="{99B74C13-D4F3-4E29-A596-C04E91832359}" presName="node" presStyleLbl="node1" presStyleIdx="1" presStyleCnt="6">
        <dgm:presLayoutVars>
          <dgm:bulletEnabled val="1"/>
        </dgm:presLayoutVars>
      </dgm:prSet>
      <dgm:spPr/>
    </dgm:pt>
    <dgm:pt modelId="{295CD7C4-3C5B-4617-8F49-CBF2CD7593A4}" type="pres">
      <dgm:prSet presAssocID="{5D198794-934D-4FB9-AE62-C2C7A3C9469D}" presName="sibTrans" presStyleCnt="0"/>
      <dgm:spPr/>
    </dgm:pt>
    <dgm:pt modelId="{E7C463D5-8C67-4BD7-B707-875239120D51}" type="pres">
      <dgm:prSet presAssocID="{9B4E5961-ACCA-4DE9-91B0-B1573577C376}" presName="node" presStyleLbl="node1" presStyleIdx="2" presStyleCnt="6">
        <dgm:presLayoutVars>
          <dgm:bulletEnabled val="1"/>
        </dgm:presLayoutVars>
      </dgm:prSet>
      <dgm:spPr/>
    </dgm:pt>
    <dgm:pt modelId="{FEC3D25D-04D6-441A-9B6A-59768EEB27AA}" type="pres">
      <dgm:prSet presAssocID="{DF7F1CE2-5C3B-4BA9-90BE-6F2CFA03832B}" presName="sibTrans" presStyleCnt="0"/>
      <dgm:spPr/>
    </dgm:pt>
    <dgm:pt modelId="{93605050-69F8-4A6B-AB5B-C11ADE560EAB}" type="pres">
      <dgm:prSet presAssocID="{F8B3EF05-E535-4DF3-871D-35E54B0D2CE1}" presName="node" presStyleLbl="node1" presStyleIdx="3" presStyleCnt="6">
        <dgm:presLayoutVars>
          <dgm:bulletEnabled val="1"/>
        </dgm:presLayoutVars>
      </dgm:prSet>
      <dgm:spPr/>
    </dgm:pt>
    <dgm:pt modelId="{788C574F-3A58-4917-8AD0-F19124931BDE}" type="pres">
      <dgm:prSet presAssocID="{F6733A10-75CF-48BC-9639-3B4DC3D521DD}" presName="sibTrans" presStyleCnt="0"/>
      <dgm:spPr/>
    </dgm:pt>
    <dgm:pt modelId="{CE5606B4-8400-4765-A12B-30878880C63D}" type="pres">
      <dgm:prSet presAssocID="{6099F40B-D506-48F1-9EFB-642D81A75960}" presName="node" presStyleLbl="node1" presStyleIdx="4" presStyleCnt="6">
        <dgm:presLayoutVars>
          <dgm:bulletEnabled val="1"/>
        </dgm:presLayoutVars>
      </dgm:prSet>
      <dgm:spPr/>
    </dgm:pt>
    <dgm:pt modelId="{200292B2-D99F-46A9-B6BA-8BDF796E6821}" type="pres">
      <dgm:prSet presAssocID="{0F63A637-0775-4DF5-900E-8F7C397521DB}" presName="sibTrans" presStyleCnt="0"/>
      <dgm:spPr/>
    </dgm:pt>
    <dgm:pt modelId="{26185CF0-9399-4FF2-83EB-35D3B7978F3A}" type="pres">
      <dgm:prSet presAssocID="{C4CFE4D8-72FC-4EDF-9437-17FEF0FC5564}" presName="node" presStyleLbl="node1" presStyleIdx="5" presStyleCnt="6">
        <dgm:presLayoutVars>
          <dgm:bulletEnabled val="1"/>
        </dgm:presLayoutVars>
      </dgm:prSet>
      <dgm:spPr/>
    </dgm:pt>
  </dgm:ptLst>
  <dgm:cxnLst>
    <dgm:cxn modelId="{32CEBC0D-CE89-4853-8A0A-81E2A89C1DFE}" type="presOf" srcId="{6099F40B-D506-48F1-9EFB-642D81A75960}" destId="{CE5606B4-8400-4765-A12B-30878880C63D}" srcOrd="0" destOrd="0" presId="urn:microsoft.com/office/officeart/2005/8/layout/default"/>
    <dgm:cxn modelId="{60B6A52C-716E-4D0A-A33D-BDAF545CE2D0}" srcId="{E5A7CDBE-9AAF-4277-A548-B05B52AEAB9A}" destId="{3635356E-CC5D-480B-BE5C-FFE2122752B6}" srcOrd="0" destOrd="0" parTransId="{C39E5510-154A-4CFF-83EB-DDB342F6FFCD}" sibTransId="{8725D99C-EB1E-4C3F-8C30-009470F66979}"/>
    <dgm:cxn modelId="{C5CF3032-B533-4405-B19C-78D6358C0DE3}" srcId="{E5A7CDBE-9AAF-4277-A548-B05B52AEAB9A}" destId="{F8B3EF05-E535-4DF3-871D-35E54B0D2CE1}" srcOrd="3" destOrd="0" parTransId="{A06E9657-A62E-4B15-8D35-4BC4F16ADD1C}" sibTransId="{F6733A10-75CF-48BC-9639-3B4DC3D521DD}"/>
    <dgm:cxn modelId="{653DFD6E-1139-4042-BD59-BB4EC0BB2DB1}" type="presOf" srcId="{9B4E5961-ACCA-4DE9-91B0-B1573577C376}" destId="{E7C463D5-8C67-4BD7-B707-875239120D51}" srcOrd="0" destOrd="0" presId="urn:microsoft.com/office/officeart/2005/8/layout/default"/>
    <dgm:cxn modelId="{F570D273-9BA4-414C-8432-7F9E22609B8C}" srcId="{E5A7CDBE-9AAF-4277-A548-B05B52AEAB9A}" destId="{6099F40B-D506-48F1-9EFB-642D81A75960}" srcOrd="4" destOrd="0" parTransId="{D6D84ADF-5E51-4173-A2EE-3980CB691E44}" sibTransId="{0F63A637-0775-4DF5-900E-8F7C397521DB}"/>
    <dgm:cxn modelId="{8345BB58-9614-4D2F-A38B-102EC106911E}" type="presOf" srcId="{C4CFE4D8-72FC-4EDF-9437-17FEF0FC5564}" destId="{26185CF0-9399-4FF2-83EB-35D3B7978F3A}" srcOrd="0" destOrd="0" presId="urn:microsoft.com/office/officeart/2005/8/layout/default"/>
    <dgm:cxn modelId="{203B2A9A-D82E-4FEF-AAE1-5ADF1C8E96DC}" srcId="{E5A7CDBE-9AAF-4277-A548-B05B52AEAB9A}" destId="{99B74C13-D4F3-4E29-A596-C04E91832359}" srcOrd="1" destOrd="0" parTransId="{9C084930-6937-4E23-AEF1-0BA587C24744}" sibTransId="{5D198794-934D-4FB9-AE62-C2C7A3C9469D}"/>
    <dgm:cxn modelId="{62F4A19E-5978-4B3D-9ACD-3BC3565B32EC}" type="presOf" srcId="{3635356E-CC5D-480B-BE5C-FFE2122752B6}" destId="{0D63D298-1A25-4EAB-814C-702B0B93C97D}" srcOrd="0" destOrd="0" presId="urn:microsoft.com/office/officeart/2005/8/layout/default"/>
    <dgm:cxn modelId="{1DF4A39E-B850-41BD-9A57-DBE90C30B78A}" type="presOf" srcId="{E5A7CDBE-9AAF-4277-A548-B05B52AEAB9A}" destId="{2421FCC9-5DBE-4E3B-8059-B7035F59E82C}" srcOrd="0" destOrd="0" presId="urn:microsoft.com/office/officeart/2005/8/layout/default"/>
    <dgm:cxn modelId="{BED4F3B7-520D-469C-B489-FC620D799A5D}" type="presOf" srcId="{99B74C13-D4F3-4E29-A596-C04E91832359}" destId="{FE31A92A-E934-49E8-930E-DD2A926AD818}" srcOrd="0" destOrd="0" presId="urn:microsoft.com/office/officeart/2005/8/layout/default"/>
    <dgm:cxn modelId="{821CA5B9-0878-4698-8ABE-EF65A60ECCEF}" srcId="{E5A7CDBE-9AAF-4277-A548-B05B52AEAB9A}" destId="{C4CFE4D8-72FC-4EDF-9437-17FEF0FC5564}" srcOrd="5" destOrd="0" parTransId="{01326FF6-26E2-49D4-87D5-B50AA51F5E3F}" sibTransId="{B04DD566-124C-45B4-9EAB-B65B230B6624}"/>
    <dgm:cxn modelId="{7036D8CC-DCC4-4882-AFF5-A4D0E5EF5AD8}" srcId="{E5A7CDBE-9AAF-4277-A548-B05B52AEAB9A}" destId="{9B4E5961-ACCA-4DE9-91B0-B1573577C376}" srcOrd="2" destOrd="0" parTransId="{B583DA3A-946A-4F2A-A305-995B098738AE}" sibTransId="{DF7F1CE2-5C3B-4BA9-90BE-6F2CFA03832B}"/>
    <dgm:cxn modelId="{415B0AE6-F920-47C8-8C47-DE632201328F}" type="presOf" srcId="{F8B3EF05-E535-4DF3-871D-35E54B0D2CE1}" destId="{93605050-69F8-4A6B-AB5B-C11ADE560EAB}" srcOrd="0" destOrd="0" presId="urn:microsoft.com/office/officeart/2005/8/layout/default"/>
    <dgm:cxn modelId="{8B3AE6FE-6317-426B-AA7A-22461852E669}" type="presParOf" srcId="{2421FCC9-5DBE-4E3B-8059-B7035F59E82C}" destId="{0D63D298-1A25-4EAB-814C-702B0B93C97D}" srcOrd="0" destOrd="0" presId="urn:microsoft.com/office/officeart/2005/8/layout/default"/>
    <dgm:cxn modelId="{35B9D21F-CF01-4289-BE8F-46AD9C831CF8}" type="presParOf" srcId="{2421FCC9-5DBE-4E3B-8059-B7035F59E82C}" destId="{C9E46742-0FD0-42E3-9BAB-AEE7CE3F4362}" srcOrd="1" destOrd="0" presId="urn:microsoft.com/office/officeart/2005/8/layout/default"/>
    <dgm:cxn modelId="{A6AAAA3C-442A-4CA4-BDC9-1175AC8EB9BC}" type="presParOf" srcId="{2421FCC9-5DBE-4E3B-8059-B7035F59E82C}" destId="{FE31A92A-E934-49E8-930E-DD2A926AD818}" srcOrd="2" destOrd="0" presId="urn:microsoft.com/office/officeart/2005/8/layout/default"/>
    <dgm:cxn modelId="{95909BF5-32F8-4807-B8DF-D72DDE256A27}" type="presParOf" srcId="{2421FCC9-5DBE-4E3B-8059-B7035F59E82C}" destId="{295CD7C4-3C5B-4617-8F49-CBF2CD7593A4}" srcOrd="3" destOrd="0" presId="urn:microsoft.com/office/officeart/2005/8/layout/default"/>
    <dgm:cxn modelId="{2CC77B35-12C3-4DCE-AEB1-1BAFD3C2F80E}" type="presParOf" srcId="{2421FCC9-5DBE-4E3B-8059-B7035F59E82C}" destId="{E7C463D5-8C67-4BD7-B707-875239120D51}" srcOrd="4" destOrd="0" presId="urn:microsoft.com/office/officeart/2005/8/layout/default"/>
    <dgm:cxn modelId="{399066B1-7ABE-4F23-9C74-7BD55597162C}" type="presParOf" srcId="{2421FCC9-5DBE-4E3B-8059-B7035F59E82C}" destId="{FEC3D25D-04D6-441A-9B6A-59768EEB27AA}" srcOrd="5" destOrd="0" presId="urn:microsoft.com/office/officeart/2005/8/layout/default"/>
    <dgm:cxn modelId="{97B1970A-9C75-4F34-8F7C-9B9971FDAD6A}" type="presParOf" srcId="{2421FCC9-5DBE-4E3B-8059-B7035F59E82C}" destId="{93605050-69F8-4A6B-AB5B-C11ADE560EAB}" srcOrd="6" destOrd="0" presId="urn:microsoft.com/office/officeart/2005/8/layout/default"/>
    <dgm:cxn modelId="{D0F7085B-793F-4E6E-BAED-1392645AC04C}" type="presParOf" srcId="{2421FCC9-5DBE-4E3B-8059-B7035F59E82C}" destId="{788C574F-3A58-4917-8AD0-F19124931BDE}" srcOrd="7" destOrd="0" presId="urn:microsoft.com/office/officeart/2005/8/layout/default"/>
    <dgm:cxn modelId="{70DA1D83-7142-467A-AB09-51AC6DD6F156}" type="presParOf" srcId="{2421FCC9-5DBE-4E3B-8059-B7035F59E82C}" destId="{CE5606B4-8400-4765-A12B-30878880C63D}" srcOrd="8" destOrd="0" presId="urn:microsoft.com/office/officeart/2005/8/layout/default"/>
    <dgm:cxn modelId="{B70063FA-42D6-4FB7-ABD2-0D272D0EE1C9}" type="presParOf" srcId="{2421FCC9-5DBE-4E3B-8059-B7035F59E82C}" destId="{200292B2-D99F-46A9-B6BA-8BDF796E6821}" srcOrd="9" destOrd="0" presId="urn:microsoft.com/office/officeart/2005/8/layout/default"/>
    <dgm:cxn modelId="{9E1501FD-B2D6-4666-8A88-DD5B2CAC9CA2}" type="presParOf" srcId="{2421FCC9-5DBE-4E3B-8059-B7035F59E82C}" destId="{26185CF0-9399-4FF2-83EB-35D3B7978F3A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4200A7B-4C7C-442B-A661-8CDBF6C5FEB8}" type="doc">
      <dgm:prSet loTypeId="urn:microsoft.com/office/officeart/2005/8/layout/hierarchy1" loCatId="hierarchy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30A68775-E43F-4BC1-829C-8C8774F5F3A4}">
      <dgm:prSet/>
      <dgm:spPr/>
      <dgm:t>
        <a:bodyPr/>
        <a:lstStyle/>
        <a:p>
          <a:r>
            <a:rPr lang="en-GB"/>
            <a:t>Why am I going through this?</a:t>
          </a:r>
          <a:endParaRPr lang="en-US"/>
        </a:p>
      </dgm:t>
    </dgm:pt>
    <dgm:pt modelId="{A3904881-A87D-4C05-BBAF-2E88E77AB3A7}" type="parTrans" cxnId="{D75F9084-6F5A-44F7-AD15-E3F671D53131}">
      <dgm:prSet/>
      <dgm:spPr/>
      <dgm:t>
        <a:bodyPr/>
        <a:lstStyle/>
        <a:p>
          <a:endParaRPr lang="en-US"/>
        </a:p>
      </dgm:t>
    </dgm:pt>
    <dgm:pt modelId="{3B893E87-B570-471B-B499-E05CEE0C0E9B}" type="sibTrans" cxnId="{D75F9084-6F5A-44F7-AD15-E3F671D53131}">
      <dgm:prSet/>
      <dgm:spPr/>
      <dgm:t>
        <a:bodyPr/>
        <a:lstStyle/>
        <a:p>
          <a:endParaRPr lang="en-US"/>
        </a:p>
      </dgm:t>
    </dgm:pt>
    <dgm:pt modelId="{41114E68-3142-47F9-B8C7-081943EB5F61}">
      <dgm:prSet/>
      <dgm:spPr/>
      <dgm:t>
        <a:bodyPr/>
        <a:lstStyle/>
        <a:p>
          <a:r>
            <a:rPr lang="en-GB"/>
            <a:t>What is the point?</a:t>
          </a:r>
          <a:endParaRPr lang="en-US"/>
        </a:p>
      </dgm:t>
    </dgm:pt>
    <dgm:pt modelId="{1A4DB59D-FB17-426B-AF94-4402B78F18F6}" type="parTrans" cxnId="{3519B8EC-641C-4781-A65B-34B687E6C5BC}">
      <dgm:prSet/>
      <dgm:spPr/>
      <dgm:t>
        <a:bodyPr/>
        <a:lstStyle/>
        <a:p>
          <a:endParaRPr lang="en-US"/>
        </a:p>
      </dgm:t>
    </dgm:pt>
    <dgm:pt modelId="{9B2FA972-0AC0-4DD9-B3A1-4AE9407C6C85}" type="sibTrans" cxnId="{3519B8EC-641C-4781-A65B-34B687E6C5BC}">
      <dgm:prSet/>
      <dgm:spPr/>
      <dgm:t>
        <a:bodyPr/>
        <a:lstStyle/>
        <a:p>
          <a:endParaRPr lang="en-US"/>
        </a:p>
      </dgm:t>
    </dgm:pt>
    <dgm:pt modelId="{DD1F96E3-B6E8-4510-9D8E-1FAA65F05C2C}" type="pres">
      <dgm:prSet presAssocID="{74200A7B-4C7C-442B-A661-8CDBF6C5FEB8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70FAA5D6-9100-4C50-9E83-71F0B7F5743E}" type="pres">
      <dgm:prSet presAssocID="{30A68775-E43F-4BC1-829C-8C8774F5F3A4}" presName="hierRoot1" presStyleCnt="0"/>
      <dgm:spPr/>
    </dgm:pt>
    <dgm:pt modelId="{3CBBBE54-3FEA-4E7E-893F-5A1E288FD165}" type="pres">
      <dgm:prSet presAssocID="{30A68775-E43F-4BC1-829C-8C8774F5F3A4}" presName="composite" presStyleCnt="0"/>
      <dgm:spPr/>
    </dgm:pt>
    <dgm:pt modelId="{DE431681-27AF-43E3-8ED1-1C8DD2D5D8C7}" type="pres">
      <dgm:prSet presAssocID="{30A68775-E43F-4BC1-829C-8C8774F5F3A4}" presName="background" presStyleLbl="node0" presStyleIdx="0" presStyleCnt="2"/>
      <dgm:spPr/>
    </dgm:pt>
    <dgm:pt modelId="{7724D30E-F39C-42DC-BB29-88EDAB48BE33}" type="pres">
      <dgm:prSet presAssocID="{30A68775-E43F-4BC1-829C-8C8774F5F3A4}" presName="text" presStyleLbl="fgAcc0" presStyleIdx="0" presStyleCnt="2">
        <dgm:presLayoutVars>
          <dgm:chPref val="3"/>
        </dgm:presLayoutVars>
      </dgm:prSet>
      <dgm:spPr/>
    </dgm:pt>
    <dgm:pt modelId="{747CE066-01E5-430E-91F2-E13DDB151434}" type="pres">
      <dgm:prSet presAssocID="{30A68775-E43F-4BC1-829C-8C8774F5F3A4}" presName="hierChild2" presStyleCnt="0"/>
      <dgm:spPr/>
    </dgm:pt>
    <dgm:pt modelId="{C4F4201B-BF74-40EE-8D42-408B41162762}" type="pres">
      <dgm:prSet presAssocID="{41114E68-3142-47F9-B8C7-081943EB5F61}" presName="hierRoot1" presStyleCnt="0"/>
      <dgm:spPr/>
    </dgm:pt>
    <dgm:pt modelId="{9F1C132B-9ABD-46FF-A049-1E0B8D1BC3B9}" type="pres">
      <dgm:prSet presAssocID="{41114E68-3142-47F9-B8C7-081943EB5F61}" presName="composite" presStyleCnt="0"/>
      <dgm:spPr/>
    </dgm:pt>
    <dgm:pt modelId="{9BA411BE-85AE-481F-80F5-1E50A8C70A77}" type="pres">
      <dgm:prSet presAssocID="{41114E68-3142-47F9-B8C7-081943EB5F61}" presName="background" presStyleLbl="node0" presStyleIdx="1" presStyleCnt="2"/>
      <dgm:spPr/>
    </dgm:pt>
    <dgm:pt modelId="{0205F8EB-CF07-49D4-956A-ACA850604A8B}" type="pres">
      <dgm:prSet presAssocID="{41114E68-3142-47F9-B8C7-081943EB5F61}" presName="text" presStyleLbl="fgAcc0" presStyleIdx="1" presStyleCnt="2">
        <dgm:presLayoutVars>
          <dgm:chPref val="3"/>
        </dgm:presLayoutVars>
      </dgm:prSet>
      <dgm:spPr/>
    </dgm:pt>
    <dgm:pt modelId="{807243D6-F4EB-48D4-B160-4F58350C3565}" type="pres">
      <dgm:prSet presAssocID="{41114E68-3142-47F9-B8C7-081943EB5F61}" presName="hierChild2" presStyleCnt="0"/>
      <dgm:spPr/>
    </dgm:pt>
  </dgm:ptLst>
  <dgm:cxnLst>
    <dgm:cxn modelId="{D75F9084-6F5A-44F7-AD15-E3F671D53131}" srcId="{74200A7B-4C7C-442B-A661-8CDBF6C5FEB8}" destId="{30A68775-E43F-4BC1-829C-8C8774F5F3A4}" srcOrd="0" destOrd="0" parTransId="{A3904881-A87D-4C05-BBAF-2E88E77AB3A7}" sibTransId="{3B893E87-B570-471B-B499-E05CEE0C0E9B}"/>
    <dgm:cxn modelId="{9C2B3991-60D6-4F6F-BAEB-0C0D2F9910A7}" type="presOf" srcId="{41114E68-3142-47F9-B8C7-081943EB5F61}" destId="{0205F8EB-CF07-49D4-956A-ACA850604A8B}" srcOrd="0" destOrd="0" presId="urn:microsoft.com/office/officeart/2005/8/layout/hierarchy1"/>
    <dgm:cxn modelId="{358835A8-C41D-421C-9C28-C6656FD75768}" type="presOf" srcId="{30A68775-E43F-4BC1-829C-8C8774F5F3A4}" destId="{7724D30E-F39C-42DC-BB29-88EDAB48BE33}" srcOrd="0" destOrd="0" presId="urn:microsoft.com/office/officeart/2005/8/layout/hierarchy1"/>
    <dgm:cxn modelId="{4A75CFC8-095B-4754-BBCE-7F033CC91F78}" type="presOf" srcId="{74200A7B-4C7C-442B-A661-8CDBF6C5FEB8}" destId="{DD1F96E3-B6E8-4510-9D8E-1FAA65F05C2C}" srcOrd="0" destOrd="0" presId="urn:microsoft.com/office/officeart/2005/8/layout/hierarchy1"/>
    <dgm:cxn modelId="{3519B8EC-641C-4781-A65B-34B687E6C5BC}" srcId="{74200A7B-4C7C-442B-A661-8CDBF6C5FEB8}" destId="{41114E68-3142-47F9-B8C7-081943EB5F61}" srcOrd="1" destOrd="0" parTransId="{1A4DB59D-FB17-426B-AF94-4402B78F18F6}" sibTransId="{9B2FA972-0AC0-4DD9-B3A1-4AE9407C6C85}"/>
    <dgm:cxn modelId="{44EE2AE4-94F7-4ED1-8DEE-98A5DD92BF64}" type="presParOf" srcId="{DD1F96E3-B6E8-4510-9D8E-1FAA65F05C2C}" destId="{70FAA5D6-9100-4C50-9E83-71F0B7F5743E}" srcOrd="0" destOrd="0" presId="urn:microsoft.com/office/officeart/2005/8/layout/hierarchy1"/>
    <dgm:cxn modelId="{FF5C432B-F900-4F95-ACEF-B4B6608A6E86}" type="presParOf" srcId="{70FAA5D6-9100-4C50-9E83-71F0B7F5743E}" destId="{3CBBBE54-3FEA-4E7E-893F-5A1E288FD165}" srcOrd="0" destOrd="0" presId="urn:microsoft.com/office/officeart/2005/8/layout/hierarchy1"/>
    <dgm:cxn modelId="{A35AE513-D567-4E06-8FE4-A1CB45130A1C}" type="presParOf" srcId="{3CBBBE54-3FEA-4E7E-893F-5A1E288FD165}" destId="{DE431681-27AF-43E3-8ED1-1C8DD2D5D8C7}" srcOrd="0" destOrd="0" presId="urn:microsoft.com/office/officeart/2005/8/layout/hierarchy1"/>
    <dgm:cxn modelId="{9856B81D-2289-4EB4-8A7C-3543677ACBBB}" type="presParOf" srcId="{3CBBBE54-3FEA-4E7E-893F-5A1E288FD165}" destId="{7724D30E-F39C-42DC-BB29-88EDAB48BE33}" srcOrd="1" destOrd="0" presId="urn:microsoft.com/office/officeart/2005/8/layout/hierarchy1"/>
    <dgm:cxn modelId="{E77B70E1-D124-4E74-A72A-719AF8BF6570}" type="presParOf" srcId="{70FAA5D6-9100-4C50-9E83-71F0B7F5743E}" destId="{747CE066-01E5-430E-91F2-E13DDB151434}" srcOrd="1" destOrd="0" presId="urn:microsoft.com/office/officeart/2005/8/layout/hierarchy1"/>
    <dgm:cxn modelId="{F2AEB277-35CE-45AB-A470-D0EED0753C67}" type="presParOf" srcId="{DD1F96E3-B6E8-4510-9D8E-1FAA65F05C2C}" destId="{C4F4201B-BF74-40EE-8D42-408B41162762}" srcOrd="1" destOrd="0" presId="urn:microsoft.com/office/officeart/2005/8/layout/hierarchy1"/>
    <dgm:cxn modelId="{4646CC20-CD7A-4D36-9801-824D84AA903A}" type="presParOf" srcId="{C4F4201B-BF74-40EE-8D42-408B41162762}" destId="{9F1C132B-9ABD-46FF-A049-1E0B8D1BC3B9}" srcOrd="0" destOrd="0" presId="urn:microsoft.com/office/officeart/2005/8/layout/hierarchy1"/>
    <dgm:cxn modelId="{81E67C6F-1A46-4ED8-96BD-0A8A79CCD749}" type="presParOf" srcId="{9F1C132B-9ABD-46FF-A049-1E0B8D1BC3B9}" destId="{9BA411BE-85AE-481F-80F5-1E50A8C70A77}" srcOrd="0" destOrd="0" presId="urn:microsoft.com/office/officeart/2005/8/layout/hierarchy1"/>
    <dgm:cxn modelId="{C4AC55A6-FD64-4393-AB77-14826FD15FAF}" type="presParOf" srcId="{9F1C132B-9ABD-46FF-A049-1E0B8D1BC3B9}" destId="{0205F8EB-CF07-49D4-956A-ACA850604A8B}" srcOrd="1" destOrd="0" presId="urn:microsoft.com/office/officeart/2005/8/layout/hierarchy1"/>
    <dgm:cxn modelId="{FB281479-91B6-4D42-8A15-4513B74AA43F}" type="presParOf" srcId="{C4F4201B-BF74-40EE-8D42-408B41162762}" destId="{807243D6-F4EB-48D4-B160-4F58350C3565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CD8CB5D5-3C1E-4CA9-9A2A-990274DEDC53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48746605-D8DD-489D-8201-F83F99C2F22A}">
      <dgm:prSet/>
      <dgm:spPr/>
      <dgm:t>
        <a:bodyPr/>
        <a:lstStyle/>
        <a:p>
          <a:r>
            <a:rPr lang="en-GB" dirty="0"/>
            <a:t>Identify the partners / why you might partner with- an organisation / team – what value could they add? </a:t>
          </a:r>
          <a:endParaRPr lang="en-US" dirty="0"/>
        </a:p>
      </dgm:t>
    </dgm:pt>
    <dgm:pt modelId="{857AE100-6BB9-4E0F-98F1-BAFE952A98A0}" type="parTrans" cxnId="{8E3CDFE2-4CF4-46EE-8F43-038F242AFA63}">
      <dgm:prSet/>
      <dgm:spPr/>
      <dgm:t>
        <a:bodyPr/>
        <a:lstStyle/>
        <a:p>
          <a:endParaRPr lang="en-US"/>
        </a:p>
      </dgm:t>
    </dgm:pt>
    <dgm:pt modelId="{9089FF72-2EB5-4A84-8411-25947D6CA508}" type="sibTrans" cxnId="{8E3CDFE2-4CF4-46EE-8F43-038F242AFA63}">
      <dgm:prSet/>
      <dgm:spPr/>
      <dgm:t>
        <a:bodyPr/>
        <a:lstStyle/>
        <a:p>
          <a:endParaRPr lang="en-US"/>
        </a:p>
      </dgm:t>
    </dgm:pt>
    <dgm:pt modelId="{C7461449-11A1-4B21-B0EA-B866090ABB50}">
      <dgm:prSet/>
      <dgm:spPr/>
      <dgm:t>
        <a:bodyPr/>
        <a:lstStyle/>
        <a:p>
          <a:r>
            <a:rPr lang="en-GB"/>
            <a:t>Ideas to be given to the front  </a:t>
          </a:r>
          <a:endParaRPr lang="en-US"/>
        </a:p>
      </dgm:t>
    </dgm:pt>
    <dgm:pt modelId="{66A17472-621E-4FB1-AC2D-69702BF23589}" type="parTrans" cxnId="{DFCD72C3-7B05-49A7-BF13-257E853E7002}">
      <dgm:prSet/>
      <dgm:spPr/>
      <dgm:t>
        <a:bodyPr/>
        <a:lstStyle/>
        <a:p>
          <a:endParaRPr lang="en-US"/>
        </a:p>
      </dgm:t>
    </dgm:pt>
    <dgm:pt modelId="{6249172D-3322-4CED-AC8E-86376451F9A0}" type="sibTrans" cxnId="{DFCD72C3-7B05-49A7-BF13-257E853E7002}">
      <dgm:prSet/>
      <dgm:spPr/>
      <dgm:t>
        <a:bodyPr/>
        <a:lstStyle/>
        <a:p>
          <a:endParaRPr lang="en-US"/>
        </a:p>
      </dgm:t>
    </dgm:pt>
    <dgm:pt modelId="{C568D0E4-F417-4DB0-98AD-06FC8C11F5A6}" type="pres">
      <dgm:prSet presAssocID="{CD8CB5D5-3C1E-4CA9-9A2A-990274DEDC53}" presName="root" presStyleCnt="0">
        <dgm:presLayoutVars>
          <dgm:dir/>
          <dgm:resizeHandles val="exact"/>
        </dgm:presLayoutVars>
      </dgm:prSet>
      <dgm:spPr/>
    </dgm:pt>
    <dgm:pt modelId="{74C639F7-0A4D-4F2E-B592-6014A135DD91}" type="pres">
      <dgm:prSet presAssocID="{48746605-D8DD-489D-8201-F83F99C2F22A}" presName="compNode" presStyleCnt="0"/>
      <dgm:spPr/>
    </dgm:pt>
    <dgm:pt modelId="{53926B9B-F329-496F-9AEC-6B4582CF824E}" type="pres">
      <dgm:prSet presAssocID="{48746605-D8DD-489D-8201-F83F99C2F22A}" presName="iconRect" presStyleLbl="node1" presStyleIdx="0" presStyleCnt="2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 of People"/>
        </a:ext>
      </dgm:extLst>
    </dgm:pt>
    <dgm:pt modelId="{9973B46A-842E-47BA-B183-650334446D35}" type="pres">
      <dgm:prSet presAssocID="{48746605-D8DD-489D-8201-F83F99C2F22A}" presName="spaceRect" presStyleCnt="0"/>
      <dgm:spPr/>
    </dgm:pt>
    <dgm:pt modelId="{BAE152A7-B339-48E9-8170-FAF0AF77C39E}" type="pres">
      <dgm:prSet presAssocID="{48746605-D8DD-489D-8201-F83F99C2F22A}" presName="textRect" presStyleLbl="revTx" presStyleIdx="0" presStyleCnt="2">
        <dgm:presLayoutVars>
          <dgm:chMax val="1"/>
          <dgm:chPref val="1"/>
        </dgm:presLayoutVars>
      </dgm:prSet>
      <dgm:spPr/>
    </dgm:pt>
    <dgm:pt modelId="{66C9A9A2-5D85-4D2B-90DA-857ED846F83A}" type="pres">
      <dgm:prSet presAssocID="{9089FF72-2EB5-4A84-8411-25947D6CA508}" presName="sibTrans" presStyleCnt="0"/>
      <dgm:spPr/>
    </dgm:pt>
    <dgm:pt modelId="{E475013C-C8E9-4B7C-80F2-6843A64C2A14}" type="pres">
      <dgm:prSet presAssocID="{C7461449-11A1-4B21-B0EA-B866090ABB50}" presName="compNode" presStyleCnt="0"/>
      <dgm:spPr/>
    </dgm:pt>
    <dgm:pt modelId="{D9138729-CD9F-4EBF-BC42-2E765CBB8A84}" type="pres">
      <dgm:prSet presAssocID="{C7461449-11A1-4B21-B0EA-B866090ABB50}" presName="iconRect" presStyleLbl="node1" presStyleIdx="1" presStyleCnt="2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ghtbulb"/>
        </a:ext>
      </dgm:extLst>
    </dgm:pt>
    <dgm:pt modelId="{95C75DEA-059F-495D-918A-085178B4BEF1}" type="pres">
      <dgm:prSet presAssocID="{C7461449-11A1-4B21-B0EA-B866090ABB50}" presName="spaceRect" presStyleCnt="0"/>
      <dgm:spPr/>
    </dgm:pt>
    <dgm:pt modelId="{40DB80A3-7385-42D9-A50D-4C638F42883D}" type="pres">
      <dgm:prSet presAssocID="{C7461449-11A1-4B21-B0EA-B866090ABB50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732F2A08-96CF-4003-9023-5E2A38FFD0D0}" type="presOf" srcId="{C7461449-11A1-4B21-B0EA-B866090ABB50}" destId="{40DB80A3-7385-42D9-A50D-4C638F42883D}" srcOrd="0" destOrd="0" presId="urn:microsoft.com/office/officeart/2018/2/layout/IconLabelList"/>
    <dgm:cxn modelId="{213E8A4B-76B3-4B82-BC27-AFB3A9699FE9}" type="presOf" srcId="{48746605-D8DD-489D-8201-F83F99C2F22A}" destId="{BAE152A7-B339-48E9-8170-FAF0AF77C39E}" srcOrd="0" destOrd="0" presId="urn:microsoft.com/office/officeart/2018/2/layout/IconLabelList"/>
    <dgm:cxn modelId="{73FE1F81-C860-411D-B959-1D2A197D5677}" type="presOf" srcId="{CD8CB5D5-3C1E-4CA9-9A2A-990274DEDC53}" destId="{C568D0E4-F417-4DB0-98AD-06FC8C11F5A6}" srcOrd="0" destOrd="0" presId="urn:microsoft.com/office/officeart/2018/2/layout/IconLabelList"/>
    <dgm:cxn modelId="{DFCD72C3-7B05-49A7-BF13-257E853E7002}" srcId="{CD8CB5D5-3C1E-4CA9-9A2A-990274DEDC53}" destId="{C7461449-11A1-4B21-B0EA-B866090ABB50}" srcOrd="1" destOrd="0" parTransId="{66A17472-621E-4FB1-AC2D-69702BF23589}" sibTransId="{6249172D-3322-4CED-AC8E-86376451F9A0}"/>
    <dgm:cxn modelId="{8E3CDFE2-4CF4-46EE-8F43-038F242AFA63}" srcId="{CD8CB5D5-3C1E-4CA9-9A2A-990274DEDC53}" destId="{48746605-D8DD-489D-8201-F83F99C2F22A}" srcOrd="0" destOrd="0" parTransId="{857AE100-6BB9-4E0F-98F1-BAFE952A98A0}" sibTransId="{9089FF72-2EB5-4A84-8411-25947D6CA508}"/>
    <dgm:cxn modelId="{7F1ED70F-8C15-4411-BB51-AD2171550A08}" type="presParOf" srcId="{C568D0E4-F417-4DB0-98AD-06FC8C11F5A6}" destId="{74C639F7-0A4D-4F2E-B592-6014A135DD91}" srcOrd="0" destOrd="0" presId="urn:microsoft.com/office/officeart/2018/2/layout/IconLabelList"/>
    <dgm:cxn modelId="{234BA309-C5F3-4584-8B76-569148FD758C}" type="presParOf" srcId="{74C639F7-0A4D-4F2E-B592-6014A135DD91}" destId="{53926B9B-F329-496F-9AEC-6B4582CF824E}" srcOrd="0" destOrd="0" presId="urn:microsoft.com/office/officeart/2018/2/layout/IconLabelList"/>
    <dgm:cxn modelId="{8186432B-6701-4EBF-9BBC-64C67843770C}" type="presParOf" srcId="{74C639F7-0A4D-4F2E-B592-6014A135DD91}" destId="{9973B46A-842E-47BA-B183-650334446D35}" srcOrd="1" destOrd="0" presId="urn:microsoft.com/office/officeart/2018/2/layout/IconLabelList"/>
    <dgm:cxn modelId="{E1034068-45E3-40C8-83FE-FCA1C8DCD510}" type="presParOf" srcId="{74C639F7-0A4D-4F2E-B592-6014A135DD91}" destId="{BAE152A7-B339-48E9-8170-FAF0AF77C39E}" srcOrd="2" destOrd="0" presId="urn:microsoft.com/office/officeart/2018/2/layout/IconLabelList"/>
    <dgm:cxn modelId="{0EEBFAE7-B031-4069-A1B3-6BD1BE61612F}" type="presParOf" srcId="{C568D0E4-F417-4DB0-98AD-06FC8C11F5A6}" destId="{66C9A9A2-5D85-4D2B-90DA-857ED846F83A}" srcOrd="1" destOrd="0" presId="urn:microsoft.com/office/officeart/2018/2/layout/IconLabelList"/>
    <dgm:cxn modelId="{A33BB29A-3209-473D-8A9F-E02CD9DFC3DD}" type="presParOf" srcId="{C568D0E4-F417-4DB0-98AD-06FC8C11F5A6}" destId="{E475013C-C8E9-4B7C-80F2-6843A64C2A14}" srcOrd="2" destOrd="0" presId="urn:microsoft.com/office/officeart/2018/2/layout/IconLabelList"/>
    <dgm:cxn modelId="{B3AEDF30-D9C2-42AE-8520-7BEC2B1B4F93}" type="presParOf" srcId="{E475013C-C8E9-4B7C-80F2-6843A64C2A14}" destId="{D9138729-CD9F-4EBF-BC42-2E765CBB8A84}" srcOrd="0" destOrd="0" presId="urn:microsoft.com/office/officeart/2018/2/layout/IconLabelList"/>
    <dgm:cxn modelId="{7121B924-326E-44EA-85F4-FEFE2F6B721F}" type="presParOf" srcId="{E475013C-C8E9-4B7C-80F2-6843A64C2A14}" destId="{95C75DEA-059F-495D-918A-085178B4BEF1}" srcOrd="1" destOrd="0" presId="urn:microsoft.com/office/officeart/2018/2/layout/IconLabelList"/>
    <dgm:cxn modelId="{8E727D2A-5AB5-4018-8396-4D7836C6024A}" type="presParOf" srcId="{E475013C-C8E9-4B7C-80F2-6843A64C2A14}" destId="{40DB80A3-7385-42D9-A50D-4C638F42883D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870B040C-47FA-4D1C-871C-162373EEE678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3E9CF5A6-8789-427B-9CFF-ECAE782DB411}">
      <dgm:prSet/>
      <dgm:spPr/>
      <dgm:t>
        <a:bodyPr/>
        <a:lstStyle/>
        <a:p>
          <a:r>
            <a:rPr lang="en-GB" dirty="0"/>
            <a:t>Plan in the time to complete the PRES and practice the presentation. </a:t>
          </a:r>
          <a:endParaRPr lang="en-US" dirty="0"/>
        </a:p>
      </dgm:t>
    </dgm:pt>
    <dgm:pt modelId="{F6E33689-6F89-47EA-9D20-868DE352A6C8}" type="parTrans" cxnId="{B26D5331-DC2B-479A-A001-04E39A701661}">
      <dgm:prSet/>
      <dgm:spPr/>
      <dgm:t>
        <a:bodyPr/>
        <a:lstStyle/>
        <a:p>
          <a:endParaRPr lang="en-US"/>
        </a:p>
      </dgm:t>
    </dgm:pt>
    <dgm:pt modelId="{0BDAAC3E-27B3-4A5B-9169-6EADDEC0B30A}" type="sibTrans" cxnId="{B26D5331-DC2B-479A-A001-04E39A701661}">
      <dgm:prSet/>
      <dgm:spPr/>
      <dgm:t>
        <a:bodyPr/>
        <a:lstStyle/>
        <a:p>
          <a:endParaRPr lang="en-US"/>
        </a:p>
      </dgm:t>
    </dgm:pt>
    <dgm:pt modelId="{0B6CBF9F-7946-4796-84A5-0843F10B1D0B}">
      <dgm:prSet/>
      <dgm:spPr/>
      <dgm:t>
        <a:bodyPr/>
        <a:lstStyle/>
        <a:p>
          <a:r>
            <a:rPr lang="en-GB" dirty="0"/>
            <a:t>PRES must be uploaded by 23:59 pm Thursday 7</a:t>
          </a:r>
          <a:r>
            <a:rPr lang="en-GB" baseline="30000" dirty="0"/>
            <a:t>th</a:t>
          </a:r>
          <a:r>
            <a:rPr lang="en-GB" dirty="0"/>
            <a:t> May to moodle</a:t>
          </a:r>
          <a:endParaRPr lang="en-US" dirty="0"/>
        </a:p>
      </dgm:t>
    </dgm:pt>
    <dgm:pt modelId="{8ACF369D-D653-4195-821C-9775406F7023}" type="parTrans" cxnId="{F3D96E28-6DED-4704-9D46-7E005DDE5375}">
      <dgm:prSet/>
      <dgm:spPr/>
      <dgm:t>
        <a:bodyPr/>
        <a:lstStyle/>
        <a:p>
          <a:endParaRPr lang="en-US"/>
        </a:p>
      </dgm:t>
    </dgm:pt>
    <dgm:pt modelId="{7A893E1B-DAA1-4BBF-AA13-831F1F4A903D}" type="sibTrans" cxnId="{F3D96E28-6DED-4704-9D46-7E005DDE5375}">
      <dgm:prSet/>
      <dgm:spPr/>
      <dgm:t>
        <a:bodyPr/>
        <a:lstStyle/>
        <a:p>
          <a:endParaRPr lang="en-US"/>
        </a:p>
      </dgm:t>
    </dgm:pt>
    <dgm:pt modelId="{D23A61C8-3258-4943-93FD-03DA51D7E6BE}">
      <dgm:prSet/>
      <dgm:spPr/>
      <dgm:t>
        <a:bodyPr/>
        <a:lstStyle/>
        <a:p>
          <a:r>
            <a:rPr lang="en-GB"/>
            <a:t>Delivery on the 8</a:t>
          </a:r>
          <a:r>
            <a:rPr lang="en-GB" baseline="30000"/>
            <a:t>th</a:t>
          </a:r>
          <a:r>
            <a:rPr lang="en-GB"/>
            <a:t> May- view timings</a:t>
          </a:r>
          <a:endParaRPr lang="en-US"/>
        </a:p>
      </dgm:t>
    </dgm:pt>
    <dgm:pt modelId="{3828C021-BD1B-453B-8C02-1124BC2DB640}" type="parTrans" cxnId="{1467BB56-E6F5-4A7B-BF7F-72040B67BEA2}">
      <dgm:prSet/>
      <dgm:spPr/>
      <dgm:t>
        <a:bodyPr/>
        <a:lstStyle/>
        <a:p>
          <a:endParaRPr lang="en-US"/>
        </a:p>
      </dgm:t>
    </dgm:pt>
    <dgm:pt modelId="{C846F31C-6AE1-4F47-A1E7-7A9D78273B9B}" type="sibTrans" cxnId="{1467BB56-E6F5-4A7B-BF7F-72040B67BEA2}">
      <dgm:prSet/>
      <dgm:spPr/>
      <dgm:t>
        <a:bodyPr/>
        <a:lstStyle/>
        <a:p>
          <a:endParaRPr lang="en-US"/>
        </a:p>
      </dgm:t>
    </dgm:pt>
    <dgm:pt modelId="{C8F3D1B9-86D2-4059-B3A6-3795AA519EE1}" type="pres">
      <dgm:prSet presAssocID="{870B040C-47FA-4D1C-871C-162373EEE678}" presName="vert0" presStyleCnt="0">
        <dgm:presLayoutVars>
          <dgm:dir/>
          <dgm:animOne val="branch"/>
          <dgm:animLvl val="lvl"/>
        </dgm:presLayoutVars>
      </dgm:prSet>
      <dgm:spPr/>
    </dgm:pt>
    <dgm:pt modelId="{DB9BDCC0-0965-4452-889A-7D90803EC343}" type="pres">
      <dgm:prSet presAssocID="{3E9CF5A6-8789-427B-9CFF-ECAE782DB411}" presName="thickLine" presStyleLbl="alignNode1" presStyleIdx="0" presStyleCnt="3"/>
      <dgm:spPr/>
    </dgm:pt>
    <dgm:pt modelId="{B0667B79-2837-471D-9056-ECE2BA329464}" type="pres">
      <dgm:prSet presAssocID="{3E9CF5A6-8789-427B-9CFF-ECAE782DB411}" presName="horz1" presStyleCnt="0"/>
      <dgm:spPr/>
    </dgm:pt>
    <dgm:pt modelId="{484D09E2-4664-4010-BD77-128A9E9E4143}" type="pres">
      <dgm:prSet presAssocID="{3E9CF5A6-8789-427B-9CFF-ECAE782DB411}" presName="tx1" presStyleLbl="revTx" presStyleIdx="0" presStyleCnt="3"/>
      <dgm:spPr/>
    </dgm:pt>
    <dgm:pt modelId="{0B018332-2761-43D8-A699-9F9CA2B39F04}" type="pres">
      <dgm:prSet presAssocID="{3E9CF5A6-8789-427B-9CFF-ECAE782DB411}" presName="vert1" presStyleCnt="0"/>
      <dgm:spPr/>
    </dgm:pt>
    <dgm:pt modelId="{657B46B4-BADE-438A-8F6F-8F6CF32C8254}" type="pres">
      <dgm:prSet presAssocID="{0B6CBF9F-7946-4796-84A5-0843F10B1D0B}" presName="thickLine" presStyleLbl="alignNode1" presStyleIdx="1" presStyleCnt="3"/>
      <dgm:spPr/>
    </dgm:pt>
    <dgm:pt modelId="{27E34FB2-2DAB-47C3-9B6A-EE01DE940A64}" type="pres">
      <dgm:prSet presAssocID="{0B6CBF9F-7946-4796-84A5-0843F10B1D0B}" presName="horz1" presStyleCnt="0"/>
      <dgm:spPr/>
    </dgm:pt>
    <dgm:pt modelId="{D1D9FF65-FF06-42AC-B4DE-85B26C8F6118}" type="pres">
      <dgm:prSet presAssocID="{0B6CBF9F-7946-4796-84A5-0843F10B1D0B}" presName="tx1" presStyleLbl="revTx" presStyleIdx="1" presStyleCnt="3"/>
      <dgm:spPr/>
    </dgm:pt>
    <dgm:pt modelId="{4F33877C-00B8-43CC-8EBE-D0A745789A57}" type="pres">
      <dgm:prSet presAssocID="{0B6CBF9F-7946-4796-84A5-0843F10B1D0B}" presName="vert1" presStyleCnt="0"/>
      <dgm:spPr/>
    </dgm:pt>
    <dgm:pt modelId="{E5973673-7C5D-400E-B6C8-28BA38F6526B}" type="pres">
      <dgm:prSet presAssocID="{D23A61C8-3258-4943-93FD-03DA51D7E6BE}" presName="thickLine" presStyleLbl="alignNode1" presStyleIdx="2" presStyleCnt="3"/>
      <dgm:spPr/>
    </dgm:pt>
    <dgm:pt modelId="{6BD67482-81C0-44AB-8548-32F433AA4D61}" type="pres">
      <dgm:prSet presAssocID="{D23A61C8-3258-4943-93FD-03DA51D7E6BE}" presName="horz1" presStyleCnt="0"/>
      <dgm:spPr/>
    </dgm:pt>
    <dgm:pt modelId="{FD7B2501-8EE4-4833-B379-C7363B5739CD}" type="pres">
      <dgm:prSet presAssocID="{D23A61C8-3258-4943-93FD-03DA51D7E6BE}" presName="tx1" presStyleLbl="revTx" presStyleIdx="2" presStyleCnt="3"/>
      <dgm:spPr/>
    </dgm:pt>
    <dgm:pt modelId="{12728F1B-D2C5-4E02-85E1-BEFED1253AE8}" type="pres">
      <dgm:prSet presAssocID="{D23A61C8-3258-4943-93FD-03DA51D7E6BE}" presName="vert1" presStyleCnt="0"/>
      <dgm:spPr/>
    </dgm:pt>
  </dgm:ptLst>
  <dgm:cxnLst>
    <dgm:cxn modelId="{F3D96E28-6DED-4704-9D46-7E005DDE5375}" srcId="{870B040C-47FA-4D1C-871C-162373EEE678}" destId="{0B6CBF9F-7946-4796-84A5-0843F10B1D0B}" srcOrd="1" destOrd="0" parTransId="{8ACF369D-D653-4195-821C-9775406F7023}" sibTransId="{7A893E1B-DAA1-4BBF-AA13-831F1F4A903D}"/>
    <dgm:cxn modelId="{B26D5331-DC2B-479A-A001-04E39A701661}" srcId="{870B040C-47FA-4D1C-871C-162373EEE678}" destId="{3E9CF5A6-8789-427B-9CFF-ECAE782DB411}" srcOrd="0" destOrd="0" parTransId="{F6E33689-6F89-47EA-9D20-868DE352A6C8}" sibTransId="{0BDAAC3E-27B3-4A5B-9169-6EADDEC0B30A}"/>
    <dgm:cxn modelId="{8C48343E-2B5C-4820-A6AF-5439F55DB06E}" type="presOf" srcId="{870B040C-47FA-4D1C-871C-162373EEE678}" destId="{C8F3D1B9-86D2-4059-B3A6-3795AA519EE1}" srcOrd="0" destOrd="0" presId="urn:microsoft.com/office/officeart/2008/layout/LinedList"/>
    <dgm:cxn modelId="{95292153-1562-4A9F-A449-9FD824019D31}" type="presOf" srcId="{3E9CF5A6-8789-427B-9CFF-ECAE782DB411}" destId="{484D09E2-4664-4010-BD77-128A9E9E4143}" srcOrd="0" destOrd="0" presId="urn:microsoft.com/office/officeart/2008/layout/LinedList"/>
    <dgm:cxn modelId="{1467BB56-E6F5-4A7B-BF7F-72040B67BEA2}" srcId="{870B040C-47FA-4D1C-871C-162373EEE678}" destId="{D23A61C8-3258-4943-93FD-03DA51D7E6BE}" srcOrd="2" destOrd="0" parTransId="{3828C021-BD1B-453B-8C02-1124BC2DB640}" sibTransId="{C846F31C-6AE1-4F47-A1E7-7A9D78273B9B}"/>
    <dgm:cxn modelId="{9CE0BB93-2DF0-4682-8F69-C749876DB01D}" type="presOf" srcId="{D23A61C8-3258-4943-93FD-03DA51D7E6BE}" destId="{FD7B2501-8EE4-4833-B379-C7363B5739CD}" srcOrd="0" destOrd="0" presId="urn:microsoft.com/office/officeart/2008/layout/LinedList"/>
    <dgm:cxn modelId="{F0B5A8B6-DD79-4C39-8E40-83CBDC796313}" type="presOf" srcId="{0B6CBF9F-7946-4796-84A5-0843F10B1D0B}" destId="{D1D9FF65-FF06-42AC-B4DE-85B26C8F6118}" srcOrd="0" destOrd="0" presId="urn:microsoft.com/office/officeart/2008/layout/LinedList"/>
    <dgm:cxn modelId="{7D9F626E-6575-4CB8-8719-02B30B33025D}" type="presParOf" srcId="{C8F3D1B9-86D2-4059-B3A6-3795AA519EE1}" destId="{DB9BDCC0-0965-4452-889A-7D90803EC343}" srcOrd="0" destOrd="0" presId="urn:microsoft.com/office/officeart/2008/layout/LinedList"/>
    <dgm:cxn modelId="{265C17CC-110E-49CA-9FFB-1B590C9476F9}" type="presParOf" srcId="{C8F3D1B9-86D2-4059-B3A6-3795AA519EE1}" destId="{B0667B79-2837-471D-9056-ECE2BA329464}" srcOrd="1" destOrd="0" presId="urn:microsoft.com/office/officeart/2008/layout/LinedList"/>
    <dgm:cxn modelId="{55973BDE-4031-4BA3-8D95-05832B4C1A9E}" type="presParOf" srcId="{B0667B79-2837-471D-9056-ECE2BA329464}" destId="{484D09E2-4664-4010-BD77-128A9E9E4143}" srcOrd="0" destOrd="0" presId="urn:microsoft.com/office/officeart/2008/layout/LinedList"/>
    <dgm:cxn modelId="{7DBD5591-7D06-45A2-9A6A-A27AF1389F5C}" type="presParOf" srcId="{B0667B79-2837-471D-9056-ECE2BA329464}" destId="{0B018332-2761-43D8-A699-9F9CA2B39F04}" srcOrd="1" destOrd="0" presId="urn:microsoft.com/office/officeart/2008/layout/LinedList"/>
    <dgm:cxn modelId="{21959F16-3880-46B3-A8FF-44817FEAB183}" type="presParOf" srcId="{C8F3D1B9-86D2-4059-B3A6-3795AA519EE1}" destId="{657B46B4-BADE-438A-8F6F-8F6CF32C8254}" srcOrd="2" destOrd="0" presId="urn:microsoft.com/office/officeart/2008/layout/LinedList"/>
    <dgm:cxn modelId="{F1746F9A-9397-4D38-997C-34B8E5D497DC}" type="presParOf" srcId="{C8F3D1B9-86D2-4059-B3A6-3795AA519EE1}" destId="{27E34FB2-2DAB-47C3-9B6A-EE01DE940A64}" srcOrd="3" destOrd="0" presId="urn:microsoft.com/office/officeart/2008/layout/LinedList"/>
    <dgm:cxn modelId="{BCBCE0B2-B071-40E7-841B-FAFA79D7B9E6}" type="presParOf" srcId="{27E34FB2-2DAB-47C3-9B6A-EE01DE940A64}" destId="{D1D9FF65-FF06-42AC-B4DE-85B26C8F6118}" srcOrd="0" destOrd="0" presId="urn:microsoft.com/office/officeart/2008/layout/LinedList"/>
    <dgm:cxn modelId="{F5902BB9-7E96-400B-9F79-06E212167C26}" type="presParOf" srcId="{27E34FB2-2DAB-47C3-9B6A-EE01DE940A64}" destId="{4F33877C-00B8-43CC-8EBE-D0A745789A57}" srcOrd="1" destOrd="0" presId="urn:microsoft.com/office/officeart/2008/layout/LinedList"/>
    <dgm:cxn modelId="{AFCB23C6-C707-46EC-8FEF-FDE039F24C16}" type="presParOf" srcId="{C8F3D1B9-86D2-4059-B3A6-3795AA519EE1}" destId="{E5973673-7C5D-400E-B6C8-28BA38F6526B}" srcOrd="4" destOrd="0" presId="urn:microsoft.com/office/officeart/2008/layout/LinedList"/>
    <dgm:cxn modelId="{BF0D99E5-28F4-4053-9B18-AA8B20E1A4F5}" type="presParOf" srcId="{C8F3D1B9-86D2-4059-B3A6-3795AA519EE1}" destId="{6BD67482-81C0-44AB-8548-32F433AA4D61}" srcOrd="5" destOrd="0" presId="urn:microsoft.com/office/officeart/2008/layout/LinedList"/>
    <dgm:cxn modelId="{CD8F7237-4FE8-4EA5-AB39-5A075BA8489C}" type="presParOf" srcId="{6BD67482-81C0-44AB-8548-32F433AA4D61}" destId="{FD7B2501-8EE4-4833-B379-C7363B5739CD}" srcOrd="0" destOrd="0" presId="urn:microsoft.com/office/officeart/2008/layout/LinedList"/>
    <dgm:cxn modelId="{5538F077-9DAF-4457-84C8-507DDB16CAAA}" type="presParOf" srcId="{6BD67482-81C0-44AB-8548-32F433AA4D61}" destId="{12728F1B-D2C5-4E02-85E1-BEFED1253AE8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D63D298-1A25-4EAB-814C-702B0B93C97D}">
      <dsp:nvSpPr>
        <dsp:cNvPr id="0" name=""/>
        <dsp:cNvSpPr/>
      </dsp:nvSpPr>
      <dsp:spPr>
        <a:xfrm>
          <a:off x="0" y="573683"/>
          <a:ext cx="2464593" cy="1478756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 dirty="0"/>
            <a:t>How to plan, structure a presentation</a:t>
          </a:r>
          <a:endParaRPr lang="en-US" sz="2900" kern="1200" dirty="0"/>
        </a:p>
      </dsp:txBody>
      <dsp:txXfrm>
        <a:off x="0" y="573683"/>
        <a:ext cx="2464593" cy="1478756"/>
      </dsp:txXfrm>
    </dsp:sp>
    <dsp:sp modelId="{FE31A92A-E934-49E8-930E-DD2A926AD818}">
      <dsp:nvSpPr>
        <dsp:cNvPr id="0" name=""/>
        <dsp:cNvSpPr/>
      </dsp:nvSpPr>
      <dsp:spPr>
        <a:xfrm>
          <a:off x="2711053" y="573683"/>
          <a:ext cx="2464593" cy="1478756"/>
        </a:xfrm>
        <a:prstGeom prst="rect">
          <a:avLst/>
        </a:prstGeom>
        <a:solidFill>
          <a:schemeClr val="accent5">
            <a:hueOff val="-1351709"/>
            <a:satOff val="-3484"/>
            <a:lumOff val="-235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How to present effectively</a:t>
          </a:r>
          <a:endParaRPr lang="en-US" sz="2900" kern="1200"/>
        </a:p>
      </dsp:txBody>
      <dsp:txXfrm>
        <a:off x="2711053" y="573683"/>
        <a:ext cx="2464593" cy="1478756"/>
      </dsp:txXfrm>
    </dsp:sp>
    <dsp:sp modelId="{E7C463D5-8C67-4BD7-B707-875239120D51}">
      <dsp:nvSpPr>
        <dsp:cNvPr id="0" name=""/>
        <dsp:cNvSpPr/>
      </dsp:nvSpPr>
      <dsp:spPr>
        <a:xfrm>
          <a:off x="5422106" y="573683"/>
          <a:ext cx="2464593" cy="1478756"/>
        </a:xfrm>
        <a:prstGeom prst="rect">
          <a:avLst/>
        </a:prstGeom>
        <a:solidFill>
          <a:schemeClr val="accent5">
            <a:hueOff val="-2703417"/>
            <a:satOff val="-6968"/>
            <a:lumOff val="-470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 dirty="0"/>
            <a:t>How to include visual aids</a:t>
          </a:r>
          <a:endParaRPr lang="en-US" sz="2900" kern="1200" dirty="0"/>
        </a:p>
      </dsp:txBody>
      <dsp:txXfrm>
        <a:off x="5422106" y="573683"/>
        <a:ext cx="2464593" cy="1478756"/>
      </dsp:txXfrm>
    </dsp:sp>
    <dsp:sp modelId="{93605050-69F8-4A6B-AB5B-C11ADE560EAB}">
      <dsp:nvSpPr>
        <dsp:cNvPr id="0" name=""/>
        <dsp:cNvSpPr/>
      </dsp:nvSpPr>
      <dsp:spPr>
        <a:xfrm>
          <a:off x="0" y="2298898"/>
          <a:ext cx="2464593" cy="1478756"/>
        </a:xfrm>
        <a:prstGeom prst="rect">
          <a:avLst/>
        </a:prstGeom>
        <a:solidFill>
          <a:schemeClr val="accent5">
            <a:hueOff val="-4055126"/>
            <a:satOff val="-10451"/>
            <a:lumOff val="-705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Use voice and body language effectively</a:t>
          </a:r>
          <a:endParaRPr lang="en-US" sz="2900" kern="1200"/>
        </a:p>
      </dsp:txBody>
      <dsp:txXfrm>
        <a:off x="0" y="2298898"/>
        <a:ext cx="2464593" cy="1478756"/>
      </dsp:txXfrm>
    </dsp:sp>
    <dsp:sp modelId="{CE5606B4-8400-4765-A12B-30878880C63D}">
      <dsp:nvSpPr>
        <dsp:cNvPr id="0" name=""/>
        <dsp:cNvSpPr/>
      </dsp:nvSpPr>
      <dsp:spPr>
        <a:xfrm>
          <a:off x="2711053" y="2298898"/>
          <a:ext cx="2464593" cy="1478756"/>
        </a:xfrm>
        <a:prstGeom prst="rect">
          <a:avLst/>
        </a:prstGeom>
        <a:solidFill>
          <a:schemeClr val="accent5">
            <a:hueOff val="-5406834"/>
            <a:satOff val="-13935"/>
            <a:lumOff val="-941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Dealing with questions</a:t>
          </a:r>
          <a:endParaRPr lang="en-US" sz="2900" kern="1200"/>
        </a:p>
      </dsp:txBody>
      <dsp:txXfrm>
        <a:off x="2711053" y="2298898"/>
        <a:ext cx="2464593" cy="1478756"/>
      </dsp:txXfrm>
    </dsp:sp>
    <dsp:sp modelId="{26185CF0-9399-4FF2-83EB-35D3B7978F3A}">
      <dsp:nvSpPr>
        <dsp:cNvPr id="0" name=""/>
        <dsp:cNvSpPr/>
      </dsp:nvSpPr>
      <dsp:spPr>
        <a:xfrm>
          <a:off x="5422106" y="2298898"/>
          <a:ext cx="2464593" cy="1478756"/>
        </a:xfrm>
        <a:prstGeom prst="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The Do’s and the Do not’s</a:t>
          </a:r>
          <a:endParaRPr lang="en-US" sz="2900" kern="1200"/>
        </a:p>
      </dsp:txBody>
      <dsp:txXfrm>
        <a:off x="5422106" y="2298898"/>
        <a:ext cx="2464593" cy="147875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E431681-27AF-43E3-8ED1-1C8DD2D5D8C7}">
      <dsp:nvSpPr>
        <dsp:cNvPr id="0" name=""/>
        <dsp:cNvSpPr/>
      </dsp:nvSpPr>
      <dsp:spPr>
        <a:xfrm>
          <a:off x="962" y="924430"/>
          <a:ext cx="3379189" cy="2145785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724D30E-F39C-42DC-BB29-88EDAB48BE33}">
      <dsp:nvSpPr>
        <dsp:cNvPr id="0" name=""/>
        <dsp:cNvSpPr/>
      </dsp:nvSpPr>
      <dsp:spPr>
        <a:xfrm>
          <a:off x="376428" y="1281122"/>
          <a:ext cx="3379189" cy="214578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/>
            <a:t>Why am I going through this?</a:t>
          </a:r>
          <a:endParaRPr lang="en-US" sz="4000" kern="1200"/>
        </a:p>
      </dsp:txBody>
      <dsp:txXfrm>
        <a:off x="439276" y="1343970"/>
        <a:ext cx="3253493" cy="2020089"/>
      </dsp:txXfrm>
    </dsp:sp>
    <dsp:sp modelId="{9BA411BE-85AE-481F-80F5-1E50A8C70A77}">
      <dsp:nvSpPr>
        <dsp:cNvPr id="0" name=""/>
        <dsp:cNvSpPr/>
      </dsp:nvSpPr>
      <dsp:spPr>
        <a:xfrm>
          <a:off x="4131082" y="924430"/>
          <a:ext cx="3379189" cy="2145785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205F8EB-CF07-49D4-956A-ACA850604A8B}">
      <dsp:nvSpPr>
        <dsp:cNvPr id="0" name=""/>
        <dsp:cNvSpPr/>
      </dsp:nvSpPr>
      <dsp:spPr>
        <a:xfrm>
          <a:off x="4506548" y="1281122"/>
          <a:ext cx="3379189" cy="214578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/>
            <a:t>What is the point?</a:t>
          </a:r>
          <a:endParaRPr lang="en-US" sz="4000" kern="1200"/>
        </a:p>
      </dsp:txBody>
      <dsp:txXfrm>
        <a:off x="4569396" y="1343970"/>
        <a:ext cx="3253493" cy="202008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3926B9B-F329-496F-9AEC-6B4582CF824E}">
      <dsp:nvSpPr>
        <dsp:cNvPr id="0" name=""/>
        <dsp:cNvSpPr/>
      </dsp:nvSpPr>
      <dsp:spPr>
        <a:xfrm>
          <a:off x="1099810" y="696102"/>
          <a:ext cx="1660500" cy="16605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AE152A7-B339-48E9-8170-FAF0AF77C39E}">
      <dsp:nvSpPr>
        <dsp:cNvPr id="0" name=""/>
        <dsp:cNvSpPr/>
      </dsp:nvSpPr>
      <dsp:spPr>
        <a:xfrm>
          <a:off x="85060" y="2776702"/>
          <a:ext cx="369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Identify the partners / why you might partner with- an organisation / team – what value could they add? </a:t>
          </a:r>
          <a:endParaRPr lang="en-US" sz="1700" kern="1200" dirty="0"/>
        </a:p>
      </dsp:txBody>
      <dsp:txXfrm>
        <a:off x="85060" y="2776702"/>
        <a:ext cx="3690000" cy="720000"/>
      </dsp:txXfrm>
    </dsp:sp>
    <dsp:sp modelId="{D9138729-CD9F-4EBF-BC42-2E765CBB8A84}">
      <dsp:nvSpPr>
        <dsp:cNvPr id="0" name=""/>
        <dsp:cNvSpPr/>
      </dsp:nvSpPr>
      <dsp:spPr>
        <a:xfrm>
          <a:off x="5435560" y="696102"/>
          <a:ext cx="1660500" cy="16605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0DB80A3-7385-42D9-A50D-4C638F42883D}">
      <dsp:nvSpPr>
        <dsp:cNvPr id="0" name=""/>
        <dsp:cNvSpPr/>
      </dsp:nvSpPr>
      <dsp:spPr>
        <a:xfrm>
          <a:off x="4420810" y="2776702"/>
          <a:ext cx="369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Ideas to be given to the front  </a:t>
          </a:r>
          <a:endParaRPr lang="en-US" sz="1700" kern="1200"/>
        </a:p>
      </dsp:txBody>
      <dsp:txXfrm>
        <a:off x="4420810" y="2776702"/>
        <a:ext cx="3690000" cy="72000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B9BDCC0-0965-4452-889A-7D90803EC343}">
      <dsp:nvSpPr>
        <dsp:cNvPr id="0" name=""/>
        <dsp:cNvSpPr/>
      </dsp:nvSpPr>
      <dsp:spPr>
        <a:xfrm>
          <a:off x="0" y="2703"/>
          <a:ext cx="5175384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84D09E2-4664-4010-BD77-128A9E9E4143}">
      <dsp:nvSpPr>
        <dsp:cNvPr id="0" name=""/>
        <dsp:cNvSpPr/>
      </dsp:nvSpPr>
      <dsp:spPr>
        <a:xfrm>
          <a:off x="0" y="2703"/>
          <a:ext cx="5175384" cy="18435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 dirty="0"/>
            <a:t>Plan in the time to complete the PRES and practice the presentation. </a:t>
          </a:r>
          <a:endParaRPr lang="en-US" sz="3600" kern="1200" dirty="0"/>
        </a:p>
      </dsp:txBody>
      <dsp:txXfrm>
        <a:off x="0" y="2703"/>
        <a:ext cx="5175384" cy="1843578"/>
      </dsp:txXfrm>
    </dsp:sp>
    <dsp:sp modelId="{657B46B4-BADE-438A-8F6F-8F6CF32C8254}">
      <dsp:nvSpPr>
        <dsp:cNvPr id="0" name=""/>
        <dsp:cNvSpPr/>
      </dsp:nvSpPr>
      <dsp:spPr>
        <a:xfrm>
          <a:off x="0" y="1846281"/>
          <a:ext cx="5175384" cy="0"/>
        </a:xfrm>
        <a:prstGeom prst="line">
          <a:avLst/>
        </a:prstGeom>
        <a:solidFill>
          <a:schemeClr val="accent2">
            <a:hueOff val="-727682"/>
            <a:satOff val="-41964"/>
            <a:lumOff val="4314"/>
            <a:alphaOff val="0"/>
          </a:schemeClr>
        </a:solidFill>
        <a:ln w="12700" cap="flat" cmpd="sng" algn="ctr">
          <a:solidFill>
            <a:schemeClr val="accent2">
              <a:hueOff val="-727682"/>
              <a:satOff val="-41964"/>
              <a:lumOff val="431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1D9FF65-FF06-42AC-B4DE-85B26C8F6118}">
      <dsp:nvSpPr>
        <dsp:cNvPr id="0" name=""/>
        <dsp:cNvSpPr/>
      </dsp:nvSpPr>
      <dsp:spPr>
        <a:xfrm>
          <a:off x="0" y="1846281"/>
          <a:ext cx="5175384" cy="18435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 dirty="0"/>
            <a:t>PRES must be uploaded by 23:59 pm Thursday 7</a:t>
          </a:r>
          <a:r>
            <a:rPr lang="en-GB" sz="3600" kern="1200" baseline="30000" dirty="0"/>
            <a:t>th</a:t>
          </a:r>
          <a:r>
            <a:rPr lang="en-GB" sz="3600" kern="1200" dirty="0"/>
            <a:t> May to moodle</a:t>
          </a:r>
          <a:endParaRPr lang="en-US" sz="3600" kern="1200" dirty="0"/>
        </a:p>
      </dsp:txBody>
      <dsp:txXfrm>
        <a:off x="0" y="1846281"/>
        <a:ext cx="5175384" cy="1843578"/>
      </dsp:txXfrm>
    </dsp:sp>
    <dsp:sp modelId="{E5973673-7C5D-400E-B6C8-28BA38F6526B}">
      <dsp:nvSpPr>
        <dsp:cNvPr id="0" name=""/>
        <dsp:cNvSpPr/>
      </dsp:nvSpPr>
      <dsp:spPr>
        <a:xfrm>
          <a:off x="0" y="3689859"/>
          <a:ext cx="5175384" cy="0"/>
        </a:xfrm>
        <a:prstGeom prst="line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accent2">
              <a:hueOff val="-1455363"/>
              <a:satOff val="-83928"/>
              <a:lumOff val="862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D7B2501-8EE4-4833-B379-C7363B5739CD}">
      <dsp:nvSpPr>
        <dsp:cNvPr id="0" name=""/>
        <dsp:cNvSpPr/>
      </dsp:nvSpPr>
      <dsp:spPr>
        <a:xfrm>
          <a:off x="0" y="3689859"/>
          <a:ext cx="5175384" cy="18435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/>
            <a:t>Delivery on the 8</a:t>
          </a:r>
          <a:r>
            <a:rPr lang="en-GB" sz="3600" kern="1200" baseline="30000"/>
            <a:t>th</a:t>
          </a:r>
          <a:r>
            <a:rPr lang="en-GB" sz="3600" kern="1200"/>
            <a:t> May- view timings</a:t>
          </a:r>
          <a:endParaRPr lang="en-US" sz="3600" kern="1200"/>
        </a:p>
      </dsp:txBody>
      <dsp:txXfrm>
        <a:off x="0" y="3689859"/>
        <a:ext cx="5175384" cy="184357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AC5F0B6-A3E0-4193-BF31-F10AF0CD2731}" type="datetimeFigureOut">
              <a:rPr lang="en-GB" smtClean="0"/>
              <a:t>30/04/2026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27B1412-B095-4D01-8DC2-1BBDAF7DED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993647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8050" eaLnBrk="0" hangingPunct="0">
              <a:defRPr sz="3200"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defTabSz="908050" eaLnBrk="0" hangingPunct="0">
              <a:defRPr sz="3200"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defTabSz="908050" eaLnBrk="0" hangingPunct="0">
              <a:defRPr sz="3200"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defTabSz="908050" eaLnBrk="0" hangingPunct="0">
              <a:defRPr sz="3200"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defTabSz="908050" eaLnBrk="0" hangingPunct="0">
              <a:defRPr sz="3200"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defTabSz="90805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defTabSz="90805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defTabSz="90805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defTabSz="90805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eaLnBrk="1" hangingPunct="1"/>
            <a:fld id="{5E542E3B-B82D-450E-BB6F-5B2EEA693FB4}" type="slidenum">
              <a:rPr lang="en-GB" altLang="en-US" sz="1200" smtClean="0">
                <a:latin typeface="Times New Roman" pitchFamily="18" charset="0"/>
              </a:rPr>
              <a:pPr eaLnBrk="1" hangingPunct="1"/>
              <a:t>4</a:t>
            </a:fld>
            <a:endParaRPr lang="en-GB" altLang="en-US" sz="1200">
              <a:latin typeface="Times New Roman" pitchFamily="18" charset="0"/>
            </a:endParaRPr>
          </a:p>
        </p:txBody>
      </p:sp>
      <p:sp>
        <p:nvSpPr>
          <p:cNvPr id="5837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837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26249221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8050" eaLnBrk="0" hangingPunct="0">
              <a:defRPr sz="3200"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defTabSz="908050" eaLnBrk="0" hangingPunct="0">
              <a:defRPr sz="3200"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defTabSz="908050" eaLnBrk="0" hangingPunct="0">
              <a:defRPr sz="3200"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defTabSz="908050" eaLnBrk="0" hangingPunct="0">
              <a:defRPr sz="3200"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defTabSz="908050" eaLnBrk="0" hangingPunct="0">
              <a:defRPr sz="3200"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defTabSz="90805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defTabSz="90805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defTabSz="90805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defTabSz="90805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eaLnBrk="1" hangingPunct="1"/>
            <a:fld id="{C77C56DD-EA7C-4E10-BBFA-128624400098}" type="slidenum">
              <a:rPr lang="en-GB" altLang="en-US" sz="1200" smtClean="0">
                <a:latin typeface="Times New Roman" pitchFamily="18" charset="0"/>
              </a:rPr>
              <a:pPr eaLnBrk="1" hangingPunct="1"/>
              <a:t>5</a:t>
            </a:fld>
            <a:endParaRPr lang="en-GB" altLang="en-US" sz="1200">
              <a:latin typeface="Times New Roman" pitchFamily="18" charset="0"/>
            </a:endParaRPr>
          </a:p>
        </p:txBody>
      </p:sp>
      <p:sp>
        <p:nvSpPr>
          <p:cNvPr id="5939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939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4003468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8050" eaLnBrk="0" hangingPunct="0">
              <a:defRPr sz="3200"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defTabSz="908050" eaLnBrk="0" hangingPunct="0">
              <a:defRPr sz="3200"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defTabSz="908050" eaLnBrk="0" hangingPunct="0">
              <a:defRPr sz="3200"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defTabSz="908050" eaLnBrk="0" hangingPunct="0">
              <a:defRPr sz="3200"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defTabSz="908050" eaLnBrk="0" hangingPunct="0">
              <a:defRPr sz="3200"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defTabSz="90805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defTabSz="90805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defTabSz="90805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defTabSz="90805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eaLnBrk="1" hangingPunct="1"/>
            <a:fld id="{518CAD43-44E9-46C2-80FE-68C3993FB965}" type="slidenum">
              <a:rPr lang="en-GB" altLang="en-US" sz="1200" smtClean="0">
                <a:latin typeface="Times New Roman" pitchFamily="18" charset="0"/>
              </a:rPr>
              <a:pPr eaLnBrk="1" hangingPunct="1"/>
              <a:t>6</a:t>
            </a:fld>
            <a:endParaRPr lang="en-GB" altLang="en-US" sz="1200">
              <a:latin typeface="Times New Roman" pitchFamily="18" charset="0"/>
            </a:endParaRPr>
          </a:p>
        </p:txBody>
      </p:sp>
      <p:sp>
        <p:nvSpPr>
          <p:cNvPr id="604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04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r>
              <a:rPr lang="en-GB" altLang="en-US" dirty="0"/>
              <a:t>How you will present will depend on how much time you have to prepare and the equipment/technology available to you.</a:t>
            </a:r>
          </a:p>
        </p:txBody>
      </p:sp>
    </p:spTree>
    <p:extLst>
      <p:ext uri="{BB962C8B-B14F-4D97-AF65-F5344CB8AC3E}">
        <p14:creationId xmlns:p14="http://schemas.microsoft.com/office/powerpoint/2010/main" val="395738025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8050" eaLnBrk="0" hangingPunct="0">
              <a:defRPr sz="3200"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defTabSz="908050" eaLnBrk="0" hangingPunct="0">
              <a:defRPr sz="3200"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defTabSz="908050" eaLnBrk="0" hangingPunct="0">
              <a:defRPr sz="3200"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defTabSz="908050" eaLnBrk="0" hangingPunct="0">
              <a:defRPr sz="3200"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defTabSz="908050" eaLnBrk="0" hangingPunct="0">
              <a:defRPr sz="3200"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defTabSz="90805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defTabSz="90805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defTabSz="90805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defTabSz="90805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eaLnBrk="1" hangingPunct="1"/>
            <a:fld id="{D0FA5277-4BAD-455A-94EE-094CD04A5783}" type="slidenum">
              <a:rPr lang="en-GB" altLang="en-US" sz="1200" smtClean="0">
                <a:latin typeface="Times New Roman" pitchFamily="18" charset="0"/>
              </a:rPr>
              <a:pPr eaLnBrk="1" hangingPunct="1"/>
              <a:t>7</a:t>
            </a:fld>
            <a:endParaRPr lang="en-GB" altLang="en-US" sz="1200">
              <a:latin typeface="Times New Roman" pitchFamily="18" charset="0"/>
            </a:endParaRPr>
          </a:p>
        </p:txBody>
      </p:sp>
      <p:sp>
        <p:nvSpPr>
          <p:cNvPr id="6758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758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82915842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8050" eaLnBrk="0" hangingPunct="0">
              <a:defRPr sz="3200"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defTabSz="908050" eaLnBrk="0" hangingPunct="0">
              <a:defRPr sz="3200"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defTabSz="908050" eaLnBrk="0" hangingPunct="0">
              <a:defRPr sz="3200"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defTabSz="908050" eaLnBrk="0" hangingPunct="0">
              <a:defRPr sz="3200"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defTabSz="908050" eaLnBrk="0" hangingPunct="0">
              <a:defRPr sz="3200"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defTabSz="90805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defTabSz="90805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defTabSz="90805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defTabSz="90805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eaLnBrk="1" hangingPunct="1"/>
            <a:fld id="{6217EEB8-39A2-4AA6-BA4A-399B35B1C318}" type="slidenum">
              <a:rPr lang="en-GB" altLang="en-US" sz="1200" smtClean="0">
                <a:latin typeface="Times New Roman" pitchFamily="18" charset="0"/>
              </a:rPr>
              <a:pPr eaLnBrk="1" hangingPunct="1"/>
              <a:t>8</a:t>
            </a:fld>
            <a:endParaRPr lang="en-GB" altLang="en-US" sz="1200">
              <a:latin typeface="Times New Roman" pitchFamily="18" charset="0"/>
            </a:endParaRPr>
          </a:p>
        </p:txBody>
      </p:sp>
      <p:sp>
        <p:nvSpPr>
          <p:cNvPr id="665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656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 dirty="0"/>
          </a:p>
          <a:p>
            <a:pPr eaLnBrk="1" hangingPunct="1">
              <a:buFontTx/>
              <a:buChar char="•"/>
            </a:pPr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40511187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Stick to key points, learn your detail don’t waffle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27B1412-B095-4D01-8DC2-1BBDAF7DEDC2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928241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89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8050" eaLnBrk="0" hangingPunct="0">
              <a:defRPr sz="3200"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defTabSz="908050" eaLnBrk="0" hangingPunct="0">
              <a:defRPr sz="3200"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defTabSz="908050" eaLnBrk="0" hangingPunct="0">
              <a:defRPr sz="3200"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defTabSz="908050" eaLnBrk="0" hangingPunct="0">
              <a:defRPr sz="3200"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defTabSz="908050" eaLnBrk="0" hangingPunct="0">
              <a:defRPr sz="3200"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defTabSz="90805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defTabSz="90805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defTabSz="90805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defTabSz="90805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eaLnBrk="1" hangingPunct="1"/>
            <a:fld id="{4CD51F1E-E10B-49CB-91DB-94F99DF2ED66}" type="slidenum">
              <a:rPr lang="en-GB" altLang="en-US" sz="1200" smtClean="0">
                <a:latin typeface="Times New Roman" pitchFamily="18" charset="0"/>
              </a:rPr>
              <a:pPr eaLnBrk="1" hangingPunct="1"/>
              <a:t>10</a:t>
            </a:fld>
            <a:endParaRPr lang="en-GB" altLang="en-US" sz="1200">
              <a:latin typeface="Times New Roman" pitchFamily="18" charset="0"/>
            </a:endParaRPr>
          </a:p>
        </p:txBody>
      </p:sp>
      <p:sp>
        <p:nvSpPr>
          <p:cNvPr id="8089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090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 sz="1000" dirty="0"/>
          </a:p>
        </p:txBody>
      </p:sp>
    </p:spTree>
    <p:extLst>
      <p:ext uri="{BB962C8B-B14F-4D97-AF65-F5344CB8AC3E}">
        <p14:creationId xmlns:p14="http://schemas.microsoft.com/office/powerpoint/2010/main" val="405003534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4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8050" eaLnBrk="0" hangingPunct="0">
              <a:defRPr sz="3200"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defTabSz="908050" eaLnBrk="0" hangingPunct="0">
              <a:defRPr sz="3200"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defTabSz="908050" eaLnBrk="0" hangingPunct="0">
              <a:defRPr sz="3200"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defTabSz="908050" eaLnBrk="0" hangingPunct="0">
              <a:defRPr sz="3200"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defTabSz="908050" eaLnBrk="0" hangingPunct="0">
              <a:defRPr sz="3200"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defTabSz="90805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defTabSz="90805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defTabSz="90805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defTabSz="90805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eaLnBrk="1" hangingPunct="1"/>
            <a:fld id="{9B0DBBEE-0355-47E6-8CA5-28EB8EEF02DC}" type="slidenum">
              <a:rPr lang="en-GB" altLang="en-US" sz="1200" smtClean="0">
                <a:latin typeface="Times New Roman" pitchFamily="18" charset="0"/>
              </a:rPr>
              <a:pPr eaLnBrk="1" hangingPunct="1"/>
              <a:t>17</a:t>
            </a:fld>
            <a:endParaRPr lang="en-GB" altLang="en-US" sz="1200">
              <a:latin typeface="Times New Roman" pitchFamily="18" charset="0"/>
            </a:endParaRPr>
          </a:p>
        </p:txBody>
      </p:sp>
      <p:sp>
        <p:nvSpPr>
          <p:cNvPr id="8294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294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52499250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8050" eaLnBrk="0" hangingPunct="0">
              <a:defRPr sz="3200"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defTabSz="908050" eaLnBrk="0" hangingPunct="0">
              <a:defRPr sz="3200"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defTabSz="908050" eaLnBrk="0" hangingPunct="0">
              <a:defRPr sz="3200"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defTabSz="908050" eaLnBrk="0" hangingPunct="0">
              <a:defRPr sz="3200"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defTabSz="908050" eaLnBrk="0" hangingPunct="0">
              <a:defRPr sz="3200"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defTabSz="90805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defTabSz="90805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defTabSz="90805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defTabSz="90805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eaLnBrk="1" hangingPunct="1"/>
            <a:fld id="{44CA34F0-015D-42BB-8FF4-AF7729691D97}" type="slidenum">
              <a:rPr lang="en-GB" altLang="en-US" sz="1200" smtClean="0">
                <a:latin typeface="Times New Roman" pitchFamily="18" charset="0"/>
              </a:rPr>
              <a:pPr eaLnBrk="1" hangingPunct="1"/>
              <a:t>18</a:t>
            </a:fld>
            <a:endParaRPr lang="en-GB" altLang="en-US" sz="1200">
              <a:latin typeface="Times New Roman" pitchFamily="18" charset="0"/>
            </a:endParaRPr>
          </a:p>
        </p:txBody>
      </p:sp>
      <p:sp>
        <p:nvSpPr>
          <p:cNvPr id="870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70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37239925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06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8050" eaLnBrk="0" hangingPunct="0">
              <a:defRPr sz="3200"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defTabSz="908050" eaLnBrk="0" hangingPunct="0">
              <a:defRPr sz="3200"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defTabSz="908050" eaLnBrk="0" hangingPunct="0">
              <a:defRPr sz="3200"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defTabSz="908050" eaLnBrk="0" hangingPunct="0">
              <a:defRPr sz="3200"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defTabSz="908050" eaLnBrk="0" hangingPunct="0">
              <a:defRPr sz="3200"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defTabSz="90805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defTabSz="90805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defTabSz="90805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defTabSz="90805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eaLnBrk="1" hangingPunct="1"/>
            <a:fld id="{5DBCDE25-5C63-4281-8690-DE32EFA5B8C9}" type="slidenum">
              <a:rPr lang="en-GB" altLang="en-US" sz="1200" smtClean="0">
                <a:latin typeface="Times New Roman" pitchFamily="18" charset="0"/>
              </a:rPr>
              <a:pPr eaLnBrk="1" hangingPunct="1"/>
              <a:t>19</a:t>
            </a:fld>
            <a:endParaRPr lang="en-GB" altLang="en-US" sz="1200">
              <a:latin typeface="Times New Roman" pitchFamily="18" charset="0"/>
            </a:endParaRPr>
          </a:p>
        </p:txBody>
      </p:sp>
      <p:sp>
        <p:nvSpPr>
          <p:cNvPr id="8806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806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37637587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13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8050" eaLnBrk="0" hangingPunct="0">
              <a:defRPr sz="3200"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defTabSz="908050" eaLnBrk="0" hangingPunct="0">
              <a:defRPr sz="3200"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defTabSz="908050" eaLnBrk="0" hangingPunct="0">
              <a:defRPr sz="3200"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defTabSz="908050" eaLnBrk="0" hangingPunct="0">
              <a:defRPr sz="3200"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defTabSz="908050" eaLnBrk="0" hangingPunct="0">
              <a:defRPr sz="3200"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defTabSz="90805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defTabSz="90805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defTabSz="90805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defTabSz="90805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eaLnBrk="1" hangingPunct="1"/>
            <a:fld id="{FAE0E1D5-8F07-46C6-8D37-067ECBCF3FE4}" type="slidenum">
              <a:rPr lang="en-GB" altLang="en-US" sz="1200" smtClean="0">
                <a:latin typeface="Times New Roman" pitchFamily="18" charset="0"/>
              </a:rPr>
              <a:pPr eaLnBrk="1" hangingPunct="1"/>
              <a:t>20</a:t>
            </a:fld>
            <a:endParaRPr lang="en-GB" altLang="en-US" sz="1200">
              <a:latin typeface="Times New Roman" pitchFamily="18" charset="0"/>
            </a:endParaRPr>
          </a:p>
        </p:txBody>
      </p:sp>
      <p:sp>
        <p:nvSpPr>
          <p:cNvPr id="9113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114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 dirty="0"/>
          </a:p>
          <a:p>
            <a:pPr eaLnBrk="1" hangingPunct="1"/>
            <a:endParaRPr lang="en-GB" altLang="en-US" dirty="0"/>
          </a:p>
          <a:p>
            <a:pPr eaLnBrk="1" hangingPunct="1"/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74461705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6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8050" eaLnBrk="0" hangingPunct="0">
              <a:defRPr sz="3200"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defTabSz="908050" eaLnBrk="0" hangingPunct="0">
              <a:defRPr sz="3200"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defTabSz="908050" eaLnBrk="0" hangingPunct="0">
              <a:defRPr sz="3200"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defTabSz="908050" eaLnBrk="0" hangingPunct="0">
              <a:defRPr sz="3200"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defTabSz="908050" eaLnBrk="0" hangingPunct="0">
              <a:defRPr sz="3200"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defTabSz="90805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defTabSz="90805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defTabSz="90805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defTabSz="90805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eaLnBrk="1" hangingPunct="1"/>
            <a:fld id="{1377C767-227C-4910-87F2-4F4341488871}" type="slidenum">
              <a:rPr lang="en-GB" altLang="en-US" sz="1200" smtClean="0">
                <a:latin typeface="Times New Roman" pitchFamily="18" charset="0"/>
              </a:rPr>
              <a:pPr eaLnBrk="1" hangingPunct="1"/>
              <a:t>23</a:t>
            </a:fld>
            <a:endParaRPr lang="en-GB" altLang="en-US" sz="1200">
              <a:latin typeface="Times New Roman" pitchFamily="18" charset="0"/>
            </a:endParaRPr>
          </a:p>
        </p:txBody>
      </p:sp>
      <p:sp>
        <p:nvSpPr>
          <p:cNvPr id="921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216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 sz="1000" dirty="0"/>
          </a:p>
        </p:txBody>
      </p:sp>
    </p:spTree>
    <p:extLst>
      <p:ext uri="{BB962C8B-B14F-4D97-AF65-F5344CB8AC3E}">
        <p14:creationId xmlns:p14="http://schemas.microsoft.com/office/powerpoint/2010/main" val="42217217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6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8050" eaLnBrk="0" hangingPunct="0">
              <a:defRPr sz="3200"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defTabSz="908050" eaLnBrk="0" hangingPunct="0">
              <a:defRPr sz="3200"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defTabSz="908050" eaLnBrk="0" hangingPunct="0">
              <a:defRPr sz="3200"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defTabSz="908050" eaLnBrk="0" hangingPunct="0">
              <a:defRPr sz="3200"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defTabSz="908050" eaLnBrk="0" hangingPunct="0">
              <a:defRPr sz="3200"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defTabSz="90805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defTabSz="90805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defTabSz="90805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defTabSz="90805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eaLnBrk="1" hangingPunct="1"/>
            <a:fld id="{1377C767-227C-4910-87F2-4F4341488871}" type="slidenum">
              <a:rPr lang="en-GB" altLang="en-US" sz="1200" smtClean="0">
                <a:latin typeface="Times New Roman" pitchFamily="18" charset="0"/>
              </a:rPr>
              <a:pPr eaLnBrk="1" hangingPunct="1"/>
              <a:t>25</a:t>
            </a:fld>
            <a:endParaRPr lang="en-GB" altLang="en-US" sz="1200">
              <a:latin typeface="Times New Roman" pitchFamily="18" charset="0"/>
            </a:endParaRPr>
          </a:p>
        </p:txBody>
      </p:sp>
      <p:sp>
        <p:nvSpPr>
          <p:cNvPr id="921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216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 sz="1000" dirty="0"/>
          </a:p>
        </p:txBody>
      </p:sp>
    </p:spTree>
    <p:extLst>
      <p:ext uri="{BB962C8B-B14F-4D97-AF65-F5344CB8AC3E}">
        <p14:creationId xmlns:p14="http://schemas.microsoft.com/office/powerpoint/2010/main" val="2024946478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23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8050" eaLnBrk="0" hangingPunct="0">
              <a:defRPr sz="3200"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defTabSz="908050" eaLnBrk="0" hangingPunct="0">
              <a:defRPr sz="3200"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defTabSz="908050" eaLnBrk="0" hangingPunct="0">
              <a:defRPr sz="3200"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defTabSz="908050" eaLnBrk="0" hangingPunct="0">
              <a:defRPr sz="3200"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defTabSz="908050" eaLnBrk="0" hangingPunct="0">
              <a:defRPr sz="3200"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defTabSz="90805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defTabSz="90805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defTabSz="90805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defTabSz="90805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eaLnBrk="1" hangingPunct="1"/>
            <a:fld id="{09732B63-F3CF-43BA-9A1A-9ADEAAF3760A}" type="slidenum">
              <a:rPr lang="en-GB" altLang="en-US" sz="1200" smtClean="0">
                <a:latin typeface="Times New Roman" pitchFamily="18" charset="0"/>
              </a:rPr>
              <a:pPr eaLnBrk="1" hangingPunct="1"/>
              <a:t>26</a:t>
            </a:fld>
            <a:endParaRPr lang="en-GB" altLang="en-US" sz="1200">
              <a:latin typeface="Times New Roman" pitchFamily="18" charset="0"/>
            </a:endParaRPr>
          </a:p>
        </p:txBody>
      </p:sp>
      <p:sp>
        <p:nvSpPr>
          <p:cNvPr id="9523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523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78834253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25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8050" eaLnBrk="0" hangingPunct="0">
              <a:defRPr sz="3200"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defTabSz="908050" eaLnBrk="0" hangingPunct="0">
              <a:defRPr sz="3200"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defTabSz="908050" eaLnBrk="0" hangingPunct="0">
              <a:defRPr sz="3200"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defTabSz="908050" eaLnBrk="0" hangingPunct="0">
              <a:defRPr sz="3200"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defTabSz="908050" eaLnBrk="0" hangingPunct="0">
              <a:defRPr sz="3200"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defTabSz="90805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defTabSz="90805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defTabSz="90805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defTabSz="90805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eaLnBrk="1" hangingPunct="1"/>
            <a:fld id="{206D5486-8A5E-49F8-815F-8C2E943CC988}" type="slidenum">
              <a:rPr lang="en-GB" altLang="en-US" sz="1200" smtClean="0">
                <a:latin typeface="Times New Roman" pitchFamily="18" charset="0"/>
              </a:rPr>
              <a:pPr eaLnBrk="1" hangingPunct="1"/>
              <a:t>27</a:t>
            </a:fld>
            <a:endParaRPr lang="en-GB" altLang="en-US" sz="1200">
              <a:latin typeface="Times New Roman" pitchFamily="18" charset="0"/>
            </a:endParaRPr>
          </a:p>
        </p:txBody>
      </p:sp>
      <p:sp>
        <p:nvSpPr>
          <p:cNvPr id="9625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626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>
              <a:lnSpc>
                <a:spcPct val="90000"/>
              </a:lnSpc>
            </a:pPr>
            <a:endParaRPr lang="en-GB" altLang="en-US" sz="1000" dirty="0"/>
          </a:p>
        </p:txBody>
      </p:sp>
    </p:spTree>
    <p:extLst>
      <p:ext uri="{BB962C8B-B14F-4D97-AF65-F5344CB8AC3E}">
        <p14:creationId xmlns:p14="http://schemas.microsoft.com/office/powerpoint/2010/main" val="2260210814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28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8050" eaLnBrk="0" hangingPunct="0">
              <a:defRPr sz="3200"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defTabSz="908050" eaLnBrk="0" hangingPunct="0">
              <a:defRPr sz="3200"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defTabSz="908050" eaLnBrk="0" hangingPunct="0">
              <a:defRPr sz="3200"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defTabSz="908050" eaLnBrk="0" hangingPunct="0">
              <a:defRPr sz="3200"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defTabSz="908050" eaLnBrk="0" hangingPunct="0">
              <a:defRPr sz="3200"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defTabSz="90805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defTabSz="90805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defTabSz="90805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defTabSz="90805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eaLnBrk="1" hangingPunct="1"/>
            <a:fld id="{FDEC2002-41EB-4111-9BB5-6F486D64544B}" type="slidenum">
              <a:rPr lang="en-GB" altLang="en-US" sz="1200" smtClean="0">
                <a:latin typeface="Times New Roman" pitchFamily="18" charset="0"/>
              </a:rPr>
              <a:pPr eaLnBrk="1" hangingPunct="1"/>
              <a:t>28</a:t>
            </a:fld>
            <a:endParaRPr lang="en-GB" altLang="en-US" sz="1200">
              <a:latin typeface="Times New Roman" pitchFamily="18" charset="0"/>
            </a:endParaRPr>
          </a:p>
        </p:txBody>
      </p:sp>
      <p:sp>
        <p:nvSpPr>
          <p:cNvPr id="9728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728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>
              <a:lnSpc>
                <a:spcPct val="90000"/>
              </a:lnSpc>
              <a:buFontTx/>
              <a:buChar char="•"/>
            </a:pPr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999294409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33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8050" eaLnBrk="0" hangingPunct="0">
              <a:defRPr sz="3200"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defTabSz="908050" eaLnBrk="0" hangingPunct="0">
              <a:defRPr sz="3200"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defTabSz="908050" eaLnBrk="0" hangingPunct="0">
              <a:defRPr sz="3200"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defTabSz="908050" eaLnBrk="0" hangingPunct="0">
              <a:defRPr sz="3200"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defTabSz="908050" eaLnBrk="0" hangingPunct="0">
              <a:defRPr sz="3200"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defTabSz="90805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defTabSz="90805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defTabSz="90805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defTabSz="90805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eaLnBrk="1" hangingPunct="1"/>
            <a:fld id="{B625D346-DB42-4553-A958-DC9312F4C8FB}" type="slidenum">
              <a:rPr lang="en-GB" altLang="en-US" sz="1200" smtClean="0">
                <a:latin typeface="Times New Roman" pitchFamily="18" charset="0"/>
              </a:rPr>
              <a:pPr eaLnBrk="1" hangingPunct="1"/>
              <a:t>29</a:t>
            </a:fld>
            <a:endParaRPr lang="en-GB" altLang="en-US" sz="1200">
              <a:latin typeface="Times New Roman" pitchFamily="18" charset="0"/>
            </a:endParaRPr>
          </a:p>
        </p:txBody>
      </p:sp>
      <p:sp>
        <p:nvSpPr>
          <p:cNvPr id="9933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933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 dirty="0"/>
          </a:p>
          <a:p>
            <a:pPr eaLnBrk="1" hangingPunct="1"/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8501057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7BF09B-A9F6-4C37-858A-261090EF797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AAE2FF7-966F-4421-B030-A01BCCA20E5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F5F7BC-2124-4A11-9C46-BE6E2EB157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9CFAA3-6A9D-4BDF-908F-DA2F9311BB67}" type="datetimeFigureOut">
              <a:rPr lang="en-GB" smtClean="0"/>
              <a:t>30/04/2026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E916E1F-4958-4A09-87E0-6E732D1F94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82025DF-DCDC-4D43-9AA9-27CA8D489E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7C2D6D-5C22-4D32-A761-5E8D8E3F0B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71714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5921E6-C9EE-4A6D-8DFD-EE3F5695C6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537156-F7B1-4D5D-AC57-485605E1230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13A3B4E-D7A5-4E1A-9B7D-2EA6F98876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9CFAA3-6A9D-4BDF-908F-DA2F9311BB67}" type="datetimeFigureOut">
              <a:rPr lang="en-GB" smtClean="0"/>
              <a:t>30/04/2026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80DC312-D648-4CE4-877D-DEB262C673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F5DB37D-C4CB-48F6-99B0-A40F79EC96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7C2D6D-5C22-4D32-A761-5E8D8E3F0B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385809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BBE483-EAA6-4CBC-AF96-5C9F04360C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D6A03AE-39FC-42C9-BD62-5DA5D3F74AC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88EEC7B-58C9-4CCB-A145-8EC8C37738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9CFAA3-6A9D-4BDF-908F-DA2F9311BB67}" type="datetimeFigureOut">
              <a:rPr lang="en-GB" smtClean="0"/>
              <a:t>30/04/2026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D0C69D1-B6AB-4E15-8646-6A89CFC24F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0033322-CD64-4FA4-9835-AD61795EF8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7C2D6D-5C22-4D32-A761-5E8D8E3F0B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35569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3342AD-431C-4370-BBE2-C5B74DEA35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CB8DB0-98E2-44BD-8CFB-DBEA6CCA618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AB09937-4C9C-4859-92D0-3E96240DBD8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F2CA50C-34C3-40F2-AA7C-281FFD9EA3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9CFAA3-6A9D-4BDF-908F-DA2F9311BB67}" type="datetimeFigureOut">
              <a:rPr lang="en-GB" smtClean="0"/>
              <a:t>30/04/2026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6E7937C-B6E8-4EA4-8971-487C66101C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07ABFCE-2589-444C-B2BD-972B3EE403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7C2D6D-5C22-4D32-A761-5E8D8E3F0B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4513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36171D-6E89-4E51-98D7-F7B86C92E2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97E3130-67B1-4395-8141-BAFA49CB395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785E092-67BF-4205-A49C-B90255985CB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7DA5189-2D42-4885-97C1-AA14B37FAC6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E77A288-9129-409E-8FA5-C00E2387884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8EE930-D230-4F8D-8CBD-67F6783340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9CFAA3-6A9D-4BDF-908F-DA2F9311BB67}" type="datetimeFigureOut">
              <a:rPr lang="en-GB" smtClean="0"/>
              <a:t>30/04/2026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7C1C0A2-B28B-40F8-97C9-CC75A5B411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393ECCD-B56C-40C4-914F-25BAB96F2F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7C2D6D-5C22-4D32-A761-5E8D8E3F0B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737173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4F0AE0-1A0A-481A-82D7-D2447ABCD4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8457616-2155-4581-A811-1D1D311CA4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9CFAA3-6A9D-4BDF-908F-DA2F9311BB67}" type="datetimeFigureOut">
              <a:rPr lang="en-GB" smtClean="0"/>
              <a:t>30/04/2026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F7D2A46-8260-445D-BA93-FD2D51E5F6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3DB2B97-D339-4055-AC4F-6F948E9F66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7C2D6D-5C22-4D32-A761-5E8D8E3F0B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07147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7239E08-327E-4BF4-B2A4-3124D02519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9CFAA3-6A9D-4BDF-908F-DA2F9311BB67}" type="datetimeFigureOut">
              <a:rPr lang="en-GB" smtClean="0"/>
              <a:t>30/04/2026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C22B55F-2F51-4867-A167-0DCC5EFE30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01F4E8C-C71C-4667-A223-B38E3B1FF1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7C2D6D-5C22-4D32-A761-5E8D8E3F0B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5632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8F6B49-641D-4BE7-B9D2-F1B1BDB92C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622A3C-9429-41B3-AED0-33785DC4FF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40B76FA-70D7-4C81-A3A2-18FDBD36EDE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4003EAF-450F-4A5D-A109-49DD341308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9CFAA3-6A9D-4BDF-908F-DA2F9311BB67}" type="datetimeFigureOut">
              <a:rPr lang="en-GB" smtClean="0"/>
              <a:t>30/04/2026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7E74FE9-858F-4736-AD74-441A3B7B29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B2A6EA2-46AD-41EA-8F60-74BC3CE99D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7C2D6D-5C22-4D32-A761-5E8D8E3F0B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85023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0AC9DE-090A-4EEA-9770-6718446C74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0CA2BD7-E31A-439D-B396-5EB9D405F1D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3172CC6-D114-4CA6-AA2D-5F86FEC2EA1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ECF4876-350D-4C86-8EAB-0A1548950C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9CFAA3-6A9D-4BDF-908F-DA2F9311BB67}" type="datetimeFigureOut">
              <a:rPr lang="en-GB" smtClean="0"/>
              <a:t>30/04/2026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A986EE4-E5F8-4B61-BC19-DAEC6182BE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15CF8CD-C2E7-4204-B778-F66238460E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7C2D6D-5C22-4D32-A761-5E8D8E3F0B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51312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9813DB-B20B-4BA2-99C5-CBEC516479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E9402D5-BA43-482B-872C-2C96DB3BBC9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068BCC-E324-4C31-83EC-7EDA313ADD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9CFAA3-6A9D-4BDF-908F-DA2F9311BB67}" type="datetimeFigureOut">
              <a:rPr lang="en-GB" smtClean="0"/>
              <a:t>30/04/2026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2E5E4AF-6FEF-4A79-AB7A-949BE2CC08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DDE0E08-BC5D-412C-A100-87A294F35C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7C2D6D-5C22-4D32-A761-5E8D8E3F0B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35456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7FE9DA2-6943-4410-828E-2213422A7D5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9A35EDC-298D-46C7-B96D-B0FCCCC524E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44E0AB-5554-4334-A6E1-DA9D953CCC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9CFAA3-6A9D-4BDF-908F-DA2F9311BB67}" type="datetimeFigureOut">
              <a:rPr lang="en-GB" smtClean="0"/>
              <a:t>30/04/2026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E25B4E-CEB4-4758-A2E4-1F988AAF83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BF52513-56D0-4C8D-B249-896069214D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7C2D6D-5C22-4D32-A761-5E8D8E3F0B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085700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9CFAA3-6A9D-4BDF-908F-DA2F9311BB67}" type="datetimeFigureOut">
              <a:rPr lang="en-GB" smtClean="0"/>
              <a:t>30/04/2026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7C2D6D-5C22-4D32-A761-5E8D8E3F0B45}" type="slidenum">
              <a:rPr lang="en-GB" smtClean="0"/>
              <a:t>‹#›</a:t>
            </a:fld>
            <a:endParaRPr lang="en-GB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8511554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2E06F16-47D4-498B-ADF3-9EF4F8FE8A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24B9233-5233-4E2A-A942-614257F10E3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377762C-CAB5-41E6-A8D3-9C25247C9FC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29CFAA3-6A9D-4BDF-908F-DA2F9311BB67}" type="datetimeFigureOut">
              <a:rPr lang="en-GB" smtClean="0"/>
              <a:t>30/04/2026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DBC7C5-68A9-4FF0-AFC9-26A83AF19A8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4EFE832-D85D-4E62-B030-483B37733F1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77C2D6D-5C22-4D32-A761-5E8D8E3F0B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81813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.wav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6.xm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Wv0aSM15qzQ?feature=oembed" TargetMode="External"/><Relationship Id="rId4" Type="http://schemas.openxmlformats.org/officeDocument/2006/relationships/image" Target="../media/image5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gif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xF66pZ2TRA0?feature=oembed" TargetMode="Externa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jpe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1fpV0OFC0vc?feature=oembed" TargetMode="Externa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.jpe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gif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9Md1_9jWQoQ?feature=oembed" TargetMode="Externa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40.xml.rels><?xml version="1.0" encoding="UTF-8" standalone="yes"?>
<Relationships xmlns="http://schemas.openxmlformats.org/package/2006/relationships"><Relationship Id="rId8" Type="http://schemas.openxmlformats.org/officeDocument/2006/relationships/hyperlink" Target="https://moodle.uwtsd.ac.uk/user/view.php?id=58129&amp;course=13564" TargetMode="External"/><Relationship Id="rId3" Type="http://schemas.openxmlformats.org/officeDocument/2006/relationships/hyperlink" Target="https://moodle.uwtsd.ac.uk/user/view.php?id=58139&amp;course=13564" TargetMode="External"/><Relationship Id="rId7" Type="http://schemas.openxmlformats.org/officeDocument/2006/relationships/hyperlink" Target="https://moodle.uwtsd.ac.uk/user/view.php?id=58131&amp;course=13564" TargetMode="External"/><Relationship Id="rId2" Type="http://schemas.openxmlformats.org/officeDocument/2006/relationships/hyperlink" Target="https://moodle.uwtsd.ac.uk/user/view.php?id=58134&amp;course=13564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moodle.uwtsd.ac.uk/user/view.php?id=57908&amp;course=13564" TargetMode="External"/><Relationship Id="rId5" Type="http://schemas.openxmlformats.org/officeDocument/2006/relationships/hyperlink" Target="https://moodle.uwtsd.ac.uk/user/view.php?id=56926&amp;course=13564" TargetMode="External"/><Relationship Id="rId4" Type="http://schemas.openxmlformats.org/officeDocument/2006/relationships/hyperlink" Target="https://moodle.uwtsd.ac.uk/user/view.php?id=58369&amp;course=13564" TargetMode="External"/><Relationship Id="rId9" Type="http://schemas.openxmlformats.org/officeDocument/2006/relationships/hyperlink" Target="https://moodle.uwtsd.ac.uk/user/view.php?id=52188&amp;course=13564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5" name="Rectangle 7174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170" name="Picture 2" descr="Entering the Dragon's Den">
            <a:extLst>
              <a:ext uri="{FF2B5EF4-FFF2-40B4-BE49-F238E27FC236}">
                <a16:creationId xmlns:a16="http://schemas.microsoft.com/office/drawing/2014/main" id="{CD69DF2E-0608-4C0F-40E0-904448EEDF1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64" r="22137"/>
          <a:stretch>
            <a:fillRect/>
          </a:stretch>
        </p:blipFill>
        <p:spPr bwMode="auto">
          <a:xfrm>
            <a:off x="20" y="1"/>
            <a:ext cx="9143980" cy="6857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DC9E9BB-A139-B75B-7198-0EB958FC30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1122362"/>
            <a:ext cx="6858000" cy="290051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 defTabSz="914400"/>
            <a:r>
              <a:rPr lang="en-US" sz="6000">
                <a:solidFill>
                  <a:srgbClr val="FFFFFF"/>
                </a:solidFill>
              </a:rPr>
              <a:t>Presentation skills</a:t>
            </a:r>
          </a:p>
        </p:txBody>
      </p:sp>
    </p:spTree>
    <p:extLst>
      <p:ext uri="{BB962C8B-B14F-4D97-AF65-F5344CB8AC3E}">
        <p14:creationId xmlns:p14="http://schemas.microsoft.com/office/powerpoint/2010/main" val="384125536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6C4028FD-8BAA-4A19-BFDE-594D991B75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628650" y="556995"/>
            <a:ext cx="7886700" cy="1133693"/>
          </a:xfrm>
        </p:spPr>
        <p:txBody>
          <a:bodyPr>
            <a:normAutofit/>
          </a:bodyPr>
          <a:lstStyle/>
          <a:p>
            <a:r>
              <a:rPr lang="en-GB" sz="4500"/>
              <a:t>Learning objectives</a:t>
            </a:r>
          </a:p>
        </p:txBody>
      </p:sp>
      <p:graphicFrame>
        <p:nvGraphicFramePr>
          <p:cNvPr id="5" name="Content Placeholder 1">
            <a:extLst>
              <a:ext uri="{FF2B5EF4-FFF2-40B4-BE49-F238E27FC236}">
                <a16:creationId xmlns:a16="http://schemas.microsoft.com/office/drawing/2014/main" id="{63F127E2-2875-93A4-5C57-6D46444A5F1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69776453"/>
              </p:ext>
            </p:extLst>
          </p:nvPr>
        </p:nvGraphicFramePr>
        <p:xfrm>
          <a:off x="628650" y="1825625"/>
          <a:ext cx="78867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331778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6C4028FD-8BAA-4A19-BFDE-594D991B75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628650" y="556995"/>
            <a:ext cx="7886700" cy="1133693"/>
          </a:xfrm>
        </p:spPr>
        <p:txBody>
          <a:bodyPr>
            <a:normAutofit/>
          </a:bodyPr>
          <a:lstStyle/>
          <a:p>
            <a:r>
              <a:rPr lang="en-GB" sz="4500"/>
              <a:t>Why………………..</a:t>
            </a:r>
          </a:p>
        </p:txBody>
      </p:sp>
      <p:graphicFrame>
        <p:nvGraphicFramePr>
          <p:cNvPr id="5" name="Content Placeholder 1">
            <a:extLst>
              <a:ext uri="{FF2B5EF4-FFF2-40B4-BE49-F238E27FC236}">
                <a16:creationId xmlns:a16="http://schemas.microsoft.com/office/drawing/2014/main" id="{A2389E1B-8354-5C72-6A4D-1EC207A4FEC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05219499"/>
              </p:ext>
            </p:extLst>
          </p:nvPr>
        </p:nvGraphicFramePr>
        <p:xfrm>
          <a:off x="628650" y="1825625"/>
          <a:ext cx="78867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1617536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175" name="Rectangle 6174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47" name="Rectangle 2"/>
          <p:cNvSpPr>
            <a:spLocks noGrp="1" noChangeArrowheads="1"/>
          </p:cNvSpPr>
          <p:nvPr>
            <p:ph type="title"/>
          </p:nvPr>
        </p:nvSpPr>
        <p:spPr>
          <a:xfrm>
            <a:off x="628650" y="365125"/>
            <a:ext cx="7886700" cy="1325563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sz="4300" b="1">
                <a:latin typeface="Arial" pitchFamily="34" charset="0"/>
              </a:rPr>
              <a:t>Why do we need Presentation Skills?</a:t>
            </a:r>
          </a:p>
        </p:txBody>
      </p:sp>
      <p:sp>
        <p:nvSpPr>
          <p:cNvPr id="6176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1777" y="1677373"/>
            <a:ext cx="8140446" cy="18288"/>
          </a:xfrm>
          <a:custGeom>
            <a:avLst/>
            <a:gdLst>
              <a:gd name="csX0" fmla="*/ 0 w 8140446"/>
              <a:gd name="csY0" fmla="*/ 0 h 18288"/>
              <a:gd name="csX1" fmla="*/ 434157 w 8140446"/>
              <a:gd name="csY1" fmla="*/ 0 h 18288"/>
              <a:gd name="csX2" fmla="*/ 1193932 w 8140446"/>
              <a:gd name="csY2" fmla="*/ 0 h 18288"/>
              <a:gd name="csX3" fmla="*/ 1628089 w 8140446"/>
              <a:gd name="csY3" fmla="*/ 0 h 18288"/>
              <a:gd name="csX4" fmla="*/ 2225055 w 8140446"/>
              <a:gd name="csY4" fmla="*/ 0 h 18288"/>
              <a:gd name="csX5" fmla="*/ 3066235 w 8140446"/>
              <a:gd name="csY5" fmla="*/ 0 h 18288"/>
              <a:gd name="csX6" fmla="*/ 3744605 w 8140446"/>
              <a:gd name="csY6" fmla="*/ 0 h 18288"/>
              <a:gd name="csX7" fmla="*/ 4504380 w 8140446"/>
              <a:gd name="csY7" fmla="*/ 0 h 18288"/>
              <a:gd name="csX8" fmla="*/ 5101346 w 8140446"/>
              <a:gd name="csY8" fmla="*/ 0 h 18288"/>
              <a:gd name="csX9" fmla="*/ 5779717 w 8140446"/>
              <a:gd name="csY9" fmla="*/ 0 h 18288"/>
              <a:gd name="csX10" fmla="*/ 6620896 w 8140446"/>
              <a:gd name="csY10" fmla="*/ 0 h 18288"/>
              <a:gd name="csX11" fmla="*/ 7136458 w 8140446"/>
              <a:gd name="csY11" fmla="*/ 0 h 18288"/>
              <a:gd name="csX12" fmla="*/ 8140446 w 8140446"/>
              <a:gd name="csY12" fmla="*/ 0 h 18288"/>
              <a:gd name="csX13" fmla="*/ 8140446 w 8140446"/>
              <a:gd name="csY13" fmla="*/ 18288 h 18288"/>
              <a:gd name="csX14" fmla="*/ 7543480 w 8140446"/>
              <a:gd name="csY14" fmla="*/ 18288 h 18288"/>
              <a:gd name="csX15" fmla="*/ 7109323 w 8140446"/>
              <a:gd name="csY15" fmla="*/ 18288 h 18288"/>
              <a:gd name="csX16" fmla="*/ 6430952 w 8140446"/>
              <a:gd name="csY16" fmla="*/ 18288 h 18288"/>
              <a:gd name="csX17" fmla="*/ 5915391 w 8140446"/>
              <a:gd name="csY17" fmla="*/ 18288 h 18288"/>
              <a:gd name="csX18" fmla="*/ 5237020 w 8140446"/>
              <a:gd name="csY18" fmla="*/ 18288 h 18288"/>
              <a:gd name="csX19" fmla="*/ 4558650 w 8140446"/>
              <a:gd name="csY19" fmla="*/ 18288 h 18288"/>
              <a:gd name="csX20" fmla="*/ 3880279 w 8140446"/>
              <a:gd name="csY20" fmla="*/ 18288 h 18288"/>
              <a:gd name="csX21" fmla="*/ 3201909 w 8140446"/>
              <a:gd name="csY21" fmla="*/ 18288 h 18288"/>
              <a:gd name="csX22" fmla="*/ 2604943 w 8140446"/>
              <a:gd name="csY22" fmla="*/ 18288 h 18288"/>
              <a:gd name="csX23" fmla="*/ 1845168 w 8140446"/>
              <a:gd name="csY23" fmla="*/ 18288 h 18288"/>
              <a:gd name="csX24" fmla="*/ 1166797 w 8140446"/>
              <a:gd name="csY24" fmla="*/ 18288 h 18288"/>
              <a:gd name="csX25" fmla="*/ 0 w 8140446"/>
              <a:gd name="csY25" fmla="*/ 18288 h 18288"/>
              <a:gd name="csX26" fmla="*/ 0 w 8140446"/>
              <a:gd name="csY2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</a:cxnLst>
            <a:rect l="l" t="t" r="r" b="b"/>
            <a:pathLst>
              <a:path w="8140446" h="18288" fill="none" extrusionOk="0">
                <a:moveTo>
                  <a:pt x="0" y="0"/>
                </a:moveTo>
                <a:cubicBezTo>
                  <a:pt x="94920" y="9103"/>
                  <a:pt x="287892" y="-4966"/>
                  <a:pt x="434157" y="0"/>
                </a:cubicBezTo>
                <a:cubicBezTo>
                  <a:pt x="580422" y="4966"/>
                  <a:pt x="943595" y="-14182"/>
                  <a:pt x="1193932" y="0"/>
                </a:cubicBezTo>
                <a:cubicBezTo>
                  <a:pt x="1444270" y="14182"/>
                  <a:pt x="1472129" y="5523"/>
                  <a:pt x="1628089" y="0"/>
                </a:cubicBezTo>
                <a:cubicBezTo>
                  <a:pt x="1784049" y="-5523"/>
                  <a:pt x="1962419" y="-17322"/>
                  <a:pt x="2225055" y="0"/>
                </a:cubicBezTo>
                <a:cubicBezTo>
                  <a:pt x="2487691" y="17322"/>
                  <a:pt x="2700681" y="1311"/>
                  <a:pt x="3066235" y="0"/>
                </a:cubicBezTo>
                <a:cubicBezTo>
                  <a:pt x="3431789" y="-1311"/>
                  <a:pt x="3405662" y="25081"/>
                  <a:pt x="3744605" y="0"/>
                </a:cubicBezTo>
                <a:cubicBezTo>
                  <a:pt x="4083548" y="-25081"/>
                  <a:pt x="4265111" y="-11945"/>
                  <a:pt x="4504380" y="0"/>
                </a:cubicBezTo>
                <a:cubicBezTo>
                  <a:pt x="4743649" y="11945"/>
                  <a:pt x="4860394" y="-2832"/>
                  <a:pt x="5101346" y="0"/>
                </a:cubicBezTo>
                <a:cubicBezTo>
                  <a:pt x="5342298" y="2832"/>
                  <a:pt x="5456387" y="23676"/>
                  <a:pt x="5779717" y="0"/>
                </a:cubicBezTo>
                <a:cubicBezTo>
                  <a:pt x="6103047" y="-23676"/>
                  <a:pt x="6270379" y="-37291"/>
                  <a:pt x="6620896" y="0"/>
                </a:cubicBezTo>
                <a:cubicBezTo>
                  <a:pt x="6971413" y="37291"/>
                  <a:pt x="6989068" y="24674"/>
                  <a:pt x="7136458" y="0"/>
                </a:cubicBezTo>
                <a:cubicBezTo>
                  <a:pt x="7283848" y="-24674"/>
                  <a:pt x="7752532" y="-22436"/>
                  <a:pt x="8140446" y="0"/>
                </a:cubicBezTo>
                <a:cubicBezTo>
                  <a:pt x="8140314" y="7702"/>
                  <a:pt x="8140234" y="13511"/>
                  <a:pt x="8140446" y="18288"/>
                </a:cubicBezTo>
                <a:cubicBezTo>
                  <a:pt x="7906329" y="-3043"/>
                  <a:pt x="7681180" y="27465"/>
                  <a:pt x="7543480" y="18288"/>
                </a:cubicBezTo>
                <a:cubicBezTo>
                  <a:pt x="7405780" y="9111"/>
                  <a:pt x="7216607" y="3660"/>
                  <a:pt x="7109323" y="18288"/>
                </a:cubicBezTo>
                <a:cubicBezTo>
                  <a:pt x="7002039" y="32916"/>
                  <a:pt x="6576231" y="42692"/>
                  <a:pt x="6430952" y="18288"/>
                </a:cubicBezTo>
                <a:cubicBezTo>
                  <a:pt x="6285673" y="-6116"/>
                  <a:pt x="6138840" y="34521"/>
                  <a:pt x="5915391" y="18288"/>
                </a:cubicBezTo>
                <a:cubicBezTo>
                  <a:pt x="5691942" y="2055"/>
                  <a:pt x="5459460" y="51666"/>
                  <a:pt x="5237020" y="18288"/>
                </a:cubicBezTo>
                <a:cubicBezTo>
                  <a:pt x="5014580" y="-15090"/>
                  <a:pt x="4747677" y="40449"/>
                  <a:pt x="4558650" y="18288"/>
                </a:cubicBezTo>
                <a:cubicBezTo>
                  <a:pt x="4369623" y="-3873"/>
                  <a:pt x="4146061" y="12568"/>
                  <a:pt x="3880279" y="18288"/>
                </a:cubicBezTo>
                <a:cubicBezTo>
                  <a:pt x="3614497" y="24008"/>
                  <a:pt x="3473808" y="-12908"/>
                  <a:pt x="3201909" y="18288"/>
                </a:cubicBezTo>
                <a:cubicBezTo>
                  <a:pt x="2930010" y="49484"/>
                  <a:pt x="2728175" y="-3430"/>
                  <a:pt x="2604943" y="18288"/>
                </a:cubicBezTo>
                <a:cubicBezTo>
                  <a:pt x="2481711" y="40006"/>
                  <a:pt x="2004334" y="26952"/>
                  <a:pt x="1845168" y="18288"/>
                </a:cubicBezTo>
                <a:cubicBezTo>
                  <a:pt x="1686003" y="9624"/>
                  <a:pt x="1375070" y="37580"/>
                  <a:pt x="1166797" y="18288"/>
                </a:cubicBezTo>
                <a:cubicBezTo>
                  <a:pt x="958524" y="-1004"/>
                  <a:pt x="342846" y="8880"/>
                  <a:pt x="0" y="18288"/>
                </a:cubicBezTo>
                <a:cubicBezTo>
                  <a:pt x="129" y="13298"/>
                  <a:pt x="-675" y="6857"/>
                  <a:pt x="0" y="0"/>
                </a:cubicBezTo>
                <a:close/>
              </a:path>
              <a:path w="8140446" h="18288" stroke="0" extrusionOk="0">
                <a:moveTo>
                  <a:pt x="0" y="0"/>
                </a:moveTo>
                <a:cubicBezTo>
                  <a:pt x="142435" y="-24533"/>
                  <a:pt x="380026" y="17447"/>
                  <a:pt x="596966" y="0"/>
                </a:cubicBezTo>
                <a:cubicBezTo>
                  <a:pt x="813906" y="-17447"/>
                  <a:pt x="830530" y="13462"/>
                  <a:pt x="1031123" y="0"/>
                </a:cubicBezTo>
                <a:cubicBezTo>
                  <a:pt x="1231716" y="-13462"/>
                  <a:pt x="1634038" y="0"/>
                  <a:pt x="1872303" y="0"/>
                </a:cubicBezTo>
                <a:cubicBezTo>
                  <a:pt x="2110568" y="0"/>
                  <a:pt x="2261934" y="-25727"/>
                  <a:pt x="2469269" y="0"/>
                </a:cubicBezTo>
                <a:cubicBezTo>
                  <a:pt x="2676604" y="25727"/>
                  <a:pt x="2790440" y="16284"/>
                  <a:pt x="3066235" y="0"/>
                </a:cubicBezTo>
                <a:cubicBezTo>
                  <a:pt x="3342030" y="-16284"/>
                  <a:pt x="3685603" y="41976"/>
                  <a:pt x="3907414" y="0"/>
                </a:cubicBezTo>
                <a:cubicBezTo>
                  <a:pt x="4129225" y="-41976"/>
                  <a:pt x="4177416" y="-7598"/>
                  <a:pt x="4422976" y="0"/>
                </a:cubicBezTo>
                <a:cubicBezTo>
                  <a:pt x="4668536" y="7598"/>
                  <a:pt x="5023499" y="-28058"/>
                  <a:pt x="5264155" y="0"/>
                </a:cubicBezTo>
                <a:cubicBezTo>
                  <a:pt x="5504811" y="28058"/>
                  <a:pt x="5703675" y="13288"/>
                  <a:pt x="6105335" y="0"/>
                </a:cubicBezTo>
                <a:cubicBezTo>
                  <a:pt x="6506995" y="-13288"/>
                  <a:pt x="6455516" y="-5124"/>
                  <a:pt x="6783705" y="0"/>
                </a:cubicBezTo>
                <a:cubicBezTo>
                  <a:pt x="7111894" y="5124"/>
                  <a:pt x="7512856" y="10604"/>
                  <a:pt x="8140446" y="0"/>
                </a:cubicBezTo>
                <a:cubicBezTo>
                  <a:pt x="8140458" y="8833"/>
                  <a:pt x="8140986" y="9830"/>
                  <a:pt x="8140446" y="18288"/>
                </a:cubicBezTo>
                <a:cubicBezTo>
                  <a:pt x="7959314" y="3345"/>
                  <a:pt x="7870113" y="10437"/>
                  <a:pt x="7706289" y="18288"/>
                </a:cubicBezTo>
                <a:cubicBezTo>
                  <a:pt x="7542465" y="26139"/>
                  <a:pt x="7157940" y="17482"/>
                  <a:pt x="6865109" y="18288"/>
                </a:cubicBezTo>
                <a:cubicBezTo>
                  <a:pt x="6572278" y="19094"/>
                  <a:pt x="6524256" y="38051"/>
                  <a:pt x="6349548" y="18288"/>
                </a:cubicBezTo>
                <a:cubicBezTo>
                  <a:pt x="6174840" y="-1475"/>
                  <a:pt x="5951624" y="174"/>
                  <a:pt x="5671177" y="18288"/>
                </a:cubicBezTo>
                <a:cubicBezTo>
                  <a:pt x="5390730" y="36402"/>
                  <a:pt x="5222992" y="60058"/>
                  <a:pt x="4829998" y="18288"/>
                </a:cubicBezTo>
                <a:cubicBezTo>
                  <a:pt x="4437004" y="-23482"/>
                  <a:pt x="4344181" y="39087"/>
                  <a:pt x="4151627" y="18288"/>
                </a:cubicBezTo>
                <a:cubicBezTo>
                  <a:pt x="3959073" y="-2511"/>
                  <a:pt x="3886970" y="32875"/>
                  <a:pt x="3717470" y="18288"/>
                </a:cubicBezTo>
                <a:cubicBezTo>
                  <a:pt x="3547970" y="3701"/>
                  <a:pt x="3451521" y="31872"/>
                  <a:pt x="3201909" y="18288"/>
                </a:cubicBezTo>
                <a:cubicBezTo>
                  <a:pt x="2952297" y="4704"/>
                  <a:pt x="2543413" y="6029"/>
                  <a:pt x="2360729" y="18288"/>
                </a:cubicBezTo>
                <a:cubicBezTo>
                  <a:pt x="2178045" y="30547"/>
                  <a:pt x="1906056" y="25847"/>
                  <a:pt x="1682359" y="18288"/>
                </a:cubicBezTo>
                <a:cubicBezTo>
                  <a:pt x="1458662" y="10730"/>
                  <a:pt x="1330405" y="8046"/>
                  <a:pt x="1166797" y="18288"/>
                </a:cubicBezTo>
                <a:cubicBezTo>
                  <a:pt x="1003189" y="28530"/>
                  <a:pt x="278098" y="19533"/>
                  <a:pt x="0" y="18288"/>
                </a:cubicBezTo>
                <a:cubicBezTo>
                  <a:pt x="74" y="14054"/>
                  <a:pt x="-46" y="699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7" name="Rectangle 3"/>
          <p:cNvSpPr>
            <a:spLocks noGrp="1" noChangeArrowheads="1"/>
          </p:cNvSpPr>
          <p:nvPr>
            <p:ph idx="1"/>
          </p:nvPr>
        </p:nvSpPr>
        <p:spPr>
          <a:xfrm>
            <a:off x="628650" y="1929384"/>
            <a:ext cx="7886700" cy="4251960"/>
          </a:xfrm>
        </p:spPr>
        <p:txBody>
          <a:bodyPr>
            <a:normAutofit/>
          </a:bodyPr>
          <a:lstStyle/>
          <a:p>
            <a:pPr eaLnBrk="1" hangingPunct="1">
              <a:buFontTx/>
              <a:buNone/>
            </a:pPr>
            <a:r>
              <a:rPr lang="en-GB" altLang="en-US" sz="1900">
                <a:latin typeface="Arial" pitchFamily="34" charset="0"/>
              </a:rPr>
              <a:t>Useful for many purposes:</a:t>
            </a:r>
          </a:p>
          <a:p>
            <a:pPr eaLnBrk="1" hangingPunct="1"/>
            <a:r>
              <a:rPr lang="en-GB" altLang="en-US" sz="1900" b="1">
                <a:latin typeface="Arial" pitchFamily="34" charset="0"/>
              </a:rPr>
              <a:t>Part of Assessment</a:t>
            </a:r>
          </a:p>
          <a:p>
            <a:pPr eaLnBrk="1" hangingPunct="1"/>
            <a:r>
              <a:rPr lang="en-GB" altLang="en-US" sz="1900">
                <a:latin typeface="Arial" pitchFamily="34" charset="0"/>
              </a:rPr>
              <a:t>Business/Sales</a:t>
            </a:r>
          </a:p>
          <a:p>
            <a:pPr eaLnBrk="1" hangingPunct="1"/>
            <a:r>
              <a:rPr lang="en-GB" altLang="en-US" sz="1900">
                <a:latin typeface="Arial" pitchFamily="34" charset="0"/>
              </a:rPr>
              <a:t>Training</a:t>
            </a:r>
          </a:p>
          <a:p>
            <a:pPr eaLnBrk="1" hangingPunct="1"/>
            <a:r>
              <a:rPr lang="en-GB" altLang="en-US" sz="1900">
                <a:latin typeface="Arial" pitchFamily="34" charset="0"/>
              </a:rPr>
              <a:t>Interviews</a:t>
            </a:r>
          </a:p>
          <a:p>
            <a:pPr eaLnBrk="1" hangingPunct="1"/>
            <a:r>
              <a:rPr lang="en-GB" altLang="en-US" sz="1900">
                <a:latin typeface="Arial" pitchFamily="34" charset="0"/>
              </a:rPr>
              <a:t>Public Speaking</a:t>
            </a:r>
          </a:p>
          <a:p>
            <a:pPr eaLnBrk="1" hangingPunct="1"/>
            <a:r>
              <a:rPr lang="en-GB" altLang="en-US" sz="1900">
                <a:latin typeface="Arial" pitchFamily="34" charset="0"/>
              </a:rPr>
              <a:t>Sport / leading teams</a:t>
            </a:r>
          </a:p>
          <a:p>
            <a:pPr eaLnBrk="1" hangingPunct="1"/>
            <a:r>
              <a:rPr lang="en-GB" altLang="en-US" sz="1900">
                <a:latin typeface="Arial" pitchFamily="34" charset="0"/>
              </a:rPr>
              <a:t>General Self Development</a:t>
            </a:r>
          </a:p>
          <a:p>
            <a:pPr eaLnBrk="1" hangingPunct="1"/>
            <a:endParaRPr lang="en-GB" altLang="en-US" sz="1900">
              <a:latin typeface="Arial" pitchFamily="34" charset="0"/>
            </a:endParaRPr>
          </a:p>
          <a:p>
            <a:pPr eaLnBrk="1" hangingPunct="1"/>
            <a:r>
              <a:rPr lang="en-GB" altLang="en-US" sz="1900">
                <a:latin typeface="Arial" pitchFamily="34" charset="0"/>
              </a:rPr>
              <a:t>Future employment- Communication / managing / coaching / education / organisation</a:t>
            </a:r>
          </a:p>
        </p:txBody>
      </p:sp>
      <p:sp>
        <p:nvSpPr>
          <p:cNvPr id="6146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 eaLnBrk="0" hangingPunct="0">
              <a:defRPr sz="3200"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eaLnBrk="0" hangingPunct="0">
              <a:defRPr sz="3200"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eaLnBrk="0" hangingPunct="0">
              <a:defRPr sz="3200"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eaLnBrk="0" hangingPunct="0">
              <a:defRPr sz="3200"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eaLnBrk="0" hangingPunct="0">
              <a:defRPr sz="3200"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eaLnBrk="1" hangingPunct="1">
              <a:lnSpc>
                <a:spcPct val="90000"/>
              </a:lnSpc>
              <a:spcAft>
                <a:spcPts val="600"/>
              </a:spcAft>
            </a:pPr>
            <a:fld id="{68A7AB9C-CF6F-489C-B7F2-BD3FCB445DEB}" type="slidenum">
              <a:rPr lang="en-GB" altLang="en-US" sz="1800">
                <a:latin typeface="Times New Roman" pitchFamily="18" charset="0"/>
              </a:rPr>
              <a:pPr eaLnBrk="1" hangingPunct="1">
                <a:lnSpc>
                  <a:spcPct val="90000"/>
                </a:lnSpc>
                <a:spcAft>
                  <a:spcPts val="600"/>
                </a:spcAft>
              </a:pPr>
              <a:t>4</a:t>
            </a:fld>
            <a:endParaRPr lang="en-GB" altLang="en-US" sz="1800"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614163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5000">
        <p14:honeycomb/>
        <p:sndAc>
          <p:stSnd>
            <p:snd r:embed="rId3" name="chimes.wav"/>
          </p:stSnd>
        </p:sndAc>
      </p:transition>
    </mc:Choice>
    <mc:Fallback xmlns="">
      <p:transition spd="slow">
        <p:fade/>
        <p:sndAc>
          <p:stSnd>
            <p:snd r:embed="rId4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7" grpId="0"/>
      <p:bldP spid="1027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Golden Gate Bridge in fog">
            <a:extLst>
              <a:ext uri="{FF2B5EF4-FFF2-40B4-BE49-F238E27FC236}">
                <a16:creationId xmlns:a16="http://schemas.microsoft.com/office/drawing/2014/main" id="{AA2C790E-CC37-8380-F534-6574D5FA900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477075" y="-99392"/>
            <a:ext cx="10621075" cy="7078989"/>
          </a:xfrm>
          <a:prstGeom prst="rect">
            <a:avLst/>
          </a:prstGeom>
        </p:spPr>
      </p:pic>
      <p:sp>
        <p:nvSpPr>
          <p:cNvPr id="7171" name="Rectangle 2"/>
          <p:cNvSpPr>
            <a:spLocks noGrp="1" noChangeArrowheads="1"/>
          </p:cNvSpPr>
          <p:nvPr>
            <p:ph type="title"/>
          </p:nvPr>
        </p:nvSpPr>
        <p:spPr>
          <a:xfrm>
            <a:off x="-1188640" y="-26892"/>
            <a:ext cx="7886700" cy="1325563"/>
          </a:xfrm>
        </p:spPr>
        <p:txBody>
          <a:bodyPr/>
          <a:lstStyle/>
          <a:p>
            <a:pPr eaLnBrk="1" hangingPunct="1"/>
            <a:r>
              <a:rPr lang="en-GB" altLang="en-US" b="1" dirty="0"/>
              <a:t>Purpose of the Presentation</a:t>
            </a:r>
          </a:p>
        </p:txBody>
      </p:sp>
      <p:sp>
        <p:nvSpPr>
          <p:cNvPr id="73731" name="Rectangle 3"/>
          <p:cNvSpPr>
            <a:spLocks noGrp="1" noChangeArrowheads="1"/>
          </p:cNvSpPr>
          <p:nvPr>
            <p:ph idx="1"/>
          </p:nvPr>
        </p:nvSpPr>
        <p:spPr>
          <a:xfrm>
            <a:off x="-972616" y="1700808"/>
            <a:ext cx="8229600" cy="4525963"/>
          </a:xfrm>
        </p:spPr>
        <p:txBody>
          <a:bodyPr/>
          <a:lstStyle/>
          <a:p>
            <a:pPr marL="0" indent="0" eaLnBrk="1" hangingPunct="1">
              <a:buNone/>
            </a:pPr>
            <a:r>
              <a:rPr lang="en-GB" altLang="en-US" b="1" dirty="0"/>
              <a:t>Usually two categories/objectives:</a:t>
            </a:r>
          </a:p>
          <a:p>
            <a:pPr lvl="1" eaLnBrk="1" hangingPunct="1"/>
            <a:r>
              <a:rPr lang="en-GB" altLang="en-US" dirty="0"/>
              <a:t>Inform/educate</a:t>
            </a:r>
          </a:p>
          <a:p>
            <a:pPr lvl="1" eaLnBrk="1" hangingPunct="1"/>
            <a:r>
              <a:rPr lang="en-GB" altLang="en-US" dirty="0"/>
              <a:t>Persuade/sell</a:t>
            </a:r>
          </a:p>
          <a:p>
            <a:pPr lvl="1" eaLnBrk="1" hangingPunct="1"/>
            <a:endParaRPr lang="en-GB" altLang="en-US" dirty="0"/>
          </a:p>
          <a:p>
            <a:pPr marL="0" indent="0" eaLnBrk="1" hangingPunct="1">
              <a:buNone/>
            </a:pPr>
            <a:r>
              <a:rPr lang="en-GB" altLang="en-US" b="1" dirty="0"/>
              <a:t>Aims:</a:t>
            </a:r>
          </a:p>
          <a:p>
            <a:pPr lvl="1" eaLnBrk="1" hangingPunct="1"/>
            <a:r>
              <a:rPr lang="en-GB" altLang="en-US" dirty="0"/>
              <a:t>Create Interest</a:t>
            </a:r>
          </a:p>
          <a:p>
            <a:pPr lvl="1" eaLnBrk="1" hangingPunct="1"/>
            <a:r>
              <a:rPr lang="en-GB" altLang="en-US" dirty="0"/>
              <a:t>Inform</a:t>
            </a:r>
          </a:p>
          <a:p>
            <a:pPr lvl="1" eaLnBrk="1" hangingPunct="1"/>
            <a:r>
              <a:rPr lang="en-GB" altLang="en-US" dirty="0"/>
              <a:t>Persuade</a:t>
            </a:r>
          </a:p>
          <a:p>
            <a:pPr lvl="1" eaLnBrk="1" hangingPunct="1"/>
            <a:r>
              <a:rPr lang="en-GB" altLang="en-US" dirty="0"/>
              <a:t>Sell </a:t>
            </a:r>
          </a:p>
        </p:txBody>
      </p:sp>
      <p:sp>
        <p:nvSpPr>
          <p:cNvPr id="7170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200"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eaLnBrk="0" hangingPunct="0">
              <a:defRPr sz="3200"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eaLnBrk="0" hangingPunct="0">
              <a:defRPr sz="3200"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eaLnBrk="0" hangingPunct="0">
              <a:defRPr sz="3200"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eaLnBrk="0" hangingPunct="0">
              <a:defRPr sz="3200"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eaLnBrk="1" hangingPunct="1"/>
            <a:fld id="{C832D0C3-D3BF-4021-B0B3-F1810E073EFC}" type="slidenum">
              <a:rPr lang="en-GB" altLang="en-US" sz="1400" smtClean="0">
                <a:latin typeface="Times New Roman" pitchFamily="18" charset="0"/>
              </a:rPr>
              <a:pPr eaLnBrk="1" hangingPunct="1"/>
              <a:t>5</a:t>
            </a:fld>
            <a:endParaRPr lang="en-GB" altLang="en-US" sz="1400"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651305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737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0" dur="2000"/>
                                        <p:tgtEl>
                                          <p:spTgt spid="737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" dur="2000"/>
                                        <p:tgtEl>
                                          <p:spTgt spid="737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37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37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37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37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37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37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37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37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37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37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37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2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3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3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3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3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373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373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373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373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373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373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373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373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373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373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373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48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3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3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3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3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373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373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373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373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373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373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373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373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373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373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373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64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3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3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3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3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373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373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373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373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373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373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373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373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373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373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373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80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3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3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3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3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373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373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373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373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373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373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373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373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373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373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373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3731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201" name="Rectangle 8200">
            <a:extLst>
              <a:ext uri="{FF2B5EF4-FFF2-40B4-BE49-F238E27FC236}">
                <a16:creationId xmlns:a16="http://schemas.microsoft.com/office/drawing/2014/main" id="{9AA72BD9-2C5A-4EDC-931F-5AA08EACA0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197" name="Picture 8196" descr="Scribbles on a notebook">
            <a:extLst>
              <a:ext uri="{FF2B5EF4-FFF2-40B4-BE49-F238E27FC236}">
                <a16:creationId xmlns:a16="http://schemas.microsoft.com/office/drawing/2014/main" id="{7E1F68D1-BDB6-5FFF-5BA9-492BD452C25A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441" r="32613" b="-1"/>
          <a:stretch/>
        </p:blipFill>
        <p:spPr>
          <a:xfrm>
            <a:off x="2641851" y="10"/>
            <a:ext cx="6502149" cy="6857990"/>
          </a:xfrm>
          <a:prstGeom prst="rect">
            <a:avLst/>
          </a:prstGeom>
        </p:spPr>
      </p:pic>
      <p:sp>
        <p:nvSpPr>
          <p:cNvPr id="8203" name="Rectangle 8202">
            <a:extLst>
              <a:ext uri="{FF2B5EF4-FFF2-40B4-BE49-F238E27FC236}">
                <a16:creationId xmlns:a16="http://schemas.microsoft.com/office/drawing/2014/main" id="{DD3981AC-7B61-4947-BCF3-F7AA7FA385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7317451" cy="6858000"/>
          </a:xfrm>
          <a:prstGeom prst="rect">
            <a:avLst/>
          </a:prstGeom>
          <a:gradFill>
            <a:gsLst>
              <a:gs pos="58000">
                <a:schemeClr val="tx1"/>
              </a:gs>
              <a:gs pos="35000">
                <a:schemeClr val="tx1">
                  <a:alpha val="78000"/>
                </a:schemeClr>
              </a:gs>
              <a:gs pos="19000">
                <a:schemeClr val="tx1">
                  <a:alpha val="38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195" name="Rectangle 2"/>
          <p:cNvSpPr>
            <a:spLocks noGrp="1" noChangeArrowheads="1"/>
          </p:cNvSpPr>
          <p:nvPr>
            <p:ph type="title"/>
          </p:nvPr>
        </p:nvSpPr>
        <p:spPr>
          <a:xfrm>
            <a:off x="278320" y="1161288"/>
            <a:ext cx="2578608" cy="1124712"/>
          </a:xfrm>
        </p:spPr>
        <p:txBody>
          <a:bodyPr anchor="b">
            <a:normAutofit/>
          </a:bodyPr>
          <a:lstStyle/>
          <a:p>
            <a:pPr eaLnBrk="1" hangingPunct="1"/>
            <a:r>
              <a:rPr lang="en-GB" altLang="en-US" sz="2400">
                <a:solidFill>
                  <a:schemeClr val="bg1"/>
                </a:solidFill>
                <a:latin typeface="Arial" pitchFamily="34" charset="0"/>
              </a:rPr>
              <a:t>How do we present?</a:t>
            </a:r>
          </a:p>
        </p:txBody>
      </p:sp>
      <p:sp>
        <p:nvSpPr>
          <p:cNvPr id="8205" name="Rectangle 8204">
            <a:extLst>
              <a:ext uri="{FF2B5EF4-FFF2-40B4-BE49-F238E27FC236}">
                <a16:creationId xmlns:a16="http://schemas.microsoft.com/office/drawing/2014/main" id="{55D4142C-5077-457F-A6AD-3FECFDB39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87775" y="674370"/>
            <a:ext cx="73152" cy="41148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8207" name="Rectangle 8206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1183" y="2443480"/>
            <a:ext cx="2475738" cy="9144"/>
          </a:xfrm>
          <a:prstGeom prst="rect">
            <a:avLst/>
          </a:prstGeom>
          <a:solidFill>
            <a:schemeClr val="tx1"/>
          </a:solidFill>
          <a:ln w="3175">
            <a:solidFill>
              <a:schemeClr val="bg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Rectangle 3"/>
          <p:cNvSpPr>
            <a:spLocks noGrp="1" noChangeArrowheads="1"/>
          </p:cNvSpPr>
          <p:nvPr>
            <p:ph idx="1"/>
          </p:nvPr>
        </p:nvSpPr>
        <p:spPr>
          <a:xfrm>
            <a:off x="278320" y="2718054"/>
            <a:ext cx="2997536" cy="3861010"/>
          </a:xfrm>
        </p:spPr>
        <p:txBody>
          <a:bodyPr anchor="t">
            <a:normAutofit/>
          </a:bodyPr>
          <a:lstStyle/>
          <a:p>
            <a:pPr eaLnBrk="1" hangingPunct="1">
              <a:buFontTx/>
              <a:buNone/>
            </a:pPr>
            <a:r>
              <a:rPr lang="en-GB" altLang="en-US" sz="1500" dirty="0">
                <a:solidFill>
                  <a:schemeClr val="bg1"/>
                </a:solidFill>
                <a:latin typeface="Arial" pitchFamily="34" charset="0"/>
              </a:rPr>
              <a:t>Various formats:</a:t>
            </a:r>
          </a:p>
          <a:p>
            <a:pPr eaLnBrk="1" hangingPunct="1"/>
            <a:r>
              <a:rPr lang="en-GB" altLang="en-US" sz="1500" dirty="0">
                <a:solidFill>
                  <a:schemeClr val="bg1"/>
                </a:solidFill>
                <a:latin typeface="Arial" pitchFamily="34" charset="0"/>
              </a:rPr>
              <a:t>Oral</a:t>
            </a:r>
          </a:p>
          <a:p>
            <a:pPr eaLnBrk="1" hangingPunct="1"/>
            <a:r>
              <a:rPr lang="en-GB" altLang="en-US" sz="1500" dirty="0">
                <a:solidFill>
                  <a:schemeClr val="bg1"/>
                </a:solidFill>
                <a:latin typeface="Arial" pitchFamily="34" charset="0"/>
              </a:rPr>
              <a:t>Multimedia / phone</a:t>
            </a:r>
          </a:p>
          <a:p>
            <a:pPr eaLnBrk="1" hangingPunct="1"/>
            <a:r>
              <a:rPr lang="en-GB" altLang="en-US" sz="1500" dirty="0">
                <a:solidFill>
                  <a:schemeClr val="bg1"/>
                </a:solidFill>
                <a:latin typeface="Arial" pitchFamily="34" charset="0"/>
              </a:rPr>
              <a:t>Pre recorded presentations</a:t>
            </a:r>
          </a:p>
          <a:p>
            <a:pPr eaLnBrk="1" hangingPunct="1"/>
            <a:r>
              <a:rPr lang="en-GB" altLang="en-US" sz="1500" dirty="0">
                <a:solidFill>
                  <a:schemeClr val="bg1"/>
                </a:solidFill>
                <a:latin typeface="Arial" pitchFamily="34" charset="0"/>
              </a:rPr>
              <a:t>Short impromptu presentations</a:t>
            </a:r>
          </a:p>
          <a:p>
            <a:pPr eaLnBrk="1" hangingPunct="1"/>
            <a:r>
              <a:rPr lang="en-GB" altLang="en-US" sz="1500" dirty="0">
                <a:solidFill>
                  <a:schemeClr val="bg1"/>
                </a:solidFill>
                <a:latin typeface="Arial" pitchFamily="34" charset="0"/>
              </a:rPr>
              <a:t>Long planned presentations</a:t>
            </a:r>
          </a:p>
          <a:p>
            <a:pPr eaLnBrk="1" hangingPunct="1">
              <a:buFontTx/>
              <a:buNone/>
            </a:pPr>
            <a:endParaRPr lang="en-GB" altLang="en-US" sz="1500" dirty="0">
              <a:solidFill>
                <a:schemeClr val="bg1"/>
              </a:solidFill>
              <a:latin typeface="Arial" pitchFamily="34" charset="0"/>
            </a:endParaRPr>
          </a:p>
          <a:p>
            <a:pPr eaLnBrk="1" hangingPunct="1">
              <a:buFontTx/>
              <a:buNone/>
            </a:pPr>
            <a:r>
              <a:rPr lang="en-GB" altLang="en-US" sz="1500" b="1" dirty="0">
                <a:solidFill>
                  <a:schemeClr val="bg1"/>
                </a:solidFill>
                <a:latin typeface="Arial" pitchFamily="34" charset="0"/>
              </a:rPr>
              <a:t>	Organisation and purpose can vary a lot- knowing your audience and picking the right approach at the right time is key!</a:t>
            </a:r>
          </a:p>
        </p:txBody>
      </p:sp>
      <p:sp>
        <p:nvSpPr>
          <p:cNvPr id="819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6808279" y="6356350"/>
            <a:ext cx="2057400" cy="3651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 eaLnBrk="0" hangingPunct="0">
              <a:defRPr sz="3200"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eaLnBrk="0" hangingPunct="0">
              <a:defRPr sz="3200"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eaLnBrk="0" hangingPunct="0">
              <a:defRPr sz="3200"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eaLnBrk="0" hangingPunct="0">
              <a:defRPr sz="3200"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eaLnBrk="0" hangingPunct="0">
              <a:defRPr sz="3200"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eaLnBrk="1" hangingPunct="1">
              <a:lnSpc>
                <a:spcPct val="90000"/>
              </a:lnSpc>
              <a:spcAft>
                <a:spcPts val="600"/>
              </a:spcAft>
            </a:pPr>
            <a:fld id="{92235967-74FF-4FF1-B51F-2C24CD4870BF}" type="slidenum">
              <a:rPr lang="en-GB" altLang="en-US" sz="1800">
                <a:solidFill>
                  <a:schemeClr val="bg1"/>
                </a:solidFill>
                <a:latin typeface="Times New Roman" pitchFamily="18" charset="0"/>
              </a:rPr>
              <a:pPr eaLnBrk="1" hangingPunct="1">
                <a:lnSpc>
                  <a:spcPct val="90000"/>
                </a:lnSpc>
                <a:spcAft>
                  <a:spcPts val="600"/>
                </a:spcAft>
              </a:pPr>
              <a:t>6</a:t>
            </a:fld>
            <a:endParaRPr lang="en-GB" altLang="en-US" sz="1800">
              <a:solidFill>
                <a:schemeClr val="bg1"/>
              </a:solidFill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032092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7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8" dur="2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9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0" dur="2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94" name="Rectangle 79893">
            <a:extLst>
              <a:ext uri="{FF2B5EF4-FFF2-40B4-BE49-F238E27FC236}">
                <a16:creationId xmlns:a16="http://schemas.microsoft.com/office/drawing/2014/main" id="{2A6B319F-86FE-4754-878E-06F0804D88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24288" cy="6858000"/>
          </a:xfrm>
          <a:prstGeom prst="rect">
            <a:avLst/>
          </a:prstGeom>
          <a:solidFill>
            <a:schemeClr val="accent5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accent2"/>
              </a:solidFill>
            </a:endParaRPr>
          </a:p>
        </p:txBody>
      </p:sp>
      <p:sp>
        <p:nvSpPr>
          <p:cNvPr id="79896" name="Rectangle 79895">
            <a:extLst>
              <a:ext uri="{FF2B5EF4-FFF2-40B4-BE49-F238E27FC236}">
                <a16:creationId xmlns:a16="http://schemas.microsoft.com/office/drawing/2014/main" id="{DCF7D1B5-3477-499F-ACC5-2C8B07F4ED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24288" y="0"/>
            <a:ext cx="2414186" cy="6858000"/>
          </a:xfrm>
          <a:prstGeom prst="rect">
            <a:avLst/>
          </a:prstGeom>
          <a:solidFill>
            <a:schemeClr val="accent5">
              <a:lumMod val="75000"/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363" name="Rectangle 2"/>
          <p:cNvSpPr>
            <a:spLocks noGrp="1" noChangeArrowheads="1"/>
          </p:cNvSpPr>
          <p:nvPr>
            <p:ph type="title"/>
          </p:nvPr>
        </p:nvSpPr>
        <p:spPr>
          <a:xfrm>
            <a:off x="525467" y="332656"/>
            <a:ext cx="2414186" cy="4501127"/>
          </a:xfrm>
        </p:spPr>
        <p:txBody>
          <a:bodyPr anchor="t">
            <a:normAutofit/>
          </a:bodyPr>
          <a:lstStyle/>
          <a:p>
            <a:pPr algn="r" eaLnBrk="1" hangingPunct="1"/>
            <a:r>
              <a:rPr lang="en-GB" altLang="en-US" sz="4800" b="1" dirty="0">
                <a:solidFill>
                  <a:srgbClr val="FFFFFF"/>
                </a:solidFill>
              </a:rPr>
              <a:t>Planning - Stages</a:t>
            </a:r>
          </a:p>
        </p:txBody>
      </p:sp>
      <p:sp>
        <p:nvSpPr>
          <p:cNvPr id="79875" name="Rectangle 3"/>
          <p:cNvSpPr>
            <a:spLocks noGrp="1" noChangeArrowheads="1"/>
          </p:cNvSpPr>
          <p:nvPr>
            <p:ph sz="quarter" idx="13"/>
          </p:nvPr>
        </p:nvSpPr>
        <p:spPr>
          <a:xfrm>
            <a:off x="3288765" y="476672"/>
            <a:ext cx="2566469" cy="4501127"/>
          </a:xfrm>
        </p:spPr>
        <p:txBody>
          <a:bodyPr>
            <a:noAutofit/>
          </a:bodyPr>
          <a:lstStyle/>
          <a:p>
            <a:pPr marL="0" indent="0" eaLnBrk="1" hangingPunct="1">
              <a:buNone/>
            </a:pPr>
            <a:r>
              <a:rPr lang="en-GB" altLang="en-US" sz="2400" b="1" i="1" u="sng" dirty="0"/>
              <a:t>Creating the presentation:</a:t>
            </a:r>
          </a:p>
          <a:p>
            <a:pPr marL="457200" indent="-457200" eaLnBrk="1" hangingPunct="1">
              <a:buFont typeface="+mj-lt"/>
              <a:buAutoNum type="arabicPeriod"/>
            </a:pPr>
            <a:r>
              <a:rPr lang="en-GB" altLang="en-US" sz="2400" dirty="0"/>
              <a:t>Who is the audience</a:t>
            </a:r>
          </a:p>
          <a:p>
            <a:pPr marL="457200" indent="-457200" eaLnBrk="1" hangingPunct="1">
              <a:buFont typeface="+mj-lt"/>
              <a:buAutoNum type="arabicPeriod"/>
            </a:pPr>
            <a:r>
              <a:rPr lang="en-GB" altLang="en-US" sz="2400" dirty="0"/>
              <a:t>Define the </a:t>
            </a:r>
            <a:r>
              <a:rPr lang="en-GB" altLang="en-US" sz="2400" b="1" dirty="0"/>
              <a:t>objective</a:t>
            </a:r>
          </a:p>
          <a:p>
            <a:pPr marL="457200" indent="-457200" eaLnBrk="1" hangingPunct="1">
              <a:buFont typeface="+mj-lt"/>
              <a:buAutoNum type="arabicPeriod"/>
            </a:pPr>
            <a:r>
              <a:rPr lang="en-GB" altLang="en-US" sz="2400" dirty="0"/>
              <a:t>Prepare the </a:t>
            </a:r>
            <a:r>
              <a:rPr lang="en-GB" altLang="en-US" sz="2400" b="1" dirty="0"/>
              <a:t>outline </a:t>
            </a:r>
            <a:r>
              <a:rPr lang="en-GB" altLang="en-US" sz="2400" dirty="0"/>
              <a:t>(structure)for the presentation</a:t>
            </a:r>
          </a:p>
          <a:p>
            <a:pPr marL="457200" indent="-457200" eaLnBrk="1" hangingPunct="1">
              <a:buFont typeface="+mj-lt"/>
              <a:buAutoNum type="arabicPeriod"/>
            </a:pPr>
            <a:r>
              <a:rPr lang="en-GB" altLang="en-US" sz="2400" dirty="0"/>
              <a:t>Develop the </a:t>
            </a:r>
            <a:r>
              <a:rPr lang="en-GB" altLang="en-US" sz="2400" b="1" dirty="0"/>
              <a:t>substance </a:t>
            </a:r>
            <a:r>
              <a:rPr lang="en-GB" altLang="en-US" sz="2400" dirty="0"/>
              <a:t>(main body)of the presentation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sz="quarter" idx="14"/>
          </p:nvPr>
        </p:nvSpPr>
        <p:spPr>
          <a:xfrm>
            <a:off x="6217272" y="1268760"/>
            <a:ext cx="2566467" cy="5184576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2400" b="1" i="1" u="sng" dirty="0"/>
              <a:t>Supplementary material</a:t>
            </a:r>
          </a:p>
          <a:p>
            <a:pPr lvl="1"/>
            <a:r>
              <a:rPr lang="en-GB" sz="2400" dirty="0"/>
              <a:t>Develop handouts (if needed)</a:t>
            </a:r>
          </a:p>
          <a:p>
            <a:pPr lvl="1"/>
            <a:r>
              <a:rPr lang="en-GB" sz="2400" dirty="0"/>
              <a:t>Develop visual aids</a:t>
            </a:r>
          </a:p>
          <a:p>
            <a:pPr marL="0" indent="0">
              <a:buNone/>
            </a:pPr>
            <a:r>
              <a:rPr lang="en-GB" sz="2400" b="1" i="1" u="sng" dirty="0"/>
              <a:t>Practice</a:t>
            </a:r>
          </a:p>
          <a:p>
            <a:pPr lvl="1"/>
            <a:r>
              <a:rPr lang="en-GB" sz="2400" dirty="0"/>
              <a:t>Timing</a:t>
            </a:r>
          </a:p>
          <a:p>
            <a:pPr lvl="1"/>
            <a:r>
              <a:rPr lang="en-GB" sz="2400" dirty="0"/>
              <a:t>Rehearse</a:t>
            </a:r>
          </a:p>
          <a:p>
            <a:pPr lvl="1"/>
            <a:r>
              <a:rPr lang="en-GB" sz="2400" dirty="0"/>
              <a:t>Often overlooked</a:t>
            </a:r>
          </a:p>
          <a:p>
            <a:pPr lvl="1"/>
            <a:r>
              <a:rPr lang="en-GB" sz="2400" dirty="0"/>
              <a:t>Doing it once prepares you so much!</a:t>
            </a:r>
          </a:p>
          <a:p>
            <a:endParaRPr lang="en-GB" sz="1700" dirty="0"/>
          </a:p>
        </p:txBody>
      </p:sp>
      <p:sp>
        <p:nvSpPr>
          <p:cNvPr id="15362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765026" y="6356350"/>
            <a:ext cx="1018713" cy="3651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 eaLnBrk="0" hangingPunct="0">
              <a:defRPr sz="3200"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eaLnBrk="0" hangingPunct="0">
              <a:defRPr sz="3200"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eaLnBrk="0" hangingPunct="0">
              <a:defRPr sz="3200"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eaLnBrk="0" hangingPunct="0">
              <a:defRPr sz="3200"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eaLnBrk="0" hangingPunct="0">
              <a:defRPr sz="3200"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eaLnBrk="1" hangingPunct="1">
              <a:spcAft>
                <a:spcPts val="600"/>
              </a:spcAft>
            </a:pPr>
            <a:fld id="{90379B23-136B-4386-A88B-639D6B9AC160}" type="slidenum">
              <a:rPr lang="en-GB" altLang="en-US" sz="900">
                <a:latin typeface="Times New Roman" pitchFamily="18" charset="0"/>
              </a:rPr>
              <a:pPr eaLnBrk="1" hangingPunct="1">
                <a:spcAft>
                  <a:spcPts val="600"/>
                </a:spcAft>
              </a:pPr>
              <a:t>7</a:t>
            </a:fld>
            <a:endParaRPr lang="en-GB" altLang="en-US" sz="900"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2018500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798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0" dur="2000" fill="hold"/>
                                        <p:tgtEl>
                                          <p:spTgt spid="798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4" dur="2000" fill="hold"/>
                                        <p:tgtEl>
                                          <p:spTgt spid="798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8" dur="2000" fill="hold"/>
                                        <p:tgtEl>
                                          <p:spTgt spid="798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2" dur="2000" fill="hold"/>
                                        <p:tgtEl>
                                          <p:spTgt spid="798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9875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5785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914399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75787" name="Rectangle 75786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391835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339" name="Rectangle 2"/>
          <p:cNvSpPr>
            <a:spLocks noGrp="1" noChangeArrowheads="1"/>
          </p:cNvSpPr>
          <p:nvPr>
            <p:ph type="title"/>
          </p:nvPr>
        </p:nvSpPr>
        <p:spPr>
          <a:xfrm>
            <a:off x="571352" y="350196"/>
            <a:ext cx="3485178" cy="1624520"/>
          </a:xfrm>
        </p:spPr>
        <p:txBody>
          <a:bodyPr anchor="ctr">
            <a:normAutofit/>
          </a:bodyPr>
          <a:lstStyle/>
          <a:p>
            <a:pPr eaLnBrk="1" hangingPunct="1"/>
            <a:r>
              <a:rPr lang="en-GB" altLang="en-US" sz="4800" b="1" i="1" dirty="0"/>
              <a:t>Planning - Research</a:t>
            </a:r>
          </a:p>
        </p:txBody>
      </p:sp>
      <p:sp>
        <p:nvSpPr>
          <p:cNvPr id="75779" name="Rectangle 3"/>
          <p:cNvSpPr>
            <a:spLocks noGrp="1" noChangeArrowheads="1"/>
          </p:cNvSpPr>
          <p:nvPr>
            <p:ph idx="1"/>
          </p:nvPr>
        </p:nvSpPr>
        <p:spPr>
          <a:xfrm>
            <a:off x="107504" y="2420888"/>
            <a:ext cx="4270187" cy="4086916"/>
          </a:xfrm>
        </p:spPr>
        <p:txBody>
          <a:bodyPr anchor="ctr">
            <a:normAutofit fontScale="92500"/>
          </a:bodyPr>
          <a:lstStyle/>
          <a:p>
            <a:pPr eaLnBrk="1" hangingPunct="1"/>
            <a:r>
              <a:rPr lang="en-GB" altLang="en-US" sz="2400" b="1" dirty="0"/>
              <a:t>Understand </a:t>
            </a:r>
            <a:r>
              <a:rPr lang="en-GB" altLang="en-US" sz="2400" dirty="0"/>
              <a:t>the </a:t>
            </a:r>
            <a:r>
              <a:rPr lang="en-GB" altLang="en-US" sz="2400" b="1" dirty="0"/>
              <a:t>question</a:t>
            </a:r>
            <a:r>
              <a:rPr lang="en-GB" altLang="en-US" sz="2400" dirty="0"/>
              <a:t> – unpack it!</a:t>
            </a:r>
          </a:p>
          <a:p>
            <a:pPr eaLnBrk="1" hangingPunct="1"/>
            <a:r>
              <a:rPr lang="en-GB" altLang="en-US" sz="2400" b="1" dirty="0"/>
              <a:t>Brainstorm </a:t>
            </a:r>
            <a:r>
              <a:rPr lang="en-GB" altLang="en-US" sz="2400" dirty="0"/>
              <a:t>the </a:t>
            </a:r>
            <a:r>
              <a:rPr lang="en-GB" altLang="en-US" sz="2400" b="1" dirty="0"/>
              <a:t>topic</a:t>
            </a:r>
          </a:p>
          <a:p>
            <a:pPr eaLnBrk="1" hangingPunct="1"/>
            <a:r>
              <a:rPr lang="en-GB" altLang="en-US" sz="2400" dirty="0"/>
              <a:t>Go and </a:t>
            </a:r>
            <a:r>
              <a:rPr lang="en-GB" altLang="en-US" sz="2400" b="1" dirty="0"/>
              <a:t>do the research</a:t>
            </a:r>
            <a:r>
              <a:rPr lang="en-GB" altLang="en-US" sz="2400" dirty="0"/>
              <a:t>!</a:t>
            </a:r>
          </a:p>
          <a:p>
            <a:pPr eaLnBrk="1" hangingPunct="1"/>
            <a:r>
              <a:rPr lang="en-GB" altLang="en-US" sz="2400" dirty="0"/>
              <a:t>Stick to the main points and </a:t>
            </a:r>
            <a:r>
              <a:rPr lang="en-GB" altLang="en-US" sz="2400" b="1" dirty="0"/>
              <a:t>be clear</a:t>
            </a:r>
          </a:p>
          <a:p>
            <a:pPr eaLnBrk="1" hangingPunct="1"/>
            <a:r>
              <a:rPr lang="en-GB" altLang="en-US" sz="2400" dirty="0"/>
              <a:t>It is just as </a:t>
            </a:r>
            <a:r>
              <a:rPr lang="en-GB" altLang="en-US" sz="2400" b="1" dirty="0"/>
              <a:t>important</a:t>
            </a:r>
            <a:r>
              <a:rPr lang="en-GB" altLang="en-US" sz="2400" dirty="0"/>
              <a:t> to </a:t>
            </a:r>
            <a:r>
              <a:rPr lang="en-GB" altLang="en-US" sz="2400" b="1" dirty="0"/>
              <a:t>research </a:t>
            </a:r>
            <a:r>
              <a:rPr lang="en-GB" altLang="en-US" sz="2400" dirty="0"/>
              <a:t>for a presentation </a:t>
            </a:r>
            <a:r>
              <a:rPr lang="en-GB" altLang="en-US" sz="2400" b="1" dirty="0"/>
              <a:t>as any other assignment</a:t>
            </a:r>
          </a:p>
          <a:p>
            <a:r>
              <a:rPr lang="en-GB" altLang="en-US" sz="2400" b="1" dirty="0"/>
              <a:t>Include citation of sources</a:t>
            </a:r>
          </a:p>
          <a:p>
            <a:pPr eaLnBrk="1" hangingPunct="1"/>
            <a:r>
              <a:rPr lang="en-GB" altLang="en-US" sz="2400" b="1" dirty="0"/>
              <a:t>Be prepared to answer questions</a:t>
            </a:r>
          </a:p>
        </p:txBody>
      </p:sp>
      <p:pic>
        <p:nvPicPr>
          <p:cNvPr id="75781" name="Picture 75780" descr="Person with idea concept">
            <a:extLst>
              <a:ext uri="{FF2B5EF4-FFF2-40B4-BE49-F238E27FC236}">
                <a16:creationId xmlns:a16="http://schemas.microsoft.com/office/drawing/2014/main" id="{0C35D47C-677C-3A07-A677-CD0844C90EB8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1956" r="23493" b="-2"/>
          <a:stretch/>
        </p:blipFill>
        <p:spPr>
          <a:xfrm>
            <a:off x="4572000" y="1"/>
            <a:ext cx="4577118" cy="6858000"/>
          </a:xfrm>
          <a:prstGeom prst="rect">
            <a:avLst/>
          </a:prstGeom>
        </p:spPr>
      </p:pic>
      <p:sp>
        <p:nvSpPr>
          <p:cNvPr id="14338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6549390" y="6356350"/>
            <a:ext cx="2400300" cy="3651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 eaLnBrk="0" hangingPunct="0">
              <a:defRPr sz="3200"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eaLnBrk="0" hangingPunct="0">
              <a:defRPr sz="3200"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eaLnBrk="0" hangingPunct="0">
              <a:defRPr sz="3200"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eaLnBrk="0" hangingPunct="0">
              <a:defRPr sz="3200"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eaLnBrk="0" hangingPunct="0">
              <a:defRPr sz="3200"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eaLnBrk="1" hangingPunct="1">
              <a:lnSpc>
                <a:spcPct val="90000"/>
              </a:lnSpc>
              <a:spcAft>
                <a:spcPts val="600"/>
              </a:spcAft>
            </a:pPr>
            <a:fld id="{77946735-3E15-4329-8D14-B77C3CBC0C72}" type="slidenum">
              <a:rPr lang="en-GB" altLang="en-US" sz="1800">
                <a:solidFill>
                  <a:srgbClr val="FFFFFF"/>
                </a:solidFill>
                <a:latin typeface="Times New Roman" pitchFamily="18" charset="0"/>
              </a:rPr>
              <a:pPr eaLnBrk="1" hangingPunct="1">
                <a:lnSpc>
                  <a:spcPct val="90000"/>
                </a:lnSpc>
                <a:spcAft>
                  <a:spcPts val="600"/>
                </a:spcAft>
              </a:pPr>
              <a:t>8</a:t>
            </a:fld>
            <a:endParaRPr lang="en-GB" altLang="en-US" sz="1800">
              <a:solidFill>
                <a:srgbClr val="FFFFFF"/>
              </a:solidFill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460473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7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7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7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7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5779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nline Media 3" title="Brett's unique pitching technique - The Apprentice (2015): Series 11 Episode 10 Preview - BBC One">
            <a:hlinkClick r:id="" action="ppaction://media"/>
            <a:extLst>
              <a:ext uri="{FF2B5EF4-FFF2-40B4-BE49-F238E27FC236}">
                <a16:creationId xmlns:a16="http://schemas.microsoft.com/office/drawing/2014/main" id="{F1E151D6-E346-7F86-7AF9-4CA0E5451D4A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251520" y="836712"/>
            <a:ext cx="8677520" cy="49027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82590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680" name="Slide Background">
            <a:extLst>
              <a:ext uri="{FF2B5EF4-FFF2-40B4-BE49-F238E27FC236}">
                <a16:creationId xmlns:a16="http://schemas.microsoft.com/office/drawing/2014/main" id="{649C91A9-84E7-4BF0-9026-62F01380D8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914399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8675" name="Rectangle 2"/>
          <p:cNvSpPr>
            <a:spLocks noGrp="1" noChangeArrowheads="1"/>
          </p:cNvSpPr>
          <p:nvPr>
            <p:ph type="title"/>
          </p:nvPr>
        </p:nvSpPr>
        <p:spPr>
          <a:xfrm>
            <a:off x="392042" y="381001"/>
            <a:ext cx="3060272" cy="1708242"/>
          </a:xfrm>
        </p:spPr>
        <p:txBody>
          <a:bodyPr anchor="ctr">
            <a:normAutofit/>
          </a:bodyPr>
          <a:lstStyle/>
          <a:p>
            <a:pPr algn="ctr" eaLnBrk="1" hangingPunct="1"/>
            <a:r>
              <a:rPr lang="en-GB" altLang="en-US" sz="3500" i="1" u="sng" dirty="0">
                <a:latin typeface="Arial" pitchFamily="34" charset="0"/>
              </a:rPr>
              <a:t>Things to Avoid</a:t>
            </a:r>
          </a:p>
        </p:txBody>
      </p:sp>
      <p:sp>
        <p:nvSpPr>
          <p:cNvPr id="27651" name="Rectangle 3"/>
          <p:cNvSpPr>
            <a:spLocks noGrp="1" noChangeArrowheads="1"/>
          </p:cNvSpPr>
          <p:nvPr>
            <p:ph idx="1"/>
          </p:nvPr>
        </p:nvSpPr>
        <p:spPr>
          <a:xfrm>
            <a:off x="571352" y="2470244"/>
            <a:ext cx="3060271" cy="3769834"/>
          </a:xfrm>
        </p:spPr>
        <p:txBody>
          <a:bodyPr anchor="ctr">
            <a:normAutofit/>
          </a:bodyPr>
          <a:lstStyle/>
          <a:p>
            <a:pPr eaLnBrk="1" hangingPunct="1"/>
            <a:r>
              <a:rPr lang="en-GB" altLang="en-US" sz="2400" b="1" dirty="0">
                <a:latin typeface="Arial" pitchFamily="34" charset="0"/>
              </a:rPr>
              <a:t>The distracting image</a:t>
            </a:r>
          </a:p>
          <a:p>
            <a:pPr eaLnBrk="1" hangingPunct="1"/>
            <a:r>
              <a:rPr lang="en-GB" altLang="en-US" sz="2400" b="1" dirty="0">
                <a:latin typeface="Arial" pitchFamily="34" charset="0"/>
              </a:rPr>
              <a:t>The useless image</a:t>
            </a:r>
          </a:p>
          <a:p>
            <a:pPr eaLnBrk="1" hangingPunct="1"/>
            <a:r>
              <a:rPr lang="en-GB" altLang="en-US" sz="2400" b="1" dirty="0">
                <a:latin typeface="Arial" pitchFamily="34" charset="0"/>
              </a:rPr>
              <a:t>The overly complex image</a:t>
            </a:r>
          </a:p>
        </p:txBody>
      </p:sp>
      <p:sp>
        <p:nvSpPr>
          <p:cNvPr id="28682" name="Rectangle 28681">
            <a:extLst>
              <a:ext uri="{FF2B5EF4-FFF2-40B4-BE49-F238E27FC236}">
                <a16:creationId xmlns:a16="http://schemas.microsoft.com/office/drawing/2014/main" id="{9B47378D-AD27-45D0-8C1C-5B1098DCC0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57650" y="0"/>
            <a:ext cx="5086349" cy="6858000"/>
          </a:xfrm>
          <a:prstGeom prst="rect">
            <a:avLst/>
          </a:prstGeom>
          <a:solidFill>
            <a:srgbClr val="FFFFFF"/>
          </a:solidFill>
          <a:ln>
            <a:noFill/>
          </a:ln>
          <a:effectLst>
            <a:outerShdw blurRad="177800" dist="215900" dir="8520000" sx="94000" sy="94000" algn="t" rotWithShape="0">
              <a:srgbClr val="000000">
                <a:alpha val="14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Distracted GIFs | Tenor">
            <a:extLst>
              <a:ext uri="{FF2B5EF4-FFF2-40B4-BE49-F238E27FC236}">
                <a16:creationId xmlns:a16="http://schemas.microsoft.com/office/drawing/2014/main" id="{D2BCFEC8-5BB6-B932-3AEE-F11448F2E30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572000" y="1828742"/>
            <a:ext cx="4000647" cy="32005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867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6549390" y="6356350"/>
            <a:ext cx="2399540" cy="3651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 eaLnBrk="0" hangingPunct="0">
              <a:defRPr sz="3200"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eaLnBrk="0" hangingPunct="0">
              <a:defRPr sz="3200"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eaLnBrk="0" hangingPunct="0">
              <a:defRPr sz="3200"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eaLnBrk="0" hangingPunct="0">
              <a:defRPr sz="3200"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eaLnBrk="0" hangingPunct="0">
              <a:defRPr sz="3200"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eaLnBrk="1" hangingPunct="1">
              <a:lnSpc>
                <a:spcPct val="90000"/>
              </a:lnSpc>
              <a:spcAft>
                <a:spcPts val="600"/>
              </a:spcAft>
            </a:pPr>
            <a:fld id="{A5FD188D-8856-43C8-A112-3401AFB429A6}" type="slidenum">
              <a:rPr lang="en-GB" altLang="en-US" sz="1800">
                <a:latin typeface="Times New Roman" pitchFamily="18" charset="0"/>
              </a:rPr>
              <a:pPr eaLnBrk="1" hangingPunct="1">
                <a:lnSpc>
                  <a:spcPct val="90000"/>
                </a:lnSpc>
                <a:spcAft>
                  <a:spcPts val="600"/>
                </a:spcAft>
              </a:pPr>
              <a:t>10</a:t>
            </a:fld>
            <a:endParaRPr lang="en-GB" altLang="en-US" sz="1800"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1671949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651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Foresight: Obesity system map. Note. Contains public sector information...  | Download Scientific Diagram">
            <a:extLst>
              <a:ext uri="{FF2B5EF4-FFF2-40B4-BE49-F238E27FC236}">
                <a16:creationId xmlns:a16="http://schemas.microsoft.com/office/drawing/2014/main" id="{91FAEFE1-5632-0695-69AA-AEA1552520B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-29033"/>
            <a:ext cx="8108101" cy="57915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FFFFD620-CF42-5CC6-15DC-83B7D933BC17}"/>
              </a:ext>
            </a:extLst>
          </p:cNvPr>
          <p:cNvSpPr/>
          <p:nvPr/>
        </p:nvSpPr>
        <p:spPr>
          <a:xfrm>
            <a:off x="-1275050" y="5758326"/>
            <a:ext cx="11881320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What is this</a:t>
            </a:r>
            <a:r>
              <a:rPr lang="en-US" sz="5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?</a:t>
            </a:r>
            <a:endParaRPr lang="en-US" sz="5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99170990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Graphical representation of the system of factors identified by Foresight that contribute to the prevalence of obesity.">
            <a:extLst>
              <a:ext uri="{FF2B5EF4-FFF2-40B4-BE49-F238E27FC236}">
                <a16:creationId xmlns:a16="http://schemas.microsoft.com/office/drawing/2014/main" id="{DCDBB442-2531-B2AE-A36F-A08140B2391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02230"/>
            <a:ext cx="8856984" cy="65998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6CA88DA4-FE48-51D8-BA05-69B2CF1325DC}"/>
              </a:ext>
            </a:extLst>
          </p:cNvPr>
          <p:cNvSpPr/>
          <p:nvPr/>
        </p:nvSpPr>
        <p:spPr>
          <a:xfrm>
            <a:off x="-4068960" y="5971577"/>
            <a:ext cx="11881320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What is this</a:t>
            </a:r>
            <a:r>
              <a:rPr lang="en-US" sz="5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?</a:t>
            </a:r>
            <a:endParaRPr lang="en-US" sz="5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8592694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D194A5-2CA4-DEDD-3E48-DA13618274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5224114"/>
          </a:xfrm>
        </p:spPr>
        <p:txBody>
          <a:bodyPr>
            <a:normAutofit/>
          </a:bodyPr>
          <a:lstStyle/>
          <a:p>
            <a:r>
              <a:rPr lang="en-US" dirty="0"/>
              <a:t>Bringing content and your slides to life!</a:t>
            </a:r>
            <a:br>
              <a:rPr lang="en-US" dirty="0"/>
            </a:br>
            <a:br>
              <a:rPr lang="en-US" dirty="0"/>
            </a:br>
            <a:r>
              <a:rPr lang="en-US" dirty="0"/>
              <a:t>Use template</a:t>
            </a:r>
            <a:br>
              <a:rPr lang="en-US" dirty="0"/>
            </a:br>
            <a:br>
              <a:rPr lang="en-US" dirty="0"/>
            </a:br>
            <a:r>
              <a:rPr lang="en-US" dirty="0"/>
              <a:t>Make it your own</a:t>
            </a:r>
            <a:br>
              <a:rPr lang="en-US" dirty="0"/>
            </a:br>
            <a:br>
              <a:rPr lang="en-US" dirty="0"/>
            </a:br>
            <a:r>
              <a:rPr lang="en-US" dirty="0"/>
              <a:t>Design your own template and save it </a:t>
            </a:r>
            <a:br>
              <a:rPr lang="en-US" dirty="0"/>
            </a:br>
            <a:br>
              <a:rPr lang="en-US" dirty="0"/>
            </a:br>
            <a:r>
              <a:rPr lang="en-US" dirty="0"/>
              <a:t>Canva / Key note / </a:t>
            </a:r>
            <a:r>
              <a:rPr lang="en-US" dirty="0" err="1"/>
              <a:t>Powerpoint</a:t>
            </a:r>
            <a:r>
              <a:rPr lang="en-US" dirty="0"/>
              <a:t>? </a:t>
            </a:r>
          </a:p>
        </p:txBody>
      </p:sp>
    </p:spTree>
    <p:extLst>
      <p:ext uri="{BB962C8B-B14F-4D97-AF65-F5344CB8AC3E}">
        <p14:creationId xmlns:p14="http://schemas.microsoft.com/office/powerpoint/2010/main" val="120220828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78BDD9-8A7D-67FD-5132-C68A2B16A2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Parkrun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755E6A-E86B-BD6D-16DA-F9C6D912522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This weekly activity that takes place on a Saturday morning at 9am every week has been proven to improve physical and mental well being among its participants (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Ashdown-Franks et al. 2023). </a:t>
            </a:r>
            <a:endParaRPr lang="en-US" dirty="0"/>
          </a:p>
        </p:txBody>
      </p:sp>
      <p:pic>
        <p:nvPicPr>
          <p:cNvPr id="5" name="Picture 4" descr="A logo with a lightning bolt&#10;&#10;AI-generated content may be incorrect.">
            <a:extLst>
              <a:ext uri="{FF2B5EF4-FFF2-40B4-BE49-F238E27FC236}">
                <a16:creationId xmlns:a16="http://schemas.microsoft.com/office/drawing/2014/main" id="{1B79ADA2-3012-105C-D4D1-A05B199DF11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87824" y="3212976"/>
            <a:ext cx="2304256" cy="25046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100074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1632F8E-72AB-C83A-5187-2FEBC53DBDA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D7B6173-1D58-48E2-83CF-37350F315F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E4CBDBB-4FBD-4B9E-BD01-054A81D431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solidFill>
            <a:schemeClr val="bg2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B01A6F03-171F-40B2-8B2C-A061B89241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1714" cy="6862380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72C4834C-B602-4125-8264-BD0D55A588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172EE5-132F-4DD4-8855-4DBBD9C346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6883" y="1110000"/>
            <a:ext cx="7646805" cy="4629235"/>
          </a:xfrm>
          <a:prstGeom prst="rect">
            <a:avLst/>
          </a:prstGeom>
          <a:solidFill>
            <a:schemeClr val="bg1"/>
          </a:solidFill>
          <a:ln w="349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b="1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2463370-6EB2-6466-56BD-5AF8778699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99156" y="1302871"/>
            <a:ext cx="6141019" cy="2044650"/>
          </a:xfrm>
        </p:spPr>
        <p:txBody>
          <a:bodyPr anchor="b">
            <a:normAutofit/>
          </a:bodyPr>
          <a:lstStyle/>
          <a:p>
            <a:pPr algn="ctr"/>
            <a:r>
              <a:rPr lang="en-US" sz="4200"/>
              <a:t>Parkrun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D1050C-5438-8DE5-CD0F-391394CE40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95230" y="3519236"/>
            <a:ext cx="6144633" cy="2057046"/>
          </a:xfrm>
        </p:spPr>
        <p:txBody>
          <a:bodyPr anchor="t">
            <a:normAutofit/>
          </a:bodyPr>
          <a:lstStyle/>
          <a:p>
            <a:pPr marL="0" indent="0" algn="ctr">
              <a:buNone/>
            </a:pPr>
            <a:r>
              <a:rPr lang="en-US" sz="1600" dirty="0"/>
              <a:t>This weekly activity that takes place on a Saturday morning at 9am every week has been proven to improve physical and mental well being among its participants (</a:t>
            </a:r>
            <a:r>
              <a:rPr lang="en-GB" sz="1600" b="0" i="0" u="none" strike="noStrike" dirty="0">
                <a:effectLst/>
                <a:latin typeface="-webkit-standard"/>
              </a:rPr>
              <a:t>Ashdown-Franks et al. 2023). </a:t>
            </a:r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124060379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8225A0A-638E-16C7-6133-792F59F3958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1" name="Rectangle 1030">
            <a:extLst>
              <a:ext uri="{FF2B5EF4-FFF2-40B4-BE49-F238E27FC236}">
                <a16:creationId xmlns:a16="http://schemas.microsoft.com/office/drawing/2014/main" id="{B1595A09-E336-4D1B-9B3A-06A2287A54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5C0AD39-996E-476D-314D-692851A397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0060" y="4777739"/>
            <a:ext cx="2564242" cy="1412119"/>
          </a:xfrm>
        </p:spPr>
        <p:txBody>
          <a:bodyPr>
            <a:normAutofit/>
          </a:bodyPr>
          <a:lstStyle/>
          <a:p>
            <a:r>
              <a:rPr lang="en-US" sz="4200"/>
              <a:t>Parkrun</a:t>
            </a:r>
          </a:p>
        </p:txBody>
      </p:sp>
      <p:pic>
        <p:nvPicPr>
          <p:cNvPr id="1026" name="Picture 2" descr="volunteer | Wallace parkrun">
            <a:extLst>
              <a:ext uri="{FF2B5EF4-FFF2-40B4-BE49-F238E27FC236}">
                <a16:creationId xmlns:a16="http://schemas.microsoft.com/office/drawing/2014/main" id="{E4F9F028-8162-3E3D-7AF6-DB6470058FE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1375"/>
          <a:stretch>
            <a:fillRect/>
          </a:stretch>
        </p:blipFill>
        <p:spPr bwMode="auto">
          <a:xfrm>
            <a:off x="20" y="10"/>
            <a:ext cx="9143980" cy="4558420"/>
          </a:xfrm>
          <a:custGeom>
            <a:avLst/>
            <a:gdLst/>
            <a:ahLst/>
            <a:cxnLst/>
            <a:rect l="l" t="t" r="r" b="b"/>
            <a:pathLst>
              <a:path w="12188952" h="4558430">
                <a:moveTo>
                  <a:pt x="6789701" y="4490221"/>
                </a:moveTo>
                <a:lnTo>
                  <a:pt x="6788702" y="4490299"/>
                </a:lnTo>
                <a:lnTo>
                  <a:pt x="6788476" y="4490833"/>
                </a:lnTo>
                <a:close/>
                <a:moveTo>
                  <a:pt x="0" y="0"/>
                </a:moveTo>
                <a:lnTo>
                  <a:pt x="12188952" y="0"/>
                </a:lnTo>
                <a:lnTo>
                  <a:pt x="12188952" y="3596895"/>
                </a:lnTo>
                <a:lnTo>
                  <a:pt x="12061096" y="3635026"/>
                </a:lnTo>
                <a:cubicBezTo>
                  <a:pt x="11933500" y="3671240"/>
                  <a:pt x="11805390" y="3705769"/>
                  <a:pt x="11676800" y="3738601"/>
                </a:cubicBezTo>
                <a:cubicBezTo>
                  <a:pt x="11262789" y="3846108"/>
                  <a:pt x="10845343" y="3939710"/>
                  <a:pt x="10425355" y="4022140"/>
                </a:cubicBezTo>
                <a:cubicBezTo>
                  <a:pt x="10092810" y="4087351"/>
                  <a:pt x="9759033" y="4145748"/>
                  <a:pt x="9424022" y="4197302"/>
                </a:cubicBezTo>
                <a:cubicBezTo>
                  <a:pt x="9102997" y="4246959"/>
                  <a:pt x="8781133" y="4291526"/>
                  <a:pt x="8458419" y="4331003"/>
                </a:cubicBezTo>
                <a:cubicBezTo>
                  <a:pt x="8211360" y="4361169"/>
                  <a:pt x="7963792" y="4386742"/>
                  <a:pt x="7715970" y="4410950"/>
                </a:cubicBezTo>
                <a:lnTo>
                  <a:pt x="6951716" y="4476730"/>
                </a:lnTo>
                <a:lnTo>
                  <a:pt x="6936303" y="4478801"/>
                </a:lnTo>
                <a:lnTo>
                  <a:pt x="6790448" y="4490162"/>
                </a:lnTo>
                <a:lnTo>
                  <a:pt x="6799941" y="4491982"/>
                </a:lnTo>
                <a:cubicBezTo>
                  <a:pt x="6811623" y="4492448"/>
                  <a:pt x="6823734" y="4490275"/>
                  <a:pt x="6835432" y="4490275"/>
                </a:cubicBezTo>
                <a:cubicBezTo>
                  <a:pt x="6851580" y="4490275"/>
                  <a:pt x="6867729" y="4487668"/>
                  <a:pt x="6884003" y="4487297"/>
                </a:cubicBezTo>
                <a:cubicBezTo>
                  <a:pt x="7115805" y="4481835"/>
                  <a:pt x="7347351" y="4469668"/>
                  <a:pt x="7578771" y="4454770"/>
                </a:cubicBezTo>
                <a:cubicBezTo>
                  <a:pt x="7927552" y="4432302"/>
                  <a:pt x="8276080" y="4404123"/>
                  <a:pt x="8623845" y="4367873"/>
                </a:cubicBezTo>
                <a:cubicBezTo>
                  <a:pt x="8909939" y="4338575"/>
                  <a:pt x="9195310" y="4303940"/>
                  <a:pt x="9479970" y="4263967"/>
                </a:cubicBezTo>
                <a:cubicBezTo>
                  <a:pt x="9864901" y="4209593"/>
                  <a:pt x="10248014" y="4144879"/>
                  <a:pt x="10629308" y="4069810"/>
                </a:cubicBezTo>
                <a:cubicBezTo>
                  <a:pt x="11090114" y="3978690"/>
                  <a:pt x="11546975" y="3871184"/>
                  <a:pt x="11998498" y="3743816"/>
                </a:cubicBezTo>
                <a:lnTo>
                  <a:pt x="12188952" y="3687715"/>
                </a:lnTo>
                <a:lnTo>
                  <a:pt x="12188952" y="3742439"/>
                </a:lnTo>
                <a:lnTo>
                  <a:pt x="11829257" y="3846853"/>
                </a:lnTo>
                <a:cubicBezTo>
                  <a:pt x="11534769" y="3926550"/>
                  <a:pt x="11238120" y="3997436"/>
                  <a:pt x="10939183" y="4061368"/>
                </a:cubicBezTo>
                <a:cubicBezTo>
                  <a:pt x="10622824" y="4129150"/>
                  <a:pt x="10304941" y="4189147"/>
                  <a:pt x="9985530" y="4241373"/>
                </a:cubicBezTo>
                <a:cubicBezTo>
                  <a:pt x="9720036" y="4284822"/>
                  <a:pt x="9453814" y="4323467"/>
                  <a:pt x="9186882" y="4357320"/>
                </a:cubicBezTo>
                <a:cubicBezTo>
                  <a:pt x="8984197" y="4382894"/>
                  <a:pt x="8781514" y="4406977"/>
                  <a:pt x="8578198" y="4426839"/>
                </a:cubicBezTo>
                <a:cubicBezTo>
                  <a:pt x="8340547" y="4449559"/>
                  <a:pt x="8102644" y="4471034"/>
                  <a:pt x="7864358" y="4488290"/>
                </a:cubicBezTo>
                <a:cubicBezTo>
                  <a:pt x="7554994" y="4510634"/>
                  <a:pt x="7245502" y="4528512"/>
                  <a:pt x="6935502" y="4539684"/>
                </a:cubicBezTo>
                <a:cubicBezTo>
                  <a:pt x="6782917" y="4545147"/>
                  <a:pt x="6630334" y="4548995"/>
                  <a:pt x="6477750" y="4553587"/>
                </a:cubicBezTo>
                <a:cubicBezTo>
                  <a:pt x="6439195" y="4551503"/>
                  <a:pt x="6400529" y="4553128"/>
                  <a:pt x="6362294" y="4558430"/>
                </a:cubicBezTo>
                <a:lnTo>
                  <a:pt x="6057129" y="4558430"/>
                </a:lnTo>
                <a:lnTo>
                  <a:pt x="5977784" y="4553836"/>
                </a:lnTo>
                <a:cubicBezTo>
                  <a:pt x="5740261" y="4541423"/>
                  <a:pt x="5502739" y="4527644"/>
                  <a:pt x="5265087" y="4517587"/>
                </a:cubicBezTo>
                <a:cubicBezTo>
                  <a:pt x="4958267" y="4505171"/>
                  <a:pt x="4651826" y="4484691"/>
                  <a:pt x="4346277" y="4455517"/>
                </a:cubicBezTo>
                <a:cubicBezTo>
                  <a:pt x="4021654" y="4424605"/>
                  <a:pt x="3697795" y="4389970"/>
                  <a:pt x="3373045" y="4356948"/>
                </a:cubicBezTo>
                <a:cubicBezTo>
                  <a:pt x="3035412" y="4322686"/>
                  <a:pt x="2698456" y="4283047"/>
                  <a:pt x="2362173" y="4238021"/>
                </a:cubicBezTo>
                <a:cubicBezTo>
                  <a:pt x="1984692" y="4187868"/>
                  <a:pt x="1608364" y="4130142"/>
                  <a:pt x="1233177" y="4064845"/>
                </a:cubicBezTo>
                <a:cubicBezTo>
                  <a:pt x="842181" y="3996132"/>
                  <a:pt x="453758" y="3917644"/>
                  <a:pt x="68500" y="3825138"/>
                </a:cubicBezTo>
                <a:lnTo>
                  <a:pt x="0" y="3807783"/>
                </a:lnTo>
                <a:lnTo>
                  <a:pt x="0" y="3751294"/>
                </a:lnTo>
                <a:lnTo>
                  <a:pt x="72441" y="3770071"/>
                </a:lnTo>
                <a:cubicBezTo>
                  <a:pt x="247961" y="3812249"/>
                  <a:pt x="424164" y="3851509"/>
                  <a:pt x="600716" y="3888441"/>
                </a:cubicBezTo>
                <a:cubicBezTo>
                  <a:pt x="988279" y="3969255"/>
                  <a:pt x="1378133" y="4038153"/>
                  <a:pt x="1769512" y="4098609"/>
                </a:cubicBezTo>
                <a:cubicBezTo>
                  <a:pt x="2052426" y="4142185"/>
                  <a:pt x="2335725" y="4182282"/>
                  <a:pt x="2613554" y="4215551"/>
                </a:cubicBezTo>
                <a:cubicBezTo>
                  <a:pt x="2605544" y="4218158"/>
                  <a:pt x="2594611" y="4208102"/>
                  <a:pt x="2581134" y="4205620"/>
                </a:cubicBezTo>
                <a:cubicBezTo>
                  <a:pt x="2087178" y="4113668"/>
                  <a:pt x="1597684" y="4002775"/>
                  <a:pt x="1112635" y="3872923"/>
                </a:cubicBezTo>
                <a:cubicBezTo>
                  <a:pt x="880453" y="3810852"/>
                  <a:pt x="649713" y="3744374"/>
                  <a:pt x="420412" y="3673490"/>
                </a:cubicBezTo>
                <a:lnTo>
                  <a:pt x="0" y="3534573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33" name="sketch line">
            <a:extLst>
              <a:ext uri="{FF2B5EF4-FFF2-40B4-BE49-F238E27FC236}">
                <a16:creationId xmlns:a16="http://schemas.microsoft.com/office/drawing/2014/main" id="{3540989C-C7B8-473B-BF87-6F2DA6A900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74529" y="5470492"/>
            <a:ext cx="1371600" cy="13716"/>
          </a:xfrm>
          <a:custGeom>
            <a:avLst/>
            <a:gdLst>
              <a:gd name="csX0" fmla="*/ 0 w 1371600"/>
              <a:gd name="csY0" fmla="*/ 0 h 13716"/>
              <a:gd name="csX1" fmla="*/ 685800 w 1371600"/>
              <a:gd name="csY1" fmla="*/ 0 h 13716"/>
              <a:gd name="csX2" fmla="*/ 1371600 w 1371600"/>
              <a:gd name="csY2" fmla="*/ 0 h 13716"/>
              <a:gd name="csX3" fmla="*/ 1371600 w 1371600"/>
              <a:gd name="csY3" fmla="*/ 13716 h 13716"/>
              <a:gd name="csX4" fmla="*/ 713232 w 1371600"/>
              <a:gd name="csY4" fmla="*/ 13716 h 13716"/>
              <a:gd name="csX5" fmla="*/ 0 w 1371600"/>
              <a:gd name="csY5" fmla="*/ 13716 h 13716"/>
              <a:gd name="csX6" fmla="*/ 0 w 1371600"/>
              <a:gd name="csY6" fmla="*/ 0 h 13716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</a:cxnLst>
            <a:rect l="l" t="t" r="r" b="b"/>
            <a:pathLst>
              <a:path w="1371600" h="13716" fill="none" extrusionOk="0">
                <a:moveTo>
                  <a:pt x="0" y="0"/>
                </a:moveTo>
                <a:cubicBezTo>
                  <a:pt x="247303" y="31625"/>
                  <a:pt x="422310" y="-25629"/>
                  <a:pt x="685800" y="0"/>
                </a:cubicBezTo>
                <a:cubicBezTo>
                  <a:pt x="949290" y="25629"/>
                  <a:pt x="1192357" y="6696"/>
                  <a:pt x="1371600" y="0"/>
                </a:cubicBezTo>
                <a:cubicBezTo>
                  <a:pt x="1371127" y="2892"/>
                  <a:pt x="1371229" y="8681"/>
                  <a:pt x="1371600" y="13716"/>
                </a:cubicBezTo>
                <a:cubicBezTo>
                  <a:pt x="1107995" y="21892"/>
                  <a:pt x="1033361" y="28370"/>
                  <a:pt x="713232" y="13716"/>
                </a:cubicBezTo>
                <a:cubicBezTo>
                  <a:pt x="393103" y="-938"/>
                  <a:pt x="289343" y="38649"/>
                  <a:pt x="0" y="13716"/>
                </a:cubicBezTo>
                <a:cubicBezTo>
                  <a:pt x="227" y="7219"/>
                  <a:pt x="197" y="5990"/>
                  <a:pt x="0" y="0"/>
                </a:cubicBezTo>
                <a:close/>
              </a:path>
              <a:path w="1371600" h="13716" stroke="0" extrusionOk="0">
                <a:moveTo>
                  <a:pt x="0" y="0"/>
                </a:moveTo>
                <a:cubicBezTo>
                  <a:pt x="170249" y="-24099"/>
                  <a:pt x="504634" y="14338"/>
                  <a:pt x="644652" y="0"/>
                </a:cubicBezTo>
                <a:cubicBezTo>
                  <a:pt x="784670" y="-14338"/>
                  <a:pt x="1087773" y="8679"/>
                  <a:pt x="1371600" y="0"/>
                </a:cubicBezTo>
                <a:cubicBezTo>
                  <a:pt x="1372228" y="6235"/>
                  <a:pt x="1371259" y="10206"/>
                  <a:pt x="1371600" y="13716"/>
                </a:cubicBezTo>
                <a:cubicBezTo>
                  <a:pt x="1176823" y="-5981"/>
                  <a:pt x="900830" y="5417"/>
                  <a:pt x="713232" y="13716"/>
                </a:cubicBezTo>
                <a:cubicBezTo>
                  <a:pt x="525634" y="22015"/>
                  <a:pt x="282837" y="1152"/>
                  <a:pt x="0" y="13716"/>
                </a:cubicBezTo>
                <a:cubicBezTo>
                  <a:pt x="596" y="8712"/>
                  <a:pt x="320" y="3422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615697673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18ECC6-D408-3B66-300C-70366DCF8A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90720" y="4777739"/>
            <a:ext cx="5173220" cy="1399223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sz="1900"/>
              <a:t>This weekly activity that takes place on a Saturday morning at 9am every week has been proven to improve physical and mental well being among its participants (</a:t>
            </a:r>
            <a:r>
              <a:rPr lang="en-GB" sz="1900" b="0" i="0" u="none" strike="noStrike">
                <a:effectLst/>
                <a:latin typeface="-webkit-standard"/>
              </a:rPr>
              <a:t>Ashdown-Franks et al. 2023). </a:t>
            </a:r>
            <a:endParaRPr lang="en-US" sz="1900"/>
          </a:p>
        </p:txBody>
      </p:sp>
    </p:spTree>
    <p:extLst>
      <p:ext uri="{BB962C8B-B14F-4D97-AF65-F5344CB8AC3E}">
        <p14:creationId xmlns:p14="http://schemas.microsoft.com/office/powerpoint/2010/main" val="193725868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3" name="Rectangle 2"/>
          <p:cNvSpPr>
            <a:spLocks noGrp="1" noChangeArrowheads="1"/>
          </p:cNvSpPr>
          <p:nvPr>
            <p:ph type="title"/>
          </p:nvPr>
        </p:nvSpPr>
        <p:spPr>
          <a:xfrm>
            <a:off x="661651" y="307975"/>
            <a:ext cx="7772400" cy="908050"/>
          </a:xfrm>
        </p:spPr>
        <p:txBody>
          <a:bodyPr>
            <a:noAutofit/>
          </a:bodyPr>
          <a:lstStyle/>
          <a:p>
            <a:pPr eaLnBrk="1" hangingPunct="1"/>
            <a:r>
              <a:rPr lang="en-GB" altLang="en-US" sz="8800" b="1" u="sng" dirty="0">
                <a:latin typeface="Arial" pitchFamily="34" charset="0"/>
              </a:rPr>
              <a:t>Use of Colour</a:t>
            </a:r>
          </a:p>
        </p:txBody>
      </p:sp>
      <p:sp>
        <p:nvSpPr>
          <p:cNvPr id="39939" name="Rectangle 3"/>
          <p:cNvSpPr>
            <a:spLocks noGrp="1" noChangeArrowheads="1"/>
          </p:cNvSpPr>
          <p:nvPr>
            <p:ph idx="1"/>
          </p:nvPr>
        </p:nvSpPr>
        <p:spPr>
          <a:xfrm>
            <a:off x="685800" y="1628775"/>
            <a:ext cx="7772400" cy="4467225"/>
          </a:xfrm>
        </p:spPr>
        <p:txBody>
          <a:bodyPr>
            <a:normAutofit/>
          </a:bodyPr>
          <a:lstStyle/>
          <a:p>
            <a:pPr eaLnBrk="1" hangingPunct="1">
              <a:lnSpc>
                <a:spcPct val="130000"/>
              </a:lnSpc>
            </a:pPr>
            <a:r>
              <a:rPr lang="en-GB" altLang="en-US" sz="3600" dirty="0">
                <a:solidFill>
                  <a:srgbClr val="7030A0"/>
                </a:solidFill>
                <a:latin typeface="Arial" pitchFamily="34" charset="0"/>
              </a:rPr>
              <a:t>Balance needed!</a:t>
            </a:r>
          </a:p>
          <a:p>
            <a:pPr eaLnBrk="1" hangingPunct="1">
              <a:lnSpc>
                <a:spcPct val="130000"/>
              </a:lnSpc>
            </a:pPr>
            <a:r>
              <a:rPr lang="en-GB" altLang="en-US" sz="3600" dirty="0">
                <a:solidFill>
                  <a:srgbClr val="FF0000"/>
                </a:solidFill>
                <a:latin typeface="Arial" pitchFamily="34" charset="0"/>
              </a:rPr>
              <a:t>Avoid using red and green together</a:t>
            </a:r>
          </a:p>
          <a:p>
            <a:pPr eaLnBrk="1" hangingPunct="1">
              <a:lnSpc>
                <a:spcPct val="130000"/>
              </a:lnSpc>
            </a:pPr>
            <a:r>
              <a:rPr lang="en-GB" altLang="en-US" sz="3600" dirty="0">
                <a:latin typeface="Arial" pitchFamily="34" charset="0"/>
              </a:rPr>
              <a:t>Avoid relying on colour</a:t>
            </a:r>
          </a:p>
          <a:p>
            <a:pPr eaLnBrk="1" hangingPunct="1">
              <a:lnSpc>
                <a:spcPct val="130000"/>
              </a:lnSpc>
            </a:pPr>
            <a:r>
              <a:rPr lang="en-GB" altLang="en-US" sz="3600" dirty="0">
                <a:solidFill>
                  <a:schemeClr val="accent2">
                    <a:lumMod val="75000"/>
                  </a:schemeClr>
                </a:solidFill>
                <a:latin typeface="Arial" pitchFamily="34" charset="0"/>
              </a:rPr>
              <a:t>“Busy” backgrounds / colours can be a distraction</a:t>
            </a:r>
          </a:p>
        </p:txBody>
      </p:sp>
      <p:sp>
        <p:nvSpPr>
          <p:cNvPr id="30722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200"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eaLnBrk="0" hangingPunct="0">
              <a:defRPr sz="3200"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eaLnBrk="0" hangingPunct="0">
              <a:defRPr sz="3200"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eaLnBrk="0" hangingPunct="0">
              <a:defRPr sz="3200"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eaLnBrk="0" hangingPunct="0">
              <a:defRPr sz="3200"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eaLnBrk="1" hangingPunct="1"/>
            <a:fld id="{B31C8271-3F1C-4B34-9927-03FF0A6B200E}" type="slidenum">
              <a:rPr lang="en-GB" altLang="en-US" sz="1400" smtClean="0">
                <a:latin typeface="Times New Roman" pitchFamily="18" charset="0"/>
              </a:rPr>
              <a:pPr eaLnBrk="1" hangingPunct="1"/>
              <a:t>17</a:t>
            </a:fld>
            <a:endParaRPr lang="en-GB" altLang="en-US" sz="1400"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41402360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99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1" dur="2000" fill="hold"/>
                                        <p:tgtEl>
                                          <p:spTgt spid="399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2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3" dur="2000" fill="hold"/>
                                        <p:tgtEl>
                                          <p:spTgt spid="399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4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5" dur="2000" fill="hold"/>
                                        <p:tgtEl>
                                          <p:spTgt spid="399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9939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9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804863"/>
            <a:ext cx="7772400" cy="679450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b="1" dirty="0">
                <a:latin typeface="Arial" pitchFamily="34" charset="0"/>
              </a:rPr>
              <a:t>A “No, no”!</a:t>
            </a:r>
          </a:p>
        </p:txBody>
      </p:sp>
      <p:sp>
        <p:nvSpPr>
          <p:cNvPr id="44035" name="Rectangle 3"/>
          <p:cNvSpPr>
            <a:spLocks noGrp="1" noChangeArrowheads="1"/>
          </p:cNvSpPr>
          <p:nvPr>
            <p:ph idx="1"/>
          </p:nvPr>
        </p:nvSpPr>
        <p:spPr>
          <a:xfrm>
            <a:off x="609600" y="1600200"/>
            <a:ext cx="7772400" cy="4781550"/>
          </a:xfrm>
        </p:spPr>
        <p:txBody>
          <a:bodyPr>
            <a:normAutofit/>
          </a:bodyPr>
          <a:lstStyle/>
          <a:p>
            <a:pPr algn="just" eaLnBrk="1" hangingPunct="1">
              <a:lnSpc>
                <a:spcPct val="90000"/>
              </a:lnSpc>
              <a:buFontTx/>
              <a:buNone/>
            </a:pPr>
            <a:r>
              <a:rPr lang="en-GB" altLang="en-US" sz="4000" dirty="0">
                <a:solidFill>
                  <a:srgbClr val="FF0000"/>
                </a:solidFill>
                <a:latin typeface="Arriba Arriba LET" pitchFamily="2" charset="0"/>
                <a:cs typeface="Times New Roman" pitchFamily="18" charset="0"/>
              </a:rPr>
              <a:t>Managing Director, Bob Wilkins says:</a:t>
            </a:r>
          </a:p>
          <a:p>
            <a:pPr algn="just" eaLnBrk="1" hangingPunct="1">
              <a:lnSpc>
                <a:spcPct val="90000"/>
              </a:lnSpc>
              <a:buFontTx/>
              <a:buNone/>
            </a:pPr>
            <a:r>
              <a:rPr lang="en-GB" altLang="en-US" sz="2400" dirty="0" err="1">
                <a:solidFill>
                  <a:schemeClr val="accent2"/>
                </a:solidFill>
                <a:latin typeface="Monotype Sorts" pitchFamily="2" charset="2"/>
                <a:cs typeface="Times New Roman" pitchFamily="18" charset="0"/>
              </a:rPr>
              <a:t>ò</a:t>
            </a:r>
            <a:r>
              <a:rPr lang="en-GB" altLang="en-US" sz="2400" dirty="0" err="1">
                <a:solidFill>
                  <a:schemeClr val="accent2"/>
                </a:solidFill>
                <a:latin typeface="Lucida Casual" pitchFamily="66" charset="0"/>
                <a:cs typeface="Times New Roman" pitchFamily="18" charset="0"/>
              </a:rPr>
              <a:t>Great</a:t>
            </a:r>
            <a:r>
              <a:rPr lang="en-GB" altLang="en-US" sz="2400" dirty="0">
                <a:solidFill>
                  <a:schemeClr val="accent2"/>
                </a:solidFill>
                <a:latin typeface="Lucida Casual" pitchFamily="66" charset="0"/>
                <a:cs typeface="Times New Roman" pitchFamily="18" charset="0"/>
              </a:rPr>
              <a:t> improvement in the subject </a:t>
            </a:r>
            <a:r>
              <a:rPr lang="en-GB" altLang="en-US" sz="2400" dirty="0" err="1">
                <a:solidFill>
                  <a:schemeClr val="accent2"/>
                </a:solidFill>
                <a:latin typeface="Lucida Casual" pitchFamily="66" charset="0"/>
                <a:cs typeface="Times New Roman" pitchFamily="18" charset="0"/>
              </a:rPr>
              <a:t>perios</a:t>
            </a:r>
            <a:r>
              <a:rPr lang="en-GB" altLang="en-US" sz="2400" dirty="0">
                <a:solidFill>
                  <a:schemeClr val="accent2"/>
                </a:solidFill>
                <a:latin typeface="Lucida Casual" pitchFamily="66" charset="0"/>
                <a:cs typeface="Times New Roman" pitchFamily="18" charset="0"/>
              </a:rPr>
              <a:t>.</a:t>
            </a:r>
          </a:p>
          <a:p>
            <a:pPr algn="just" eaLnBrk="1" hangingPunct="1">
              <a:lnSpc>
                <a:spcPct val="90000"/>
              </a:lnSpc>
              <a:buFontTx/>
              <a:buNone/>
            </a:pPr>
            <a:r>
              <a:rPr lang="en-GB" altLang="en-US" sz="3600" dirty="0" err="1">
                <a:solidFill>
                  <a:srgbClr val="00FF00"/>
                </a:solidFill>
                <a:latin typeface="Monotype Sorts" pitchFamily="2" charset="2"/>
                <a:cs typeface="Times New Roman" pitchFamily="18" charset="0"/>
              </a:rPr>
              <a:t>ò</a:t>
            </a:r>
            <a:r>
              <a:rPr lang="en-GB" altLang="en-US" sz="3600" b="1" dirty="0" err="1">
                <a:solidFill>
                  <a:srgbClr val="00FF00"/>
                </a:solidFill>
                <a:latin typeface="Lucida Casual" pitchFamily="66" charset="0"/>
                <a:cs typeface="Times New Roman" pitchFamily="18" charset="0"/>
              </a:rPr>
              <a:t>WE’RE</a:t>
            </a:r>
            <a:r>
              <a:rPr lang="en-GB" altLang="en-US" sz="3600" b="1" dirty="0">
                <a:solidFill>
                  <a:srgbClr val="00FF00"/>
                </a:solidFill>
                <a:latin typeface="Lucida Casual" pitchFamily="66" charset="0"/>
                <a:cs typeface="Times New Roman" pitchFamily="18" charset="0"/>
              </a:rPr>
              <a:t> GOING TO EXPAND AND DOUBLE OUR FIGURES IN THE NEXT 12 MONTHS.</a:t>
            </a:r>
            <a:endParaRPr lang="en-GB" altLang="en-US" sz="3600" dirty="0">
              <a:solidFill>
                <a:srgbClr val="00FF00"/>
              </a:solidFill>
              <a:latin typeface="Lucida Casual" pitchFamily="66" charset="0"/>
              <a:cs typeface="Times New Roman" pitchFamily="18" charset="0"/>
            </a:endParaRPr>
          </a:p>
          <a:p>
            <a:pPr algn="just" eaLnBrk="1" hangingPunct="1">
              <a:lnSpc>
                <a:spcPct val="90000"/>
              </a:lnSpc>
              <a:buFontTx/>
              <a:buNone/>
            </a:pPr>
            <a:r>
              <a:rPr lang="en-GB" altLang="en-US" sz="2000" dirty="0" err="1">
                <a:latin typeface="Monotype Sorts" pitchFamily="2" charset="2"/>
                <a:cs typeface="Times New Roman" pitchFamily="18" charset="0"/>
              </a:rPr>
              <a:t>ò</a:t>
            </a:r>
            <a:r>
              <a:rPr lang="en-GB" altLang="en-US" sz="2000" dirty="0" err="1">
                <a:latin typeface="Lucida Casual" pitchFamily="66" charset="0"/>
                <a:cs typeface="Times New Roman" pitchFamily="18" charset="0"/>
              </a:rPr>
              <a:t>The</a:t>
            </a:r>
            <a:r>
              <a:rPr lang="en-GB" altLang="en-US" sz="2000" dirty="0">
                <a:latin typeface="Lucida Casual" pitchFamily="66" charset="0"/>
                <a:cs typeface="Times New Roman" pitchFamily="18" charset="0"/>
              </a:rPr>
              <a:t> </a:t>
            </a:r>
            <a:r>
              <a:rPr lang="en-GB" altLang="en-US" sz="2000" b="1" i="1" u="sng" dirty="0" err="1">
                <a:latin typeface="Lucida Casual" pitchFamily="66" charset="0"/>
                <a:cs typeface="Times New Roman" pitchFamily="18" charset="0"/>
              </a:rPr>
              <a:t>bopnus</a:t>
            </a:r>
            <a:r>
              <a:rPr lang="en-GB" altLang="en-US" sz="2000" b="1" i="1" u="sng" dirty="0">
                <a:latin typeface="Lucida Casual" pitchFamily="66" charset="0"/>
                <a:cs typeface="Times New Roman" pitchFamily="18" charset="0"/>
              </a:rPr>
              <a:t> </a:t>
            </a:r>
            <a:r>
              <a:rPr lang="en-GB" altLang="en-US" sz="2000" dirty="0">
                <a:latin typeface="Lucida Casual" pitchFamily="66" charset="0"/>
                <a:cs typeface="Times New Roman" pitchFamily="18" charset="0"/>
              </a:rPr>
              <a:t>this year is 50% greater than last year because </a:t>
            </a:r>
            <a:r>
              <a:rPr lang="en-GB" altLang="en-US" sz="2000" dirty="0" err="1">
                <a:latin typeface="Signet Roundhand ATT"/>
                <a:cs typeface="Times New Roman" pitchFamily="18" charset="0"/>
              </a:rPr>
              <a:t>everyoine</a:t>
            </a:r>
            <a:r>
              <a:rPr lang="en-GB" altLang="en-US" sz="2000" dirty="0">
                <a:latin typeface="Signet Roundhand ATT"/>
                <a:cs typeface="Times New Roman" pitchFamily="18" charset="0"/>
              </a:rPr>
              <a:t> has worked so hard and figures have been really good.</a:t>
            </a:r>
            <a:endParaRPr lang="en-GB" altLang="en-US" sz="2000" dirty="0">
              <a:latin typeface="Lucida Casual" pitchFamily="66" charset="0"/>
              <a:cs typeface="Times New Roman" pitchFamily="18" charset="0"/>
            </a:endParaRPr>
          </a:p>
          <a:p>
            <a:pPr algn="just" eaLnBrk="1" hangingPunct="1">
              <a:lnSpc>
                <a:spcPct val="90000"/>
              </a:lnSpc>
              <a:buFontTx/>
              <a:buNone/>
            </a:pPr>
            <a:r>
              <a:rPr lang="en-GB" altLang="en-US" sz="1400" dirty="0">
                <a:solidFill>
                  <a:srgbClr val="FF00FF"/>
                </a:solidFill>
                <a:latin typeface="Lucida Casual" pitchFamily="66" charset="0"/>
                <a:cs typeface="Times New Roman" pitchFamily="18" charset="0"/>
              </a:rPr>
              <a:t>We have made franchising arrangements with other dealers in the area so </a:t>
            </a:r>
            <a:r>
              <a:rPr lang="en-GB" altLang="en-US" sz="1400" u="sng" dirty="0">
                <a:solidFill>
                  <a:srgbClr val="FF00FF"/>
                </a:solidFill>
                <a:latin typeface="Arial" pitchFamily="34" charset="0"/>
                <a:cs typeface="Arial" pitchFamily="34" charset="0"/>
              </a:rPr>
              <a:t>nobody should be short of vehicles </a:t>
            </a:r>
            <a:r>
              <a:rPr lang="en-GB" altLang="en-US" sz="1400" dirty="0">
                <a:solidFill>
                  <a:srgbClr val="FF00FF"/>
                </a:solidFill>
                <a:latin typeface="Lucida Casual" pitchFamily="66" charset="0"/>
                <a:cs typeface="Times New Roman" pitchFamily="18" charset="0"/>
              </a:rPr>
              <a:t>to meet the expected public demand.</a:t>
            </a:r>
          </a:p>
          <a:p>
            <a:pPr eaLnBrk="1" hangingPunct="1">
              <a:lnSpc>
                <a:spcPct val="90000"/>
              </a:lnSpc>
            </a:pPr>
            <a:endParaRPr lang="en-GB" altLang="en-US" dirty="0"/>
          </a:p>
          <a:p>
            <a:pPr eaLnBrk="1" hangingPunct="1">
              <a:lnSpc>
                <a:spcPct val="90000"/>
              </a:lnSpc>
            </a:pPr>
            <a:r>
              <a:rPr lang="en-GB" altLang="en-US" b="1" dirty="0"/>
              <a:t>Why?</a:t>
            </a:r>
          </a:p>
        </p:txBody>
      </p:sp>
      <p:sp>
        <p:nvSpPr>
          <p:cNvPr id="34818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200"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eaLnBrk="0" hangingPunct="0">
              <a:defRPr sz="3200"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eaLnBrk="0" hangingPunct="0">
              <a:defRPr sz="3200"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eaLnBrk="0" hangingPunct="0">
              <a:defRPr sz="3200"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eaLnBrk="0" hangingPunct="0">
              <a:defRPr sz="3200"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eaLnBrk="1" hangingPunct="1"/>
            <a:fld id="{F5C265B8-C5FC-415C-B47D-32D2A1AACC4A}" type="slidenum">
              <a:rPr lang="en-GB" altLang="en-US" sz="1400" smtClean="0">
                <a:latin typeface="Times New Roman" pitchFamily="18" charset="0"/>
              </a:rPr>
              <a:pPr eaLnBrk="1" hangingPunct="1"/>
              <a:t>18</a:t>
            </a:fld>
            <a:endParaRPr lang="en-GB" altLang="en-US" sz="1400"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283758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4035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3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801688"/>
            <a:ext cx="7772400" cy="755650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b="1" dirty="0">
                <a:latin typeface="Arial" pitchFamily="34" charset="0"/>
              </a:rPr>
              <a:t>Another “No, no”!</a:t>
            </a:r>
          </a:p>
        </p:txBody>
      </p:sp>
      <p:sp>
        <p:nvSpPr>
          <p:cNvPr id="45059" name="Rectangle 3"/>
          <p:cNvSpPr>
            <a:spLocks noGrp="1" noChangeArrowheads="1"/>
          </p:cNvSpPr>
          <p:nvPr>
            <p:ph idx="1"/>
          </p:nvPr>
        </p:nvSpPr>
        <p:spPr>
          <a:xfrm>
            <a:off x="685800" y="1773238"/>
            <a:ext cx="7772400" cy="4322762"/>
          </a:xfrm>
        </p:spPr>
        <p:txBody>
          <a:bodyPr>
            <a:normAutofit lnSpcReduction="10000"/>
          </a:bodyPr>
          <a:lstStyle/>
          <a:p>
            <a:pPr algn="just" eaLnBrk="1" hangingPunct="1">
              <a:buFontTx/>
              <a:buNone/>
            </a:pPr>
            <a:r>
              <a:rPr lang="en-GB" altLang="en-US" sz="1400" dirty="0">
                <a:cs typeface="Times New Roman" pitchFamily="18" charset="0"/>
              </a:rPr>
              <a:t>	</a:t>
            </a:r>
            <a:r>
              <a:rPr lang="en-GB" altLang="en-US" sz="1600" dirty="0">
                <a:latin typeface="Times New Roman" pitchFamily="18" charset="0"/>
                <a:cs typeface="Times New Roman" pitchFamily="18" charset="0"/>
              </a:rPr>
              <a:t>With a major television advertising campaign under way, Malta is pulling out all the stops to promote itself as a destination to British visitors. In the C&amp;I sector, too, the country is a hive of activity with the number of five-star bedrooms having grown to around 5,000 over the last year, and the number of four-star rooms to almost 14,000.</a:t>
            </a:r>
          </a:p>
          <a:p>
            <a:pPr algn="just" eaLnBrk="1" hangingPunct="1">
              <a:buFontTx/>
              <a:buNone/>
            </a:pPr>
            <a:r>
              <a:rPr lang="en-GB" altLang="en-US" sz="1600" dirty="0">
                <a:latin typeface="Times New Roman" pitchFamily="18" charset="0"/>
                <a:cs typeface="Times New Roman" pitchFamily="18" charset="0"/>
              </a:rPr>
              <a:t>	Part of this recent surge in hotel construction has centred around the exclusive </a:t>
            </a:r>
            <a:r>
              <a:rPr lang="en-GB" altLang="en-US" sz="1600" dirty="0" err="1">
                <a:latin typeface="Times New Roman" pitchFamily="18" charset="0"/>
                <a:cs typeface="Times New Roman" pitchFamily="18" charset="0"/>
              </a:rPr>
              <a:t>St.Julian’s</a:t>
            </a:r>
            <a:r>
              <a:rPr lang="en-GB" altLang="en-US" sz="1600" dirty="0">
                <a:latin typeface="Times New Roman" pitchFamily="18" charset="0"/>
                <a:cs typeface="Times New Roman" pitchFamily="18" charset="0"/>
              </a:rPr>
              <a:t> area, where a new waterfront development, </a:t>
            </a:r>
            <a:r>
              <a:rPr lang="en-GB" altLang="en-US" sz="1600" dirty="0" err="1">
                <a:latin typeface="Times New Roman" pitchFamily="18" charset="0"/>
                <a:cs typeface="Times New Roman" pitchFamily="18" charset="0"/>
              </a:rPr>
              <a:t>Portomaso</a:t>
            </a:r>
            <a:r>
              <a:rPr lang="en-GB" altLang="en-US" sz="1600" dirty="0">
                <a:latin typeface="Times New Roman" pitchFamily="18" charset="0"/>
                <a:cs typeface="Times New Roman" pitchFamily="18" charset="0"/>
              </a:rPr>
              <a:t>, is being built. This is the location of the 294-room Hilton Malta, which offers a 1,500-seat conference centre. Other St. Julian properties include the 250-room </a:t>
            </a:r>
            <a:r>
              <a:rPr lang="en-GB" altLang="en-US" sz="1600" dirty="0" err="1">
                <a:latin typeface="Times New Roman" pitchFamily="18" charset="0"/>
                <a:cs typeface="Times New Roman" pitchFamily="18" charset="0"/>
              </a:rPr>
              <a:t>Corinthia</a:t>
            </a:r>
            <a:r>
              <a:rPr lang="en-GB" altLang="en-US" sz="1600" dirty="0">
                <a:latin typeface="Times New Roman" pitchFamily="18" charset="0"/>
                <a:cs typeface="Times New Roman" pitchFamily="18" charset="0"/>
              </a:rPr>
              <a:t> San Georg and its sister hotel, the 200-room Marina. The Westin, the nearest hotel to the new Hilton, has a main ballroom that can hold 650-theatre style.</a:t>
            </a:r>
          </a:p>
          <a:p>
            <a:pPr algn="just" eaLnBrk="1" hangingPunct="1">
              <a:buFontTx/>
              <a:buNone/>
            </a:pPr>
            <a:r>
              <a:rPr lang="en-GB" altLang="en-US" sz="1600" dirty="0">
                <a:latin typeface="Times New Roman" pitchFamily="18" charset="0"/>
                <a:cs typeface="Times New Roman" pitchFamily="18" charset="0"/>
              </a:rPr>
              <a:t>	When it comes to incentives, Malta has plenty to offer: the Grand Harbour makes an ideal venue for team rowing events, while motoring enthusiasts can enjoy rally racing at several locations around Malta and </a:t>
            </a:r>
            <a:r>
              <a:rPr lang="en-GB" altLang="en-US" sz="1600" dirty="0" err="1">
                <a:latin typeface="Times New Roman" pitchFamily="18" charset="0"/>
                <a:cs typeface="Times New Roman" pitchFamily="18" charset="0"/>
              </a:rPr>
              <a:t>Gozo</a:t>
            </a:r>
            <a:r>
              <a:rPr lang="en-GB" altLang="en-US" sz="1600" dirty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algn="just" eaLnBrk="1" hangingPunct="1">
              <a:buFontTx/>
              <a:buNone/>
            </a:pPr>
            <a:r>
              <a:rPr lang="en-GB" altLang="en-US" sz="1600" dirty="0">
                <a:latin typeface="Times New Roman" pitchFamily="18" charset="0"/>
                <a:cs typeface="Times New Roman" pitchFamily="18" charset="0"/>
              </a:rPr>
              <a:t>	A number of properties can be hired on an exclusive basis for larger groups, including the imposing Palazzo </a:t>
            </a:r>
            <a:r>
              <a:rPr lang="en-GB" altLang="en-US" sz="1600" dirty="0" err="1">
                <a:latin typeface="Times New Roman" pitchFamily="18" charset="0"/>
                <a:cs typeface="Times New Roman" pitchFamily="18" charset="0"/>
              </a:rPr>
              <a:t>Pariso</a:t>
            </a:r>
            <a:r>
              <a:rPr lang="en-GB" altLang="en-US" sz="1600" dirty="0">
                <a:latin typeface="Times New Roman" pitchFamily="18" charset="0"/>
                <a:cs typeface="Times New Roman" pitchFamily="18" charset="0"/>
              </a:rPr>
              <a:t> in </a:t>
            </a:r>
            <a:r>
              <a:rPr lang="en-GB" altLang="en-US" sz="1600" dirty="0" err="1">
                <a:latin typeface="Times New Roman" pitchFamily="18" charset="0"/>
                <a:cs typeface="Times New Roman" pitchFamily="18" charset="0"/>
              </a:rPr>
              <a:t>Marascala</a:t>
            </a:r>
            <a:r>
              <a:rPr lang="en-GB" altLang="en-US" sz="1600" dirty="0">
                <a:latin typeface="Times New Roman" pitchFamily="18" charset="0"/>
                <a:cs typeface="Times New Roman" pitchFamily="18" charset="0"/>
              </a:rPr>
              <a:t> and the </a:t>
            </a:r>
            <a:r>
              <a:rPr lang="en-GB" altLang="en-US" sz="1600" dirty="0" err="1">
                <a:latin typeface="Times New Roman" pitchFamily="18" charset="0"/>
                <a:cs typeface="Times New Roman" pitchFamily="18" charset="0"/>
              </a:rPr>
              <a:t>Mistra</a:t>
            </a:r>
            <a:r>
              <a:rPr lang="en-GB" altLang="en-US" sz="1600" dirty="0">
                <a:latin typeface="Times New Roman" pitchFamily="18" charset="0"/>
                <a:cs typeface="Times New Roman" pitchFamily="18" charset="0"/>
              </a:rPr>
              <a:t> Village venue.</a:t>
            </a:r>
          </a:p>
          <a:p>
            <a:pPr eaLnBrk="1" hangingPunct="1"/>
            <a:endParaRPr lang="en-GB" altLang="en-US" sz="1600" dirty="0">
              <a:latin typeface="Times New Roman" pitchFamily="18" charset="0"/>
            </a:endParaRPr>
          </a:p>
          <a:p>
            <a:pPr eaLnBrk="1" hangingPunct="1"/>
            <a:r>
              <a:rPr lang="en-GB" altLang="en-US" dirty="0">
                <a:latin typeface="Arial Black" panose="020B0A04020102020204" pitchFamily="34" charset="0"/>
              </a:rPr>
              <a:t>Why?</a:t>
            </a:r>
          </a:p>
        </p:txBody>
      </p:sp>
      <p:sp>
        <p:nvSpPr>
          <p:cNvPr id="35842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200"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eaLnBrk="0" hangingPunct="0">
              <a:defRPr sz="3200"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eaLnBrk="0" hangingPunct="0">
              <a:defRPr sz="3200"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eaLnBrk="0" hangingPunct="0">
              <a:defRPr sz="3200"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eaLnBrk="0" hangingPunct="0">
              <a:defRPr sz="3200"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eaLnBrk="1" hangingPunct="1"/>
            <a:fld id="{31E30E37-E930-4CC4-B642-6AA176E799EA}" type="slidenum">
              <a:rPr lang="en-GB" altLang="en-US" sz="1400" smtClean="0">
                <a:latin typeface="Times New Roman" pitchFamily="18" charset="0"/>
              </a:rPr>
              <a:pPr eaLnBrk="1" hangingPunct="1"/>
              <a:t>19</a:t>
            </a:fld>
            <a:endParaRPr lang="en-GB" altLang="en-US" sz="1400"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688834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5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5059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5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548680"/>
            <a:ext cx="7772400" cy="679450"/>
          </a:xfrm>
        </p:spPr>
        <p:txBody>
          <a:bodyPr>
            <a:noAutofit/>
          </a:bodyPr>
          <a:lstStyle/>
          <a:p>
            <a:pPr algn="ctr" eaLnBrk="1" hangingPunct="1"/>
            <a:r>
              <a:rPr lang="en-GB" altLang="en-US" sz="4800" b="1" dirty="0">
                <a:latin typeface="Arial" pitchFamily="34" charset="0"/>
              </a:rPr>
              <a:t>Impact on the audience</a:t>
            </a:r>
          </a:p>
        </p:txBody>
      </p:sp>
      <p:sp>
        <p:nvSpPr>
          <p:cNvPr id="2" name="Rectangle 3"/>
          <p:cNvSpPr>
            <a:spLocks noGrp="1" noChangeArrowheads="1"/>
          </p:cNvSpPr>
          <p:nvPr>
            <p:ph idx="1"/>
          </p:nvPr>
        </p:nvSpPr>
        <p:spPr>
          <a:xfrm>
            <a:off x="179512" y="2478083"/>
            <a:ext cx="7772400" cy="4495800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dirty="0">
                <a:latin typeface="Arial" pitchFamily="34" charset="0"/>
              </a:rPr>
              <a:t>Non-verbal Communication</a:t>
            </a:r>
          </a:p>
          <a:p>
            <a:pPr lvl="1" eaLnBrk="1" hangingPunct="1"/>
            <a:r>
              <a:rPr lang="en-GB" altLang="en-US" sz="2400" b="1" dirty="0">
                <a:latin typeface="Arial" pitchFamily="34" charset="0"/>
              </a:rPr>
              <a:t>Body language</a:t>
            </a:r>
          </a:p>
          <a:p>
            <a:pPr lvl="2" eaLnBrk="1" hangingPunct="1"/>
            <a:r>
              <a:rPr lang="en-GB" altLang="en-US" sz="2400" dirty="0">
                <a:latin typeface="Arial" pitchFamily="34" charset="0"/>
              </a:rPr>
              <a:t>Relaxed</a:t>
            </a:r>
          </a:p>
          <a:p>
            <a:pPr lvl="2" eaLnBrk="1" hangingPunct="1"/>
            <a:r>
              <a:rPr lang="en-GB" altLang="en-US" sz="2400" dirty="0">
                <a:latin typeface="Arial" pitchFamily="34" charset="0"/>
              </a:rPr>
              <a:t>Friendly</a:t>
            </a:r>
          </a:p>
          <a:p>
            <a:pPr lvl="1" eaLnBrk="1" hangingPunct="1"/>
            <a:r>
              <a:rPr lang="en-GB" altLang="en-US" sz="2400" dirty="0">
                <a:latin typeface="Arial" pitchFamily="34" charset="0"/>
              </a:rPr>
              <a:t>Maintain </a:t>
            </a:r>
            <a:r>
              <a:rPr lang="en-GB" altLang="en-US" sz="2400" b="1" dirty="0">
                <a:latin typeface="Arial" pitchFamily="34" charset="0"/>
              </a:rPr>
              <a:t>eye contact</a:t>
            </a:r>
          </a:p>
          <a:p>
            <a:pPr lvl="1" eaLnBrk="1" hangingPunct="1"/>
            <a:r>
              <a:rPr lang="en-GB" altLang="en-US" sz="2400" b="1" dirty="0">
                <a:latin typeface="Arial" pitchFamily="34" charset="0"/>
              </a:rPr>
              <a:t>Gestures</a:t>
            </a:r>
          </a:p>
          <a:p>
            <a:pPr lvl="1" eaLnBrk="1" hangingPunct="1"/>
            <a:r>
              <a:rPr lang="en-GB" altLang="en-US" sz="2400" b="1" dirty="0">
                <a:latin typeface="Arial" pitchFamily="34" charset="0"/>
              </a:rPr>
              <a:t>Positioning</a:t>
            </a:r>
          </a:p>
        </p:txBody>
      </p:sp>
      <p:sp>
        <p:nvSpPr>
          <p:cNvPr id="38914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200"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eaLnBrk="0" hangingPunct="0">
              <a:defRPr sz="3200"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eaLnBrk="0" hangingPunct="0">
              <a:defRPr sz="3200"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eaLnBrk="0" hangingPunct="0">
              <a:defRPr sz="3200"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eaLnBrk="0" hangingPunct="0">
              <a:defRPr sz="3200"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eaLnBrk="1" hangingPunct="1"/>
            <a:fld id="{DD2C843B-AD2D-4198-8094-51E8765AAF5D}" type="slidenum">
              <a:rPr lang="en-GB" altLang="en-US" sz="1400" smtClean="0">
                <a:latin typeface="Times New Roman" pitchFamily="18" charset="0"/>
              </a:rPr>
              <a:pPr eaLnBrk="1" hangingPunct="1"/>
              <a:t>20</a:t>
            </a:fld>
            <a:endParaRPr lang="en-GB" altLang="en-US" sz="1400">
              <a:latin typeface="Times New Roman" pitchFamily="18" charset="0"/>
            </a:endParaRPr>
          </a:p>
        </p:txBody>
      </p:sp>
      <p:pic>
        <p:nvPicPr>
          <p:cNvPr id="5122" name="Picture 2" descr="The five worst pitches from The Apprentice - and how they could have been  improved | This is Money">
            <a:extLst>
              <a:ext uri="{FF2B5EF4-FFF2-40B4-BE49-F238E27FC236}">
                <a16:creationId xmlns:a16="http://schemas.microsoft.com/office/drawing/2014/main" id="{7EDCB3EA-3ADB-DCBA-161A-441DF169A02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2478083"/>
            <a:ext cx="4572001" cy="46296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914851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5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 autoUpdateAnimBg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61" name="Rectangle 2060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52" name="Picture 4" descr="How to Make a Good Presentation: Experts Tips | SUCCESS">
            <a:extLst>
              <a:ext uri="{FF2B5EF4-FFF2-40B4-BE49-F238E27FC236}">
                <a16:creationId xmlns:a16="http://schemas.microsoft.com/office/drawing/2014/main" id="{8510FDE0-D49B-C82C-DBE5-0805DB9FAAF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956" r="10455" b="-1"/>
          <a:stretch>
            <a:fillRect/>
          </a:stretch>
        </p:blipFill>
        <p:spPr bwMode="auto">
          <a:xfrm>
            <a:off x="1891767" y="10"/>
            <a:ext cx="7252231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62" name="Rectangle 2061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542696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18D00EF-48C3-B80A-6A03-55DA619E1D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9512" y="267145"/>
            <a:ext cx="2866641" cy="1899912"/>
          </a:xfrm>
        </p:spPr>
        <p:txBody>
          <a:bodyPr>
            <a:normAutofit/>
          </a:bodyPr>
          <a:lstStyle/>
          <a:p>
            <a:r>
              <a:rPr lang="en-US" sz="3500" b="1" dirty="0"/>
              <a:t>Good practice when presenting: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20D61B-E813-B94F-A73D-BC367612E4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4973" y="2631119"/>
            <a:ext cx="3511302" cy="3742762"/>
          </a:xfrm>
        </p:spPr>
        <p:txBody>
          <a:bodyPr>
            <a:noAutofit/>
          </a:bodyPr>
          <a:lstStyle/>
          <a:p>
            <a:r>
              <a:rPr lang="en-US" sz="2800" dirty="0"/>
              <a:t>Talk off small key points</a:t>
            </a:r>
          </a:p>
          <a:p>
            <a:r>
              <a:rPr lang="en-US" sz="2800" dirty="0"/>
              <a:t>Maintain eye contact with the audience </a:t>
            </a:r>
          </a:p>
          <a:p>
            <a:r>
              <a:rPr lang="en-US" sz="2800" dirty="0"/>
              <a:t>Half turn when referring / reading information and key points from slides</a:t>
            </a:r>
          </a:p>
        </p:txBody>
      </p:sp>
    </p:spTree>
    <p:extLst>
      <p:ext uri="{BB962C8B-B14F-4D97-AF65-F5344CB8AC3E}">
        <p14:creationId xmlns:p14="http://schemas.microsoft.com/office/powerpoint/2010/main" val="400940883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0A604E4-7307-451C-93BE-F1F7E1BF3B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914400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7F3A0AA-35E5-4085-942B-7378390306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282344"/>
            <a:ext cx="9143997" cy="1590742"/>
          </a:xfrm>
          <a:prstGeom prst="rect">
            <a:avLst/>
          </a:prstGeom>
          <a:gradFill>
            <a:gsLst>
              <a:gs pos="34000">
                <a:srgbClr val="000000">
                  <a:alpha val="96000"/>
                </a:srgbClr>
              </a:gs>
              <a:gs pos="100000">
                <a:schemeClr val="accent1"/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402F5C38-C747-4173-ABBF-656E39E821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3" y="5282344"/>
            <a:ext cx="6086475" cy="1590742"/>
          </a:xfrm>
          <a:prstGeom prst="rect">
            <a:avLst/>
          </a:prstGeom>
          <a:gradFill>
            <a:gsLst>
              <a:gs pos="28000">
                <a:schemeClr val="accent1">
                  <a:lumMod val="75000"/>
                  <a:alpha val="59000"/>
                </a:schemeClr>
              </a:gs>
              <a:gs pos="100000">
                <a:srgbClr val="000000">
                  <a:alpha val="70000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E37EECFC-A684-4391-AE85-4CDAF5565F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3" y="5282344"/>
            <a:ext cx="9143998" cy="1590742"/>
          </a:xfrm>
          <a:prstGeom prst="rect">
            <a:avLst/>
          </a:prstGeom>
          <a:gradFill>
            <a:gsLst>
              <a:gs pos="0">
                <a:srgbClr val="000000">
                  <a:alpha val="71765"/>
                </a:srgbClr>
              </a:gs>
              <a:gs pos="100000">
                <a:schemeClr val="accent1">
                  <a:alpha val="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A91F0B2-6864-124E-54B3-760B719A8D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785" y="5490971"/>
            <a:ext cx="5221554" cy="11592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914400"/>
            <a:r>
              <a:rPr lang="en-US" sz="35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Movement and gestures can create energy</a:t>
            </a:r>
          </a:p>
        </p:txBody>
      </p:sp>
      <p:pic>
        <p:nvPicPr>
          <p:cNvPr id="4" name="Online Media 3" descr="Is this Pep Guardiola's most ICONIC team talk?">
            <a:hlinkClick r:id="" action="ppaction://media"/>
            <a:extLst>
              <a:ext uri="{FF2B5EF4-FFF2-40B4-BE49-F238E27FC236}">
                <a16:creationId xmlns:a16="http://schemas.microsoft.com/office/drawing/2014/main" id="{C55EFBB2-EF52-7E64-BACF-0A4E01159A78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07504" y="108325"/>
            <a:ext cx="8928992" cy="50448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4561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9947" name="Rectangle 39946">
            <a:extLst>
              <a:ext uri="{FF2B5EF4-FFF2-40B4-BE49-F238E27FC236}">
                <a16:creationId xmlns:a16="http://schemas.microsoft.com/office/drawing/2014/main" id="{022BDE4A-8A20-4A69-9C5A-581C82036A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939" name="Rectangle 2"/>
          <p:cNvSpPr>
            <a:spLocks noGrp="1" noChangeArrowheads="1"/>
          </p:cNvSpPr>
          <p:nvPr>
            <p:ph type="title"/>
          </p:nvPr>
        </p:nvSpPr>
        <p:spPr>
          <a:xfrm>
            <a:off x="751263" y="170412"/>
            <a:ext cx="7634200" cy="132873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 defTabSz="914400"/>
            <a:r>
              <a:rPr lang="en-US" altLang="en-US" sz="45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Impact on the audience</a:t>
            </a:r>
          </a:p>
        </p:txBody>
      </p:sp>
      <p:sp>
        <p:nvSpPr>
          <p:cNvPr id="39940" name="Rectangle 3"/>
          <p:cNvSpPr>
            <a:spLocks noGrp="1" noChangeArrowheads="1"/>
          </p:cNvSpPr>
          <p:nvPr>
            <p:ph idx="1"/>
          </p:nvPr>
        </p:nvSpPr>
        <p:spPr>
          <a:xfrm>
            <a:off x="751263" y="1670857"/>
            <a:ext cx="7634200" cy="557901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 algn="ctr" defTabSz="914400">
              <a:spcBef>
                <a:spcPts val="1000"/>
              </a:spcBef>
              <a:buNone/>
            </a:pPr>
            <a:r>
              <a:rPr lang="en-US" altLang="en-US" sz="2400" b="1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Your Voice- </a:t>
            </a:r>
            <a:r>
              <a:rPr lang="en-US" altLang="en-US" sz="24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Tone, speed, clarity</a:t>
            </a:r>
          </a:p>
        </p:txBody>
      </p:sp>
      <p:pic>
        <p:nvPicPr>
          <p:cNvPr id="6146" name="Picture 2" descr="Mastering Vocal Delivery and Tone: A Speaker's Guide">
            <a:extLst>
              <a:ext uri="{FF2B5EF4-FFF2-40B4-BE49-F238E27FC236}">
                <a16:creationId xmlns:a16="http://schemas.microsoft.com/office/drawing/2014/main" id="{2EEEDE4F-D6CE-162E-7A23-0C60C2B6A7A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275" r="30792" b="-3"/>
          <a:stretch/>
        </p:blipFill>
        <p:spPr bwMode="auto">
          <a:xfrm>
            <a:off x="143186" y="2375754"/>
            <a:ext cx="4352493" cy="38903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[1.6] Loudness and pitch">
            <a:extLst>
              <a:ext uri="{FF2B5EF4-FFF2-40B4-BE49-F238E27FC236}">
                <a16:creationId xmlns:a16="http://schemas.microsoft.com/office/drawing/2014/main" id="{5791FDE5-2B51-94BC-2A65-9F9B1057306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99" r="32467" b="-3"/>
          <a:stretch/>
        </p:blipFill>
        <p:spPr bwMode="auto">
          <a:xfrm>
            <a:off x="4642450" y="2410448"/>
            <a:ext cx="4352492" cy="38903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930285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399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9939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1142713" y="-1142284"/>
            <a:ext cx="6858000" cy="9143425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1733" y="0"/>
            <a:ext cx="6803134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125298" y="-161647"/>
            <a:ext cx="4894564" cy="9145160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Online Media 3" descr="Michael Sheen gives rousing speech for Wales football team on A League of Their Own">
            <a:hlinkClick r:id="" action="ppaction://media"/>
            <a:extLst>
              <a:ext uri="{FF2B5EF4-FFF2-40B4-BE49-F238E27FC236}">
                <a16:creationId xmlns:a16="http://schemas.microsoft.com/office/drawing/2014/main" id="{3B83687E-6477-A050-733B-53A6382B6113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342900" y="1039558"/>
            <a:ext cx="8458200" cy="47788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66821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9945" name="Rectangle 39944">
            <a:extLst>
              <a:ext uri="{FF2B5EF4-FFF2-40B4-BE49-F238E27FC236}">
                <a16:creationId xmlns:a16="http://schemas.microsoft.com/office/drawing/2014/main" id="{231BF440-39FA-4087-84CC-2EEC0BBDAF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172" name="Picture 4" descr="7 Science-backed reasons to take regular breaks">
            <a:extLst>
              <a:ext uri="{FF2B5EF4-FFF2-40B4-BE49-F238E27FC236}">
                <a16:creationId xmlns:a16="http://schemas.microsoft.com/office/drawing/2014/main" id="{9437D8A0-C42F-66D0-F0E1-B2F2154A66F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4880" b="-2"/>
          <a:stretch/>
        </p:blipFill>
        <p:spPr bwMode="auto">
          <a:xfrm>
            <a:off x="3662268" y="10"/>
            <a:ext cx="5481732" cy="3364982"/>
          </a:xfrm>
          <a:custGeom>
            <a:avLst/>
            <a:gdLst/>
            <a:ahLst/>
            <a:cxnLst/>
            <a:rect l="l" t="t" r="r" b="b"/>
            <a:pathLst>
              <a:path w="7308975" h="3364992">
                <a:moveTo>
                  <a:pt x="0" y="0"/>
                </a:moveTo>
                <a:lnTo>
                  <a:pt x="7308975" y="0"/>
                </a:lnTo>
                <a:lnTo>
                  <a:pt x="7308975" y="3364992"/>
                </a:lnTo>
                <a:lnTo>
                  <a:pt x="1210305" y="3364992"/>
                </a:lnTo>
                <a:lnTo>
                  <a:pt x="1192705" y="2943200"/>
                </a:lnTo>
                <a:cubicBezTo>
                  <a:pt x="1098874" y="1825108"/>
                  <a:pt x="684692" y="821621"/>
                  <a:pt x="62981" y="69271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0" name="Picture 2" descr="Video or movie clip play line art icon for apps and websites Stock Vector |  Adobe Stock">
            <a:extLst>
              <a:ext uri="{FF2B5EF4-FFF2-40B4-BE49-F238E27FC236}">
                <a16:creationId xmlns:a16="http://schemas.microsoft.com/office/drawing/2014/main" id="{A56DA470-9E27-0A8D-9062-07DF5CFD682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9304" r="-2" b="19309"/>
          <a:stretch/>
        </p:blipFill>
        <p:spPr bwMode="auto">
          <a:xfrm>
            <a:off x="3662268" y="3493008"/>
            <a:ext cx="5481732" cy="3364992"/>
          </a:xfrm>
          <a:custGeom>
            <a:avLst/>
            <a:gdLst/>
            <a:ahLst/>
            <a:cxnLst/>
            <a:rect l="l" t="t" r="r" b="b"/>
            <a:pathLst>
              <a:path w="7308975" h="3364992">
                <a:moveTo>
                  <a:pt x="1210305" y="0"/>
                </a:moveTo>
                <a:lnTo>
                  <a:pt x="7308975" y="0"/>
                </a:lnTo>
                <a:lnTo>
                  <a:pt x="7308975" y="3364992"/>
                </a:lnTo>
                <a:lnTo>
                  <a:pt x="0" y="3364992"/>
                </a:lnTo>
                <a:lnTo>
                  <a:pt x="62981" y="3295722"/>
                </a:lnTo>
                <a:cubicBezTo>
                  <a:pt x="684692" y="2543371"/>
                  <a:pt x="1098874" y="1539884"/>
                  <a:pt x="1192705" y="421793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 useBgFill="1">
        <p:nvSpPr>
          <p:cNvPr id="39947" name="Freeform: Shape 39946">
            <a:extLst>
              <a:ext uri="{FF2B5EF4-FFF2-40B4-BE49-F238E27FC236}">
                <a16:creationId xmlns:a16="http://schemas.microsoft.com/office/drawing/2014/main" id="{F04E4CBA-303B-48BD-8451-C2701CB0EE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72000" cy="6858000"/>
          </a:xfrm>
          <a:custGeom>
            <a:avLst/>
            <a:gdLst>
              <a:gd name="connsiteX0" fmla="*/ 0 w 6096001"/>
              <a:gd name="connsiteY0" fmla="*/ 0 h 6858000"/>
              <a:gd name="connsiteX1" fmla="*/ 4883024 w 6096001"/>
              <a:gd name="connsiteY1" fmla="*/ 0 h 6858000"/>
              <a:gd name="connsiteX2" fmla="*/ 4946006 w 6096001"/>
              <a:gd name="connsiteY2" fmla="*/ 69271 h 6858000"/>
              <a:gd name="connsiteX3" fmla="*/ 6096001 w 6096001"/>
              <a:gd name="connsiteY3" fmla="*/ 3429000 h 6858000"/>
              <a:gd name="connsiteX4" fmla="*/ 4946006 w 6096001"/>
              <a:gd name="connsiteY4" fmla="*/ 6788730 h 6858000"/>
              <a:gd name="connsiteX5" fmla="*/ 4883024 w 6096001"/>
              <a:gd name="connsiteY5" fmla="*/ 6858000 h 6858000"/>
              <a:gd name="connsiteX6" fmla="*/ 0 w 609600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96001" h="6858000">
                <a:moveTo>
                  <a:pt x="0" y="0"/>
                </a:moveTo>
                <a:lnTo>
                  <a:pt x="4883024" y="0"/>
                </a:lnTo>
                <a:lnTo>
                  <a:pt x="4946006" y="69271"/>
                </a:lnTo>
                <a:cubicBezTo>
                  <a:pt x="5656532" y="929100"/>
                  <a:pt x="6096001" y="2116944"/>
                  <a:pt x="6096001" y="3429000"/>
                </a:cubicBezTo>
                <a:cubicBezTo>
                  <a:pt x="6096001" y="4741056"/>
                  <a:pt x="5656532" y="5928900"/>
                  <a:pt x="4946006" y="6788730"/>
                </a:cubicBezTo>
                <a:lnTo>
                  <a:pt x="4883024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39949" name="Freeform: Shape 39948">
            <a:extLst>
              <a:ext uri="{FF2B5EF4-FFF2-40B4-BE49-F238E27FC236}">
                <a16:creationId xmlns:a16="http://schemas.microsoft.com/office/drawing/2014/main" id="{F6CA58B3-AFCC-4A40-9882-50D5080879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65499" cy="6858000"/>
          </a:xfrm>
          <a:custGeom>
            <a:avLst/>
            <a:gdLst>
              <a:gd name="connsiteX0" fmla="*/ 0 w 6087332"/>
              <a:gd name="connsiteY0" fmla="*/ 0 h 6858000"/>
              <a:gd name="connsiteX1" fmla="*/ 4874355 w 6087332"/>
              <a:gd name="connsiteY1" fmla="*/ 0 h 6858000"/>
              <a:gd name="connsiteX2" fmla="*/ 4937337 w 6087332"/>
              <a:gd name="connsiteY2" fmla="*/ 69271 h 6858000"/>
              <a:gd name="connsiteX3" fmla="*/ 6087332 w 6087332"/>
              <a:gd name="connsiteY3" fmla="*/ 3429000 h 6858000"/>
              <a:gd name="connsiteX4" fmla="*/ 4937337 w 6087332"/>
              <a:gd name="connsiteY4" fmla="*/ 6788730 h 6858000"/>
              <a:gd name="connsiteX5" fmla="*/ 4874355 w 6087332"/>
              <a:gd name="connsiteY5" fmla="*/ 6858000 h 6858000"/>
              <a:gd name="connsiteX6" fmla="*/ 0 w 6087332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87332" h="6858000">
                <a:moveTo>
                  <a:pt x="0" y="0"/>
                </a:moveTo>
                <a:lnTo>
                  <a:pt x="4874355" y="0"/>
                </a:lnTo>
                <a:lnTo>
                  <a:pt x="4937337" y="69271"/>
                </a:lnTo>
                <a:cubicBezTo>
                  <a:pt x="5647863" y="929100"/>
                  <a:pt x="6087332" y="2116944"/>
                  <a:pt x="6087332" y="3429000"/>
                </a:cubicBezTo>
                <a:cubicBezTo>
                  <a:pt x="6087332" y="4741056"/>
                  <a:pt x="5647863" y="5928900"/>
                  <a:pt x="4937337" y="6788730"/>
                </a:cubicBezTo>
                <a:lnTo>
                  <a:pt x="4874355" y="6858000"/>
                </a:lnTo>
                <a:lnTo>
                  <a:pt x="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9939" name="Rectangle 2"/>
          <p:cNvSpPr>
            <a:spLocks noGrp="1" noChangeArrowheads="1"/>
          </p:cNvSpPr>
          <p:nvPr>
            <p:ph type="title"/>
          </p:nvPr>
        </p:nvSpPr>
        <p:spPr>
          <a:xfrm>
            <a:off x="336042" y="859536"/>
            <a:ext cx="3624601" cy="1243584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sz="3000" b="1">
                <a:latin typeface="Arial" pitchFamily="34" charset="0"/>
              </a:rPr>
              <a:t>Impact on the audience</a:t>
            </a:r>
          </a:p>
        </p:txBody>
      </p:sp>
      <p:sp>
        <p:nvSpPr>
          <p:cNvPr id="39951" name="Rectangle 39950">
            <a:extLst>
              <a:ext uri="{FF2B5EF4-FFF2-40B4-BE49-F238E27FC236}">
                <a16:creationId xmlns:a16="http://schemas.microsoft.com/office/drawing/2014/main" id="{75C56826-D4E5-42ED-8529-079651CB30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152144"/>
            <a:ext cx="96012" cy="65390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39953" name="Rectangle 39952">
            <a:extLst>
              <a:ext uri="{FF2B5EF4-FFF2-40B4-BE49-F238E27FC236}">
                <a16:creationId xmlns:a16="http://schemas.microsoft.com/office/drawing/2014/main" id="{82095FCE-EF05-4443-B97A-85DEE3A5CA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37158" y="2194560"/>
            <a:ext cx="3669030" cy="18288"/>
          </a:xfrm>
          <a:prstGeom prst="rect">
            <a:avLst/>
          </a:prstGeom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9955" name="Rectangle 39954">
            <a:extLst>
              <a:ext uri="{FF2B5EF4-FFF2-40B4-BE49-F238E27FC236}">
                <a16:creationId xmlns:a16="http://schemas.microsoft.com/office/drawing/2014/main" id="{CA00AE6B-AA30-4CF8-BA6F-339B780AD7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37158" y="2194560"/>
            <a:ext cx="366903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9940" name="Rectangle 3"/>
          <p:cNvSpPr>
            <a:spLocks noGrp="1" noChangeArrowheads="1"/>
          </p:cNvSpPr>
          <p:nvPr>
            <p:ph idx="1"/>
          </p:nvPr>
        </p:nvSpPr>
        <p:spPr>
          <a:xfrm>
            <a:off x="356805" y="2304289"/>
            <a:ext cx="3624602" cy="4480548"/>
          </a:xfrm>
        </p:spPr>
        <p:txBody>
          <a:bodyPr>
            <a:normAutofit lnSpcReduction="10000"/>
          </a:bodyPr>
          <a:lstStyle/>
          <a:p>
            <a:pPr eaLnBrk="1" hangingPunct="1"/>
            <a:r>
              <a:rPr lang="en-GB" altLang="en-US" sz="2400" b="1" dirty="0">
                <a:latin typeface="+mj-lt"/>
              </a:rPr>
              <a:t>Fillers</a:t>
            </a:r>
          </a:p>
          <a:p>
            <a:pPr marL="0" indent="0" eaLnBrk="1" hangingPunct="1">
              <a:buNone/>
            </a:pPr>
            <a:endParaRPr lang="en-GB" altLang="en-US" sz="2400" b="1" dirty="0">
              <a:latin typeface="+mj-lt"/>
            </a:endParaRPr>
          </a:p>
          <a:p>
            <a:pPr eaLnBrk="1" hangingPunct="1"/>
            <a:r>
              <a:rPr lang="en-GB" altLang="en-US" sz="2400" b="1" dirty="0">
                <a:latin typeface="+mj-lt"/>
              </a:rPr>
              <a:t>Pauses- Videos useful</a:t>
            </a:r>
          </a:p>
          <a:p>
            <a:pPr eaLnBrk="1" hangingPunct="1"/>
            <a:endParaRPr lang="en-GB" altLang="en-US" sz="2400" b="1" dirty="0">
              <a:latin typeface="+mj-lt"/>
            </a:endParaRPr>
          </a:p>
          <a:p>
            <a:pPr eaLnBrk="1" hangingPunct="1"/>
            <a:r>
              <a:rPr lang="en-GB" altLang="en-US" sz="2400" b="1" dirty="0">
                <a:latin typeface="+mj-lt"/>
              </a:rPr>
              <a:t>You need to stay fresh!</a:t>
            </a:r>
          </a:p>
          <a:p>
            <a:pPr eaLnBrk="1" hangingPunct="1"/>
            <a:endParaRPr lang="en-GB" altLang="en-US" sz="2400" b="1" dirty="0">
              <a:latin typeface="+mj-lt"/>
            </a:endParaRPr>
          </a:p>
          <a:p>
            <a:pPr eaLnBrk="1" hangingPunct="1"/>
            <a:r>
              <a:rPr lang="en-GB" altLang="en-US" sz="2400" b="1" dirty="0">
                <a:latin typeface="+mj-lt"/>
              </a:rPr>
              <a:t>Not just about the audience taking a break</a:t>
            </a:r>
          </a:p>
          <a:p>
            <a:pPr eaLnBrk="1" hangingPunct="1"/>
            <a:endParaRPr lang="en-GB" altLang="en-US" sz="2400" b="1" dirty="0">
              <a:latin typeface="+mj-lt"/>
            </a:endParaRPr>
          </a:p>
          <a:p>
            <a:pPr eaLnBrk="1" hangingPunct="1"/>
            <a:r>
              <a:rPr lang="en-GB" altLang="en-US" sz="2400" b="1" dirty="0">
                <a:latin typeface="+mj-lt"/>
              </a:rPr>
              <a:t>Not so much in assessments </a:t>
            </a:r>
          </a:p>
        </p:txBody>
      </p:sp>
      <p:sp>
        <p:nvSpPr>
          <p:cNvPr id="39938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6757416" y="6356350"/>
            <a:ext cx="2057400" cy="3651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 eaLnBrk="0" hangingPunct="0">
              <a:defRPr sz="3200"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eaLnBrk="0" hangingPunct="0">
              <a:defRPr sz="3200"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eaLnBrk="0" hangingPunct="0">
              <a:defRPr sz="3200"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eaLnBrk="0" hangingPunct="0">
              <a:defRPr sz="3200"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eaLnBrk="0" hangingPunct="0">
              <a:defRPr sz="3200"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eaLnBrk="1" hangingPunct="1">
              <a:lnSpc>
                <a:spcPct val="90000"/>
              </a:lnSpc>
              <a:spcAft>
                <a:spcPts val="600"/>
              </a:spcAft>
            </a:pPr>
            <a:fld id="{CA3F9C04-54D9-4524-B200-D965390F068F}" type="slidenum">
              <a:rPr lang="en-GB" altLang="en-US" sz="1800">
                <a:solidFill>
                  <a:schemeClr val="bg1"/>
                </a:solidFill>
                <a:latin typeface="Times New Roman" pitchFamily="18" charset="0"/>
              </a:rPr>
              <a:pPr eaLnBrk="1" hangingPunct="1">
                <a:lnSpc>
                  <a:spcPct val="90000"/>
                </a:lnSpc>
                <a:spcAft>
                  <a:spcPts val="600"/>
                </a:spcAft>
              </a:pPr>
              <a:t>25</a:t>
            </a:fld>
            <a:endParaRPr lang="en-GB" altLang="en-US" sz="1800">
              <a:solidFill>
                <a:schemeClr val="bg1"/>
              </a:solidFill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151918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6089" name="Rectangle 46088">
            <a:extLst>
              <a:ext uri="{FF2B5EF4-FFF2-40B4-BE49-F238E27FC236}">
                <a16:creationId xmlns:a16="http://schemas.microsoft.com/office/drawing/2014/main" id="{8B3A2D1A-45FC-4F95-B150-1C13EF2F6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6091" name="Rectangle 46090">
            <a:extLst>
              <a:ext uri="{FF2B5EF4-FFF2-40B4-BE49-F238E27FC236}">
                <a16:creationId xmlns:a16="http://schemas.microsoft.com/office/drawing/2014/main" id="{F3768FD5-DD7A-43C7-8DEA-1F5DB3CB5B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6083" name="Rectangle 2"/>
          <p:cNvSpPr>
            <a:spLocks noGrp="1" noChangeArrowheads="1"/>
          </p:cNvSpPr>
          <p:nvPr>
            <p:ph type="title"/>
          </p:nvPr>
        </p:nvSpPr>
        <p:spPr>
          <a:xfrm>
            <a:off x="467544" y="3833174"/>
            <a:ext cx="3253394" cy="2398713"/>
          </a:xfrm>
        </p:spPr>
        <p:txBody>
          <a:bodyPr>
            <a:normAutofit/>
          </a:bodyPr>
          <a:lstStyle/>
          <a:p>
            <a:pPr algn="ctr" eaLnBrk="1" hangingPunct="1"/>
            <a:r>
              <a:rPr lang="en-GB" altLang="en-US" sz="3500" dirty="0"/>
              <a:t>Dealing with Questions</a:t>
            </a:r>
          </a:p>
        </p:txBody>
      </p:sp>
      <p:pic>
        <p:nvPicPr>
          <p:cNvPr id="8194" name="Picture 2" descr="Questions - Connecting the Dots">
            <a:extLst>
              <a:ext uri="{FF2B5EF4-FFF2-40B4-BE49-F238E27FC236}">
                <a16:creationId xmlns:a16="http://schemas.microsoft.com/office/drawing/2014/main" id="{7E99FFAF-38CC-A4A1-7BA4-15FA4480E02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5413" b="22522"/>
          <a:stretch/>
        </p:blipFill>
        <p:spPr bwMode="auto">
          <a:xfrm>
            <a:off x="1" y="10"/>
            <a:ext cx="9143999" cy="3154014"/>
          </a:xfrm>
          <a:custGeom>
            <a:avLst/>
            <a:gdLst/>
            <a:ahLst/>
            <a:cxnLst/>
            <a:rect l="l" t="t" r="r" b="b"/>
            <a:pathLst>
              <a:path w="12191999" h="3428999">
                <a:moveTo>
                  <a:pt x="0" y="0"/>
                </a:moveTo>
                <a:lnTo>
                  <a:pt x="12191999" y="0"/>
                </a:lnTo>
                <a:lnTo>
                  <a:pt x="12191999" y="920893"/>
                </a:lnTo>
                <a:lnTo>
                  <a:pt x="12191999" y="1514929"/>
                </a:lnTo>
                <a:lnTo>
                  <a:pt x="12191999" y="3130902"/>
                </a:lnTo>
                <a:lnTo>
                  <a:pt x="12188051" y="3131476"/>
                </a:lnTo>
                <a:cubicBezTo>
                  <a:pt x="12153000" y="3135813"/>
                  <a:pt x="12133655" y="3136025"/>
                  <a:pt x="12112012" y="3138906"/>
                </a:cubicBezTo>
                <a:cubicBezTo>
                  <a:pt x="12076970" y="3145595"/>
                  <a:pt x="12039899" y="3160769"/>
                  <a:pt x="12018752" y="3165642"/>
                </a:cubicBezTo>
                <a:lnTo>
                  <a:pt x="11985122" y="3168147"/>
                </a:lnTo>
                <a:lnTo>
                  <a:pt x="11986344" y="3172878"/>
                </a:lnTo>
                <a:lnTo>
                  <a:pt x="11973852" y="3173226"/>
                </a:lnTo>
                <a:lnTo>
                  <a:pt x="11945968" y="3173341"/>
                </a:lnTo>
                <a:cubicBezTo>
                  <a:pt x="11928568" y="3174057"/>
                  <a:pt x="11880184" y="3172923"/>
                  <a:pt x="11862470" y="3174654"/>
                </a:cubicBezTo>
                <a:cubicBezTo>
                  <a:pt x="11857360" y="3179700"/>
                  <a:pt x="11849473" y="3182451"/>
                  <a:pt x="11839688" y="3183726"/>
                </a:cubicBezTo>
                <a:lnTo>
                  <a:pt x="11818138" y="3183868"/>
                </a:lnTo>
                <a:lnTo>
                  <a:pt x="11693161" y="3196027"/>
                </a:lnTo>
                <a:lnTo>
                  <a:pt x="11675978" y="3196936"/>
                </a:lnTo>
                <a:lnTo>
                  <a:pt x="11666672" y="3201013"/>
                </a:lnTo>
                <a:cubicBezTo>
                  <a:pt x="11659568" y="3201827"/>
                  <a:pt x="11639160" y="3201301"/>
                  <a:pt x="11633348" y="3201823"/>
                </a:cubicBezTo>
                <a:lnTo>
                  <a:pt x="11631806" y="3204144"/>
                </a:lnTo>
                <a:cubicBezTo>
                  <a:pt x="11613292" y="3207852"/>
                  <a:pt x="11543654" y="3220200"/>
                  <a:pt x="11522270" y="3224070"/>
                </a:cubicBezTo>
                <a:cubicBezTo>
                  <a:pt x="11517998" y="3220503"/>
                  <a:pt x="11508432" y="3226137"/>
                  <a:pt x="11503503" y="3227361"/>
                </a:cubicBezTo>
                <a:cubicBezTo>
                  <a:pt x="11502740" y="3224959"/>
                  <a:pt x="11490808" y="3224226"/>
                  <a:pt x="11487288" y="3226364"/>
                </a:cubicBezTo>
                <a:cubicBezTo>
                  <a:pt x="11403406" y="3238085"/>
                  <a:pt x="11445394" y="3213864"/>
                  <a:pt x="11397514" y="3229209"/>
                </a:cubicBezTo>
                <a:cubicBezTo>
                  <a:pt x="11389044" y="3230225"/>
                  <a:pt x="11382180" y="3229256"/>
                  <a:pt x="11376160" y="3227461"/>
                </a:cubicBezTo>
                <a:lnTo>
                  <a:pt x="11367180" y="3223774"/>
                </a:lnTo>
                <a:lnTo>
                  <a:pt x="11332420" y="3230742"/>
                </a:lnTo>
                <a:cubicBezTo>
                  <a:pt x="11315298" y="3233171"/>
                  <a:pt x="11297277" y="3234781"/>
                  <a:pt x="11278786" y="3235517"/>
                </a:cubicBezTo>
                <a:cubicBezTo>
                  <a:pt x="11274637" y="3230607"/>
                  <a:pt x="11260123" y="3237582"/>
                  <a:pt x="11253295" y="3238964"/>
                </a:cubicBezTo>
                <a:cubicBezTo>
                  <a:pt x="11253224" y="3235757"/>
                  <a:pt x="11238096" y="3234220"/>
                  <a:pt x="11232727" y="3236871"/>
                </a:cubicBezTo>
                <a:cubicBezTo>
                  <a:pt x="11119903" y="3248332"/>
                  <a:pt x="11183388" y="3218382"/>
                  <a:pt x="11115682" y="3236341"/>
                </a:cubicBezTo>
                <a:cubicBezTo>
                  <a:pt x="11104356" y="3237278"/>
                  <a:pt x="11095858" y="3235671"/>
                  <a:pt x="11088768" y="3233017"/>
                </a:cubicBezTo>
                <a:lnTo>
                  <a:pt x="11076012" y="3226390"/>
                </a:lnTo>
                <a:lnTo>
                  <a:pt x="11066016" y="3228753"/>
                </a:lnTo>
                <a:cubicBezTo>
                  <a:pt x="11028292" y="3228939"/>
                  <a:pt x="11017169" y="3222147"/>
                  <a:pt x="10995221" y="3228989"/>
                </a:cubicBezTo>
                <a:cubicBezTo>
                  <a:pt x="10962786" y="3214768"/>
                  <a:pt x="10973708" y="3227571"/>
                  <a:pt x="10949038" y="3229747"/>
                </a:cubicBezTo>
                <a:cubicBezTo>
                  <a:pt x="10929576" y="3232582"/>
                  <a:pt x="10965306" y="3238039"/>
                  <a:pt x="10946231" y="3238844"/>
                </a:cubicBezTo>
                <a:cubicBezTo>
                  <a:pt x="10925596" y="3235173"/>
                  <a:pt x="10926566" y="3246575"/>
                  <a:pt x="10905107" y="3242085"/>
                </a:cubicBezTo>
                <a:cubicBezTo>
                  <a:pt x="10910320" y="3233495"/>
                  <a:pt x="10862761" y="3243750"/>
                  <a:pt x="10861282" y="3236246"/>
                </a:cubicBezTo>
                <a:cubicBezTo>
                  <a:pt x="10843055" y="3246977"/>
                  <a:pt x="10833897" y="3233757"/>
                  <a:pt x="10809627" y="3237064"/>
                </a:cubicBezTo>
                <a:cubicBezTo>
                  <a:pt x="10798198" y="3241124"/>
                  <a:pt x="10789952" y="3241821"/>
                  <a:pt x="10778718" y="3237455"/>
                </a:cubicBezTo>
                <a:cubicBezTo>
                  <a:pt x="10726069" y="3257219"/>
                  <a:pt x="10746866" y="3238339"/>
                  <a:pt x="10697595" y="3245939"/>
                </a:cubicBezTo>
                <a:cubicBezTo>
                  <a:pt x="10655146" y="3253933"/>
                  <a:pt x="10607026" y="3259119"/>
                  <a:pt x="10565970" y="3278201"/>
                </a:cubicBezTo>
                <a:cubicBezTo>
                  <a:pt x="10558434" y="3283608"/>
                  <a:pt x="10539930" y="3285654"/>
                  <a:pt x="10524645" y="3282773"/>
                </a:cubicBezTo>
                <a:cubicBezTo>
                  <a:pt x="10522018" y="3282276"/>
                  <a:pt x="10519582" y="3281649"/>
                  <a:pt x="10517421" y="3280913"/>
                </a:cubicBezTo>
                <a:cubicBezTo>
                  <a:pt x="10481928" y="3283832"/>
                  <a:pt x="10352108" y="3296870"/>
                  <a:pt x="10311683" y="3300288"/>
                </a:cubicBezTo>
                <a:cubicBezTo>
                  <a:pt x="10308410" y="3293342"/>
                  <a:pt x="10287968" y="3305875"/>
                  <a:pt x="10274873" y="3301423"/>
                </a:cubicBezTo>
                <a:cubicBezTo>
                  <a:pt x="10265494" y="3297516"/>
                  <a:pt x="10257104" y="3300407"/>
                  <a:pt x="10247307" y="3300714"/>
                </a:cubicBezTo>
                <a:cubicBezTo>
                  <a:pt x="10234401" y="3297643"/>
                  <a:pt x="10192308" y="3303190"/>
                  <a:pt x="10181334" y="3307168"/>
                </a:cubicBezTo>
                <a:cubicBezTo>
                  <a:pt x="10155109" y="3320992"/>
                  <a:pt x="10095518" y="3310726"/>
                  <a:pt x="10073729" y="3321318"/>
                </a:cubicBezTo>
                <a:cubicBezTo>
                  <a:pt x="10065823" y="3322872"/>
                  <a:pt x="10058087" y="3323501"/>
                  <a:pt x="10050495" y="3323554"/>
                </a:cubicBezTo>
                <a:lnTo>
                  <a:pt x="10029247" y="3322387"/>
                </a:lnTo>
                <a:lnTo>
                  <a:pt x="10023206" y="3319426"/>
                </a:lnTo>
                <a:lnTo>
                  <a:pt x="10010221" y="3320159"/>
                </a:lnTo>
                <a:lnTo>
                  <a:pt x="10006500" y="3319709"/>
                </a:lnTo>
                <a:cubicBezTo>
                  <a:pt x="9999392" y="3318836"/>
                  <a:pt x="9992376" y="3318075"/>
                  <a:pt x="9985433" y="3317775"/>
                </a:cubicBezTo>
                <a:cubicBezTo>
                  <a:pt x="9994564" y="3332623"/>
                  <a:pt x="9927872" y="3317665"/>
                  <a:pt x="9947096" y="3329673"/>
                </a:cubicBezTo>
                <a:cubicBezTo>
                  <a:pt x="9910530" y="3330603"/>
                  <a:pt x="9938422" y="3341787"/>
                  <a:pt x="9894468" y="3331125"/>
                </a:cubicBezTo>
                <a:cubicBezTo>
                  <a:pt x="9837697" y="3343266"/>
                  <a:pt x="9748207" y="3338748"/>
                  <a:pt x="9703741" y="3357170"/>
                </a:cubicBezTo>
                <a:cubicBezTo>
                  <a:pt x="9709264" y="3350136"/>
                  <a:pt x="9685337" y="3344679"/>
                  <a:pt x="9668763" y="3348169"/>
                </a:cubicBezTo>
                <a:cubicBezTo>
                  <a:pt x="9688139" y="3320571"/>
                  <a:pt x="9603232" y="3373038"/>
                  <a:pt x="9588644" y="3354205"/>
                </a:cubicBezTo>
                <a:cubicBezTo>
                  <a:pt x="9587925" y="3371689"/>
                  <a:pt x="9513642" y="3401336"/>
                  <a:pt x="9478680" y="3386990"/>
                </a:cubicBezTo>
                <a:cubicBezTo>
                  <a:pt x="9425416" y="3390492"/>
                  <a:pt x="9387699" y="3404944"/>
                  <a:pt x="9331856" y="3399166"/>
                </a:cubicBezTo>
                <a:cubicBezTo>
                  <a:pt x="9330123" y="3401505"/>
                  <a:pt x="9327283" y="3403463"/>
                  <a:pt x="9323679" y="3405145"/>
                </a:cubicBezTo>
                <a:lnTo>
                  <a:pt x="9311620" y="3409223"/>
                </a:lnTo>
                <a:lnTo>
                  <a:pt x="9309289" y="3408926"/>
                </a:lnTo>
                <a:cubicBezTo>
                  <a:pt x="9300131" y="3408873"/>
                  <a:pt x="9295442" y="3409859"/>
                  <a:pt x="9292731" y="3411301"/>
                </a:cubicBezTo>
                <a:lnTo>
                  <a:pt x="9290814" y="3413412"/>
                </a:lnTo>
                <a:lnTo>
                  <a:pt x="9279990" y="3415541"/>
                </a:lnTo>
                <a:lnTo>
                  <a:pt x="9260104" y="3421077"/>
                </a:lnTo>
                <a:lnTo>
                  <a:pt x="9255034" y="3420853"/>
                </a:lnTo>
                <a:lnTo>
                  <a:pt x="9222941" y="3427242"/>
                </a:lnTo>
                <a:lnTo>
                  <a:pt x="9221858" y="3426731"/>
                </a:lnTo>
                <a:cubicBezTo>
                  <a:pt x="9218700" y="3425733"/>
                  <a:pt x="9214983" y="3425271"/>
                  <a:pt x="9210014" y="3425917"/>
                </a:cubicBezTo>
                <a:cubicBezTo>
                  <a:pt x="9208256" y="3416158"/>
                  <a:pt x="9203342" y="3422957"/>
                  <a:pt x="9188839" y="3425728"/>
                </a:cubicBezTo>
                <a:cubicBezTo>
                  <a:pt x="9182870" y="3411188"/>
                  <a:pt x="9147335" y="3424352"/>
                  <a:pt x="9132080" y="3417886"/>
                </a:cubicBezTo>
                <a:cubicBezTo>
                  <a:pt x="9121557" y="3420249"/>
                  <a:pt x="9110321" y="3422482"/>
                  <a:pt x="9098549" y="3424480"/>
                </a:cubicBezTo>
                <a:lnTo>
                  <a:pt x="9003970" y="3425484"/>
                </a:lnTo>
                <a:lnTo>
                  <a:pt x="8904921" y="3413774"/>
                </a:lnTo>
                <a:cubicBezTo>
                  <a:pt x="8868284" y="3413519"/>
                  <a:pt x="8836559" y="3409171"/>
                  <a:pt x="8805551" y="3412237"/>
                </a:cubicBezTo>
                <a:cubicBezTo>
                  <a:pt x="8792955" y="3408854"/>
                  <a:pt x="8781083" y="3407488"/>
                  <a:pt x="8769572" y="3412551"/>
                </a:cubicBezTo>
                <a:cubicBezTo>
                  <a:pt x="8735382" y="3410862"/>
                  <a:pt x="8727105" y="3403632"/>
                  <a:pt x="8705440" y="3409271"/>
                </a:cubicBezTo>
                <a:cubicBezTo>
                  <a:pt x="8686231" y="3397576"/>
                  <a:pt x="8685094" y="3402040"/>
                  <a:pt x="8676067" y="3405389"/>
                </a:cubicBezTo>
                <a:lnTo>
                  <a:pt x="8674779" y="3405628"/>
                </a:lnTo>
                <a:lnTo>
                  <a:pt x="8672154" y="3403956"/>
                </a:lnTo>
                <a:lnTo>
                  <a:pt x="8666720" y="3403182"/>
                </a:lnTo>
                <a:lnTo>
                  <a:pt x="8651886" y="3403680"/>
                </a:lnTo>
                <a:lnTo>
                  <a:pt x="8646307" y="3404298"/>
                </a:lnTo>
                <a:cubicBezTo>
                  <a:pt x="8642465" y="3404565"/>
                  <a:pt x="8639912" y="3404534"/>
                  <a:pt x="8638145" y="3404287"/>
                </a:cubicBezTo>
                <a:lnTo>
                  <a:pt x="8637941" y="3404149"/>
                </a:lnTo>
                <a:lnTo>
                  <a:pt x="8630296" y="3404406"/>
                </a:lnTo>
                <a:cubicBezTo>
                  <a:pt x="8617394" y="3405155"/>
                  <a:pt x="8604838" y="3406180"/>
                  <a:pt x="8592887" y="3407398"/>
                </a:cubicBezTo>
                <a:cubicBezTo>
                  <a:pt x="8582781" y="3399722"/>
                  <a:pt x="8538622" y="3408789"/>
                  <a:pt x="8543455" y="3394319"/>
                </a:cubicBezTo>
                <a:cubicBezTo>
                  <a:pt x="8527334" y="3395534"/>
                  <a:pt x="8517583" y="3401542"/>
                  <a:pt x="8523012" y="3392051"/>
                </a:cubicBezTo>
                <a:cubicBezTo>
                  <a:pt x="8517705" y="3392178"/>
                  <a:pt x="8514435" y="3391372"/>
                  <a:pt x="8512093" y="3390108"/>
                </a:cubicBezTo>
                <a:lnTo>
                  <a:pt x="8511416" y="3389513"/>
                </a:lnTo>
                <a:lnTo>
                  <a:pt x="8475551" y="3392450"/>
                </a:lnTo>
                <a:lnTo>
                  <a:pt x="8470789" y="3391736"/>
                </a:lnTo>
                <a:lnTo>
                  <a:pt x="8447414" y="3395064"/>
                </a:lnTo>
                <a:lnTo>
                  <a:pt x="8435335" y="3396028"/>
                </a:lnTo>
                <a:lnTo>
                  <a:pt x="8431923" y="3397855"/>
                </a:lnTo>
                <a:cubicBezTo>
                  <a:pt x="8428239" y="3398965"/>
                  <a:pt x="8422959" y="3399444"/>
                  <a:pt x="8414099" y="3398491"/>
                </a:cubicBezTo>
                <a:lnTo>
                  <a:pt x="8412049" y="3397978"/>
                </a:lnTo>
                <a:lnTo>
                  <a:pt x="8397349" y="3400683"/>
                </a:lnTo>
                <a:cubicBezTo>
                  <a:pt x="8392615" y="3401933"/>
                  <a:pt x="8388424" y="3403524"/>
                  <a:pt x="8385030" y="3405585"/>
                </a:cubicBezTo>
                <a:cubicBezTo>
                  <a:pt x="8334977" y="3394568"/>
                  <a:pt x="8287750" y="3404648"/>
                  <a:pt x="8233422" y="3402742"/>
                </a:cubicBezTo>
                <a:cubicBezTo>
                  <a:pt x="8209936" y="3385601"/>
                  <a:pt x="8116056" y="3406588"/>
                  <a:pt x="8102569" y="3423208"/>
                </a:cubicBezTo>
                <a:cubicBezTo>
                  <a:pt x="8102264" y="3408645"/>
                  <a:pt x="8034186" y="3428475"/>
                  <a:pt x="8016625" y="3428989"/>
                </a:cubicBezTo>
                <a:cubicBezTo>
                  <a:pt x="8010771" y="3429161"/>
                  <a:pt x="8010530" y="3427186"/>
                  <a:pt x="8020284" y="3421076"/>
                </a:cubicBezTo>
                <a:cubicBezTo>
                  <a:pt x="8001623" y="3422777"/>
                  <a:pt x="7982361" y="3415208"/>
                  <a:pt x="7992871" y="3409037"/>
                </a:cubicBezTo>
                <a:cubicBezTo>
                  <a:pt x="7936181" y="3422244"/>
                  <a:pt x="7852511" y="3409112"/>
                  <a:pt x="7788452" y="3415110"/>
                </a:cubicBezTo>
                <a:cubicBezTo>
                  <a:pt x="7753529" y="3400598"/>
                  <a:pt x="7772461" y="3414025"/>
                  <a:pt x="7736237" y="3411311"/>
                </a:cubicBezTo>
                <a:cubicBezTo>
                  <a:pt x="7746145" y="3424670"/>
                  <a:pt x="7692261" y="3403816"/>
                  <a:pt x="7690279" y="3418893"/>
                </a:cubicBezTo>
                <a:cubicBezTo>
                  <a:pt x="7683750" y="3417921"/>
                  <a:pt x="7677487" y="3416505"/>
                  <a:pt x="7671219" y="3414970"/>
                </a:cubicBezTo>
                <a:lnTo>
                  <a:pt x="7667928" y="3414173"/>
                </a:lnTo>
                <a:lnTo>
                  <a:pt x="7654774" y="3413595"/>
                </a:lnTo>
                <a:lnTo>
                  <a:pt x="7651067" y="3410171"/>
                </a:lnTo>
                <a:lnTo>
                  <a:pt x="7631267" y="3406963"/>
                </a:lnTo>
                <a:cubicBezTo>
                  <a:pt x="7623851" y="3406267"/>
                  <a:pt x="7615871" y="3406106"/>
                  <a:pt x="7607053" y="3406809"/>
                </a:cubicBezTo>
                <a:cubicBezTo>
                  <a:pt x="7585359" y="3412784"/>
                  <a:pt x="7551579" y="3405461"/>
                  <a:pt x="7521027" y="3405904"/>
                </a:cubicBezTo>
                <a:lnTo>
                  <a:pt x="7506997" y="3407754"/>
                </a:lnTo>
                <a:lnTo>
                  <a:pt x="7461204" y="3404669"/>
                </a:lnTo>
                <a:cubicBezTo>
                  <a:pt x="7448169" y="3404071"/>
                  <a:pt x="7434640" y="3403756"/>
                  <a:pt x="7420396" y="3403975"/>
                </a:cubicBezTo>
                <a:lnTo>
                  <a:pt x="7393955" y="3405447"/>
                </a:lnTo>
                <a:lnTo>
                  <a:pt x="7387024" y="3404227"/>
                </a:lnTo>
                <a:cubicBezTo>
                  <a:pt x="7374952" y="3404363"/>
                  <a:pt x="7358975" y="3408656"/>
                  <a:pt x="7360398" y="3403441"/>
                </a:cubicBezTo>
                <a:lnTo>
                  <a:pt x="7346837" y="3405249"/>
                </a:lnTo>
                <a:lnTo>
                  <a:pt x="7333451" y="3401087"/>
                </a:lnTo>
                <a:cubicBezTo>
                  <a:pt x="7331985" y="3400120"/>
                  <a:pt x="7330882" y="3399091"/>
                  <a:pt x="7330179" y="3398037"/>
                </a:cubicBezTo>
                <a:lnTo>
                  <a:pt x="7311232" y="3399406"/>
                </a:lnTo>
                <a:lnTo>
                  <a:pt x="7295699" y="3396426"/>
                </a:lnTo>
                <a:lnTo>
                  <a:pt x="7282158" y="3398374"/>
                </a:lnTo>
                <a:lnTo>
                  <a:pt x="7276538" y="3397935"/>
                </a:lnTo>
                <a:lnTo>
                  <a:pt x="7262569" y="3396460"/>
                </a:lnTo>
                <a:cubicBezTo>
                  <a:pt x="7255407" y="3395426"/>
                  <a:pt x="7247392" y="3394180"/>
                  <a:pt x="7238468" y="3393183"/>
                </a:cubicBezTo>
                <a:lnTo>
                  <a:pt x="7230949" y="3392727"/>
                </a:lnTo>
                <a:lnTo>
                  <a:pt x="7214580" y="3387715"/>
                </a:lnTo>
                <a:cubicBezTo>
                  <a:pt x="7202670" y="3383926"/>
                  <a:pt x="7193296" y="3381373"/>
                  <a:pt x="7182893" y="3383429"/>
                </a:cubicBezTo>
                <a:cubicBezTo>
                  <a:pt x="7165160" y="3378534"/>
                  <a:pt x="7152772" y="3364815"/>
                  <a:pt x="7127104" y="3368475"/>
                </a:cubicBezTo>
                <a:cubicBezTo>
                  <a:pt x="7134894" y="3362260"/>
                  <a:pt x="7098599" y="3367723"/>
                  <a:pt x="7094311" y="3361339"/>
                </a:cubicBezTo>
                <a:cubicBezTo>
                  <a:pt x="7092331" y="3356198"/>
                  <a:pt x="7080860" y="3356657"/>
                  <a:pt x="7072124" y="3354762"/>
                </a:cubicBezTo>
                <a:cubicBezTo>
                  <a:pt x="7065898" y="3349511"/>
                  <a:pt x="7021942" y="3344717"/>
                  <a:pt x="7006638" y="3345473"/>
                </a:cubicBezTo>
                <a:cubicBezTo>
                  <a:pt x="6963504" y="3350697"/>
                  <a:pt x="6928807" y="3329559"/>
                  <a:pt x="6894320" y="3333192"/>
                </a:cubicBezTo>
                <a:cubicBezTo>
                  <a:pt x="6885290" y="3332697"/>
                  <a:pt x="6877803" y="3331507"/>
                  <a:pt x="6871318" y="3329892"/>
                </a:cubicBezTo>
                <a:lnTo>
                  <a:pt x="6855157" y="3324330"/>
                </a:lnTo>
                <a:cubicBezTo>
                  <a:pt x="6854956" y="3323109"/>
                  <a:pt x="6854755" y="3321887"/>
                  <a:pt x="6854555" y="3320665"/>
                </a:cubicBezTo>
                <a:lnTo>
                  <a:pt x="6842483" y="3318413"/>
                </a:lnTo>
                <a:lnTo>
                  <a:pt x="6840027" y="3317245"/>
                </a:lnTo>
                <a:cubicBezTo>
                  <a:pt x="6835354" y="3315001"/>
                  <a:pt x="6830588" y="3312868"/>
                  <a:pt x="6825185" y="3311114"/>
                </a:cubicBezTo>
                <a:cubicBezTo>
                  <a:pt x="6810331" y="3324866"/>
                  <a:pt x="6776772" y="3298463"/>
                  <a:pt x="6774755" y="3312168"/>
                </a:cubicBezTo>
                <a:cubicBezTo>
                  <a:pt x="6742477" y="3304924"/>
                  <a:pt x="6749024" y="3319870"/>
                  <a:pt x="6728129" y="3301832"/>
                </a:cubicBezTo>
                <a:cubicBezTo>
                  <a:pt x="6661764" y="3299056"/>
                  <a:pt x="6593104" y="3275946"/>
                  <a:pt x="6527587" y="3280829"/>
                </a:cubicBezTo>
                <a:cubicBezTo>
                  <a:pt x="6542935" y="3276465"/>
                  <a:pt x="6531033" y="3266920"/>
                  <a:pt x="6511742" y="3266067"/>
                </a:cubicBezTo>
                <a:cubicBezTo>
                  <a:pt x="6570025" y="3248440"/>
                  <a:pt x="6418649" y="3271458"/>
                  <a:pt x="6434953" y="3253360"/>
                </a:cubicBezTo>
                <a:cubicBezTo>
                  <a:pt x="6407781" y="3267048"/>
                  <a:pt x="6300040" y="3274313"/>
                  <a:pt x="6292331" y="3255322"/>
                </a:cubicBezTo>
                <a:cubicBezTo>
                  <a:pt x="6242057" y="3246469"/>
                  <a:pt x="6188266" y="3249680"/>
                  <a:pt x="6149913" y="3232917"/>
                </a:cubicBezTo>
                <a:cubicBezTo>
                  <a:pt x="6144898" y="3234391"/>
                  <a:pt x="6139526" y="3235322"/>
                  <a:pt x="6133930" y="3235867"/>
                </a:cubicBezTo>
                <a:lnTo>
                  <a:pt x="6117554" y="3236464"/>
                </a:lnTo>
                <a:lnTo>
                  <a:pt x="6116039" y="3235720"/>
                </a:lnTo>
                <a:cubicBezTo>
                  <a:pt x="6108393" y="3233681"/>
                  <a:pt x="6102936" y="3233437"/>
                  <a:pt x="6098459" y="3233988"/>
                </a:cubicBezTo>
                <a:lnTo>
                  <a:pt x="6093630" y="3235240"/>
                </a:lnTo>
                <a:lnTo>
                  <a:pt x="6081261" y="3234563"/>
                </a:lnTo>
                <a:lnTo>
                  <a:pt x="6056067" y="3234608"/>
                </a:lnTo>
                <a:lnTo>
                  <a:pt x="6052129" y="3233324"/>
                </a:lnTo>
                <a:lnTo>
                  <a:pt x="6015338" y="3231378"/>
                </a:lnTo>
                <a:cubicBezTo>
                  <a:pt x="6015291" y="3231165"/>
                  <a:pt x="6015245" y="3230951"/>
                  <a:pt x="6015198" y="3230737"/>
                </a:cubicBezTo>
                <a:cubicBezTo>
                  <a:pt x="6014048" y="3229257"/>
                  <a:pt x="6011617" y="3228081"/>
                  <a:pt x="6006436" y="3227508"/>
                </a:cubicBezTo>
                <a:cubicBezTo>
                  <a:pt x="6019781" y="3219395"/>
                  <a:pt x="6005305" y="3223709"/>
                  <a:pt x="5988851" y="3222735"/>
                </a:cubicBezTo>
                <a:cubicBezTo>
                  <a:pt x="6005907" y="3209918"/>
                  <a:pt x="5955918" y="3212588"/>
                  <a:pt x="5952863" y="3204137"/>
                </a:cubicBezTo>
                <a:cubicBezTo>
                  <a:pt x="5940395" y="3203711"/>
                  <a:pt x="5927517" y="3203028"/>
                  <a:pt x="5914548" y="3202041"/>
                </a:cubicBezTo>
                <a:lnTo>
                  <a:pt x="5907020" y="3201283"/>
                </a:lnTo>
                <a:cubicBezTo>
                  <a:pt x="5906995" y="3201231"/>
                  <a:pt x="5906969" y="3201180"/>
                  <a:pt x="5906944" y="3201129"/>
                </a:cubicBezTo>
                <a:cubicBezTo>
                  <a:pt x="5905471" y="3200668"/>
                  <a:pt x="5903056" y="3200308"/>
                  <a:pt x="5899155" y="3200053"/>
                </a:cubicBezTo>
                <a:lnTo>
                  <a:pt x="5893294" y="3199901"/>
                </a:lnTo>
                <a:lnTo>
                  <a:pt x="5878691" y="3198431"/>
                </a:lnTo>
                <a:lnTo>
                  <a:pt x="5874165" y="3197003"/>
                </a:lnTo>
                <a:lnTo>
                  <a:pt x="5873092" y="3195108"/>
                </a:lnTo>
                <a:lnTo>
                  <a:pt x="5871658" y="3195162"/>
                </a:lnTo>
                <a:cubicBezTo>
                  <a:pt x="5860152" y="3197097"/>
                  <a:pt x="5855231" y="3201097"/>
                  <a:pt x="5846928" y="3187725"/>
                </a:cubicBezTo>
                <a:cubicBezTo>
                  <a:pt x="5821379" y="3190142"/>
                  <a:pt x="5819686" y="3182343"/>
                  <a:pt x="5788468" y="3176316"/>
                </a:cubicBezTo>
                <a:cubicBezTo>
                  <a:pt x="5773119" y="3179521"/>
                  <a:pt x="5762947" y="3176704"/>
                  <a:pt x="5753823" y="3171919"/>
                </a:cubicBezTo>
                <a:cubicBezTo>
                  <a:pt x="5721557" y="3170726"/>
                  <a:pt x="5694983" y="3162549"/>
                  <a:pt x="5660194" y="3157536"/>
                </a:cubicBezTo>
                <a:cubicBezTo>
                  <a:pt x="5619608" y="3159495"/>
                  <a:pt x="5604384" y="3146636"/>
                  <a:pt x="5567188" y="3141325"/>
                </a:cubicBezTo>
                <a:cubicBezTo>
                  <a:pt x="5530345" y="3148235"/>
                  <a:pt x="5543868" y="3129416"/>
                  <a:pt x="5526178" y="3123274"/>
                </a:cubicBezTo>
                <a:lnTo>
                  <a:pt x="5520866" y="3122322"/>
                </a:lnTo>
                <a:lnTo>
                  <a:pt x="5506009" y="3122332"/>
                </a:lnTo>
                <a:lnTo>
                  <a:pt x="5500363" y="3122766"/>
                </a:lnTo>
                <a:cubicBezTo>
                  <a:pt x="5496497" y="3122905"/>
                  <a:pt x="5493953" y="3122792"/>
                  <a:pt x="5492228" y="3122486"/>
                </a:cubicBezTo>
                <a:lnTo>
                  <a:pt x="5492044" y="3122342"/>
                </a:lnTo>
                <a:lnTo>
                  <a:pt x="5484386" y="3122347"/>
                </a:lnTo>
                <a:cubicBezTo>
                  <a:pt x="5471420" y="3122670"/>
                  <a:pt x="5458764" y="3123280"/>
                  <a:pt x="5446679" y="3124105"/>
                </a:cubicBezTo>
                <a:cubicBezTo>
                  <a:pt x="5437659" y="3116107"/>
                  <a:pt x="5392392" y="3123709"/>
                  <a:pt x="5399188" y="3109418"/>
                </a:cubicBezTo>
                <a:cubicBezTo>
                  <a:pt x="5382948" y="3110102"/>
                  <a:pt x="5372407" y="3115781"/>
                  <a:pt x="5379117" y="3106482"/>
                </a:cubicBezTo>
                <a:cubicBezTo>
                  <a:pt x="5373809" y="3106435"/>
                  <a:pt x="5370660" y="3105521"/>
                  <a:pt x="5368499" y="3104181"/>
                </a:cubicBezTo>
                <a:lnTo>
                  <a:pt x="5367902" y="3103566"/>
                </a:lnTo>
                <a:lnTo>
                  <a:pt x="5331747" y="3105319"/>
                </a:lnTo>
                <a:lnTo>
                  <a:pt x="5327095" y="3104450"/>
                </a:lnTo>
                <a:lnTo>
                  <a:pt x="5303337" y="3107003"/>
                </a:lnTo>
                <a:lnTo>
                  <a:pt x="5291164" y="3107570"/>
                </a:lnTo>
                <a:lnTo>
                  <a:pt x="5287515" y="3109282"/>
                </a:lnTo>
                <a:cubicBezTo>
                  <a:pt x="5283689" y="3110269"/>
                  <a:pt x="5278356" y="3110573"/>
                  <a:pt x="5269654" y="3109330"/>
                </a:cubicBezTo>
                <a:lnTo>
                  <a:pt x="5267681" y="3108752"/>
                </a:lnTo>
                <a:lnTo>
                  <a:pt x="5252655" y="3110969"/>
                </a:lnTo>
                <a:cubicBezTo>
                  <a:pt x="5247766" y="3112062"/>
                  <a:pt x="5243369" y="3113511"/>
                  <a:pt x="5239703" y="3115460"/>
                </a:cubicBezTo>
                <a:cubicBezTo>
                  <a:pt x="5191311" y="3102811"/>
                  <a:pt x="5142849" y="3111324"/>
                  <a:pt x="5088947" y="3107634"/>
                </a:cubicBezTo>
                <a:cubicBezTo>
                  <a:pt x="5027989" y="3108214"/>
                  <a:pt x="4985627" y="3110432"/>
                  <a:pt x="4945514" y="3110162"/>
                </a:cubicBezTo>
                <a:cubicBezTo>
                  <a:pt x="4926678" y="3111245"/>
                  <a:pt x="4789238" y="3111826"/>
                  <a:pt x="4800559" y="3106010"/>
                </a:cubicBezTo>
                <a:cubicBezTo>
                  <a:pt x="4742239" y="3117333"/>
                  <a:pt x="4708324" y="3101468"/>
                  <a:pt x="4643642" y="3105351"/>
                </a:cubicBezTo>
                <a:cubicBezTo>
                  <a:pt x="4610808" y="3089712"/>
                  <a:pt x="4627845" y="3103743"/>
                  <a:pt x="4592107" y="3099840"/>
                </a:cubicBezTo>
                <a:cubicBezTo>
                  <a:pt x="4600157" y="3113506"/>
                  <a:pt x="4549287" y="3090911"/>
                  <a:pt x="4545249" y="3105899"/>
                </a:cubicBezTo>
                <a:cubicBezTo>
                  <a:pt x="4538872" y="3104716"/>
                  <a:pt x="4532825" y="3103094"/>
                  <a:pt x="4526782" y="3101355"/>
                </a:cubicBezTo>
                <a:lnTo>
                  <a:pt x="4523614" y="3100453"/>
                </a:lnTo>
                <a:lnTo>
                  <a:pt x="4510579" y="3099442"/>
                </a:lnTo>
                <a:lnTo>
                  <a:pt x="4507348" y="3095901"/>
                </a:lnTo>
                <a:lnTo>
                  <a:pt x="4348949" y="3090220"/>
                </a:lnTo>
                <a:cubicBezTo>
                  <a:pt x="4335046" y="3092487"/>
                  <a:pt x="4290056" y="3092155"/>
                  <a:pt x="4280362" y="3087618"/>
                </a:cubicBezTo>
                <a:cubicBezTo>
                  <a:pt x="4270739" y="3086627"/>
                  <a:pt x="4260237" y="3088220"/>
                  <a:pt x="4254634" y="3083366"/>
                </a:cubicBezTo>
                <a:cubicBezTo>
                  <a:pt x="4233731" y="3080512"/>
                  <a:pt x="4185859" y="3073948"/>
                  <a:pt x="4154942" y="3070490"/>
                </a:cubicBezTo>
                <a:cubicBezTo>
                  <a:pt x="4138280" y="3076599"/>
                  <a:pt x="4112117" y="3064194"/>
                  <a:pt x="4069131" y="3062612"/>
                </a:cubicBezTo>
                <a:cubicBezTo>
                  <a:pt x="4050897" y="3069679"/>
                  <a:pt x="4040160" y="3061449"/>
                  <a:pt x="4005249" y="3070810"/>
                </a:cubicBezTo>
                <a:cubicBezTo>
                  <a:pt x="4003818" y="3069842"/>
                  <a:pt x="4002032" y="3068943"/>
                  <a:pt x="3999945" y="3068139"/>
                </a:cubicBezTo>
                <a:cubicBezTo>
                  <a:pt x="3987818" y="3063468"/>
                  <a:pt x="3968381" y="3062958"/>
                  <a:pt x="3956529" y="3067000"/>
                </a:cubicBezTo>
                <a:cubicBezTo>
                  <a:pt x="3900898" y="3079382"/>
                  <a:pt x="3850463" y="3077929"/>
                  <a:pt x="3803031" y="3079823"/>
                </a:cubicBezTo>
                <a:cubicBezTo>
                  <a:pt x="3749421" y="3080464"/>
                  <a:pt x="3785521" y="3065630"/>
                  <a:pt x="3718229" y="3077134"/>
                </a:cubicBezTo>
                <a:cubicBezTo>
                  <a:pt x="3711244" y="3071611"/>
                  <a:pt x="3702770" y="3071184"/>
                  <a:pt x="3688357" y="3073468"/>
                </a:cubicBezTo>
                <a:cubicBezTo>
                  <a:pt x="3662326" y="3073378"/>
                  <a:pt x="3664937" y="3059899"/>
                  <a:pt x="3638298" y="3067494"/>
                </a:cubicBezTo>
                <a:cubicBezTo>
                  <a:pt x="3643333" y="3060328"/>
                  <a:pt x="3589079" y="3063658"/>
                  <a:pt x="3601443" y="3056355"/>
                </a:cubicBezTo>
                <a:cubicBezTo>
                  <a:pt x="3584797" y="3049384"/>
                  <a:pt x="3575923" y="3060108"/>
                  <a:pt x="3559361" y="3054005"/>
                </a:cubicBezTo>
                <a:cubicBezTo>
                  <a:pt x="3540444" y="3052269"/>
                  <a:pt x="3569896" y="3061996"/>
                  <a:pt x="3548859" y="3062094"/>
                </a:cubicBezTo>
                <a:cubicBezTo>
                  <a:pt x="3523419" y="3060901"/>
                  <a:pt x="3522848" y="3074222"/>
                  <a:pt x="3504082" y="3056779"/>
                </a:cubicBezTo>
                <a:lnTo>
                  <a:pt x="3436234" y="3047769"/>
                </a:lnTo>
                <a:cubicBezTo>
                  <a:pt x="3420764" y="3051629"/>
                  <a:pt x="3408644" y="3049227"/>
                  <a:pt x="3396914" y="3044803"/>
                </a:cubicBezTo>
                <a:cubicBezTo>
                  <a:pt x="3361398" y="3044955"/>
                  <a:pt x="3329425" y="3037856"/>
                  <a:pt x="3289720" y="3034278"/>
                </a:cubicBezTo>
                <a:cubicBezTo>
                  <a:pt x="3246348" y="3037943"/>
                  <a:pt x="3224942" y="3025667"/>
                  <a:pt x="3182509" y="3021890"/>
                </a:cubicBezTo>
                <a:cubicBezTo>
                  <a:pt x="3139731" y="3031583"/>
                  <a:pt x="3155749" y="3004773"/>
                  <a:pt x="3119879" y="3004134"/>
                </a:cubicBezTo>
                <a:cubicBezTo>
                  <a:pt x="3060941" y="3012153"/>
                  <a:pt x="3121880" y="2995117"/>
                  <a:pt x="3031656" y="2995077"/>
                </a:cubicBezTo>
                <a:cubicBezTo>
                  <a:pt x="3026453" y="2996603"/>
                  <a:pt x="3015685" y="2994367"/>
                  <a:pt x="3017018" y="2992034"/>
                </a:cubicBezTo>
                <a:cubicBezTo>
                  <a:pt x="2997245" y="2992118"/>
                  <a:pt x="2941342" y="2976346"/>
                  <a:pt x="2913012" y="2978042"/>
                </a:cubicBezTo>
                <a:cubicBezTo>
                  <a:pt x="2858481" y="2969139"/>
                  <a:pt x="2831094" y="2979433"/>
                  <a:pt x="2791382" y="2975899"/>
                </a:cubicBezTo>
                <a:cubicBezTo>
                  <a:pt x="2745836" y="2966063"/>
                  <a:pt x="2719288" y="2957529"/>
                  <a:pt x="2639738" y="2936567"/>
                </a:cubicBezTo>
                <a:lnTo>
                  <a:pt x="2369741" y="2876435"/>
                </a:lnTo>
                <a:cubicBezTo>
                  <a:pt x="2269614" y="2832081"/>
                  <a:pt x="2140023" y="2856176"/>
                  <a:pt x="2078755" y="2852909"/>
                </a:cubicBezTo>
                <a:cubicBezTo>
                  <a:pt x="2053362" y="2866100"/>
                  <a:pt x="2032778" y="2851474"/>
                  <a:pt x="2002128" y="2856835"/>
                </a:cubicBezTo>
                <a:cubicBezTo>
                  <a:pt x="1933939" y="2859736"/>
                  <a:pt x="1866254" y="2874726"/>
                  <a:pt x="1777746" y="2864566"/>
                </a:cubicBezTo>
                <a:cubicBezTo>
                  <a:pt x="1737851" y="2905864"/>
                  <a:pt x="1634115" y="2880970"/>
                  <a:pt x="1549425" y="2904556"/>
                </a:cubicBezTo>
                <a:cubicBezTo>
                  <a:pt x="1500265" y="2909373"/>
                  <a:pt x="1423030" y="2888862"/>
                  <a:pt x="1405992" y="2911144"/>
                </a:cubicBezTo>
                <a:cubicBezTo>
                  <a:pt x="1383494" y="2897507"/>
                  <a:pt x="1362438" y="2919536"/>
                  <a:pt x="1337848" y="2921491"/>
                </a:cubicBezTo>
                <a:cubicBezTo>
                  <a:pt x="1318218" y="2912820"/>
                  <a:pt x="1308478" y="2920319"/>
                  <a:pt x="1290645" y="2921985"/>
                </a:cubicBezTo>
                <a:cubicBezTo>
                  <a:pt x="1282569" y="2916637"/>
                  <a:pt x="1267476" y="2916916"/>
                  <a:pt x="1262341" y="2923190"/>
                </a:cubicBezTo>
                <a:cubicBezTo>
                  <a:pt x="1269627" y="2937654"/>
                  <a:pt x="1217209" y="2930439"/>
                  <a:pt x="1213314" y="2940415"/>
                </a:cubicBezTo>
                <a:cubicBezTo>
                  <a:pt x="1182890" y="2942495"/>
                  <a:pt x="1050782" y="2929830"/>
                  <a:pt x="1028405" y="2945799"/>
                </a:cubicBezTo>
                <a:cubicBezTo>
                  <a:pt x="966896" y="2953381"/>
                  <a:pt x="877997" y="2927977"/>
                  <a:pt x="851857" y="2928423"/>
                </a:cubicBezTo>
                <a:cubicBezTo>
                  <a:pt x="825919" y="2899251"/>
                  <a:pt x="699677" y="2976135"/>
                  <a:pt x="588681" y="2977769"/>
                </a:cubicBezTo>
                <a:cubicBezTo>
                  <a:pt x="573724" y="2974953"/>
                  <a:pt x="565729" y="2974991"/>
                  <a:pt x="561717" y="2981641"/>
                </a:cubicBezTo>
                <a:cubicBezTo>
                  <a:pt x="532860" y="2985482"/>
                  <a:pt x="475932" y="2991762"/>
                  <a:pt x="415541" y="3000819"/>
                </a:cubicBezTo>
                <a:cubicBezTo>
                  <a:pt x="370154" y="3008289"/>
                  <a:pt x="146634" y="3001788"/>
                  <a:pt x="86183" y="3009699"/>
                </a:cubicBezTo>
                <a:lnTo>
                  <a:pt x="0" y="3044978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6084" name="Rectangle 3"/>
          <p:cNvSpPr>
            <a:spLocks noGrp="1" noChangeArrowheads="1"/>
          </p:cNvSpPr>
          <p:nvPr>
            <p:ph idx="1"/>
          </p:nvPr>
        </p:nvSpPr>
        <p:spPr>
          <a:xfrm>
            <a:off x="3995936" y="3685961"/>
            <a:ext cx="5023470" cy="2821369"/>
          </a:xfrm>
        </p:spPr>
        <p:txBody>
          <a:bodyPr anchor="ctr">
            <a:noAutofit/>
          </a:bodyPr>
          <a:lstStyle/>
          <a:p>
            <a:pPr marL="0" indent="0" eaLnBrk="1" hangingPunct="1">
              <a:buNone/>
            </a:pPr>
            <a:r>
              <a:rPr lang="en-GB" altLang="en-US" sz="2400" b="1" dirty="0"/>
              <a:t>Why invite questions?</a:t>
            </a:r>
          </a:p>
          <a:p>
            <a:pPr lvl="1" eaLnBrk="1" hangingPunct="1"/>
            <a:r>
              <a:rPr lang="en-GB" altLang="en-US" sz="2400" dirty="0"/>
              <a:t>Cover gaps</a:t>
            </a:r>
          </a:p>
          <a:p>
            <a:pPr lvl="1" eaLnBrk="1" hangingPunct="1"/>
            <a:r>
              <a:rPr lang="en-GB" altLang="en-US" sz="2400" dirty="0"/>
              <a:t>Satisfy individual needs</a:t>
            </a:r>
          </a:p>
          <a:p>
            <a:pPr lvl="1" eaLnBrk="1" hangingPunct="1"/>
            <a:r>
              <a:rPr lang="en-GB" altLang="en-US" sz="2400" dirty="0"/>
              <a:t>Group participation</a:t>
            </a:r>
          </a:p>
          <a:p>
            <a:pPr lvl="1" eaLnBrk="1" hangingPunct="1"/>
            <a:r>
              <a:rPr lang="en-GB" altLang="en-US" sz="2400" dirty="0"/>
              <a:t>Understanding / reinforce points or learning</a:t>
            </a:r>
          </a:p>
          <a:p>
            <a:pPr eaLnBrk="1" hangingPunct="1"/>
            <a:endParaRPr lang="en-GB" altLang="en-US" sz="2400" dirty="0"/>
          </a:p>
          <a:p>
            <a:pPr marL="0" indent="0" eaLnBrk="1" hangingPunct="1">
              <a:buNone/>
            </a:pPr>
            <a:r>
              <a:rPr lang="en-GB" altLang="en-US" sz="2400" b="1" dirty="0"/>
              <a:t>What are the drawbacks?</a:t>
            </a:r>
          </a:p>
        </p:txBody>
      </p:sp>
    </p:spTree>
    <p:extLst>
      <p:ext uri="{BB962C8B-B14F-4D97-AF65-F5344CB8AC3E}">
        <p14:creationId xmlns:p14="http://schemas.microsoft.com/office/powerpoint/2010/main" val="42581000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7113" name="Rectangle 47112">
            <a:extLst>
              <a:ext uri="{FF2B5EF4-FFF2-40B4-BE49-F238E27FC236}">
                <a16:creationId xmlns:a16="http://schemas.microsoft.com/office/drawing/2014/main" id="{131BAD53-4E89-4F62-BBB7-26359763ED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115" name="Freeform: Shape 47114">
            <a:extLst>
              <a:ext uri="{FF2B5EF4-FFF2-40B4-BE49-F238E27FC236}">
                <a16:creationId xmlns:a16="http://schemas.microsoft.com/office/drawing/2014/main" id="{62756DA2-40EB-4C6F-B962-5822FFB54F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240078" cy="6858000"/>
          </a:xfrm>
          <a:custGeom>
            <a:avLst/>
            <a:gdLst>
              <a:gd name="connsiteX0" fmla="*/ 0 w 6096000"/>
              <a:gd name="connsiteY0" fmla="*/ 0 h 6858000"/>
              <a:gd name="connsiteX1" fmla="*/ 5567517 w 6096000"/>
              <a:gd name="connsiteY1" fmla="*/ 0 h 6858000"/>
              <a:gd name="connsiteX2" fmla="*/ 5566938 w 6096000"/>
              <a:gd name="connsiteY2" fmla="*/ 1705 h 6858000"/>
              <a:gd name="connsiteX3" fmla="*/ 5551594 w 6096000"/>
              <a:gd name="connsiteY3" fmla="*/ 17287 h 6858000"/>
              <a:gd name="connsiteX4" fmla="*/ 5545641 w 6096000"/>
              <a:gd name="connsiteY4" fmla="*/ 130336 h 6858000"/>
              <a:gd name="connsiteX5" fmla="*/ 5538289 w 6096000"/>
              <a:gd name="connsiteY5" fmla="*/ 187093 h 6858000"/>
              <a:gd name="connsiteX6" fmla="*/ 5545790 w 6096000"/>
              <a:gd name="connsiteY6" fmla="*/ 265704 h 6858000"/>
              <a:gd name="connsiteX7" fmla="*/ 5542313 w 6096000"/>
              <a:gd name="connsiteY7" fmla="*/ 354566 h 6858000"/>
              <a:gd name="connsiteX8" fmla="*/ 5524126 w 6096000"/>
              <a:gd name="connsiteY8" fmla="*/ 472000 h 6858000"/>
              <a:gd name="connsiteX9" fmla="*/ 5522170 w 6096000"/>
              <a:gd name="connsiteY9" fmla="*/ 473782 h 6858000"/>
              <a:gd name="connsiteX10" fmla="*/ 5521798 w 6096000"/>
              <a:gd name="connsiteY10" fmla="*/ 491380 h 6858000"/>
              <a:gd name="connsiteX11" fmla="*/ 5536419 w 6096000"/>
              <a:gd name="connsiteY11" fmla="*/ 531675 h 6858000"/>
              <a:gd name="connsiteX12" fmla="*/ 5533435 w 6096000"/>
              <a:gd name="connsiteY12" fmla="*/ 536015 h 6858000"/>
              <a:gd name="connsiteX13" fmla="*/ 5538088 w 6096000"/>
              <a:gd name="connsiteY13" fmla="*/ 572092 h 6858000"/>
              <a:gd name="connsiteX14" fmla="*/ 5536061 w 6096000"/>
              <a:gd name="connsiteY14" fmla="*/ 572511 h 6858000"/>
              <a:gd name="connsiteX15" fmla="*/ 5528218 w 6096000"/>
              <a:gd name="connsiteY15" fmla="*/ 582332 h 6858000"/>
              <a:gd name="connsiteX16" fmla="*/ 5518011 w 6096000"/>
              <a:gd name="connsiteY16" fmla="*/ 601285 h 6858000"/>
              <a:gd name="connsiteX17" fmla="*/ 5473174 w 6096000"/>
              <a:gd name="connsiteY17" fmla="*/ 681608 h 6858000"/>
              <a:gd name="connsiteX18" fmla="*/ 5472963 w 6096000"/>
              <a:gd name="connsiteY18" fmla="*/ 689151 h 6858000"/>
              <a:gd name="connsiteX19" fmla="*/ 5472485 w 6096000"/>
              <a:gd name="connsiteY19" fmla="*/ 689289 h 6858000"/>
              <a:gd name="connsiteX20" fmla="*/ 5471326 w 6096000"/>
              <a:gd name="connsiteY20" fmla="*/ 697222 h 6858000"/>
              <a:gd name="connsiteX21" fmla="*/ 5472164 w 6096000"/>
              <a:gd name="connsiteY21" fmla="*/ 717531 h 6858000"/>
              <a:gd name="connsiteX22" fmla="*/ 5468891 w 6096000"/>
              <a:gd name="connsiteY22" fmla="*/ 722494 h 6858000"/>
              <a:gd name="connsiteX23" fmla="*/ 5463081 w 6096000"/>
              <a:gd name="connsiteY23" fmla="*/ 724368 h 6858000"/>
              <a:gd name="connsiteX24" fmla="*/ 5446981 w 6096000"/>
              <a:gd name="connsiteY24" fmla="*/ 752692 h 6858000"/>
              <a:gd name="connsiteX25" fmla="*/ 5417190 w 6096000"/>
              <a:gd name="connsiteY25" fmla="*/ 816346 h 6858000"/>
              <a:gd name="connsiteX26" fmla="*/ 5388958 w 6096000"/>
              <a:gd name="connsiteY26" fmla="*/ 889417 h 6858000"/>
              <a:gd name="connsiteX27" fmla="*/ 5307044 w 6096000"/>
              <a:gd name="connsiteY27" fmla="*/ 1063288 h 6858000"/>
              <a:gd name="connsiteX28" fmla="*/ 5303837 w 6096000"/>
              <a:gd name="connsiteY28" fmla="*/ 1157176 h 6858000"/>
              <a:gd name="connsiteX29" fmla="*/ 5286494 w 6096000"/>
              <a:gd name="connsiteY29" fmla="*/ 1210776 h 6858000"/>
              <a:gd name="connsiteX30" fmla="*/ 5282463 w 6096000"/>
              <a:gd name="connsiteY30" fmla="*/ 1301993 h 6858000"/>
              <a:gd name="connsiteX31" fmla="*/ 5252235 w 6096000"/>
              <a:gd name="connsiteY31" fmla="*/ 1360879 h 6858000"/>
              <a:gd name="connsiteX32" fmla="*/ 5244497 w 6096000"/>
              <a:gd name="connsiteY32" fmla="*/ 1404045 h 6858000"/>
              <a:gd name="connsiteX33" fmla="*/ 5223823 w 6096000"/>
              <a:gd name="connsiteY33" fmla="*/ 1429568 h 6858000"/>
              <a:gd name="connsiteX34" fmla="*/ 5224851 w 6096000"/>
              <a:gd name="connsiteY34" fmla="*/ 1430305 h 6858000"/>
              <a:gd name="connsiteX35" fmla="*/ 5212394 w 6096000"/>
              <a:gd name="connsiteY35" fmla="*/ 1463304 h 6858000"/>
              <a:gd name="connsiteX36" fmla="*/ 5209958 w 6096000"/>
              <a:gd name="connsiteY36" fmla="*/ 1514846 h 6858000"/>
              <a:gd name="connsiteX37" fmla="*/ 5206417 w 6096000"/>
              <a:gd name="connsiteY37" fmla="*/ 1519731 h 6858000"/>
              <a:gd name="connsiteX38" fmla="*/ 5206640 w 6096000"/>
              <a:gd name="connsiteY38" fmla="*/ 1519929 h 6858000"/>
              <a:gd name="connsiteX39" fmla="*/ 5207632 w 6096000"/>
              <a:gd name="connsiteY39" fmla="*/ 1546022 h 6858000"/>
              <a:gd name="connsiteX40" fmla="*/ 5212030 w 6096000"/>
              <a:gd name="connsiteY40" fmla="*/ 1578752 h 6858000"/>
              <a:gd name="connsiteX41" fmla="*/ 5203533 w 6096000"/>
              <a:gd name="connsiteY41" fmla="*/ 1647555 h 6858000"/>
              <a:gd name="connsiteX42" fmla="*/ 5190877 w 6096000"/>
              <a:gd name="connsiteY42" fmla="*/ 1715685 h 6858000"/>
              <a:gd name="connsiteX43" fmla="*/ 5184235 w 6096000"/>
              <a:gd name="connsiteY43" fmla="*/ 1740358 h 6858000"/>
              <a:gd name="connsiteX44" fmla="*/ 5181475 w 6096000"/>
              <a:gd name="connsiteY44" fmla="*/ 1784314 h 6858000"/>
              <a:gd name="connsiteX45" fmla="*/ 5185845 w 6096000"/>
              <a:gd name="connsiteY45" fmla="*/ 1804434 h 6858000"/>
              <a:gd name="connsiteX46" fmla="*/ 5185068 w 6096000"/>
              <a:gd name="connsiteY46" fmla="*/ 1805316 h 6858000"/>
              <a:gd name="connsiteX47" fmla="*/ 5188593 w 6096000"/>
              <a:gd name="connsiteY47" fmla="*/ 1807109 h 6858000"/>
              <a:gd name="connsiteX48" fmla="*/ 5185920 w 6096000"/>
              <a:gd name="connsiteY48" fmla="*/ 1821003 h 6858000"/>
              <a:gd name="connsiteX49" fmla="*/ 5183543 w 6096000"/>
              <a:gd name="connsiteY49" fmla="*/ 1824832 h 6858000"/>
              <a:gd name="connsiteX50" fmla="*/ 5182235 w 6096000"/>
              <a:gd name="connsiteY50" fmla="*/ 1830429 h 6858000"/>
              <a:gd name="connsiteX51" fmla="*/ 5182525 w 6096000"/>
              <a:gd name="connsiteY51" fmla="*/ 1830569 h 6858000"/>
              <a:gd name="connsiteX52" fmla="*/ 5180663 w 6096000"/>
              <a:gd name="connsiteY52" fmla="*/ 1835810 h 6858000"/>
              <a:gd name="connsiteX53" fmla="*/ 5167452 w 6096000"/>
              <a:gd name="connsiteY53" fmla="*/ 1861483 h 6858000"/>
              <a:gd name="connsiteX54" fmla="*/ 5174266 w 6096000"/>
              <a:gd name="connsiteY54" fmla="*/ 1892417 h 6858000"/>
              <a:gd name="connsiteX55" fmla="*/ 5189262 w 6096000"/>
              <a:gd name="connsiteY55" fmla="*/ 1895114 h 6858000"/>
              <a:gd name="connsiteX56" fmla="*/ 5187100 w 6096000"/>
              <a:gd name="connsiteY56" fmla="*/ 1899379 h 6858000"/>
              <a:gd name="connsiteX57" fmla="*/ 5180471 w 6096000"/>
              <a:gd name="connsiteY57" fmla="*/ 1907867 h 6858000"/>
              <a:gd name="connsiteX58" fmla="*/ 5181361 w 6096000"/>
              <a:gd name="connsiteY58" fmla="*/ 1910265 h 6858000"/>
              <a:gd name="connsiteX59" fmla="*/ 5178268 w 6096000"/>
              <a:gd name="connsiteY59" fmla="*/ 1935584 h 6858000"/>
              <a:gd name="connsiteX60" fmla="*/ 5183619 w 6096000"/>
              <a:gd name="connsiteY60" fmla="*/ 1942021 h 6858000"/>
              <a:gd name="connsiteX61" fmla="*/ 5184480 w 6096000"/>
              <a:gd name="connsiteY61" fmla="*/ 1945112 h 6858000"/>
              <a:gd name="connsiteX62" fmla="*/ 5172776 w 6096000"/>
              <a:gd name="connsiteY62" fmla="*/ 1961162 h 6858000"/>
              <a:gd name="connsiteX63" fmla="*/ 5168513 w 6096000"/>
              <a:gd name="connsiteY63" fmla="*/ 1969445 h 6858000"/>
              <a:gd name="connsiteX64" fmla="*/ 5126597 w 6096000"/>
              <a:gd name="connsiteY64" fmla="*/ 2024270 h 6858000"/>
              <a:gd name="connsiteX65" fmla="*/ 5119528 w 6096000"/>
              <a:gd name="connsiteY65" fmla="*/ 2107942 h 6858000"/>
              <a:gd name="connsiteX66" fmla="*/ 5110356 w 6096000"/>
              <a:gd name="connsiteY66" fmla="*/ 2193455 h 6858000"/>
              <a:gd name="connsiteX67" fmla="*/ 5104992 w 6096000"/>
              <a:gd name="connsiteY67" fmla="*/ 2260088 h 6858000"/>
              <a:gd name="connsiteX68" fmla="*/ 5059439 w 6096000"/>
              <a:gd name="connsiteY68" fmla="*/ 2335735 h 6858000"/>
              <a:gd name="connsiteX69" fmla="*/ 5022061 w 6096000"/>
              <a:gd name="connsiteY69" fmla="*/ 2408995 h 6858000"/>
              <a:gd name="connsiteX70" fmla="*/ 5022253 w 6096000"/>
              <a:gd name="connsiteY70" fmla="*/ 2445869 h 6858000"/>
              <a:gd name="connsiteX71" fmla="*/ 5011426 w 6096000"/>
              <a:gd name="connsiteY71" fmla="*/ 2496499 h 6858000"/>
              <a:gd name="connsiteX72" fmla="*/ 4994224 w 6096000"/>
              <a:gd name="connsiteY72" fmla="*/ 2549900 h 6858000"/>
              <a:gd name="connsiteX73" fmla="*/ 4995245 w 6096000"/>
              <a:gd name="connsiteY73" fmla="*/ 2596456 h 6858000"/>
              <a:gd name="connsiteX74" fmla="*/ 4988570 w 6096000"/>
              <a:gd name="connsiteY74" fmla="*/ 2606088 h 6858000"/>
              <a:gd name="connsiteX75" fmla="*/ 4988371 w 6096000"/>
              <a:gd name="connsiteY75" fmla="*/ 2635351 h 6858000"/>
              <a:gd name="connsiteX76" fmla="*/ 4983212 w 6096000"/>
              <a:gd name="connsiteY76" fmla="*/ 2665666 h 6858000"/>
              <a:gd name="connsiteX77" fmla="*/ 4968234 w 6096000"/>
              <a:gd name="connsiteY77" fmla="*/ 2715895 h 6858000"/>
              <a:gd name="connsiteX78" fmla="*/ 4975888 w 6096000"/>
              <a:gd name="connsiteY78" fmla="*/ 2725052 h 6858000"/>
              <a:gd name="connsiteX79" fmla="*/ 4980195 w 6096000"/>
              <a:gd name="connsiteY79" fmla="*/ 2726489 h 6858000"/>
              <a:gd name="connsiteX80" fmla="*/ 4976218 w 6096000"/>
              <a:gd name="connsiteY80" fmla="*/ 2740278 h 6858000"/>
              <a:gd name="connsiteX81" fmla="*/ 4980571 w 6096000"/>
              <a:gd name="connsiteY81" fmla="*/ 2751112 h 6858000"/>
              <a:gd name="connsiteX82" fmla="*/ 4973893 w 6096000"/>
              <a:gd name="connsiteY82" fmla="*/ 2760208 h 6858000"/>
              <a:gd name="connsiteX83" fmla="*/ 4979005 w 6096000"/>
              <a:gd name="connsiteY83" fmla="*/ 2790136 h 6858000"/>
              <a:gd name="connsiteX84" fmla="*/ 4986137 w 6096000"/>
              <a:gd name="connsiteY84" fmla="*/ 2804183 h 6858000"/>
              <a:gd name="connsiteX85" fmla="*/ 4986175 w 6096000"/>
              <a:gd name="connsiteY85" fmla="*/ 2825860 h 6858000"/>
              <a:gd name="connsiteX86" fmla="*/ 4993936 w 6096000"/>
              <a:gd name="connsiteY86" fmla="*/ 2911749 h 6858000"/>
              <a:gd name="connsiteX87" fmla="*/ 4992563 w 6096000"/>
              <a:gd name="connsiteY87" fmla="*/ 2977278 h 6858000"/>
              <a:gd name="connsiteX88" fmla="*/ 4980516 w 6096000"/>
              <a:gd name="connsiteY88" fmla="*/ 2991092 h 6858000"/>
              <a:gd name="connsiteX89" fmla="*/ 4992801 w 6096000"/>
              <a:gd name="connsiteY89" fmla="*/ 3020247 h 6858000"/>
              <a:gd name="connsiteX90" fmla="*/ 5014805 w 6096000"/>
              <a:gd name="connsiteY90" fmla="*/ 3065434 h 6858000"/>
              <a:gd name="connsiteX91" fmla="*/ 5002733 w 6096000"/>
              <a:gd name="connsiteY91" fmla="*/ 3103777 h 6858000"/>
              <a:gd name="connsiteX92" fmla="*/ 5002941 w 6096000"/>
              <a:gd name="connsiteY92" fmla="*/ 3151828 h 6858000"/>
              <a:gd name="connsiteX93" fmla="*/ 5002883 w 6096000"/>
              <a:gd name="connsiteY93" fmla="*/ 3180546 h 6858000"/>
              <a:gd name="connsiteX94" fmla="*/ 5016711 w 6096000"/>
              <a:gd name="connsiteY94" fmla="*/ 3258677 h 6858000"/>
              <a:gd name="connsiteX95" fmla="*/ 5017918 w 6096000"/>
              <a:gd name="connsiteY95" fmla="*/ 3262610 h 6858000"/>
              <a:gd name="connsiteX96" fmla="*/ 5011672 w 6096000"/>
              <a:gd name="connsiteY96" fmla="*/ 3277179 h 6858000"/>
              <a:gd name="connsiteX97" fmla="*/ 5009344 w 6096000"/>
              <a:gd name="connsiteY97" fmla="*/ 3278130 h 6858000"/>
              <a:gd name="connsiteX98" fmla="*/ 5026770 w 6096000"/>
              <a:gd name="connsiteY98" fmla="*/ 3325671 h 6858000"/>
              <a:gd name="connsiteX99" fmla="*/ 5024571 w 6096000"/>
              <a:gd name="connsiteY99" fmla="*/ 3332072 h 6858000"/>
              <a:gd name="connsiteX100" fmla="*/ 5041705 w 6096000"/>
              <a:gd name="connsiteY100" fmla="*/ 3362948 h 6858000"/>
              <a:gd name="connsiteX101" fmla="*/ 5047477 w 6096000"/>
              <a:gd name="connsiteY101" fmla="*/ 3378959 h 6858000"/>
              <a:gd name="connsiteX102" fmla="*/ 5060758 w 6096000"/>
              <a:gd name="connsiteY102" fmla="*/ 3407057 h 6858000"/>
              <a:gd name="connsiteX103" fmla="*/ 5058968 w 6096000"/>
              <a:gd name="connsiteY103" fmla="*/ 3409825 h 6858000"/>
              <a:gd name="connsiteX104" fmla="*/ 5062667 w 6096000"/>
              <a:gd name="connsiteY104" fmla="*/ 3415218 h 6858000"/>
              <a:gd name="connsiteX105" fmla="*/ 5060928 w 6096000"/>
              <a:gd name="connsiteY105" fmla="*/ 3419880 h 6858000"/>
              <a:gd name="connsiteX106" fmla="*/ 5062923 w 6096000"/>
              <a:gd name="connsiteY106" fmla="*/ 3424545 h 6858000"/>
              <a:gd name="connsiteX107" fmla="*/ 5064623 w 6096000"/>
              <a:gd name="connsiteY107" fmla="*/ 3476412 h 6858000"/>
              <a:gd name="connsiteX108" fmla="*/ 5069684 w 6096000"/>
              <a:gd name="connsiteY108" fmla="*/ 3486850 h 6858000"/>
              <a:gd name="connsiteX109" fmla="*/ 5063339 w 6096000"/>
              <a:gd name="connsiteY109" fmla="*/ 3496391 h 6858000"/>
              <a:gd name="connsiteX110" fmla="*/ 5070139 w 6096000"/>
              <a:gd name="connsiteY110" fmla="*/ 3531201 h 6858000"/>
              <a:gd name="connsiteX111" fmla="*/ 5079896 w 6096000"/>
              <a:gd name="connsiteY111" fmla="*/ 3542019 h 6858000"/>
              <a:gd name="connsiteX112" fmla="*/ 5087540 w 6096000"/>
              <a:gd name="connsiteY112" fmla="*/ 3552249 h 6858000"/>
              <a:gd name="connsiteX113" fmla="*/ 5087902 w 6096000"/>
              <a:gd name="connsiteY113" fmla="*/ 3553678 h 6858000"/>
              <a:gd name="connsiteX114" fmla="*/ 5091509 w 6096000"/>
              <a:gd name="connsiteY114" fmla="*/ 3568021 h 6858000"/>
              <a:gd name="connsiteX115" fmla="*/ 5091934 w 6096000"/>
              <a:gd name="connsiteY115" fmla="*/ 3569719 h 6858000"/>
              <a:gd name="connsiteX116" fmla="*/ 5089362 w 6096000"/>
              <a:gd name="connsiteY116" fmla="*/ 3586412 h 6858000"/>
              <a:gd name="connsiteX117" fmla="*/ 5092358 w 6096000"/>
              <a:gd name="connsiteY117" fmla="*/ 3597336 h 6858000"/>
              <a:gd name="connsiteX118" fmla="*/ 5084254 w 6096000"/>
              <a:gd name="connsiteY118" fmla="*/ 3606007 h 6858000"/>
              <a:gd name="connsiteX119" fmla="*/ 5084281 w 6096000"/>
              <a:gd name="connsiteY119" fmla="*/ 3641228 h 6858000"/>
              <a:gd name="connsiteX120" fmla="*/ 5091848 w 6096000"/>
              <a:gd name="connsiteY120" fmla="*/ 3653088 h 6858000"/>
              <a:gd name="connsiteX121" fmla="*/ 5097436 w 6096000"/>
              <a:gd name="connsiteY121" fmla="*/ 3664114 h 6858000"/>
              <a:gd name="connsiteX122" fmla="*/ 5097518 w 6096000"/>
              <a:gd name="connsiteY122" fmla="*/ 3665569 h 6858000"/>
              <a:gd name="connsiteX123" fmla="*/ 5099829 w 6096000"/>
              <a:gd name="connsiteY123" fmla="*/ 3707357 h 6858000"/>
              <a:gd name="connsiteX124" fmla="*/ 5114696 w 6096000"/>
              <a:gd name="connsiteY124" fmla="*/ 3778166 h 6858000"/>
              <a:gd name="connsiteX125" fmla="*/ 5135379 w 6096000"/>
              <a:gd name="connsiteY125" fmla="*/ 3878222 h 6858000"/>
              <a:gd name="connsiteX126" fmla="*/ 5130138 w 6096000"/>
              <a:gd name="connsiteY126" fmla="*/ 4048117 h 6858000"/>
              <a:gd name="connsiteX127" fmla="*/ 5090040 w 6096000"/>
              <a:gd name="connsiteY127" fmla="*/ 4219510 h 6858000"/>
              <a:gd name="connsiteX128" fmla="*/ 5092812 w 6096000"/>
              <a:gd name="connsiteY128" fmla="*/ 4411258 h 6858000"/>
              <a:gd name="connsiteX129" fmla="*/ 5084599 w 6096000"/>
              <a:gd name="connsiteY129" fmla="*/ 4488531 h 6858000"/>
              <a:gd name="connsiteX130" fmla="*/ 5084072 w 6096000"/>
              <a:gd name="connsiteY130" fmla="*/ 4539168 h 6858000"/>
              <a:gd name="connsiteX131" fmla="*/ 5068936 w 6096000"/>
              <a:gd name="connsiteY131" fmla="*/ 4625153 h 6858000"/>
              <a:gd name="connsiteX132" fmla="*/ 5059114 w 6096000"/>
              <a:gd name="connsiteY132" fmla="*/ 4733115 h 6858000"/>
              <a:gd name="connsiteX133" fmla="*/ 5037209 w 6096000"/>
              <a:gd name="connsiteY133" fmla="*/ 4844323 h 6858000"/>
              <a:gd name="connsiteX134" fmla="*/ 5020638 w 6096000"/>
              <a:gd name="connsiteY134" fmla="*/ 4877992 h 6858000"/>
              <a:gd name="connsiteX135" fmla="*/ 5006413 w 6096000"/>
              <a:gd name="connsiteY135" fmla="*/ 4925805 h 6858000"/>
              <a:gd name="connsiteX136" fmla="*/ 4971037 w 6096000"/>
              <a:gd name="connsiteY136" fmla="*/ 5009272 h 6858000"/>
              <a:gd name="connsiteX137" fmla="*/ 4963105 w 6096000"/>
              <a:gd name="connsiteY137" fmla="*/ 5111369 h 6858000"/>
              <a:gd name="connsiteX138" fmla="*/ 4976341 w 6096000"/>
              <a:gd name="connsiteY138" fmla="*/ 5210876 h 6858000"/>
              <a:gd name="connsiteX139" fmla="*/ 4980617 w 6096000"/>
              <a:gd name="connsiteY139" fmla="*/ 5269726 h 6858000"/>
              <a:gd name="connsiteX140" fmla="*/ 4997733 w 6096000"/>
              <a:gd name="connsiteY140" fmla="*/ 5464225 h 6858000"/>
              <a:gd name="connsiteX141" fmla="*/ 5001400 w 6096000"/>
              <a:gd name="connsiteY141" fmla="*/ 5594585 h 6858000"/>
              <a:gd name="connsiteX142" fmla="*/ 4983700 w 6096000"/>
              <a:gd name="connsiteY142" fmla="*/ 5667896 h 6858000"/>
              <a:gd name="connsiteX143" fmla="*/ 4968506 w 6096000"/>
              <a:gd name="connsiteY143" fmla="*/ 5769225 h 6858000"/>
              <a:gd name="connsiteX144" fmla="*/ 4969765 w 6096000"/>
              <a:gd name="connsiteY144" fmla="*/ 5823324 h 6858000"/>
              <a:gd name="connsiteX145" fmla="*/ 4966129 w 6096000"/>
              <a:gd name="connsiteY145" fmla="*/ 5862699 h 6858000"/>
              <a:gd name="connsiteX146" fmla="*/ 4970695 w 6096000"/>
              <a:gd name="connsiteY146" fmla="*/ 5906467 h 6858000"/>
              <a:gd name="connsiteX147" fmla="*/ 4991568 w 6096000"/>
              <a:gd name="connsiteY147" fmla="*/ 5939847 h 6858000"/>
              <a:gd name="connsiteX148" fmla="*/ 4986815 w 6096000"/>
              <a:gd name="connsiteY148" fmla="*/ 5973994 h 6858000"/>
              <a:gd name="connsiteX149" fmla="*/ 4987776 w 6096000"/>
              <a:gd name="connsiteY149" fmla="*/ 6089693 h 6858000"/>
              <a:gd name="connsiteX150" fmla="*/ 4991621 w 6096000"/>
              <a:gd name="connsiteY150" fmla="*/ 6224938 h 6858000"/>
              <a:gd name="connsiteX151" fmla="*/ 5017157 w 6096000"/>
              <a:gd name="connsiteY151" fmla="*/ 6370251 h 6858000"/>
              <a:gd name="connsiteX152" fmla="*/ 5040797 w 6096000"/>
              <a:gd name="connsiteY152" fmla="*/ 6541313 h 6858000"/>
              <a:gd name="connsiteX153" fmla="*/ 5045375 w 6096000"/>
              <a:gd name="connsiteY153" fmla="*/ 6640957 h 6858000"/>
              <a:gd name="connsiteX154" fmla="*/ 5058442 w 6096000"/>
              <a:gd name="connsiteY154" fmla="*/ 6705297 h 6858000"/>
              <a:gd name="connsiteX155" fmla="*/ 5071125 w 6096000"/>
              <a:gd name="connsiteY155" fmla="*/ 6759582 h 6858000"/>
              <a:gd name="connsiteX156" fmla="*/ 5069172 w 6096000"/>
              <a:gd name="connsiteY156" fmla="*/ 6817746 h 6858000"/>
              <a:gd name="connsiteX157" fmla="*/ 5072322 w 6096000"/>
              <a:gd name="connsiteY157" fmla="*/ 6843646 h 6858000"/>
              <a:gd name="connsiteX158" fmla="*/ 5091388 w 6096000"/>
              <a:gd name="connsiteY158" fmla="*/ 6857998 h 6858000"/>
              <a:gd name="connsiteX159" fmla="*/ 6096000 w 6096000"/>
              <a:gd name="connsiteY159" fmla="*/ 6857998 h 6858000"/>
              <a:gd name="connsiteX160" fmla="*/ 6096000 w 6096000"/>
              <a:gd name="connsiteY160" fmla="*/ 6858000 h 6858000"/>
              <a:gd name="connsiteX161" fmla="*/ 0 w 6096000"/>
              <a:gd name="connsiteY161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</a:cxnLst>
            <a:rect l="l" t="t" r="r" b="b"/>
            <a:pathLst>
              <a:path w="6096000" h="6858000">
                <a:moveTo>
                  <a:pt x="0" y="0"/>
                </a:moveTo>
                <a:lnTo>
                  <a:pt x="5567517" y="0"/>
                </a:lnTo>
                <a:lnTo>
                  <a:pt x="5566938" y="1705"/>
                </a:lnTo>
                <a:cubicBezTo>
                  <a:pt x="5563126" y="8440"/>
                  <a:pt x="5558112" y="13784"/>
                  <a:pt x="5551594" y="17287"/>
                </a:cubicBezTo>
                <a:cubicBezTo>
                  <a:pt x="5562364" y="82036"/>
                  <a:pt x="5510349" y="69804"/>
                  <a:pt x="5545641" y="130336"/>
                </a:cubicBezTo>
                <a:cubicBezTo>
                  <a:pt x="5526953" y="117589"/>
                  <a:pt x="5536978" y="162458"/>
                  <a:pt x="5538289" y="187093"/>
                </a:cubicBezTo>
                <a:cubicBezTo>
                  <a:pt x="5536205" y="226511"/>
                  <a:pt x="5545722" y="205530"/>
                  <a:pt x="5545790" y="265704"/>
                </a:cubicBezTo>
                <a:cubicBezTo>
                  <a:pt x="5542296" y="317533"/>
                  <a:pt x="5543813" y="325288"/>
                  <a:pt x="5542313" y="354566"/>
                </a:cubicBezTo>
                <a:lnTo>
                  <a:pt x="5524126" y="472000"/>
                </a:lnTo>
                <a:lnTo>
                  <a:pt x="5522170" y="473782"/>
                </a:lnTo>
                <a:cubicBezTo>
                  <a:pt x="5517847" y="482008"/>
                  <a:pt x="5518682" y="487340"/>
                  <a:pt x="5521798" y="491380"/>
                </a:cubicBezTo>
                <a:lnTo>
                  <a:pt x="5536419" y="531675"/>
                </a:lnTo>
                <a:lnTo>
                  <a:pt x="5533435" y="536015"/>
                </a:lnTo>
                <a:lnTo>
                  <a:pt x="5538088" y="572092"/>
                </a:lnTo>
                <a:lnTo>
                  <a:pt x="5536061" y="572511"/>
                </a:lnTo>
                <a:cubicBezTo>
                  <a:pt x="5531611" y="574271"/>
                  <a:pt x="5528529" y="577121"/>
                  <a:pt x="5528218" y="582332"/>
                </a:cubicBezTo>
                <a:cubicBezTo>
                  <a:pt x="5498002" y="573171"/>
                  <a:pt x="5516262" y="585107"/>
                  <a:pt x="5518011" y="601285"/>
                </a:cubicBezTo>
                <a:cubicBezTo>
                  <a:pt x="5508838" y="617831"/>
                  <a:pt x="5480684" y="666964"/>
                  <a:pt x="5473174" y="681608"/>
                </a:cubicBezTo>
                <a:cubicBezTo>
                  <a:pt x="5473102" y="684122"/>
                  <a:pt x="5473033" y="686637"/>
                  <a:pt x="5472963" y="689151"/>
                </a:cubicBezTo>
                <a:lnTo>
                  <a:pt x="5472485" y="689289"/>
                </a:lnTo>
                <a:cubicBezTo>
                  <a:pt x="5471434" y="690905"/>
                  <a:pt x="5470986" y="693376"/>
                  <a:pt x="5471326" y="697222"/>
                </a:cubicBezTo>
                <a:cubicBezTo>
                  <a:pt x="5471606" y="703992"/>
                  <a:pt x="5471884" y="710761"/>
                  <a:pt x="5472164" y="717531"/>
                </a:cubicBezTo>
                <a:lnTo>
                  <a:pt x="5468891" y="722494"/>
                </a:lnTo>
                <a:lnTo>
                  <a:pt x="5463081" y="724368"/>
                </a:lnTo>
                <a:lnTo>
                  <a:pt x="5446981" y="752692"/>
                </a:lnTo>
                <a:cubicBezTo>
                  <a:pt x="5454691" y="764380"/>
                  <a:pt x="5422719" y="808083"/>
                  <a:pt x="5417190" y="816346"/>
                </a:cubicBezTo>
                <a:lnTo>
                  <a:pt x="5388958" y="889417"/>
                </a:lnTo>
                <a:cubicBezTo>
                  <a:pt x="5320491" y="969963"/>
                  <a:pt x="5321907" y="1005331"/>
                  <a:pt x="5307044" y="1063288"/>
                </a:cubicBezTo>
                <a:cubicBezTo>
                  <a:pt x="5313332" y="1111028"/>
                  <a:pt x="5317096" y="1110140"/>
                  <a:pt x="5303837" y="1157176"/>
                </a:cubicBezTo>
                <a:cubicBezTo>
                  <a:pt x="5301103" y="1192124"/>
                  <a:pt x="5301884" y="1197232"/>
                  <a:pt x="5286494" y="1210776"/>
                </a:cubicBezTo>
                <a:lnTo>
                  <a:pt x="5282463" y="1301993"/>
                </a:lnTo>
                <a:lnTo>
                  <a:pt x="5252235" y="1360879"/>
                </a:lnTo>
                <a:lnTo>
                  <a:pt x="5244497" y="1404045"/>
                </a:lnTo>
                <a:lnTo>
                  <a:pt x="5223823" y="1429568"/>
                </a:lnTo>
                <a:lnTo>
                  <a:pt x="5224851" y="1430305"/>
                </a:lnTo>
                <a:cubicBezTo>
                  <a:pt x="5226697" y="1432466"/>
                  <a:pt x="5214738" y="1459891"/>
                  <a:pt x="5212394" y="1463304"/>
                </a:cubicBezTo>
                <a:cubicBezTo>
                  <a:pt x="5209912" y="1477394"/>
                  <a:pt x="5213027" y="1501295"/>
                  <a:pt x="5209958" y="1514846"/>
                </a:cubicBezTo>
                <a:lnTo>
                  <a:pt x="5206417" y="1519731"/>
                </a:lnTo>
                <a:lnTo>
                  <a:pt x="5206640" y="1519929"/>
                </a:lnTo>
                <a:cubicBezTo>
                  <a:pt x="5206490" y="1521210"/>
                  <a:pt x="5209710" y="1543635"/>
                  <a:pt x="5207632" y="1546022"/>
                </a:cubicBezTo>
                <a:lnTo>
                  <a:pt x="5212030" y="1578752"/>
                </a:lnTo>
                <a:cubicBezTo>
                  <a:pt x="5206147" y="1605585"/>
                  <a:pt x="5226381" y="1622803"/>
                  <a:pt x="5203533" y="1647555"/>
                </a:cubicBezTo>
                <a:cubicBezTo>
                  <a:pt x="5198128" y="1672675"/>
                  <a:pt x="5203213" y="1694404"/>
                  <a:pt x="5190877" y="1715685"/>
                </a:cubicBezTo>
                <a:cubicBezTo>
                  <a:pt x="5196815" y="1724301"/>
                  <a:pt x="5198098" y="1732435"/>
                  <a:pt x="5184235" y="1740358"/>
                </a:cubicBezTo>
                <a:cubicBezTo>
                  <a:pt x="5182625" y="1763793"/>
                  <a:pt x="5198368" y="1769422"/>
                  <a:pt x="5181475" y="1784314"/>
                </a:cubicBezTo>
                <a:cubicBezTo>
                  <a:pt x="5205987" y="1797417"/>
                  <a:pt x="5195246" y="1798221"/>
                  <a:pt x="5185845" y="1804434"/>
                </a:cubicBezTo>
                <a:lnTo>
                  <a:pt x="5185068" y="1805316"/>
                </a:lnTo>
                <a:lnTo>
                  <a:pt x="5188593" y="1807109"/>
                </a:lnTo>
                <a:lnTo>
                  <a:pt x="5185920" y="1821003"/>
                </a:lnTo>
                <a:lnTo>
                  <a:pt x="5183543" y="1824832"/>
                </a:lnTo>
                <a:cubicBezTo>
                  <a:pt x="5182284" y="1827468"/>
                  <a:pt x="5181937" y="1829219"/>
                  <a:pt x="5182235" y="1830429"/>
                </a:cubicBezTo>
                <a:lnTo>
                  <a:pt x="5182525" y="1830569"/>
                </a:lnTo>
                <a:lnTo>
                  <a:pt x="5180663" y="1835810"/>
                </a:lnTo>
                <a:cubicBezTo>
                  <a:pt x="5176779" y="1844665"/>
                  <a:pt x="5172297" y="1853278"/>
                  <a:pt x="5167452" y="1861483"/>
                </a:cubicBezTo>
                <a:cubicBezTo>
                  <a:pt x="5179827" y="1866643"/>
                  <a:pt x="5166788" y="1884999"/>
                  <a:pt x="5174266" y="1892417"/>
                </a:cubicBezTo>
                <a:lnTo>
                  <a:pt x="5189262" y="1895114"/>
                </a:lnTo>
                <a:lnTo>
                  <a:pt x="5187100" y="1899379"/>
                </a:lnTo>
                <a:lnTo>
                  <a:pt x="5180471" y="1907867"/>
                </a:lnTo>
                <a:cubicBezTo>
                  <a:pt x="5179609" y="1909162"/>
                  <a:pt x="5179647" y="1909994"/>
                  <a:pt x="5181361" y="1910265"/>
                </a:cubicBezTo>
                <a:cubicBezTo>
                  <a:pt x="5180995" y="1914884"/>
                  <a:pt x="5177893" y="1930292"/>
                  <a:pt x="5178268" y="1935584"/>
                </a:cubicBezTo>
                <a:lnTo>
                  <a:pt x="5183619" y="1942021"/>
                </a:lnTo>
                <a:lnTo>
                  <a:pt x="5184480" y="1945112"/>
                </a:lnTo>
                <a:lnTo>
                  <a:pt x="5172776" y="1961162"/>
                </a:lnTo>
                <a:lnTo>
                  <a:pt x="5168513" y="1969445"/>
                </a:lnTo>
                <a:lnTo>
                  <a:pt x="5126597" y="2024270"/>
                </a:lnTo>
                <a:lnTo>
                  <a:pt x="5119528" y="2107942"/>
                </a:lnTo>
                <a:cubicBezTo>
                  <a:pt x="5089290" y="2138038"/>
                  <a:pt x="5110415" y="2159228"/>
                  <a:pt x="5110356" y="2193455"/>
                </a:cubicBezTo>
                <a:cubicBezTo>
                  <a:pt x="5101302" y="2220953"/>
                  <a:pt x="5110381" y="2224200"/>
                  <a:pt x="5104992" y="2260088"/>
                </a:cubicBezTo>
                <a:cubicBezTo>
                  <a:pt x="5096504" y="2291744"/>
                  <a:pt x="5078225" y="2299003"/>
                  <a:pt x="5059439" y="2335735"/>
                </a:cubicBezTo>
                <a:cubicBezTo>
                  <a:pt x="5029465" y="2329020"/>
                  <a:pt x="5058046" y="2407546"/>
                  <a:pt x="5022061" y="2408995"/>
                </a:cubicBezTo>
                <a:cubicBezTo>
                  <a:pt x="5023289" y="2413465"/>
                  <a:pt x="5019654" y="2441580"/>
                  <a:pt x="5022253" y="2445869"/>
                </a:cubicBezTo>
                <a:cubicBezTo>
                  <a:pt x="5022440" y="2449625"/>
                  <a:pt x="5011241" y="2492743"/>
                  <a:pt x="5011426" y="2496499"/>
                </a:cubicBezTo>
                <a:lnTo>
                  <a:pt x="4994224" y="2549900"/>
                </a:lnTo>
                <a:cubicBezTo>
                  <a:pt x="4992353" y="2564757"/>
                  <a:pt x="4998952" y="2582253"/>
                  <a:pt x="4995245" y="2596456"/>
                </a:cubicBezTo>
                <a:lnTo>
                  <a:pt x="4988570" y="2606088"/>
                </a:lnTo>
                <a:cubicBezTo>
                  <a:pt x="4988504" y="2615842"/>
                  <a:pt x="4988436" y="2625597"/>
                  <a:pt x="4988371" y="2635351"/>
                </a:cubicBezTo>
                <a:lnTo>
                  <a:pt x="4983212" y="2665666"/>
                </a:lnTo>
                <a:lnTo>
                  <a:pt x="4968234" y="2715895"/>
                </a:lnTo>
                <a:lnTo>
                  <a:pt x="4975888" y="2725052"/>
                </a:lnTo>
                <a:lnTo>
                  <a:pt x="4980195" y="2726489"/>
                </a:lnTo>
                <a:lnTo>
                  <a:pt x="4976218" y="2740278"/>
                </a:lnTo>
                <a:lnTo>
                  <a:pt x="4980571" y="2751112"/>
                </a:lnTo>
                <a:lnTo>
                  <a:pt x="4973893" y="2760208"/>
                </a:lnTo>
                <a:lnTo>
                  <a:pt x="4979005" y="2790136"/>
                </a:lnTo>
                <a:lnTo>
                  <a:pt x="4986137" y="2804183"/>
                </a:lnTo>
                <a:cubicBezTo>
                  <a:pt x="4986150" y="2811409"/>
                  <a:pt x="4986162" y="2818634"/>
                  <a:pt x="4986175" y="2825860"/>
                </a:cubicBezTo>
                <a:cubicBezTo>
                  <a:pt x="4987474" y="2843788"/>
                  <a:pt x="4992871" y="2886513"/>
                  <a:pt x="4993936" y="2911749"/>
                </a:cubicBezTo>
                <a:cubicBezTo>
                  <a:pt x="4993313" y="2946689"/>
                  <a:pt x="4980300" y="2954448"/>
                  <a:pt x="4992563" y="2977278"/>
                </a:cubicBezTo>
                <a:cubicBezTo>
                  <a:pt x="4985688" y="2983455"/>
                  <a:pt x="4982051" y="2987749"/>
                  <a:pt x="4980516" y="2991092"/>
                </a:cubicBezTo>
                <a:cubicBezTo>
                  <a:pt x="4975910" y="3001119"/>
                  <a:pt x="4990216" y="3002537"/>
                  <a:pt x="4992801" y="3020247"/>
                </a:cubicBezTo>
                <a:cubicBezTo>
                  <a:pt x="4998517" y="3032637"/>
                  <a:pt x="5013148" y="3051512"/>
                  <a:pt x="5014805" y="3065434"/>
                </a:cubicBezTo>
                <a:cubicBezTo>
                  <a:pt x="4998836" y="3057428"/>
                  <a:pt x="5016840" y="3105196"/>
                  <a:pt x="5002733" y="3103777"/>
                </a:cubicBezTo>
                <a:cubicBezTo>
                  <a:pt x="5022381" y="3124610"/>
                  <a:pt x="4997365" y="3128169"/>
                  <a:pt x="5002941" y="3151828"/>
                </a:cubicBezTo>
                <a:cubicBezTo>
                  <a:pt x="5010264" y="3163902"/>
                  <a:pt x="5011356" y="3171780"/>
                  <a:pt x="5002883" y="3180546"/>
                </a:cubicBezTo>
                <a:cubicBezTo>
                  <a:pt x="5038586" y="3236545"/>
                  <a:pt x="5003723" y="3210316"/>
                  <a:pt x="5016711" y="3258677"/>
                </a:cubicBezTo>
                <a:lnTo>
                  <a:pt x="5017918" y="3262610"/>
                </a:lnTo>
                <a:lnTo>
                  <a:pt x="5011672" y="3277179"/>
                </a:lnTo>
                <a:lnTo>
                  <a:pt x="5009344" y="3278130"/>
                </a:lnTo>
                <a:lnTo>
                  <a:pt x="5026770" y="3325671"/>
                </a:lnTo>
                <a:lnTo>
                  <a:pt x="5024571" y="3332072"/>
                </a:lnTo>
                <a:lnTo>
                  <a:pt x="5041705" y="3362948"/>
                </a:lnTo>
                <a:lnTo>
                  <a:pt x="5047477" y="3378959"/>
                </a:lnTo>
                <a:lnTo>
                  <a:pt x="5060758" y="3407057"/>
                </a:lnTo>
                <a:lnTo>
                  <a:pt x="5058968" y="3409825"/>
                </a:lnTo>
                <a:lnTo>
                  <a:pt x="5062667" y="3415218"/>
                </a:lnTo>
                <a:lnTo>
                  <a:pt x="5060928" y="3419880"/>
                </a:lnTo>
                <a:lnTo>
                  <a:pt x="5062923" y="3424545"/>
                </a:lnTo>
                <a:cubicBezTo>
                  <a:pt x="5063537" y="3433967"/>
                  <a:pt x="5063494" y="3466028"/>
                  <a:pt x="5064623" y="3476412"/>
                </a:cubicBezTo>
                <a:lnTo>
                  <a:pt x="5069684" y="3486850"/>
                </a:lnTo>
                <a:lnTo>
                  <a:pt x="5063339" y="3496391"/>
                </a:lnTo>
                <a:lnTo>
                  <a:pt x="5070139" y="3531201"/>
                </a:lnTo>
                <a:lnTo>
                  <a:pt x="5079896" y="3542019"/>
                </a:lnTo>
                <a:lnTo>
                  <a:pt x="5087540" y="3552249"/>
                </a:lnTo>
                <a:lnTo>
                  <a:pt x="5087902" y="3553678"/>
                </a:lnTo>
                <a:lnTo>
                  <a:pt x="5091509" y="3568021"/>
                </a:lnTo>
                <a:lnTo>
                  <a:pt x="5091934" y="3569719"/>
                </a:lnTo>
                <a:lnTo>
                  <a:pt x="5089362" y="3586412"/>
                </a:lnTo>
                <a:lnTo>
                  <a:pt x="5092358" y="3597336"/>
                </a:lnTo>
                <a:lnTo>
                  <a:pt x="5084254" y="3606007"/>
                </a:lnTo>
                <a:cubicBezTo>
                  <a:pt x="5084262" y="3617747"/>
                  <a:pt x="5084273" y="3629488"/>
                  <a:pt x="5084281" y="3641228"/>
                </a:cubicBezTo>
                <a:lnTo>
                  <a:pt x="5091848" y="3653088"/>
                </a:lnTo>
                <a:lnTo>
                  <a:pt x="5097436" y="3664114"/>
                </a:lnTo>
                <a:cubicBezTo>
                  <a:pt x="5097463" y="3664599"/>
                  <a:pt x="5097491" y="3665084"/>
                  <a:pt x="5097518" y="3665569"/>
                </a:cubicBezTo>
                <a:cubicBezTo>
                  <a:pt x="5097915" y="3672776"/>
                  <a:pt x="5096966" y="3688591"/>
                  <a:pt x="5099829" y="3707357"/>
                </a:cubicBezTo>
                <a:cubicBezTo>
                  <a:pt x="5100505" y="3724716"/>
                  <a:pt x="5118078" y="3760234"/>
                  <a:pt x="5114696" y="3778166"/>
                </a:cubicBezTo>
                <a:cubicBezTo>
                  <a:pt x="5141627" y="3845122"/>
                  <a:pt x="5125427" y="3821305"/>
                  <a:pt x="5135379" y="3878222"/>
                </a:cubicBezTo>
                <a:cubicBezTo>
                  <a:pt x="5161519" y="3905047"/>
                  <a:pt x="5125417" y="4015047"/>
                  <a:pt x="5130138" y="4048117"/>
                </a:cubicBezTo>
                <a:cubicBezTo>
                  <a:pt x="5081804" y="4192084"/>
                  <a:pt x="5096262" y="4158987"/>
                  <a:pt x="5090040" y="4219510"/>
                </a:cubicBezTo>
                <a:cubicBezTo>
                  <a:pt x="5104553" y="4280033"/>
                  <a:pt x="5065380" y="4345686"/>
                  <a:pt x="5092812" y="4411258"/>
                </a:cubicBezTo>
                <a:cubicBezTo>
                  <a:pt x="5090630" y="4437329"/>
                  <a:pt x="5083878" y="4473140"/>
                  <a:pt x="5084599" y="4488531"/>
                </a:cubicBezTo>
                <a:cubicBezTo>
                  <a:pt x="5084423" y="4505410"/>
                  <a:pt x="5084248" y="4522289"/>
                  <a:pt x="5084072" y="4539168"/>
                </a:cubicBezTo>
                <a:cubicBezTo>
                  <a:pt x="5072114" y="4567830"/>
                  <a:pt x="5064305" y="4588197"/>
                  <a:pt x="5068936" y="4625153"/>
                </a:cubicBezTo>
                <a:cubicBezTo>
                  <a:pt x="5077433" y="4662889"/>
                  <a:pt x="5065899" y="4679357"/>
                  <a:pt x="5059114" y="4733115"/>
                </a:cubicBezTo>
                <a:cubicBezTo>
                  <a:pt x="5068687" y="4752352"/>
                  <a:pt x="5055370" y="4832308"/>
                  <a:pt x="5037209" y="4844323"/>
                </a:cubicBezTo>
                <a:cubicBezTo>
                  <a:pt x="5033444" y="4857054"/>
                  <a:pt x="5040194" y="4871554"/>
                  <a:pt x="5020638" y="4877992"/>
                </a:cubicBezTo>
                <a:cubicBezTo>
                  <a:pt x="4997151" y="4888353"/>
                  <a:pt x="5034418" y="4931200"/>
                  <a:pt x="5006413" y="4925805"/>
                </a:cubicBezTo>
                <a:cubicBezTo>
                  <a:pt x="5031964" y="4956261"/>
                  <a:pt x="4982840" y="4982633"/>
                  <a:pt x="4971037" y="5009272"/>
                </a:cubicBezTo>
                <a:cubicBezTo>
                  <a:pt x="4973259" y="5034036"/>
                  <a:pt x="4968375" y="5053859"/>
                  <a:pt x="4963105" y="5111369"/>
                </a:cubicBezTo>
                <a:cubicBezTo>
                  <a:pt x="4973224" y="5141336"/>
                  <a:pt x="4937413" y="5161742"/>
                  <a:pt x="4976341" y="5210876"/>
                </a:cubicBezTo>
                <a:cubicBezTo>
                  <a:pt x="4972455" y="5212581"/>
                  <a:pt x="4977054" y="5227501"/>
                  <a:pt x="4980617" y="5269726"/>
                </a:cubicBezTo>
                <a:cubicBezTo>
                  <a:pt x="4984182" y="5311951"/>
                  <a:pt x="4990390" y="5400671"/>
                  <a:pt x="4997733" y="5464225"/>
                </a:cubicBezTo>
                <a:cubicBezTo>
                  <a:pt x="5001765" y="5536542"/>
                  <a:pt x="4990225" y="5517959"/>
                  <a:pt x="5001400" y="5594585"/>
                </a:cubicBezTo>
                <a:cubicBezTo>
                  <a:pt x="4999908" y="5619318"/>
                  <a:pt x="4974042" y="5647975"/>
                  <a:pt x="4983700" y="5667896"/>
                </a:cubicBezTo>
                <a:cubicBezTo>
                  <a:pt x="4976834" y="5696311"/>
                  <a:pt x="4975579" y="5738356"/>
                  <a:pt x="4968506" y="5769225"/>
                </a:cubicBezTo>
                <a:cubicBezTo>
                  <a:pt x="4968926" y="5787258"/>
                  <a:pt x="4969344" y="5805291"/>
                  <a:pt x="4969765" y="5823324"/>
                </a:cubicBezTo>
                <a:cubicBezTo>
                  <a:pt x="4966122" y="5853058"/>
                  <a:pt x="4965608" y="5838948"/>
                  <a:pt x="4966129" y="5862699"/>
                </a:cubicBezTo>
                <a:lnTo>
                  <a:pt x="4970695" y="5906467"/>
                </a:lnTo>
                <a:lnTo>
                  <a:pt x="4991568" y="5939847"/>
                </a:lnTo>
                <a:cubicBezTo>
                  <a:pt x="4998848" y="5955713"/>
                  <a:pt x="4974731" y="5940131"/>
                  <a:pt x="4986815" y="5973994"/>
                </a:cubicBezTo>
                <a:cubicBezTo>
                  <a:pt x="4961187" y="5997051"/>
                  <a:pt x="4983444" y="6032039"/>
                  <a:pt x="4987776" y="6089693"/>
                </a:cubicBezTo>
                <a:lnTo>
                  <a:pt x="4991621" y="6224938"/>
                </a:lnTo>
                <a:cubicBezTo>
                  <a:pt x="4988442" y="6270972"/>
                  <a:pt x="5008962" y="6317522"/>
                  <a:pt x="5017157" y="6370251"/>
                </a:cubicBezTo>
                <a:cubicBezTo>
                  <a:pt x="5025353" y="6422980"/>
                  <a:pt x="5039938" y="6490855"/>
                  <a:pt x="5040797" y="6541313"/>
                </a:cubicBezTo>
                <a:cubicBezTo>
                  <a:pt x="5039898" y="6576319"/>
                  <a:pt x="5031912" y="6591883"/>
                  <a:pt x="5045375" y="6640957"/>
                </a:cubicBezTo>
                <a:cubicBezTo>
                  <a:pt x="5057505" y="6669536"/>
                  <a:pt x="5052276" y="6675394"/>
                  <a:pt x="5058442" y="6705297"/>
                </a:cubicBezTo>
                <a:cubicBezTo>
                  <a:pt x="5057367" y="6727133"/>
                  <a:pt x="5067901" y="6732087"/>
                  <a:pt x="5071125" y="6759582"/>
                </a:cubicBezTo>
                <a:cubicBezTo>
                  <a:pt x="5055614" y="6796071"/>
                  <a:pt x="5051656" y="6769544"/>
                  <a:pt x="5069172" y="6817746"/>
                </a:cubicBezTo>
                <a:cubicBezTo>
                  <a:pt x="5060956" y="6828354"/>
                  <a:pt x="5064525" y="6836369"/>
                  <a:pt x="5072322" y="6843646"/>
                </a:cubicBezTo>
                <a:lnTo>
                  <a:pt x="5091388" y="6857998"/>
                </a:lnTo>
                <a:lnTo>
                  <a:pt x="6096000" y="6857998"/>
                </a:lnTo>
                <a:lnTo>
                  <a:pt x="6096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7107" name="Rectangle 2"/>
          <p:cNvSpPr>
            <a:spLocks noGrp="1" noChangeArrowheads="1"/>
          </p:cNvSpPr>
          <p:nvPr>
            <p:ph type="title"/>
          </p:nvPr>
        </p:nvSpPr>
        <p:spPr>
          <a:xfrm>
            <a:off x="395459" y="431632"/>
            <a:ext cx="2804505" cy="1330839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sz="4000" b="1" dirty="0"/>
              <a:t>Dealing with Questions</a:t>
            </a:r>
          </a:p>
        </p:txBody>
      </p:sp>
      <p:sp>
        <p:nvSpPr>
          <p:cNvPr id="47108" name="Rectangle 3"/>
          <p:cNvSpPr>
            <a:spLocks noGrp="1" noChangeArrowheads="1"/>
          </p:cNvSpPr>
          <p:nvPr>
            <p:ph idx="1"/>
          </p:nvPr>
        </p:nvSpPr>
        <p:spPr>
          <a:xfrm>
            <a:off x="366823" y="2355942"/>
            <a:ext cx="2804505" cy="3908586"/>
          </a:xfrm>
        </p:spPr>
        <p:txBody>
          <a:bodyPr>
            <a:normAutofit fontScale="92500" lnSpcReduction="20000"/>
          </a:bodyPr>
          <a:lstStyle/>
          <a:p>
            <a:pPr eaLnBrk="1" hangingPunct="1"/>
            <a:r>
              <a:rPr lang="en-GB" altLang="en-US" sz="2400" dirty="0"/>
              <a:t>Set </a:t>
            </a:r>
            <a:r>
              <a:rPr lang="en-GB" altLang="en-US" sz="2400" b="1" dirty="0"/>
              <a:t>time </a:t>
            </a:r>
            <a:r>
              <a:rPr lang="en-GB" altLang="en-US" sz="2400" dirty="0"/>
              <a:t>aside (usually at the end in assessments)</a:t>
            </a:r>
          </a:p>
          <a:p>
            <a:pPr eaLnBrk="1" hangingPunct="1"/>
            <a:r>
              <a:rPr lang="en-GB" altLang="en-US" sz="2400" b="1" dirty="0"/>
              <a:t>Positive </a:t>
            </a:r>
            <a:r>
              <a:rPr lang="en-GB" altLang="en-US" sz="2400" dirty="0"/>
              <a:t>manner</a:t>
            </a:r>
          </a:p>
          <a:p>
            <a:pPr eaLnBrk="1" hangingPunct="1"/>
            <a:r>
              <a:rPr lang="en-GB" altLang="en-US" sz="2400" dirty="0"/>
              <a:t>Your </a:t>
            </a:r>
            <a:r>
              <a:rPr lang="en-GB" altLang="en-US" sz="2400" b="1" dirty="0"/>
              <a:t>view point / supported if possible</a:t>
            </a:r>
          </a:p>
          <a:p>
            <a:pPr eaLnBrk="1" hangingPunct="1"/>
            <a:r>
              <a:rPr lang="en-GB" altLang="en-US" sz="2400" b="1" dirty="0"/>
              <a:t>Don’t hurry</a:t>
            </a:r>
          </a:p>
          <a:p>
            <a:pPr eaLnBrk="1" hangingPunct="1"/>
            <a:r>
              <a:rPr lang="en-GB" altLang="en-US" sz="2400" b="1" dirty="0"/>
              <a:t>Clear, </a:t>
            </a:r>
            <a:r>
              <a:rPr lang="en-GB" altLang="en-US" sz="2400" dirty="0"/>
              <a:t>heard, understood</a:t>
            </a:r>
          </a:p>
          <a:p>
            <a:pPr eaLnBrk="1" hangingPunct="1"/>
            <a:r>
              <a:rPr lang="en-GB" altLang="en-US" sz="2400" b="1" dirty="0"/>
              <a:t>Pause</a:t>
            </a:r>
          </a:p>
          <a:p>
            <a:pPr eaLnBrk="1" hangingPunct="1"/>
            <a:r>
              <a:rPr lang="en-GB" altLang="en-US" sz="2400" b="1" dirty="0"/>
              <a:t>Short, relevant </a:t>
            </a:r>
            <a:r>
              <a:rPr lang="en-GB" altLang="en-US" sz="2400" dirty="0"/>
              <a:t>answer</a:t>
            </a:r>
          </a:p>
          <a:p>
            <a:pPr eaLnBrk="1" hangingPunct="1"/>
            <a:r>
              <a:rPr lang="en-GB" altLang="en-US" sz="2400" b="1" dirty="0"/>
              <a:t>Do not Blag!</a:t>
            </a:r>
          </a:p>
        </p:txBody>
      </p:sp>
      <p:pic>
        <p:nvPicPr>
          <p:cNvPr id="9218" name="Picture 2" descr="Questions - Connecting the Dots">
            <a:extLst>
              <a:ext uri="{FF2B5EF4-FFF2-40B4-BE49-F238E27FC236}">
                <a16:creationId xmlns:a16="http://schemas.microsoft.com/office/drawing/2014/main" id="{787D9837-0CB6-90C7-C9EF-A9A4A6487DB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084092" y="1911703"/>
            <a:ext cx="4616356" cy="30583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7106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 eaLnBrk="0" hangingPunct="0">
              <a:defRPr sz="3200"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eaLnBrk="0" hangingPunct="0">
              <a:defRPr sz="3200"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eaLnBrk="0" hangingPunct="0">
              <a:defRPr sz="3200"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eaLnBrk="0" hangingPunct="0">
              <a:defRPr sz="3200"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eaLnBrk="0" hangingPunct="0">
              <a:defRPr sz="3200"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eaLnBrk="1" hangingPunct="1">
              <a:spcAft>
                <a:spcPts val="600"/>
              </a:spcAft>
            </a:pPr>
            <a:fld id="{AEE3776D-A92C-4640-8D26-4138BAB5142C}" type="slidenum">
              <a:rPr lang="en-GB" altLang="en-US" sz="900">
                <a:solidFill>
                  <a:schemeClr val="tx1">
                    <a:lumMod val="50000"/>
                    <a:lumOff val="50000"/>
                  </a:schemeClr>
                </a:solidFill>
                <a:latin typeface="Times New Roman" pitchFamily="18" charset="0"/>
              </a:rPr>
              <a:pPr eaLnBrk="1" hangingPunct="1">
                <a:spcAft>
                  <a:spcPts val="600"/>
                </a:spcAft>
              </a:pPr>
              <a:t>27</a:t>
            </a:fld>
            <a:endParaRPr lang="en-GB" altLang="en-US" sz="900">
              <a:solidFill>
                <a:schemeClr val="tx1">
                  <a:lumMod val="50000"/>
                  <a:lumOff val="50000"/>
                </a:schemeClr>
              </a:solidFill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75983861"/>
      </p:ext>
    </p:extLst>
  </p:cSld>
  <p:clrMapOvr>
    <a:masterClrMapping/>
  </p:clrMapOvr>
  <p:transition spd="slow">
    <p:cover/>
  </p:transition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 descr="Question - Wikipedia">
            <a:extLst>
              <a:ext uri="{FF2B5EF4-FFF2-40B4-BE49-F238E27FC236}">
                <a16:creationId xmlns:a16="http://schemas.microsoft.com/office/drawing/2014/main" id="{A5C17542-B4D6-8D9C-D522-687FE1C6BC1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47" r="-6" b="-6"/>
          <a:stretch/>
        </p:blipFill>
        <p:spPr bwMode="auto">
          <a:xfrm>
            <a:off x="20" y="10"/>
            <a:ext cx="457198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48137" name="Group 48136">
            <a:extLst>
              <a:ext uri="{FF2B5EF4-FFF2-40B4-BE49-F238E27FC236}">
                <a16:creationId xmlns:a16="http://schemas.microsoft.com/office/drawing/2014/main" id="{5EFBDE31-BB3E-6CFC-23CD-B5976DA384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92521" cy="6858000"/>
            <a:chOff x="12068638" y="0"/>
            <a:chExt cx="123362" cy="6858000"/>
          </a:xfrm>
        </p:grpSpPr>
        <p:sp>
          <p:nvSpPr>
            <p:cNvPr id="48138" name="Rectangle 48137">
              <a:extLst>
                <a:ext uri="{FF2B5EF4-FFF2-40B4-BE49-F238E27FC236}">
                  <a16:creationId xmlns:a16="http://schemas.microsoft.com/office/drawing/2014/main" id="{180A60EC-72BB-121F-556A-E2837FD99A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0"/>
              <a:ext cx="123362" cy="68580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139" name="Rectangle 48138">
              <a:extLst>
                <a:ext uri="{FF2B5EF4-FFF2-40B4-BE49-F238E27FC236}">
                  <a16:creationId xmlns:a16="http://schemas.microsoft.com/office/drawing/2014/main" id="{F91A2FAE-D41C-FF5D-B0A0-7808248EDC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4139706"/>
              <a:ext cx="123362" cy="2718294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8132" name="Rectangle 3"/>
          <p:cNvSpPr>
            <a:spLocks noGrp="1" noChangeArrowheads="1"/>
          </p:cNvSpPr>
          <p:nvPr>
            <p:ph idx="1"/>
          </p:nvPr>
        </p:nvSpPr>
        <p:spPr>
          <a:xfrm>
            <a:off x="4572000" y="404664"/>
            <a:ext cx="4283948" cy="5976664"/>
          </a:xfrm>
        </p:spPr>
        <p:txBody>
          <a:bodyPr anchor="t">
            <a:normAutofit lnSpcReduction="10000"/>
          </a:bodyPr>
          <a:lstStyle/>
          <a:p>
            <a:pPr marL="0" indent="0" eaLnBrk="1" hangingPunct="1">
              <a:buNone/>
            </a:pPr>
            <a:r>
              <a:rPr lang="en-GB" altLang="en-US" sz="2800" b="1" dirty="0"/>
              <a:t>Don’t know the answer? </a:t>
            </a:r>
          </a:p>
          <a:p>
            <a:pPr marL="0" indent="0" eaLnBrk="1" hangingPunct="1">
              <a:buNone/>
            </a:pPr>
            <a:endParaRPr lang="en-GB" altLang="en-US" sz="2800" b="1" dirty="0"/>
          </a:p>
          <a:p>
            <a:pPr eaLnBrk="1" hangingPunct="1"/>
            <a:r>
              <a:rPr lang="en-GB" altLang="en-US" sz="2000" dirty="0"/>
              <a:t>Put it to the audience!</a:t>
            </a:r>
          </a:p>
          <a:p>
            <a:pPr eaLnBrk="1" hangingPunct="1"/>
            <a:endParaRPr lang="en-GB" altLang="en-US" sz="2000" dirty="0"/>
          </a:p>
          <a:p>
            <a:pPr eaLnBrk="1" hangingPunct="1"/>
            <a:r>
              <a:rPr lang="en-GB" altLang="en-US" sz="2000" dirty="0"/>
              <a:t>Try to anticipate questions / do research and prep</a:t>
            </a:r>
          </a:p>
          <a:p>
            <a:pPr eaLnBrk="1" hangingPunct="1"/>
            <a:endParaRPr lang="en-GB" altLang="en-US" sz="2000" dirty="0"/>
          </a:p>
          <a:p>
            <a:pPr eaLnBrk="1" hangingPunct="1"/>
            <a:r>
              <a:rPr lang="en-GB" altLang="en-US" sz="2000" dirty="0"/>
              <a:t>Private interest questions – 1-2-1 afterwards</a:t>
            </a:r>
          </a:p>
          <a:p>
            <a:pPr eaLnBrk="1" hangingPunct="1"/>
            <a:endParaRPr lang="en-GB" altLang="en-US" sz="2000" dirty="0"/>
          </a:p>
          <a:p>
            <a:pPr eaLnBrk="1" hangingPunct="1"/>
            <a:r>
              <a:rPr lang="en-GB" altLang="en-US" sz="2000" dirty="0"/>
              <a:t>Delegate answers wrong? How to deal with this? Offer another point, don’t shut down but audience must know the correct alternative</a:t>
            </a:r>
          </a:p>
          <a:p>
            <a:pPr eaLnBrk="1" hangingPunct="1"/>
            <a:endParaRPr lang="en-GB" altLang="en-US" sz="2000" dirty="0"/>
          </a:p>
          <a:p>
            <a:pPr eaLnBrk="1" hangingPunct="1"/>
            <a:r>
              <a:rPr lang="en-GB" altLang="en-US" sz="2000" dirty="0"/>
              <a:t>Still don’t know- come back after finding out- never blag!</a:t>
            </a:r>
          </a:p>
        </p:txBody>
      </p:sp>
    </p:spTree>
    <p:extLst>
      <p:ext uri="{BB962C8B-B14F-4D97-AF65-F5344CB8AC3E}">
        <p14:creationId xmlns:p14="http://schemas.microsoft.com/office/powerpoint/2010/main" val="1797791351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92" name="Rectangle 50191">
            <a:extLst>
              <a:ext uri="{FF2B5EF4-FFF2-40B4-BE49-F238E27FC236}">
                <a16:creationId xmlns:a16="http://schemas.microsoft.com/office/drawing/2014/main" id="{9228552E-C8B1-4A80-8448-0787CE0FC7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266" name="Picture 2" descr="Listening Skills | Free Language Resources | Languagenut">
            <a:extLst>
              <a:ext uri="{FF2B5EF4-FFF2-40B4-BE49-F238E27FC236}">
                <a16:creationId xmlns:a16="http://schemas.microsoft.com/office/drawing/2014/main" id="{7BABCB4A-6EF1-5CD6-27BA-1B2D9505283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460" r="5205" b="-1"/>
          <a:stretch>
            <a:fillRect/>
          </a:stretch>
        </p:blipFill>
        <p:spPr bwMode="auto">
          <a:xfrm>
            <a:off x="20" y="10"/>
            <a:ext cx="914398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0179" name="Rectangle 2"/>
          <p:cNvSpPr>
            <a:spLocks noGrp="1" noChangeArrowheads="1"/>
          </p:cNvSpPr>
          <p:nvPr>
            <p:ph type="title"/>
          </p:nvPr>
        </p:nvSpPr>
        <p:spPr>
          <a:xfrm>
            <a:off x="628650" y="365125"/>
            <a:ext cx="7886700" cy="1325563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b="1">
                <a:solidFill>
                  <a:srgbClr val="FFFFFF"/>
                </a:solidFill>
              </a:rPr>
              <a:t>Active Listening</a:t>
            </a:r>
          </a:p>
        </p:txBody>
      </p:sp>
      <p:sp>
        <p:nvSpPr>
          <p:cNvPr id="50180" name="Rectangle 3"/>
          <p:cNvSpPr>
            <a:spLocks noGrp="1" noChangeArrowheads="1"/>
          </p:cNvSpPr>
          <p:nvPr>
            <p:ph idx="1"/>
          </p:nvPr>
        </p:nvSpPr>
        <p:spPr>
          <a:xfrm>
            <a:off x="628650" y="1825625"/>
            <a:ext cx="7886700" cy="4351338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>
                <a:solidFill>
                  <a:srgbClr val="FFFFFF"/>
                </a:solidFill>
              </a:rPr>
              <a:t>Eye contact</a:t>
            </a:r>
          </a:p>
          <a:p>
            <a:pPr eaLnBrk="1" hangingPunct="1"/>
            <a:r>
              <a:rPr lang="en-GB" altLang="en-US">
                <a:solidFill>
                  <a:srgbClr val="FFFFFF"/>
                </a:solidFill>
              </a:rPr>
              <a:t>Be patient</a:t>
            </a:r>
          </a:p>
          <a:p>
            <a:pPr eaLnBrk="1" hangingPunct="1"/>
            <a:r>
              <a:rPr lang="en-GB" altLang="en-US">
                <a:solidFill>
                  <a:srgbClr val="FFFFFF"/>
                </a:solidFill>
              </a:rPr>
              <a:t>Use “encouragers”</a:t>
            </a:r>
          </a:p>
          <a:p>
            <a:pPr eaLnBrk="1" hangingPunct="1"/>
            <a:r>
              <a:rPr lang="en-GB" altLang="en-US">
                <a:solidFill>
                  <a:srgbClr val="FFFFFF"/>
                </a:solidFill>
              </a:rPr>
              <a:t>Seeking more information</a:t>
            </a:r>
          </a:p>
          <a:p>
            <a:pPr eaLnBrk="1" hangingPunct="1"/>
            <a:r>
              <a:rPr lang="en-GB" altLang="en-US">
                <a:solidFill>
                  <a:srgbClr val="FFFFFF"/>
                </a:solidFill>
              </a:rPr>
              <a:t>Watching</a:t>
            </a:r>
          </a:p>
          <a:p>
            <a:pPr eaLnBrk="1" hangingPunct="1"/>
            <a:r>
              <a:rPr lang="en-GB" altLang="en-US">
                <a:solidFill>
                  <a:srgbClr val="FFFFFF"/>
                </a:solidFill>
              </a:rPr>
              <a:t>Summarising</a:t>
            </a:r>
          </a:p>
          <a:p>
            <a:pPr eaLnBrk="1" hangingPunct="1"/>
            <a:endParaRPr lang="en-GB" altLang="en-US">
              <a:solidFill>
                <a:srgbClr val="FFFFFF"/>
              </a:solidFill>
            </a:endParaRPr>
          </a:p>
        </p:txBody>
      </p:sp>
      <p:sp>
        <p:nvSpPr>
          <p:cNvPr id="50178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 eaLnBrk="0" hangingPunct="0">
              <a:defRPr sz="3200"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eaLnBrk="0" hangingPunct="0">
              <a:defRPr sz="3200"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eaLnBrk="0" hangingPunct="0">
              <a:defRPr sz="3200"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eaLnBrk="0" hangingPunct="0">
              <a:defRPr sz="3200"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eaLnBrk="0" hangingPunct="0">
              <a:defRPr sz="3200"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eaLnBrk="1" hangingPunct="1">
              <a:spcAft>
                <a:spcPts val="600"/>
              </a:spcAft>
            </a:pPr>
            <a:fld id="{988849E2-25F3-4035-82E9-ABC3A6A73212}" type="slidenum">
              <a:rPr lang="en-GB" altLang="en-US" sz="1000">
                <a:solidFill>
                  <a:srgbClr val="FFFFFF"/>
                </a:solidFill>
                <a:latin typeface="Times New Roman" pitchFamily="18" charset="0"/>
              </a:rPr>
              <a:pPr eaLnBrk="1" hangingPunct="1">
                <a:spcAft>
                  <a:spcPts val="600"/>
                </a:spcAft>
              </a:pPr>
              <a:t>29</a:t>
            </a:fld>
            <a:endParaRPr lang="en-GB" altLang="en-US" sz="1000">
              <a:solidFill>
                <a:srgbClr val="FFFFFF"/>
              </a:solidFill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6692485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8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018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8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5018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8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5018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8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5018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5018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5018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8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5018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5018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5018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8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5018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5018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5018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8F58EC-3B1C-008C-B120-59250CF0FA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5182" y="3212976"/>
            <a:ext cx="2468166" cy="2452687"/>
          </a:xfrm>
        </p:spPr>
        <p:txBody>
          <a:bodyPr anchor="ctr">
            <a:normAutofit/>
          </a:bodyPr>
          <a:lstStyle/>
          <a:p>
            <a:r>
              <a:rPr lang="en-US" sz="4000" b="1" dirty="0"/>
              <a:t>Presenting in a team</a:t>
            </a:r>
          </a:p>
        </p:txBody>
      </p:sp>
      <p:pic>
        <p:nvPicPr>
          <p:cNvPr id="3074" name="Picture 2" descr="Introducing Sky Sports+">
            <a:extLst>
              <a:ext uri="{FF2B5EF4-FFF2-40B4-BE49-F238E27FC236}">
                <a16:creationId xmlns:a16="http://schemas.microsoft.com/office/drawing/2014/main" id="{B7141F3D-E593-B7CB-052C-66951C0C4E9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295" b="8950"/>
          <a:stretch>
            <a:fillRect/>
          </a:stretch>
        </p:blipFill>
        <p:spPr bwMode="auto">
          <a:xfrm>
            <a:off x="0" y="-459432"/>
            <a:ext cx="9143980" cy="3710603"/>
          </a:xfrm>
          <a:custGeom>
            <a:avLst/>
            <a:gdLst/>
            <a:ahLst/>
            <a:cxnLst/>
            <a:rect l="l" t="t" r="r" b="b"/>
            <a:pathLst>
              <a:path w="12192000" h="3692092">
                <a:moveTo>
                  <a:pt x="0" y="0"/>
                </a:moveTo>
                <a:lnTo>
                  <a:pt x="12192000" y="0"/>
                </a:lnTo>
                <a:lnTo>
                  <a:pt x="12192000" y="3504824"/>
                </a:lnTo>
                <a:lnTo>
                  <a:pt x="12024691" y="3517794"/>
                </a:lnTo>
                <a:cubicBezTo>
                  <a:pt x="8077523" y="3783195"/>
                  <a:pt x="4094678" y="3026959"/>
                  <a:pt x="160485" y="3663863"/>
                </a:cubicBezTo>
                <a:lnTo>
                  <a:pt x="0" y="3692092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03557D-BA0E-17E2-3717-3368A5268B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03348" y="3501008"/>
            <a:ext cx="6567611" cy="2452687"/>
          </a:xfrm>
        </p:spPr>
        <p:txBody>
          <a:bodyPr anchor="ctr">
            <a:noAutofit/>
          </a:bodyPr>
          <a:lstStyle/>
          <a:p>
            <a:pPr marL="0" indent="0">
              <a:buNone/>
            </a:pPr>
            <a:r>
              <a:rPr lang="en-US" sz="2000" dirty="0"/>
              <a:t>Watch this clip of Monday night football from Sky Sports (0-3:40). An example of the preparation that goes into winning a Premier League football game. (Think prep for this presentation).</a:t>
            </a:r>
          </a:p>
          <a:p>
            <a:pPr marL="0" indent="0">
              <a:buNone/>
            </a:pPr>
            <a:r>
              <a:rPr lang="en-US" sz="2000" dirty="0"/>
              <a:t>Presentation skills on show:</a:t>
            </a:r>
          </a:p>
          <a:p>
            <a:r>
              <a:rPr lang="en-US" sz="2000" dirty="0"/>
              <a:t>Clear communication and energy from pitch and tone of voice / use of visual aids</a:t>
            </a:r>
          </a:p>
          <a:p>
            <a:r>
              <a:rPr lang="en-US" sz="2000" dirty="0"/>
              <a:t>Movement and Gestures </a:t>
            </a:r>
          </a:p>
          <a:p>
            <a:r>
              <a:rPr lang="en-US" sz="2000" dirty="0"/>
              <a:t>Working as a team – transitions – how the next person is brought in / someone controlling the video / slides / information </a:t>
            </a:r>
          </a:p>
          <a:p>
            <a:r>
              <a:rPr lang="en-US" sz="2000" dirty="0"/>
              <a:t>Clarity when presenting – visuals for players</a:t>
            </a:r>
          </a:p>
        </p:txBody>
      </p:sp>
    </p:spTree>
    <p:extLst>
      <p:ext uri="{BB962C8B-B14F-4D97-AF65-F5344CB8AC3E}">
        <p14:creationId xmlns:p14="http://schemas.microsoft.com/office/powerpoint/2010/main" val="417479844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32BC26D8-82FB-445E-AA49-62A77D7C1E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3E4B5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B44330D-EA18-4254-AA95-EB49948539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7759" y="480060"/>
            <a:ext cx="8428482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Online Media 3" descr="UNIQUE INSIGHT! Gary O'Neil reveals the secrets behind Wolves' win over Bournemouth 🔍">
            <a:hlinkClick r:id="" action="ppaction://media"/>
            <a:extLst>
              <a:ext uri="{FF2B5EF4-FFF2-40B4-BE49-F238E27FC236}">
                <a16:creationId xmlns:a16="http://schemas.microsoft.com/office/drawing/2014/main" id="{44B28AC8-D8EC-A6C9-4D80-5C83C85F113E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482600" y="1118489"/>
            <a:ext cx="8178799" cy="46210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67977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571500" y="1138036"/>
            <a:ext cx="3064248" cy="1402470"/>
          </a:xfrm>
        </p:spPr>
        <p:txBody>
          <a:bodyPr anchor="t">
            <a:normAutofit/>
          </a:bodyPr>
          <a:lstStyle/>
          <a:p>
            <a:r>
              <a:rPr lang="en-GB" sz="2800"/>
              <a:t>Key elements</a:t>
            </a:r>
          </a:p>
        </p:txBody>
      </p:sp>
      <p:cxnSp>
        <p:nvCxnSpPr>
          <p:cNvPr id="12295" name="Straight Connector 12294">
            <a:extLst>
              <a:ext uri="{FF2B5EF4-FFF2-40B4-BE49-F238E27FC236}">
                <a16:creationId xmlns:a16="http://schemas.microsoft.com/office/drawing/2014/main" id="{1503BFE4-729B-D9D0-C17B-501E6AF112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48855" y="871146"/>
            <a:ext cx="552704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571500" y="2551176"/>
            <a:ext cx="3064248" cy="3591207"/>
          </a:xfrm>
        </p:spPr>
        <p:txBody>
          <a:bodyPr>
            <a:normAutofit/>
          </a:bodyPr>
          <a:lstStyle/>
          <a:p>
            <a:r>
              <a:rPr lang="en-GB" sz="1700" dirty="0"/>
              <a:t>Stick to time</a:t>
            </a:r>
          </a:p>
          <a:p>
            <a:r>
              <a:rPr lang="en-GB" sz="1700" dirty="0"/>
              <a:t>Stick to the facts </a:t>
            </a:r>
          </a:p>
          <a:p>
            <a:r>
              <a:rPr lang="en-GB" sz="1700" dirty="0"/>
              <a:t>Design engaging slides</a:t>
            </a:r>
          </a:p>
          <a:p>
            <a:r>
              <a:rPr lang="en-GB" sz="1700" dirty="0"/>
              <a:t>Learn your content</a:t>
            </a:r>
          </a:p>
          <a:p>
            <a:r>
              <a:rPr lang="en-GB" sz="1700" dirty="0"/>
              <a:t>Rehearse</a:t>
            </a:r>
          </a:p>
          <a:p>
            <a:r>
              <a:rPr lang="en-GB" sz="1700" dirty="0"/>
              <a:t>Rehearse some more</a:t>
            </a:r>
          </a:p>
          <a:p>
            <a:r>
              <a:rPr lang="en-GB" sz="1700" dirty="0"/>
              <a:t>Know your audience</a:t>
            </a:r>
          </a:p>
          <a:p>
            <a:r>
              <a:rPr lang="en-GB" sz="1700" dirty="0"/>
              <a:t>Breathe</a:t>
            </a:r>
          </a:p>
          <a:p>
            <a:r>
              <a:rPr lang="en-GB" sz="1700" dirty="0"/>
              <a:t>Enjoy</a:t>
            </a:r>
          </a:p>
          <a:p>
            <a:r>
              <a:rPr lang="en-GB" sz="1700" dirty="0"/>
              <a:t>Practice- develop confidence</a:t>
            </a:r>
          </a:p>
        </p:txBody>
      </p:sp>
      <p:pic>
        <p:nvPicPr>
          <p:cNvPr id="12290" name="Picture 2" descr="There is a golden key with a heart on it generative ai | Premium  AI-generated image">
            <a:extLst>
              <a:ext uri="{FF2B5EF4-FFF2-40B4-BE49-F238E27FC236}">
                <a16:creationId xmlns:a16="http://schemas.microsoft.com/office/drawing/2014/main" id="{22480339-C7E1-4BBC-8580-5C248F1B210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679" r="8787"/>
          <a:stretch/>
        </p:blipFill>
        <p:spPr bwMode="auto">
          <a:xfrm>
            <a:off x="4238244" y="10"/>
            <a:ext cx="4905756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0603076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08" name="Rectangle 4107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098" name="Picture 2" descr="Buy SIM Free iPhone 17 Pro 5G 256GB AI Phone - Cosmic Orange | SIM free  phones | Argos">
            <a:extLst>
              <a:ext uri="{FF2B5EF4-FFF2-40B4-BE49-F238E27FC236}">
                <a16:creationId xmlns:a16="http://schemas.microsoft.com/office/drawing/2014/main" id="{A5C8FCBE-55E6-5CFC-94CF-FF3F2A17E2B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048" r="9825"/>
          <a:stretch>
            <a:fillRect/>
          </a:stretch>
        </p:blipFill>
        <p:spPr bwMode="auto">
          <a:xfrm>
            <a:off x="3059832" y="0"/>
            <a:ext cx="7252231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110" name="Rectangle 4109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542696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811D959-27AA-E244-54F8-B3FA5F753D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93441" y="267145"/>
            <a:ext cx="3243771" cy="1899912"/>
          </a:xfrm>
        </p:spPr>
        <p:txBody>
          <a:bodyPr vert="horz" lIns="91440" tIns="45720" rIns="91440" bIns="45720" rtlCol="0" anchor="ctr">
            <a:noAutofit/>
          </a:bodyPr>
          <a:lstStyle/>
          <a:p>
            <a:pPr algn="ctr" defTabSz="914400"/>
            <a:r>
              <a:rPr lang="en-US" sz="4400" b="1" dirty="0"/>
              <a:t>Managing Distractions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3D21D3C-56E4-DE3D-CCF9-B748E65E0879}"/>
              </a:ext>
            </a:extLst>
          </p:cNvPr>
          <p:cNvSpPr txBox="1"/>
          <p:nvPr/>
        </p:nvSpPr>
        <p:spPr>
          <a:xfrm>
            <a:off x="283689" y="2872495"/>
            <a:ext cx="2866641" cy="374276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700" b="0" i="0" u="none" strike="noStrike" dirty="0">
                <a:effectLst/>
              </a:rPr>
              <a:t>Minimizing external distractions –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1700" dirty="0"/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700" dirty="0"/>
              <a:t>Q</a:t>
            </a:r>
            <a:r>
              <a:rPr lang="en-US" sz="1700" b="0" i="0" u="none" strike="noStrike" dirty="0">
                <a:effectLst/>
              </a:rPr>
              <a:t>uiet study space 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1700" dirty="0"/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700" dirty="0"/>
              <a:t>L</a:t>
            </a:r>
            <a:r>
              <a:rPr lang="en-US" sz="1700" b="0" i="0" u="none" strike="noStrike" dirty="0">
                <a:effectLst/>
              </a:rPr>
              <a:t>imiting phone/social media use etc.)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1700" dirty="0"/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700"/>
              <a:t>Use the library </a:t>
            </a:r>
            <a:endParaRPr lang="en-US" sz="1700">
              <a:ea typeface="Calibri"/>
              <a:cs typeface="Calibri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1700" dirty="0"/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700" dirty="0" err="1"/>
              <a:t>Organise</a:t>
            </a:r>
            <a:r>
              <a:rPr lang="en-US" sz="1700" dirty="0"/>
              <a:t> a planning meeting as a group</a:t>
            </a:r>
          </a:p>
        </p:txBody>
      </p:sp>
    </p:spTree>
    <p:extLst>
      <p:ext uri="{BB962C8B-B14F-4D97-AF65-F5344CB8AC3E}">
        <p14:creationId xmlns:p14="http://schemas.microsoft.com/office/powerpoint/2010/main" val="4022219642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36DD9A1B-23F2-4443-B0D4-00FF72D272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C5A69CBB-DA63-440A-B853-88D42A6FE4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2245" y="873720"/>
            <a:ext cx="7900987" cy="4962109"/>
          </a:xfrm>
          <a:custGeom>
            <a:avLst/>
            <a:gdLst>
              <a:gd name="connsiteX0" fmla="*/ 6180200 w 10534650"/>
              <a:gd name="connsiteY0" fmla="*/ 4801197 h 4962109"/>
              <a:gd name="connsiteX1" fmla="*/ 6147637 w 10534650"/>
              <a:gd name="connsiteY1" fmla="*/ 4805291 h 4962109"/>
              <a:gd name="connsiteX2" fmla="*/ 6164640 w 10534650"/>
              <a:gd name="connsiteY2" fmla="*/ 4804893 h 4962109"/>
              <a:gd name="connsiteX3" fmla="*/ 6180200 w 10534650"/>
              <a:gd name="connsiteY3" fmla="*/ 4801197 h 4962109"/>
              <a:gd name="connsiteX4" fmla="*/ 5969537 w 10534650"/>
              <a:gd name="connsiteY4" fmla="*/ 4731750 h 4962109"/>
              <a:gd name="connsiteX5" fmla="*/ 5980870 w 10534650"/>
              <a:gd name="connsiteY5" fmla="*/ 4743324 h 4962109"/>
              <a:gd name="connsiteX6" fmla="*/ 5980870 w 10534650"/>
              <a:gd name="connsiteY6" fmla="*/ 4743323 h 4962109"/>
              <a:gd name="connsiteX7" fmla="*/ 6712815 w 10534650"/>
              <a:gd name="connsiteY7" fmla="*/ 4676908 h 4962109"/>
              <a:gd name="connsiteX8" fmla="*/ 6712815 w 10534650"/>
              <a:gd name="connsiteY8" fmla="*/ 4676909 h 4962109"/>
              <a:gd name="connsiteX9" fmla="*/ 6734605 w 10534650"/>
              <a:gd name="connsiteY9" fmla="*/ 4700281 h 4962109"/>
              <a:gd name="connsiteX10" fmla="*/ 6712815 w 10534650"/>
              <a:gd name="connsiteY10" fmla="*/ 4676908 h 4962109"/>
              <a:gd name="connsiteX11" fmla="*/ 5236566 w 10534650"/>
              <a:gd name="connsiteY11" fmla="*/ 4571169 h 4962109"/>
              <a:gd name="connsiteX12" fmla="*/ 5264294 w 10534650"/>
              <a:gd name="connsiteY12" fmla="*/ 4579674 h 4962109"/>
              <a:gd name="connsiteX13" fmla="*/ 5280204 w 10534650"/>
              <a:gd name="connsiteY13" fmla="*/ 4586908 h 4962109"/>
              <a:gd name="connsiteX14" fmla="*/ 5280336 w 10534650"/>
              <a:gd name="connsiteY14" fmla="*/ 4586967 h 4962109"/>
              <a:gd name="connsiteX15" fmla="*/ 5294396 w 10534650"/>
              <a:gd name="connsiteY15" fmla="*/ 4593609 h 4962109"/>
              <a:gd name="connsiteX16" fmla="*/ 5296104 w 10534650"/>
              <a:gd name="connsiteY16" fmla="*/ 4594130 h 4962109"/>
              <a:gd name="connsiteX17" fmla="*/ 5301566 w 10534650"/>
              <a:gd name="connsiteY17" fmla="*/ 4596610 h 4962109"/>
              <a:gd name="connsiteX18" fmla="*/ 5323749 w 10534650"/>
              <a:gd name="connsiteY18" fmla="*/ 4602562 h 4962109"/>
              <a:gd name="connsiteX19" fmla="*/ 5296104 w 10534650"/>
              <a:gd name="connsiteY19" fmla="*/ 4594130 h 4962109"/>
              <a:gd name="connsiteX20" fmla="*/ 5280336 w 10534650"/>
              <a:gd name="connsiteY20" fmla="*/ 4586967 h 4962109"/>
              <a:gd name="connsiteX21" fmla="*/ 5266003 w 10534650"/>
              <a:gd name="connsiteY21" fmla="*/ 4580197 h 4962109"/>
              <a:gd name="connsiteX22" fmla="*/ 5264294 w 10534650"/>
              <a:gd name="connsiteY22" fmla="*/ 4579674 h 4962109"/>
              <a:gd name="connsiteX23" fmla="*/ 5258823 w 10534650"/>
              <a:gd name="connsiteY23" fmla="*/ 4577184 h 4962109"/>
              <a:gd name="connsiteX24" fmla="*/ 5236566 w 10534650"/>
              <a:gd name="connsiteY24" fmla="*/ 4571169 h 4962109"/>
              <a:gd name="connsiteX25" fmla="*/ 5514391 w 10534650"/>
              <a:gd name="connsiteY25" fmla="*/ 4562409 h 4962109"/>
              <a:gd name="connsiteX26" fmla="*/ 5571581 w 10534650"/>
              <a:gd name="connsiteY26" fmla="*/ 4569638 h 4962109"/>
              <a:gd name="connsiteX27" fmla="*/ 5542458 w 10534650"/>
              <a:gd name="connsiteY27" fmla="*/ 4562909 h 4962109"/>
              <a:gd name="connsiteX28" fmla="*/ 5514391 w 10534650"/>
              <a:gd name="connsiteY28" fmla="*/ 4562409 h 4962109"/>
              <a:gd name="connsiteX29" fmla="*/ 3097094 w 10534650"/>
              <a:gd name="connsiteY29" fmla="*/ 4429045 h 4962109"/>
              <a:gd name="connsiteX30" fmla="*/ 3088347 w 10534650"/>
              <a:gd name="connsiteY30" fmla="*/ 4439791 h 4962109"/>
              <a:gd name="connsiteX31" fmla="*/ 3072652 w 10534650"/>
              <a:gd name="connsiteY31" fmla="*/ 4457084 h 4962109"/>
              <a:gd name="connsiteX32" fmla="*/ 3053825 w 10534650"/>
              <a:gd name="connsiteY32" fmla="*/ 4465207 h 4962109"/>
              <a:gd name="connsiteX33" fmla="*/ 3088348 w 10534650"/>
              <a:gd name="connsiteY33" fmla="*/ 4439791 h 4962109"/>
              <a:gd name="connsiteX34" fmla="*/ 4090071 w 10534650"/>
              <a:gd name="connsiteY34" fmla="*/ 4402823 h 4962109"/>
              <a:gd name="connsiteX35" fmla="*/ 4105672 w 10534650"/>
              <a:gd name="connsiteY35" fmla="*/ 4404644 h 4962109"/>
              <a:gd name="connsiteX36" fmla="*/ 4121173 w 10534650"/>
              <a:gd name="connsiteY36" fmla="*/ 4414076 h 4962109"/>
              <a:gd name="connsiteX37" fmla="*/ 4105673 w 10534650"/>
              <a:gd name="connsiteY37" fmla="*/ 4404644 h 4962109"/>
              <a:gd name="connsiteX38" fmla="*/ 4105672 w 10534650"/>
              <a:gd name="connsiteY38" fmla="*/ 4404644 h 4962109"/>
              <a:gd name="connsiteX39" fmla="*/ 4105672 w 10534650"/>
              <a:gd name="connsiteY39" fmla="*/ 4404644 h 4962109"/>
              <a:gd name="connsiteX40" fmla="*/ 4090071 w 10534650"/>
              <a:gd name="connsiteY40" fmla="*/ 4402823 h 4962109"/>
              <a:gd name="connsiteX41" fmla="*/ 3874703 w 10534650"/>
              <a:gd name="connsiteY41" fmla="*/ 4390456 h 4962109"/>
              <a:gd name="connsiteX42" fmla="*/ 3921126 w 10534650"/>
              <a:gd name="connsiteY42" fmla="*/ 4417222 h 4962109"/>
              <a:gd name="connsiteX43" fmla="*/ 3896594 w 10534650"/>
              <a:gd name="connsiteY43" fmla="*/ 4409211 h 4962109"/>
              <a:gd name="connsiteX44" fmla="*/ 3874703 w 10534650"/>
              <a:gd name="connsiteY44" fmla="*/ 4390456 h 4962109"/>
              <a:gd name="connsiteX45" fmla="*/ 7873706 w 10534650"/>
              <a:gd name="connsiteY45" fmla="*/ 4301238 h 4962109"/>
              <a:gd name="connsiteX46" fmla="*/ 7892206 w 10534650"/>
              <a:gd name="connsiteY46" fmla="*/ 4317039 h 4962109"/>
              <a:gd name="connsiteX47" fmla="*/ 7899880 w 10534650"/>
              <a:gd name="connsiteY47" fmla="*/ 4320773 h 4962109"/>
              <a:gd name="connsiteX48" fmla="*/ 7892205 w 10534650"/>
              <a:gd name="connsiteY48" fmla="*/ 4317038 h 4962109"/>
              <a:gd name="connsiteX49" fmla="*/ 7873706 w 10534650"/>
              <a:gd name="connsiteY49" fmla="*/ 4301238 h 4962109"/>
              <a:gd name="connsiteX50" fmla="*/ 1456506 w 10534650"/>
              <a:gd name="connsiteY50" fmla="*/ 3863438 h 4962109"/>
              <a:gd name="connsiteX51" fmla="*/ 1442667 w 10534650"/>
              <a:gd name="connsiteY51" fmla="*/ 3867764 h 4962109"/>
              <a:gd name="connsiteX52" fmla="*/ 1397372 w 10534650"/>
              <a:gd name="connsiteY52" fmla="*/ 3890362 h 4962109"/>
              <a:gd name="connsiteX53" fmla="*/ 1442668 w 10534650"/>
              <a:gd name="connsiteY53" fmla="*/ 3867764 h 4962109"/>
              <a:gd name="connsiteX54" fmla="*/ 1071905 w 10534650"/>
              <a:gd name="connsiteY54" fmla="*/ 3816123 h 4962109"/>
              <a:gd name="connsiteX55" fmla="*/ 1062478 w 10534650"/>
              <a:gd name="connsiteY55" fmla="*/ 3818725 h 4962109"/>
              <a:gd name="connsiteX56" fmla="*/ 1022563 w 10534650"/>
              <a:gd name="connsiteY56" fmla="*/ 3825445 h 4962109"/>
              <a:gd name="connsiteX57" fmla="*/ 1062480 w 10534650"/>
              <a:gd name="connsiteY57" fmla="*/ 3818725 h 4962109"/>
              <a:gd name="connsiteX58" fmla="*/ 1209869 w 10534650"/>
              <a:gd name="connsiteY58" fmla="*/ 3815014 h 4962109"/>
              <a:gd name="connsiteX59" fmla="*/ 1257364 w 10534650"/>
              <a:gd name="connsiteY59" fmla="*/ 3832567 h 4962109"/>
              <a:gd name="connsiteX60" fmla="*/ 1209869 w 10534650"/>
              <a:gd name="connsiteY60" fmla="*/ 3815014 h 4962109"/>
              <a:gd name="connsiteX61" fmla="*/ 0 w 10534650"/>
              <a:gd name="connsiteY61" fmla="*/ 0 h 4962109"/>
              <a:gd name="connsiteX62" fmla="*/ 10534650 w 10534650"/>
              <a:gd name="connsiteY62" fmla="*/ 0 h 4962109"/>
              <a:gd name="connsiteX63" fmla="*/ 10534650 w 10534650"/>
              <a:gd name="connsiteY63" fmla="*/ 3353931 h 4962109"/>
              <a:gd name="connsiteX64" fmla="*/ 10495227 w 10534650"/>
              <a:gd name="connsiteY64" fmla="*/ 3401247 h 4962109"/>
              <a:gd name="connsiteX65" fmla="*/ 10463118 w 10534650"/>
              <a:gd name="connsiteY65" fmla="*/ 3434133 h 4962109"/>
              <a:gd name="connsiteX66" fmla="*/ 10378879 w 10534650"/>
              <a:gd name="connsiteY66" fmla="*/ 3472380 h 4962109"/>
              <a:gd name="connsiteX67" fmla="*/ 10304799 w 10534650"/>
              <a:gd name="connsiteY67" fmla="*/ 3500370 h 4962109"/>
              <a:gd name="connsiteX68" fmla="*/ 10250242 w 10534650"/>
              <a:gd name="connsiteY68" fmla="*/ 3533216 h 4962109"/>
              <a:gd name="connsiteX69" fmla="*/ 10204013 w 10534650"/>
              <a:gd name="connsiteY69" fmla="*/ 3563655 h 4962109"/>
              <a:gd name="connsiteX70" fmla="*/ 10098588 w 10534650"/>
              <a:gd name="connsiteY70" fmla="*/ 3643324 h 4962109"/>
              <a:gd name="connsiteX71" fmla="*/ 9983369 w 10534650"/>
              <a:gd name="connsiteY71" fmla="*/ 3708784 h 4962109"/>
              <a:gd name="connsiteX72" fmla="*/ 9888637 w 10534650"/>
              <a:gd name="connsiteY72" fmla="*/ 3792146 h 4962109"/>
              <a:gd name="connsiteX73" fmla="*/ 9848780 w 10534650"/>
              <a:gd name="connsiteY73" fmla="*/ 3838049 h 4962109"/>
              <a:gd name="connsiteX74" fmla="*/ 9769701 w 10534650"/>
              <a:gd name="connsiteY74" fmla="*/ 3865885 h 4962109"/>
              <a:gd name="connsiteX75" fmla="*/ 9682888 w 10534650"/>
              <a:gd name="connsiteY75" fmla="*/ 3911938 h 4962109"/>
              <a:gd name="connsiteX76" fmla="*/ 9620297 w 10534650"/>
              <a:gd name="connsiteY76" fmla="*/ 3959262 h 4962109"/>
              <a:gd name="connsiteX77" fmla="*/ 9572344 w 10534650"/>
              <a:gd name="connsiteY77" fmla="*/ 3990515 h 4962109"/>
              <a:gd name="connsiteX78" fmla="*/ 9505537 w 10534650"/>
              <a:gd name="connsiteY78" fmla="*/ 4020672 h 4962109"/>
              <a:gd name="connsiteX79" fmla="*/ 9437819 w 10534650"/>
              <a:gd name="connsiteY79" fmla="*/ 4061525 h 4962109"/>
              <a:gd name="connsiteX80" fmla="*/ 9404527 w 10534650"/>
              <a:gd name="connsiteY80" fmla="*/ 4087281 h 4962109"/>
              <a:gd name="connsiteX81" fmla="*/ 9340611 w 10534650"/>
              <a:gd name="connsiteY81" fmla="*/ 4129506 h 4962109"/>
              <a:gd name="connsiteX82" fmla="*/ 9275062 w 10534650"/>
              <a:gd name="connsiteY82" fmla="*/ 4168468 h 4962109"/>
              <a:gd name="connsiteX83" fmla="*/ 9154049 w 10534650"/>
              <a:gd name="connsiteY83" fmla="*/ 4209968 h 4962109"/>
              <a:gd name="connsiteX84" fmla="*/ 9041981 w 10534650"/>
              <a:gd name="connsiteY84" fmla="*/ 4275454 h 4962109"/>
              <a:gd name="connsiteX85" fmla="*/ 8953407 w 10534650"/>
              <a:gd name="connsiteY85" fmla="*/ 4322870 h 4962109"/>
              <a:gd name="connsiteX86" fmla="*/ 8901537 w 10534650"/>
              <a:gd name="connsiteY86" fmla="*/ 4354413 h 4962109"/>
              <a:gd name="connsiteX87" fmla="*/ 8805370 w 10534650"/>
              <a:gd name="connsiteY87" fmla="*/ 4426175 h 4962109"/>
              <a:gd name="connsiteX88" fmla="*/ 8658874 w 10534650"/>
              <a:gd name="connsiteY88" fmla="*/ 4498599 h 4962109"/>
              <a:gd name="connsiteX89" fmla="*/ 8570718 w 10534650"/>
              <a:gd name="connsiteY89" fmla="*/ 4537136 h 4962109"/>
              <a:gd name="connsiteX90" fmla="*/ 8382959 w 10534650"/>
              <a:gd name="connsiteY90" fmla="*/ 4591539 h 4962109"/>
              <a:gd name="connsiteX91" fmla="*/ 8322237 w 10534650"/>
              <a:gd name="connsiteY91" fmla="*/ 4611347 h 4962109"/>
              <a:gd name="connsiteX92" fmla="*/ 8253574 w 10534650"/>
              <a:gd name="connsiteY92" fmla="*/ 4622451 h 4962109"/>
              <a:gd name="connsiteX93" fmla="*/ 8142452 w 10534650"/>
              <a:gd name="connsiteY93" fmla="*/ 4652191 h 4962109"/>
              <a:gd name="connsiteX94" fmla="*/ 7926082 w 10534650"/>
              <a:gd name="connsiteY94" fmla="*/ 4701680 h 4962109"/>
              <a:gd name="connsiteX95" fmla="*/ 7878875 w 10534650"/>
              <a:gd name="connsiteY95" fmla="*/ 4708305 h 4962109"/>
              <a:gd name="connsiteX96" fmla="*/ 7757501 w 10534650"/>
              <a:gd name="connsiteY96" fmla="*/ 4741432 h 4962109"/>
              <a:gd name="connsiteX97" fmla="*/ 7684511 w 10534650"/>
              <a:gd name="connsiteY97" fmla="*/ 4764301 h 4962109"/>
              <a:gd name="connsiteX98" fmla="*/ 7624515 w 10534650"/>
              <a:gd name="connsiteY98" fmla="*/ 4776179 h 4962109"/>
              <a:gd name="connsiteX99" fmla="*/ 7571930 w 10534650"/>
              <a:gd name="connsiteY99" fmla="*/ 4780027 h 4962109"/>
              <a:gd name="connsiteX100" fmla="*/ 7432402 w 10534650"/>
              <a:gd name="connsiteY100" fmla="*/ 4807278 h 4962109"/>
              <a:gd name="connsiteX101" fmla="*/ 7376754 w 10534650"/>
              <a:gd name="connsiteY101" fmla="*/ 4817968 h 4962109"/>
              <a:gd name="connsiteX102" fmla="*/ 7231546 w 10534650"/>
              <a:gd name="connsiteY102" fmla="*/ 4857825 h 4962109"/>
              <a:gd name="connsiteX103" fmla="*/ 7109089 w 10534650"/>
              <a:gd name="connsiteY103" fmla="*/ 4882341 h 4962109"/>
              <a:gd name="connsiteX104" fmla="*/ 7057788 w 10534650"/>
              <a:gd name="connsiteY104" fmla="*/ 4894624 h 4962109"/>
              <a:gd name="connsiteX105" fmla="*/ 6941125 w 10534650"/>
              <a:gd name="connsiteY105" fmla="*/ 4913041 h 4962109"/>
              <a:gd name="connsiteX106" fmla="*/ 6874857 w 10534650"/>
              <a:gd name="connsiteY106" fmla="*/ 4927091 h 4962109"/>
              <a:gd name="connsiteX107" fmla="*/ 6714789 w 10534650"/>
              <a:gd name="connsiteY107" fmla="*/ 4937175 h 4962109"/>
              <a:gd name="connsiteX108" fmla="*/ 6549597 w 10534650"/>
              <a:gd name="connsiteY108" fmla="*/ 4946170 h 4962109"/>
              <a:gd name="connsiteX109" fmla="*/ 6459201 w 10534650"/>
              <a:gd name="connsiteY109" fmla="*/ 4946704 h 4962109"/>
              <a:gd name="connsiteX110" fmla="*/ 6379993 w 10534650"/>
              <a:gd name="connsiteY110" fmla="*/ 4951898 h 4962109"/>
              <a:gd name="connsiteX111" fmla="*/ 6311205 w 10534650"/>
              <a:gd name="connsiteY111" fmla="*/ 4953901 h 4962109"/>
              <a:gd name="connsiteX112" fmla="*/ 6201505 w 10534650"/>
              <a:gd name="connsiteY112" fmla="*/ 4959986 h 4962109"/>
              <a:gd name="connsiteX113" fmla="*/ 6156018 w 10534650"/>
              <a:gd name="connsiteY113" fmla="*/ 4960421 h 4962109"/>
              <a:gd name="connsiteX114" fmla="*/ 6049276 w 10534650"/>
              <a:gd name="connsiteY114" fmla="*/ 4952977 h 4962109"/>
              <a:gd name="connsiteX115" fmla="*/ 6012280 w 10534650"/>
              <a:gd name="connsiteY115" fmla="*/ 4948608 h 4962109"/>
              <a:gd name="connsiteX116" fmla="*/ 5942361 w 10534650"/>
              <a:gd name="connsiteY116" fmla="*/ 4920847 h 4962109"/>
              <a:gd name="connsiteX117" fmla="*/ 5933980 w 10534650"/>
              <a:gd name="connsiteY117" fmla="*/ 4918608 h 4962109"/>
              <a:gd name="connsiteX118" fmla="*/ 5887681 w 10534650"/>
              <a:gd name="connsiteY118" fmla="*/ 4906368 h 4962109"/>
              <a:gd name="connsiteX119" fmla="*/ 5862209 w 10534650"/>
              <a:gd name="connsiteY119" fmla="*/ 4901667 h 4962109"/>
              <a:gd name="connsiteX120" fmla="*/ 5765973 w 10534650"/>
              <a:gd name="connsiteY120" fmla="*/ 4876200 h 4962109"/>
              <a:gd name="connsiteX121" fmla="*/ 5710431 w 10534650"/>
              <a:gd name="connsiteY121" fmla="*/ 4863519 h 4962109"/>
              <a:gd name="connsiteX122" fmla="*/ 5664908 w 10534650"/>
              <a:gd name="connsiteY122" fmla="*/ 4861723 h 4962109"/>
              <a:gd name="connsiteX123" fmla="*/ 5585007 w 10534650"/>
              <a:gd name="connsiteY123" fmla="*/ 4857960 h 4962109"/>
              <a:gd name="connsiteX124" fmla="*/ 5559231 w 10534650"/>
              <a:gd name="connsiteY124" fmla="*/ 4860477 h 4962109"/>
              <a:gd name="connsiteX125" fmla="*/ 5444811 w 10534650"/>
              <a:gd name="connsiteY125" fmla="*/ 4840451 h 4962109"/>
              <a:gd name="connsiteX126" fmla="*/ 5379124 w 10534650"/>
              <a:gd name="connsiteY126" fmla="*/ 4835057 h 4962109"/>
              <a:gd name="connsiteX127" fmla="*/ 5306093 w 10534650"/>
              <a:gd name="connsiteY127" fmla="*/ 4814877 h 4962109"/>
              <a:gd name="connsiteX128" fmla="*/ 5284433 w 10534650"/>
              <a:gd name="connsiteY128" fmla="*/ 4814147 h 4962109"/>
              <a:gd name="connsiteX129" fmla="*/ 5260152 w 10534650"/>
              <a:gd name="connsiteY129" fmla="*/ 4813796 h 4962109"/>
              <a:gd name="connsiteX130" fmla="*/ 5185829 w 10534650"/>
              <a:gd name="connsiteY130" fmla="*/ 4809858 h 4962109"/>
              <a:gd name="connsiteX131" fmla="*/ 5140387 w 10534650"/>
              <a:gd name="connsiteY131" fmla="*/ 4812334 h 4962109"/>
              <a:gd name="connsiteX132" fmla="*/ 5054734 w 10534650"/>
              <a:gd name="connsiteY132" fmla="*/ 4803174 h 4962109"/>
              <a:gd name="connsiteX133" fmla="*/ 5022638 w 10534650"/>
              <a:gd name="connsiteY133" fmla="*/ 4805814 h 4962109"/>
              <a:gd name="connsiteX134" fmla="*/ 4942261 w 10534650"/>
              <a:gd name="connsiteY134" fmla="*/ 4800907 h 4962109"/>
              <a:gd name="connsiteX135" fmla="*/ 4870420 w 10534650"/>
              <a:gd name="connsiteY135" fmla="*/ 4793240 h 4962109"/>
              <a:gd name="connsiteX136" fmla="*/ 4800874 w 10534650"/>
              <a:gd name="connsiteY136" fmla="*/ 4789997 h 4962109"/>
              <a:gd name="connsiteX137" fmla="*/ 4750778 w 10534650"/>
              <a:gd name="connsiteY137" fmla="*/ 4792713 h 4962109"/>
              <a:gd name="connsiteX138" fmla="*/ 4696598 w 10534650"/>
              <a:gd name="connsiteY138" fmla="*/ 4792741 h 4962109"/>
              <a:gd name="connsiteX139" fmla="*/ 4546427 w 10534650"/>
              <a:gd name="connsiteY139" fmla="*/ 4804612 h 4962109"/>
              <a:gd name="connsiteX140" fmla="*/ 4519273 w 10534650"/>
              <a:gd name="connsiteY140" fmla="*/ 4797386 h 4962109"/>
              <a:gd name="connsiteX141" fmla="*/ 4363361 w 10534650"/>
              <a:gd name="connsiteY141" fmla="*/ 4781778 h 4962109"/>
              <a:gd name="connsiteX142" fmla="*/ 4329354 w 10534650"/>
              <a:gd name="connsiteY142" fmla="*/ 4779838 h 4962109"/>
              <a:gd name="connsiteX143" fmla="*/ 4239595 w 10534650"/>
              <a:gd name="connsiteY143" fmla="*/ 4751840 h 4962109"/>
              <a:gd name="connsiteX144" fmla="*/ 4096514 w 10534650"/>
              <a:gd name="connsiteY144" fmla="*/ 4776811 h 4962109"/>
              <a:gd name="connsiteX145" fmla="*/ 3961888 w 10534650"/>
              <a:gd name="connsiteY145" fmla="*/ 4811077 h 4962109"/>
              <a:gd name="connsiteX146" fmla="*/ 3944891 w 10534650"/>
              <a:gd name="connsiteY146" fmla="*/ 4815486 h 4962109"/>
              <a:gd name="connsiteX147" fmla="*/ 3896970 w 10534650"/>
              <a:gd name="connsiteY147" fmla="*/ 4821693 h 4962109"/>
              <a:gd name="connsiteX148" fmla="*/ 3838196 w 10534650"/>
              <a:gd name="connsiteY148" fmla="*/ 4821037 h 4962109"/>
              <a:gd name="connsiteX149" fmla="*/ 3800670 w 10534650"/>
              <a:gd name="connsiteY149" fmla="*/ 4823403 h 4962109"/>
              <a:gd name="connsiteX150" fmla="*/ 3797857 w 10534650"/>
              <a:gd name="connsiteY150" fmla="*/ 4823456 h 4962109"/>
              <a:gd name="connsiteX151" fmla="*/ 3740361 w 10534650"/>
              <a:gd name="connsiteY151" fmla="*/ 4819547 h 4962109"/>
              <a:gd name="connsiteX152" fmla="*/ 3733853 w 10534650"/>
              <a:gd name="connsiteY152" fmla="*/ 4818257 h 4962109"/>
              <a:gd name="connsiteX153" fmla="*/ 3704618 w 10534650"/>
              <a:gd name="connsiteY153" fmla="*/ 4809915 h 4962109"/>
              <a:gd name="connsiteX154" fmla="*/ 3622533 w 10534650"/>
              <a:gd name="connsiteY154" fmla="*/ 4789121 h 4962109"/>
              <a:gd name="connsiteX155" fmla="*/ 3545207 w 10534650"/>
              <a:gd name="connsiteY155" fmla="*/ 4769391 h 4962109"/>
              <a:gd name="connsiteX156" fmla="*/ 3519303 w 10534650"/>
              <a:gd name="connsiteY156" fmla="*/ 4784698 h 4962109"/>
              <a:gd name="connsiteX157" fmla="*/ 3480065 w 10534650"/>
              <a:gd name="connsiteY157" fmla="*/ 4796876 h 4962109"/>
              <a:gd name="connsiteX158" fmla="*/ 3438793 w 10534650"/>
              <a:gd name="connsiteY158" fmla="*/ 4776257 h 4962109"/>
              <a:gd name="connsiteX159" fmla="*/ 3341926 w 10534650"/>
              <a:gd name="connsiteY159" fmla="*/ 4732751 h 4962109"/>
              <a:gd name="connsiteX160" fmla="*/ 3279243 w 10534650"/>
              <a:gd name="connsiteY160" fmla="*/ 4726817 h 4962109"/>
              <a:gd name="connsiteX161" fmla="*/ 3143823 w 10534650"/>
              <a:gd name="connsiteY161" fmla="*/ 4701842 h 4962109"/>
              <a:gd name="connsiteX162" fmla="*/ 3056138 w 10534650"/>
              <a:gd name="connsiteY162" fmla="*/ 4673429 h 4962109"/>
              <a:gd name="connsiteX163" fmla="*/ 2993770 w 10534650"/>
              <a:gd name="connsiteY163" fmla="*/ 4643771 h 4962109"/>
              <a:gd name="connsiteX164" fmla="*/ 2904225 w 10534650"/>
              <a:gd name="connsiteY164" fmla="*/ 4604470 h 4962109"/>
              <a:gd name="connsiteX165" fmla="*/ 2813231 w 10534650"/>
              <a:gd name="connsiteY165" fmla="*/ 4581028 h 4962109"/>
              <a:gd name="connsiteX166" fmla="*/ 2748028 w 10534650"/>
              <a:gd name="connsiteY166" fmla="*/ 4554886 h 4962109"/>
              <a:gd name="connsiteX167" fmla="*/ 2667581 w 10534650"/>
              <a:gd name="connsiteY167" fmla="*/ 4534574 h 4962109"/>
              <a:gd name="connsiteX168" fmla="*/ 2599283 w 10534650"/>
              <a:gd name="connsiteY168" fmla="*/ 4529376 h 4962109"/>
              <a:gd name="connsiteX169" fmla="*/ 2491986 w 10534650"/>
              <a:gd name="connsiteY169" fmla="*/ 4524678 h 4962109"/>
              <a:gd name="connsiteX170" fmla="*/ 2363895 w 10534650"/>
              <a:gd name="connsiteY170" fmla="*/ 4471069 h 4962109"/>
              <a:gd name="connsiteX171" fmla="*/ 2311566 w 10534650"/>
              <a:gd name="connsiteY171" fmla="*/ 4457491 h 4962109"/>
              <a:gd name="connsiteX172" fmla="*/ 2262011 w 10534650"/>
              <a:gd name="connsiteY172" fmla="*/ 4449484 h 4962109"/>
              <a:gd name="connsiteX173" fmla="*/ 2158206 w 10534650"/>
              <a:gd name="connsiteY173" fmla="*/ 4412555 h 4962109"/>
              <a:gd name="connsiteX174" fmla="*/ 2115838 w 10534650"/>
              <a:gd name="connsiteY174" fmla="*/ 4399840 h 4962109"/>
              <a:gd name="connsiteX175" fmla="*/ 2055614 w 10534650"/>
              <a:gd name="connsiteY175" fmla="*/ 4395932 h 4962109"/>
              <a:gd name="connsiteX176" fmla="*/ 1947021 w 10534650"/>
              <a:gd name="connsiteY176" fmla="*/ 4374820 h 4962109"/>
              <a:gd name="connsiteX177" fmla="*/ 1840396 w 10534650"/>
              <a:gd name="connsiteY177" fmla="*/ 4327492 h 4962109"/>
              <a:gd name="connsiteX178" fmla="*/ 1793775 w 10534650"/>
              <a:gd name="connsiteY178" fmla="*/ 4328221 h 4962109"/>
              <a:gd name="connsiteX179" fmla="*/ 1777216 w 10534650"/>
              <a:gd name="connsiteY179" fmla="*/ 4326168 h 4962109"/>
              <a:gd name="connsiteX180" fmla="*/ 1629295 w 10534650"/>
              <a:gd name="connsiteY180" fmla="*/ 4294032 h 4962109"/>
              <a:gd name="connsiteX181" fmla="*/ 1614496 w 10534650"/>
              <a:gd name="connsiteY181" fmla="*/ 4290614 h 4962109"/>
              <a:gd name="connsiteX182" fmla="*/ 1545646 w 10534650"/>
              <a:gd name="connsiteY182" fmla="*/ 4266265 h 4962109"/>
              <a:gd name="connsiteX183" fmla="*/ 1369537 w 10534650"/>
              <a:gd name="connsiteY183" fmla="*/ 4242047 h 4962109"/>
              <a:gd name="connsiteX184" fmla="*/ 1358743 w 10534650"/>
              <a:gd name="connsiteY184" fmla="*/ 4239828 h 4962109"/>
              <a:gd name="connsiteX185" fmla="*/ 1298789 w 10534650"/>
              <a:gd name="connsiteY185" fmla="*/ 4245587 h 4962109"/>
              <a:gd name="connsiteX186" fmla="*/ 1268483 w 10534650"/>
              <a:gd name="connsiteY186" fmla="*/ 4257443 h 4962109"/>
              <a:gd name="connsiteX187" fmla="*/ 1221700 w 10534650"/>
              <a:gd name="connsiteY187" fmla="*/ 4268736 h 4962109"/>
              <a:gd name="connsiteX188" fmla="*/ 1174793 w 10534650"/>
              <a:gd name="connsiteY188" fmla="*/ 4270928 h 4962109"/>
              <a:gd name="connsiteX189" fmla="*/ 1098150 w 10534650"/>
              <a:gd name="connsiteY189" fmla="*/ 4243822 h 4962109"/>
              <a:gd name="connsiteX190" fmla="*/ 1069859 w 10534650"/>
              <a:gd name="connsiteY190" fmla="*/ 4239673 h 4962109"/>
              <a:gd name="connsiteX191" fmla="*/ 1007226 w 10534650"/>
              <a:gd name="connsiteY191" fmla="*/ 4224839 h 4962109"/>
              <a:gd name="connsiteX192" fmla="*/ 951768 w 10534650"/>
              <a:gd name="connsiteY192" fmla="*/ 4221810 h 4962109"/>
              <a:gd name="connsiteX193" fmla="*/ 906114 w 10534650"/>
              <a:gd name="connsiteY193" fmla="*/ 4235593 h 4962109"/>
              <a:gd name="connsiteX194" fmla="*/ 841245 w 10534650"/>
              <a:gd name="connsiteY194" fmla="*/ 4234521 h 4962109"/>
              <a:gd name="connsiteX195" fmla="*/ 800332 w 10534650"/>
              <a:gd name="connsiteY195" fmla="*/ 4219495 h 4962109"/>
              <a:gd name="connsiteX196" fmla="*/ 791951 w 10534650"/>
              <a:gd name="connsiteY196" fmla="*/ 4217256 h 4962109"/>
              <a:gd name="connsiteX197" fmla="*/ 682847 w 10534650"/>
              <a:gd name="connsiteY197" fmla="*/ 4209095 h 4962109"/>
              <a:gd name="connsiteX198" fmla="*/ 544048 w 10534650"/>
              <a:gd name="connsiteY198" fmla="*/ 4236583 h 4962109"/>
              <a:gd name="connsiteX199" fmla="*/ 520986 w 10534650"/>
              <a:gd name="connsiteY199" fmla="*/ 4242810 h 4962109"/>
              <a:gd name="connsiteX200" fmla="*/ 410178 w 10534650"/>
              <a:gd name="connsiteY200" fmla="*/ 4248822 h 4962109"/>
              <a:gd name="connsiteX201" fmla="*/ 350333 w 10534650"/>
              <a:gd name="connsiteY201" fmla="*/ 4258484 h 4962109"/>
              <a:gd name="connsiteX202" fmla="*/ 307802 w 10534650"/>
              <a:gd name="connsiteY202" fmla="*/ 4256334 h 4962109"/>
              <a:gd name="connsiteX203" fmla="*/ 254816 w 10534650"/>
              <a:gd name="connsiteY203" fmla="*/ 4277037 h 4962109"/>
              <a:gd name="connsiteX204" fmla="*/ 237292 w 10534650"/>
              <a:gd name="connsiteY204" fmla="*/ 4286423 h 4962109"/>
              <a:gd name="connsiteX205" fmla="*/ 216734 w 10534650"/>
              <a:gd name="connsiteY205" fmla="*/ 4291334 h 4962109"/>
              <a:gd name="connsiteX206" fmla="*/ 124141 w 10534650"/>
              <a:gd name="connsiteY206" fmla="*/ 4305079 h 4962109"/>
              <a:gd name="connsiteX207" fmla="*/ 107121 w 10534650"/>
              <a:gd name="connsiteY207" fmla="*/ 4315238 h 4962109"/>
              <a:gd name="connsiteX208" fmla="*/ 95746 w 10534650"/>
              <a:gd name="connsiteY208" fmla="*/ 4321517 h 4962109"/>
              <a:gd name="connsiteX209" fmla="*/ 6292 w 10534650"/>
              <a:gd name="connsiteY209" fmla="*/ 4327311 h 4962109"/>
              <a:gd name="connsiteX210" fmla="*/ 1 w 10534650"/>
              <a:gd name="connsiteY210" fmla="*/ 4327851 h 49621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</a:cxnLst>
            <a:rect l="l" t="t" r="r" b="b"/>
            <a:pathLst>
              <a:path w="10534650" h="4962109">
                <a:moveTo>
                  <a:pt x="6180200" y="4801197"/>
                </a:moveTo>
                <a:lnTo>
                  <a:pt x="6147637" y="4805291"/>
                </a:lnTo>
                <a:lnTo>
                  <a:pt x="6164640" y="4804893"/>
                </a:lnTo>
                <a:cubicBezTo>
                  <a:pt x="6170280" y="4804512"/>
                  <a:pt x="6175677" y="4803578"/>
                  <a:pt x="6180200" y="4801197"/>
                </a:cubicBezTo>
                <a:close/>
                <a:moveTo>
                  <a:pt x="5969537" y="4731750"/>
                </a:moveTo>
                <a:lnTo>
                  <a:pt x="5980870" y="4743324"/>
                </a:lnTo>
                <a:lnTo>
                  <a:pt x="5980870" y="4743323"/>
                </a:lnTo>
                <a:close/>
                <a:moveTo>
                  <a:pt x="6712815" y="4676908"/>
                </a:moveTo>
                <a:lnTo>
                  <a:pt x="6712815" y="4676909"/>
                </a:lnTo>
                <a:lnTo>
                  <a:pt x="6734605" y="4700281"/>
                </a:lnTo>
                <a:cubicBezTo>
                  <a:pt x="6728727" y="4693945"/>
                  <a:pt x="6722664" y="4687596"/>
                  <a:pt x="6712815" y="4676908"/>
                </a:cubicBezTo>
                <a:close/>
                <a:moveTo>
                  <a:pt x="5236566" y="4571169"/>
                </a:moveTo>
                <a:lnTo>
                  <a:pt x="5264294" y="4579674"/>
                </a:lnTo>
                <a:lnTo>
                  <a:pt x="5280204" y="4586908"/>
                </a:lnTo>
                <a:lnTo>
                  <a:pt x="5280336" y="4586967"/>
                </a:lnTo>
                <a:lnTo>
                  <a:pt x="5294396" y="4593609"/>
                </a:lnTo>
                <a:lnTo>
                  <a:pt x="5296104" y="4594130"/>
                </a:lnTo>
                <a:lnTo>
                  <a:pt x="5301566" y="4596610"/>
                </a:lnTo>
                <a:cubicBezTo>
                  <a:pt x="5308775" y="4599427"/>
                  <a:pt x="5316122" y="4601617"/>
                  <a:pt x="5323749" y="4602562"/>
                </a:cubicBezTo>
                <a:lnTo>
                  <a:pt x="5296104" y="4594130"/>
                </a:lnTo>
                <a:lnTo>
                  <a:pt x="5280336" y="4586967"/>
                </a:lnTo>
                <a:lnTo>
                  <a:pt x="5266003" y="4580197"/>
                </a:lnTo>
                <a:lnTo>
                  <a:pt x="5264294" y="4579674"/>
                </a:lnTo>
                <a:lnTo>
                  <a:pt x="5258823" y="4577184"/>
                </a:lnTo>
                <a:cubicBezTo>
                  <a:pt x="5251595" y="4574355"/>
                  <a:pt x="5244224" y="4572143"/>
                  <a:pt x="5236566" y="4571169"/>
                </a:cubicBezTo>
                <a:close/>
                <a:moveTo>
                  <a:pt x="5514391" y="4562409"/>
                </a:moveTo>
                <a:lnTo>
                  <a:pt x="5571581" y="4569638"/>
                </a:lnTo>
                <a:cubicBezTo>
                  <a:pt x="5561681" y="4566506"/>
                  <a:pt x="5551982" y="4564189"/>
                  <a:pt x="5542458" y="4562909"/>
                </a:cubicBezTo>
                <a:cubicBezTo>
                  <a:pt x="5532935" y="4561630"/>
                  <a:pt x="5523588" y="4561388"/>
                  <a:pt x="5514391" y="4562409"/>
                </a:cubicBezTo>
                <a:close/>
                <a:moveTo>
                  <a:pt x="3097094" y="4429045"/>
                </a:moveTo>
                <a:lnTo>
                  <a:pt x="3088347" y="4439791"/>
                </a:lnTo>
                <a:cubicBezTo>
                  <a:pt x="3083671" y="4447172"/>
                  <a:pt x="3078424" y="4452894"/>
                  <a:pt x="3072652" y="4457084"/>
                </a:cubicBezTo>
                <a:lnTo>
                  <a:pt x="3053825" y="4465207"/>
                </a:lnTo>
                <a:cubicBezTo>
                  <a:pt x="3067357" y="4462670"/>
                  <a:pt x="3078995" y="4454555"/>
                  <a:pt x="3088348" y="4439791"/>
                </a:cubicBezTo>
                <a:close/>
                <a:moveTo>
                  <a:pt x="4090071" y="4402823"/>
                </a:moveTo>
                <a:lnTo>
                  <a:pt x="4105672" y="4404644"/>
                </a:lnTo>
                <a:lnTo>
                  <a:pt x="4121173" y="4414076"/>
                </a:lnTo>
                <a:cubicBezTo>
                  <a:pt x="4116059" y="4409460"/>
                  <a:pt x="4110873" y="4406418"/>
                  <a:pt x="4105673" y="4404644"/>
                </a:cubicBezTo>
                <a:lnTo>
                  <a:pt x="4105672" y="4404644"/>
                </a:lnTo>
                <a:lnTo>
                  <a:pt x="4105672" y="4404644"/>
                </a:lnTo>
                <a:cubicBezTo>
                  <a:pt x="4100470" y="4402869"/>
                  <a:pt x="4095250" y="4402364"/>
                  <a:pt x="4090071" y="4402823"/>
                </a:cubicBezTo>
                <a:close/>
                <a:moveTo>
                  <a:pt x="3874703" y="4390456"/>
                </a:moveTo>
                <a:cubicBezTo>
                  <a:pt x="3888207" y="4407424"/>
                  <a:pt x="3904096" y="4414579"/>
                  <a:pt x="3921126" y="4417222"/>
                </a:cubicBezTo>
                <a:lnTo>
                  <a:pt x="3896594" y="4409211"/>
                </a:lnTo>
                <a:cubicBezTo>
                  <a:pt x="3888805" y="4404972"/>
                  <a:pt x="3881457" y="4398939"/>
                  <a:pt x="3874703" y="4390456"/>
                </a:cubicBezTo>
                <a:close/>
                <a:moveTo>
                  <a:pt x="7873706" y="4301238"/>
                </a:moveTo>
                <a:cubicBezTo>
                  <a:pt x="7879271" y="4306720"/>
                  <a:pt x="7885522" y="4312339"/>
                  <a:pt x="7892206" y="4317039"/>
                </a:cubicBezTo>
                <a:lnTo>
                  <a:pt x="7899880" y="4320773"/>
                </a:lnTo>
                <a:lnTo>
                  <a:pt x="7892205" y="4317038"/>
                </a:lnTo>
                <a:cubicBezTo>
                  <a:pt x="7885522" y="4312339"/>
                  <a:pt x="7879271" y="4306720"/>
                  <a:pt x="7873706" y="4301238"/>
                </a:cubicBezTo>
                <a:close/>
                <a:moveTo>
                  <a:pt x="1456506" y="3863438"/>
                </a:moveTo>
                <a:cubicBezTo>
                  <a:pt x="1451501" y="3864050"/>
                  <a:pt x="1446149" y="3865681"/>
                  <a:pt x="1442667" y="3867764"/>
                </a:cubicBezTo>
                <a:cubicBezTo>
                  <a:pt x="1425879" y="3877941"/>
                  <a:pt x="1411091" y="3885493"/>
                  <a:pt x="1397372" y="3890362"/>
                </a:cubicBezTo>
                <a:cubicBezTo>
                  <a:pt x="1411091" y="3885493"/>
                  <a:pt x="1425880" y="3877941"/>
                  <a:pt x="1442668" y="3867764"/>
                </a:cubicBezTo>
                <a:close/>
                <a:moveTo>
                  <a:pt x="1071905" y="3816123"/>
                </a:moveTo>
                <a:lnTo>
                  <a:pt x="1062478" y="3818725"/>
                </a:lnTo>
                <a:lnTo>
                  <a:pt x="1022563" y="3825445"/>
                </a:lnTo>
                <a:lnTo>
                  <a:pt x="1062480" y="3818725"/>
                </a:lnTo>
                <a:close/>
                <a:moveTo>
                  <a:pt x="1209869" y="3815014"/>
                </a:moveTo>
                <a:cubicBezTo>
                  <a:pt x="1227625" y="3817890"/>
                  <a:pt x="1245541" y="3819944"/>
                  <a:pt x="1257364" y="3832567"/>
                </a:cubicBezTo>
                <a:cubicBezTo>
                  <a:pt x="1245542" y="3819944"/>
                  <a:pt x="1227625" y="3817890"/>
                  <a:pt x="1209869" y="3815014"/>
                </a:cubicBezTo>
                <a:close/>
                <a:moveTo>
                  <a:pt x="0" y="0"/>
                </a:moveTo>
                <a:lnTo>
                  <a:pt x="10534650" y="0"/>
                </a:lnTo>
                <a:lnTo>
                  <a:pt x="10534650" y="3353931"/>
                </a:lnTo>
                <a:lnTo>
                  <a:pt x="10495227" y="3401247"/>
                </a:lnTo>
                <a:cubicBezTo>
                  <a:pt x="10485337" y="3413006"/>
                  <a:pt x="10476032" y="3427032"/>
                  <a:pt x="10463118" y="3434133"/>
                </a:cubicBezTo>
                <a:cubicBezTo>
                  <a:pt x="10436316" y="3449009"/>
                  <a:pt x="10407326" y="3460583"/>
                  <a:pt x="10378879" y="3472380"/>
                </a:cubicBezTo>
                <a:cubicBezTo>
                  <a:pt x="10354448" y="3482409"/>
                  <a:pt x="10328740" y="3489381"/>
                  <a:pt x="10304799" y="3500370"/>
                </a:cubicBezTo>
                <a:cubicBezTo>
                  <a:pt x="10285652" y="3509090"/>
                  <a:pt x="10268271" y="3521824"/>
                  <a:pt x="10250242" y="3533216"/>
                </a:cubicBezTo>
                <a:cubicBezTo>
                  <a:pt x="10234541" y="3543095"/>
                  <a:pt x="10217465" y="3551396"/>
                  <a:pt x="10204013" y="3563655"/>
                </a:cubicBezTo>
                <a:cubicBezTo>
                  <a:pt x="10171195" y="3593338"/>
                  <a:pt x="10138228" y="3622454"/>
                  <a:pt x="10098588" y="3643324"/>
                </a:cubicBezTo>
                <a:cubicBezTo>
                  <a:pt x="10059514" y="3664046"/>
                  <a:pt x="10022283" y="3687678"/>
                  <a:pt x="9983369" y="3708784"/>
                </a:cubicBezTo>
                <a:cubicBezTo>
                  <a:pt x="9945228" y="3729383"/>
                  <a:pt x="9910448" y="3752437"/>
                  <a:pt x="9888637" y="3792146"/>
                </a:cubicBezTo>
                <a:cubicBezTo>
                  <a:pt x="9878912" y="3809668"/>
                  <a:pt x="9865565" y="3828615"/>
                  <a:pt x="9848780" y="3838049"/>
                </a:cubicBezTo>
                <a:cubicBezTo>
                  <a:pt x="9824861" y="3851452"/>
                  <a:pt x="9795499" y="3854838"/>
                  <a:pt x="9769701" y="3865885"/>
                </a:cubicBezTo>
                <a:cubicBezTo>
                  <a:pt x="9739318" y="3878850"/>
                  <a:pt x="9704457" y="3889469"/>
                  <a:pt x="9682888" y="3911938"/>
                </a:cubicBezTo>
                <a:cubicBezTo>
                  <a:pt x="9663714" y="3931973"/>
                  <a:pt x="9644670" y="3947376"/>
                  <a:pt x="9620297" y="3959262"/>
                </a:cubicBezTo>
                <a:cubicBezTo>
                  <a:pt x="9603219" y="3967566"/>
                  <a:pt x="9589864" y="3983912"/>
                  <a:pt x="9572344" y="3990515"/>
                </a:cubicBezTo>
                <a:cubicBezTo>
                  <a:pt x="9549293" y="3999339"/>
                  <a:pt x="9526207" y="4005934"/>
                  <a:pt x="9505537" y="4020672"/>
                </a:cubicBezTo>
                <a:cubicBezTo>
                  <a:pt x="9484091" y="4035912"/>
                  <a:pt x="9460115" y="4047456"/>
                  <a:pt x="9437819" y="4061525"/>
                </a:cubicBezTo>
                <a:cubicBezTo>
                  <a:pt x="9425990" y="4069070"/>
                  <a:pt x="9416013" y="4079339"/>
                  <a:pt x="9404527" y="4087281"/>
                </a:cubicBezTo>
                <a:cubicBezTo>
                  <a:pt x="9383500" y="4101807"/>
                  <a:pt x="9362130" y="4115940"/>
                  <a:pt x="9340611" y="4129506"/>
                </a:cubicBezTo>
                <a:cubicBezTo>
                  <a:pt x="9319094" y="4143075"/>
                  <a:pt x="9298336" y="4159103"/>
                  <a:pt x="9275062" y="4168468"/>
                </a:cubicBezTo>
                <a:cubicBezTo>
                  <a:pt x="9235393" y="4184326"/>
                  <a:pt x="9192714" y="4192558"/>
                  <a:pt x="9154049" y="4209968"/>
                </a:cubicBezTo>
                <a:cubicBezTo>
                  <a:pt x="9114807" y="4227709"/>
                  <a:pt x="9077428" y="4250775"/>
                  <a:pt x="9041981" y="4275454"/>
                </a:cubicBezTo>
                <a:cubicBezTo>
                  <a:pt x="9013941" y="4294886"/>
                  <a:pt x="8987577" y="4314247"/>
                  <a:pt x="8953407" y="4322870"/>
                </a:cubicBezTo>
                <a:cubicBezTo>
                  <a:pt x="8934339" y="4327698"/>
                  <a:pt x="8913858" y="4339665"/>
                  <a:pt x="8901537" y="4354413"/>
                </a:cubicBezTo>
                <a:cubicBezTo>
                  <a:pt x="8874858" y="4386553"/>
                  <a:pt x="8842027" y="4408257"/>
                  <a:pt x="8805370" y="4426175"/>
                </a:cubicBezTo>
                <a:cubicBezTo>
                  <a:pt x="8756414" y="4450307"/>
                  <a:pt x="8707976" y="4475033"/>
                  <a:pt x="8658874" y="4498599"/>
                </a:cubicBezTo>
                <a:cubicBezTo>
                  <a:pt x="8629907" y="4512587"/>
                  <a:pt x="8601063" y="4527509"/>
                  <a:pt x="8570718" y="4537136"/>
                </a:cubicBezTo>
                <a:cubicBezTo>
                  <a:pt x="8508693" y="4557041"/>
                  <a:pt x="8445428" y="4573334"/>
                  <a:pt x="8382959" y="4591539"/>
                </a:cubicBezTo>
                <a:cubicBezTo>
                  <a:pt x="8362523" y="4597385"/>
                  <a:pt x="8342983" y="4606448"/>
                  <a:pt x="8322237" y="4611347"/>
                </a:cubicBezTo>
                <a:cubicBezTo>
                  <a:pt x="8299794" y="4616686"/>
                  <a:pt x="8276017" y="4617112"/>
                  <a:pt x="8253574" y="4622451"/>
                </a:cubicBezTo>
                <a:cubicBezTo>
                  <a:pt x="8216238" y="4631231"/>
                  <a:pt x="8179798" y="4643227"/>
                  <a:pt x="8142452" y="4652191"/>
                </a:cubicBezTo>
                <a:cubicBezTo>
                  <a:pt x="8070405" y="4669374"/>
                  <a:pt x="7998236" y="4685619"/>
                  <a:pt x="7926082" y="4701680"/>
                </a:cubicBezTo>
                <a:cubicBezTo>
                  <a:pt x="7910636" y="4705085"/>
                  <a:pt x="7894160" y="4704520"/>
                  <a:pt x="7878875" y="4708305"/>
                </a:cubicBezTo>
                <a:cubicBezTo>
                  <a:pt x="7838286" y="4718535"/>
                  <a:pt x="7797807" y="4729883"/>
                  <a:pt x="7757501" y="4741432"/>
                </a:cubicBezTo>
                <a:cubicBezTo>
                  <a:pt x="7733086" y="4748492"/>
                  <a:pt x="7709086" y="4757622"/>
                  <a:pt x="7684511" y="4764301"/>
                </a:cubicBezTo>
                <a:cubicBezTo>
                  <a:pt x="7664851" y="4769644"/>
                  <a:pt x="7644738" y="4773472"/>
                  <a:pt x="7624515" y="4776179"/>
                </a:cubicBezTo>
                <a:cubicBezTo>
                  <a:pt x="7607100" y="4778522"/>
                  <a:pt x="7589211" y="4776933"/>
                  <a:pt x="7571930" y="4780027"/>
                </a:cubicBezTo>
                <a:cubicBezTo>
                  <a:pt x="7525162" y="4788350"/>
                  <a:pt x="7478851" y="4798192"/>
                  <a:pt x="7432402" y="4807278"/>
                </a:cubicBezTo>
                <a:cubicBezTo>
                  <a:pt x="7413794" y="4810838"/>
                  <a:pt x="7394900" y="4813080"/>
                  <a:pt x="7376754" y="4817968"/>
                </a:cubicBezTo>
                <a:cubicBezTo>
                  <a:pt x="7328196" y="4830812"/>
                  <a:pt x="7280227" y="4845917"/>
                  <a:pt x="7231546" y="4857825"/>
                </a:cubicBezTo>
                <a:cubicBezTo>
                  <a:pt x="7191170" y="4867696"/>
                  <a:pt x="7149922" y="4873983"/>
                  <a:pt x="7109089" y="4882341"/>
                </a:cubicBezTo>
                <a:cubicBezTo>
                  <a:pt x="7091771" y="4885988"/>
                  <a:pt x="7075053" y="4891717"/>
                  <a:pt x="7057788" y="4894624"/>
                </a:cubicBezTo>
                <a:cubicBezTo>
                  <a:pt x="7019113" y="4901273"/>
                  <a:pt x="6979984" y="4906404"/>
                  <a:pt x="6941125" y="4913041"/>
                </a:cubicBezTo>
                <a:cubicBezTo>
                  <a:pt x="6918968" y="4916914"/>
                  <a:pt x="6897260" y="4925088"/>
                  <a:pt x="6874857" y="4927091"/>
                </a:cubicBezTo>
                <a:cubicBezTo>
                  <a:pt x="6821656" y="4931824"/>
                  <a:pt x="6768247" y="4934130"/>
                  <a:pt x="6714789" y="4937175"/>
                </a:cubicBezTo>
                <a:cubicBezTo>
                  <a:pt x="6659657" y="4940292"/>
                  <a:pt x="6604682" y="4943792"/>
                  <a:pt x="6549597" y="4946170"/>
                </a:cubicBezTo>
                <a:cubicBezTo>
                  <a:pt x="6519465" y="4947276"/>
                  <a:pt x="6489322" y="4945783"/>
                  <a:pt x="6459201" y="4946704"/>
                </a:cubicBezTo>
                <a:cubicBezTo>
                  <a:pt x="6432800" y="4947508"/>
                  <a:pt x="6406432" y="4950539"/>
                  <a:pt x="6379993" y="4951898"/>
                </a:cubicBezTo>
                <a:cubicBezTo>
                  <a:pt x="6357100" y="4952937"/>
                  <a:pt x="6334097" y="4952858"/>
                  <a:pt x="6311205" y="4953901"/>
                </a:cubicBezTo>
                <a:cubicBezTo>
                  <a:pt x="6274532" y="4955673"/>
                  <a:pt x="6238005" y="4958014"/>
                  <a:pt x="6201505" y="4959986"/>
                </a:cubicBezTo>
                <a:cubicBezTo>
                  <a:pt x="6186248" y="4960620"/>
                  <a:pt x="6170049" y="4964157"/>
                  <a:pt x="6156018" y="4960421"/>
                </a:cubicBezTo>
                <a:cubicBezTo>
                  <a:pt x="6120663" y="4950966"/>
                  <a:pt x="6085248" y="4950600"/>
                  <a:pt x="6049276" y="4952977"/>
                </a:cubicBezTo>
                <a:cubicBezTo>
                  <a:pt x="6036975" y="4953812"/>
                  <a:pt x="6023887" y="4952550"/>
                  <a:pt x="6012280" y="4948608"/>
                </a:cubicBezTo>
                <a:cubicBezTo>
                  <a:pt x="5988511" y="4940682"/>
                  <a:pt x="5965659" y="4930223"/>
                  <a:pt x="5942361" y="4920847"/>
                </a:cubicBezTo>
                <a:cubicBezTo>
                  <a:pt x="5939837" y="4919748"/>
                  <a:pt x="5936711" y="4919348"/>
                  <a:pt x="5933980" y="4918608"/>
                </a:cubicBezTo>
                <a:cubicBezTo>
                  <a:pt x="5918490" y="4914400"/>
                  <a:pt x="5903193" y="4910205"/>
                  <a:pt x="5887681" y="4906368"/>
                </a:cubicBezTo>
                <a:cubicBezTo>
                  <a:pt x="5879287" y="4904312"/>
                  <a:pt x="5870619" y="4903538"/>
                  <a:pt x="5862209" y="4901667"/>
                </a:cubicBezTo>
                <a:cubicBezTo>
                  <a:pt x="5829686" y="4894261"/>
                  <a:pt x="5792897" y="4900480"/>
                  <a:pt x="5765973" y="4876200"/>
                </a:cubicBezTo>
                <a:cubicBezTo>
                  <a:pt x="5748483" y="4860538"/>
                  <a:pt x="5730341" y="4862645"/>
                  <a:pt x="5710431" y="4863519"/>
                </a:cubicBezTo>
                <a:cubicBezTo>
                  <a:pt x="5695357" y="4864163"/>
                  <a:pt x="5680064" y="4862567"/>
                  <a:pt x="5664908" y="4861723"/>
                </a:cubicBezTo>
                <a:cubicBezTo>
                  <a:pt x="5638275" y="4860468"/>
                  <a:pt x="5611666" y="4858845"/>
                  <a:pt x="5585007" y="4857960"/>
                </a:cubicBezTo>
                <a:cubicBezTo>
                  <a:pt x="5576485" y="4857752"/>
                  <a:pt x="5567492" y="4861780"/>
                  <a:pt x="5559231" y="4860477"/>
                </a:cubicBezTo>
                <a:cubicBezTo>
                  <a:pt x="5521053" y="4854355"/>
                  <a:pt x="5483013" y="4846202"/>
                  <a:pt x="5444811" y="4840451"/>
                </a:cubicBezTo>
                <a:cubicBezTo>
                  <a:pt x="5423144" y="4837123"/>
                  <a:pt x="5400557" y="4839112"/>
                  <a:pt x="5379124" y="4835057"/>
                </a:cubicBezTo>
                <a:cubicBezTo>
                  <a:pt x="5354393" y="4830408"/>
                  <a:pt x="5330529" y="4821180"/>
                  <a:pt x="5306093" y="4814877"/>
                </a:cubicBezTo>
                <a:cubicBezTo>
                  <a:pt x="5299348" y="4813123"/>
                  <a:pt x="5291662" y="4814270"/>
                  <a:pt x="5284433" y="4814147"/>
                </a:cubicBezTo>
                <a:cubicBezTo>
                  <a:pt x="5276282" y="4813965"/>
                  <a:pt x="5268291" y="4814164"/>
                  <a:pt x="5260152" y="4813796"/>
                </a:cubicBezTo>
                <a:cubicBezTo>
                  <a:pt x="5235376" y="4812484"/>
                  <a:pt x="5210666" y="4810246"/>
                  <a:pt x="5185829" y="4809858"/>
                </a:cubicBezTo>
                <a:cubicBezTo>
                  <a:pt x="5170634" y="4809567"/>
                  <a:pt x="5154236" y="4816059"/>
                  <a:pt x="5140387" y="4812334"/>
                </a:cubicBezTo>
                <a:cubicBezTo>
                  <a:pt x="5112124" y="4805032"/>
                  <a:pt x="5082682" y="4815092"/>
                  <a:pt x="5054734" y="4803174"/>
                </a:cubicBezTo>
                <a:cubicBezTo>
                  <a:pt x="5046067" y="4799616"/>
                  <a:pt x="5033378" y="4806174"/>
                  <a:pt x="5022638" y="4805814"/>
                </a:cubicBezTo>
                <a:cubicBezTo>
                  <a:pt x="4995795" y="4804917"/>
                  <a:pt x="4969030" y="4802912"/>
                  <a:pt x="4942261" y="4800907"/>
                </a:cubicBezTo>
                <a:cubicBezTo>
                  <a:pt x="4918263" y="4799091"/>
                  <a:pt x="4893154" y="4799980"/>
                  <a:pt x="4870420" y="4793240"/>
                </a:cubicBezTo>
                <a:cubicBezTo>
                  <a:pt x="4846600" y="4786056"/>
                  <a:pt x="4824759" y="4785313"/>
                  <a:pt x="4800874" y="4789997"/>
                </a:cubicBezTo>
                <a:cubicBezTo>
                  <a:pt x="4784518" y="4793152"/>
                  <a:pt x="4767488" y="4792551"/>
                  <a:pt x="4750778" y="4792713"/>
                </a:cubicBezTo>
                <a:cubicBezTo>
                  <a:pt x="4732764" y="4792973"/>
                  <a:pt x="4713264" y="4787751"/>
                  <a:pt x="4696598" y="4792741"/>
                </a:cubicBezTo>
                <a:cubicBezTo>
                  <a:pt x="4646976" y="4807551"/>
                  <a:pt x="4597032" y="4808052"/>
                  <a:pt x="4546427" y="4804612"/>
                </a:cubicBezTo>
                <a:cubicBezTo>
                  <a:pt x="4537191" y="4803984"/>
                  <a:pt x="4527947" y="4800760"/>
                  <a:pt x="4519273" y="4797386"/>
                </a:cubicBezTo>
                <a:cubicBezTo>
                  <a:pt x="4468687" y="4777248"/>
                  <a:pt x="4416689" y="4775196"/>
                  <a:pt x="4363361" y="4781778"/>
                </a:cubicBezTo>
                <a:cubicBezTo>
                  <a:pt x="4352313" y="4783253"/>
                  <a:pt x="4340098" y="4782794"/>
                  <a:pt x="4329354" y="4779838"/>
                </a:cubicBezTo>
                <a:cubicBezTo>
                  <a:pt x="4299132" y="4771288"/>
                  <a:pt x="4270125" y="4758554"/>
                  <a:pt x="4239595" y="4751840"/>
                </a:cubicBezTo>
                <a:cubicBezTo>
                  <a:pt x="4189137" y="4740803"/>
                  <a:pt x="4143262" y="4763288"/>
                  <a:pt x="4096514" y="4776811"/>
                </a:cubicBezTo>
                <a:cubicBezTo>
                  <a:pt x="4052043" y="4789559"/>
                  <a:pt x="4012695" y="4822508"/>
                  <a:pt x="3961888" y="4811077"/>
                </a:cubicBezTo>
                <a:cubicBezTo>
                  <a:pt x="3956768" y="4809986"/>
                  <a:pt x="3950703" y="4814584"/>
                  <a:pt x="3944891" y="4815486"/>
                </a:cubicBezTo>
                <a:cubicBezTo>
                  <a:pt x="3928953" y="4817931"/>
                  <a:pt x="3912968" y="4821109"/>
                  <a:pt x="3896970" y="4821693"/>
                </a:cubicBezTo>
                <a:cubicBezTo>
                  <a:pt x="3877426" y="4822591"/>
                  <a:pt x="3857714" y="4820509"/>
                  <a:pt x="3838196" y="4821037"/>
                </a:cubicBezTo>
                <a:cubicBezTo>
                  <a:pt x="3825655" y="4821298"/>
                  <a:pt x="3813141" y="4822487"/>
                  <a:pt x="3800670" y="4823403"/>
                </a:cubicBezTo>
                <a:lnTo>
                  <a:pt x="3797857" y="4823456"/>
                </a:lnTo>
                <a:lnTo>
                  <a:pt x="3740361" y="4819547"/>
                </a:lnTo>
                <a:lnTo>
                  <a:pt x="3733853" y="4818257"/>
                </a:lnTo>
                <a:cubicBezTo>
                  <a:pt x="3724094" y="4815461"/>
                  <a:pt x="3714384" y="4812250"/>
                  <a:pt x="3704618" y="4809915"/>
                </a:cubicBezTo>
                <a:cubicBezTo>
                  <a:pt x="3677042" y="4803402"/>
                  <a:pt x="3646294" y="4802610"/>
                  <a:pt x="3622533" y="4789121"/>
                </a:cubicBezTo>
                <a:cubicBezTo>
                  <a:pt x="3597163" y="4774778"/>
                  <a:pt x="3572619" y="4767358"/>
                  <a:pt x="3545207" y="4769391"/>
                </a:cubicBezTo>
                <a:cubicBezTo>
                  <a:pt x="3536068" y="4770067"/>
                  <a:pt x="3523903" y="4777034"/>
                  <a:pt x="3519303" y="4784698"/>
                </a:cubicBezTo>
                <a:cubicBezTo>
                  <a:pt x="3509045" y="4801815"/>
                  <a:pt x="3496459" y="4804113"/>
                  <a:pt x="3480065" y="4796876"/>
                </a:cubicBezTo>
                <a:cubicBezTo>
                  <a:pt x="3465826" y="4790712"/>
                  <a:pt x="3448089" y="4786910"/>
                  <a:pt x="3438793" y="4776257"/>
                </a:cubicBezTo>
                <a:cubicBezTo>
                  <a:pt x="3412454" y="4746079"/>
                  <a:pt x="3376501" y="4742708"/>
                  <a:pt x="3341926" y="4732751"/>
                </a:cubicBezTo>
                <a:cubicBezTo>
                  <a:pt x="3320818" y="4726675"/>
                  <a:pt x="3300881" y="4725135"/>
                  <a:pt x="3279243" y="4726817"/>
                </a:cubicBezTo>
                <a:cubicBezTo>
                  <a:pt x="3232227" y="4730673"/>
                  <a:pt x="3187653" y="4717623"/>
                  <a:pt x="3143823" y="4701842"/>
                </a:cubicBezTo>
                <a:cubicBezTo>
                  <a:pt x="3114850" y="4691337"/>
                  <a:pt x="3084913" y="4684106"/>
                  <a:pt x="3056138" y="4673429"/>
                </a:cubicBezTo>
                <a:cubicBezTo>
                  <a:pt x="3034612" y="4665286"/>
                  <a:pt x="3013174" y="4655850"/>
                  <a:pt x="2993770" y="4643771"/>
                </a:cubicBezTo>
                <a:cubicBezTo>
                  <a:pt x="2965655" y="4626086"/>
                  <a:pt x="2941776" y="4600714"/>
                  <a:pt x="2904225" y="4604470"/>
                </a:cubicBezTo>
                <a:cubicBezTo>
                  <a:pt x="2871157" y="4607788"/>
                  <a:pt x="2842399" y="4594145"/>
                  <a:pt x="2813231" y="4581028"/>
                </a:cubicBezTo>
                <a:cubicBezTo>
                  <a:pt x="2791804" y="4571408"/>
                  <a:pt x="2770396" y="4561601"/>
                  <a:pt x="2748028" y="4554886"/>
                </a:cubicBezTo>
                <a:cubicBezTo>
                  <a:pt x="2721475" y="4546959"/>
                  <a:pt x="2690826" y="4547473"/>
                  <a:pt x="2667581" y="4534574"/>
                </a:cubicBezTo>
                <a:cubicBezTo>
                  <a:pt x="2643266" y="4521045"/>
                  <a:pt x="2621858" y="4527570"/>
                  <a:pt x="2599283" y="4529376"/>
                </a:cubicBezTo>
                <a:cubicBezTo>
                  <a:pt x="2563287" y="4532123"/>
                  <a:pt x="2527170" y="4539316"/>
                  <a:pt x="2491986" y="4524678"/>
                </a:cubicBezTo>
                <a:cubicBezTo>
                  <a:pt x="2449219" y="4506927"/>
                  <a:pt x="2406896" y="4488094"/>
                  <a:pt x="2363895" y="4471069"/>
                </a:cubicBezTo>
                <a:cubicBezTo>
                  <a:pt x="2347265" y="4464556"/>
                  <a:pt x="2329135" y="4461097"/>
                  <a:pt x="2311566" y="4457491"/>
                </a:cubicBezTo>
                <a:cubicBezTo>
                  <a:pt x="2294899" y="4454317"/>
                  <a:pt x="2274416" y="4458121"/>
                  <a:pt x="2262011" y="4449484"/>
                </a:cubicBezTo>
                <a:cubicBezTo>
                  <a:pt x="2230123" y="4427279"/>
                  <a:pt x="2196623" y="4415167"/>
                  <a:pt x="2158206" y="4412555"/>
                </a:cubicBezTo>
                <a:cubicBezTo>
                  <a:pt x="2143798" y="4411575"/>
                  <a:pt x="2130327" y="4402309"/>
                  <a:pt x="2115838" y="4399840"/>
                </a:cubicBezTo>
                <a:cubicBezTo>
                  <a:pt x="2096014" y="4396637"/>
                  <a:pt x="2073451" y="4390093"/>
                  <a:pt x="2055614" y="4395932"/>
                </a:cubicBezTo>
                <a:cubicBezTo>
                  <a:pt x="2013667" y="4409780"/>
                  <a:pt x="1981552" y="4393679"/>
                  <a:pt x="1947021" y="4374820"/>
                </a:cubicBezTo>
                <a:cubicBezTo>
                  <a:pt x="1913035" y="4356182"/>
                  <a:pt x="1876975" y="4340743"/>
                  <a:pt x="1840396" y="4327492"/>
                </a:cubicBezTo>
                <a:cubicBezTo>
                  <a:pt x="1826623" y="4322661"/>
                  <a:pt x="1809379" y="4327983"/>
                  <a:pt x="1793775" y="4328221"/>
                </a:cubicBezTo>
                <a:cubicBezTo>
                  <a:pt x="1788208" y="4328213"/>
                  <a:pt x="1782076" y="4328353"/>
                  <a:pt x="1777216" y="4326168"/>
                </a:cubicBezTo>
                <a:cubicBezTo>
                  <a:pt x="1730217" y="4305160"/>
                  <a:pt x="1682189" y="4288351"/>
                  <a:pt x="1629295" y="4294032"/>
                </a:cubicBezTo>
                <a:cubicBezTo>
                  <a:pt x="1624431" y="4294630"/>
                  <a:pt x="1619210" y="4292232"/>
                  <a:pt x="1614496" y="4290614"/>
                </a:cubicBezTo>
                <a:cubicBezTo>
                  <a:pt x="1591493" y="4282369"/>
                  <a:pt x="1569306" y="4270287"/>
                  <a:pt x="1545646" y="4266265"/>
                </a:cubicBezTo>
                <a:cubicBezTo>
                  <a:pt x="1487316" y="4256363"/>
                  <a:pt x="1428380" y="4249943"/>
                  <a:pt x="1369537" y="4242047"/>
                </a:cubicBezTo>
                <a:cubicBezTo>
                  <a:pt x="1365856" y="4241612"/>
                  <a:pt x="1361977" y="4241349"/>
                  <a:pt x="1358743" y="4239828"/>
                </a:cubicBezTo>
                <a:cubicBezTo>
                  <a:pt x="1337488" y="4230405"/>
                  <a:pt x="1318289" y="4231698"/>
                  <a:pt x="1298789" y="4245587"/>
                </a:cubicBezTo>
                <a:cubicBezTo>
                  <a:pt x="1290211" y="4251684"/>
                  <a:pt x="1278891" y="4254440"/>
                  <a:pt x="1268483" y="4257443"/>
                </a:cubicBezTo>
                <a:cubicBezTo>
                  <a:pt x="1253144" y="4261967"/>
                  <a:pt x="1237453" y="4266280"/>
                  <a:pt x="1221700" y="4268736"/>
                </a:cubicBezTo>
                <a:cubicBezTo>
                  <a:pt x="1206144" y="4271017"/>
                  <a:pt x="1189393" y="4274515"/>
                  <a:pt x="1174793" y="4270928"/>
                </a:cubicBezTo>
                <a:cubicBezTo>
                  <a:pt x="1148512" y="4264504"/>
                  <a:pt x="1123910" y="4252440"/>
                  <a:pt x="1098150" y="4243822"/>
                </a:cubicBezTo>
                <a:cubicBezTo>
                  <a:pt x="1089264" y="4240805"/>
                  <a:pt x="1079265" y="4240499"/>
                  <a:pt x="1069859" y="4239673"/>
                </a:cubicBezTo>
                <a:cubicBezTo>
                  <a:pt x="1048286" y="4237650"/>
                  <a:pt x="1025759" y="4241499"/>
                  <a:pt x="1007226" y="4224839"/>
                </a:cubicBezTo>
                <a:cubicBezTo>
                  <a:pt x="990106" y="4209202"/>
                  <a:pt x="971530" y="4212206"/>
                  <a:pt x="951768" y="4221810"/>
                </a:cubicBezTo>
                <a:cubicBezTo>
                  <a:pt x="937572" y="4228639"/>
                  <a:pt x="921644" y="4233679"/>
                  <a:pt x="906114" y="4235593"/>
                </a:cubicBezTo>
                <a:cubicBezTo>
                  <a:pt x="884782" y="4238224"/>
                  <a:pt x="863800" y="4238468"/>
                  <a:pt x="841245" y="4234521"/>
                </a:cubicBezTo>
                <a:cubicBezTo>
                  <a:pt x="825289" y="4231767"/>
                  <a:pt x="812226" y="4230137"/>
                  <a:pt x="800332" y="4219495"/>
                </a:cubicBezTo>
                <a:cubicBezTo>
                  <a:pt x="798402" y="4217879"/>
                  <a:pt x="794734" y="4217259"/>
                  <a:pt x="791951" y="4217256"/>
                </a:cubicBezTo>
                <a:cubicBezTo>
                  <a:pt x="755353" y="4217923"/>
                  <a:pt x="719451" y="4213811"/>
                  <a:pt x="682847" y="4209095"/>
                </a:cubicBezTo>
                <a:cubicBezTo>
                  <a:pt x="636323" y="4202966"/>
                  <a:pt x="586603" y="4208305"/>
                  <a:pt x="544048" y="4236583"/>
                </a:cubicBezTo>
                <a:cubicBezTo>
                  <a:pt x="537823" y="4240799"/>
                  <a:pt x="528820" y="4242229"/>
                  <a:pt x="520986" y="4242810"/>
                </a:cubicBezTo>
                <a:cubicBezTo>
                  <a:pt x="484092" y="4245125"/>
                  <a:pt x="447111" y="4245951"/>
                  <a:pt x="410178" y="4248822"/>
                </a:cubicBezTo>
                <a:cubicBezTo>
                  <a:pt x="390031" y="4250420"/>
                  <a:pt x="368985" y="4251587"/>
                  <a:pt x="350333" y="4258484"/>
                </a:cubicBezTo>
                <a:cubicBezTo>
                  <a:pt x="332065" y="4265218"/>
                  <a:pt x="317199" y="4273672"/>
                  <a:pt x="307802" y="4256334"/>
                </a:cubicBezTo>
                <a:cubicBezTo>
                  <a:pt x="288364" y="4263918"/>
                  <a:pt x="271422" y="4270190"/>
                  <a:pt x="254816" y="4277037"/>
                </a:cubicBezTo>
                <a:cubicBezTo>
                  <a:pt x="248704" y="4279592"/>
                  <a:pt x="243390" y="4284054"/>
                  <a:pt x="237292" y="4286423"/>
                </a:cubicBezTo>
                <a:cubicBezTo>
                  <a:pt x="230810" y="4288952"/>
                  <a:pt x="223666" y="4290321"/>
                  <a:pt x="216734" y="4291334"/>
                </a:cubicBezTo>
                <a:cubicBezTo>
                  <a:pt x="185806" y="4295911"/>
                  <a:pt x="154918" y="4299934"/>
                  <a:pt x="124141" y="4305079"/>
                </a:cubicBezTo>
                <a:cubicBezTo>
                  <a:pt x="118127" y="4306154"/>
                  <a:pt x="112739" y="4311724"/>
                  <a:pt x="107121" y="4315238"/>
                </a:cubicBezTo>
                <a:cubicBezTo>
                  <a:pt x="103434" y="4317587"/>
                  <a:pt x="99664" y="4321227"/>
                  <a:pt x="95746" y="4321517"/>
                </a:cubicBezTo>
                <a:cubicBezTo>
                  <a:pt x="65894" y="4323941"/>
                  <a:pt x="36179" y="4327118"/>
                  <a:pt x="6292" y="4327311"/>
                </a:cubicBezTo>
                <a:lnTo>
                  <a:pt x="1" y="4327851"/>
                </a:lnTo>
                <a:close/>
              </a:path>
            </a:pathLst>
          </a:custGeom>
          <a:solidFill>
            <a:schemeClr val="bg1">
              <a:alpha val="14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F9F07A1-7FEC-2FAA-518C-56BFAE75CC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7066" y="1263652"/>
            <a:ext cx="7266166" cy="1806779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defTabSz="914400"/>
            <a:r>
              <a:rPr lang="en-US" sz="6300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Q</a:t>
            </a:r>
            <a:r>
              <a:rPr lang="en-US" sz="6300" dirty="0">
                <a:solidFill>
                  <a:schemeClr val="bg1"/>
                </a:solidFill>
              </a:rPr>
              <a:t>uestions / concerns?</a:t>
            </a:r>
            <a:endParaRPr lang="en-US" sz="6300" kern="1200" dirty="0">
              <a:solidFill>
                <a:schemeClr val="bg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732E41-0EF5-BA50-F15B-1D66BE5296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84685" y="3451428"/>
            <a:ext cx="5899547" cy="884538"/>
          </a:xfrm>
        </p:spPr>
        <p:txBody>
          <a:bodyPr vert="horz" wrap="square" lIns="91440" tIns="45720" rIns="91440" bIns="45720" rtlCol="0">
            <a:normAutofit/>
          </a:bodyPr>
          <a:lstStyle/>
          <a:p>
            <a:pPr marL="0" indent="0" defTabSz="914400">
              <a:spcBef>
                <a:spcPts val="1000"/>
              </a:spcBef>
              <a:buNone/>
            </a:pPr>
            <a:r>
              <a:rPr lang="en-US" sz="2400" kern="1200" dirty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See me at the front in person  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51579200-569C-441E-840B-B8541A0177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63630" y="3637714"/>
            <a:ext cx="7859836" cy="2198910"/>
            <a:chOff x="839281" y="3610818"/>
            <a:chExt cx="10479782" cy="2198910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EBEB88F5-C5AF-4DC0-A8DF-1B82416403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33341">
              <a:off x="839281" y="3610819"/>
              <a:ext cx="10479782" cy="2198909"/>
            </a:xfrm>
            <a:custGeom>
              <a:avLst/>
              <a:gdLst>
                <a:gd name="connsiteX0" fmla="*/ 10461499 w 10479782"/>
                <a:gd name="connsiteY0" fmla="*/ 0 h 2198909"/>
                <a:gd name="connsiteX1" fmla="*/ 10479782 w 10479782"/>
                <a:gd name="connsiteY1" fmla="*/ 268945 h 2198909"/>
                <a:gd name="connsiteX2" fmla="*/ 10440826 w 10479782"/>
                <a:gd name="connsiteY2" fmla="*/ 322737 h 2198909"/>
                <a:gd name="connsiteX3" fmla="*/ 10411022 w 10479782"/>
                <a:gd name="connsiteY3" fmla="*/ 357725 h 2198909"/>
                <a:gd name="connsiteX4" fmla="*/ 10329570 w 10479782"/>
                <a:gd name="connsiteY4" fmla="*/ 401597 h 2198909"/>
                <a:gd name="connsiteX5" fmla="*/ 10257560 w 10479782"/>
                <a:gd name="connsiteY5" fmla="*/ 434548 h 2198909"/>
                <a:gd name="connsiteX6" fmla="*/ 10205356 w 10479782"/>
                <a:gd name="connsiteY6" fmla="*/ 471018 h 2198909"/>
                <a:gd name="connsiteX7" fmla="*/ 10161298 w 10479782"/>
                <a:gd name="connsiteY7" fmla="*/ 504523 h 2198909"/>
                <a:gd name="connsiteX8" fmla="*/ 10061519 w 10479782"/>
                <a:gd name="connsiteY8" fmla="*/ 591159 h 2198909"/>
                <a:gd name="connsiteX9" fmla="*/ 9951004 w 10479782"/>
                <a:gd name="connsiteY9" fmla="*/ 664281 h 2198909"/>
                <a:gd name="connsiteX10" fmla="*/ 9862146 w 10479782"/>
                <a:gd name="connsiteY10" fmla="*/ 753878 h 2198909"/>
                <a:gd name="connsiteX11" fmla="*/ 9825493 w 10479782"/>
                <a:gd name="connsiteY11" fmla="*/ 802378 h 2198909"/>
                <a:gd name="connsiteX12" fmla="*/ 9748484 w 10479782"/>
                <a:gd name="connsiteY12" fmla="*/ 835515 h 2198909"/>
                <a:gd name="connsiteX13" fmla="*/ 9664995 w 10479782"/>
                <a:gd name="connsiteY13" fmla="*/ 887348 h 2198909"/>
                <a:gd name="connsiteX14" fmla="*/ 9605757 w 10479782"/>
                <a:gd name="connsiteY14" fmla="*/ 938809 h 2198909"/>
                <a:gd name="connsiteX15" fmla="*/ 9560035 w 10479782"/>
                <a:gd name="connsiteY15" fmla="*/ 973242 h 2198909"/>
                <a:gd name="connsiteX16" fmla="*/ 9495427 w 10479782"/>
                <a:gd name="connsiteY16" fmla="*/ 1007860 h 2198909"/>
                <a:gd name="connsiteX17" fmla="*/ 9430637 w 10479782"/>
                <a:gd name="connsiteY17" fmla="*/ 1053214 h 2198909"/>
                <a:gd name="connsiteX18" fmla="*/ 9399167 w 10479782"/>
                <a:gd name="connsiteY18" fmla="*/ 1081166 h 2198909"/>
                <a:gd name="connsiteX19" fmla="*/ 9338262 w 10479782"/>
                <a:gd name="connsiteY19" fmla="*/ 1127630 h 2198909"/>
                <a:gd name="connsiteX20" fmla="*/ 9275507 w 10479782"/>
                <a:gd name="connsiteY20" fmla="*/ 1170948 h 2198909"/>
                <a:gd name="connsiteX21" fmla="*/ 9157587 w 10479782"/>
                <a:gd name="connsiteY21" fmla="*/ 1220560 h 2198909"/>
                <a:gd name="connsiteX22" fmla="*/ 9050218 w 10479782"/>
                <a:gd name="connsiteY22" fmla="*/ 1293496 h 2198909"/>
                <a:gd name="connsiteX23" fmla="*/ 8965064 w 10479782"/>
                <a:gd name="connsiteY23" fmla="*/ 1346810 h 2198909"/>
                <a:gd name="connsiteX24" fmla="*/ 8915452 w 10479782"/>
                <a:gd name="connsiteY24" fmla="*/ 1381799 h 2198909"/>
                <a:gd name="connsiteX25" fmla="*/ 8824374 w 10479782"/>
                <a:gd name="connsiteY25" fmla="*/ 1459917 h 2198909"/>
                <a:gd name="connsiteX26" fmla="*/ 8683128 w 10479782"/>
                <a:gd name="connsiteY26" fmla="*/ 1542110 h 2198909"/>
                <a:gd name="connsiteX27" fmla="*/ 8597789 w 10479782"/>
                <a:gd name="connsiteY27" fmla="*/ 1586538 h 2198909"/>
                <a:gd name="connsiteX28" fmla="*/ 8414152 w 10479782"/>
                <a:gd name="connsiteY28" fmla="*/ 1653552 h 2198909"/>
                <a:gd name="connsiteX29" fmla="*/ 8354914 w 10479782"/>
                <a:gd name="connsiteY29" fmla="*/ 1677432 h 2198909"/>
                <a:gd name="connsiteX30" fmla="*/ 8287162 w 10479782"/>
                <a:gd name="connsiteY30" fmla="*/ 1693166 h 2198909"/>
                <a:gd name="connsiteX31" fmla="*/ 8178313 w 10479782"/>
                <a:gd name="connsiteY31" fmla="*/ 1730375 h 2198909"/>
                <a:gd name="connsiteX32" fmla="*/ 7965797 w 10479782"/>
                <a:gd name="connsiteY32" fmla="*/ 1794426 h 2198909"/>
                <a:gd name="connsiteX33" fmla="*/ 7919147 w 10479782"/>
                <a:gd name="connsiteY33" fmla="*/ 1804237 h 2198909"/>
                <a:gd name="connsiteX34" fmla="*/ 7800300 w 10479782"/>
                <a:gd name="connsiteY34" fmla="*/ 1845519 h 2198909"/>
                <a:gd name="connsiteX35" fmla="*/ 7729030 w 10479782"/>
                <a:gd name="connsiteY35" fmla="*/ 1873286 h 2198909"/>
                <a:gd name="connsiteX36" fmla="*/ 7669977 w 10479782"/>
                <a:gd name="connsiteY36" fmla="*/ 1889207 h 2198909"/>
                <a:gd name="connsiteX37" fmla="*/ 7617775 w 10479782"/>
                <a:gd name="connsiteY37" fmla="*/ 1896611 h 2198909"/>
                <a:gd name="connsiteX38" fmla="*/ 7480416 w 10479782"/>
                <a:gd name="connsiteY38" fmla="*/ 1933264 h 2198909"/>
                <a:gd name="connsiteX39" fmla="*/ 7425622 w 10479782"/>
                <a:gd name="connsiteY39" fmla="*/ 1947704 h 2198909"/>
                <a:gd name="connsiteX40" fmla="*/ 7283451 w 10479782"/>
                <a:gd name="connsiteY40" fmla="*/ 1997316 h 2198909"/>
                <a:gd name="connsiteX41" fmla="*/ 7162938 w 10479782"/>
                <a:gd name="connsiteY41" fmla="*/ 2030081 h 2198909"/>
                <a:gd name="connsiteX42" fmla="*/ 7112588 w 10479782"/>
                <a:gd name="connsiteY42" fmla="*/ 2045816 h 2198909"/>
                <a:gd name="connsiteX43" fmla="*/ 6997443 w 10479782"/>
                <a:gd name="connsiteY43" fmla="*/ 2072103 h 2198909"/>
                <a:gd name="connsiteX44" fmla="*/ 6932282 w 10479782"/>
                <a:gd name="connsiteY44" fmla="*/ 2090616 h 2198909"/>
                <a:gd name="connsiteX45" fmla="*/ 6773265 w 10479782"/>
                <a:gd name="connsiteY45" fmla="*/ 2111533 h 2198909"/>
                <a:gd name="connsiteX46" fmla="*/ 6609064 w 10479782"/>
                <a:gd name="connsiteY46" fmla="*/ 2131711 h 2198909"/>
                <a:gd name="connsiteX47" fmla="*/ 6518913 w 10479782"/>
                <a:gd name="connsiteY47" fmla="*/ 2138375 h 2198909"/>
                <a:gd name="connsiteX48" fmla="*/ 6440239 w 10479782"/>
                <a:gd name="connsiteY48" fmla="*/ 2148928 h 2198909"/>
                <a:gd name="connsiteX49" fmla="*/ 6371744 w 10479782"/>
                <a:gd name="connsiteY49" fmla="*/ 2155592 h 2198909"/>
                <a:gd name="connsiteX50" fmla="*/ 6262710 w 10479782"/>
                <a:gd name="connsiteY50" fmla="*/ 2169105 h 2198909"/>
                <a:gd name="connsiteX51" fmla="*/ 6217357 w 10479782"/>
                <a:gd name="connsiteY51" fmla="*/ 2172623 h 2198909"/>
                <a:gd name="connsiteX52" fmla="*/ 6110358 w 10479782"/>
                <a:gd name="connsiteY52" fmla="*/ 2172437 h 2198909"/>
                <a:gd name="connsiteX53" fmla="*/ 6073149 w 10479782"/>
                <a:gd name="connsiteY53" fmla="*/ 2170587 h 2198909"/>
                <a:gd name="connsiteX54" fmla="*/ 6001508 w 10479782"/>
                <a:gd name="connsiteY54" fmla="*/ 2147632 h 2198909"/>
                <a:gd name="connsiteX55" fmla="*/ 5992994 w 10479782"/>
                <a:gd name="connsiteY55" fmla="*/ 2145966 h 2198909"/>
                <a:gd name="connsiteX56" fmla="*/ 5945973 w 10479782"/>
                <a:gd name="connsiteY56" fmla="*/ 2136894 h 2198909"/>
                <a:gd name="connsiteX57" fmla="*/ 5920240 w 10479782"/>
                <a:gd name="connsiteY57" fmla="*/ 2133932 h 2198909"/>
                <a:gd name="connsiteX58" fmla="*/ 5822498 w 10479782"/>
                <a:gd name="connsiteY58" fmla="*/ 2115051 h 2198909"/>
                <a:gd name="connsiteX59" fmla="*/ 5766224 w 10479782"/>
                <a:gd name="connsiteY59" fmla="*/ 2106165 h 2198909"/>
                <a:gd name="connsiteX60" fmla="*/ 5720684 w 10479782"/>
                <a:gd name="connsiteY60" fmla="*/ 2107461 h 2198909"/>
                <a:gd name="connsiteX61" fmla="*/ 5640713 w 10479782"/>
                <a:gd name="connsiteY61" fmla="*/ 2109127 h 2198909"/>
                <a:gd name="connsiteX62" fmla="*/ 5615165 w 10479782"/>
                <a:gd name="connsiteY62" fmla="*/ 2113386 h 2198909"/>
                <a:gd name="connsiteX63" fmla="*/ 5499652 w 10479782"/>
                <a:gd name="connsiteY63" fmla="*/ 2101167 h 2198909"/>
                <a:gd name="connsiteX64" fmla="*/ 5433750 w 10479782"/>
                <a:gd name="connsiteY64" fmla="*/ 2100242 h 2198909"/>
                <a:gd name="connsiteX65" fmla="*/ 5359518 w 10479782"/>
                <a:gd name="connsiteY65" fmla="*/ 2085061 h 2198909"/>
                <a:gd name="connsiteX66" fmla="*/ 5337859 w 10479782"/>
                <a:gd name="connsiteY66" fmla="*/ 2085801 h 2198909"/>
                <a:gd name="connsiteX67" fmla="*/ 5313608 w 10479782"/>
                <a:gd name="connsiteY67" fmla="*/ 2087098 h 2198909"/>
                <a:gd name="connsiteX68" fmla="*/ 5239190 w 10479782"/>
                <a:gd name="connsiteY68" fmla="*/ 2088209 h 2198909"/>
                <a:gd name="connsiteX69" fmla="*/ 5194022 w 10479782"/>
                <a:gd name="connsiteY69" fmla="*/ 2093762 h 2198909"/>
                <a:gd name="connsiteX70" fmla="*/ 5107944 w 10479782"/>
                <a:gd name="connsiteY70" fmla="*/ 2090431 h 2198909"/>
                <a:gd name="connsiteX71" fmla="*/ 5076101 w 10479782"/>
                <a:gd name="connsiteY71" fmla="*/ 2095243 h 2198909"/>
                <a:gd name="connsiteX72" fmla="*/ 4995576 w 10479782"/>
                <a:gd name="connsiteY72" fmla="*/ 2095799 h 2198909"/>
                <a:gd name="connsiteX73" fmla="*/ 4923380 w 10479782"/>
                <a:gd name="connsiteY73" fmla="*/ 2093021 h 2198909"/>
                <a:gd name="connsiteX74" fmla="*/ 4853775 w 10479782"/>
                <a:gd name="connsiteY74" fmla="*/ 2094502 h 2198909"/>
                <a:gd name="connsiteX75" fmla="*/ 4803979 w 10479782"/>
                <a:gd name="connsiteY75" fmla="*/ 2100611 h 2198909"/>
                <a:gd name="connsiteX76" fmla="*/ 4749925 w 10479782"/>
                <a:gd name="connsiteY76" fmla="*/ 2104313 h 2198909"/>
                <a:gd name="connsiteX77" fmla="*/ 4600905 w 10479782"/>
                <a:gd name="connsiteY77" fmla="*/ 2126343 h 2198909"/>
                <a:gd name="connsiteX78" fmla="*/ 4573322 w 10479782"/>
                <a:gd name="connsiteY78" fmla="*/ 2120975 h 2198909"/>
                <a:gd name="connsiteX79" fmla="*/ 4416711 w 10479782"/>
                <a:gd name="connsiteY79" fmla="*/ 2115976 h 2198909"/>
                <a:gd name="connsiteX80" fmla="*/ 4382651 w 10479782"/>
                <a:gd name="connsiteY80" fmla="*/ 2116347 h 2198909"/>
                <a:gd name="connsiteX81" fmla="*/ 4291200 w 10479782"/>
                <a:gd name="connsiteY81" fmla="*/ 2094502 h 2198909"/>
                <a:gd name="connsiteX82" fmla="*/ 4150141 w 10479782"/>
                <a:gd name="connsiteY82" fmla="*/ 2129120 h 2198909"/>
                <a:gd name="connsiteX83" fmla="*/ 4018151 w 10479782"/>
                <a:gd name="connsiteY83" fmla="*/ 2172437 h 2198909"/>
                <a:gd name="connsiteX84" fmla="*/ 4001491 w 10479782"/>
                <a:gd name="connsiteY84" fmla="*/ 2177991 h 2198909"/>
                <a:gd name="connsiteX85" fmla="*/ 3954101 w 10479782"/>
                <a:gd name="connsiteY85" fmla="*/ 2187433 h 2198909"/>
                <a:gd name="connsiteX86" fmla="*/ 3895419 w 10479782"/>
                <a:gd name="connsiteY86" fmla="*/ 2190764 h 2198909"/>
                <a:gd name="connsiteX87" fmla="*/ 3821000 w 10479782"/>
                <a:gd name="connsiteY87" fmla="*/ 2198909 h 2198909"/>
                <a:gd name="connsiteX88" fmla="*/ 3761394 w 10479782"/>
                <a:gd name="connsiteY88" fmla="*/ 2188727 h 2198909"/>
                <a:gd name="connsiteX89" fmla="*/ 3678089 w 10479782"/>
                <a:gd name="connsiteY89" fmla="*/ 2173548 h 2198909"/>
                <a:gd name="connsiteX90" fmla="*/ 3599599 w 10479782"/>
                <a:gd name="connsiteY90" fmla="*/ 2159108 h 2198909"/>
                <a:gd name="connsiteX91" fmla="*/ 3574795 w 10479782"/>
                <a:gd name="connsiteY91" fmla="*/ 2176139 h 2198909"/>
                <a:gd name="connsiteX92" fmla="*/ 3536474 w 10479782"/>
                <a:gd name="connsiteY92" fmla="*/ 2190949 h 2198909"/>
                <a:gd name="connsiteX93" fmla="*/ 3493898 w 10479782"/>
                <a:gd name="connsiteY93" fmla="*/ 2173177 h 2198909"/>
                <a:gd name="connsiteX94" fmla="*/ 3394304 w 10479782"/>
                <a:gd name="connsiteY94" fmla="*/ 2136340 h 2198909"/>
                <a:gd name="connsiteX95" fmla="*/ 3331364 w 10479782"/>
                <a:gd name="connsiteY95" fmla="*/ 2134672 h 2198909"/>
                <a:gd name="connsiteX96" fmla="*/ 3194561 w 10479782"/>
                <a:gd name="connsiteY96" fmla="*/ 2118938 h 2198909"/>
                <a:gd name="connsiteX97" fmla="*/ 3105150 w 10479782"/>
                <a:gd name="connsiteY97" fmla="*/ 2096539 h 2198909"/>
                <a:gd name="connsiteX98" fmla="*/ 3040916 w 10479782"/>
                <a:gd name="connsiteY98" fmla="*/ 2071178 h 2198909"/>
                <a:gd name="connsiteX99" fmla="*/ 2948911 w 10479782"/>
                <a:gd name="connsiteY99" fmla="*/ 2038042 h 2198909"/>
                <a:gd name="connsiteX100" fmla="*/ 2856536 w 10479782"/>
                <a:gd name="connsiteY100" fmla="*/ 2020826 h 2198909"/>
                <a:gd name="connsiteX101" fmla="*/ 2789709 w 10479782"/>
                <a:gd name="connsiteY101" fmla="*/ 1999166 h 2198909"/>
                <a:gd name="connsiteX102" fmla="*/ 2708071 w 10479782"/>
                <a:gd name="connsiteY102" fmla="*/ 1984356 h 2198909"/>
                <a:gd name="connsiteX103" fmla="*/ 2639578 w 10479782"/>
                <a:gd name="connsiteY103" fmla="*/ 1983803 h 2198909"/>
                <a:gd name="connsiteX104" fmla="*/ 2532209 w 10479782"/>
                <a:gd name="connsiteY104" fmla="*/ 1986393 h 2198909"/>
                <a:gd name="connsiteX105" fmla="*/ 2400776 w 10479782"/>
                <a:gd name="connsiteY105" fmla="*/ 1941596 h 2198909"/>
                <a:gd name="connsiteX106" fmla="*/ 2347647 w 10479782"/>
                <a:gd name="connsiteY106" fmla="*/ 1931598 h 2198909"/>
                <a:gd name="connsiteX107" fmla="*/ 2297664 w 10479782"/>
                <a:gd name="connsiteY107" fmla="*/ 1926971 h 2198909"/>
                <a:gd name="connsiteX108" fmla="*/ 2191592 w 10479782"/>
                <a:gd name="connsiteY108" fmla="*/ 1897167 h 2198909"/>
                <a:gd name="connsiteX109" fmla="*/ 2148460 w 10479782"/>
                <a:gd name="connsiteY109" fmla="*/ 1887355 h 2198909"/>
                <a:gd name="connsiteX110" fmla="*/ 2088110 w 10479782"/>
                <a:gd name="connsiteY110" fmla="*/ 1887541 h 2198909"/>
                <a:gd name="connsiteX111" fmla="*/ 1978335 w 10479782"/>
                <a:gd name="connsiteY111" fmla="*/ 1873842 h 2198909"/>
                <a:gd name="connsiteX112" fmla="*/ 1868746 w 10479782"/>
                <a:gd name="connsiteY112" fmla="*/ 1833856 h 2198909"/>
                <a:gd name="connsiteX113" fmla="*/ 1822281 w 10479782"/>
                <a:gd name="connsiteY113" fmla="*/ 1837743 h 2198909"/>
                <a:gd name="connsiteX114" fmla="*/ 1805620 w 10479782"/>
                <a:gd name="connsiteY114" fmla="*/ 1836818 h 2198909"/>
                <a:gd name="connsiteX115" fmla="*/ 1655861 w 10479782"/>
                <a:gd name="connsiteY115" fmla="*/ 1814789 h 2198909"/>
                <a:gd name="connsiteX116" fmla="*/ 1640864 w 10479782"/>
                <a:gd name="connsiteY116" fmla="*/ 1812383 h 2198909"/>
                <a:gd name="connsiteX117" fmla="*/ 1570522 w 10479782"/>
                <a:gd name="connsiteY117" fmla="*/ 1792761 h 2198909"/>
                <a:gd name="connsiteX118" fmla="*/ 1393176 w 10479782"/>
                <a:gd name="connsiteY118" fmla="*/ 1780542 h 2198909"/>
                <a:gd name="connsiteX119" fmla="*/ 1382255 w 10479782"/>
                <a:gd name="connsiteY119" fmla="*/ 1779061 h 2198909"/>
                <a:gd name="connsiteX120" fmla="*/ 1322831 w 10479782"/>
                <a:gd name="connsiteY120" fmla="*/ 1788872 h 2198909"/>
                <a:gd name="connsiteX121" fmla="*/ 1293399 w 10479782"/>
                <a:gd name="connsiteY121" fmla="*/ 1802756 h 2198909"/>
                <a:gd name="connsiteX122" fmla="*/ 1247489 w 10479782"/>
                <a:gd name="connsiteY122" fmla="*/ 1817197 h 2198909"/>
                <a:gd name="connsiteX123" fmla="*/ 1200839 w 10479782"/>
                <a:gd name="connsiteY123" fmla="*/ 1822564 h 2198909"/>
                <a:gd name="connsiteX124" fmla="*/ 1122534 w 10479782"/>
                <a:gd name="connsiteY124" fmla="*/ 1800720 h 2198909"/>
                <a:gd name="connsiteX125" fmla="*/ 1094027 w 10479782"/>
                <a:gd name="connsiteY125" fmla="*/ 1798498 h 2198909"/>
                <a:gd name="connsiteX126" fmla="*/ 1030531 w 10479782"/>
                <a:gd name="connsiteY126" fmla="*/ 1787947 h 2198909"/>
                <a:gd name="connsiteX127" fmla="*/ 974995 w 10479782"/>
                <a:gd name="connsiteY127" fmla="*/ 1788687 h 2198909"/>
                <a:gd name="connsiteX128" fmla="*/ 930382 w 10479782"/>
                <a:gd name="connsiteY128" fmla="*/ 1805534 h 2198909"/>
                <a:gd name="connsiteX129" fmla="*/ 865590 w 10479782"/>
                <a:gd name="connsiteY129" fmla="*/ 1808865 h 2198909"/>
                <a:gd name="connsiteX130" fmla="*/ 823752 w 10479782"/>
                <a:gd name="connsiteY130" fmla="*/ 1796648 h 2198909"/>
                <a:gd name="connsiteX131" fmla="*/ 815238 w 10479782"/>
                <a:gd name="connsiteY131" fmla="*/ 1794982 h 2198909"/>
                <a:gd name="connsiteX132" fmla="*/ 705832 w 10479782"/>
                <a:gd name="connsiteY132" fmla="*/ 1794240 h 2198909"/>
                <a:gd name="connsiteX133" fmla="*/ 569216 w 10479782"/>
                <a:gd name="connsiteY133" fmla="*/ 1831079 h 2198909"/>
                <a:gd name="connsiteX134" fmla="*/ 546631 w 10479782"/>
                <a:gd name="connsiteY134" fmla="*/ 1838854 h 2198909"/>
                <a:gd name="connsiteX135" fmla="*/ 436485 w 10479782"/>
                <a:gd name="connsiteY135" fmla="*/ 1852368 h 2198909"/>
                <a:gd name="connsiteX136" fmla="*/ 377434 w 10479782"/>
                <a:gd name="connsiteY136" fmla="*/ 1866067 h 2198909"/>
                <a:gd name="connsiteX137" fmla="*/ 334855 w 10479782"/>
                <a:gd name="connsiteY137" fmla="*/ 1866808 h 2198909"/>
                <a:gd name="connsiteX138" fmla="*/ 283396 w 10479782"/>
                <a:gd name="connsiteY138" fmla="*/ 1891057 h 2198909"/>
                <a:gd name="connsiteX139" fmla="*/ 266547 w 10479782"/>
                <a:gd name="connsiteY139" fmla="*/ 1901610 h 2198909"/>
                <a:gd name="connsiteX140" fmla="*/ 246370 w 10479782"/>
                <a:gd name="connsiteY140" fmla="*/ 1907903 h 2198909"/>
                <a:gd name="connsiteX141" fmla="*/ 154923 w 10479782"/>
                <a:gd name="connsiteY141" fmla="*/ 1927896 h 2198909"/>
                <a:gd name="connsiteX142" fmla="*/ 138630 w 10479782"/>
                <a:gd name="connsiteY142" fmla="*/ 1939188 h 2198909"/>
                <a:gd name="connsiteX143" fmla="*/ 127708 w 10479782"/>
                <a:gd name="connsiteY143" fmla="*/ 1946223 h 2198909"/>
                <a:gd name="connsiteX144" fmla="*/ 38853 w 10479782"/>
                <a:gd name="connsiteY144" fmla="*/ 1958071 h 2198909"/>
                <a:gd name="connsiteX145" fmla="*/ 35679 w 10479782"/>
                <a:gd name="connsiteY145" fmla="*/ 1958561 h 2198909"/>
                <a:gd name="connsiteX146" fmla="*/ 0 w 10479782"/>
                <a:gd name="connsiteY146" fmla="*/ 1433717 h 2198909"/>
                <a:gd name="connsiteX147" fmla="*/ 42184 w 10479782"/>
                <a:gd name="connsiteY147" fmla="*/ 1423079 h 2198909"/>
                <a:gd name="connsiteX148" fmla="*/ 164178 w 10479782"/>
                <a:gd name="connsiteY148" fmla="*/ 1425856 h 2198909"/>
                <a:gd name="connsiteX149" fmla="*/ 250628 w 10479782"/>
                <a:gd name="connsiteY149" fmla="*/ 1422338 h 2198909"/>
                <a:gd name="connsiteX150" fmla="*/ 298019 w 10479782"/>
                <a:gd name="connsiteY150" fmla="*/ 1403642 h 2198909"/>
                <a:gd name="connsiteX151" fmla="*/ 331894 w 10479782"/>
                <a:gd name="connsiteY151" fmla="*/ 1405494 h 2198909"/>
                <a:gd name="connsiteX152" fmla="*/ 395574 w 10479782"/>
                <a:gd name="connsiteY152" fmla="*/ 1418822 h 2198909"/>
                <a:gd name="connsiteX153" fmla="*/ 597169 w 10479782"/>
                <a:gd name="connsiteY153" fmla="*/ 1434557 h 2198909"/>
                <a:gd name="connsiteX154" fmla="*/ 679362 w 10479782"/>
                <a:gd name="connsiteY154" fmla="*/ 1409936 h 2198909"/>
                <a:gd name="connsiteX155" fmla="*/ 703982 w 10479782"/>
                <a:gd name="connsiteY155" fmla="*/ 1409381 h 2198909"/>
                <a:gd name="connsiteX156" fmla="*/ 759147 w 10479782"/>
                <a:gd name="connsiteY156" fmla="*/ 1419007 h 2198909"/>
                <a:gd name="connsiteX157" fmla="*/ 872994 w 10479782"/>
                <a:gd name="connsiteY157" fmla="*/ 1412527 h 2198909"/>
                <a:gd name="connsiteX158" fmla="*/ 915017 w 10479782"/>
                <a:gd name="connsiteY158" fmla="*/ 1402716 h 2198909"/>
                <a:gd name="connsiteX159" fmla="*/ 938341 w 10479782"/>
                <a:gd name="connsiteY159" fmla="*/ 1396421 h 2198909"/>
                <a:gd name="connsiteX160" fmla="*/ 1058113 w 10479782"/>
                <a:gd name="connsiteY160" fmla="*/ 1379021 h 2198909"/>
                <a:gd name="connsiteX161" fmla="*/ 1111427 w 10479782"/>
                <a:gd name="connsiteY161" fmla="*/ 1360325 h 2198909"/>
                <a:gd name="connsiteX162" fmla="*/ 1125867 w 10479782"/>
                <a:gd name="connsiteY162" fmla="*/ 1357548 h 2198909"/>
                <a:gd name="connsiteX163" fmla="*/ 1204911 w 10479782"/>
                <a:gd name="connsiteY163" fmla="*/ 1365321 h 2198909"/>
                <a:gd name="connsiteX164" fmla="*/ 1264149 w 10479782"/>
                <a:gd name="connsiteY164" fmla="*/ 1395496 h 2198909"/>
                <a:gd name="connsiteX165" fmla="*/ 1275627 w 10479782"/>
                <a:gd name="connsiteY165" fmla="*/ 1405679 h 2198909"/>
                <a:gd name="connsiteX166" fmla="*/ 1440752 w 10479782"/>
                <a:gd name="connsiteY166" fmla="*/ 1402160 h 2198909"/>
                <a:gd name="connsiteX167" fmla="*/ 1466113 w 10479782"/>
                <a:gd name="connsiteY167" fmla="*/ 1397903 h 2198909"/>
                <a:gd name="connsiteX168" fmla="*/ 1588663 w 10479782"/>
                <a:gd name="connsiteY168" fmla="*/ 1415674 h 2198909"/>
                <a:gd name="connsiteX169" fmla="*/ 1624390 w 10479782"/>
                <a:gd name="connsiteY169" fmla="*/ 1419192 h 2198909"/>
                <a:gd name="connsiteX170" fmla="*/ 1752492 w 10479782"/>
                <a:gd name="connsiteY170" fmla="*/ 1435112 h 2198909"/>
                <a:gd name="connsiteX171" fmla="*/ 1770632 w 10479782"/>
                <a:gd name="connsiteY171" fmla="*/ 1420303 h 2198909"/>
                <a:gd name="connsiteX172" fmla="*/ 1822836 w 10479782"/>
                <a:gd name="connsiteY172" fmla="*/ 1383093 h 2198909"/>
                <a:gd name="connsiteX173" fmla="*/ 1925762 w 10479782"/>
                <a:gd name="connsiteY173" fmla="*/ 1350143 h 2198909"/>
                <a:gd name="connsiteX174" fmla="*/ 1953716 w 10479782"/>
                <a:gd name="connsiteY174" fmla="*/ 1351993 h 2198909"/>
                <a:gd name="connsiteX175" fmla="*/ 2024430 w 10479782"/>
                <a:gd name="connsiteY175" fmla="*/ 1406975 h 2198909"/>
                <a:gd name="connsiteX176" fmla="*/ 2058863 w 10479782"/>
                <a:gd name="connsiteY176" fmla="*/ 1429002 h 2198909"/>
                <a:gd name="connsiteX177" fmla="*/ 2156605 w 10479782"/>
                <a:gd name="connsiteY177" fmla="*/ 1469544 h 2198909"/>
                <a:gd name="connsiteX178" fmla="*/ 2164750 w 10479782"/>
                <a:gd name="connsiteY178" fmla="*/ 1476948 h 2198909"/>
                <a:gd name="connsiteX179" fmla="*/ 2236945 w 10479782"/>
                <a:gd name="connsiteY179" fmla="*/ 1564880 h 2198909"/>
                <a:gd name="connsiteX180" fmla="*/ 2253235 w 10479782"/>
                <a:gd name="connsiteY180" fmla="*/ 1579874 h 2198909"/>
                <a:gd name="connsiteX181" fmla="*/ 2272859 w 10479782"/>
                <a:gd name="connsiteY181" fmla="*/ 1603200 h 2198909"/>
                <a:gd name="connsiteX182" fmla="*/ 2334132 w 10479782"/>
                <a:gd name="connsiteY182" fmla="*/ 1648369 h 2198909"/>
                <a:gd name="connsiteX183" fmla="*/ 2410031 w 10479782"/>
                <a:gd name="connsiteY183" fmla="*/ 1662807 h 2198909"/>
                <a:gd name="connsiteX184" fmla="*/ 2501665 w 10479782"/>
                <a:gd name="connsiteY184" fmla="*/ 1684837 h 2198909"/>
                <a:gd name="connsiteX185" fmla="*/ 2539985 w 10479782"/>
                <a:gd name="connsiteY185" fmla="*/ 1699646 h 2198909"/>
                <a:gd name="connsiteX186" fmla="*/ 2642724 w 10479782"/>
                <a:gd name="connsiteY186" fmla="*/ 1727784 h 2198909"/>
                <a:gd name="connsiteX187" fmla="*/ 2716031 w 10479782"/>
                <a:gd name="connsiteY187" fmla="*/ 1751479 h 2198909"/>
                <a:gd name="connsiteX188" fmla="*/ 2821734 w 10479782"/>
                <a:gd name="connsiteY188" fmla="*/ 1765363 h 2198909"/>
                <a:gd name="connsiteX189" fmla="*/ 2873011 w 10479782"/>
                <a:gd name="connsiteY189" fmla="*/ 1765917 h 2198909"/>
                <a:gd name="connsiteX190" fmla="*/ 2967236 w 10479782"/>
                <a:gd name="connsiteY190" fmla="*/ 1837003 h 2198909"/>
                <a:gd name="connsiteX191" fmla="*/ 3042395 w 10479782"/>
                <a:gd name="connsiteY191" fmla="*/ 1884024 h 2198909"/>
                <a:gd name="connsiteX192" fmla="*/ 3121440 w 10479782"/>
                <a:gd name="connsiteY192" fmla="*/ 1861254 h 2198909"/>
                <a:gd name="connsiteX193" fmla="*/ 3142914 w 10479782"/>
                <a:gd name="connsiteY193" fmla="*/ 1839780 h 2198909"/>
                <a:gd name="connsiteX194" fmla="*/ 3272497 w 10479782"/>
                <a:gd name="connsiteY194" fmla="*/ 1819418 h 2198909"/>
                <a:gd name="connsiteX195" fmla="*/ 3457615 w 10479782"/>
                <a:gd name="connsiteY195" fmla="*/ 1818677 h 2198909"/>
                <a:gd name="connsiteX196" fmla="*/ 3765467 w 10479782"/>
                <a:gd name="connsiteY196" fmla="*/ 1772397 h 2198909"/>
                <a:gd name="connsiteX197" fmla="*/ 3819150 w 10479782"/>
                <a:gd name="connsiteY197" fmla="*/ 1750923 h 2198909"/>
                <a:gd name="connsiteX198" fmla="*/ 3879498 w 10479782"/>
                <a:gd name="connsiteY198" fmla="*/ 1745555 h 2198909"/>
                <a:gd name="connsiteX199" fmla="*/ 3902639 w 10479782"/>
                <a:gd name="connsiteY199" fmla="*/ 1758699 h 2198909"/>
                <a:gd name="connsiteX200" fmla="*/ 4003898 w 10479782"/>
                <a:gd name="connsiteY200" fmla="*/ 1778321 h 2198909"/>
                <a:gd name="connsiteX201" fmla="*/ 4023152 w 10479782"/>
                <a:gd name="connsiteY201" fmla="*/ 1778692 h 2198909"/>
                <a:gd name="connsiteX202" fmla="*/ 4089054 w 10479782"/>
                <a:gd name="connsiteY202" fmla="*/ 1770360 h 2198909"/>
                <a:gd name="connsiteX203" fmla="*/ 4150142 w 10479782"/>
                <a:gd name="connsiteY203" fmla="*/ 1765548 h 2198909"/>
                <a:gd name="connsiteX204" fmla="*/ 4304160 w 10479782"/>
                <a:gd name="connsiteY204" fmla="*/ 1781283 h 2198909"/>
                <a:gd name="connsiteX205" fmla="*/ 4422267 w 10479782"/>
                <a:gd name="connsiteY205" fmla="*/ 1777580 h 2198909"/>
                <a:gd name="connsiteX206" fmla="*/ 4476691 w 10479782"/>
                <a:gd name="connsiteY206" fmla="*/ 1781282 h 2198909"/>
                <a:gd name="connsiteX207" fmla="*/ 4507419 w 10479782"/>
                <a:gd name="connsiteY207" fmla="*/ 1786837 h 2198909"/>
                <a:gd name="connsiteX208" fmla="*/ 4577023 w 10479782"/>
                <a:gd name="connsiteY208" fmla="*/ 1825526 h 2198909"/>
                <a:gd name="connsiteX209" fmla="*/ 4615158 w 10479782"/>
                <a:gd name="connsiteY209" fmla="*/ 1834227 h 2198909"/>
                <a:gd name="connsiteX210" fmla="*/ 4729932 w 10479782"/>
                <a:gd name="connsiteY210" fmla="*/ 1833487 h 2198909"/>
                <a:gd name="connsiteX211" fmla="*/ 4902090 w 10479782"/>
                <a:gd name="connsiteY211" fmla="*/ 1775174 h 2198909"/>
                <a:gd name="connsiteX212" fmla="*/ 4920048 w 10479782"/>
                <a:gd name="connsiteY212" fmla="*/ 1767398 h 2198909"/>
                <a:gd name="connsiteX213" fmla="*/ 5007609 w 10479782"/>
                <a:gd name="connsiteY213" fmla="*/ 1757772 h 2198909"/>
                <a:gd name="connsiteX214" fmla="*/ 5067031 w 10479782"/>
                <a:gd name="connsiteY214" fmla="*/ 1770916 h 2198909"/>
                <a:gd name="connsiteX215" fmla="*/ 5147929 w 10479782"/>
                <a:gd name="connsiteY215" fmla="*/ 1798129 h 2198909"/>
                <a:gd name="connsiteX216" fmla="*/ 5220680 w 10479782"/>
                <a:gd name="connsiteY216" fmla="*/ 1820899 h 2198909"/>
                <a:gd name="connsiteX217" fmla="*/ 5273623 w 10479782"/>
                <a:gd name="connsiteY217" fmla="*/ 1846629 h 2198909"/>
                <a:gd name="connsiteX218" fmla="*/ 5394691 w 10479782"/>
                <a:gd name="connsiteY218" fmla="*/ 1865512 h 2198909"/>
                <a:gd name="connsiteX219" fmla="*/ 5407280 w 10479782"/>
                <a:gd name="connsiteY219" fmla="*/ 1868658 h 2198909"/>
                <a:gd name="connsiteX220" fmla="*/ 5498358 w 10479782"/>
                <a:gd name="connsiteY220" fmla="*/ 1845704 h 2198909"/>
                <a:gd name="connsiteX221" fmla="*/ 5607761 w 10479782"/>
                <a:gd name="connsiteY221" fmla="*/ 1822380 h 2198909"/>
                <a:gd name="connsiteX222" fmla="*/ 5646821 w 10479782"/>
                <a:gd name="connsiteY222" fmla="*/ 1830338 h 2198909"/>
                <a:gd name="connsiteX223" fmla="*/ 5700320 w 10479782"/>
                <a:gd name="connsiteY223" fmla="*/ 1841632 h 2198909"/>
                <a:gd name="connsiteX224" fmla="*/ 5749931 w 10479782"/>
                <a:gd name="connsiteY224" fmla="*/ 1835708 h 2198909"/>
                <a:gd name="connsiteX225" fmla="*/ 5780107 w 10479782"/>
                <a:gd name="connsiteY225" fmla="*/ 1835153 h 2198909"/>
                <a:gd name="connsiteX226" fmla="*/ 5917835 w 10479782"/>
                <a:gd name="connsiteY226" fmla="*/ 1904386 h 2198909"/>
                <a:gd name="connsiteX227" fmla="*/ 5952821 w 10479782"/>
                <a:gd name="connsiteY227" fmla="*/ 1910125 h 2198909"/>
                <a:gd name="connsiteX228" fmla="*/ 5972630 w 10479782"/>
                <a:gd name="connsiteY228" fmla="*/ 1918641 h 2198909"/>
                <a:gd name="connsiteX229" fmla="*/ 6092032 w 10479782"/>
                <a:gd name="connsiteY229" fmla="*/ 2004536 h 2198909"/>
                <a:gd name="connsiteX230" fmla="*/ 6142754 w 10479782"/>
                <a:gd name="connsiteY230" fmla="*/ 2021936 h 2198909"/>
                <a:gd name="connsiteX231" fmla="*/ 6198473 w 10479782"/>
                <a:gd name="connsiteY231" fmla="*/ 2018418 h 2198909"/>
                <a:gd name="connsiteX232" fmla="*/ 6230685 w 10479782"/>
                <a:gd name="connsiteY232" fmla="*/ 2012125 h 2198909"/>
                <a:gd name="connsiteX233" fmla="*/ 6310656 w 10479782"/>
                <a:gd name="connsiteY233" fmla="*/ 1957515 h 2198909"/>
                <a:gd name="connsiteX234" fmla="*/ 6356194 w 10479782"/>
                <a:gd name="connsiteY234" fmla="*/ 1959367 h 2198909"/>
                <a:gd name="connsiteX235" fmla="*/ 6427279 w 10479782"/>
                <a:gd name="connsiteY235" fmla="*/ 1996945 h 2198909"/>
                <a:gd name="connsiteX236" fmla="*/ 6556307 w 10479782"/>
                <a:gd name="connsiteY236" fmla="*/ 2013791 h 2198909"/>
                <a:gd name="connsiteX237" fmla="*/ 6621839 w 10479782"/>
                <a:gd name="connsiteY237" fmla="*/ 1961217 h 2198909"/>
                <a:gd name="connsiteX238" fmla="*/ 6655715 w 10479782"/>
                <a:gd name="connsiteY238" fmla="*/ 1910681 h 2198909"/>
                <a:gd name="connsiteX239" fmla="*/ 6753644 w 10479782"/>
                <a:gd name="connsiteY239" fmla="*/ 1851999 h 2198909"/>
                <a:gd name="connsiteX240" fmla="*/ 6776969 w 10479782"/>
                <a:gd name="connsiteY240" fmla="*/ 1873841 h 2198909"/>
                <a:gd name="connsiteX241" fmla="*/ 6848795 w 10479782"/>
                <a:gd name="connsiteY241" fmla="*/ 1883099 h 2198909"/>
                <a:gd name="connsiteX242" fmla="*/ 6926543 w 10479782"/>
                <a:gd name="connsiteY242" fmla="*/ 1882358 h 2198909"/>
                <a:gd name="connsiteX243" fmla="*/ 7062050 w 10479782"/>
                <a:gd name="connsiteY243" fmla="*/ 1892169 h 2198909"/>
                <a:gd name="connsiteX244" fmla="*/ 7152202 w 10479782"/>
                <a:gd name="connsiteY244" fmla="*/ 1836078 h 2198909"/>
                <a:gd name="connsiteX245" fmla="*/ 7186635 w 10479782"/>
                <a:gd name="connsiteY245" fmla="*/ 1812938 h 2198909"/>
                <a:gd name="connsiteX246" fmla="*/ 7218845 w 10479782"/>
                <a:gd name="connsiteY246" fmla="*/ 1798129 h 2198909"/>
                <a:gd name="connsiteX247" fmla="*/ 7256055 w 10479782"/>
                <a:gd name="connsiteY247" fmla="*/ 1789799 h 2198909"/>
                <a:gd name="connsiteX248" fmla="*/ 7345837 w 10479782"/>
                <a:gd name="connsiteY248" fmla="*/ 1758328 h 2198909"/>
                <a:gd name="connsiteX249" fmla="*/ 7395078 w 10479782"/>
                <a:gd name="connsiteY249" fmla="*/ 1727413 h 2198909"/>
                <a:gd name="connsiteX250" fmla="*/ 7505779 w 10479782"/>
                <a:gd name="connsiteY250" fmla="*/ 1697609 h 2198909"/>
                <a:gd name="connsiteX251" fmla="*/ 7581123 w 10479782"/>
                <a:gd name="connsiteY251" fmla="*/ 1670952 h 2198909"/>
                <a:gd name="connsiteX252" fmla="*/ 7660538 w 10479782"/>
                <a:gd name="connsiteY252" fmla="*/ 1625043 h 2198909"/>
                <a:gd name="connsiteX253" fmla="*/ 7671645 w 10479782"/>
                <a:gd name="connsiteY253" fmla="*/ 1618009 h 2198909"/>
                <a:gd name="connsiteX254" fmla="*/ 7698302 w 10479782"/>
                <a:gd name="connsiteY254" fmla="*/ 1587834 h 2198909"/>
                <a:gd name="connsiteX255" fmla="*/ 7736991 w 10479782"/>
                <a:gd name="connsiteY255" fmla="*/ 1483984 h 2198909"/>
                <a:gd name="connsiteX256" fmla="*/ 7748098 w 10479782"/>
                <a:gd name="connsiteY256" fmla="*/ 1462879 h 2198909"/>
                <a:gd name="connsiteX257" fmla="*/ 7848987 w 10479782"/>
                <a:gd name="connsiteY257" fmla="*/ 1391794 h 2198909"/>
                <a:gd name="connsiteX258" fmla="*/ 7886382 w 10479782"/>
                <a:gd name="connsiteY258" fmla="*/ 1398458 h 2198909"/>
                <a:gd name="connsiteX259" fmla="*/ 7927662 w 10479782"/>
                <a:gd name="connsiteY259" fmla="*/ 1421784 h 2198909"/>
                <a:gd name="connsiteX260" fmla="*/ 8018186 w 10479782"/>
                <a:gd name="connsiteY260" fmla="*/ 1427893 h 2198909"/>
                <a:gd name="connsiteX261" fmla="*/ 8052063 w 10479782"/>
                <a:gd name="connsiteY261" fmla="*/ 1415860 h 2198909"/>
                <a:gd name="connsiteX262" fmla="*/ 8111299 w 10479782"/>
                <a:gd name="connsiteY262" fmla="*/ 1383464 h 2198909"/>
                <a:gd name="connsiteX263" fmla="*/ 8157024 w 10479782"/>
                <a:gd name="connsiteY263" fmla="*/ 1333297 h 2198909"/>
                <a:gd name="connsiteX264" fmla="*/ 8223482 w 10479782"/>
                <a:gd name="connsiteY264" fmla="*/ 1250364 h 2198909"/>
                <a:gd name="connsiteX265" fmla="*/ 8351027 w 10479782"/>
                <a:gd name="connsiteY265" fmla="*/ 1218708 h 2198909"/>
                <a:gd name="connsiteX266" fmla="*/ 8400085 w 10479782"/>
                <a:gd name="connsiteY266" fmla="*/ 1208157 h 2198909"/>
                <a:gd name="connsiteX267" fmla="*/ 8578539 w 10479782"/>
                <a:gd name="connsiteY267" fmla="*/ 1163913 h 2198909"/>
                <a:gd name="connsiteX268" fmla="*/ 8594087 w 10479782"/>
                <a:gd name="connsiteY268" fmla="*/ 1162432 h 2198909"/>
                <a:gd name="connsiteX269" fmla="*/ 8717746 w 10479782"/>
                <a:gd name="connsiteY269" fmla="*/ 1111526 h 2198909"/>
                <a:gd name="connsiteX270" fmla="*/ 8747550 w 10479782"/>
                <a:gd name="connsiteY270" fmla="*/ 1098936 h 2198909"/>
                <a:gd name="connsiteX271" fmla="*/ 8784019 w 10479782"/>
                <a:gd name="connsiteY271" fmla="*/ 1066727 h 2198909"/>
                <a:gd name="connsiteX272" fmla="*/ 8817712 w 10479782"/>
                <a:gd name="connsiteY272" fmla="*/ 975833 h 2198909"/>
                <a:gd name="connsiteX273" fmla="*/ 8857141 w 10479782"/>
                <a:gd name="connsiteY273" fmla="*/ 934367 h 2198909"/>
                <a:gd name="connsiteX274" fmla="*/ 8885835 w 10479782"/>
                <a:gd name="connsiteY274" fmla="*/ 909191 h 2198909"/>
                <a:gd name="connsiteX275" fmla="*/ 8911009 w 10479782"/>
                <a:gd name="connsiteY275" fmla="*/ 871057 h 2198909"/>
                <a:gd name="connsiteX276" fmla="*/ 8936185 w 10479782"/>
                <a:gd name="connsiteY276" fmla="*/ 779794 h 2198909"/>
                <a:gd name="connsiteX277" fmla="*/ 8974877 w 10479782"/>
                <a:gd name="connsiteY277" fmla="*/ 698896 h 2198909"/>
                <a:gd name="connsiteX278" fmla="*/ 9044481 w 10479782"/>
                <a:gd name="connsiteY278" fmla="*/ 654099 h 2198909"/>
                <a:gd name="connsiteX279" fmla="*/ 9087613 w 10479782"/>
                <a:gd name="connsiteY279" fmla="*/ 630588 h 2198909"/>
                <a:gd name="connsiteX280" fmla="*/ 9258478 w 10479782"/>
                <a:gd name="connsiteY280" fmla="*/ 654284 h 2198909"/>
                <a:gd name="connsiteX281" fmla="*/ 9375101 w 10479782"/>
                <a:gd name="connsiteY281" fmla="*/ 677423 h 2198909"/>
                <a:gd name="connsiteX282" fmla="*/ 9413421 w 10479782"/>
                <a:gd name="connsiteY282" fmla="*/ 668537 h 2198909"/>
                <a:gd name="connsiteX283" fmla="*/ 9521715 w 10479782"/>
                <a:gd name="connsiteY283" fmla="*/ 593009 h 2198909"/>
                <a:gd name="connsiteX284" fmla="*/ 9628714 w 10479782"/>
                <a:gd name="connsiteY284" fmla="*/ 559319 h 2198909"/>
                <a:gd name="connsiteX285" fmla="*/ 9709239 w 10479782"/>
                <a:gd name="connsiteY285" fmla="*/ 549692 h 2198909"/>
                <a:gd name="connsiteX286" fmla="*/ 9778472 w 10479782"/>
                <a:gd name="connsiteY286" fmla="*/ 542288 h 2198909"/>
                <a:gd name="connsiteX287" fmla="*/ 9861592 w 10479782"/>
                <a:gd name="connsiteY287" fmla="*/ 521554 h 2198909"/>
                <a:gd name="connsiteX288" fmla="*/ 9908613 w 10479782"/>
                <a:gd name="connsiteY288" fmla="*/ 498969 h 2198909"/>
                <a:gd name="connsiteX289" fmla="*/ 9983398 w 10479782"/>
                <a:gd name="connsiteY289" fmla="*/ 466574 h 2198909"/>
                <a:gd name="connsiteX290" fmla="*/ 10060038 w 10479782"/>
                <a:gd name="connsiteY290" fmla="*/ 424553 h 2198909"/>
                <a:gd name="connsiteX291" fmla="*/ 10118905 w 10479782"/>
                <a:gd name="connsiteY291" fmla="*/ 365684 h 2198909"/>
                <a:gd name="connsiteX292" fmla="*/ 10150561 w 10479782"/>
                <a:gd name="connsiteY292" fmla="*/ 316072 h 2198909"/>
                <a:gd name="connsiteX293" fmla="*/ 10243306 w 10479782"/>
                <a:gd name="connsiteY293" fmla="*/ 244987 h 2198909"/>
                <a:gd name="connsiteX294" fmla="*/ 10327164 w 10479782"/>
                <a:gd name="connsiteY294" fmla="*/ 110961 h 2198909"/>
                <a:gd name="connsiteX295" fmla="*/ 10379738 w 10479782"/>
                <a:gd name="connsiteY295" fmla="*/ 55241 h 2198909"/>
                <a:gd name="connsiteX296" fmla="*/ 10409541 w 10479782"/>
                <a:gd name="connsiteY296" fmla="*/ 39507 h 2198909"/>
                <a:gd name="connsiteX297" fmla="*/ 10460263 w 10479782"/>
                <a:gd name="connsiteY297" fmla="*/ 817 h 21989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</a:cxnLst>
              <a:rect l="l" t="t" r="r" b="b"/>
              <a:pathLst>
                <a:path w="10479782" h="2198909">
                  <a:moveTo>
                    <a:pt x="10461499" y="0"/>
                  </a:moveTo>
                  <a:lnTo>
                    <a:pt x="10479782" y="268945"/>
                  </a:lnTo>
                  <a:lnTo>
                    <a:pt x="10440826" y="322737"/>
                  </a:lnTo>
                  <a:cubicBezTo>
                    <a:pt x="10431756" y="335140"/>
                    <a:pt x="10423424" y="349765"/>
                    <a:pt x="10411022" y="357725"/>
                  </a:cubicBezTo>
                  <a:cubicBezTo>
                    <a:pt x="10385290" y="374385"/>
                    <a:pt x="10357152" y="387898"/>
                    <a:pt x="10329570" y="401597"/>
                  </a:cubicBezTo>
                  <a:cubicBezTo>
                    <a:pt x="10305875" y="413260"/>
                    <a:pt x="10280699" y="421960"/>
                    <a:pt x="10257560" y="434548"/>
                  </a:cubicBezTo>
                  <a:cubicBezTo>
                    <a:pt x="10239048" y="444545"/>
                    <a:pt x="10222571" y="458429"/>
                    <a:pt x="10205356" y="471018"/>
                  </a:cubicBezTo>
                  <a:cubicBezTo>
                    <a:pt x="10190361" y="481938"/>
                    <a:pt x="10173886" y="491379"/>
                    <a:pt x="10161298" y="504523"/>
                  </a:cubicBezTo>
                  <a:cubicBezTo>
                    <a:pt x="10130568" y="536364"/>
                    <a:pt x="10099653" y="567648"/>
                    <a:pt x="10061519" y="591159"/>
                  </a:cubicBezTo>
                  <a:cubicBezTo>
                    <a:pt x="10023940" y="614483"/>
                    <a:pt x="9988397" y="640586"/>
                    <a:pt x="9951004" y="664281"/>
                  </a:cubicBezTo>
                  <a:cubicBezTo>
                    <a:pt x="9914350" y="687420"/>
                    <a:pt x="9881213" y="712781"/>
                    <a:pt x="9862146" y="753878"/>
                  </a:cubicBezTo>
                  <a:cubicBezTo>
                    <a:pt x="9853631" y="772019"/>
                    <a:pt x="9841599" y="791827"/>
                    <a:pt x="9825493" y="802378"/>
                  </a:cubicBezTo>
                  <a:cubicBezTo>
                    <a:pt x="9802538" y="817372"/>
                    <a:pt x="9773475" y="822742"/>
                    <a:pt x="9748484" y="835515"/>
                  </a:cubicBezTo>
                  <a:cubicBezTo>
                    <a:pt x="9719050" y="850509"/>
                    <a:pt x="9684990" y="863468"/>
                    <a:pt x="9664995" y="887348"/>
                  </a:cubicBezTo>
                  <a:cubicBezTo>
                    <a:pt x="9647224" y="908637"/>
                    <a:pt x="9629268" y="925296"/>
                    <a:pt x="9605757" y="938809"/>
                  </a:cubicBezTo>
                  <a:cubicBezTo>
                    <a:pt x="9589282" y="948251"/>
                    <a:pt x="9577066" y="965466"/>
                    <a:pt x="9560035" y="973242"/>
                  </a:cubicBezTo>
                  <a:cubicBezTo>
                    <a:pt x="9537636" y="983609"/>
                    <a:pt x="9515050" y="991754"/>
                    <a:pt x="9495427" y="1007860"/>
                  </a:cubicBezTo>
                  <a:cubicBezTo>
                    <a:pt x="9475065" y="1024520"/>
                    <a:pt x="9451926" y="1037663"/>
                    <a:pt x="9430637" y="1053214"/>
                  </a:cubicBezTo>
                  <a:cubicBezTo>
                    <a:pt x="9419345" y="1061543"/>
                    <a:pt x="9410088" y="1072466"/>
                    <a:pt x="9399167" y="1081166"/>
                  </a:cubicBezTo>
                  <a:cubicBezTo>
                    <a:pt x="9379175" y="1097086"/>
                    <a:pt x="9358811" y="1112636"/>
                    <a:pt x="9338262" y="1127630"/>
                  </a:cubicBezTo>
                  <a:cubicBezTo>
                    <a:pt x="9317715" y="1142626"/>
                    <a:pt x="9298092" y="1160026"/>
                    <a:pt x="9275507" y="1170948"/>
                  </a:cubicBezTo>
                  <a:cubicBezTo>
                    <a:pt x="9237004" y="1189460"/>
                    <a:pt x="9194982" y="1200568"/>
                    <a:pt x="9157587" y="1220560"/>
                  </a:cubicBezTo>
                  <a:cubicBezTo>
                    <a:pt x="9119638" y="1240922"/>
                    <a:pt x="9083911" y="1266470"/>
                    <a:pt x="9050218" y="1293496"/>
                  </a:cubicBezTo>
                  <a:cubicBezTo>
                    <a:pt x="9023561" y="1314785"/>
                    <a:pt x="8998572" y="1335890"/>
                    <a:pt x="8965064" y="1346810"/>
                  </a:cubicBezTo>
                  <a:cubicBezTo>
                    <a:pt x="8946367" y="1352920"/>
                    <a:pt x="8926746" y="1366249"/>
                    <a:pt x="8915452" y="1381799"/>
                  </a:cubicBezTo>
                  <a:cubicBezTo>
                    <a:pt x="8891017" y="1415674"/>
                    <a:pt x="8859732" y="1439555"/>
                    <a:pt x="8824374" y="1459917"/>
                  </a:cubicBezTo>
                  <a:cubicBezTo>
                    <a:pt x="8777169" y="1487315"/>
                    <a:pt x="8730519" y="1515268"/>
                    <a:pt x="8683128" y="1542110"/>
                  </a:cubicBezTo>
                  <a:cubicBezTo>
                    <a:pt x="8655177" y="1558031"/>
                    <a:pt x="8627410" y="1574875"/>
                    <a:pt x="8597789" y="1586538"/>
                  </a:cubicBezTo>
                  <a:cubicBezTo>
                    <a:pt x="8537257" y="1610604"/>
                    <a:pt x="8475242" y="1631151"/>
                    <a:pt x="8414152" y="1653552"/>
                  </a:cubicBezTo>
                  <a:cubicBezTo>
                    <a:pt x="8394160" y="1660770"/>
                    <a:pt x="8375278" y="1671137"/>
                    <a:pt x="8354914" y="1677432"/>
                  </a:cubicBezTo>
                  <a:cubicBezTo>
                    <a:pt x="8332885" y="1684281"/>
                    <a:pt x="8309192" y="1686317"/>
                    <a:pt x="8287162" y="1693166"/>
                  </a:cubicBezTo>
                  <a:cubicBezTo>
                    <a:pt x="8250508" y="1704458"/>
                    <a:pt x="8214965" y="1718898"/>
                    <a:pt x="8178313" y="1730375"/>
                  </a:cubicBezTo>
                  <a:cubicBezTo>
                    <a:pt x="8107597" y="1752404"/>
                    <a:pt x="8036696" y="1773509"/>
                    <a:pt x="7965797" y="1794426"/>
                  </a:cubicBezTo>
                  <a:cubicBezTo>
                    <a:pt x="7950618" y="1798869"/>
                    <a:pt x="7934141" y="1799425"/>
                    <a:pt x="7919147" y="1804237"/>
                  </a:cubicBezTo>
                  <a:cubicBezTo>
                    <a:pt x="7879346" y="1817196"/>
                    <a:pt x="7839730" y="1831264"/>
                    <a:pt x="7800300" y="1845519"/>
                  </a:cubicBezTo>
                  <a:cubicBezTo>
                    <a:pt x="7776421" y="1854220"/>
                    <a:pt x="7753095" y="1864956"/>
                    <a:pt x="7729030" y="1873286"/>
                  </a:cubicBezTo>
                  <a:cubicBezTo>
                    <a:pt x="7709778" y="1879950"/>
                    <a:pt x="7689970" y="1885133"/>
                    <a:pt x="7669977" y="1889207"/>
                  </a:cubicBezTo>
                  <a:cubicBezTo>
                    <a:pt x="7652762" y="1892725"/>
                    <a:pt x="7634806" y="1892354"/>
                    <a:pt x="7617775" y="1896611"/>
                  </a:cubicBezTo>
                  <a:cubicBezTo>
                    <a:pt x="7571679" y="1908088"/>
                    <a:pt x="7526141" y="1921047"/>
                    <a:pt x="7480416" y="1933264"/>
                  </a:cubicBezTo>
                  <a:cubicBezTo>
                    <a:pt x="7462091" y="1938078"/>
                    <a:pt x="7443393" y="1941596"/>
                    <a:pt x="7425622" y="1947704"/>
                  </a:cubicBezTo>
                  <a:cubicBezTo>
                    <a:pt x="7378046" y="1963810"/>
                    <a:pt x="7331212" y="1982135"/>
                    <a:pt x="7283451" y="1997316"/>
                  </a:cubicBezTo>
                  <a:cubicBezTo>
                    <a:pt x="7243837" y="2009904"/>
                    <a:pt x="7203111" y="2018974"/>
                    <a:pt x="7162938" y="2030081"/>
                  </a:cubicBezTo>
                  <a:cubicBezTo>
                    <a:pt x="7145908" y="2034895"/>
                    <a:pt x="7129617" y="2041744"/>
                    <a:pt x="7112588" y="2045816"/>
                  </a:cubicBezTo>
                  <a:cubicBezTo>
                    <a:pt x="7074453" y="2055073"/>
                    <a:pt x="7035763" y="2062847"/>
                    <a:pt x="6997443" y="2072103"/>
                  </a:cubicBezTo>
                  <a:cubicBezTo>
                    <a:pt x="6975599" y="2077471"/>
                    <a:pt x="6954496" y="2087098"/>
                    <a:pt x="6932282" y="2090616"/>
                  </a:cubicBezTo>
                  <a:cubicBezTo>
                    <a:pt x="6879523" y="2098945"/>
                    <a:pt x="6826394" y="2104869"/>
                    <a:pt x="6773265" y="2111533"/>
                  </a:cubicBezTo>
                  <a:cubicBezTo>
                    <a:pt x="6718472" y="2118382"/>
                    <a:pt x="6663862" y="2125602"/>
                    <a:pt x="6609064" y="2131711"/>
                  </a:cubicBezTo>
                  <a:cubicBezTo>
                    <a:pt x="6579076" y="2134859"/>
                    <a:pt x="6548901" y="2135413"/>
                    <a:pt x="6518913" y="2138375"/>
                  </a:cubicBezTo>
                  <a:cubicBezTo>
                    <a:pt x="6492626" y="2140967"/>
                    <a:pt x="6466524" y="2145780"/>
                    <a:pt x="6440239" y="2148928"/>
                  </a:cubicBezTo>
                  <a:cubicBezTo>
                    <a:pt x="6417469" y="2151519"/>
                    <a:pt x="6394514" y="2153000"/>
                    <a:pt x="6371744" y="2155592"/>
                  </a:cubicBezTo>
                  <a:cubicBezTo>
                    <a:pt x="6335276" y="2159848"/>
                    <a:pt x="6298993" y="2164663"/>
                    <a:pt x="6262710" y="2169105"/>
                  </a:cubicBezTo>
                  <a:cubicBezTo>
                    <a:pt x="6247532" y="2170771"/>
                    <a:pt x="6231610" y="2175399"/>
                    <a:pt x="6217357" y="2172623"/>
                  </a:cubicBezTo>
                  <a:cubicBezTo>
                    <a:pt x="6181442" y="2165588"/>
                    <a:pt x="6146085" y="2167624"/>
                    <a:pt x="6110358" y="2172437"/>
                  </a:cubicBezTo>
                  <a:cubicBezTo>
                    <a:pt x="6098141" y="2174104"/>
                    <a:pt x="6084997" y="2173733"/>
                    <a:pt x="6073149" y="2170587"/>
                  </a:cubicBezTo>
                  <a:cubicBezTo>
                    <a:pt x="6048898" y="2164291"/>
                    <a:pt x="6025389" y="2155406"/>
                    <a:pt x="6001508" y="2147632"/>
                  </a:cubicBezTo>
                  <a:cubicBezTo>
                    <a:pt x="5998915" y="2146707"/>
                    <a:pt x="5995769" y="2146520"/>
                    <a:pt x="5992994" y="2145966"/>
                  </a:cubicBezTo>
                  <a:cubicBezTo>
                    <a:pt x="5977257" y="2142818"/>
                    <a:pt x="5961709" y="2139671"/>
                    <a:pt x="5945973" y="2136894"/>
                  </a:cubicBezTo>
                  <a:cubicBezTo>
                    <a:pt x="5937458" y="2135413"/>
                    <a:pt x="5928757" y="2135228"/>
                    <a:pt x="5920240" y="2133932"/>
                  </a:cubicBezTo>
                  <a:cubicBezTo>
                    <a:pt x="5887290" y="2128749"/>
                    <a:pt x="5851007" y="2137450"/>
                    <a:pt x="5822498" y="2115051"/>
                  </a:cubicBezTo>
                  <a:cubicBezTo>
                    <a:pt x="5803987" y="2100611"/>
                    <a:pt x="5786030" y="2103944"/>
                    <a:pt x="5766224" y="2106165"/>
                  </a:cubicBezTo>
                  <a:cubicBezTo>
                    <a:pt x="5751228" y="2107831"/>
                    <a:pt x="5735863" y="2107275"/>
                    <a:pt x="5720684" y="2107461"/>
                  </a:cubicBezTo>
                  <a:cubicBezTo>
                    <a:pt x="5694027" y="2108016"/>
                    <a:pt x="5667370" y="2108202"/>
                    <a:pt x="5640713" y="2109127"/>
                  </a:cubicBezTo>
                  <a:cubicBezTo>
                    <a:pt x="5632196" y="2109497"/>
                    <a:pt x="5623498" y="2114126"/>
                    <a:pt x="5615165" y="2113386"/>
                  </a:cubicBezTo>
                  <a:cubicBezTo>
                    <a:pt x="5576661" y="2109868"/>
                    <a:pt x="5538157" y="2104313"/>
                    <a:pt x="5499652" y="2101167"/>
                  </a:cubicBezTo>
                  <a:cubicBezTo>
                    <a:pt x="5477809" y="2099316"/>
                    <a:pt x="5455409" y="2102832"/>
                    <a:pt x="5433750" y="2100242"/>
                  </a:cubicBezTo>
                  <a:cubicBezTo>
                    <a:pt x="5408761" y="2097280"/>
                    <a:pt x="5384325" y="2089690"/>
                    <a:pt x="5359518" y="2085061"/>
                  </a:cubicBezTo>
                  <a:cubicBezTo>
                    <a:pt x="5352669" y="2083767"/>
                    <a:pt x="5345080" y="2085432"/>
                    <a:pt x="5337859" y="2085801"/>
                  </a:cubicBezTo>
                  <a:cubicBezTo>
                    <a:pt x="5329714" y="2086172"/>
                    <a:pt x="5321754" y="2086913"/>
                    <a:pt x="5313608" y="2087098"/>
                  </a:cubicBezTo>
                  <a:cubicBezTo>
                    <a:pt x="5288802" y="2087469"/>
                    <a:pt x="5263997" y="2086913"/>
                    <a:pt x="5239190" y="2088209"/>
                  </a:cubicBezTo>
                  <a:cubicBezTo>
                    <a:pt x="5224011" y="2088950"/>
                    <a:pt x="5208092" y="2096539"/>
                    <a:pt x="5194022" y="2093762"/>
                  </a:cubicBezTo>
                  <a:cubicBezTo>
                    <a:pt x="5165329" y="2088394"/>
                    <a:pt x="5136636" y="2100426"/>
                    <a:pt x="5107944" y="2090431"/>
                  </a:cubicBezTo>
                  <a:cubicBezTo>
                    <a:pt x="5099057" y="2087469"/>
                    <a:pt x="5086840" y="2094874"/>
                    <a:pt x="5076101" y="2095243"/>
                  </a:cubicBezTo>
                  <a:cubicBezTo>
                    <a:pt x="5049260" y="2096168"/>
                    <a:pt x="5022419" y="2095983"/>
                    <a:pt x="4995576" y="2095799"/>
                  </a:cubicBezTo>
                  <a:cubicBezTo>
                    <a:pt x="4971510" y="2095614"/>
                    <a:pt x="4946519" y="2098205"/>
                    <a:pt x="4923380" y="2093021"/>
                  </a:cubicBezTo>
                  <a:cubicBezTo>
                    <a:pt x="4899129" y="2087468"/>
                    <a:pt x="4877286" y="2088209"/>
                    <a:pt x="4853775" y="2094502"/>
                  </a:cubicBezTo>
                  <a:cubicBezTo>
                    <a:pt x="4837670" y="2098760"/>
                    <a:pt x="4820639" y="2099316"/>
                    <a:pt x="4803979" y="2100611"/>
                  </a:cubicBezTo>
                  <a:cubicBezTo>
                    <a:pt x="4786023" y="2102092"/>
                    <a:pt x="4766215" y="2098205"/>
                    <a:pt x="4749925" y="2104313"/>
                  </a:cubicBezTo>
                  <a:cubicBezTo>
                    <a:pt x="4701422" y="2122456"/>
                    <a:pt x="4651626" y="2126343"/>
                    <a:pt x="4600905" y="2126343"/>
                  </a:cubicBezTo>
                  <a:cubicBezTo>
                    <a:pt x="4591648" y="2126343"/>
                    <a:pt x="4582206" y="2123752"/>
                    <a:pt x="4573322" y="2120975"/>
                  </a:cubicBezTo>
                  <a:cubicBezTo>
                    <a:pt x="4521488" y="2104313"/>
                    <a:pt x="4469470" y="2105794"/>
                    <a:pt x="4416711" y="2115976"/>
                  </a:cubicBezTo>
                  <a:cubicBezTo>
                    <a:pt x="4405789" y="2118198"/>
                    <a:pt x="4393572" y="2118569"/>
                    <a:pt x="4382651" y="2116347"/>
                  </a:cubicBezTo>
                  <a:cubicBezTo>
                    <a:pt x="4351919" y="2109868"/>
                    <a:pt x="4322116" y="2099130"/>
                    <a:pt x="4291200" y="2094502"/>
                  </a:cubicBezTo>
                  <a:cubicBezTo>
                    <a:pt x="4240110" y="2086913"/>
                    <a:pt x="4195867" y="2112458"/>
                    <a:pt x="4150141" y="2129120"/>
                  </a:cubicBezTo>
                  <a:cubicBezTo>
                    <a:pt x="4106639" y="2144854"/>
                    <a:pt x="4069615" y="2180397"/>
                    <a:pt x="4018151" y="2172437"/>
                  </a:cubicBezTo>
                  <a:cubicBezTo>
                    <a:pt x="4012969" y="2171696"/>
                    <a:pt x="4007231" y="2176695"/>
                    <a:pt x="4001491" y="2177991"/>
                  </a:cubicBezTo>
                  <a:cubicBezTo>
                    <a:pt x="3985757" y="2181509"/>
                    <a:pt x="3970022" y="2185765"/>
                    <a:pt x="3954101" y="2187433"/>
                  </a:cubicBezTo>
                  <a:cubicBezTo>
                    <a:pt x="3934664" y="2189654"/>
                    <a:pt x="3914857" y="2188913"/>
                    <a:pt x="3895419" y="2190764"/>
                  </a:cubicBezTo>
                  <a:cubicBezTo>
                    <a:pt x="3870427" y="2192985"/>
                    <a:pt x="3845808" y="2198909"/>
                    <a:pt x="3821000" y="2198909"/>
                  </a:cubicBezTo>
                  <a:cubicBezTo>
                    <a:pt x="3801008" y="2198909"/>
                    <a:pt x="3781199" y="2192060"/>
                    <a:pt x="3761394" y="2188727"/>
                  </a:cubicBezTo>
                  <a:cubicBezTo>
                    <a:pt x="3733440" y="2184100"/>
                    <a:pt x="3702710" y="2185396"/>
                    <a:pt x="3678089" y="2173548"/>
                  </a:cubicBezTo>
                  <a:cubicBezTo>
                    <a:pt x="3651803" y="2160960"/>
                    <a:pt x="3626812" y="2155221"/>
                    <a:pt x="3599599" y="2159108"/>
                  </a:cubicBezTo>
                  <a:cubicBezTo>
                    <a:pt x="3590529" y="2160404"/>
                    <a:pt x="3578866" y="2168180"/>
                    <a:pt x="3574795" y="2176139"/>
                  </a:cubicBezTo>
                  <a:cubicBezTo>
                    <a:pt x="3565722" y="2193910"/>
                    <a:pt x="3553321" y="2197059"/>
                    <a:pt x="3536474" y="2190949"/>
                  </a:cubicBezTo>
                  <a:cubicBezTo>
                    <a:pt x="3521850" y="2185765"/>
                    <a:pt x="3503894" y="2183174"/>
                    <a:pt x="3493898" y="2173177"/>
                  </a:cubicBezTo>
                  <a:cubicBezTo>
                    <a:pt x="3465573" y="2144855"/>
                    <a:pt x="3429475" y="2143929"/>
                    <a:pt x="3394304" y="2136340"/>
                  </a:cubicBezTo>
                  <a:cubicBezTo>
                    <a:pt x="3372832" y="2131711"/>
                    <a:pt x="3352837" y="2131526"/>
                    <a:pt x="3331364" y="2134672"/>
                  </a:cubicBezTo>
                  <a:cubicBezTo>
                    <a:pt x="3284716" y="2141708"/>
                    <a:pt x="3239360" y="2131711"/>
                    <a:pt x="3194561" y="2118938"/>
                  </a:cubicBezTo>
                  <a:cubicBezTo>
                    <a:pt x="3164942" y="2110423"/>
                    <a:pt x="3134583" y="2105240"/>
                    <a:pt x="3105150" y="2096539"/>
                  </a:cubicBezTo>
                  <a:cubicBezTo>
                    <a:pt x="3083120" y="2089875"/>
                    <a:pt x="3061093" y="2081914"/>
                    <a:pt x="3040916" y="2071178"/>
                  </a:cubicBezTo>
                  <a:cubicBezTo>
                    <a:pt x="3011664" y="2055442"/>
                    <a:pt x="2986121" y="2031747"/>
                    <a:pt x="2948911" y="2038042"/>
                  </a:cubicBezTo>
                  <a:cubicBezTo>
                    <a:pt x="2916143" y="2043595"/>
                    <a:pt x="2886526" y="2031933"/>
                    <a:pt x="2856536" y="2020826"/>
                  </a:cubicBezTo>
                  <a:cubicBezTo>
                    <a:pt x="2834507" y="2012681"/>
                    <a:pt x="2812481" y="2004349"/>
                    <a:pt x="2789709" y="1999166"/>
                  </a:cubicBezTo>
                  <a:cubicBezTo>
                    <a:pt x="2762681" y="1993058"/>
                    <a:pt x="2732137" y="1995650"/>
                    <a:pt x="2708071" y="1984356"/>
                  </a:cubicBezTo>
                  <a:cubicBezTo>
                    <a:pt x="2682894" y="1972509"/>
                    <a:pt x="2661979" y="1980470"/>
                    <a:pt x="2639578" y="1983803"/>
                  </a:cubicBezTo>
                  <a:cubicBezTo>
                    <a:pt x="2603850" y="1988986"/>
                    <a:pt x="2568306" y="1998612"/>
                    <a:pt x="2532209" y="1986393"/>
                  </a:cubicBezTo>
                  <a:cubicBezTo>
                    <a:pt x="2488337" y="1971584"/>
                    <a:pt x="2444833" y="1955665"/>
                    <a:pt x="2400776" y="1941596"/>
                  </a:cubicBezTo>
                  <a:cubicBezTo>
                    <a:pt x="2383743" y="1936226"/>
                    <a:pt x="2365420" y="1934004"/>
                    <a:pt x="2347647" y="1931598"/>
                  </a:cubicBezTo>
                  <a:cubicBezTo>
                    <a:pt x="2330802" y="1929562"/>
                    <a:pt x="2310625" y="1934745"/>
                    <a:pt x="2297664" y="1926971"/>
                  </a:cubicBezTo>
                  <a:cubicBezTo>
                    <a:pt x="2264343" y="1906978"/>
                    <a:pt x="2230098" y="1897168"/>
                    <a:pt x="2191592" y="1897167"/>
                  </a:cubicBezTo>
                  <a:cubicBezTo>
                    <a:pt x="2177152" y="1897167"/>
                    <a:pt x="2163082" y="1888836"/>
                    <a:pt x="2148460" y="1887355"/>
                  </a:cubicBezTo>
                  <a:cubicBezTo>
                    <a:pt x="2128465" y="1885505"/>
                    <a:pt x="2105510" y="1880506"/>
                    <a:pt x="2088110" y="1887541"/>
                  </a:cubicBezTo>
                  <a:cubicBezTo>
                    <a:pt x="2047200" y="1904201"/>
                    <a:pt x="2014065" y="1890317"/>
                    <a:pt x="1978335" y="1873842"/>
                  </a:cubicBezTo>
                  <a:cubicBezTo>
                    <a:pt x="1943162" y="1857551"/>
                    <a:pt x="1906138" y="1844594"/>
                    <a:pt x="1868746" y="1833856"/>
                  </a:cubicBezTo>
                  <a:cubicBezTo>
                    <a:pt x="1854677" y="1829969"/>
                    <a:pt x="1837833" y="1836449"/>
                    <a:pt x="1822281" y="1837743"/>
                  </a:cubicBezTo>
                  <a:cubicBezTo>
                    <a:pt x="1816726" y="1838114"/>
                    <a:pt x="1810617" y="1838670"/>
                    <a:pt x="1805620" y="1836818"/>
                  </a:cubicBezTo>
                  <a:cubicBezTo>
                    <a:pt x="1757306" y="1819047"/>
                    <a:pt x="1708248" y="1805534"/>
                    <a:pt x="1655861" y="1814789"/>
                  </a:cubicBezTo>
                  <a:cubicBezTo>
                    <a:pt x="1651049" y="1815716"/>
                    <a:pt x="1645678" y="1813679"/>
                    <a:pt x="1640864" y="1812383"/>
                  </a:cubicBezTo>
                  <a:cubicBezTo>
                    <a:pt x="1617354" y="1805718"/>
                    <a:pt x="1594400" y="1795167"/>
                    <a:pt x="1570522" y="1792761"/>
                  </a:cubicBezTo>
                  <a:cubicBezTo>
                    <a:pt x="1511653" y="1786837"/>
                    <a:pt x="1452417" y="1784429"/>
                    <a:pt x="1393176" y="1780542"/>
                  </a:cubicBezTo>
                  <a:cubicBezTo>
                    <a:pt x="1389473" y="1780357"/>
                    <a:pt x="1385586" y="1780357"/>
                    <a:pt x="1382255" y="1779061"/>
                  </a:cubicBezTo>
                  <a:cubicBezTo>
                    <a:pt x="1360410" y="1771101"/>
                    <a:pt x="1341344" y="1773693"/>
                    <a:pt x="1322831" y="1788872"/>
                  </a:cubicBezTo>
                  <a:cubicBezTo>
                    <a:pt x="1314686" y="1795536"/>
                    <a:pt x="1303578" y="1799054"/>
                    <a:pt x="1293399" y="1802756"/>
                  </a:cubicBezTo>
                  <a:cubicBezTo>
                    <a:pt x="1278402" y="1808311"/>
                    <a:pt x="1263039" y="1813679"/>
                    <a:pt x="1247489" y="1817197"/>
                  </a:cubicBezTo>
                  <a:cubicBezTo>
                    <a:pt x="1232124" y="1820527"/>
                    <a:pt x="1215649" y="1825155"/>
                    <a:pt x="1200839" y="1822564"/>
                  </a:cubicBezTo>
                  <a:cubicBezTo>
                    <a:pt x="1174182" y="1817937"/>
                    <a:pt x="1148820" y="1807570"/>
                    <a:pt x="1122534" y="1800720"/>
                  </a:cubicBezTo>
                  <a:cubicBezTo>
                    <a:pt x="1113464" y="1798313"/>
                    <a:pt x="1103466" y="1798685"/>
                    <a:pt x="1094027" y="1798498"/>
                  </a:cubicBezTo>
                  <a:cubicBezTo>
                    <a:pt x="1072366" y="1797944"/>
                    <a:pt x="1050152" y="1803312"/>
                    <a:pt x="1030531" y="1787947"/>
                  </a:cubicBezTo>
                  <a:cubicBezTo>
                    <a:pt x="1012390" y="1773508"/>
                    <a:pt x="994061" y="1777765"/>
                    <a:pt x="974995" y="1788687"/>
                  </a:cubicBezTo>
                  <a:cubicBezTo>
                    <a:pt x="961296" y="1796463"/>
                    <a:pt x="945747" y="1802571"/>
                    <a:pt x="930382" y="1805534"/>
                  </a:cubicBezTo>
                  <a:cubicBezTo>
                    <a:pt x="909278" y="1809605"/>
                    <a:pt x="888360" y="1811273"/>
                    <a:pt x="865590" y="1808865"/>
                  </a:cubicBezTo>
                  <a:cubicBezTo>
                    <a:pt x="849484" y="1807199"/>
                    <a:pt x="836340" y="1806459"/>
                    <a:pt x="823752" y="1796648"/>
                  </a:cubicBezTo>
                  <a:cubicBezTo>
                    <a:pt x="821717" y="1795167"/>
                    <a:pt x="818015" y="1794796"/>
                    <a:pt x="815238" y="1794982"/>
                  </a:cubicBezTo>
                  <a:cubicBezTo>
                    <a:pt x="778770" y="1798129"/>
                    <a:pt x="742671" y="1796463"/>
                    <a:pt x="705832" y="1794240"/>
                  </a:cubicBezTo>
                  <a:cubicBezTo>
                    <a:pt x="659000" y="1791280"/>
                    <a:pt x="609756" y="1799979"/>
                    <a:pt x="569216" y="1831079"/>
                  </a:cubicBezTo>
                  <a:cubicBezTo>
                    <a:pt x="563292" y="1835708"/>
                    <a:pt x="554407" y="1837743"/>
                    <a:pt x="546631" y="1838854"/>
                  </a:cubicBezTo>
                  <a:cubicBezTo>
                    <a:pt x="509978" y="1843666"/>
                    <a:pt x="473139" y="1847000"/>
                    <a:pt x="436485" y="1852368"/>
                  </a:cubicBezTo>
                  <a:cubicBezTo>
                    <a:pt x="416492" y="1855330"/>
                    <a:pt x="395574" y="1857923"/>
                    <a:pt x="377434" y="1866067"/>
                  </a:cubicBezTo>
                  <a:cubicBezTo>
                    <a:pt x="359664" y="1874026"/>
                    <a:pt x="345407" y="1883468"/>
                    <a:pt x="334855" y="1866808"/>
                  </a:cubicBezTo>
                  <a:cubicBezTo>
                    <a:pt x="315977" y="1875694"/>
                    <a:pt x="299498" y="1883098"/>
                    <a:pt x="283396" y="1891057"/>
                  </a:cubicBezTo>
                  <a:cubicBezTo>
                    <a:pt x="277470" y="1894019"/>
                    <a:pt x="272471" y="1898833"/>
                    <a:pt x="266547" y="1901610"/>
                  </a:cubicBezTo>
                  <a:cubicBezTo>
                    <a:pt x="260252" y="1904572"/>
                    <a:pt x="253219" y="1906422"/>
                    <a:pt x="246370" y="1907903"/>
                  </a:cubicBezTo>
                  <a:cubicBezTo>
                    <a:pt x="215824" y="1914567"/>
                    <a:pt x="185280" y="1920676"/>
                    <a:pt x="154923" y="1927896"/>
                  </a:cubicBezTo>
                  <a:cubicBezTo>
                    <a:pt x="148997" y="1929377"/>
                    <a:pt x="143998" y="1935301"/>
                    <a:pt x="138630" y="1939188"/>
                  </a:cubicBezTo>
                  <a:cubicBezTo>
                    <a:pt x="135113" y="1941780"/>
                    <a:pt x="131597" y="1945668"/>
                    <a:pt x="127708" y="1946223"/>
                  </a:cubicBezTo>
                  <a:cubicBezTo>
                    <a:pt x="98089" y="1950666"/>
                    <a:pt x="68657" y="1955850"/>
                    <a:pt x="38853" y="1958071"/>
                  </a:cubicBezTo>
                  <a:lnTo>
                    <a:pt x="35679" y="1958561"/>
                  </a:lnTo>
                  <a:lnTo>
                    <a:pt x="0" y="1433717"/>
                  </a:lnTo>
                  <a:lnTo>
                    <a:pt x="42184" y="1423079"/>
                  </a:lnTo>
                  <a:cubicBezTo>
                    <a:pt x="83097" y="1411971"/>
                    <a:pt x="123452" y="1411971"/>
                    <a:pt x="164178" y="1425856"/>
                  </a:cubicBezTo>
                  <a:cubicBezTo>
                    <a:pt x="192871" y="1435666"/>
                    <a:pt x="222119" y="1435666"/>
                    <a:pt x="250628" y="1422338"/>
                  </a:cubicBezTo>
                  <a:cubicBezTo>
                    <a:pt x="265992" y="1415120"/>
                    <a:pt x="281728" y="1407715"/>
                    <a:pt x="298019" y="1403642"/>
                  </a:cubicBezTo>
                  <a:cubicBezTo>
                    <a:pt x="308570" y="1401049"/>
                    <a:pt x="320787" y="1403457"/>
                    <a:pt x="331894" y="1405494"/>
                  </a:cubicBezTo>
                  <a:cubicBezTo>
                    <a:pt x="353368" y="1409565"/>
                    <a:pt x="375582" y="1421969"/>
                    <a:pt x="395574" y="1418822"/>
                  </a:cubicBezTo>
                  <a:cubicBezTo>
                    <a:pt x="464625" y="1407715"/>
                    <a:pt x="529786" y="1433816"/>
                    <a:pt x="597169" y="1434557"/>
                  </a:cubicBezTo>
                  <a:cubicBezTo>
                    <a:pt x="627713" y="1434926"/>
                    <a:pt x="657888" y="1440850"/>
                    <a:pt x="679362" y="1409936"/>
                  </a:cubicBezTo>
                  <a:cubicBezTo>
                    <a:pt x="682137" y="1405863"/>
                    <a:pt x="695652" y="1408084"/>
                    <a:pt x="703982" y="1409381"/>
                  </a:cubicBezTo>
                  <a:cubicBezTo>
                    <a:pt x="722494" y="1412158"/>
                    <a:pt x="740821" y="1419191"/>
                    <a:pt x="759147" y="1419007"/>
                  </a:cubicBezTo>
                  <a:cubicBezTo>
                    <a:pt x="797097" y="1418822"/>
                    <a:pt x="835230" y="1415860"/>
                    <a:pt x="872994" y="1412527"/>
                  </a:cubicBezTo>
                  <a:cubicBezTo>
                    <a:pt x="887248" y="1411231"/>
                    <a:pt x="900948" y="1406234"/>
                    <a:pt x="915017" y="1402716"/>
                  </a:cubicBezTo>
                  <a:cubicBezTo>
                    <a:pt x="922791" y="1400680"/>
                    <a:pt x="931123" y="1395312"/>
                    <a:pt x="938341" y="1396421"/>
                  </a:cubicBezTo>
                  <a:cubicBezTo>
                    <a:pt x="980179" y="1402901"/>
                    <a:pt x="1018498" y="1386982"/>
                    <a:pt x="1058113" y="1379021"/>
                  </a:cubicBezTo>
                  <a:cubicBezTo>
                    <a:pt x="1076440" y="1375319"/>
                    <a:pt x="1093655" y="1366433"/>
                    <a:pt x="1111427" y="1360325"/>
                  </a:cubicBezTo>
                  <a:cubicBezTo>
                    <a:pt x="1116054" y="1358657"/>
                    <a:pt x="1121238" y="1357177"/>
                    <a:pt x="1125867" y="1357548"/>
                  </a:cubicBezTo>
                  <a:cubicBezTo>
                    <a:pt x="1152337" y="1359769"/>
                    <a:pt x="1178625" y="1362916"/>
                    <a:pt x="1204911" y="1365321"/>
                  </a:cubicBezTo>
                  <a:cubicBezTo>
                    <a:pt x="1228792" y="1367543"/>
                    <a:pt x="1252857" y="1368283"/>
                    <a:pt x="1264149" y="1395496"/>
                  </a:cubicBezTo>
                  <a:cubicBezTo>
                    <a:pt x="1265816" y="1399755"/>
                    <a:pt x="1271369" y="1402901"/>
                    <a:pt x="1275627" y="1405679"/>
                  </a:cubicBezTo>
                  <a:cubicBezTo>
                    <a:pt x="1341345" y="1448441"/>
                    <a:pt x="1376516" y="1447329"/>
                    <a:pt x="1440752" y="1402160"/>
                  </a:cubicBezTo>
                  <a:cubicBezTo>
                    <a:pt x="1447417" y="1397533"/>
                    <a:pt x="1461670" y="1394200"/>
                    <a:pt x="1466113" y="1397903"/>
                  </a:cubicBezTo>
                  <a:cubicBezTo>
                    <a:pt x="1503877" y="1428633"/>
                    <a:pt x="1545159" y="1425300"/>
                    <a:pt x="1588663" y="1415674"/>
                  </a:cubicBezTo>
                  <a:cubicBezTo>
                    <a:pt x="1599954" y="1413083"/>
                    <a:pt x="1615875" y="1413083"/>
                    <a:pt x="1624390" y="1419192"/>
                  </a:cubicBezTo>
                  <a:cubicBezTo>
                    <a:pt x="1664931" y="1447514"/>
                    <a:pt x="1708434" y="1443442"/>
                    <a:pt x="1752492" y="1435112"/>
                  </a:cubicBezTo>
                  <a:cubicBezTo>
                    <a:pt x="1759340" y="1433816"/>
                    <a:pt x="1767672" y="1426781"/>
                    <a:pt x="1770632" y="1420303"/>
                  </a:cubicBezTo>
                  <a:cubicBezTo>
                    <a:pt x="1781185" y="1397348"/>
                    <a:pt x="1800993" y="1389572"/>
                    <a:pt x="1822836" y="1383093"/>
                  </a:cubicBezTo>
                  <a:cubicBezTo>
                    <a:pt x="1857269" y="1372542"/>
                    <a:pt x="1891144" y="1360138"/>
                    <a:pt x="1925762" y="1350143"/>
                  </a:cubicBezTo>
                  <a:cubicBezTo>
                    <a:pt x="1934278" y="1347737"/>
                    <a:pt x="1944830" y="1349218"/>
                    <a:pt x="1953716" y="1351993"/>
                  </a:cubicBezTo>
                  <a:cubicBezTo>
                    <a:pt x="1984075" y="1361434"/>
                    <a:pt x="2003327" y="1385130"/>
                    <a:pt x="2024430" y="1406975"/>
                  </a:cubicBezTo>
                  <a:cubicBezTo>
                    <a:pt x="2033686" y="1416601"/>
                    <a:pt x="2046459" y="1423450"/>
                    <a:pt x="2058863" y="1429002"/>
                  </a:cubicBezTo>
                  <a:cubicBezTo>
                    <a:pt x="2091072" y="1443258"/>
                    <a:pt x="2124024" y="1456030"/>
                    <a:pt x="2156605" y="1469544"/>
                  </a:cubicBezTo>
                  <a:cubicBezTo>
                    <a:pt x="2159752" y="1470840"/>
                    <a:pt x="2162342" y="1474171"/>
                    <a:pt x="2164750" y="1476948"/>
                  </a:cubicBezTo>
                  <a:cubicBezTo>
                    <a:pt x="2188815" y="1506198"/>
                    <a:pt x="2212694" y="1535630"/>
                    <a:pt x="2236945" y="1564880"/>
                  </a:cubicBezTo>
                  <a:cubicBezTo>
                    <a:pt x="2241573" y="1570433"/>
                    <a:pt x="2248239" y="1574506"/>
                    <a:pt x="2253235" y="1579874"/>
                  </a:cubicBezTo>
                  <a:cubicBezTo>
                    <a:pt x="2260271" y="1587279"/>
                    <a:pt x="2269157" y="1594314"/>
                    <a:pt x="2272859" y="1603200"/>
                  </a:cubicBezTo>
                  <a:cubicBezTo>
                    <a:pt x="2284336" y="1631151"/>
                    <a:pt x="2306365" y="1643186"/>
                    <a:pt x="2334132" y="1648369"/>
                  </a:cubicBezTo>
                  <a:cubicBezTo>
                    <a:pt x="2359495" y="1653181"/>
                    <a:pt x="2384855" y="1657254"/>
                    <a:pt x="2410031" y="1662807"/>
                  </a:cubicBezTo>
                  <a:cubicBezTo>
                    <a:pt x="2440760" y="1669471"/>
                    <a:pt x="2471306" y="1676691"/>
                    <a:pt x="2501665" y="1684837"/>
                  </a:cubicBezTo>
                  <a:cubicBezTo>
                    <a:pt x="2514807" y="1688354"/>
                    <a:pt x="2528691" y="1692426"/>
                    <a:pt x="2539985" y="1699646"/>
                  </a:cubicBezTo>
                  <a:cubicBezTo>
                    <a:pt x="2571639" y="1719639"/>
                    <a:pt x="2605516" y="1733152"/>
                    <a:pt x="2642724" y="1727784"/>
                  </a:cubicBezTo>
                  <a:cubicBezTo>
                    <a:pt x="2672528" y="1723526"/>
                    <a:pt x="2697519" y="1734448"/>
                    <a:pt x="2716031" y="1751479"/>
                  </a:cubicBezTo>
                  <a:cubicBezTo>
                    <a:pt x="2749723" y="1782394"/>
                    <a:pt x="2785820" y="1775359"/>
                    <a:pt x="2821734" y="1765363"/>
                  </a:cubicBezTo>
                  <a:cubicBezTo>
                    <a:pt x="2840246" y="1760180"/>
                    <a:pt x="2855425" y="1760920"/>
                    <a:pt x="2873011" y="1765917"/>
                  </a:cubicBezTo>
                  <a:cubicBezTo>
                    <a:pt x="2913737" y="1777580"/>
                    <a:pt x="2940950" y="1809236"/>
                    <a:pt x="2967236" y="1837003"/>
                  </a:cubicBezTo>
                  <a:cubicBezTo>
                    <a:pt x="2989636" y="1860698"/>
                    <a:pt x="3014813" y="1874026"/>
                    <a:pt x="3042395" y="1884024"/>
                  </a:cubicBezTo>
                  <a:cubicBezTo>
                    <a:pt x="3077197" y="1896796"/>
                    <a:pt x="3104779" y="1891984"/>
                    <a:pt x="3121440" y="1861254"/>
                  </a:cubicBezTo>
                  <a:cubicBezTo>
                    <a:pt x="3126068" y="1852553"/>
                    <a:pt x="3134213" y="1842370"/>
                    <a:pt x="3142914" y="1839780"/>
                  </a:cubicBezTo>
                  <a:cubicBezTo>
                    <a:pt x="3184935" y="1826822"/>
                    <a:pt x="3227513" y="1807940"/>
                    <a:pt x="3272497" y="1819418"/>
                  </a:cubicBezTo>
                  <a:cubicBezTo>
                    <a:pt x="3334697" y="1835153"/>
                    <a:pt x="3395415" y="1834227"/>
                    <a:pt x="3457615" y="1818677"/>
                  </a:cubicBezTo>
                  <a:cubicBezTo>
                    <a:pt x="3558504" y="1793501"/>
                    <a:pt x="3659393" y="1766844"/>
                    <a:pt x="3765467" y="1772397"/>
                  </a:cubicBezTo>
                  <a:cubicBezTo>
                    <a:pt x="3783052" y="1773322"/>
                    <a:pt x="3803969" y="1762030"/>
                    <a:pt x="3819150" y="1750923"/>
                  </a:cubicBezTo>
                  <a:cubicBezTo>
                    <a:pt x="3848214" y="1729821"/>
                    <a:pt x="3846917" y="1728153"/>
                    <a:pt x="3879498" y="1745555"/>
                  </a:cubicBezTo>
                  <a:cubicBezTo>
                    <a:pt x="3887274" y="1749814"/>
                    <a:pt x="3896900" y="1752404"/>
                    <a:pt x="3902639" y="1758699"/>
                  </a:cubicBezTo>
                  <a:cubicBezTo>
                    <a:pt x="3931887" y="1790724"/>
                    <a:pt x="3967986" y="1782948"/>
                    <a:pt x="4003898" y="1778321"/>
                  </a:cubicBezTo>
                  <a:cubicBezTo>
                    <a:pt x="4010192" y="1777396"/>
                    <a:pt x="4017781" y="1776099"/>
                    <a:pt x="4023152" y="1778692"/>
                  </a:cubicBezTo>
                  <a:cubicBezTo>
                    <a:pt x="4047400" y="1790353"/>
                    <a:pt x="4067949" y="1786281"/>
                    <a:pt x="4089054" y="1770360"/>
                  </a:cubicBezTo>
                  <a:cubicBezTo>
                    <a:pt x="4107379" y="1756662"/>
                    <a:pt x="4128484" y="1748517"/>
                    <a:pt x="4150142" y="1765548"/>
                  </a:cubicBezTo>
                  <a:cubicBezTo>
                    <a:pt x="4198273" y="1803312"/>
                    <a:pt x="4249734" y="1805162"/>
                    <a:pt x="4304160" y="1781283"/>
                  </a:cubicBezTo>
                  <a:cubicBezTo>
                    <a:pt x="4343034" y="1764252"/>
                    <a:pt x="4381353" y="1760365"/>
                    <a:pt x="4422267" y="1777580"/>
                  </a:cubicBezTo>
                  <a:cubicBezTo>
                    <a:pt x="4438001" y="1784244"/>
                    <a:pt x="4458363" y="1779802"/>
                    <a:pt x="4476691" y="1781282"/>
                  </a:cubicBezTo>
                  <a:cubicBezTo>
                    <a:pt x="4487056" y="1782023"/>
                    <a:pt x="4498535" y="1782208"/>
                    <a:pt x="4507419" y="1786837"/>
                  </a:cubicBezTo>
                  <a:cubicBezTo>
                    <a:pt x="4531116" y="1798685"/>
                    <a:pt x="4553143" y="1813863"/>
                    <a:pt x="4577023" y="1825526"/>
                  </a:cubicBezTo>
                  <a:cubicBezTo>
                    <a:pt x="4588502" y="1831079"/>
                    <a:pt x="4602199" y="1834041"/>
                    <a:pt x="4615158" y="1834227"/>
                  </a:cubicBezTo>
                  <a:cubicBezTo>
                    <a:pt x="4653478" y="1835152"/>
                    <a:pt x="4691799" y="1835152"/>
                    <a:pt x="4729932" y="1833487"/>
                  </a:cubicBezTo>
                  <a:cubicBezTo>
                    <a:pt x="4792872" y="1830894"/>
                    <a:pt x="4856737" y="1830338"/>
                    <a:pt x="4902090" y="1775174"/>
                  </a:cubicBezTo>
                  <a:cubicBezTo>
                    <a:pt x="4905795" y="1770731"/>
                    <a:pt x="4913754" y="1768139"/>
                    <a:pt x="4920048" y="1767398"/>
                  </a:cubicBezTo>
                  <a:cubicBezTo>
                    <a:pt x="4949111" y="1763882"/>
                    <a:pt x="4978915" y="1763511"/>
                    <a:pt x="5007609" y="1757772"/>
                  </a:cubicBezTo>
                  <a:cubicBezTo>
                    <a:pt x="5030564" y="1753145"/>
                    <a:pt x="5049631" y="1754625"/>
                    <a:pt x="5067031" y="1770916"/>
                  </a:cubicBezTo>
                  <a:cubicBezTo>
                    <a:pt x="5089801" y="1792389"/>
                    <a:pt x="5117570" y="1804978"/>
                    <a:pt x="5147929" y="1798129"/>
                  </a:cubicBezTo>
                  <a:cubicBezTo>
                    <a:pt x="5178287" y="1791465"/>
                    <a:pt x="5198280" y="1805903"/>
                    <a:pt x="5220680" y="1820899"/>
                  </a:cubicBezTo>
                  <a:cubicBezTo>
                    <a:pt x="5236971" y="1831819"/>
                    <a:pt x="5255482" y="1845519"/>
                    <a:pt x="5273623" y="1846629"/>
                  </a:cubicBezTo>
                  <a:cubicBezTo>
                    <a:pt x="5314721" y="1849035"/>
                    <a:pt x="5350079" y="1887170"/>
                    <a:pt x="5394691" y="1865512"/>
                  </a:cubicBezTo>
                  <a:cubicBezTo>
                    <a:pt x="5397654" y="1864031"/>
                    <a:pt x="5403022" y="1867733"/>
                    <a:pt x="5407280" y="1868658"/>
                  </a:cubicBezTo>
                  <a:cubicBezTo>
                    <a:pt x="5441341" y="1875694"/>
                    <a:pt x="5473366" y="1868843"/>
                    <a:pt x="5498358" y="1845704"/>
                  </a:cubicBezTo>
                  <a:cubicBezTo>
                    <a:pt x="5531123" y="1815529"/>
                    <a:pt x="5567406" y="1812567"/>
                    <a:pt x="5607761" y="1822380"/>
                  </a:cubicBezTo>
                  <a:cubicBezTo>
                    <a:pt x="5620720" y="1825526"/>
                    <a:pt x="5633679" y="1827748"/>
                    <a:pt x="5646821" y="1830338"/>
                  </a:cubicBezTo>
                  <a:cubicBezTo>
                    <a:pt x="5664593" y="1834041"/>
                    <a:pt x="5682550" y="1837930"/>
                    <a:pt x="5700320" y="1841632"/>
                  </a:cubicBezTo>
                  <a:cubicBezTo>
                    <a:pt x="5717538" y="1845334"/>
                    <a:pt x="5736605" y="1851627"/>
                    <a:pt x="5749931" y="1835708"/>
                  </a:cubicBezTo>
                  <a:cubicBezTo>
                    <a:pt x="5761410" y="1822008"/>
                    <a:pt x="5769555" y="1823305"/>
                    <a:pt x="5780107" y="1835153"/>
                  </a:cubicBezTo>
                  <a:cubicBezTo>
                    <a:pt x="5816761" y="1876619"/>
                    <a:pt x="5861189" y="1902535"/>
                    <a:pt x="5917835" y="1904386"/>
                  </a:cubicBezTo>
                  <a:cubicBezTo>
                    <a:pt x="5929498" y="1904757"/>
                    <a:pt x="5941345" y="1907347"/>
                    <a:pt x="5952821" y="1910125"/>
                  </a:cubicBezTo>
                  <a:cubicBezTo>
                    <a:pt x="5959857" y="1911790"/>
                    <a:pt x="5968373" y="1913642"/>
                    <a:pt x="5972630" y="1918641"/>
                  </a:cubicBezTo>
                  <a:cubicBezTo>
                    <a:pt x="6005766" y="1956774"/>
                    <a:pt x="6047048" y="1983247"/>
                    <a:pt x="6092032" y="2004536"/>
                  </a:cubicBezTo>
                  <a:cubicBezTo>
                    <a:pt x="6108136" y="2012125"/>
                    <a:pt x="6125354" y="2019715"/>
                    <a:pt x="6142754" y="2021936"/>
                  </a:cubicBezTo>
                  <a:cubicBezTo>
                    <a:pt x="6160894" y="2024158"/>
                    <a:pt x="6179961" y="2020455"/>
                    <a:pt x="6198473" y="2018418"/>
                  </a:cubicBezTo>
                  <a:cubicBezTo>
                    <a:pt x="6209396" y="2017308"/>
                    <a:pt x="6221984" y="2017493"/>
                    <a:pt x="6230685" y="2012125"/>
                  </a:cubicBezTo>
                  <a:cubicBezTo>
                    <a:pt x="6258267" y="1995279"/>
                    <a:pt x="6284924" y="1977139"/>
                    <a:pt x="6310656" y="1957515"/>
                  </a:cubicBezTo>
                  <a:cubicBezTo>
                    <a:pt x="6332686" y="1940669"/>
                    <a:pt x="6337129" y="1938263"/>
                    <a:pt x="6356194" y="1959367"/>
                  </a:cubicBezTo>
                  <a:cubicBezTo>
                    <a:pt x="6375818" y="1981025"/>
                    <a:pt x="6400253" y="1992317"/>
                    <a:pt x="6427279" y="1996945"/>
                  </a:cubicBezTo>
                  <a:cubicBezTo>
                    <a:pt x="6470043" y="2004165"/>
                    <a:pt x="6513175" y="2010273"/>
                    <a:pt x="6556307" y="2013791"/>
                  </a:cubicBezTo>
                  <a:cubicBezTo>
                    <a:pt x="6595367" y="2016937"/>
                    <a:pt x="6614063" y="1999907"/>
                    <a:pt x="6621839" y="1961217"/>
                  </a:cubicBezTo>
                  <a:cubicBezTo>
                    <a:pt x="6626282" y="1939744"/>
                    <a:pt x="6632021" y="1916418"/>
                    <a:pt x="6655715" y="1910681"/>
                  </a:cubicBezTo>
                  <a:cubicBezTo>
                    <a:pt x="6694405" y="1901424"/>
                    <a:pt x="6734576" y="1897352"/>
                    <a:pt x="6753644" y="1851999"/>
                  </a:cubicBezTo>
                  <a:cubicBezTo>
                    <a:pt x="6764194" y="1861994"/>
                    <a:pt x="6770674" y="1867918"/>
                    <a:pt x="6776969" y="1873841"/>
                  </a:cubicBezTo>
                  <a:cubicBezTo>
                    <a:pt x="6794370" y="1890317"/>
                    <a:pt x="6830466" y="1897352"/>
                    <a:pt x="6848795" y="1883099"/>
                  </a:cubicBezTo>
                  <a:cubicBezTo>
                    <a:pt x="6875822" y="1862365"/>
                    <a:pt x="6900628" y="1866252"/>
                    <a:pt x="6926543" y="1882358"/>
                  </a:cubicBezTo>
                  <a:cubicBezTo>
                    <a:pt x="6969862" y="1909015"/>
                    <a:pt x="7018176" y="1902905"/>
                    <a:pt x="7062050" y="1892169"/>
                  </a:cubicBezTo>
                  <a:cubicBezTo>
                    <a:pt x="7095186" y="1884208"/>
                    <a:pt x="7130544" y="1869584"/>
                    <a:pt x="7152202" y="1836078"/>
                  </a:cubicBezTo>
                  <a:cubicBezTo>
                    <a:pt x="7159051" y="1825341"/>
                    <a:pt x="7174416" y="1819972"/>
                    <a:pt x="7186635" y="1812938"/>
                  </a:cubicBezTo>
                  <a:cubicBezTo>
                    <a:pt x="7196817" y="1807199"/>
                    <a:pt x="7207553" y="1801831"/>
                    <a:pt x="7218845" y="1798129"/>
                  </a:cubicBezTo>
                  <a:cubicBezTo>
                    <a:pt x="7230877" y="1794055"/>
                    <a:pt x="7244207" y="1788132"/>
                    <a:pt x="7256055" y="1789799"/>
                  </a:cubicBezTo>
                  <a:cubicBezTo>
                    <a:pt x="7291967" y="1794611"/>
                    <a:pt x="7320476" y="1785169"/>
                    <a:pt x="7345837" y="1758328"/>
                  </a:cubicBezTo>
                  <a:cubicBezTo>
                    <a:pt x="7358981" y="1744444"/>
                    <a:pt x="7378417" y="1727599"/>
                    <a:pt x="7395078" y="1727413"/>
                  </a:cubicBezTo>
                  <a:cubicBezTo>
                    <a:pt x="7435618" y="1726859"/>
                    <a:pt x="7469309" y="1713530"/>
                    <a:pt x="7505779" y="1697609"/>
                  </a:cubicBezTo>
                  <a:cubicBezTo>
                    <a:pt x="7529288" y="1687427"/>
                    <a:pt x="7555945" y="1680394"/>
                    <a:pt x="7581123" y="1670952"/>
                  </a:cubicBezTo>
                  <a:cubicBezTo>
                    <a:pt x="7610555" y="1659845"/>
                    <a:pt x="7642582" y="1655773"/>
                    <a:pt x="7660538" y="1625043"/>
                  </a:cubicBezTo>
                  <a:cubicBezTo>
                    <a:pt x="7662573" y="1621712"/>
                    <a:pt x="7668683" y="1621156"/>
                    <a:pt x="7671645" y="1618009"/>
                  </a:cubicBezTo>
                  <a:cubicBezTo>
                    <a:pt x="7681084" y="1608383"/>
                    <a:pt x="7693303" y="1599498"/>
                    <a:pt x="7698302" y="1587834"/>
                  </a:cubicBezTo>
                  <a:cubicBezTo>
                    <a:pt x="7712740" y="1553773"/>
                    <a:pt x="7724032" y="1518600"/>
                    <a:pt x="7736991" y="1483984"/>
                  </a:cubicBezTo>
                  <a:cubicBezTo>
                    <a:pt x="7739768" y="1476579"/>
                    <a:pt x="7742359" y="1467138"/>
                    <a:pt x="7748098" y="1462879"/>
                  </a:cubicBezTo>
                  <a:cubicBezTo>
                    <a:pt x="7781235" y="1438444"/>
                    <a:pt x="7814927" y="1414933"/>
                    <a:pt x="7848987" y="1391794"/>
                  </a:cubicBezTo>
                  <a:cubicBezTo>
                    <a:pt x="7862687" y="1382537"/>
                    <a:pt x="7874163" y="1387722"/>
                    <a:pt x="7886382" y="1398458"/>
                  </a:cubicBezTo>
                  <a:cubicBezTo>
                    <a:pt x="7898229" y="1408640"/>
                    <a:pt x="7912854" y="1419192"/>
                    <a:pt x="7927662" y="1421784"/>
                  </a:cubicBezTo>
                  <a:cubicBezTo>
                    <a:pt x="7957283" y="1426781"/>
                    <a:pt x="7988011" y="1427893"/>
                    <a:pt x="8018186" y="1427893"/>
                  </a:cubicBezTo>
                  <a:cubicBezTo>
                    <a:pt x="8029478" y="1427892"/>
                    <a:pt x="8041510" y="1421228"/>
                    <a:pt x="8052063" y="1415860"/>
                  </a:cubicBezTo>
                  <a:cubicBezTo>
                    <a:pt x="8072054" y="1405678"/>
                    <a:pt x="8090566" y="1391979"/>
                    <a:pt x="8111299" y="1383464"/>
                  </a:cubicBezTo>
                  <a:cubicBezTo>
                    <a:pt x="8135365" y="1373653"/>
                    <a:pt x="8149804" y="1357917"/>
                    <a:pt x="8157024" y="1333297"/>
                  </a:cubicBezTo>
                  <a:cubicBezTo>
                    <a:pt x="8167761" y="1296644"/>
                    <a:pt x="8193309" y="1271097"/>
                    <a:pt x="8223482" y="1250364"/>
                  </a:cubicBezTo>
                  <a:cubicBezTo>
                    <a:pt x="8261801" y="1223891"/>
                    <a:pt x="8307526" y="1225188"/>
                    <a:pt x="8351027" y="1218708"/>
                  </a:cubicBezTo>
                  <a:cubicBezTo>
                    <a:pt x="8367689" y="1216302"/>
                    <a:pt x="8384905" y="1214265"/>
                    <a:pt x="8400085" y="1208157"/>
                  </a:cubicBezTo>
                  <a:cubicBezTo>
                    <a:pt x="8457656" y="1185202"/>
                    <a:pt x="8515228" y="1163359"/>
                    <a:pt x="8578539" y="1163913"/>
                  </a:cubicBezTo>
                  <a:cubicBezTo>
                    <a:pt x="8583721" y="1163913"/>
                    <a:pt x="8588906" y="1163359"/>
                    <a:pt x="8594087" y="1162432"/>
                  </a:cubicBezTo>
                  <a:cubicBezTo>
                    <a:pt x="8639071" y="1154843"/>
                    <a:pt x="8685536" y="1151881"/>
                    <a:pt x="8717746" y="1111526"/>
                  </a:cubicBezTo>
                  <a:cubicBezTo>
                    <a:pt x="8723670" y="1104121"/>
                    <a:pt x="8737183" y="1101900"/>
                    <a:pt x="8747550" y="1098936"/>
                  </a:cubicBezTo>
                  <a:cubicBezTo>
                    <a:pt x="8765508" y="1094124"/>
                    <a:pt x="8777542" y="1084313"/>
                    <a:pt x="8784019" y="1066727"/>
                  </a:cubicBezTo>
                  <a:cubicBezTo>
                    <a:pt x="8794942" y="1036367"/>
                    <a:pt x="8807899" y="1006564"/>
                    <a:pt x="8817712" y="975833"/>
                  </a:cubicBezTo>
                  <a:cubicBezTo>
                    <a:pt x="8824561" y="954730"/>
                    <a:pt x="8837333" y="943068"/>
                    <a:pt x="8857141" y="934367"/>
                  </a:cubicBezTo>
                  <a:cubicBezTo>
                    <a:pt x="8868249" y="929554"/>
                    <a:pt x="8877875" y="919003"/>
                    <a:pt x="8885835" y="909191"/>
                  </a:cubicBezTo>
                  <a:cubicBezTo>
                    <a:pt x="8895461" y="897343"/>
                    <a:pt x="8900458" y="881608"/>
                    <a:pt x="8911009" y="871057"/>
                  </a:cubicBezTo>
                  <a:cubicBezTo>
                    <a:pt x="8936741" y="844769"/>
                    <a:pt x="8944702" y="815706"/>
                    <a:pt x="8936185" y="779794"/>
                  </a:cubicBezTo>
                  <a:cubicBezTo>
                    <a:pt x="8928596" y="747954"/>
                    <a:pt x="8948589" y="705376"/>
                    <a:pt x="8974877" y="698896"/>
                  </a:cubicBezTo>
                  <a:cubicBezTo>
                    <a:pt x="9003940" y="691677"/>
                    <a:pt x="9023932" y="673907"/>
                    <a:pt x="9044481" y="654099"/>
                  </a:cubicBezTo>
                  <a:cubicBezTo>
                    <a:pt x="9055957" y="642992"/>
                    <a:pt x="9072063" y="633365"/>
                    <a:pt x="9087613" y="630588"/>
                  </a:cubicBezTo>
                  <a:cubicBezTo>
                    <a:pt x="9146666" y="619852"/>
                    <a:pt x="9202387" y="632994"/>
                    <a:pt x="9258478" y="654284"/>
                  </a:cubicBezTo>
                  <a:cubicBezTo>
                    <a:pt x="9295130" y="668168"/>
                    <a:pt x="9335856" y="671870"/>
                    <a:pt x="9375101" y="677423"/>
                  </a:cubicBezTo>
                  <a:cubicBezTo>
                    <a:pt x="9387320" y="679088"/>
                    <a:pt x="9402870" y="675388"/>
                    <a:pt x="9413421" y="668537"/>
                  </a:cubicBezTo>
                  <a:cubicBezTo>
                    <a:pt x="9450445" y="644842"/>
                    <a:pt x="9487284" y="620407"/>
                    <a:pt x="9521715" y="593009"/>
                  </a:cubicBezTo>
                  <a:cubicBezTo>
                    <a:pt x="9553742" y="567279"/>
                    <a:pt x="9589838" y="556541"/>
                    <a:pt x="9628714" y="559319"/>
                  </a:cubicBezTo>
                  <a:cubicBezTo>
                    <a:pt x="9657037" y="561355"/>
                    <a:pt x="9682582" y="556726"/>
                    <a:pt x="9709239" y="549692"/>
                  </a:cubicBezTo>
                  <a:cubicBezTo>
                    <a:pt x="9731453" y="543769"/>
                    <a:pt x="9755889" y="539695"/>
                    <a:pt x="9778472" y="542288"/>
                  </a:cubicBezTo>
                  <a:cubicBezTo>
                    <a:pt x="9810128" y="545990"/>
                    <a:pt x="9836231" y="540622"/>
                    <a:pt x="9861592" y="521554"/>
                  </a:cubicBezTo>
                  <a:cubicBezTo>
                    <a:pt x="9875105" y="511372"/>
                    <a:pt x="9892507" y="506004"/>
                    <a:pt x="9908613" y="498969"/>
                  </a:cubicBezTo>
                  <a:cubicBezTo>
                    <a:pt x="9933417" y="488048"/>
                    <a:pt x="9959149" y="478792"/>
                    <a:pt x="9983398" y="466574"/>
                  </a:cubicBezTo>
                  <a:cubicBezTo>
                    <a:pt x="10009502" y="453616"/>
                    <a:pt x="10033381" y="435660"/>
                    <a:pt x="10060038" y="424553"/>
                  </a:cubicBezTo>
                  <a:cubicBezTo>
                    <a:pt x="10088732" y="412520"/>
                    <a:pt x="10107244" y="394193"/>
                    <a:pt x="10118905" y="365684"/>
                  </a:cubicBezTo>
                  <a:cubicBezTo>
                    <a:pt x="10126312" y="347728"/>
                    <a:pt x="10136492" y="328660"/>
                    <a:pt x="10150561" y="316072"/>
                  </a:cubicBezTo>
                  <a:cubicBezTo>
                    <a:pt x="10179626" y="290342"/>
                    <a:pt x="10213685" y="270348"/>
                    <a:pt x="10243306" y="244987"/>
                  </a:cubicBezTo>
                  <a:cubicBezTo>
                    <a:pt x="10284957" y="209444"/>
                    <a:pt x="10323462" y="171680"/>
                    <a:pt x="10327164" y="110961"/>
                  </a:cubicBezTo>
                  <a:cubicBezTo>
                    <a:pt x="10329199" y="77455"/>
                    <a:pt x="10346970" y="63202"/>
                    <a:pt x="10379738" y="55241"/>
                  </a:cubicBezTo>
                  <a:cubicBezTo>
                    <a:pt x="10390658" y="52650"/>
                    <a:pt x="10406210" y="47652"/>
                    <a:pt x="10409541" y="39507"/>
                  </a:cubicBezTo>
                  <a:cubicBezTo>
                    <a:pt x="10419537" y="15256"/>
                    <a:pt x="10440270" y="10444"/>
                    <a:pt x="10460263" y="817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D716618E-4C0F-42EC-BE06-F84BE1E741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33341">
              <a:off x="839281" y="3610818"/>
              <a:ext cx="10479782" cy="2198909"/>
            </a:xfrm>
            <a:custGeom>
              <a:avLst/>
              <a:gdLst>
                <a:gd name="connsiteX0" fmla="*/ 10461499 w 10479782"/>
                <a:gd name="connsiteY0" fmla="*/ 0 h 2198909"/>
                <a:gd name="connsiteX1" fmla="*/ 10479782 w 10479782"/>
                <a:gd name="connsiteY1" fmla="*/ 268945 h 2198909"/>
                <a:gd name="connsiteX2" fmla="*/ 10440826 w 10479782"/>
                <a:gd name="connsiteY2" fmla="*/ 322737 h 2198909"/>
                <a:gd name="connsiteX3" fmla="*/ 10411022 w 10479782"/>
                <a:gd name="connsiteY3" fmla="*/ 357725 h 2198909"/>
                <a:gd name="connsiteX4" fmla="*/ 10329570 w 10479782"/>
                <a:gd name="connsiteY4" fmla="*/ 401597 h 2198909"/>
                <a:gd name="connsiteX5" fmla="*/ 10257560 w 10479782"/>
                <a:gd name="connsiteY5" fmla="*/ 434548 h 2198909"/>
                <a:gd name="connsiteX6" fmla="*/ 10205356 w 10479782"/>
                <a:gd name="connsiteY6" fmla="*/ 471018 h 2198909"/>
                <a:gd name="connsiteX7" fmla="*/ 10161298 w 10479782"/>
                <a:gd name="connsiteY7" fmla="*/ 504523 h 2198909"/>
                <a:gd name="connsiteX8" fmla="*/ 10061519 w 10479782"/>
                <a:gd name="connsiteY8" fmla="*/ 591159 h 2198909"/>
                <a:gd name="connsiteX9" fmla="*/ 9951004 w 10479782"/>
                <a:gd name="connsiteY9" fmla="*/ 664281 h 2198909"/>
                <a:gd name="connsiteX10" fmla="*/ 9862146 w 10479782"/>
                <a:gd name="connsiteY10" fmla="*/ 753878 h 2198909"/>
                <a:gd name="connsiteX11" fmla="*/ 9825493 w 10479782"/>
                <a:gd name="connsiteY11" fmla="*/ 802378 h 2198909"/>
                <a:gd name="connsiteX12" fmla="*/ 9748484 w 10479782"/>
                <a:gd name="connsiteY12" fmla="*/ 835515 h 2198909"/>
                <a:gd name="connsiteX13" fmla="*/ 9664995 w 10479782"/>
                <a:gd name="connsiteY13" fmla="*/ 887348 h 2198909"/>
                <a:gd name="connsiteX14" fmla="*/ 9605757 w 10479782"/>
                <a:gd name="connsiteY14" fmla="*/ 938809 h 2198909"/>
                <a:gd name="connsiteX15" fmla="*/ 9560035 w 10479782"/>
                <a:gd name="connsiteY15" fmla="*/ 973242 h 2198909"/>
                <a:gd name="connsiteX16" fmla="*/ 9495427 w 10479782"/>
                <a:gd name="connsiteY16" fmla="*/ 1007860 h 2198909"/>
                <a:gd name="connsiteX17" fmla="*/ 9430637 w 10479782"/>
                <a:gd name="connsiteY17" fmla="*/ 1053214 h 2198909"/>
                <a:gd name="connsiteX18" fmla="*/ 9399167 w 10479782"/>
                <a:gd name="connsiteY18" fmla="*/ 1081166 h 2198909"/>
                <a:gd name="connsiteX19" fmla="*/ 9338262 w 10479782"/>
                <a:gd name="connsiteY19" fmla="*/ 1127630 h 2198909"/>
                <a:gd name="connsiteX20" fmla="*/ 9275507 w 10479782"/>
                <a:gd name="connsiteY20" fmla="*/ 1170948 h 2198909"/>
                <a:gd name="connsiteX21" fmla="*/ 9157587 w 10479782"/>
                <a:gd name="connsiteY21" fmla="*/ 1220560 h 2198909"/>
                <a:gd name="connsiteX22" fmla="*/ 9050218 w 10479782"/>
                <a:gd name="connsiteY22" fmla="*/ 1293496 h 2198909"/>
                <a:gd name="connsiteX23" fmla="*/ 8965064 w 10479782"/>
                <a:gd name="connsiteY23" fmla="*/ 1346810 h 2198909"/>
                <a:gd name="connsiteX24" fmla="*/ 8915452 w 10479782"/>
                <a:gd name="connsiteY24" fmla="*/ 1381799 h 2198909"/>
                <a:gd name="connsiteX25" fmla="*/ 8824374 w 10479782"/>
                <a:gd name="connsiteY25" fmla="*/ 1459917 h 2198909"/>
                <a:gd name="connsiteX26" fmla="*/ 8683128 w 10479782"/>
                <a:gd name="connsiteY26" fmla="*/ 1542110 h 2198909"/>
                <a:gd name="connsiteX27" fmla="*/ 8597789 w 10479782"/>
                <a:gd name="connsiteY27" fmla="*/ 1586538 h 2198909"/>
                <a:gd name="connsiteX28" fmla="*/ 8414152 w 10479782"/>
                <a:gd name="connsiteY28" fmla="*/ 1653552 h 2198909"/>
                <a:gd name="connsiteX29" fmla="*/ 8354914 w 10479782"/>
                <a:gd name="connsiteY29" fmla="*/ 1677432 h 2198909"/>
                <a:gd name="connsiteX30" fmla="*/ 8287162 w 10479782"/>
                <a:gd name="connsiteY30" fmla="*/ 1693166 h 2198909"/>
                <a:gd name="connsiteX31" fmla="*/ 8178313 w 10479782"/>
                <a:gd name="connsiteY31" fmla="*/ 1730375 h 2198909"/>
                <a:gd name="connsiteX32" fmla="*/ 7965797 w 10479782"/>
                <a:gd name="connsiteY32" fmla="*/ 1794426 h 2198909"/>
                <a:gd name="connsiteX33" fmla="*/ 7919147 w 10479782"/>
                <a:gd name="connsiteY33" fmla="*/ 1804237 h 2198909"/>
                <a:gd name="connsiteX34" fmla="*/ 7800300 w 10479782"/>
                <a:gd name="connsiteY34" fmla="*/ 1845519 h 2198909"/>
                <a:gd name="connsiteX35" fmla="*/ 7729030 w 10479782"/>
                <a:gd name="connsiteY35" fmla="*/ 1873286 h 2198909"/>
                <a:gd name="connsiteX36" fmla="*/ 7669977 w 10479782"/>
                <a:gd name="connsiteY36" fmla="*/ 1889207 h 2198909"/>
                <a:gd name="connsiteX37" fmla="*/ 7617775 w 10479782"/>
                <a:gd name="connsiteY37" fmla="*/ 1896611 h 2198909"/>
                <a:gd name="connsiteX38" fmla="*/ 7480416 w 10479782"/>
                <a:gd name="connsiteY38" fmla="*/ 1933264 h 2198909"/>
                <a:gd name="connsiteX39" fmla="*/ 7425622 w 10479782"/>
                <a:gd name="connsiteY39" fmla="*/ 1947704 h 2198909"/>
                <a:gd name="connsiteX40" fmla="*/ 7283451 w 10479782"/>
                <a:gd name="connsiteY40" fmla="*/ 1997316 h 2198909"/>
                <a:gd name="connsiteX41" fmla="*/ 7162938 w 10479782"/>
                <a:gd name="connsiteY41" fmla="*/ 2030081 h 2198909"/>
                <a:gd name="connsiteX42" fmla="*/ 7112588 w 10479782"/>
                <a:gd name="connsiteY42" fmla="*/ 2045816 h 2198909"/>
                <a:gd name="connsiteX43" fmla="*/ 6997443 w 10479782"/>
                <a:gd name="connsiteY43" fmla="*/ 2072103 h 2198909"/>
                <a:gd name="connsiteX44" fmla="*/ 6932282 w 10479782"/>
                <a:gd name="connsiteY44" fmla="*/ 2090616 h 2198909"/>
                <a:gd name="connsiteX45" fmla="*/ 6773265 w 10479782"/>
                <a:gd name="connsiteY45" fmla="*/ 2111533 h 2198909"/>
                <a:gd name="connsiteX46" fmla="*/ 6609064 w 10479782"/>
                <a:gd name="connsiteY46" fmla="*/ 2131711 h 2198909"/>
                <a:gd name="connsiteX47" fmla="*/ 6518913 w 10479782"/>
                <a:gd name="connsiteY47" fmla="*/ 2138375 h 2198909"/>
                <a:gd name="connsiteX48" fmla="*/ 6440239 w 10479782"/>
                <a:gd name="connsiteY48" fmla="*/ 2148928 h 2198909"/>
                <a:gd name="connsiteX49" fmla="*/ 6371744 w 10479782"/>
                <a:gd name="connsiteY49" fmla="*/ 2155592 h 2198909"/>
                <a:gd name="connsiteX50" fmla="*/ 6262710 w 10479782"/>
                <a:gd name="connsiteY50" fmla="*/ 2169105 h 2198909"/>
                <a:gd name="connsiteX51" fmla="*/ 6217357 w 10479782"/>
                <a:gd name="connsiteY51" fmla="*/ 2172623 h 2198909"/>
                <a:gd name="connsiteX52" fmla="*/ 6110358 w 10479782"/>
                <a:gd name="connsiteY52" fmla="*/ 2172437 h 2198909"/>
                <a:gd name="connsiteX53" fmla="*/ 6073149 w 10479782"/>
                <a:gd name="connsiteY53" fmla="*/ 2170587 h 2198909"/>
                <a:gd name="connsiteX54" fmla="*/ 6001508 w 10479782"/>
                <a:gd name="connsiteY54" fmla="*/ 2147632 h 2198909"/>
                <a:gd name="connsiteX55" fmla="*/ 5992994 w 10479782"/>
                <a:gd name="connsiteY55" fmla="*/ 2145966 h 2198909"/>
                <a:gd name="connsiteX56" fmla="*/ 5945973 w 10479782"/>
                <a:gd name="connsiteY56" fmla="*/ 2136894 h 2198909"/>
                <a:gd name="connsiteX57" fmla="*/ 5920240 w 10479782"/>
                <a:gd name="connsiteY57" fmla="*/ 2133932 h 2198909"/>
                <a:gd name="connsiteX58" fmla="*/ 5822498 w 10479782"/>
                <a:gd name="connsiteY58" fmla="*/ 2115051 h 2198909"/>
                <a:gd name="connsiteX59" fmla="*/ 5766224 w 10479782"/>
                <a:gd name="connsiteY59" fmla="*/ 2106165 h 2198909"/>
                <a:gd name="connsiteX60" fmla="*/ 5720684 w 10479782"/>
                <a:gd name="connsiteY60" fmla="*/ 2107461 h 2198909"/>
                <a:gd name="connsiteX61" fmla="*/ 5640713 w 10479782"/>
                <a:gd name="connsiteY61" fmla="*/ 2109127 h 2198909"/>
                <a:gd name="connsiteX62" fmla="*/ 5615165 w 10479782"/>
                <a:gd name="connsiteY62" fmla="*/ 2113386 h 2198909"/>
                <a:gd name="connsiteX63" fmla="*/ 5499652 w 10479782"/>
                <a:gd name="connsiteY63" fmla="*/ 2101167 h 2198909"/>
                <a:gd name="connsiteX64" fmla="*/ 5433750 w 10479782"/>
                <a:gd name="connsiteY64" fmla="*/ 2100242 h 2198909"/>
                <a:gd name="connsiteX65" fmla="*/ 5359518 w 10479782"/>
                <a:gd name="connsiteY65" fmla="*/ 2085061 h 2198909"/>
                <a:gd name="connsiteX66" fmla="*/ 5337859 w 10479782"/>
                <a:gd name="connsiteY66" fmla="*/ 2085801 h 2198909"/>
                <a:gd name="connsiteX67" fmla="*/ 5313608 w 10479782"/>
                <a:gd name="connsiteY67" fmla="*/ 2087098 h 2198909"/>
                <a:gd name="connsiteX68" fmla="*/ 5239190 w 10479782"/>
                <a:gd name="connsiteY68" fmla="*/ 2088209 h 2198909"/>
                <a:gd name="connsiteX69" fmla="*/ 5194022 w 10479782"/>
                <a:gd name="connsiteY69" fmla="*/ 2093762 h 2198909"/>
                <a:gd name="connsiteX70" fmla="*/ 5107944 w 10479782"/>
                <a:gd name="connsiteY70" fmla="*/ 2090431 h 2198909"/>
                <a:gd name="connsiteX71" fmla="*/ 5076101 w 10479782"/>
                <a:gd name="connsiteY71" fmla="*/ 2095243 h 2198909"/>
                <a:gd name="connsiteX72" fmla="*/ 4995576 w 10479782"/>
                <a:gd name="connsiteY72" fmla="*/ 2095799 h 2198909"/>
                <a:gd name="connsiteX73" fmla="*/ 4923380 w 10479782"/>
                <a:gd name="connsiteY73" fmla="*/ 2093021 h 2198909"/>
                <a:gd name="connsiteX74" fmla="*/ 4853775 w 10479782"/>
                <a:gd name="connsiteY74" fmla="*/ 2094502 h 2198909"/>
                <a:gd name="connsiteX75" fmla="*/ 4803979 w 10479782"/>
                <a:gd name="connsiteY75" fmla="*/ 2100611 h 2198909"/>
                <a:gd name="connsiteX76" fmla="*/ 4749925 w 10479782"/>
                <a:gd name="connsiteY76" fmla="*/ 2104313 h 2198909"/>
                <a:gd name="connsiteX77" fmla="*/ 4600905 w 10479782"/>
                <a:gd name="connsiteY77" fmla="*/ 2126343 h 2198909"/>
                <a:gd name="connsiteX78" fmla="*/ 4573322 w 10479782"/>
                <a:gd name="connsiteY78" fmla="*/ 2120975 h 2198909"/>
                <a:gd name="connsiteX79" fmla="*/ 4416711 w 10479782"/>
                <a:gd name="connsiteY79" fmla="*/ 2115976 h 2198909"/>
                <a:gd name="connsiteX80" fmla="*/ 4382651 w 10479782"/>
                <a:gd name="connsiteY80" fmla="*/ 2116347 h 2198909"/>
                <a:gd name="connsiteX81" fmla="*/ 4291200 w 10479782"/>
                <a:gd name="connsiteY81" fmla="*/ 2094502 h 2198909"/>
                <a:gd name="connsiteX82" fmla="*/ 4150141 w 10479782"/>
                <a:gd name="connsiteY82" fmla="*/ 2129120 h 2198909"/>
                <a:gd name="connsiteX83" fmla="*/ 4018151 w 10479782"/>
                <a:gd name="connsiteY83" fmla="*/ 2172437 h 2198909"/>
                <a:gd name="connsiteX84" fmla="*/ 4001491 w 10479782"/>
                <a:gd name="connsiteY84" fmla="*/ 2177991 h 2198909"/>
                <a:gd name="connsiteX85" fmla="*/ 3954101 w 10479782"/>
                <a:gd name="connsiteY85" fmla="*/ 2187433 h 2198909"/>
                <a:gd name="connsiteX86" fmla="*/ 3895419 w 10479782"/>
                <a:gd name="connsiteY86" fmla="*/ 2190764 h 2198909"/>
                <a:gd name="connsiteX87" fmla="*/ 3821000 w 10479782"/>
                <a:gd name="connsiteY87" fmla="*/ 2198909 h 2198909"/>
                <a:gd name="connsiteX88" fmla="*/ 3761394 w 10479782"/>
                <a:gd name="connsiteY88" fmla="*/ 2188727 h 2198909"/>
                <a:gd name="connsiteX89" fmla="*/ 3678089 w 10479782"/>
                <a:gd name="connsiteY89" fmla="*/ 2173548 h 2198909"/>
                <a:gd name="connsiteX90" fmla="*/ 3599599 w 10479782"/>
                <a:gd name="connsiteY90" fmla="*/ 2159108 h 2198909"/>
                <a:gd name="connsiteX91" fmla="*/ 3574795 w 10479782"/>
                <a:gd name="connsiteY91" fmla="*/ 2176139 h 2198909"/>
                <a:gd name="connsiteX92" fmla="*/ 3536474 w 10479782"/>
                <a:gd name="connsiteY92" fmla="*/ 2190949 h 2198909"/>
                <a:gd name="connsiteX93" fmla="*/ 3493898 w 10479782"/>
                <a:gd name="connsiteY93" fmla="*/ 2173177 h 2198909"/>
                <a:gd name="connsiteX94" fmla="*/ 3394304 w 10479782"/>
                <a:gd name="connsiteY94" fmla="*/ 2136340 h 2198909"/>
                <a:gd name="connsiteX95" fmla="*/ 3331364 w 10479782"/>
                <a:gd name="connsiteY95" fmla="*/ 2134672 h 2198909"/>
                <a:gd name="connsiteX96" fmla="*/ 3194561 w 10479782"/>
                <a:gd name="connsiteY96" fmla="*/ 2118938 h 2198909"/>
                <a:gd name="connsiteX97" fmla="*/ 3105150 w 10479782"/>
                <a:gd name="connsiteY97" fmla="*/ 2096539 h 2198909"/>
                <a:gd name="connsiteX98" fmla="*/ 3040916 w 10479782"/>
                <a:gd name="connsiteY98" fmla="*/ 2071178 h 2198909"/>
                <a:gd name="connsiteX99" fmla="*/ 2948911 w 10479782"/>
                <a:gd name="connsiteY99" fmla="*/ 2038042 h 2198909"/>
                <a:gd name="connsiteX100" fmla="*/ 2856536 w 10479782"/>
                <a:gd name="connsiteY100" fmla="*/ 2020826 h 2198909"/>
                <a:gd name="connsiteX101" fmla="*/ 2789709 w 10479782"/>
                <a:gd name="connsiteY101" fmla="*/ 1999166 h 2198909"/>
                <a:gd name="connsiteX102" fmla="*/ 2708071 w 10479782"/>
                <a:gd name="connsiteY102" fmla="*/ 1984356 h 2198909"/>
                <a:gd name="connsiteX103" fmla="*/ 2639578 w 10479782"/>
                <a:gd name="connsiteY103" fmla="*/ 1983803 h 2198909"/>
                <a:gd name="connsiteX104" fmla="*/ 2532209 w 10479782"/>
                <a:gd name="connsiteY104" fmla="*/ 1986393 h 2198909"/>
                <a:gd name="connsiteX105" fmla="*/ 2400776 w 10479782"/>
                <a:gd name="connsiteY105" fmla="*/ 1941596 h 2198909"/>
                <a:gd name="connsiteX106" fmla="*/ 2347647 w 10479782"/>
                <a:gd name="connsiteY106" fmla="*/ 1931598 h 2198909"/>
                <a:gd name="connsiteX107" fmla="*/ 2297664 w 10479782"/>
                <a:gd name="connsiteY107" fmla="*/ 1926971 h 2198909"/>
                <a:gd name="connsiteX108" fmla="*/ 2191592 w 10479782"/>
                <a:gd name="connsiteY108" fmla="*/ 1897167 h 2198909"/>
                <a:gd name="connsiteX109" fmla="*/ 2148460 w 10479782"/>
                <a:gd name="connsiteY109" fmla="*/ 1887355 h 2198909"/>
                <a:gd name="connsiteX110" fmla="*/ 2088110 w 10479782"/>
                <a:gd name="connsiteY110" fmla="*/ 1887541 h 2198909"/>
                <a:gd name="connsiteX111" fmla="*/ 1978335 w 10479782"/>
                <a:gd name="connsiteY111" fmla="*/ 1873842 h 2198909"/>
                <a:gd name="connsiteX112" fmla="*/ 1868746 w 10479782"/>
                <a:gd name="connsiteY112" fmla="*/ 1833856 h 2198909"/>
                <a:gd name="connsiteX113" fmla="*/ 1822281 w 10479782"/>
                <a:gd name="connsiteY113" fmla="*/ 1837743 h 2198909"/>
                <a:gd name="connsiteX114" fmla="*/ 1805620 w 10479782"/>
                <a:gd name="connsiteY114" fmla="*/ 1836818 h 2198909"/>
                <a:gd name="connsiteX115" fmla="*/ 1655861 w 10479782"/>
                <a:gd name="connsiteY115" fmla="*/ 1814789 h 2198909"/>
                <a:gd name="connsiteX116" fmla="*/ 1640864 w 10479782"/>
                <a:gd name="connsiteY116" fmla="*/ 1812383 h 2198909"/>
                <a:gd name="connsiteX117" fmla="*/ 1570522 w 10479782"/>
                <a:gd name="connsiteY117" fmla="*/ 1792761 h 2198909"/>
                <a:gd name="connsiteX118" fmla="*/ 1393176 w 10479782"/>
                <a:gd name="connsiteY118" fmla="*/ 1780542 h 2198909"/>
                <a:gd name="connsiteX119" fmla="*/ 1382255 w 10479782"/>
                <a:gd name="connsiteY119" fmla="*/ 1779061 h 2198909"/>
                <a:gd name="connsiteX120" fmla="*/ 1322831 w 10479782"/>
                <a:gd name="connsiteY120" fmla="*/ 1788872 h 2198909"/>
                <a:gd name="connsiteX121" fmla="*/ 1293399 w 10479782"/>
                <a:gd name="connsiteY121" fmla="*/ 1802756 h 2198909"/>
                <a:gd name="connsiteX122" fmla="*/ 1247489 w 10479782"/>
                <a:gd name="connsiteY122" fmla="*/ 1817197 h 2198909"/>
                <a:gd name="connsiteX123" fmla="*/ 1200839 w 10479782"/>
                <a:gd name="connsiteY123" fmla="*/ 1822564 h 2198909"/>
                <a:gd name="connsiteX124" fmla="*/ 1122534 w 10479782"/>
                <a:gd name="connsiteY124" fmla="*/ 1800720 h 2198909"/>
                <a:gd name="connsiteX125" fmla="*/ 1094027 w 10479782"/>
                <a:gd name="connsiteY125" fmla="*/ 1798498 h 2198909"/>
                <a:gd name="connsiteX126" fmla="*/ 1030531 w 10479782"/>
                <a:gd name="connsiteY126" fmla="*/ 1787947 h 2198909"/>
                <a:gd name="connsiteX127" fmla="*/ 974995 w 10479782"/>
                <a:gd name="connsiteY127" fmla="*/ 1788687 h 2198909"/>
                <a:gd name="connsiteX128" fmla="*/ 930382 w 10479782"/>
                <a:gd name="connsiteY128" fmla="*/ 1805534 h 2198909"/>
                <a:gd name="connsiteX129" fmla="*/ 865590 w 10479782"/>
                <a:gd name="connsiteY129" fmla="*/ 1808865 h 2198909"/>
                <a:gd name="connsiteX130" fmla="*/ 823752 w 10479782"/>
                <a:gd name="connsiteY130" fmla="*/ 1796648 h 2198909"/>
                <a:gd name="connsiteX131" fmla="*/ 815238 w 10479782"/>
                <a:gd name="connsiteY131" fmla="*/ 1794982 h 2198909"/>
                <a:gd name="connsiteX132" fmla="*/ 705832 w 10479782"/>
                <a:gd name="connsiteY132" fmla="*/ 1794240 h 2198909"/>
                <a:gd name="connsiteX133" fmla="*/ 569216 w 10479782"/>
                <a:gd name="connsiteY133" fmla="*/ 1831079 h 2198909"/>
                <a:gd name="connsiteX134" fmla="*/ 546631 w 10479782"/>
                <a:gd name="connsiteY134" fmla="*/ 1838854 h 2198909"/>
                <a:gd name="connsiteX135" fmla="*/ 436485 w 10479782"/>
                <a:gd name="connsiteY135" fmla="*/ 1852368 h 2198909"/>
                <a:gd name="connsiteX136" fmla="*/ 377434 w 10479782"/>
                <a:gd name="connsiteY136" fmla="*/ 1866067 h 2198909"/>
                <a:gd name="connsiteX137" fmla="*/ 334855 w 10479782"/>
                <a:gd name="connsiteY137" fmla="*/ 1866808 h 2198909"/>
                <a:gd name="connsiteX138" fmla="*/ 283396 w 10479782"/>
                <a:gd name="connsiteY138" fmla="*/ 1891057 h 2198909"/>
                <a:gd name="connsiteX139" fmla="*/ 266547 w 10479782"/>
                <a:gd name="connsiteY139" fmla="*/ 1901610 h 2198909"/>
                <a:gd name="connsiteX140" fmla="*/ 246370 w 10479782"/>
                <a:gd name="connsiteY140" fmla="*/ 1907903 h 2198909"/>
                <a:gd name="connsiteX141" fmla="*/ 154923 w 10479782"/>
                <a:gd name="connsiteY141" fmla="*/ 1927896 h 2198909"/>
                <a:gd name="connsiteX142" fmla="*/ 138630 w 10479782"/>
                <a:gd name="connsiteY142" fmla="*/ 1939188 h 2198909"/>
                <a:gd name="connsiteX143" fmla="*/ 127708 w 10479782"/>
                <a:gd name="connsiteY143" fmla="*/ 1946223 h 2198909"/>
                <a:gd name="connsiteX144" fmla="*/ 38853 w 10479782"/>
                <a:gd name="connsiteY144" fmla="*/ 1958071 h 2198909"/>
                <a:gd name="connsiteX145" fmla="*/ 35679 w 10479782"/>
                <a:gd name="connsiteY145" fmla="*/ 1958561 h 2198909"/>
                <a:gd name="connsiteX146" fmla="*/ 0 w 10479782"/>
                <a:gd name="connsiteY146" fmla="*/ 1433717 h 2198909"/>
                <a:gd name="connsiteX147" fmla="*/ 42184 w 10479782"/>
                <a:gd name="connsiteY147" fmla="*/ 1423079 h 2198909"/>
                <a:gd name="connsiteX148" fmla="*/ 164178 w 10479782"/>
                <a:gd name="connsiteY148" fmla="*/ 1425856 h 2198909"/>
                <a:gd name="connsiteX149" fmla="*/ 250628 w 10479782"/>
                <a:gd name="connsiteY149" fmla="*/ 1422338 h 2198909"/>
                <a:gd name="connsiteX150" fmla="*/ 298019 w 10479782"/>
                <a:gd name="connsiteY150" fmla="*/ 1403642 h 2198909"/>
                <a:gd name="connsiteX151" fmla="*/ 331894 w 10479782"/>
                <a:gd name="connsiteY151" fmla="*/ 1405494 h 2198909"/>
                <a:gd name="connsiteX152" fmla="*/ 395574 w 10479782"/>
                <a:gd name="connsiteY152" fmla="*/ 1418822 h 2198909"/>
                <a:gd name="connsiteX153" fmla="*/ 597169 w 10479782"/>
                <a:gd name="connsiteY153" fmla="*/ 1434557 h 2198909"/>
                <a:gd name="connsiteX154" fmla="*/ 679362 w 10479782"/>
                <a:gd name="connsiteY154" fmla="*/ 1409936 h 2198909"/>
                <a:gd name="connsiteX155" fmla="*/ 703982 w 10479782"/>
                <a:gd name="connsiteY155" fmla="*/ 1409381 h 2198909"/>
                <a:gd name="connsiteX156" fmla="*/ 759147 w 10479782"/>
                <a:gd name="connsiteY156" fmla="*/ 1419007 h 2198909"/>
                <a:gd name="connsiteX157" fmla="*/ 872994 w 10479782"/>
                <a:gd name="connsiteY157" fmla="*/ 1412527 h 2198909"/>
                <a:gd name="connsiteX158" fmla="*/ 915017 w 10479782"/>
                <a:gd name="connsiteY158" fmla="*/ 1402716 h 2198909"/>
                <a:gd name="connsiteX159" fmla="*/ 938341 w 10479782"/>
                <a:gd name="connsiteY159" fmla="*/ 1396421 h 2198909"/>
                <a:gd name="connsiteX160" fmla="*/ 1058113 w 10479782"/>
                <a:gd name="connsiteY160" fmla="*/ 1379021 h 2198909"/>
                <a:gd name="connsiteX161" fmla="*/ 1111427 w 10479782"/>
                <a:gd name="connsiteY161" fmla="*/ 1360325 h 2198909"/>
                <a:gd name="connsiteX162" fmla="*/ 1125867 w 10479782"/>
                <a:gd name="connsiteY162" fmla="*/ 1357548 h 2198909"/>
                <a:gd name="connsiteX163" fmla="*/ 1204911 w 10479782"/>
                <a:gd name="connsiteY163" fmla="*/ 1365321 h 2198909"/>
                <a:gd name="connsiteX164" fmla="*/ 1264149 w 10479782"/>
                <a:gd name="connsiteY164" fmla="*/ 1395496 h 2198909"/>
                <a:gd name="connsiteX165" fmla="*/ 1275627 w 10479782"/>
                <a:gd name="connsiteY165" fmla="*/ 1405679 h 2198909"/>
                <a:gd name="connsiteX166" fmla="*/ 1440752 w 10479782"/>
                <a:gd name="connsiteY166" fmla="*/ 1402160 h 2198909"/>
                <a:gd name="connsiteX167" fmla="*/ 1466113 w 10479782"/>
                <a:gd name="connsiteY167" fmla="*/ 1397903 h 2198909"/>
                <a:gd name="connsiteX168" fmla="*/ 1588663 w 10479782"/>
                <a:gd name="connsiteY168" fmla="*/ 1415674 h 2198909"/>
                <a:gd name="connsiteX169" fmla="*/ 1624390 w 10479782"/>
                <a:gd name="connsiteY169" fmla="*/ 1419192 h 2198909"/>
                <a:gd name="connsiteX170" fmla="*/ 1752492 w 10479782"/>
                <a:gd name="connsiteY170" fmla="*/ 1435112 h 2198909"/>
                <a:gd name="connsiteX171" fmla="*/ 1770632 w 10479782"/>
                <a:gd name="connsiteY171" fmla="*/ 1420303 h 2198909"/>
                <a:gd name="connsiteX172" fmla="*/ 1822836 w 10479782"/>
                <a:gd name="connsiteY172" fmla="*/ 1383093 h 2198909"/>
                <a:gd name="connsiteX173" fmla="*/ 1925762 w 10479782"/>
                <a:gd name="connsiteY173" fmla="*/ 1350143 h 2198909"/>
                <a:gd name="connsiteX174" fmla="*/ 1953716 w 10479782"/>
                <a:gd name="connsiteY174" fmla="*/ 1351993 h 2198909"/>
                <a:gd name="connsiteX175" fmla="*/ 2024430 w 10479782"/>
                <a:gd name="connsiteY175" fmla="*/ 1406975 h 2198909"/>
                <a:gd name="connsiteX176" fmla="*/ 2058863 w 10479782"/>
                <a:gd name="connsiteY176" fmla="*/ 1429002 h 2198909"/>
                <a:gd name="connsiteX177" fmla="*/ 2156605 w 10479782"/>
                <a:gd name="connsiteY177" fmla="*/ 1469544 h 2198909"/>
                <a:gd name="connsiteX178" fmla="*/ 2164750 w 10479782"/>
                <a:gd name="connsiteY178" fmla="*/ 1476948 h 2198909"/>
                <a:gd name="connsiteX179" fmla="*/ 2236945 w 10479782"/>
                <a:gd name="connsiteY179" fmla="*/ 1564880 h 2198909"/>
                <a:gd name="connsiteX180" fmla="*/ 2253235 w 10479782"/>
                <a:gd name="connsiteY180" fmla="*/ 1579874 h 2198909"/>
                <a:gd name="connsiteX181" fmla="*/ 2272859 w 10479782"/>
                <a:gd name="connsiteY181" fmla="*/ 1603200 h 2198909"/>
                <a:gd name="connsiteX182" fmla="*/ 2334132 w 10479782"/>
                <a:gd name="connsiteY182" fmla="*/ 1648369 h 2198909"/>
                <a:gd name="connsiteX183" fmla="*/ 2410031 w 10479782"/>
                <a:gd name="connsiteY183" fmla="*/ 1662807 h 2198909"/>
                <a:gd name="connsiteX184" fmla="*/ 2501665 w 10479782"/>
                <a:gd name="connsiteY184" fmla="*/ 1684837 h 2198909"/>
                <a:gd name="connsiteX185" fmla="*/ 2539985 w 10479782"/>
                <a:gd name="connsiteY185" fmla="*/ 1699646 h 2198909"/>
                <a:gd name="connsiteX186" fmla="*/ 2642724 w 10479782"/>
                <a:gd name="connsiteY186" fmla="*/ 1727784 h 2198909"/>
                <a:gd name="connsiteX187" fmla="*/ 2716031 w 10479782"/>
                <a:gd name="connsiteY187" fmla="*/ 1751479 h 2198909"/>
                <a:gd name="connsiteX188" fmla="*/ 2821734 w 10479782"/>
                <a:gd name="connsiteY188" fmla="*/ 1765363 h 2198909"/>
                <a:gd name="connsiteX189" fmla="*/ 2873011 w 10479782"/>
                <a:gd name="connsiteY189" fmla="*/ 1765917 h 2198909"/>
                <a:gd name="connsiteX190" fmla="*/ 2967236 w 10479782"/>
                <a:gd name="connsiteY190" fmla="*/ 1837003 h 2198909"/>
                <a:gd name="connsiteX191" fmla="*/ 3042395 w 10479782"/>
                <a:gd name="connsiteY191" fmla="*/ 1884024 h 2198909"/>
                <a:gd name="connsiteX192" fmla="*/ 3121440 w 10479782"/>
                <a:gd name="connsiteY192" fmla="*/ 1861254 h 2198909"/>
                <a:gd name="connsiteX193" fmla="*/ 3142914 w 10479782"/>
                <a:gd name="connsiteY193" fmla="*/ 1839780 h 2198909"/>
                <a:gd name="connsiteX194" fmla="*/ 3272497 w 10479782"/>
                <a:gd name="connsiteY194" fmla="*/ 1819418 h 2198909"/>
                <a:gd name="connsiteX195" fmla="*/ 3457615 w 10479782"/>
                <a:gd name="connsiteY195" fmla="*/ 1818677 h 2198909"/>
                <a:gd name="connsiteX196" fmla="*/ 3765467 w 10479782"/>
                <a:gd name="connsiteY196" fmla="*/ 1772397 h 2198909"/>
                <a:gd name="connsiteX197" fmla="*/ 3819150 w 10479782"/>
                <a:gd name="connsiteY197" fmla="*/ 1750923 h 2198909"/>
                <a:gd name="connsiteX198" fmla="*/ 3879498 w 10479782"/>
                <a:gd name="connsiteY198" fmla="*/ 1745555 h 2198909"/>
                <a:gd name="connsiteX199" fmla="*/ 3902639 w 10479782"/>
                <a:gd name="connsiteY199" fmla="*/ 1758699 h 2198909"/>
                <a:gd name="connsiteX200" fmla="*/ 4003898 w 10479782"/>
                <a:gd name="connsiteY200" fmla="*/ 1778321 h 2198909"/>
                <a:gd name="connsiteX201" fmla="*/ 4023152 w 10479782"/>
                <a:gd name="connsiteY201" fmla="*/ 1778692 h 2198909"/>
                <a:gd name="connsiteX202" fmla="*/ 4089054 w 10479782"/>
                <a:gd name="connsiteY202" fmla="*/ 1770360 h 2198909"/>
                <a:gd name="connsiteX203" fmla="*/ 4150142 w 10479782"/>
                <a:gd name="connsiteY203" fmla="*/ 1765548 h 2198909"/>
                <a:gd name="connsiteX204" fmla="*/ 4304160 w 10479782"/>
                <a:gd name="connsiteY204" fmla="*/ 1781283 h 2198909"/>
                <a:gd name="connsiteX205" fmla="*/ 4422267 w 10479782"/>
                <a:gd name="connsiteY205" fmla="*/ 1777580 h 2198909"/>
                <a:gd name="connsiteX206" fmla="*/ 4476691 w 10479782"/>
                <a:gd name="connsiteY206" fmla="*/ 1781282 h 2198909"/>
                <a:gd name="connsiteX207" fmla="*/ 4507419 w 10479782"/>
                <a:gd name="connsiteY207" fmla="*/ 1786837 h 2198909"/>
                <a:gd name="connsiteX208" fmla="*/ 4577023 w 10479782"/>
                <a:gd name="connsiteY208" fmla="*/ 1825526 h 2198909"/>
                <a:gd name="connsiteX209" fmla="*/ 4615158 w 10479782"/>
                <a:gd name="connsiteY209" fmla="*/ 1834227 h 2198909"/>
                <a:gd name="connsiteX210" fmla="*/ 4729932 w 10479782"/>
                <a:gd name="connsiteY210" fmla="*/ 1833487 h 2198909"/>
                <a:gd name="connsiteX211" fmla="*/ 4902090 w 10479782"/>
                <a:gd name="connsiteY211" fmla="*/ 1775174 h 2198909"/>
                <a:gd name="connsiteX212" fmla="*/ 4920048 w 10479782"/>
                <a:gd name="connsiteY212" fmla="*/ 1767398 h 2198909"/>
                <a:gd name="connsiteX213" fmla="*/ 5007609 w 10479782"/>
                <a:gd name="connsiteY213" fmla="*/ 1757772 h 2198909"/>
                <a:gd name="connsiteX214" fmla="*/ 5067031 w 10479782"/>
                <a:gd name="connsiteY214" fmla="*/ 1770916 h 2198909"/>
                <a:gd name="connsiteX215" fmla="*/ 5147929 w 10479782"/>
                <a:gd name="connsiteY215" fmla="*/ 1798129 h 2198909"/>
                <a:gd name="connsiteX216" fmla="*/ 5220680 w 10479782"/>
                <a:gd name="connsiteY216" fmla="*/ 1820899 h 2198909"/>
                <a:gd name="connsiteX217" fmla="*/ 5273623 w 10479782"/>
                <a:gd name="connsiteY217" fmla="*/ 1846629 h 2198909"/>
                <a:gd name="connsiteX218" fmla="*/ 5394691 w 10479782"/>
                <a:gd name="connsiteY218" fmla="*/ 1865512 h 2198909"/>
                <a:gd name="connsiteX219" fmla="*/ 5407280 w 10479782"/>
                <a:gd name="connsiteY219" fmla="*/ 1868658 h 2198909"/>
                <a:gd name="connsiteX220" fmla="*/ 5498358 w 10479782"/>
                <a:gd name="connsiteY220" fmla="*/ 1845704 h 2198909"/>
                <a:gd name="connsiteX221" fmla="*/ 5607761 w 10479782"/>
                <a:gd name="connsiteY221" fmla="*/ 1822380 h 2198909"/>
                <a:gd name="connsiteX222" fmla="*/ 5646821 w 10479782"/>
                <a:gd name="connsiteY222" fmla="*/ 1830338 h 2198909"/>
                <a:gd name="connsiteX223" fmla="*/ 5700320 w 10479782"/>
                <a:gd name="connsiteY223" fmla="*/ 1841632 h 2198909"/>
                <a:gd name="connsiteX224" fmla="*/ 5749931 w 10479782"/>
                <a:gd name="connsiteY224" fmla="*/ 1835708 h 2198909"/>
                <a:gd name="connsiteX225" fmla="*/ 5780107 w 10479782"/>
                <a:gd name="connsiteY225" fmla="*/ 1835153 h 2198909"/>
                <a:gd name="connsiteX226" fmla="*/ 5917835 w 10479782"/>
                <a:gd name="connsiteY226" fmla="*/ 1904386 h 2198909"/>
                <a:gd name="connsiteX227" fmla="*/ 5952821 w 10479782"/>
                <a:gd name="connsiteY227" fmla="*/ 1910125 h 2198909"/>
                <a:gd name="connsiteX228" fmla="*/ 5972630 w 10479782"/>
                <a:gd name="connsiteY228" fmla="*/ 1918641 h 2198909"/>
                <a:gd name="connsiteX229" fmla="*/ 6092032 w 10479782"/>
                <a:gd name="connsiteY229" fmla="*/ 2004536 h 2198909"/>
                <a:gd name="connsiteX230" fmla="*/ 6142754 w 10479782"/>
                <a:gd name="connsiteY230" fmla="*/ 2021936 h 2198909"/>
                <a:gd name="connsiteX231" fmla="*/ 6198473 w 10479782"/>
                <a:gd name="connsiteY231" fmla="*/ 2018418 h 2198909"/>
                <a:gd name="connsiteX232" fmla="*/ 6230685 w 10479782"/>
                <a:gd name="connsiteY232" fmla="*/ 2012125 h 2198909"/>
                <a:gd name="connsiteX233" fmla="*/ 6310656 w 10479782"/>
                <a:gd name="connsiteY233" fmla="*/ 1957515 h 2198909"/>
                <a:gd name="connsiteX234" fmla="*/ 6356194 w 10479782"/>
                <a:gd name="connsiteY234" fmla="*/ 1959367 h 2198909"/>
                <a:gd name="connsiteX235" fmla="*/ 6427279 w 10479782"/>
                <a:gd name="connsiteY235" fmla="*/ 1996945 h 2198909"/>
                <a:gd name="connsiteX236" fmla="*/ 6556307 w 10479782"/>
                <a:gd name="connsiteY236" fmla="*/ 2013791 h 2198909"/>
                <a:gd name="connsiteX237" fmla="*/ 6621839 w 10479782"/>
                <a:gd name="connsiteY237" fmla="*/ 1961217 h 2198909"/>
                <a:gd name="connsiteX238" fmla="*/ 6655715 w 10479782"/>
                <a:gd name="connsiteY238" fmla="*/ 1910681 h 2198909"/>
                <a:gd name="connsiteX239" fmla="*/ 6753644 w 10479782"/>
                <a:gd name="connsiteY239" fmla="*/ 1851999 h 2198909"/>
                <a:gd name="connsiteX240" fmla="*/ 6776969 w 10479782"/>
                <a:gd name="connsiteY240" fmla="*/ 1873841 h 2198909"/>
                <a:gd name="connsiteX241" fmla="*/ 6848795 w 10479782"/>
                <a:gd name="connsiteY241" fmla="*/ 1883099 h 2198909"/>
                <a:gd name="connsiteX242" fmla="*/ 6926543 w 10479782"/>
                <a:gd name="connsiteY242" fmla="*/ 1882358 h 2198909"/>
                <a:gd name="connsiteX243" fmla="*/ 7062050 w 10479782"/>
                <a:gd name="connsiteY243" fmla="*/ 1892169 h 2198909"/>
                <a:gd name="connsiteX244" fmla="*/ 7152202 w 10479782"/>
                <a:gd name="connsiteY244" fmla="*/ 1836078 h 2198909"/>
                <a:gd name="connsiteX245" fmla="*/ 7186635 w 10479782"/>
                <a:gd name="connsiteY245" fmla="*/ 1812938 h 2198909"/>
                <a:gd name="connsiteX246" fmla="*/ 7218845 w 10479782"/>
                <a:gd name="connsiteY246" fmla="*/ 1798129 h 2198909"/>
                <a:gd name="connsiteX247" fmla="*/ 7256055 w 10479782"/>
                <a:gd name="connsiteY247" fmla="*/ 1789799 h 2198909"/>
                <a:gd name="connsiteX248" fmla="*/ 7345837 w 10479782"/>
                <a:gd name="connsiteY248" fmla="*/ 1758328 h 2198909"/>
                <a:gd name="connsiteX249" fmla="*/ 7395078 w 10479782"/>
                <a:gd name="connsiteY249" fmla="*/ 1727413 h 2198909"/>
                <a:gd name="connsiteX250" fmla="*/ 7505779 w 10479782"/>
                <a:gd name="connsiteY250" fmla="*/ 1697609 h 2198909"/>
                <a:gd name="connsiteX251" fmla="*/ 7581123 w 10479782"/>
                <a:gd name="connsiteY251" fmla="*/ 1670952 h 2198909"/>
                <a:gd name="connsiteX252" fmla="*/ 7660538 w 10479782"/>
                <a:gd name="connsiteY252" fmla="*/ 1625043 h 2198909"/>
                <a:gd name="connsiteX253" fmla="*/ 7671645 w 10479782"/>
                <a:gd name="connsiteY253" fmla="*/ 1618009 h 2198909"/>
                <a:gd name="connsiteX254" fmla="*/ 7698302 w 10479782"/>
                <a:gd name="connsiteY254" fmla="*/ 1587834 h 2198909"/>
                <a:gd name="connsiteX255" fmla="*/ 7736991 w 10479782"/>
                <a:gd name="connsiteY255" fmla="*/ 1483984 h 2198909"/>
                <a:gd name="connsiteX256" fmla="*/ 7748098 w 10479782"/>
                <a:gd name="connsiteY256" fmla="*/ 1462879 h 2198909"/>
                <a:gd name="connsiteX257" fmla="*/ 7848987 w 10479782"/>
                <a:gd name="connsiteY257" fmla="*/ 1391794 h 2198909"/>
                <a:gd name="connsiteX258" fmla="*/ 7886382 w 10479782"/>
                <a:gd name="connsiteY258" fmla="*/ 1398458 h 2198909"/>
                <a:gd name="connsiteX259" fmla="*/ 7927662 w 10479782"/>
                <a:gd name="connsiteY259" fmla="*/ 1421784 h 2198909"/>
                <a:gd name="connsiteX260" fmla="*/ 8018186 w 10479782"/>
                <a:gd name="connsiteY260" fmla="*/ 1427893 h 2198909"/>
                <a:gd name="connsiteX261" fmla="*/ 8052063 w 10479782"/>
                <a:gd name="connsiteY261" fmla="*/ 1415860 h 2198909"/>
                <a:gd name="connsiteX262" fmla="*/ 8111299 w 10479782"/>
                <a:gd name="connsiteY262" fmla="*/ 1383464 h 2198909"/>
                <a:gd name="connsiteX263" fmla="*/ 8157024 w 10479782"/>
                <a:gd name="connsiteY263" fmla="*/ 1333297 h 2198909"/>
                <a:gd name="connsiteX264" fmla="*/ 8223482 w 10479782"/>
                <a:gd name="connsiteY264" fmla="*/ 1250364 h 2198909"/>
                <a:gd name="connsiteX265" fmla="*/ 8351027 w 10479782"/>
                <a:gd name="connsiteY265" fmla="*/ 1218708 h 2198909"/>
                <a:gd name="connsiteX266" fmla="*/ 8400085 w 10479782"/>
                <a:gd name="connsiteY266" fmla="*/ 1208157 h 2198909"/>
                <a:gd name="connsiteX267" fmla="*/ 8578539 w 10479782"/>
                <a:gd name="connsiteY267" fmla="*/ 1163913 h 2198909"/>
                <a:gd name="connsiteX268" fmla="*/ 8594087 w 10479782"/>
                <a:gd name="connsiteY268" fmla="*/ 1162432 h 2198909"/>
                <a:gd name="connsiteX269" fmla="*/ 8717746 w 10479782"/>
                <a:gd name="connsiteY269" fmla="*/ 1111526 h 2198909"/>
                <a:gd name="connsiteX270" fmla="*/ 8747550 w 10479782"/>
                <a:gd name="connsiteY270" fmla="*/ 1098936 h 2198909"/>
                <a:gd name="connsiteX271" fmla="*/ 8784019 w 10479782"/>
                <a:gd name="connsiteY271" fmla="*/ 1066727 h 2198909"/>
                <a:gd name="connsiteX272" fmla="*/ 8817712 w 10479782"/>
                <a:gd name="connsiteY272" fmla="*/ 975833 h 2198909"/>
                <a:gd name="connsiteX273" fmla="*/ 8857141 w 10479782"/>
                <a:gd name="connsiteY273" fmla="*/ 934367 h 2198909"/>
                <a:gd name="connsiteX274" fmla="*/ 8885835 w 10479782"/>
                <a:gd name="connsiteY274" fmla="*/ 909191 h 2198909"/>
                <a:gd name="connsiteX275" fmla="*/ 8911009 w 10479782"/>
                <a:gd name="connsiteY275" fmla="*/ 871057 h 2198909"/>
                <a:gd name="connsiteX276" fmla="*/ 8936185 w 10479782"/>
                <a:gd name="connsiteY276" fmla="*/ 779794 h 2198909"/>
                <a:gd name="connsiteX277" fmla="*/ 8974877 w 10479782"/>
                <a:gd name="connsiteY277" fmla="*/ 698896 h 2198909"/>
                <a:gd name="connsiteX278" fmla="*/ 9044481 w 10479782"/>
                <a:gd name="connsiteY278" fmla="*/ 654099 h 2198909"/>
                <a:gd name="connsiteX279" fmla="*/ 9087613 w 10479782"/>
                <a:gd name="connsiteY279" fmla="*/ 630588 h 2198909"/>
                <a:gd name="connsiteX280" fmla="*/ 9258478 w 10479782"/>
                <a:gd name="connsiteY280" fmla="*/ 654284 h 2198909"/>
                <a:gd name="connsiteX281" fmla="*/ 9375101 w 10479782"/>
                <a:gd name="connsiteY281" fmla="*/ 677423 h 2198909"/>
                <a:gd name="connsiteX282" fmla="*/ 9413421 w 10479782"/>
                <a:gd name="connsiteY282" fmla="*/ 668537 h 2198909"/>
                <a:gd name="connsiteX283" fmla="*/ 9521715 w 10479782"/>
                <a:gd name="connsiteY283" fmla="*/ 593009 h 2198909"/>
                <a:gd name="connsiteX284" fmla="*/ 9628714 w 10479782"/>
                <a:gd name="connsiteY284" fmla="*/ 559319 h 2198909"/>
                <a:gd name="connsiteX285" fmla="*/ 9709239 w 10479782"/>
                <a:gd name="connsiteY285" fmla="*/ 549692 h 2198909"/>
                <a:gd name="connsiteX286" fmla="*/ 9778472 w 10479782"/>
                <a:gd name="connsiteY286" fmla="*/ 542288 h 2198909"/>
                <a:gd name="connsiteX287" fmla="*/ 9861592 w 10479782"/>
                <a:gd name="connsiteY287" fmla="*/ 521554 h 2198909"/>
                <a:gd name="connsiteX288" fmla="*/ 9908613 w 10479782"/>
                <a:gd name="connsiteY288" fmla="*/ 498969 h 2198909"/>
                <a:gd name="connsiteX289" fmla="*/ 9983398 w 10479782"/>
                <a:gd name="connsiteY289" fmla="*/ 466574 h 2198909"/>
                <a:gd name="connsiteX290" fmla="*/ 10060038 w 10479782"/>
                <a:gd name="connsiteY290" fmla="*/ 424553 h 2198909"/>
                <a:gd name="connsiteX291" fmla="*/ 10118905 w 10479782"/>
                <a:gd name="connsiteY291" fmla="*/ 365684 h 2198909"/>
                <a:gd name="connsiteX292" fmla="*/ 10150561 w 10479782"/>
                <a:gd name="connsiteY292" fmla="*/ 316072 h 2198909"/>
                <a:gd name="connsiteX293" fmla="*/ 10243306 w 10479782"/>
                <a:gd name="connsiteY293" fmla="*/ 244987 h 2198909"/>
                <a:gd name="connsiteX294" fmla="*/ 10327164 w 10479782"/>
                <a:gd name="connsiteY294" fmla="*/ 110961 h 2198909"/>
                <a:gd name="connsiteX295" fmla="*/ 10379738 w 10479782"/>
                <a:gd name="connsiteY295" fmla="*/ 55241 h 2198909"/>
                <a:gd name="connsiteX296" fmla="*/ 10409541 w 10479782"/>
                <a:gd name="connsiteY296" fmla="*/ 39507 h 2198909"/>
                <a:gd name="connsiteX297" fmla="*/ 10460263 w 10479782"/>
                <a:gd name="connsiteY297" fmla="*/ 817 h 21989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</a:cxnLst>
              <a:rect l="l" t="t" r="r" b="b"/>
              <a:pathLst>
                <a:path w="10479782" h="2198909">
                  <a:moveTo>
                    <a:pt x="10461499" y="0"/>
                  </a:moveTo>
                  <a:lnTo>
                    <a:pt x="10479782" y="268945"/>
                  </a:lnTo>
                  <a:lnTo>
                    <a:pt x="10440826" y="322737"/>
                  </a:lnTo>
                  <a:cubicBezTo>
                    <a:pt x="10431756" y="335140"/>
                    <a:pt x="10423424" y="349765"/>
                    <a:pt x="10411022" y="357725"/>
                  </a:cubicBezTo>
                  <a:cubicBezTo>
                    <a:pt x="10385290" y="374385"/>
                    <a:pt x="10357152" y="387898"/>
                    <a:pt x="10329570" y="401597"/>
                  </a:cubicBezTo>
                  <a:cubicBezTo>
                    <a:pt x="10305875" y="413260"/>
                    <a:pt x="10280699" y="421960"/>
                    <a:pt x="10257560" y="434548"/>
                  </a:cubicBezTo>
                  <a:cubicBezTo>
                    <a:pt x="10239048" y="444545"/>
                    <a:pt x="10222571" y="458429"/>
                    <a:pt x="10205356" y="471018"/>
                  </a:cubicBezTo>
                  <a:cubicBezTo>
                    <a:pt x="10190361" y="481938"/>
                    <a:pt x="10173886" y="491379"/>
                    <a:pt x="10161298" y="504523"/>
                  </a:cubicBezTo>
                  <a:cubicBezTo>
                    <a:pt x="10130568" y="536364"/>
                    <a:pt x="10099653" y="567648"/>
                    <a:pt x="10061519" y="591159"/>
                  </a:cubicBezTo>
                  <a:cubicBezTo>
                    <a:pt x="10023940" y="614483"/>
                    <a:pt x="9988397" y="640586"/>
                    <a:pt x="9951004" y="664281"/>
                  </a:cubicBezTo>
                  <a:cubicBezTo>
                    <a:pt x="9914350" y="687420"/>
                    <a:pt x="9881213" y="712781"/>
                    <a:pt x="9862146" y="753878"/>
                  </a:cubicBezTo>
                  <a:cubicBezTo>
                    <a:pt x="9853631" y="772019"/>
                    <a:pt x="9841599" y="791827"/>
                    <a:pt x="9825493" y="802378"/>
                  </a:cubicBezTo>
                  <a:cubicBezTo>
                    <a:pt x="9802538" y="817372"/>
                    <a:pt x="9773475" y="822742"/>
                    <a:pt x="9748484" y="835515"/>
                  </a:cubicBezTo>
                  <a:cubicBezTo>
                    <a:pt x="9719050" y="850509"/>
                    <a:pt x="9684990" y="863468"/>
                    <a:pt x="9664995" y="887348"/>
                  </a:cubicBezTo>
                  <a:cubicBezTo>
                    <a:pt x="9647224" y="908637"/>
                    <a:pt x="9629268" y="925296"/>
                    <a:pt x="9605757" y="938809"/>
                  </a:cubicBezTo>
                  <a:cubicBezTo>
                    <a:pt x="9589282" y="948251"/>
                    <a:pt x="9577066" y="965466"/>
                    <a:pt x="9560035" y="973242"/>
                  </a:cubicBezTo>
                  <a:cubicBezTo>
                    <a:pt x="9537636" y="983609"/>
                    <a:pt x="9515050" y="991754"/>
                    <a:pt x="9495427" y="1007860"/>
                  </a:cubicBezTo>
                  <a:cubicBezTo>
                    <a:pt x="9475065" y="1024520"/>
                    <a:pt x="9451926" y="1037663"/>
                    <a:pt x="9430637" y="1053214"/>
                  </a:cubicBezTo>
                  <a:cubicBezTo>
                    <a:pt x="9419345" y="1061543"/>
                    <a:pt x="9410088" y="1072466"/>
                    <a:pt x="9399167" y="1081166"/>
                  </a:cubicBezTo>
                  <a:cubicBezTo>
                    <a:pt x="9379175" y="1097086"/>
                    <a:pt x="9358811" y="1112636"/>
                    <a:pt x="9338262" y="1127630"/>
                  </a:cubicBezTo>
                  <a:cubicBezTo>
                    <a:pt x="9317715" y="1142626"/>
                    <a:pt x="9298092" y="1160026"/>
                    <a:pt x="9275507" y="1170948"/>
                  </a:cubicBezTo>
                  <a:cubicBezTo>
                    <a:pt x="9237004" y="1189460"/>
                    <a:pt x="9194982" y="1200568"/>
                    <a:pt x="9157587" y="1220560"/>
                  </a:cubicBezTo>
                  <a:cubicBezTo>
                    <a:pt x="9119638" y="1240922"/>
                    <a:pt x="9083911" y="1266470"/>
                    <a:pt x="9050218" y="1293496"/>
                  </a:cubicBezTo>
                  <a:cubicBezTo>
                    <a:pt x="9023561" y="1314785"/>
                    <a:pt x="8998572" y="1335890"/>
                    <a:pt x="8965064" y="1346810"/>
                  </a:cubicBezTo>
                  <a:cubicBezTo>
                    <a:pt x="8946367" y="1352920"/>
                    <a:pt x="8926746" y="1366249"/>
                    <a:pt x="8915452" y="1381799"/>
                  </a:cubicBezTo>
                  <a:cubicBezTo>
                    <a:pt x="8891017" y="1415674"/>
                    <a:pt x="8859732" y="1439555"/>
                    <a:pt x="8824374" y="1459917"/>
                  </a:cubicBezTo>
                  <a:cubicBezTo>
                    <a:pt x="8777169" y="1487315"/>
                    <a:pt x="8730519" y="1515268"/>
                    <a:pt x="8683128" y="1542110"/>
                  </a:cubicBezTo>
                  <a:cubicBezTo>
                    <a:pt x="8655177" y="1558031"/>
                    <a:pt x="8627410" y="1574875"/>
                    <a:pt x="8597789" y="1586538"/>
                  </a:cubicBezTo>
                  <a:cubicBezTo>
                    <a:pt x="8537257" y="1610604"/>
                    <a:pt x="8475242" y="1631151"/>
                    <a:pt x="8414152" y="1653552"/>
                  </a:cubicBezTo>
                  <a:cubicBezTo>
                    <a:pt x="8394160" y="1660770"/>
                    <a:pt x="8375278" y="1671137"/>
                    <a:pt x="8354914" y="1677432"/>
                  </a:cubicBezTo>
                  <a:cubicBezTo>
                    <a:pt x="8332885" y="1684281"/>
                    <a:pt x="8309192" y="1686317"/>
                    <a:pt x="8287162" y="1693166"/>
                  </a:cubicBezTo>
                  <a:cubicBezTo>
                    <a:pt x="8250508" y="1704458"/>
                    <a:pt x="8214965" y="1718898"/>
                    <a:pt x="8178313" y="1730375"/>
                  </a:cubicBezTo>
                  <a:cubicBezTo>
                    <a:pt x="8107597" y="1752404"/>
                    <a:pt x="8036696" y="1773509"/>
                    <a:pt x="7965797" y="1794426"/>
                  </a:cubicBezTo>
                  <a:cubicBezTo>
                    <a:pt x="7950618" y="1798869"/>
                    <a:pt x="7934141" y="1799425"/>
                    <a:pt x="7919147" y="1804237"/>
                  </a:cubicBezTo>
                  <a:cubicBezTo>
                    <a:pt x="7879346" y="1817196"/>
                    <a:pt x="7839730" y="1831264"/>
                    <a:pt x="7800300" y="1845519"/>
                  </a:cubicBezTo>
                  <a:cubicBezTo>
                    <a:pt x="7776421" y="1854220"/>
                    <a:pt x="7753095" y="1864956"/>
                    <a:pt x="7729030" y="1873286"/>
                  </a:cubicBezTo>
                  <a:cubicBezTo>
                    <a:pt x="7709778" y="1879950"/>
                    <a:pt x="7689970" y="1885133"/>
                    <a:pt x="7669977" y="1889207"/>
                  </a:cubicBezTo>
                  <a:cubicBezTo>
                    <a:pt x="7652762" y="1892725"/>
                    <a:pt x="7634806" y="1892354"/>
                    <a:pt x="7617775" y="1896611"/>
                  </a:cubicBezTo>
                  <a:cubicBezTo>
                    <a:pt x="7571679" y="1908088"/>
                    <a:pt x="7526141" y="1921047"/>
                    <a:pt x="7480416" y="1933264"/>
                  </a:cubicBezTo>
                  <a:cubicBezTo>
                    <a:pt x="7462091" y="1938078"/>
                    <a:pt x="7443393" y="1941596"/>
                    <a:pt x="7425622" y="1947704"/>
                  </a:cubicBezTo>
                  <a:cubicBezTo>
                    <a:pt x="7378046" y="1963810"/>
                    <a:pt x="7331212" y="1982135"/>
                    <a:pt x="7283451" y="1997316"/>
                  </a:cubicBezTo>
                  <a:cubicBezTo>
                    <a:pt x="7243837" y="2009904"/>
                    <a:pt x="7203111" y="2018974"/>
                    <a:pt x="7162938" y="2030081"/>
                  </a:cubicBezTo>
                  <a:cubicBezTo>
                    <a:pt x="7145908" y="2034895"/>
                    <a:pt x="7129617" y="2041744"/>
                    <a:pt x="7112588" y="2045816"/>
                  </a:cubicBezTo>
                  <a:cubicBezTo>
                    <a:pt x="7074453" y="2055073"/>
                    <a:pt x="7035763" y="2062847"/>
                    <a:pt x="6997443" y="2072103"/>
                  </a:cubicBezTo>
                  <a:cubicBezTo>
                    <a:pt x="6975599" y="2077471"/>
                    <a:pt x="6954496" y="2087098"/>
                    <a:pt x="6932282" y="2090616"/>
                  </a:cubicBezTo>
                  <a:cubicBezTo>
                    <a:pt x="6879523" y="2098945"/>
                    <a:pt x="6826394" y="2104869"/>
                    <a:pt x="6773265" y="2111533"/>
                  </a:cubicBezTo>
                  <a:cubicBezTo>
                    <a:pt x="6718472" y="2118382"/>
                    <a:pt x="6663862" y="2125602"/>
                    <a:pt x="6609064" y="2131711"/>
                  </a:cubicBezTo>
                  <a:cubicBezTo>
                    <a:pt x="6579076" y="2134859"/>
                    <a:pt x="6548901" y="2135413"/>
                    <a:pt x="6518913" y="2138375"/>
                  </a:cubicBezTo>
                  <a:cubicBezTo>
                    <a:pt x="6492626" y="2140967"/>
                    <a:pt x="6466524" y="2145780"/>
                    <a:pt x="6440239" y="2148928"/>
                  </a:cubicBezTo>
                  <a:cubicBezTo>
                    <a:pt x="6417469" y="2151519"/>
                    <a:pt x="6394514" y="2153000"/>
                    <a:pt x="6371744" y="2155592"/>
                  </a:cubicBezTo>
                  <a:cubicBezTo>
                    <a:pt x="6335276" y="2159848"/>
                    <a:pt x="6298993" y="2164663"/>
                    <a:pt x="6262710" y="2169105"/>
                  </a:cubicBezTo>
                  <a:cubicBezTo>
                    <a:pt x="6247532" y="2170771"/>
                    <a:pt x="6231610" y="2175399"/>
                    <a:pt x="6217357" y="2172623"/>
                  </a:cubicBezTo>
                  <a:cubicBezTo>
                    <a:pt x="6181442" y="2165588"/>
                    <a:pt x="6146085" y="2167624"/>
                    <a:pt x="6110358" y="2172437"/>
                  </a:cubicBezTo>
                  <a:cubicBezTo>
                    <a:pt x="6098141" y="2174104"/>
                    <a:pt x="6084997" y="2173733"/>
                    <a:pt x="6073149" y="2170587"/>
                  </a:cubicBezTo>
                  <a:cubicBezTo>
                    <a:pt x="6048898" y="2164291"/>
                    <a:pt x="6025389" y="2155406"/>
                    <a:pt x="6001508" y="2147632"/>
                  </a:cubicBezTo>
                  <a:cubicBezTo>
                    <a:pt x="5998915" y="2146707"/>
                    <a:pt x="5995769" y="2146520"/>
                    <a:pt x="5992994" y="2145966"/>
                  </a:cubicBezTo>
                  <a:cubicBezTo>
                    <a:pt x="5977257" y="2142818"/>
                    <a:pt x="5961709" y="2139671"/>
                    <a:pt x="5945973" y="2136894"/>
                  </a:cubicBezTo>
                  <a:cubicBezTo>
                    <a:pt x="5937458" y="2135413"/>
                    <a:pt x="5928757" y="2135228"/>
                    <a:pt x="5920240" y="2133932"/>
                  </a:cubicBezTo>
                  <a:cubicBezTo>
                    <a:pt x="5887290" y="2128749"/>
                    <a:pt x="5851007" y="2137450"/>
                    <a:pt x="5822498" y="2115051"/>
                  </a:cubicBezTo>
                  <a:cubicBezTo>
                    <a:pt x="5803987" y="2100611"/>
                    <a:pt x="5786030" y="2103944"/>
                    <a:pt x="5766224" y="2106165"/>
                  </a:cubicBezTo>
                  <a:cubicBezTo>
                    <a:pt x="5751228" y="2107831"/>
                    <a:pt x="5735863" y="2107275"/>
                    <a:pt x="5720684" y="2107461"/>
                  </a:cubicBezTo>
                  <a:cubicBezTo>
                    <a:pt x="5694027" y="2108016"/>
                    <a:pt x="5667370" y="2108202"/>
                    <a:pt x="5640713" y="2109127"/>
                  </a:cubicBezTo>
                  <a:cubicBezTo>
                    <a:pt x="5632196" y="2109497"/>
                    <a:pt x="5623498" y="2114126"/>
                    <a:pt x="5615165" y="2113386"/>
                  </a:cubicBezTo>
                  <a:cubicBezTo>
                    <a:pt x="5576661" y="2109868"/>
                    <a:pt x="5538157" y="2104313"/>
                    <a:pt x="5499652" y="2101167"/>
                  </a:cubicBezTo>
                  <a:cubicBezTo>
                    <a:pt x="5477809" y="2099316"/>
                    <a:pt x="5455409" y="2102832"/>
                    <a:pt x="5433750" y="2100242"/>
                  </a:cubicBezTo>
                  <a:cubicBezTo>
                    <a:pt x="5408761" y="2097280"/>
                    <a:pt x="5384325" y="2089690"/>
                    <a:pt x="5359518" y="2085061"/>
                  </a:cubicBezTo>
                  <a:cubicBezTo>
                    <a:pt x="5352669" y="2083767"/>
                    <a:pt x="5345080" y="2085432"/>
                    <a:pt x="5337859" y="2085801"/>
                  </a:cubicBezTo>
                  <a:cubicBezTo>
                    <a:pt x="5329714" y="2086172"/>
                    <a:pt x="5321754" y="2086913"/>
                    <a:pt x="5313608" y="2087098"/>
                  </a:cubicBezTo>
                  <a:cubicBezTo>
                    <a:pt x="5288802" y="2087469"/>
                    <a:pt x="5263997" y="2086913"/>
                    <a:pt x="5239190" y="2088209"/>
                  </a:cubicBezTo>
                  <a:cubicBezTo>
                    <a:pt x="5224011" y="2088950"/>
                    <a:pt x="5208092" y="2096539"/>
                    <a:pt x="5194022" y="2093762"/>
                  </a:cubicBezTo>
                  <a:cubicBezTo>
                    <a:pt x="5165329" y="2088394"/>
                    <a:pt x="5136636" y="2100426"/>
                    <a:pt x="5107944" y="2090431"/>
                  </a:cubicBezTo>
                  <a:cubicBezTo>
                    <a:pt x="5099057" y="2087469"/>
                    <a:pt x="5086840" y="2094874"/>
                    <a:pt x="5076101" y="2095243"/>
                  </a:cubicBezTo>
                  <a:cubicBezTo>
                    <a:pt x="5049260" y="2096168"/>
                    <a:pt x="5022419" y="2095983"/>
                    <a:pt x="4995576" y="2095799"/>
                  </a:cubicBezTo>
                  <a:cubicBezTo>
                    <a:pt x="4971510" y="2095614"/>
                    <a:pt x="4946519" y="2098205"/>
                    <a:pt x="4923380" y="2093021"/>
                  </a:cubicBezTo>
                  <a:cubicBezTo>
                    <a:pt x="4899129" y="2087468"/>
                    <a:pt x="4877286" y="2088209"/>
                    <a:pt x="4853775" y="2094502"/>
                  </a:cubicBezTo>
                  <a:cubicBezTo>
                    <a:pt x="4837670" y="2098760"/>
                    <a:pt x="4820639" y="2099316"/>
                    <a:pt x="4803979" y="2100611"/>
                  </a:cubicBezTo>
                  <a:cubicBezTo>
                    <a:pt x="4786023" y="2102092"/>
                    <a:pt x="4766215" y="2098205"/>
                    <a:pt x="4749925" y="2104313"/>
                  </a:cubicBezTo>
                  <a:cubicBezTo>
                    <a:pt x="4701422" y="2122456"/>
                    <a:pt x="4651626" y="2126343"/>
                    <a:pt x="4600905" y="2126343"/>
                  </a:cubicBezTo>
                  <a:cubicBezTo>
                    <a:pt x="4591648" y="2126343"/>
                    <a:pt x="4582206" y="2123752"/>
                    <a:pt x="4573322" y="2120975"/>
                  </a:cubicBezTo>
                  <a:cubicBezTo>
                    <a:pt x="4521488" y="2104313"/>
                    <a:pt x="4469470" y="2105794"/>
                    <a:pt x="4416711" y="2115976"/>
                  </a:cubicBezTo>
                  <a:cubicBezTo>
                    <a:pt x="4405789" y="2118198"/>
                    <a:pt x="4393572" y="2118569"/>
                    <a:pt x="4382651" y="2116347"/>
                  </a:cubicBezTo>
                  <a:cubicBezTo>
                    <a:pt x="4351919" y="2109868"/>
                    <a:pt x="4322116" y="2099130"/>
                    <a:pt x="4291200" y="2094502"/>
                  </a:cubicBezTo>
                  <a:cubicBezTo>
                    <a:pt x="4240110" y="2086913"/>
                    <a:pt x="4195867" y="2112458"/>
                    <a:pt x="4150141" y="2129120"/>
                  </a:cubicBezTo>
                  <a:cubicBezTo>
                    <a:pt x="4106639" y="2144854"/>
                    <a:pt x="4069615" y="2180397"/>
                    <a:pt x="4018151" y="2172437"/>
                  </a:cubicBezTo>
                  <a:cubicBezTo>
                    <a:pt x="4012969" y="2171696"/>
                    <a:pt x="4007231" y="2176695"/>
                    <a:pt x="4001491" y="2177991"/>
                  </a:cubicBezTo>
                  <a:cubicBezTo>
                    <a:pt x="3985757" y="2181509"/>
                    <a:pt x="3970022" y="2185765"/>
                    <a:pt x="3954101" y="2187433"/>
                  </a:cubicBezTo>
                  <a:cubicBezTo>
                    <a:pt x="3934664" y="2189654"/>
                    <a:pt x="3914857" y="2188913"/>
                    <a:pt x="3895419" y="2190764"/>
                  </a:cubicBezTo>
                  <a:cubicBezTo>
                    <a:pt x="3870427" y="2192985"/>
                    <a:pt x="3845808" y="2198909"/>
                    <a:pt x="3821000" y="2198909"/>
                  </a:cubicBezTo>
                  <a:cubicBezTo>
                    <a:pt x="3801008" y="2198909"/>
                    <a:pt x="3781199" y="2192060"/>
                    <a:pt x="3761394" y="2188727"/>
                  </a:cubicBezTo>
                  <a:cubicBezTo>
                    <a:pt x="3733440" y="2184100"/>
                    <a:pt x="3702710" y="2185396"/>
                    <a:pt x="3678089" y="2173548"/>
                  </a:cubicBezTo>
                  <a:cubicBezTo>
                    <a:pt x="3651803" y="2160960"/>
                    <a:pt x="3626812" y="2155221"/>
                    <a:pt x="3599599" y="2159108"/>
                  </a:cubicBezTo>
                  <a:cubicBezTo>
                    <a:pt x="3590529" y="2160404"/>
                    <a:pt x="3578866" y="2168180"/>
                    <a:pt x="3574795" y="2176139"/>
                  </a:cubicBezTo>
                  <a:cubicBezTo>
                    <a:pt x="3565722" y="2193910"/>
                    <a:pt x="3553321" y="2197059"/>
                    <a:pt x="3536474" y="2190949"/>
                  </a:cubicBezTo>
                  <a:cubicBezTo>
                    <a:pt x="3521850" y="2185765"/>
                    <a:pt x="3503894" y="2183174"/>
                    <a:pt x="3493898" y="2173177"/>
                  </a:cubicBezTo>
                  <a:cubicBezTo>
                    <a:pt x="3465573" y="2144855"/>
                    <a:pt x="3429475" y="2143929"/>
                    <a:pt x="3394304" y="2136340"/>
                  </a:cubicBezTo>
                  <a:cubicBezTo>
                    <a:pt x="3372832" y="2131711"/>
                    <a:pt x="3352837" y="2131526"/>
                    <a:pt x="3331364" y="2134672"/>
                  </a:cubicBezTo>
                  <a:cubicBezTo>
                    <a:pt x="3284716" y="2141708"/>
                    <a:pt x="3239360" y="2131711"/>
                    <a:pt x="3194561" y="2118938"/>
                  </a:cubicBezTo>
                  <a:cubicBezTo>
                    <a:pt x="3164942" y="2110423"/>
                    <a:pt x="3134583" y="2105240"/>
                    <a:pt x="3105150" y="2096539"/>
                  </a:cubicBezTo>
                  <a:cubicBezTo>
                    <a:pt x="3083120" y="2089875"/>
                    <a:pt x="3061093" y="2081914"/>
                    <a:pt x="3040916" y="2071178"/>
                  </a:cubicBezTo>
                  <a:cubicBezTo>
                    <a:pt x="3011664" y="2055442"/>
                    <a:pt x="2986121" y="2031747"/>
                    <a:pt x="2948911" y="2038042"/>
                  </a:cubicBezTo>
                  <a:cubicBezTo>
                    <a:pt x="2916143" y="2043595"/>
                    <a:pt x="2886526" y="2031933"/>
                    <a:pt x="2856536" y="2020826"/>
                  </a:cubicBezTo>
                  <a:cubicBezTo>
                    <a:pt x="2834507" y="2012681"/>
                    <a:pt x="2812481" y="2004349"/>
                    <a:pt x="2789709" y="1999166"/>
                  </a:cubicBezTo>
                  <a:cubicBezTo>
                    <a:pt x="2762681" y="1993058"/>
                    <a:pt x="2732137" y="1995650"/>
                    <a:pt x="2708071" y="1984356"/>
                  </a:cubicBezTo>
                  <a:cubicBezTo>
                    <a:pt x="2682894" y="1972509"/>
                    <a:pt x="2661979" y="1980470"/>
                    <a:pt x="2639578" y="1983803"/>
                  </a:cubicBezTo>
                  <a:cubicBezTo>
                    <a:pt x="2603850" y="1988986"/>
                    <a:pt x="2568306" y="1998612"/>
                    <a:pt x="2532209" y="1986393"/>
                  </a:cubicBezTo>
                  <a:cubicBezTo>
                    <a:pt x="2488337" y="1971584"/>
                    <a:pt x="2444833" y="1955665"/>
                    <a:pt x="2400776" y="1941596"/>
                  </a:cubicBezTo>
                  <a:cubicBezTo>
                    <a:pt x="2383743" y="1936226"/>
                    <a:pt x="2365420" y="1934004"/>
                    <a:pt x="2347647" y="1931598"/>
                  </a:cubicBezTo>
                  <a:cubicBezTo>
                    <a:pt x="2330802" y="1929562"/>
                    <a:pt x="2310625" y="1934745"/>
                    <a:pt x="2297664" y="1926971"/>
                  </a:cubicBezTo>
                  <a:cubicBezTo>
                    <a:pt x="2264343" y="1906978"/>
                    <a:pt x="2230098" y="1897168"/>
                    <a:pt x="2191592" y="1897167"/>
                  </a:cubicBezTo>
                  <a:cubicBezTo>
                    <a:pt x="2177152" y="1897167"/>
                    <a:pt x="2163082" y="1888836"/>
                    <a:pt x="2148460" y="1887355"/>
                  </a:cubicBezTo>
                  <a:cubicBezTo>
                    <a:pt x="2128465" y="1885505"/>
                    <a:pt x="2105510" y="1880506"/>
                    <a:pt x="2088110" y="1887541"/>
                  </a:cubicBezTo>
                  <a:cubicBezTo>
                    <a:pt x="2047200" y="1904201"/>
                    <a:pt x="2014065" y="1890317"/>
                    <a:pt x="1978335" y="1873842"/>
                  </a:cubicBezTo>
                  <a:cubicBezTo>
                    <a:pt x="1943162" y="1857551"/>
                    <a:pt x="1906138" y="1844594"/>
                    <a:pt x="1868746" y="1833856"/>
                  </a:cubicBezTo>
                  <a:cubicBezTo>
                    <a:pt x="1854677" y="1829969"/>
                    <a:pt x="1837833" y="1836449"/>
                    <a:pt x="1822281" y="1837743"/>
                  </a:cubicBezTo>
                  <a:cubicBezTo>
                    <a:pt x="1816726" y="1838114"/>
                    <a:pt x="1810617" y="1838670"/>
                    <a:pt x="1805620" y="1836818"/>
                  </a:cubicBezTo>
                  <a:cubicBezTo>
                    <a:pt x="1757306" y="1819047"/>
                    <a:pt x="1708248" y="1805534"/>
                    <a:pt x="1655861" y="1814789"/>
                  </a:cubicBezTo>
                  <a:cubicBezTo>
                    <a:pt x="1651049" y="1815716"/>
                    <a:pt x="1645678" y="1813679"/>
                    <a:pt x="1640864" y="1812383"/>
                  </a:cubicBezTo>
                  <a:cubicBezTo>
                    <a:pt x="1617354" y="1805718"/>
                    <a:pt x="1594400" y="1795167"/>
                    <a:pt x="1570522" y="1792761"/>
                  </a:cubicBezTo>
                  <a:cubicBezTo>
                    <a:pt x="1511653" y="1786837"/>
                    <a:pt x="1452417" y="1784429"/>
                    <a:pt x="1393176" y="1780542"/>
                  </a:cubicBezTo>
                  <a:cubicBezTo>
                    <a:pt x="1389473" y="1780357"/>
                    <a:pt x="1385586" y="1780357"/>
                    <a:pt x="1382255" y="1779061"/>
                  </a:cubicBezTo>
                  <a:cubicBezTo>
                    <a:pt x="1360410" y="1771101"/>
                    <a:pt x="1341344" y="1773693"/>
                    <a:pt x="1322831" y="1788872"/>
                  </a:cubicBezTo>
                  <a:cubicBezTo>
                    <a:pt x="1314686" y="1795536"/>
                    <a:pt x="1303578" y="1799054"/>
                    <a:pt x="1293399" y="1802756"/>
                  </a:cubicBezTo>
                  <a:cubicBezTo>
                    <a:pt x="1278402" y="1808311"/>
                    <a:pt x="1263039" y="1813679"/>
                    <a:pt x="1247489" y="1817197"/>
                  </a:cubicBezTo>
                  <a:cubicBezTo>
                    <a:pt x="1232124" y="1820527"/>
                    <a:pt x="1215649" y="1825155"/>
                    <a:pt x="1200839" y="1822564"/>
                  </a:cubicBezTo>
                  <a:cubicBezTo>
                    <a:pt x="1174182" y="1817937"/>
                    <a:pt x="1148820" y="1807570"/>
                    <a:pt x="1122534" y="1800720"/>
                  </a:cubicBezTo>
                  <a:cubicBezTo>
                    <a:pt x="1113464" y="1798313"/>
                    <a:pt x="1103466" y="1798685"/>
                    <a:pt x="1094027" y="1798498"/>
                  </a:cubicBezTo>
                  <a:cubicBezTo>
                    <a:pt x="1072366" y="1797944"/>
                    <a:pt x="1050152" y="1803312"/>
                    <a:pt x="1030531" y="1787947"/>
                  </a:cubicBezTo>
                  <a:cubicBezTo>
                    <a:pt x="1012390" y="1773508"/>
                    <a:pt x="994061" y="1777765"/>
                    <a:pt x="974995" y="1788687"/>
                  </a:cubicBezTo>
                  <a:cubicBezTo>
                    <a:pt x="961296" y="1796463"/>
                    <a:pt x="945747" y="1802571"/>
                    <a:pt x="930382" y="1805534"/>
                  </a:cubicBezTo>
                  <a:cubicBezTo>
                    <a:pt x="909278" y="1809605"/>
                    <a:pt x="888360" y="1811273"/>
                    <a:pt x="865590" y="1808865"/>
                  </a:cubicBezTo>
                  <a:cubicBezTo>
                    <a:pt x="849484" y="1807199"/>
                    <a:pt x="836340" y="1806459"/>
                    <a:pt x="823752" y="1796648"/>
                  </a:cubicBezTo>
                  <a:cubicBezTo>
                    <a:pt x="821717" y="1795167"/>
                    <a:pt x="818015" y="1794796"/>
                    <a:pt x="815238" y="1794982"/>
                  </a:cubicBezTo>
                  <a:cubicBezTo>
                    <a:pt x="778770" y="1798129"/>
                    <a:pt x="742671" y="1796463"/>
                    <a:pt x="705832" y="1794240"/>
                  </a:cubicBezTo>
                  <a:cubicBezTo>
                    <a:pt x="659000" y="1791280"/>
                    <a:pt x="609756" y="1799979"/>
                    <a:pt x="569216" y="1831079"/>
                  </a:cubicBezTo>
                  <a:cubicBezTo>
                    <a:pt x="563292" y="1835708"/>
                    <a:pt x="554407" y="1837743"/>
                    <a:pt x="546631" y="1838854"/>
                  </a:cubicBezTo>
                  <a:cubicBezTo>
                    <a:pt x="509978" y="1843666"/>
                    <a:pt x="473139" y="1847000"/>
                    <a:pt x="436485" y="1852368"/>
                  </a:cubicBezTo>
                  <a:cubicBezTo>
                    <a:pt x="416492" y="1855330"/>
                    <a:pt x="395574" y="1857923"/>
                    <a:pt x="377434" y="1866067"/>
                  </a:cubicBezTo>
                  <a:cubicBezTo>
                    <a:pt x="359664" y="1874026"/>
                    <a:pt x="345407" y="1883468"/>
                    <a:pt x="334855" y="1866808"/>
                  </a:cubicBezTo>
                  <a:cubicBezTo>
                    <a:pt x="315977" y="1875694"/>
                    <a:pt x="299498" y="1883098"/>
                    <a:pt x="283396" y="1891057"/>
                  </a:cubicBezTo>
                  <a:cubicBezTo>
                    <a:pt x="277470" y="1894019"/>
                    <a:pt x="272471" y="1898833"/>
                    <a:pt x="266547" y="1901610"/>
                  </a:cubicBezTo>
                  <a:cubicBezTo>
                    <a:pt x="260252" y="1904572"/>
                    <a:pt x="253219" y="1906422"/>
                    <a:pt x="246370" y="1907903"/>
                  </a:cubicBezTo>
                  <a:cubicBezTo>
                    <a:pt x="215824" y="1914567"/>
                    <a:pt x="185280" y="1920676"/>
                    <a:pt x="154923" y="1927896"/>
                  </a:cubicBezTo>
                  <a:cubicBezTo>
                    <a:pt x="148997" y="1929377"/>
                    <a:pt x="143998" y="1935301"/>
                    <a:pt x="138630" y="1939188"/>
                  </a:cubicBezTo>
                  <a:cubicBezTo>
                    <a:pt x="135113" y="1941780"/>
                    <a:pt x="131597" y="1945668"/>
                    <a:pt x="127708" y="1946223"/>
                  </a:cubicBezTo>
                  <a:cubicBezTo>
                    <a:pt x="98089" y="1950666"/>
                    <a:pt x="68657" y="1955850"/>
                    <a:pt x="38853" y="1958071"/>
                  </a:cubicBezTo>
                  <a:lnTo>
                    <a:pt x="35679" y="1958561"/>
                  </a:lnTo>
                  <a:lnTo>
                    <a:pt x="0" y="1433717"/>
                  </a:lnTo>
                  <a:lnTo>
                    <a:pt x="42184" y="1423079"/>
                  </a:lnTo>
                  <a:cubicBezTo>
                    <a:pt x="83097" y="1411971"/>
                    <a:pt x="123452" y="1411971"/>
                    <a:pt x="164178" y="1425856"/>
                  </a:cubicBezTo>
                  <a:cubicBezTo>
                    <a:pt x="192871" y="1435666"/>
                    <a:pt x="222119" y="1435666"/>
                    <a:pt x="250628" y="1422338"/>
                  </a:cubicBezTo>
                  <a:cubicBezTo>
                    <a:pt x="265992" y="1415120"/>
                    <a:pt x="281728" y="1407715"/>
                    <a:pt x="298019" y="1403642"/>
                  </a:cubicBezTo>
                  <a:cubicBezTo>
                    <a:pt x="308570" y="1401049"/>
                    <a:pt x="320787" y="1403457"/>
                    <a:pt x="331894" y="1405494"/>
                  </a:cubicBezTo>
                  <a:cubicBezTo>
                    <a:pt x="353368" y="1409565"/>
                    <a:pt x="375582" y="1421969"/>
                    <a:pt x="395574" y="1418822"/>
                  </a:cubicBezTo>
                  <a:cubicBezTo>
                    <a:pt x="464625" y="1407715"/>
                    <a:pt x="529786" y="1433816"/>
                    <a:pt x="597169" y="1434557"/>
                  </a:cubicBezTo>
                  <a:cubicBezTo>
                    <a:pt x="627713" y="1434926"/>
                    <a:pt x="657888" y="1440850"/>
                    <a:pt x="679362" y="1409936"/>
                  </a:cubicBezTo>
                  <a:cubicBezTo>
                    <a:pt x="682137" y="1405863"/>
                    <a:pt x="695652" y="1408084"/>
                    <a:pt x="703982" y="1409381"/>
                  </a:cubicBezTo>
                  <a:cubicBezTo>
                    <a:pt x="722494" y="1412158"/>
                    <a:pt x="740821" y="1419191"/>
                    <a:pt x="759147" y="1419007"/>
                  </a:cubicBezTo>
                  <a:cubicBezTo>
                    <a:pt x="797097" y="1418822"/>
                    <a:pt x="835230" y="1415860"/>
                    <a:pt x="872994" y="1412527"/>
                  </a:cubicBezTo>
                  <a:cubicBezTo>
                    <a:pt x="887248" y="1411231"/>
                    <a:pt x="900948" y="1406234"/>
                    <a:pt x="915017" y="1402716"/>
                  </a:cubicBezTo>
                  <a:cubicBezTo>
                    <a:pt x="922791" y="1400680"/>
                    <a:pt x="931123" y="1395312"/>
                    <a:pt x="938341" y="1396421"/>
                  </a:cubicBezTo>
                  <a:cubicBezTo>
                    <a:pt x="980179" y="1402901"/>
                    <a:pt x="1018498" y="1386982"/>
                    <a:pt x="1058113" y="1379021"/>
                  </a:cubicBezTo>
                  <a:cubicBezTo>
                    <a:pt x="1076440" y="1375319"/>
                    <a:pt x="1093655" y="1366433"/>
                    <a:pt x="1111427" y="1360325"/>
                  </a:cubicBezTo>
                  <a:cubicBezTo>
                    <a:pt x="1116054" y="1358657"/>
                    <a:pt x="1121238" y="1357177"/>
                    <a:pt x="1125867" y="1357548"/>
                  </a:cubicBezTo>
                  <a:cubicBezTo>
                    <a:pt x="1152337" y="1359769"/>
                    <a:pt x="1178625" y="1362916"/>
                    <a:pt x="1204911" y="1365321"/>
                  </a:cubicBezTo>
                  <a:cubicBezTo>
                    <a:pt x="1228792" y="1367543"/>
                    <a:pt x="1252857" y="1368283"/>
                    <a:pt x="1264149" y="1395496"/>
                  </a:cubicBezTo>
                  <a:cubicBezTo>
                    <a:pt x="1265816" y="1399755"/>
                    <a:pt x="1271369" y="1402901"/>
                    <a:pt x="1275627" y="1405679"/>
                  </a:cubicBezTo>
                  <a:cubicBezTo>
                    <a:pt x="1341345" y="1448441"/>
                    <a:pt x="1376516" y="1447329"/>
                    <a:pt x="1440752" y="1402160"/>
                  </a:cubicBezTo>
                  <a:cubicBezTo>
                    <a:pt x="1447417" y="1397533"/>
                    <a:pt x="1461670" y="1394200"/>
                    <a:pt x="1466113" y="1397903"/>
                  </a:cubicBezTo>
                  <a:cubicBezTo>
                    <a:pt x="1503877" y="1428633"/>
                    <a:pt x="1545159" y="1425300"/>
                    <a:pt x="1588663" y="1415674"/>
                  </a:cubicBezTo>
                  <a:cubicBezTo>
                    <a:pt x="1599954" y="1413083"/>
                    <a:pt x="1615875" y="1413083"/>
                    <a:pt x="1624390" y="1419192"/>
                  </a:cubicBezTo>
                  <a:cubicBezTo>
                    <a:pt x="1664931" y="1447514"/>
                    <a:pt x="1708434" y="1443442"/>
                    <a:pt x="1752492" y="1435112"/>
                  </a:cubicBezTo>
                  <a:cubicBezTo>
                    <a:pt x="1759340" y="1433816"/>
                    <a:pt x="1767672" y="1426781"/>
                    <a:pt x="1770632" y="1420303"/>
                  </a:cubicBezTo>
                  <a:cubicBezTo>
                    <a:pt x="1781185" y="1397348"/>
                    <a:pt x="1800993" y="1389572"/>
                    <a:pt x="1822836" y="1383093"/>
                  </a:cubicBezTo>
                  <a:cubicBezTo>
                    <a:pt x="1857269" y="1372542"/>
                    <a:pt x="1891144" y="1360138"/>
                    <a:pt x="1925762" y="1350143"/>
                  </a:cubicBezTo>
                  <a:cubicBezTo>
                    <a:pt x="1934278" y="1347737"/>
                    <a:pt x="1944830" y="1349218"/>
                    <a:pt x="1953716" y="1351993"/>
                  </a:cubicBezTo>
                  <a:cubicBezTo>
                    <a:pt x="1984075" y="1361434"/>
                    <a:pt x="2003327" y="1385130"/>
                    <a:pt x="2024430" y="1406975"/>
                  </a:cubicBezTo>
                  <a:cubicBezTo>
                    <a:pt x="2033686" y="1416601"/>
                    <a:pt x="2046459" y="1423450"/>
                    <a:pt x="2058863" y="1429002"/>
                  </a:cubicBezTo>
                  <a:cubicBezTo>
                    <a:pt x="2091072" y="1443258"/>
                    <a:pt x="2124024" y="1456030"/>
                    <a:pt x="2156605" y="1469544"/>
                  </a:cubicBezTo>
                  <a:cubicBezTo>
                    <a:pt x="2159752" y="1470840"/>
                    <a:pt x="2162342" y="1474171"/>
                    <a:pt x="2164750" y="1476948"/>
                  </a:cubicBezTo>
                  <a:cubicBezTo>
                    <a:pt x="2188815" y="1506198"/>
                    <a:pt x="2212694" y="1535630"/>
                    <a:pt x="2236945" y="1564880"/>
                  </a:cubicBezTo>
                  <a:cubicBezTo>
                    <a:pt x="2241573" y="1570433"/>
                    <a:pt x="2248239" y="1574506"/>
                    <a:pt x="2253235" y="1579874"/>
                  </a:cubicBezTo>
                  <a:cubicBezTo>
                    <a:pt x="2260271" y="1587279"/>
                    <a:pt x="2269157" y="1594314"/>
                    <a:pt x="2272859" y="1603200"/>
                  </a:cubicBezTo>
                  <a:cubicBezTo>
                    <a:pt x="2284336" y="1631151"/>
                    <a:pt x="2306365" y="1643186"/>
                    <a:pt x="2334132" y="1648369"/>
                  </a:cubicBezTo>
                  <a:cubicBezTo>
                    <a:pt x="2359495" y="1653181"/>
                    <a:pt x="2384855" y="1657254"/>
                    <a:pt x="2410031" y="1662807"/>
                  </a:cubicBezTo>
                  <a:cubicBezTo>
                    <a:pt x="2440760" y="1669471"/>
                    <a:pt x="2471306" y="1676691"/>
                    <a:pt x="2501665" y="1684837"/>
                  </a:cubicBezTo>
                  <a:cubicBezTo>
                    <a:pt x="2514807" y="1688354"/>
                    <a:pt x="2528691" y="1692426"/>
                    <a:pt x="2539985" y="1699646"/>
                  </a:cubicBezTo>
                  <a:cubicBezTo>
                    <a:pt x="2571639" y="1719639"/>
                    <a:pt x="2605516" y="1733152"/>
                    <a:pt x="2642724" y="1727784"/>
                  </a:cubicBezTo>
                  <a:cubicBezTo>
                    <a:pt x="2672528" y="1723526"/>
                    <a:pt x="2697519" y="1734448"/>
                    <a:pt x="2716031" y="1751479"/>
                  </a:cubicBezTo>
                  <a:cubicBezTo>
                    <a:pt x="2749723" y="1782394"/>
                    <a:pt x="2785820" y="1775359"/>
                    <a:pt x="2821734" y="1765363"/>
                  </a:cubicBezTo>
                  <a:cubicBezTo>
                    <a:pt x="2840246" y="1760180"/>
                    <a:pt x="2855425" y="1760920"/>
                    <a:pt x="2873011" y="1765917"/>
                  </a:cubicBezTo>
                  <a:cubicBezTo>
                    <a:pt x="2913737" y="1777580"/>
                    <a:pt x="2940950" y="1809236"/>
                    <a:pt x="2967236" y="1837003"/>
                  </a:cubicBezTo>
                  <a:cubicBezTo>
                    <a:pt x="2989636" y="1860698"/>
                    <a:pt x="3014813" y="1874026"/>
                    <a:pt x="3042395" y="1884024"/>
                  </a:cubicBezTo>
                  <a:cubicBezTo>
                    <a:pt x="3077197" y="1896796"/>
                    <a:pt x="3104779" y="1891984"/>
                    <a:pt x="3121440" y="1861254"/>
                  </a:cubicBezTo>
                  <a:cubicBezTo>
                    <a:pt x="3126068" y="1852553"/>
                    <a:pt x="3134213" y="1842370"/>
                    <a:pt x="3142914" y="1839780"/>
                  </a:cubicBezTo>
                  <a:cubicBezTo>
                    <a:pt x="3184935" y="1826822"/>
                    <a:pt x="3227513" y="1807940"/>
                    <a:pt x="3272497" y="1819418"/>
                  </a:cubicBezTo>
                  <a:cubicBezTo>
                    <a:pt x="3334697" y="1835153"/>
                    <a:pt x="3395415" y="1834227"/>
                    <a:pt x="3457615" y="1818677"/>
                  </a:cubicBezTo>
                  <a:cubicBezTo>
                    <a:pt x="3558504" y="1793501"/>
                    <a:pt x="3659393" y="1766844"/>
                    <a:pt x="3765467" y="1772397"/>
                  </a:cubicBezTo>
                  <a:cubicBezTo>
                    <a:pt x="3783052" y="1773322"/>
                    <a:pt x="3803969" y="1762030"/>
                    <a:pt x="3819150" y="1750923"/>
                  </a:cubicBezTo>
                  <a:cubicBezTo>
                    <a:pt x="3848214" y="1729821"/>
                    <a:pt x="3846917" y="1728153"/>
                    <a:pt x="3879498" y="1745555"/>
                  </a:cubicBezTo>
                  <a:cubicBezTo>
                    <a:pt x="3887274" y="1749814"/>
                    <a:pt x="3896900" y="1752404"/>
                    <a:pt x="3902639" y="1758699"/>
                  </a:cubicBezTo>
                  <a:cubicBezTo>
                    <a:pt x="3931887" y="1790724"/>
                    <a:pt x="3967986" y="1782948"/>
                    <a:pt x="4003898" y="1778321"/>
                  </a:cubicBezTo>
                  <a:cubicBezTo>
                    <a:pt x="4010192" y="1777396"/>
                    <a:pt x="4017781" y="1776099"/>
                    <a:pt x="4023152" y="1778692"/>
                  </a:cubicBezTo>
                  <a:cubicBezTo>
                    <a:pt x="4047400" y="1790353"/>
                    <a:pt x="4067949" y="1786281"/>
                    <a:pt x="4089054" y="1770360"/>
                  </a:cubicBezTo>
                  <a:cubicBezTo>
                    <a:pt x="4107379" y="1756662"/>
                    <a:pt x="4128484" y="1748517"/>
                    <a:pt x="4150142" y="1765548"/>
                  </a:cubicBezTo>
                  <a:cubicBezTo>
                    <a:pt x="4198273" y="1803312"/>
                    <a:pt x="4249734" y="1805162"/>
                    <a:pt x="4304160" y="1781283"/>
                  </a:cubicBezTo>
                  <a:cubicBezTo>
                    <a:pt x="4343034" y="1764252"/>
                    <a:pt x="4381353" y="1760365"/>
                    <a:pt x="4422267" y="1777580"/>
                  </a:cubicBezTo>
                  <a:cubicBezTo>
                    <a:pt x="4438001" y="1784244"/>
                    <a:pt x="4458363" y="1779802"/>
                    <a:pt x="4476691" y="1781282"/>
                  </a:cubicBezTo>
                  <a:cubicBezTo>
                    <a:pt x="4487056" y="1782023"/>
                    <a:pt x="4498535" y="1782208"/>
                    <a:pt x="4507419" y="1786837"/>
                  </a:cubicBezTo>
                  <a:cubicBezTo>
                    <a:pt x="4531116" y="1798685"/>
                    <a:pt x="4553143" y="1813863"/>
                    <a:pt x="4577023" y="1825526"/>
                  </a:cubicBezTo>
                  <a:cubicBezTo>
                    <a:pt x="4588502" y="1831079"/>
                    <a:pt x="4602199" y="1834041"/>
                    <a:pt x="4615158" y="1834227"/>
                  </a:cubicBezTo>
                  <a:cubicBezTo>
                    <a:pt x="4653478" y="1835152"/>
                    <a:pt x="4691799" y="1835152"/>
                    <a:pt x="4729932" y="1833487"/>
                  </a:cubicBezTo>
                  <a:cubicBezTo>
                    <a:pt x="4792872" y="1830894"/>
                    <a:pt x="4856737" y="1830338"/>
                    <a:pt x="4902090" y="1775174"/>
                  </a:cubicBezTo>
                  <a:cubicBezTo>
                    <a:pt x="4905795" y="1770731"/>
                    <a:pt x="4913754" y="1768139"/>
                    <a:pt x="4920048" y="1767398"/>
                  </a:cubicBezTo>
                  <a:cubicBezTo>
                    <a:pt x="4949111" y="1763882"/>
                    <a:pt x="4978915" y="1763511"/>
                    <a:pt x="5007609" y="1757772"/>
                  </a:cubicBezTo>
                  <a:cubicBezTo>
                    <a:pt x="5030564" y="1753145"/>
                    <a:pt x="5049631" y="1754625"/>
                    <a:pt x="5067031" y="1770916"/>
                  </a:cubicBezTo>
                  <a:cubicBezTo>
                    <a:pt x="5089801" y="1792389"/>
                    <a:pt x="5117570" y="1804978"/>
                    <a:pt x="5147929" y="1798129"/>
                  </a:cubicBezTo>
                  <a:cubicBezTo>
                    <a:pt x="5178287" y="1791465"/>
                    <a:pt x="5198280" y="1805903"/>
                    <a:pt x="5220680" y="1820899"/>
                  </a:cubicBezTo>
                  <a:cubicBezTo>
                    <a:pt x="5236971" y="1831819"/>
                    <a:pt x="5255482" y="1845519"/>
                    <a:pt x="5273623" y="1846629"/>
                  </a:cubicBezTo>
                  <a:cubicBezTo>
                    <a:pt x="5314721" y="1849035"/>
                    <a:pt x="5350079" y="1887170"/>
                    <a:pt x="5394691" y="1865512"/>
                  </a:cubicBezTo>
                  <a:cubicBezTo>
                    <a:pt x="5397654" y="1864031"/>
                    <a:pt x="5403022" y="1867733"/>
                    <a:pt x="5407280" y="1868658"/>
                  </a:cubicBezTo>
                  <a:cubicBezTo>
                    <a:pt x="5441341" y="1875694"/>
                    <a:pt x="5473366" y="1868843"/>
                    <a:pt x="5498358" y="1845704"/>
                  </a:cubicBezTo>
                  <a:cubicBezTo>
                    <a:pt x="5531123" y="1815529"/>
                    <a:pt x="5567406" y="1812567"/>
                    <a:pt x="5607761" y="1822380"/>
                  </a:cubicBezTo>
                  <a:cubicBezTo>
                    <a:pt x="5620720" y="1825526"/>
                    <a:pt x="5633679" y="1827748"/>
                    <a:pt x="5646821" y="1830338"/>
                  </a:cubicBezTo>
                  <a:cubicBezTo>
                    <a:pt x="5664593" y="1834041"/>
                    <a:pt x="5682550" y="1837930"/>
                    <a:pt x="5700320" y="1841632"/>
                  </a:cubicBezTo>
                  <a:cubicBezTo>
                    <a:pt x="5717538" y="1845334"/>
                    <a:pt x="5736605" y="1851627"/>
                    <a:pt x="5749931" y="1835708"/>
                  </a:cubicBezTo>
                  <a:cubicBezTo>
                    <a:pt x="5761410" y="1822008"/>
                    <a:pt x="5769555" y="1823305"/>
                    <a:pt x="5780107" y="1835153"/>
                  </a:cubicBezTo>
                  <a:cubicBezTo>
                    <a:pt x="5816761" y="1876619"/>
                    <a:pt x="5861189" y="1902535"/>
                    <a:pt x="5917835" y="1904386"/>
                  </a:cubicBezTo>
                  <a:cubicBezTo>
                    <a:pt x="5929498" y="1904757"/>
                    <a:pt x="5941345" y="1907347"/>
                    <a:pt x="5952821" y="1910125"/>
                  </a:cubicBezTo>
                  <a:cubicBezTo>
                    <a:pt x="5959857" y="1911790"/>
                    <a:pt x="5968373" y="1913642"/>
                    <a:pt x="5972630" y="1918641"/>
                  </a:cubicBezTo>
                  <a:cubicBezTo>
                    <a:pt x="6005766" y="1956774"/>
                    <a:pt x="6047048" y="1983247"/>
                    <a:pt x="6092032" y="2004536"/>
                  </a:cubicBezTo>
                  <a:cubicBezTo>
                    <a:pt x="6108136" y="2012125"/>
                    <a:pt x="6125354" y="2019715"/>
                    <a:pt x="6142754" y="2021936"/>
                  </a:cubicBezTo>
                  <a:cubicBezTo>
                    <a:pt x="6160894" y="2024158"/>
                    <a:pt x="6179961" y="2020455"/>
                    <a:pt x="6198473" y="2018418"/>
                  </a:cubicBezTo>
                  <a:cubicBezTo>
                    <a:pt x="6209396" y="2017308"/>
                    <a:pt x="6221984" y="2017493"/>
                    <a:pt x="6230685" y="2012125"/>
                  </a:cubicBezTo>
                  <a:cubicBezTo>
                    <a:pt x="6258267" y="1995279"/>
                    <a:pt x="6284924" y="1977139"/>
                    <a:pt x="6310656" y="1957515"/>
                  </a:cubicBezTo>
                  <a:cubicBezTo>
                    <a:pt x="6332686" y="1940669"/>
                    <a:pt x="6337129" y="1938263"/>
                    <a:pt x="6356194" y="1959367"/>
                  </a:cubicBezTo>
                  <a:cubicBezTo>
                    <a:pt x="6375818" y="1981025"/>
                    <a:pt x="6400253" y="1992317"/>
                    <a:pt x="6427279" y="1996945"/>
                  </a:cubicBezTo>
                  <a:cubicBezTo>
                    <a:pt x="6470043" y="2004165"/>
                    <a:pt x="6513175" y="2010273"/>
                    <a:pt x="6556307" y="2013791"/>
                  </a:cubicBezTo>
                  <a:cubicBezTo>
                    <a:pt x="6595367" y="2016937"/>
                    <a:pt x="6614063" y="1999907"/>
                    <a:pt x="6621839" y="1961217"/>
                  </a:cubicBezTo>
                  <a:cubicBezTo>
                    <a:pt x="6626282" y="1939744"/>
                    <a:pt x="6632021" y="1916418"/>
                    <a:pt x="6655715" y="1910681"/>
                  </a:cubicBezTo>
                  <a:cubicBezTo>
                    <a:pt x="6694405" y="1901424"/>
                    <a:pt x="6734576" y="1897352"/>
                    <a:pt x="6753644" y="1851999"/>
                  </a:cubicBezTo>
                  <a:cubicBezTo>
                    <a:pt x="6764194" y="1861994"/>
                    <a:pt x="6770674" y="1867918"/>
                    <a:pt x="6776969" y="1873841"/>
                  </a:cubicBezTo>
                  <a:cubicBezTo>
                    <a:pt x="6794370" y="1890317"/>
                    <a:pt x="6830466" y="1897352"/>
                    <a:pt x="6848795" y="1883099"/>
                  </a:cubicBezTo>
                  <a:cubicBezTo>
                    <a:pt x="6875822" y="1862365"/>
                    <a:pt x="6900628" y="1866252"/>
                    <a:pt x="6926543" y="1882358"/>
                  </a:cubicBezTo>
                  <a:cubicBezTo>
                    <a:pt x="6969862" y="1909015"/>
                    <a:pt x="7018176" y="1902905"/>
                    <a:pt x="7062050" y="1892169"/>
                  </a:cubicBezTo>
                  <a:cubicBezTo>
                    <a:pt x="7095186" y="1884208"/>
                    <a:pt x="7130544" y="1869584"/>
                    <a:pt x="7152202" y="1836078"/>
                  </a:cubicBezTo>
                  <a:cubicBezTo>
                    <a:pt x="7159051" y="1825341"/>
                    <a:pt x="7174416" y="1819972"/>
                    <a:pt x="7186635" y="1812938"/>
                  </a:cubicBezTo>
                  <a:cubicBezTo>
                    <a:pt x="7196817" y="1807199"/>
                    <a:pt x="7207553" y="1801831"/>
                    <a:pt x="7218845" y="1798129"/>
                  </a:cubicBezTo>
                  <a:cubicBezTo>
                    <a:pt x="7230877" y="1794055"/>
                    <a:pt x="7244207" y="1788132"/>
                    <a:pt x="7256055" y="1789799"/>
                  </a:cubicBezTo>
                  <a:cubicBezTo>
                    <a:pt x="7291967" y="1794611"/>
                    <a:pt x="7320476" y="1785169"/>
                    <a:pt x="7345837" y="1758328"/>
                  </a:cubicBezTo>
                  <a:cubicBezTo>
                    <a:pt x="7358981" y="1744444"/>
                    <a:pt x="7378417" y="1727599"/>
                    <a:pt x="7395078" y="1727413"/>
                  </a:cubicBezTo>
                  <a:cubicBezTo>
                    <a:pt x="7435618" y="1726859"/>
                    <a:pt x="7469309" y="1713530"/>
                    <a:pt x="7505779" y="1697609"/>
                  </a:cubicBezTo>
                  <a:cubicBezTo>
                    <a:pt x="7529288" y="1687427"/>
                    <a:pt x="7555945" y="1680394"/>
                    <a:pt x="7581123" y="1670952"/>
                  </a:cubicBezTo>
                  <a:cubicBezTo>
                    <a:pt x="7610555" y="1659845"/>
                    <a:pt x="7642582" y="1655773"/>
                    <a:pt x="7660538" y="1625043"/>
                  </a:cubicBezTo>
                  <a:cubicBezTo>
                    <a:pt x="7662573" y="1621712"/>
                    <a:pt x="7668683" y="1621156"/>
                    <a:pt x="7671645" y="1618009"/>
                  </a:cubicBezTo>
                  <a:cubicBezTo>
                    <a:pt x="7681084" y="1608383"/>
                    <a:pt x="7693303" y="1599498"/>
                    <a:pt x="7698302" y="1587834"/>
                  </a:cubicBezTo>
                  <a:cubicBezTo>
                    <a:pt x="7712740" y="1553773"/>
                    <a:pt x="7724032" y="1518600"/>
                    <a:pt x="7736991" y="1483984"/>
                  </a:cubicBezTo>
                  <a:cubicBezTo>
                    <a:pt x="7739768" y="1476579"/>
                    <a:pt x="7742359" y="1467138"/>
                    <a:pt x="7748098" y="1462879"/>
                  </a:cubicBezTo>
                  <a:cubicBezTo>
                    <a:pt x="7781235" y="1438444"/>
                    <a:pt x="7814927" y="1414933"/>
                    <a:pt x="7848987" y="1391794"/>
                  </a:cubicBezTo>
                  <a:cubicBezTo>
                    <a:pt x="7862687" y="1382537"/>
                    <a:pt x="7874163" y="1387722"/>
                    <a:pt x="7886382" y="1398458"/>
                  </a:cubicBezTo>
                  <a:cubicBezTo>
                    <a:pt x="7898229" y="1408640"/>
                    <a:pt x="7912854" y="1419192"/>
                    <a:pt x="7927662" y="1421784"/>
                  </a:cubicBezTo>
                  <a:cubicBezTo>
                    <a:pt x="7957283" y="1426781"/>
                    <a:pt x="7988011" y="1427893"/>
                    <a:pt x="8018186" y="1427893"/>
                  </a:cubicBezTo>
                  <a:cubicBezTo>
                    <a:pt x="8029478" y="1427892"/>
                    <a:pt x="8041510" y="1421228"/>
                    <a:pt x="8052063" y="1415860"/>
                  </a:cubicBezTo>
                  <a:cubicBezTo>
                    <a:pt x="8072054" y="1405678"/>
                    <a:pt x="8090566" y="1391979"/>
                    <a:pt x="8111299" y="1383464"/>
                  </a:cubicBezTo>
                  <a:cubicBezTo>
                    <a:pt x="8135365" y="1373653"/>
                    <a:pt x="8149804" y="1357917"/>
                    <a:pt x="8157024" y="1333297"/>
                  </a:cubicBezTo>
                  <a:cubicBezTo>
                    <a:pt x="8167761" y="1296644"/>
                    <a:pt x="8193309" y="1271097"/>
                    <a:pt x="8223482" y="1250364"/>
                  </a:cubicBezTo>
                  <a:cubicBezTo>
                    <a:pt x="8261801" y="1223891"/>
                    <a:pt x="8307526" y="1225188"/>
                    <a:pt x="8351027" y="1218708"/>
                  </a:cubicBezTo>
                  <a:cubicBezTo>
                    <a:pt x="8367689" y="1216302"/>
                    <a:pt x="8384905" y="1214265"/>
                    <a:pt x="8400085" y="1208157"/>
                  </a:cubicBezTo>
                  <a:cubicBezTo>
                    <a:pt x="8457656" y="1185202"/>
                    <a:pt x="8515228" y="1163359"/>
                    <a:pt x="8578539" y="1163913"/>
                  </a:cubicBezTo>
                  <a:cubicBezTo>
                    <a:pt x="8583721" y="1163913"/>
                    <a:pt x="8588906" y="1163359"/>
                    <a:pt x="8594087" y="1162432"/>
                  </a:cubicBezTo>
                  <a:cubicBezTo>
                    <a:pt x="8639071" y="1154843"/>
                    <a:pt x="8685536" y="1151881"/>
                    <a:pt x="8717746" y="1111526"/>
                  </a:cubicBezTo>
                  <a:cubicBezTo>
                    <a:pt x="8723670" y="1104121"/>
                    <a:pt x="8737183" y="1101900"/>
                    <a:pt x="8747550" y="1098936"/>
                  </a:cubicBezTo>
                  <a:cubicBezTo>
                    <a:pt x="8765508" y="1094124"/>
                    <a:pt x="8777542" y="1084313"/>
                    <a:pt x="8784019" y="1066727"/>
                  </a:cubicBezTo>
                  <a:cubicBezTo>
                    <a:pt x="8794942" y="1036367"/>
                    <a:pt x="8807899" y="1006564"/>
                    <a:pt x="8817712" y="975833"/>
                  </a:cubicBezTo>
                  <a:cubicBezTo>
                    <a:pt x="8824561" y="954730"/>
                    <a:pt x="8837333" y="943068"/>
                    <a:pt x="8857141" y="934367"/>
                  </a:cubicBezTo>
                  <a:cubicBezTo>
                    <a:pt x="8868249" y="929554"/>
                    <a:pt x="8877875" y="919003"/>
                    <a:pt x="8885835" y="909191"/>
                  </a:cubicBezTo>
                  <a:cubicBezTo>
                    <a:pt x="8895461" y="897343"/>
                    <a:pt x="8900458" y="881608"/>
                    <a:pt x="8911009" y="871057"/>
                  </a:cubicBezTo>
                  <a:cubicBezTo>
                    <a:pt x="8936741" y="844769"/>
                    <a:pt x="8944702" y="815706"/>
                    <a:pt x="8936185" y="779794"/>
                  </a:cubicBezTo>
                  <a:cubicBezTo>
                    <a:pt x="8928596" y="747954"/>
                    <a:pt x="8948589" y="705376"/>
                    <a:pt x="8974877" y="698896"/>
                  </a:cubicBezTo>
                  <a:cubicBezTo>
                    <a:pt x="9003940" y="691677"/>
                    <a:pt x="9023932" y="673907"/>
                    <a:pt x="9044481" y="654099"/>
                  </a:cubicBezTo>
                  <a:cubicBezTo>
                    <a:pt x="9055957" y="642992"/>
                    <a:pt x="9072063" y="633365"/>
                    <a:pt x="9087613" y="630588"/>
                  </a:cubicBezTo>
                  <a:cubicBezTo>
                    <a:pt x="9146666" y="619852"/>
                    <a:pt x="9202387" y="632994"/>
                    <a:pt x="9258478" y="654284"/>
                  </a:cubicBezTo>
                  <a:cubicBezTo>
                    <a:pt x="9295130" y="668168"/>
                    <a:pt x="9335856" y="671870"/>
                    <a:pt x="9375101" y="677423"/>
                  </a:cubicBezTo>
                  <a:cubicBezTo>
                    <a:pt x="9387320" y="679088"/>
                    <a:pt x="9402870" y="675388"/>
                    <a:pt x="9413421" y="668537"/>
                  </a:cubicBezTo>
                  <a:cubicBezTo>
                    <a:pt x="9450445" y="644842"/>
                    <a:pt x="9487284" y="620407"/>
                    <a:pt x="9521715" y="593009"/>
                  </a:cubicBezTo>
                  <a:cubicBezTo>
                    <a:pt x="9553742" y="567279"/>
                    <a:pt x="9589838" y="556541"/>
                    <a:pt x="9628714" y="559319"/>
                  </a:cubicBezTo>
                  <a:cubicBezTo>
                    <a:pt x="9657037" y="561355"/>
                    <a:pt x="9682582" y="556726"/>
                    <a:pt x="9709239" y="549692"/>
                  </a:cubicBezTo>
                  <a:cubicBezTo>
                    <a:pt x="9731453" y="543769"/>
                    <a:pt x="9755889" y="539695"/>
                    <a:pt x="9778472" y="542288"/>
                  </a:cubicBezTo>
                  <a:cubicBezTo>
                    <a:pt x="9810128" y="545990"/>
                    <a:pt x="9836231" y="540622"/>
                    <a:pt x="9861592" y="521554"/>
                  </a:cubicBezTo>
                  <a:cubicBezTo>
                    <a:pt x="9875105" y="511372"/>
                    <a:pt x="9892507" y="506004"/>
                    <a:pt x="9908613" y="498969"/>
                  </a:cubicBezTo>
                  <a:cubicBezTo>
                    <a:pt x="9933417" y="488048"/>
                    <a:pt x="9959149" y="478792"/>
                    <a:pt x="9983398" y="466574"/>
                  </a:cubicBezTo>
                  <a:cubicBezTo>
                    <a:pt x="10009502" y="453616"/>
                    <a:pt x="10033381" y="435660"/>
                    <a:pt x="10060038" y="424553"/>
                  </a:cubicBezTo>
                  <a:cubicBezTo>
                    <a:pt x="10088732" y="412520"/>
                    <a:pt x="10107244" y="394193"/>
                    <a:pt x="10118905" y="365684"/>
                  </a:cubicBezTo>
                  <a:cubicBezTo>
                    <a:pt x="10126312" y="347728"/>
                    <a:pt x="10136492" y="328660"/>
                    <a:pt x="10150561" y="316072"/>
                  </a:cubicBezTo>
                  <a:cubicBezTo>
                    <a:pt x="10179626" y="290342"/>
                    <a:pt x="10213685" y="270348"/>
                    <a:pt x="10243306" y="244987"/>
                  </a:cubicBezTo>
                  <a:cubicBezTo>
                    <a:pt x="10284957" y="209444"/>
                    <a:pt x="10323462" y="171680"/>
                    <a:pt x="10327164" y="110961"/>
                  </a:cubicBezTo>
                  <a:cubicBezTo>
                    <a:pt x="10329199" y="77455"/>
                    <a:pt x="10346970" y="63202"/>
                    <a:pt x="10379738" y="55241"/>
                  </a:cubicBezTo>
                  <a:cubicBezTo>
                    <a:pt x="10390658" y="52650"/>
                    <a:pt x="10406210" y="47652"/>
                    <a:pt x="10409541" y="39507"/>
                  </a:cubicBezTo>
                  <a:cubicBezTo>
                    <a:pt x="10419537" y="15256"/>
                    <a:pt x="10440270" y="10444"/>
                    <a:pt x="10460263" y="817"/>
                  </a:cubicBezTo>
                  <a:close/>
                </a:path>
              </a:pathLst>
            </a:custGeom>
            <a:blipFill dpi="0" rotWithShape="1">
              <a:blip r:embed="rId2">
                <a:alphaModFix amt="57000"/>
              </a:blip>
              <a:srcRect/>
              <a:tile tx="0" ty="0" sx="100000" sy="100000" flip="none" algn="tl"/>
            </a:blip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620808548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125454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4C5C30F-C4AF-A8A3-956F-598E9BA2C0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5125" y="1153572"/>
            <a:ext cx="2400300" cy="44611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A2 Pres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5662801" y="2455479"/>
            <a:ext cx="3062575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8408DA-74CB-CA4B-7D75-7C4EF2F095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35480" y="260648"/>
            <a:ext cx="5484991" cy="5916315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dirty="0"/>
              <a:t>You have been asked to develop a </a:t>
            </a:r>
            <a:r>
              <a:rPr lang="en-GB" b="1" dirty="0"/>
              <a:t>new</a:t>
            </a:r>
            <a:r>
              <a:rPr lang="en-GB" dirty="0"/>
              <a:t> </a:t>
            </a:r>
            <a:r>
              <a:rPr lang="en-GB" b="1" dirty="0"/>
              <a:t>sustainable activity session </a:t>
            </a:r>
            <a:r>
              <a:rPr lang="en-GB" dirty="0"/>
              <a:t>to engage </a:t>
            </a:r>
            <a:r>
              <a:rPr lang="en-GB" b="1" dirty="0"/>
              <a:t>7-11 year olds </a:t>
            </a:r>
            <a:r>
              <a:rPr lang="en-GB" dirty="0"/>
              <a:t>in physical activity / sport </a:t>
            </a:r>
            <a:r>
              <a:rPr lang="en-GB" b="1" dirty="0"/>
              <a:t>at the Ysgol Bae Baglan Community School</a:t>
            </a:r>
            <a:r>
              <a:rPr lang="en-GB" dirty="0"/>
              <a:t> facility in Neath Port Talbot.</a:t>
            </a:r>
          </a:p>
          <a:p>
            <a:pPr marL="0" indent="0">
              <a:buNone/>
            </a:pPr>
            <a:r>
              <a:rPr lang="en-GB" b="1" dirty="0"/>
              <a:t>Suggested Slide Deck-</a:t>
            </a:r>
          </a:p>
          <a:p>
            <a:r>
              <a:rPr lang="en-GB" dirty="0"/>
              <a:t>Introduction </a:t>
            </a:r>
          </a:p>
          <a:p>
            <a:r>
              <a:rPr lang="en-GB" dirty="0"/>
              <a:t>Ideas for engaging the group</a:t>
            </a:r>
          </a:p>
          <a:p>
            <a:r>
              <a:rPr lang="en-GB" dirty="0"/>
              <a:t>Steps to develop the session- planning, marketing / promotion, delivery, evaluation </a:t>
            </a:r>
          </a:p>
          <a:p>
            <a:r>
              <a:rPr lang="en-GB" dirty="0"/>
              <a:t>Potential partners</a:t>
            </a:r>
          </a:p>
          <a:p>
            <a:r>
              <a:rPr lang="en-GB" dirty="0"/>
              <a:t>Funding / costing break down </a:t>
            </a:r>
          </a:p>
          <a:p>
            <a:r>
              <a:rPr lang="en-GB" dirty="0"/>
              <a:t>Key recommendations</a:t>
            </a:r>
          </a:p>
          <a:p>
            <a:r>
              <a:rPr lang="en-GB" dirty="0"/>
              <a:t>Conclusion</a:t>
            </a:r>
          </a:p>
        </p:txBody>
      </p:sp>
    </p:spTree>
    <p:extLst>
      <p:ext uri="{BB962C8B-B14F-4D97-AF65-F5344CB8AC3E}">
        <p14:creationId xmlns:p14="http://schemas.microsoft.com/office/powerpoint/2010/main" val="3150709574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83F047-9191-CD73-637E-E939C71E2F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01417" y="1138036"/>
            <a:ext cx="4083287" cy="1402470"/>
          </a:xfrm>
        </p:spPr>
        <p:txBody>
          <a:bodyPr anchor="t">
            <a:normAutofit/>
          </a:bodyPr>
          <a:lstStyle/>
          <a:p>
            <a:r>
              <a:rPr lang="en-GB" sz="2800" dirty="0"/>
              <a:t>Task 1- Research into sports / activities</a:t>
            </a:r>
          </a:p>
        </p:txBody>
      </p:sp>
      <p:pic>
        <p:nvPicPr>
          <p:cNvPr id="5" name="Picture 4" descr="A top view colorful balls">
            <a:extLst>
              <a:ext uri="{FF2B5EF4-FFF2-40B4-BE49-F238E27FC236}">
                <a16:creationId xmlns:a16="http://schemas.microsoft.com/office/drawing/2014/main" id="{E2DEBF28-221B-CB09-750C-FDAC4089C75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5553" r="22197"/>
          <a:stretch>
            <a:fillRect/>
          </a:stretch>
        </p:blipFill>
        <p:spPr>
          <a:xfrm>
            <a:off x="20" y="10"/>
            <a:ext cx="3863363" cy="6857990"/>
          </a:xfrm>
          <a:prstGeom prst="rect">
            <a:avLst/>
          </a:prstGeom>
        </p:spPr>
      </p:pic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503BFE4-729B-D9D0-C17B-501E6AF112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478772" y="871146"/>
            <a:ext cx="552705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0D7186-95B4-6F77-4231-BA513567CC2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01417" y="2551176"/>
            <a:ext cx="4083287" cy="3591207"/>
          </a:xfrm>
        </p:spPr>
        <p:txBody>
          <a:bodyPr>
            <a:normAutofit/>
          </a:bodyPr>
          <a:lstStyle/>
          <a:p>
            <a:r>
              <a:rPr lang="en-GB" sz="1700" dirty="0"/>
              <a:t>View YBB school sport survey</a:t>
            </a:r>
          </a:p>
          <a:p>
            <a:r>
              <a:rPr lang="en-GB" sz="1700" dirty="0"/>
              <a:t>Research growing trends / sports </a:t>
            </a:r>
          </a:p>
          <a:p>
            <a:r>
              <a:rPr lang="en-GB" sz="1700" dirty="0"/>
              <a:t>Research facilities at the school </a:t>
            </a:r>
          </a:p>
          <a:p>
            <a:r>
              <a:rPr lang="en-GB" sz="1700" dirty="0"/>
              <a:t>Decide on activity to be promoted</a:t>
            </a:r>
          </a:p>
          <a:p>
            <a:endParaRPr lang="en-GB" sz="1700" dirty="0"/>
          </a:p>
          <a:p>
            <a:pPr marL="0" indent="0">
              <a:buNone/>
            </a:pPr>
            <a:r>
              <a:rPr lang="en-GB" sz="1700" dirty="0"/>
              <a:t>Combine all this information into slides to form the first part of the presentation</a:t>
            </a:r>
          </a:p>
          <a:p>
            <a:pPr marL="0" indent="0">
              <a:buNone/>
            </a:pPr>
            <a:endParaRPr lang="en-GB" sz="1700" dirty="0"/>
          </a:p>
          <a:p>
            <a:pPr marL="0" indent="0">
              <a:buNone/>
            </a:pPr>
            <a:r>
              <a:rPr lang="en-GB" sz="1700" dirty="0"/>
              <a:t>20 minutes </a:t>
            </a:r>
          </a:p>
        </p:txBody>
      </p:sp>
    </p:spTree>
    <p:extLst>
      <p:ext uri="{BB962C8B-B14F-4D97-AF65-F5344CB8AC3E}">
        <p14:creationId xmlns:p14="http://schemas.microsoft.com/office/powerpoint/2010/main" val="2531074302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914399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391835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994F24B-981C-8913-B869-7C46530C03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1352" y="350196"/>
            <a:ext cx="3485178" cy="1624520"/>
          </a:xfrm>
        </p:spPr>
        <p:txBody>
          <a:bodyPr anchor="ctr">
            <a:normAutofit/>
          </a:bodyPr>
          <a:lstStyle/>
          <a:p>
            <a:r>
              <a:rPr lang="en-GB" sz="3500" b="1" dirty="0"/>
              <a:t>Task 2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EE8D62-FDE9-F6E6-B19F-C04EBCB8E1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1351" y="2743200"/>
            <a:ext cx="3485179" cy="361314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1600" b="1" dirty="0"/>
              <a:t>Research key literature that could support discussion on the following:</a:t>
            </a:r>
          </a:p>
          <a:p>
            <a:endParaRPr lang="en-GB" sz="1600" dirty="0"/>
          </a:p>
          <a:p>
            <a:r>
              <a:rPr lang="en-GB" sz="1600" dirty="0"/>
              <a:t>Planning sport sessions </a:t>
            </a:r>
          </a:p>
          <a:p>
            <a:r>
              <a:rPr lang="en-GB" sz="1600" dirty="0"/>
              <a:t>Marketing of sport / community sport </a:t>
            </a:r>
          </a:p>
          <a:p>
            <a:r>
              <a:rPr lang="en-GB" sz="1600" dirty="0"/>
              <a:t>What makes a successful community sport session </a:t>
            </a:r>
          </a:p>
          <a:p>
            <a:endParaRPr lang="en-GB" sz="1600" dirty="0"/>
          </a:p>
          <a:p>
            <a:pPr marL="0" indent="0">
              <a:buNone/>
            </a:pPr>
            <a:r>
              <a:rPr lang="en-GB" sz="1600" dirty="0"/>
              <a:t>20 minutes- find two sources of literature for each- include a quote and citation with reference list entry for each in your presentation</a:t>
            </a:r>
          </a:p>
          <a:p>
            <a:endParaRPr lang="en-GB" sz="1600" dirty="0"/>
          </a:p>
          <a:p>
            <a:endParaRPr lang="en-GB" sz="16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0DB1DDC-D74B-F4AD-2E16-64858664688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2401" r="20057"/>
          <a:stretch>
            <a:fillRect/>
          </a:stretch>
        </p:blipFill>
        <p:spPr>
          <a:xfrm>
            <a:off x="4572000" y="1"/>
            <a:ext cx="457711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5876938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0"/>
            <a:ext cx="9143999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6096642" y="0"/>
            <a:ext cx="3047358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783777" y="-3783778"/>
            <a:ext cx="1576446" cy="9144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68C8DC4-C6BC-35B2-CA48-AFFC278E44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697" y="348865"/>
            <a:ext cx="7533018" cy="877729"/>
          </a:xfrm>
        </p:spPr>
        <p:txBody>
          <a:bodyPr anchor="ctr">
            <a:normAutofit/>
          </a:bodyPr>
          <a:lstStyle/>
          <a:p>
            <a:r>
              <a:rPr lang="en-GB" sz="3500">
                <a:solidFill>
                  <a:srgbClr val="FFFFFF"/>
                </a:solidFill>
              </a:rPr>
              <a:t>Task- Whiteboard feedback</a:t>
            </a:r>
          </a:p>
        </p:txBody>
      </p:sp>
      <p:graphicFrame>
        <p:nvGraphicFramePr>
          <p:cNvPr id="17" name="Content Placeholder 2">
            <a:extLst>
              <a:ext uri="{FF2B5EF4-FFF2-40B4-BE49-F238E27FC236}">
                <a16:creationId xmlns:a16="http://schemas.microsoft.com/office/drawing/2014/main" id="{371BA33F-7A7C-C622-6D82-C1020EBC345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46516663"/>
              </p:ext>
            </p:extLst>
          </p:nvPr>
        </p:nvGraphicFramePr>
        <p:xfrm>
          <a:off x="483042" y="2112579"/>
          <a:ext cx="8195871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37789074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AB4372E-91EC-EAF7-3B8B-3AB47C213E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6250" y="640823"/>
            <a:ext cx="2563994" cy="5583148"/>
          </a:xfrm>
        </p:spPr>
        <p:txBody>
          <a:bodyPr anchor="ctr">
            <a:normAutofit/>
          </a:bodyPr>
          <a:lstStyle/>
          <a:p>
            <a:r>
              <a:rPr lang="en-GB" sz="4700"/>
              <a:t>Pres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44313" y="3465005"/>
            <a:ext cx="5410200" cy="13716"/>
          </a:xfrm>
          <a:custGeom>
            <a:avLst/>
            <a:gdLst>
              <a:gd name="csX0" fmla="*/ 0 w 5410200"/>
              <a:gd name="csY0" fmla="*/ 0 h 13716"/>
              <a:gd name="csX1" fmla="*/ 568071 w 5410200"/>
              <a:gd name="csY1" fmla="*/ 0 h 13716"/>
              <a:gd name="csX2" fmla="*/ 1298448 w 5410200"/>
              <a:gd name="csY2" fmla="*/ 0 h 13716"/>
              <a:gd name="csX3" fmla="*/ 1920621 w 5410200"/>
              <a:gd name="csY3" fmla="*/ 0 h 13716"/>
              <a:gd name="csX4" fmla="*/ 2488692 w 5410200"/>
              <a:gd name="csY4" fmla="*/ 0 h 13716"/>
              <a:gd name="csX5" fmla="*/ 3219069 w 5410200"/>
              <a:gd name="csY5" fmla="*/ 0 h 13716"/>
              <a:gd name="csX6" fmla="*/ 3895344 w 5410200"/>
              <a:gd name="csY6" fmla="*/ 0 h 13716"/>
              <a:gd name="csX7" fmla="*/ 4571619 w 5410200"/>
              <a:gd name="csY7" fmla="*/ 0 h 13716"/>
              <a:gd name="csX8" fmla="*/ 5410200 w 5410200"/>
              <a:gd name="csY8" fmla="*/ 0 h 13716"/>
              <a:gd name="csX9" fmla="*/ 5410200 w 5410200"/>
              <a:gd name="csY9" fmla="*/ 13716 h 13716"/>
              <a:gd name="csX10" fmla="*/ 4842129 w 5410200"/>
              <a:gd name="csY10" fmla="*/ 13716 h 13716"/>
              <a:gd name="csX11" fmla="*/ 4328160 w 5410200"/>
              <a:gd name="csY11" fmla="*/ 13716 h 13716"/>
              <a:gd name="csX12" fmla="*/ 3597783 w 5410200"/>
              <a:gd name="csY12" fmla="*/ 13716 h 13716"/>
              <a:gd name="csX13" fmla="*/ 3029712 w 5410200"/>
              <a:gd name="csY13" fmla="*/ 13716 h 13716"/>
              <a:gd name="csX14" fmla="*/ 2299335 w 5410200"/>
              <a:gd name="csY14" fmla="*/ 13716 h 13716"/>
              <a:gd name="csX15" fmla="*/ 1514856 w 5410200"/>
              <a:gd name="csY15" fmla="*/ 13716 h 13716"/>
              <a:gd name="csX16" fmla="*/ 892683 w 5410200"/>
              <a:gd name="csY16" fmla="*/ 13716 h 13716"/>
              <a:gd name="csX17" fmla="*/ 0 w 5410200"/>
              <a:gd name="csY17" fmla="*/ 13716 h 13716"/>
              <a:gd name="csX18" fmla="*/ 0 w 5410200"/>
              <a:gd name="csY18" fmla="*/ 0 h 13716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</a:cxnLst>
            <a:rect l="l" t="t" r="r" b="b"/>
            <a:pathLst>
              <a:path w="5410200" h="13716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09587" y="2854"/>
                  <a:pt x="5409791" y="9451"/>
                  <a:pt x="5410200" y="13716"/>
                </a:cubicBezTo>
                <a:cubicBezTo>
                  <a:pt x="5139060" y="2179"/>
                  <a:pt x="5121593" y="26463"/>
                  <a:pt x="4842129" y="13716"/>
                </a:cubicBezTo>
                <a:cubicBezTo>
                  <a:pt x="4562665" y="969"/>
                  <a:pt x="4448273" y="4915"/>
                  <a:pt x="4328160" y="13716"/>
                </a:cubicBezTo>
                <a:cubicBezTo>
                  <a:pt x="4208047" y="22517"/>
                  <a:pt x="3760936" y="17995"/>
                  <a:pt x="3597783" y="13716"/>
                </a:cubicBezTo>
                <a:cubicBezTo>
                  <a:pt x="3434630" y="9437"/>
                  <a:pt x="3299718" y="28641"/>
                  <a:pt x="3029712" y="13716"/>
                </a:cubicBezTo>
                <a:cubicBezTo>
                  <a:pt x="2759706" y="-1209"/>
                  <a:pt x="2640159" y="22822"/>
                  <a:pt x="2299335" y="13716"/>
                </a:cubicBezTo>
                <a:cubicBezTo>
                  <a:pt x="1958511" y="4610"/>
                  <a:pt x="1801186" y="24413"/>
                  <a:pt x="1514856" y="13716"/>
                </a:cubicBezTo>
                <a:cubicBezTo>
                  <a:pt x="1228526" y="3019"/>
                  <a:pt x="1063509" y="-9877"/>
                  <a:pt x="892683" y="13716"/>
                </a:cubicBezTo>
                <a:cubicBezTo>
                  <a:pt x="721857" y="37309"/>
                  <a:pt x="186945" y="-25469"/>
                  <a:pt x="0" y="13716"/>
                </a:cubicBezTo>
                <a:cubicBezTo>
                  <a:pt x="-342" y="9537"/>
                  <a:pt x="-97" y="6817"/>
                  <a:pt x="0" y="0"/>
                </a:cubicBezTo>
                <a:close/>
              </a:path>
              <a:path w="5410200" h="13716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10660" y="2787"/>
                  <a:pt x="5410166" y="9748"/>
                  <a:pt x="5410200" y="13716"/>
                </a:cubicBezTo>
                <a:cubicBezTo>
                  <a:pt x="5163327" y="36922"/>
                  <a:pt x="5008749" y="6121"/>
                  <a:pt x="4842129" y="13716"/>
                </a:cubicBezTo>
                <a:cubicBezTo>
                  <a:pt x="4675509" y="21311"/>
                  <a:pt x="4433401" y="-5187"/>
                  <a:pt x="4165854" y="13716"/>
                </a:cubicBezTo>
                <a:cubicBezTo>
                  <a:pt x="3898308" y="32619"/>
                  <a:pt x="3809032" y="-13282"/>
                  <a:pt x="3543681" y="13716"/>
                </a:cubicBezTo>
                <a:cubicBezTo>
                  <a:pt x="3278330" y="40714"/>
                  <a:pt x="3073876" y="-20489"/>
                  <a:pt x="2759202" y="13716"/>
                </a:cubicBezTo>
                <a:cubicBezTo>
                  <a:pt x="2444528" y="47921"/>
                  <a:pt x="2204144" y="-1200"/>
                  <a:pt x="1974723" y="13716"/>
                </a:cubicBezTo>
                <a:cubicBezTo>
                  <a:pt x="1745302" y="28632"/>
                  <a:pt x="1602335" y="26918"/>
                  <a:pt x="1406652" y="13716"/>
                </a:cubicBezTo>
                <a:cubicBezTo>
                  <a:pt x="1210969" y="514"/>
                  <a:pt x="923948" y="-1411"/>
                  <a:pt x="730377" y="13716"/>
                </a:cubicBezTo>
                <a:cubicBezTo>
                  <a:pt x="536806" y="28843"/>
                  <a:pt x="336496" y="-4713"/>
                  <a:pt x="0" y="13716"/>
                </a:cubicBezTo>
                <a:cubicBezTo>
                  <a:pt x="-535" y="9547"/>
                  <a:pt x="488" y="451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7CDBEE4-8CCC-44E0-8D8A-49E4F701013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13197707"/>
              </p:ext>
            </p:extLst>
          </p:nvPr>
        </p:nvGraphicFramePr>
        <p:xfrm>
          <a:off x="3486013" y="640822"/>
          <a:ext cx="5175384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92161556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447D83-A734-B308-30FE-C3E53AA7C9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Timings-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B57788-8D76-0290-F03F-AB749E0D0CB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9:15am- </a:t>
            </a:r>
            <a:r>
              <a:rPr lang="en-GB" dirty="0">
                <a:hlinkClick r:id="rId2"/>
              </a:rPr>
              <a:t>Damon Asghari</a:t>
            </a:r>
            <a:endParaRPr lang="en-GB" dirty="0"/>
          </a:p>
          <a:p>
            <a:r>
              <a:rPr lang="en-GB" dirty="0"/>
              <a:t>9:30am-</a:t>
            </a:r>
            <a:r>
              <a:rPr lang="en-GB" dirty="0">
                <a:hlinkClick r:id="rId3"/>
              </a:rPr>
              <a:t>Jacob-James Belcher</a:t>
            </a:r>
            <a:endParaRPr lang="en-GB" dirty="0"/>
          </a:p>
          <a:p>
            <a:r>
              <a:rPr lang="en-GB" dirty="0"/>
              <a:t>9:45am- </a:t>
            </a:r>
            <a:r>
              <a:rPr lang="en-GB" dirty="0">
                <a:hlinkClick r:id="rId4"/>
              </a:rPr>
              <a:t>Ben Colwill</a:t>
            </a:r>
            <a:endParaRPr lang="en-GB" dirty="0"/>
          </a:p>
          <a:p>
            <a:r>
              <a:rPr lang="en-GB" dirty="0"/>
              <a:t>10am- </a:t>
            </a:r>
            <a:r>
              <a:rPr lang="en-GB" dirty="0">
                <a:hlinkClick r:id="rId5"/>
              </a:rPr>
              <a:t>Oly Frost</a:t>
            </a:r>
            <a:endParaRPr lang="en-GB" dirty="0"/>
          </a:p>
          <a:p>
            <a:r>
              <a:rPr lang="en-GB" dirty="0"/>
              <a:t>10:15am- </a:t>
            </a:r>
            <a:r>
              <a:rPr lang="en-GB" dirty="0">
                <a:hlinkClick r:id="rId6"/>
              </a:rPr>
              <a:t>Max Hughes</a:t>
            </a:r>
            <a:endParaRPr lang="en-GB" dirty="0"/>
          </a:p>
          <a:p>
            <a:r>
              <a:rPr lang="en-GB" dirty="0"/>
              <a:t>10:30am- </a:t>
            </a:r>
            <a:r>
              <a:rPr lang="en-GB" dirty="0">
                <a:hlinkClick r:id="rId7"/>
              </a:rPr>
              <a:t>Jay Lewis</a:t>
            </a:r>
            <a:endParaRPr lang="en-GB" dirty="0"/>
          </a:p>
          <a:p>
            <a:r>
              <a:rPr lang="en-GB" dirty="0"/>
              <a:t>10:45am-</a:t>
            </a:r>
            <a:r>
              <a:rPr lang="en-GB" dirty="0">
                <a:hlinkClick r:id="rId8"/>
              </a:rPr>
              <a:t>Ryan Morcom</a:t>
            </a:r>
            <a:endParaRPr lang="en-GB" dirty="0"/>
          </a:p>
          <a:p>
            <a:r>
              <a:rPr lang="en-GB" dirty="0"/>
              <a:t>11am- </a:t>
            </a:r>
            <a:r>
              <a:rPr lang="en-GB" dirty="0">
                <a:hlinkClick r:id="rId9"/>
              </a:rPr>
              <a:t>Dan N'Gossema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4640681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1469</Words>
  <Application>Microsoft Office PowerPoint</Application>
  <PresentationFormat>On-screen Show (4:3)</PresentationFormat>
  <Paragraphs>262</Paragraphs>
  <Slides>40</Slides>
  <Notes>17</Notes>
  <HiddenSlides>0</HiddenSlides>
  <MMClips>4</MMClips>
  <ScaleCrop>false</ScaleCrop>
  <HeadingPairs>
    <vt:vector size="6" baseType="variant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40</vt:i4>
      </vt:variant>
    </vt:vector>
  </HeadingPairs>
  <TitlesOfParts>
    <vt:vector size="51" baseType="lpstr">
      <vt:lpstr>Arriba Arriba LET</vt:lpstr>
      <vt:lpstr>Lucida Casual</vt:lpstr>
      <vt:lpstr>Monotype Sorts</vt:lpstr>
      <vt:lpstr>Signet Roundhand ATT</vt:lpstr>
      <vt:lpstr>-webkit-standard</vt:lpstr>
      <vt:lpstr>Arial</vt:lpstr>
      <vt:lpstr>Arial Black</vt:lpstr>
      <vt:lpstr>Calibri</vt:lpstr>
      <vt:lpstr>Calibri Light</vt:lpstr>
      <vt:lpstr>Times New Roman</vt:lpstr>
      <vt:lpstr>Office Theme</vt:lpstr>
      <vt:lpstr>Presentation skills</vt:lpstr>
      <vt:lpstr>Learning objectives</vt:lpstr>
      <vt:lpstr>Why………………..</vt:lpstr>
      <vt:lpstr>Why do we need Presentation Skills?</vt:lpstr>
      <vt:lpstr>Purpose of the Presentation</vt:lpstr>
      <vt:lpstr>How do we present?</vt:lpstr>
      <vt:lpstr>Planning - Stages</vt:lpstr>
      <vt:lpstr>Planning - Research</vt:lpstr>
      <vt:lpstr>PowerPoint Presentation</vt:lpstr>
      <vt:lpstr>Things to Avoid</vt:lpstr>
      <vt:lpstr>PowerPoint Presentation</vt:lpstr>
      <vt:lpstr>PowerPoint Presentation</vt:lpstr>
      <vt:lpstr>Bringing content and your slides to life!  Use template  Make it your own  Design your own template and save it   Canva / Key note / Powerpoint? </vt:lpstr>
      <vt:lpstr>Parkrun</vt:lpstr>
      <vt:lpstr>Parkrun</vt:lpstr>
      <vt:lpstr>Parkrun</vt:lpstr>
      <vt:lpstr>Use of Colour</vt:lpstr>
      <vt:lpstr>A “No, no”!</vt:lpstr>
      <vt:lpstr>Another “No, no”!</vt:lpstr>
      <vt:lpstr>Impact on the audience</vt:lpstr>
      <vt:lpstr>Good practice when presenting:</vt:lpstr>
      <vt:lpstr>Movement and gestures can create energy</vt:lpstr>
      <vt:lpstr>Impact on the audience</vt:lpstr>
      <vt:lpstr>PowerPoint Presentation</vt:lpstr>
      <vt:lpstr>Impact on the audience</vt:lpstr>
      <vt:lpstr>Dealing with Questions</vt:lpstr>
      <vt:lpstr>Dealing with Questions</vt:lpstr>
      <vt:lpstr>PowerPoint Presentation</vt:lpstr>
      <vt:lpstr>Active Listening</vt:lpstr>
      <vt:lpstr>Presenting in a team</vt:lpstr>
      <vt:lpstr>PowerPoint Presentation</vt:lpstr>
      <vt:lpstr>Key elements</vt:lpstr>
      <vt:lpstr>Managing Distractions</vt:lpstr>
      <vt:lpstr>Questions / concerns?</vt:lpstr>
      <vt:lpstr>A2 Pres</vt:lpstr>
      <vt:lpstr>Task 1- Research into sports / activities</vt:lpstr>
      <vt:lpstr>Task 2 </vt:lpstr>
      <vt:lpstr>Task- Whiteboard feedback</vt:lpstr>
      <vt:lpstr>Pres</vt:lpstr>
      <vt:lpstr>Timings-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Marketing in Practice BSP5019</dc:title>
  <dc:creator>Dianne</dc:creator>
  <cp:lastModifiedBy>Mark Napieralla</cp:lastModifiedBy>
  <cp:revision>52</cp:revision>
  <dcterms:created xsi:type="dcterms:W3CDTF">2015-12-23T11:28:34Z</dcterms:created>
  <dcterms:modified xsi:type="dcterms:W3CDTF">2026-04-30T20:56:07Z</dcterms:modified>
</cp:coreProperties>
</file>