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4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6" Type="http://schemas.openxmlformats.org/officeDocument/2006/relationships/image" Target="../media/image18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3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6" Type="http://schemas.openxmlformats.org/officeDocument/2006/relationships/image" Target="../media/image18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3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F97DFC-545A-4731-A198-48FB33DDE85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43473C1-D4FE-465F-BF3F-320E08D685DB}">
      <dgm:prSet/>
      <dgm:spPr/>
      <dgm:t>
        <a:bodyPr/>
        <a:lstStyle/>
        <a:p>
          <a:r>
            <a:rPr lang="en-GB"/>
            <a:t>Limited Companies</a:t>
          </a:r>
          <a:endParaRPr lang="en-US"/>
        </a:p>
      </dgm:t>
    </dgm:pt>
    <dgm:pt modelId="{B194EEBC-C808-47B6-A317-833C4D2C07D7}" type="parTrans" cxnId="{13A09067-0C34-4BE5-863B-621780D71E7F}">
      <dgm:prSet/>
      <dgm:spPr/>
      <dgm:t>
        <a:bodyPr/>
        <a:lstStyle/>
        <a:p>
          <a:endParaRPr lang="en-US"/>
        </a:p>
      </dgm:t>
    </dgm:pt>
    <dgm:pt modelId="{611DDA24-8DF7-4D7D-AB12-0E56608191F0}" type="sibTrans" cxnId="{13A09067-0C34-4BE5-863B-621780D71E7F}">
      <dgm:prSet/>
      <dgm:spPr/>
      <dgm:t>
        <a:bodyPr/>
        <a:lstStyle/>
        <a:p>
          <a:endParaRPr lang="en-US"/>
        </a:p>
      </dgm:t>
    </dgm:pt>
    <dgm:pt modelId="{BFFBF88D-DEEC-422B-AB71-7B1B8CCA4B91}">
      <dgm:prSet/>
      <dgm:spPr/>
      <dgm:t>
        <a:bodyPr/>
        <a:lstStyle/>
        <a:p>
          <a:r>
            <a:rPr lang="en-GB"/>
            <a:t>Limited Companies / Accounting Standards / Statement of Principle			</a:t>
          </a:r>
          <a:endParaRPr lang="en-US"/>
        </a:p>
      </dgm:t>
    </dgm:pt>
    <dgm:pt modelId="{160D6829-2CCE-472A-9AA0-3B5868CD7AC1}" type="parTrans" cxnId="{4D89742B-9AAF-4A87-8ADB-141A2753B154}">
      <dgm:prSet/>
      <dgm:spPr/>
      <dgm:t>
        <a:bodyPr/>
        <a:lstStyle/>
        <a:p>
          <a:endParaRPr lang="en-US"/>
        </a:p>
      </dgm:t>
    </dgm:pt>
    <dgm:pt modelId="{20F2E4D6-C71C-42C0-9809-D670D39665CA}" type="sibTrans" cxnId="{4D89742B-9AAF-4A87-8ADB-141A2753B154}">
      <dgm:prSet/>
      <dgm:spPr/>
      <dgm:t>
        <a:bodyPr/>
        <a:lstStyle/>
        <a:p>
          <a:endParaRPr lang="en-US"/>
        </a:p>
      </dgm:t>
    </dgm:pt>
    <dgm:pt modelId="{18DF8B8F-5081-41CD-A33C-AB6F63B7D5C2}">
      <dgm:prSet/>
      <dgm:spPr/>
      <dgm:t>
        <a:bodyPr/>
        <a:lstStyle/>
        <a:p>
          <a:r>
            <a:rPr lang="en-GB"/>
            <a:t>Stock and Long-Term Contracts				</a:t>
          </a:r>
          <a:endParaRPr lang="en-US"/>
        </a:p>
      </dgm:t>
    </dgm:pt>
    <dgm:pt modelId="{D464B6C9-D620-4C54-A0D2-E7F2F35F9DF5}" type="parTrans" cxnId="{E90349DD-4CB1-4526-AB5B-9D5F2BD669AF}">
      <dgm:prSet/>
      <dgm:spPr/>
      <dgm:t>
        <a:bodyPr/>
        <a:lstStyle/>
        <a:p>
          <a:endParaRPr lang="en-US"/>
        </a:p>
      </dgm:t>
    </dgm:pt>
    <dgm:pt modelId="{4E9F5949-077C-43F4-AF39-1C440D992485}" type="sibTrans" cxnId="{E90349DD-4CB1-4526-AB5B-9D5F2BD669AF}">
      <dgm:prSet/>
      <dgm:spPr/>
      <dgm:t>
        <a:bodyPr/>
        <a:lstStyle/>
        <a:p>
          <a:endParaRPr lang="en-US"/>
        </a:p>
      </dgm:t>
    </dgm:pt>
    <dgm:pt modelId="{3185006F-2E92-4910-A4DE-81490D3D9EC7}">
      <dgm:prSet/>
      <dgm:spPr/>
      <dgm:t>
        <a:bodyPr/>
        <a:lstStyle/>
        <a:p>
          <a:r>
            <a:rPr lang="en-GB"/>
            <a:t>Provisions and Contingencies				</a:t>
          </a:r>
          <a:endParaRPr lang="en-US"/>
        </a:p>
      </dgm:t>
    </dgm:pt>
    <dgm:pt modelId="{71CE3A28-B89C-4ED2-BB07-06CC81D4D08D}" type="parTrans" cxnId="{69B25D1B-E934-457E-BA8B-40C17A3F7EA8}">
      <dgm:prSet/>
      <dgm:spPr/>
      <dgm:t>
        <a:bodyPr/>
        <a:lstStyle/>
        <a:p>
          <a:endParaRPr lang="en-US"/>
        </a:p>
      </dgm:t>
    </dgm:pt>
    <dgm:pt modelId="{21677410-7968-4AEF-A330-C484FEFB55A6}" type="sibTrans" cxnId="{69B25D1B-E934-457E-BA8B-40C17A3F7EA8}">
      <dgm:prSet/>
      <dgm:spPr/>
      <dgm:t>
        <a:bodyPr/>
        <a:lstStyle/>
        <a:p>
          <a:endParaRPr lang="en-US"/>
        </a:p>
      </dgm:t>
    </dgm:pt>
    <dgm:pt modelId="{67FC371C-A785-4AEA-B3C1-8DD48A07C374}">
      <dgm:prSet/>
      <dgm:spPr/>
      <dgm:t>
        <a:bodyPr/>
        <a:lstStyle/>
        <a:p>
          <a:r>
            <a:rPr lang="en-GB"/>
            <a:t>Financial Instruments</a:t>
          </a:r>
          <a:endParaRPr lang="en-US"/>
        </a:p>
      </dgm:t>
    </dgm:pt>
    <dgm:pt modelId="{B724DAF9-DC41-4E55-8518-CBCB9ACD7FE2}" type="parTrans" cxnId="{453F3E28-B166-47E4-A849-8BB98C13B181}">
      <dgm:prSet/>
      <dgm:spPr/>
      <dgm:t>
        <a:bodyPr/>
        <a:lstStyle/>
        <a:p>
          <a:endParaRPr lang="en-US"/>
        </a:p>
      </dgm:t>
    </dgm:pt>
    <dgm:pt modelId="{2831397D-4A3C-4760-9438-18D3DF7F5DBC}" type="sibTrans" cxnId="{453F3E28-B166-47E4-A849-8BB98C13B181}">
      <dgm:prSet/>
      <dgm:spPr/>
      <dgm:t>
        <a:bodyPr/>
        <a:lstStyle/>
        <a:p>
          <a:endParaRPr lang="en-US"/>
        </a:p>
      </dgm:t>
    </dgm:pt>
    <dgm:pt modelId="{286BACC6-E819-4D3D-9C25-C44631544BB8}">
      <dgm:prSet/>
      <dgm:spPr/>
      <dgm:t>
        <a:bodyPr/>
        <a:lstStyle/>
        <a:p>
          <a:r>
            <a:rPr lang="en-GB"/>
            <a:t>Reporting Financial Performance</a:t>
          </a:r>
          <a:endParaRPr lang="en-US"/>
        </a:p>
      </dgm:t>
    </dgm:pt>
    <dgm:pt modelId="{8DCBDA4B-A938-46DA-BF3E-2921CB3175CB}" type="parTrans" cxnId="{31583FED-B0F8-4E26-B1EF-A6D81D566F11}">
      <dgm:prSet/>
      <dgm:spPr/>
      <dgm:t>
        <a:bodyPr/>
        <a:lstStyle/>
        <a:p>
          <a:endParaRPr lang="en-US"/>
        </a:p>
      </dgm:t>
    </dgm:pt>
    <dgm:pt modelId="{44F98FC4-B60A-45A1-BF36-A205F80FE81D}" type="sibTrans" cxnId="{31583FED-B0F8-4E26-B1EF-A6D81D566F11}">
      <dgm:prSet/>
      <dgm:spPr/>
      <dgm:t>
        <a:bodyPr/>
        <a:lstStyle/>
        <a:p>
          <a:endParaRPr lang="en-US"/>
        </a:p>
      </dgm:t>
    </dgm:pt>
    <dgm:pt modelId="{B31E3EE4-7CFF-438E-A7ED-0C7114F16E82}">
      <dgm:prSet/>
      <dgm:spPr/>
      <dgm:t>
        <a:bodyPr/>
        <a:lstStyle/>
        <a:p>
          <a:r>
            <a:rPr lang="en-GB"/>
            <a:t>Events after the Balance Sheet Date</a:t>
          </a:r>
          <a:endParaRPr lang="en-US"/>
        </a:p>
      </dgm:t>
    </dgm:pt>
    <dgm:pt modelId="{795C2442-C048-4710-A73D-C92BFDC5AAD6}" type="parTrans" cxnId="{58ED9B8F-9CD5-4581-BD43-1ACA4A4788FC}">
      <dgm:prSet/>
      <dgm:spPr/>
      <dgm:t>
        <a:bodyPr/>
        <a:lstStyle/>
        <a:p>
          <a:endParaRPr lang="en-US"/>
        </a:p>
      </dgm:t>
    </dgm:pt>
    <dgm:pt modelId="{E00E0121-765A-426E-BF27-26DDA81E9653}" type="sibTrans" cxnId="{58ED9B8F-9CD5-4581-BD43-1ACA4A4788FC}">
      <dgm:prSet/>
      <dgm:spPr/>
      <dgm:t>
        <a:bodyPr/>
        <a:lstStyle/>
        <a:p>
          <a:endParaRPr lang="en-US"/>
        </a:p>
      </dgm:t>
    </dgm:pt>
    <dgm:pt modelId="{681F1B36-641E-4309-B95F-1E6571AD4751}">
      <dgm:prSet/>
      <dgm:spPr/>
      <dgm:t>
        <a:bodyPr/>
        <a:lstStyle/>
        <a:p>
          <a:r>
            <a:rPr lang="en-GB"/>
            <a:t>Revision and Exam		</a:t>
          </a:r>
          <a:endParaRPr lang="en-US"/>
        </a:p>
      </dgm:t>
    </dgm:pt>
    <dgm:pt modelId="{F5E9CB81-20E0-4709-A03B-708608103AC5}" type="parTrans" cxnId="{9B38514F-8EF4-4412-AF28-BD538FA2E7CF}">
      <dgm:prSet/>
      <dgm:spPr/>
      <dgm:t>
        <a:bodyPr/>
        <a:lstStyle/>
        <a:p>
          <a:endParaRPr lang="en-US"/>
        </a:p>
      </dgm:t>
    </dgm:pt>
    <dgm:pt modelId="{028643ED-C011-4617-99A8-97A0FEA65CCA}" type="sibTrans" cxnId="{9B38514F-8EF4-4412-AF28-BD538FA2E7CF}">
      <dgm:prSet/>
      <dgm:spPr/>
      <dgm:t>
        <a:bodyPr/>
        <a:lstStyle/>
        <a:p>
          <a:endParaRPr lang="en-US"/>
        </a:p>
      </dgm:t>
    </dgm:pt>
    <dgm:pt modelId="{042F3E8E-DAEB-407F-8F62-1C49A1607CCD}" type="pres">
      <dgm:prSet presAssocID="{F1F97DFC-545A-4731-A198-48FB33DDE85D}" presName="root" presStyleCnt="0">
        <dgm:presLayoutVars>
          <dgm:dir/>
          <dgm:resizeHandles val="exact"/>
        </dgm:presLayoutVars>
      </dgm:prSet>
      <dgm:spPr/>
    </dgm:pt>
    <dgm:pt modelId="{C33D8C8F-4747-4055-BA86-F86A3CB17578}" type="pres">
      <dgm:prSet presAssocID="{B43473C1-D4FE-465F-BF3F-320E08D685DB}" presName="compNode" presStyleCnt="0"/>
      <dgm:spPr/>
    </dgm:pt>
    <dgm:pt modelId="{4601D8A3-EE7E-446A-9289-A8410EDF2C38}" type="pres">
      <dgm:prSet presAssocID="{B43473C1-D4FE-465F-BF3F-320E08D685DB}" presName="bgRect" presStyleLbl="bgShp" presStyleIdx="0" presStyleCnt="8"/>
      <dgm:spPr/>
    </dgm:pt>
    <dgm:pt modelId="{07ED9020-AE34-46CB-8962-953C0481C1BB}" type="pres">
      <dgm:prSet presAssocID="{B43473C1-D4FE-465F-BF3F-320E08D685DB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F3C62EE2-25EA-479E-9ADA-1489172C0D11}" type="pres">
      <dgm:prSet presAssocID="{B43473C1-D4FE-465F-BF3F-320E08D685DB}" presName="spaceRect" presStyleCnt="0"/>
      <dgm:spPr/>
    </dgm:pt>
    <dgm:pt modelId="{EC491D5A-88CA-45BC-9976-0B834A16C8FB}" type="pres">
      <dgm:prSet presAssocID="{B43473C1-D4FE-465F-BF3F-320E08D685DB}" presName="parTx" presStyleLbl="revTx" presStyleIdx="0" presStyleCnt="8">
        <dgm:presLayoutVars>
          <dgm:chMax val="0"/>
          <dgm:chPref val="0"/>
        </dgm:presLayoutVars>
      </dgm:prSet>
      <dgm:spPr/>
    </dgm:pt>
    <dgm:pt modelId="{5FC3DD98-7621-4E06-91F4-AE2767A5B893}" type="pres">
      <dgm:prSet presAssocID="{611DDA24-8DF7-4D7D-AB12-0E56608191F0}" presName="sibTrans" presStyleCnt="0"/>
      <dgm:spPr/>
    </dgm:pt>
    <dgm:pt modelId="{496DEA2B-9255-426E-B7A8-0A178DB17099}" type="pres">
      <dgm:prSet presAssocID="{BFFBF88D-DEEC-422B-AB71-7B1B8CCA4B91}" presName="compNode" presStyleCnt="0"/>
      <dgm:spPr/>
    </dgm:pt>
    <dgm:pt modelId="{78556C05-BFE7-4D13-A6F3-35759A92269E}" type="pres">
      <dgm:prSet presAssocID="{BFFBF88D-DEEC-422B-AB71-7B1B8CCA4B91}" presName="bgRect" presStyleLbl="bgShp" presStyleIdx="1" presStyleCnt="8"/>
      <dgm:spPr/>
    </dgm:pt>
    <dgm:pt modelId="{A0B4A28D-3E09-4A84-9331-5EACE6ED8A09}" type="pres">
      <dgm:prSet presAssocID="{BFFBF88D-DEEC-422B-AB71-7B1B8CCA4B91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935CA423-AFEA-4E10-AE51-D53263413996}" type="pres">
      <dgm:prSet presAssocID="{BFFBF88D-DEEC-422B-AB71-7B1B8CCA4B91}" presName="spaceRect" presStyleCnt="0"/>
      <dgm:spPr/>
    </dgm:pt>
    <dgm:pt modelId="{478F0D5A-3C02-48FA-9387-123E7E4BAF97}" type="pres">
      <dgm:prSet presAssocID="{BFFBF88D-DEEC-422B-AB71-7B1B8CCA4B91}" presName="parTx" presStyleLbl="revTx" presStyleIdx="1" presStyleCnt="8">
        <dgm:presLayoutVars>
          <dgm:chMax val="0"/>
          <dgm:chPref val="0"/>
        </dgm:presLayoutVars>
      </dgm:prSet>
      <dgm:spPr/>
    </dgm:pt>
    <dgm:pt modelId="{F26AACCC-D034-46BE-A207-435C5765FD9F}" type="pres">
      <dgm:prSet presAssocID="{20F2E4D6-C71C-42C0-9809-D670D39665CA}" presName="sibTrans" presStyleCnt="0"/>
      <dgm:spPr/>
    </dgm:pt>
    <dgm:pt modelId="{BE41684A-215C-4B54-92C2-D5E1B27EBB52}" type="pres">
      <dgm:prSet presAssocID="{18DF8B8F-5081-41CD-A33C-AB6F63B7D5C2}" presName="compNode" presStyleCnt="0"/>
      <dgm:spPr/>
    </dgm:pt>
    <dgm:pt modelId="{D46392B1-EA9A-470E-A4F3-0E0F747DA6B2}" type="pres">
      <dgm:prSet presAssocID="{18DF8B8F-5081-41CD-A33C-AB6F63B7D5C2}" presName="bgRect" presStyleLbl="bgShp" presStyleIdx="2" presStyleCnt="8"/>
      <dgm:spPr/>
    </dgm:pt>
    <dgm:pt modelId="{A73DA17E-7420-4A29-8612-AE29C1C6DF90}" type="pres">
      <dgm:prSet presAssocID="{18DF8B8F-5081-41CD-A33C-AB6F63B7D5C2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0F8C210D-1480-45FA-AF5B-75ECF70699DB}" type="pres">
      <dgm:prSet presAssocID="{18DF8B8F-5081-41CD-A33C-AB6F63B7D5C2}" presName="spaceRect" presStyleCnt="0"/>
      <dgm:spPr/>
    </dgm:pt>
    <dgm:pt modelId="{889EAB8A-105F-4319-B3D1-4DE77F8F80AA}" type="pres">
      <dgm:prSet presAssocID="{18DF8B8F-5081-41CD-A33C-AB6F63B7D5C2}" presName="parTx" presStyleLbl="revTx" presStyleIdx="2" presStyleCnt="8">
        <dgm:presLayoutVars>
          <dgm:chMax val="0"/>
          <dgm:chPref val="0"/>
        </dgm:presLayoutVars>
      </dgm:prSet>
      <dgm:spPr/>
    </dgm:pt>
    <dgm:pt modelId="{83B908F5-CAF0-4249-B2C4-10468A2EAA6C}" type="pres">
      <dgm:prSet presAssocID="{4E9F5949-077C-43F4-AF39-1C440D992485}" presName="sibTrans" presStyleCnt="0"/>
      <dgm:spPr/>
    </dgm:pt>
    <dgm:pt modelId="{0FB41750-900B-4CA2-A693-EE54B69B5271}" type="pres">
      <dgm:prSet presAssocID="{3185006F-2E92-4910-A4DE-81490D3D9EC7}" presName="compNode" presStyleCnt="0"/>
      <dgm:spPr/>
    </dgm:pt>
    <dgm:pt modelId="{E47EB098-637C-4D38-A348-435A929CC0D3}" type="pres">
      <dgm:prSet presAssocID="{3185006F-2E92-4910-A4DE-81490D3D9EC7}" presName="bgRect" presStyleLbl="bgShp" presStyleIdx="3" presStyleCnt="8"/>
      <dgm:spPr/>
    </dgm:pt>
    <dgm:pt modelId="{297B8D7B-E3E7-4775-B98C-9F5D3371B896}" type="pres">
      <dgm:prSet presAssocID="{3185006F-2E92-4910-A4DE-81490D3D9EC7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9A25D344-9937-493D-A1AB-FF395D94DD44}" type="pres">
      <dgm:prSet presAssocID="{3185006F-2E92-4910-A4DE-81490D3D9EC7}" presName="spaceRect" presStyleCnt="0"/>
      <dgm:spPr/>
    </dgm:pt>
    <dgm:pt modelId="{34118F60-C2F7-4F15-AAD0-9B90D4C790A1}" type="pres">
      <dgm:prSet presAssocID="{3185006F-2E92-4910-A4DE-81490D3D9EC7}" presName="parTx" presStyleLbl="revTx" presStyleIdx="3" presStyleCnt="8">
        <dgm:presLayoutVars>
          <dgm:chMax val="0"/>
          <dgm:chPref val="0"/>
        </dgm:presLayoutVars>
      </dgm:prSet>
      <dgm:spPr/>
    </dgm:pt>
    <dgm:pt modelId="{E6FD00DE-441E-47E5-9C83-1D7C72B7B2A1}" type="pres">
      <dgm:prSet presAssocID="{21677410-7968-4AEF-A330-C484FEFB55A6}" presName="sibTrans" presStyleCnt="0"/>
      <dgm:spPr/>
    </dgm:pt>
    <dgm:pt modelId="{854D9DED-F06A-4A77-A7F2-B8518539C787}" type="pres">
      <dgm:prSet presAssocID="{67FC371C-A785-4AEA-B3C1-8DD48A07C374}" presName="compNode" presStyleCnt="0"/>
      <dgm:spPr/>
    </dgm:pt>
    <dgm:pt modelId="{EA69325C-5FB0-41B9-8B66-76A331A68147}" type="pres">
      <dgm:prSet presAssocID="{67FC371C-A785-4AEA-B3C1-8DD48A07C374}" presName="bgRect" presStyleLbl="bgShp" presStyleIdx="4" presStyleCnt="8"/>
      <dgm:spPr/>
    </dgm:pt>
    <dgm:pt modelId="{927BDC0D-09D4-4EE1-BBC1-4E574F522B7A}" type="pres">
      <dgm:prSet presAssocID="{67FC371C-A785-4AEA-B3C1-8DD48A07C374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53B69F58-BC3F-4420-86C7-F1C280C9832B}" type="pres">
      <dgm:prSet presAssocID="{67FC371C-A785-4AEA-B3C1-8DD48A07C374}" presName="spaceRect" presStyleCnt="0"/>
      <dgm:spPr/>
    </dgm:pt>
    <dgm:pt modelId="{B48B6262-95C2-43C6-A7C4-96B142C14387}" type="pres">
      <dgm:prSet presAssocID="{67FC371C-A785-4AEA-B3C1-8DD48A07C374}" presName="parTx" presStyleLbl="revTx" presStyleIdx="4" presStyleCnt="8">
        <dgm:presLayoutVars>
          <dgm:chMax val="0"/>
          <dgm:chPref val="0"/>
        </dgm:presLayoutVars>
      </dgm:prSet>
      <dgm:spPr/>
    </dgm:pt>
    <dgm:pt modelId="{1059AF4D-2D15-4097-8864-2CF00F3A691C}" type="pres">
      <dgm:prSet presAssocID="{2831397D-4A3C-4760-9438-18D3DF7F5DBC}" presName="sibTrans" presStyleCnt="0"/>
      <dgm:spPr/>
    </dgm:pt>
    <dgm:pt modelId="{BBC232E9-CA0B-43EF-B39C-5A5BEF3F323F}" type="pres">
      <dgm:prSet presAssocID="{286BACC6-E819-4D3D-9C25-C44631544BB8}" presName="compNode" presStyleCnt="0"/>
      <dgm:spPr/>
    </dgm:pt>
    <dgm:pt modelId="{6E9293A0-9781-4EF7-843B-2B4557E96FD2}" type="pres">
      <dgm:prSet presAssocID="{286BACC6-E819-4D3D-9C25-C44631544BB8}" presName="bgRect" presStyleLbl="bgShp" presStyleIdx="5" presStyleCnt="8"/>
      <dgm:spPr/>
    </dgm:pt>
    <dgm:pt modelId="{57C60A9A-E9C7-4892-B329-812EA7145FFD}" type="pres">
      <dgm:prSet presAssocID="{286BACC6-E819-4D3D-9C25-C44631544BB8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477751CE-8206-4AD0-BC4B-FDB824E1E7F0}" type="pres">
      <dgm:prSet presAssocID="{286BACC6-E819-4D3D-9C25-C44631544BB8}" presName="spaceRect" presStyleCnt="0"/>
      <dgm:spPr/>
    </dgm:pt>
    <dgm:pt modelId="{3529701E-652B-4D3E-AD48-962F13E23705}" type="pres">
      <dgm:prSet presAssocID="{286BACC6-E819-4D3D-9C25-C44631544BB8}" presName="parTx" presStyleLbl="revTx" presStyleIdx="5" presStyleCnt="8">
        <dgm:presLayoutVars>
          <dgm:chMax val="0"/>
          <dgm:chPref val="0"/>
        </dgm:presLayoutVars>
      </dgm:prSet>
      <dgm:spPr/>
    </dgm:pt>
    <dgm:pt modelId="{B41984AB-E18F-40F2-9519-2021EC3C5287}" type="pres">
      <dgm:prSet presAssocID="{44F98FC4-B60A-45A1-BF36-A205F80FE81D}" presName="sibTrans" presStyleCnt="0"/>
      <dgm:spPr/>
    </dgm:pt>
    <dgm:pt modelId="{26C94CCF-FD93-4723-90DB-1E83946B3713}" type="pres">
      <dgm:prSet presAssocID="{B31E3EE4-7CFF-438E-A7ED-0C7114F16E82}" presName="compNode" presStyleCnt="0"/>
      <dgm:spPr/>
    </dgm:pt>
    <dgm:pt modelId="{3321B023-2B65-4209-BAD2-A96E96C4A1E3}" type="pres">
      <dgm:prSet presAssocID="{B31E3EE4-7CFF-438E-A7ED-0C7114F16E82}" presName="bgRect" presStyleLbl="bgShp" presStyleIdx="6" presStyleCnt="8"/>
      <dgm:spPr/>
    </dgm:pt>
    <dgm:pt modelId="{5AAD2DC2-6C14-4DB4-9705-FDA7D2BE3AFB}" type="pres">
      <dgm:prSet presAssocID="{B31E3EE4-7CFF-438E-A7ED-0C7114F16E82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AB1CD15-6425-4895-A0DC-AA29C67782D7}" type="pres">
      <dgm:prSet presAssocID="{B31E3EE4-7CFF-438E-A7ED-0C7114F16E82}" presName="spaceRect" presStyleCnt="0"/>
      <dgm:spPr/>
    </dgm:pt>
    <dgm:pt modelId="{6342BFF7-635B-476C-9D49-1989A6A96A43}" type="pres">
      <dgm:prSet presAssocID="{B31E3EE4-7CFF-438E-A7ED-0C7114F16E82}" presName="parTx" presStyleLbl="revTx" presStyleIdx="6" presStyleCnt="8">
        <dgm:presLayoutVars>
          <dgm:chMax val="0"/>
          <dgm:chPref val="0"/>
        </dgm:presLayoutVars>
      </dgm:prSet>
      <dgm:spPr/>
    </dgm:pt>
    <dgm:pt modelId="{9B392CD6-AFD6-45F6-B610-3BEE75ED2C0C}" type="pres">
      <dgm:prSet presAssocID="{E00E0121-765A-426E-BF27-26DDA81E9653}" presName="sibTrans" presStyleCnt="0"/>
      <dgm:spPr/>
    </dgm:pt>
    <dgm:pt modelId="{35A5793B-7127-4865-A7DE-288C36677E93}" type="pres">
      <dgm:prSet presAssocID="{681F1B36-641E-4309-B95F-1E6571AD4751}" presName="compNode" presStyleCnt="0"/>
      <dgm:spPr/>
    </dgm:pt>
    <dgm:pt modelId="{22B000E5-C93C-41C6-A91F-D523C84F9CD5}" type="pres">
      <dgm:prSet presAssocID="{681F1B36-641E-4309-B95F-1E6571AD4751}" presName="bgRect" presStyleLbl="bgShp" presStyleIdx="7" presStyleCnt="8"/>
      <dgm:spPr/>
    </dgm:pt>
    <dgm:pt modelId="{A17DCD7C-B5FE-4FBF-A873-22D184B6B84A}" type="pres">
      <dgm:prSet presAssocID="{681F1B36-641E-4309-B95F-1E6571AD4751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2239BEB2-21B2-4C33-9B0F-DCA5EDC2935E}" type="pres">
      <dgm:prSet presAssocID="{681F1B36-641E-4309-B95F-1E6571AD4751}" presName="spaceRect" presStyleCnt="0"/>
      <dgm:spPr/>
    </dgm:pt>
    <dgm:pt modelId="{59CE9A87-AAC9-4DBC-BFB9-6E11462D6781}" type="pres">
      <dgm:prSet presAssocID="{681F1B36-641E-4309-B95F-1E6571AD4751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69B25D1B-E934-457E-BA8B-40C17A3F7EA8}" srcId="{F1F97DFC-545A-4731-A198-48FB33DDE85D}" destId="{3185006F-2E92-4910-A4DE-81490D3D9EC7}" srcOrd="3" destOrd="0" parTransId="{71CE3A28-B89C-4ED2-BB07-06CC81D4D08D}" sibTransId="{21677410-7968-4AEF-A330-C484FEFB55A6}"/>
    <dgm:cxn modelId="{93556920-DF70-4A19-8FCB-87E0E79A9475}" type="presOf" srcId="{681F1B36-641E-4309-B95F-1E6571AD4751}" destId="{59CE9A87-AAC9-4DBC-BFB9-6E11462D6781}" srcOrd="0" destOrd="0" presId="urn:microsoft.com/office/officeart/2018/2/layout/IconVerticalSolidList"/>
    <dgm:cxn modelId="{453F3E28-B166-47E4-A849-8BB98C13B181}" srcId="{F1F97DFC-545A-4731-A198-48FB33DDE85D}" destId="{67FC371C-A785-4AEA-B3C1-8DD48A07C374}" srcOrd="4" destOrd="0" parTransId="{B724DAF9-DC41-4E55-8518-CBCB9ACD7FE2}" sibTransId="{2831397D-4A3C-4760-9438-18D3DF7F5DBC}"/>
    <dgm:cxn modelId="{4D89742B-9AAF-4A87-8ADB-141A2753B154}" srcId="{F1F97DFC-545A-4731-A198-48FB33DDE85D}" destId="{BFFBF88D-DEEC-422B-AB71-7B1B8CCA4B91}" srcOrd="1" destOrd="0" parTransId="{160D6829-2CCE-472A-9AA0-3B5868CD7AC1}" sibTransId="{20F2E4D6-C71C-42C0-9809-D670D39665CA}"/>
    <dgm:cxn modelId="{E71FF138-C650-4A75-BB56-1920A9042053}" type="presOf" srcId="{F1F97DFC-545A-4731-A198-48FB33DDE85D}" destId="{042F3E8E-DAEB-407F-8F62-1C49A1607CCD}" srcOrd="0" destOrd="0" presId="urn:microsoft.com/office/officeart/2018/2/layout/IconVerticalSolidList"/>
    <dgm:cxn modelId="{13A09067-0C34-4BE5-863B-621780D71E7F}" srcId="{F1F97DFC-545A-4731-A198-48FB33DDE85D}" destId="{B43473C1-D4FE-465F-BF3F-320E08D685DB}" srcOrd="0" destOrd="0" parTransId="{B194EEBC-C808-47B6-A317-833C4D2C07D7}" sibTransId="{611DDA24-8DF7-4D7D-AB12-0E56608191F0}"/>
    <dgm:cxn modelId="{9B38514F-8EF4-4412-AF28-BD538FA2E7CF}" srcId="{F1F97DFC-545A-4731-A198-48FB33DDE85D}" destId="{681F1B36-641E-4309-B95F-1E6571AD4751}" srcOrd="7" destOrd="0" parTransId="{F5E9CB81-20E0-4709-A03B-708608103AC5}" sibTransId="{028643ED-C011-4617-99A8-97A0FEA65CCA}"/>
    <dgm:cxn modelId="{B812D375-2F49-4FC5-8F32-6EF33EA388F5}" type="presOf" srcId="{286BACC6-E819-4D3D-9C25-C44631544BB8}" destId="{3529701E-652B-4D3E-AD48-962F13E23705}" srcOrd="0" destOrd="0" presId="urn:microsoft.com/office/officeart/2018/2/layout/IconVerticalSolidList"/>
    <dgm:cxn modelId="{58ED9B8F-9CD5-4581-BD43-1ACA4A4788FC}" srcId="{F1F97DFC-545A-4731-A198-48FB33DDE85D}" destId="{B31E3EE4-7CFF-438E-A7ED-0C7114F16E82}" srcOrd="6" destOrd="0" parTransId="{795C2442-C048-4710-A73D-C92BFDC5AAD6}" sibTransId="{E00E0121-765A-426E-BF27-26DDA81E9653}"/>
    <dgm:cxn modelId="{2CBCD09A-B633-46DC-85EC-48A5E814AB32}" type="presOf" srcId="{67FC371C-A785-4AEA-B3C1-8DD48A07C374}" destId="{B48B6262-95C2-43C6-A7C4-96B142C14387}" srcOrd="0" destOrd="0" presId="urn:microsoft.com/office/officeart/2018/2/layout/IconVerticalSolidList"/>
    <dgm:cxn modelId="{8D2AA9A7-A907-4EF7-9582-0D7272A6672E}" type="presOf" srcId="{B43473C1-D4FE-465F-BF3F-320E08D685DB}" destId="{EC491D5A-88CA-45BC-9976-0B834A16C8FB}" srcOrd="0" destOrd="0" presId="urn:microsoft.com/office/officeart/2018/2/layout/IconVerticalSolidList"/>
    <dgm:cxn modelId="{8B6081B9-94E6-41C7-8178-F24622C5182F}" type="presOf" srcId="{B31E3EE4-7CFF-438E-A7ED-0C7114F16E82}" destId="{6342BFF7-635B-476C-9D49-1989A6A96A43}" srcOrd="0" destOrd="0" presId="urn:microsoft.com/office/officeart/2018/2/layout/IconVerticalSolidList"/>
    <dgm:cxn modelId="{926347C5-9319-4D85-B2EA-5183318A9C94}" type="presOf" srcId="{18DF8B8F-5081-41CD-A33C-AB6F63B7D5C2}" destId="{889EAB8A-105F-4319-B3D1-4DE77F8F80AA}" srcOrd="0" destOrd="0" presId="urn:microsoft.com/office/officeart/2018/2/layout/IconVerticalSolidList"/>
    <dgm:cxn modelId="{753FFCD6-4D95-4C76-8CDA-84C336F7EB80}" type="presOf" srcId="{3185006F-2E92-4910-A4DE-81490D3D9EC7}" destId="{34118F60-C2F7-4F15-AAD0-9B90D4C790A1}" srcOrd="0" destOrd="0" presId="urn:microsoft.com/office/officeart/2018/2/layout/IconVerticalSolidList"/>
    <dgm:cxn modelId="{E90349DD-4CB1-4526-AB5B-9D5F2BD669AF}" srcId="{F1F97DFC-545A-4731-A198-48FB33DDE85D}" destId="{18DF8B8F-5081-41CD-A33C-AB6F63B7D5C2}" srcOrd="2" destOrd="0" parTransId="{D464B6C9-D620-4C54-A0D2-E7F2F35F9DF5}" sibTransId="{4E9F5949-077C-43F4-AF39-1C440D992485}"/>
    <dgm:cxn modelId="{AF9FB7E0-0025-457E-803C-9A218EF67CFF}" type="presOf" srcId="{BFFBF88D-DEEC-422B-AB71-7B1B8CCA4B91}" destId="{478F0D5A-3C02-48FA-9387-123E7E4BAF97}" srcOrd="0" destOrd="0" presId="urn:microsoft.com/office/officeart/2018/2/layout/IconVerticalSolidList"/>
    <dgm:cxn modelId="{31583FED-B0F8-4E26-B1EF-A6D81D566F11}" srcId="{F1F97DFC-545A-4731-A198-48FB33DDE85D}" destId="{286BACC6-E819-4D3D-9C25-C44631544BB8}" srcOrd="5" destOrd="0" parTransId="{8DCBDA4B-A938-46DA-BF3E-2921CB3175CB}" sibTransId="{44F98FC4-B60A-45A1-BF36-A205F80FE81D}"/>
    <dgm:cxn modelId="{0F4560BC-05A0-4F93-BC2D-BDAFB742E051}" type="presParOf" srcId="{042F3E8E-DAEB-407F-8F62-1C49A1607CCD}" destId="{C33D8C8F-4747-4055-BA86-F86A3CB17578}" srcOrd="0" destOrd="0" presId="urn:microsoft.com/office/officeart/2018/2/layout/IconVerticalSolidList"/>
    <dgm:cxn modelId="{019B4D2C-D840-4C9C-9C62-C67F88FC7DB4}" type="presParOf" srcId="{C33D8C8F-4747-4055-BA86-F86A3CB17578}" destId="{4601D8A3-EE7E-446A-9289-A8410EDF2C38}" srcOrd="0" destOrd="0" presId="urn:microsoft.com/office/officeart/2018/2/layout/IconVerticalSolidList"/>
    <dgm:cxn modelId="{E6AFF318-4CCE-4AD1-865C-110CF4011CB3}" type="presParOf" srcId="{C33D8C8F-4747-4055-BA86-F86A3CB17578}" destId="{07ED9020-AE34-46CB-8962-953C0481C1BB}" srcOrd="1" destOrd="0" presId="urn:microsoft.com/office/officeart/2018/2/layout/IconVerticalSolidList"/>
    <dgm:cxn modelId="{F81AB68A-868D-4A71-803E-D203207FCD60}" type="presParOf" srcId="{C33D8C8F-4747-4055-BA86-F86A3CB17578}" destId="{F3C62EE2-25EA-479E-9ADA-1489172C0D11}" srcOrd="2" destOrd="0" presId="urn:microsoft.com/office/officeart/2018/2/layout/IconVerticalSolidList"/>
    <dgm:cxn modelId="{6B91A248-0D76-4BE2-9A2B-0C5D41894F1C}" type="presParOf" srcId="{C33D8C8F-4747-4055-BA86-F86A3CB17578}" destId="{EC491D5A-88CA-45BC-9976-0B834A16C8FB}" srcOrd="3" destOrd="0" presId="urn:microsoft.com/office/officeart/2018/2/layout/IconVerticalSolidList"/>
    <dgm:cxn modelId="{E01323D5-1575-4798-ACC3-C44F899D2CEF}" type="presParOf" srcId="{042F3E8E-DAEB-407F-8F62-1C49A1607CCD}" destId="{5FC3DD98-7621-4E06-91F4-AE2767A5B893}" srcOrd="1" destOrd="0" presId="urn:microsoft.com/office/officeart/2018/2/layout/IconVerticalSolidList"/>
    <dgm:cxn modelId="{297A20F5-D43A-45BE-BB57-9FFD742BDC4F}" type="presParOf" srcId="{042F3E8E-DAEB-407F-8F62-1C49A1607CCD}" destId="{496DEA2B-9255-426E-B7A8-0A178DB17099}" srcOrd="2" destOrd="0" presId="urn:microsoft.com/office/officeart/2018/2/layout/IconVerticalSolidList"/>
    <dgm:cxn modelId="{402B0C92-091E-43D8-AE54-643513F1155E}" type="presParOf" srcId="{496DEA2B-9255-426E-B7A8-0A178DB17099}" destId="{78556C05-BFE7-4D13-A6F3-35759A92269E}" srcOrd="0" destOrd="0" presId="urn:microsoft.com/office/officeart/2018/2/layout/IconVerticalSolidList"/>
    <dgm:cxn modelId="{A8A91085-2D82-47BF-9C19-BA1F2EB70720}" type="presParOf" srcId="{496DEA2B-9255-426E-B7A8-0A178DB17099}" destId="{A0B4A28D-3E09-4A84-9331-5EACE6ED8A09}" srcOrd="1" destOrd="0" presId="urn:microsoft.com/office/officeart/2018/2/layout/IconVerticalSolidList"/>
    <dgm:cxn modelId="{4E232076-DB31-47F9-8D7B-EDFF95461F60}" type="presParOf" srcId="{496DEA2B-9255-426E-B7A8-0A178DB17099}" destId="{935CA423-AFEA-4E10-AE51-D53263413996}" srcOrd="2" destOrd="0" presId="urn:microsoft.com/office/officeart/2018/2/layout/IconVerticalSolidList"/>
    <dgm:cxn modelId="{2A77C366-8C14-46CB-80DB-F8259AA9F280}" type="presParOf" srcId="{496DEA2B-9255-426E-B7A8-0A178DB17099}" destId="{478F0D5A-3C02-48FA-9387-123E7E4BAF97}" srcOrd="3" destOrd="0" presId="urn:microsoft.com/office/officeart/2018/2/layout/IconVerticalSolidList"/>
    <dgm:cxn modelId="{F48CFD5E-B64B-4BB6-BED6-4E4BCCA913FF}" type="presParOf" srcId="{042F3E8E-DAEB-407F-8F62-1C49A1607CCD}" destId="{F26AACCC-D034-46BE-A207-435C5765FD9F}" srcOrd="3" destOrd="0" presId="urn:microsoft.com/office/officeart/2018/2/layout/IconVerticalSolidList"/>
    <dgm:cxn modelId="{CAB15040-BB6C-4282-B54D-700D53FA5EDF}" type="presParOf" srcId="{042F3E8E-DAEB-407F-8F62-1C49A1607CCD}" destId="{BE41684A-215C-4B54-92C2-D5E1B27EBB52}" srcOrd="4" destOrd="0" presId="urn:microsoft.com/office/officeart/2018/2/layout/IconVerticalSolidList"/>
    <dgm:cxn modelId="{1E1225DC-A690-4170-8865-D401AB522422}" type="presParOf" srcId="{BE41684A-215C-4B54-92C2-D5E1B27EBB52}" destId="{D46392B1-EA9A-470E-A4F3-0E0F747DA6B2}" srcOrd="0" destOrd="0" presId="urn:microsoft.com/office/officeart/2018/2/layout/IconVerticalSolidList"/>
    <dgm:cxn modelId="{120F5CB0-225F-4826-A825-E2F5AC540313}" type="presParOf" srcId="{BE41684A-215C-4B54-92C2-D5E1B27EBB52}" destId="{A73DA17E-7420-4A29-8612-AE29C1C6DF90}" srcOrd="1" destOrd="0" presId="urn:microsoft.com/office/officeart/2018/2/layout/IconVerticalSolidList"/>
    <dgm:cxn modelId="{9679CD69-AE7C-460D-B29D-91CA24DA574C}" type="presParOf" srcId="{BE41684A-215C-4B54-92C2-D5E1B27EBB52}" destId="{0F8C210D-1480-45FA-AF5B-75ECF70699DB}" srcOrd="2" destOrd="0" presId="urn:microsoft.com/office/officeart/2018/2/layout/IconVerticalSolidList"/>
    <dgm:cxn modelId="{33E9CC96-E856-4174-8FDD-FAD19A190388}" type="presParOf" srcId="{BE41684A-215C-4B54-92C2-D5E1B27EBB52}" destId="{889EAB8A-105F-4319-B3D1-4DE77F8F80AA}" srcOrd="3" destOrd="0" presId="urn:microsoft.com/office/officeart/2018/2/layout/IconVerticalSolidList"/>
    <dgm:cxn modelId="{92D8AB5E-15D4-4263-8952-BDC4F58EE1C5}" type="presParOf" srcId="{042F3E8E-DAEB-407F-8F62-1C49A1607CCD}" destId="{83B908F5-CAF0-4249-B2C4-10468A2EAA6C}" srcOrd="5" destOrd="0" presId="urn:microsoft.com/office/officeart/2018/2/layout/IconVerticalSolidList"/>
    <dgm:cxn modelId="{42657401-DFB0-492D-B933-F7F045D5333A}" type="presParOf" srcId="{042F3E8E-DAEB-407F-8F62-1C49A1607CCD}" destId="{0FB41750-900B-4CA2-A693-EE54B69B5271}" srcOrd="6" destOrd="0" presId="urn:microsoft.com/office/officeart/2018/2/layout/IconVerticalSolidList"/>
    <dgm:cxn modelId="{8E4E3989-3810-4680-99A8-077FEEA183A2}" type="presParOf" srcId="{0FB41750-900B-4CA2-A693-EE54B69B5271}" destId="{E47EB098-637C-4D38-A348-435A929CC0D3}" srcOrd="0" destOrd="0" presId="urn:microsoft.com/office/officeart/2018/2/layout/IconVerticalSolidList"/>
    <dgm:cxn modelId="{E909EA9F-9CBE-41D3-A13A-74EF14B55CCC}" type="presParOf" srcId="{0FB41750-900B-4CA2-A693-EE54B69B5271}" destId="{297B8D7B-E3E7-4775-B98C-9F5D3371B896}" srcOrd="1" destOrd="0" presId="urn:microsoft.com/office/officeart/2018/2/layout/IconVerticalSolidList"/>
    <dgm:cxn modelId="{CE6FCB0B-CF07-4CD9-9DAF-DE7708F5DB5D}" type="presParOf" srcId="{0FB41750-900B-4CA2-A693-EE54B69B5271}" destId="{9A25D344-9937-493D-A1AB-FF395D94DD44}" srcOrd="2" destOrd="0" presId="urn:microsoft.com/office/officeart/2018/2/layout/IconVerticalSolidList"/>
    <dgm:cxn modelId="{CD8C4364-D6A3-4142-B994-21B179F7D6F5}" type="presParOf" srcId="{0FB41750-900B-4CA2-A693-EE54B69B5271}" destId="{34118F60-C2F7-4F15-AAD0-9B90D4C790A1}" srcOrd="3" destOrd="0" presId="urn:microsoft.com/office/officeart/2018/2/layout/IconVerticalSolidList"/>
    <dgm:cxn modelId="{0C064AD0-44B6-450B-9D84-9210152D98A0}" type="presParOf" srcId="{042F3E8E-DAEB-407F-8F62-1C49A1607CCD}" destId="{E6FD00DE-441E-47E5-9C83-1D7C72B7B2A1}" srcOrd="7" destOrd="0" presId="urn:microsoft.com/office/officeart/2018/2/layout/IconVerticalSolidList"/>
    <dgm:cxn modelId="{A8DAB0B0-7B08-4204-AAB2-7FAFF6D38A75}" type="presParOf" srcId="{042F3E8E-DAEB-407F-8F62-1C49A1607CCD}" destId="{854D9DED-F06A-4A77-A7F2-B8518539C787}" srcOrd="8" destOrd="0" presId="urn:microsoft.com/office/officeart/2018/2/layout/IconVerticalSolidList"/>
    <dgm:cxn modelId="{09FF1330-BB0E-41B9-A81A-2021801950F4}" type="presParOf" srcId="{854D9DED-F06A-4A77-A7F2-B8518539C787}" destId="{EA69325C-5FB0-41B9-8B66-76A331A68147}" srcOrd="0" destOrd="0" presId="urn:microsoft.com/office/officeart/2018/2/layout/IconVerticalSolidList"/>
    <dgm:cxn modelId="{13CAE64E-2D95-4678-AF2D-CB6E83F1C82B}" type="presParOf" srcId="{854D9DED-F06A-4A77-A7F2-B8518539C787}" destId="{927BDC0D-09D4-4EE1-BBC1-4E574F522B7A}" srcOrd="1" destOrd="0" presId="urn:microsoft.com/office/officeart/2018/2/layout/IconVerticalSolidList"/>
    <dgm:cxn modelId="{166F7C1B-4D13-4E16-A3EA-64743029AF2A}" type="presParOf" srcId="{854D9DED-F06A-4A77-A7F2-B8518539C787}" destId="{53B69F58-BC3F-4420-86C7-F1C280C9832B}" srcOrd="2" destOrd="0" presId="urn:microsoft.com/office/officeart/2018/2/layout/IconVerticalSolidList"/>
    <dgm:cxn modelId="{CF49349E-FBCD-4DEE-B0AB-1DA6635AD87D}" type="presParOf" srcId="{854D9DED-F06A-4A77-A7F2-B8518539C787}" destId="{B48B6262-95C2-43C6-A7C4-96B142C14387}" srcOrd="3" destOrd="0" presId="urn:microsoft.com/office/officeart/2018/2/layout/IconVerticalSolidList"/>
    <dgm:cxn modelId="{6B9DB4FA-7700-451B-9024-9E2A1C8C93D8}" type="presParOf" srcId="{042F3E8E-DAEB-407F-8F62-1C49A1607CCD}" destId="{1059AF4D-2D15-4097-8864-2CF00F3A691C}" srcOrd="9" destOrd="0" presId="urn:microsoft.com/office/officeart/2018/2/layout/IconVerticalSolidList"/>
    <dgm:cxn modelId="{B30916B8-64F5-42C8-A8D2-A0AADD9DCECC}" type="presParOf" srcId="{042F3E8E-DAEB-407F-8F62-1C49A1607CCD}" destId="{BBC232E9-CA0B-43EF-B39C-5A5BEF3F323F}" srcOrd="10" destOrd="0" presId="urn:microsoft.com/office/officeart/2018/2/layout/IconVerticalSolidList"/>
    <dgm:cxn modelId="{608A147B-EF9C-4A8F-BF75-2063378C05D2}" type="presParOf" srcId="{BBC232E9-CA0B-43EF-B39C-5A5BEF3F323F}" destId="{6E9293A0-9781-4EF7-843B-2B4557E96FD2}" srcOrd="0" destOrd="0" presId="urn:microsoft.com/office/officeart/2018/2/layout/IconVerticalSolidList"/>
    <dgm:cxn modelId="{3AFE3CC5-DB28-4625-90CD-3650AC87C526}" type="presParOf" srcId="{BBC232E9-CA0B-43EF-B39C-5A5BEF3F323F}" destId="{57C60A9A-E9C7-4892-B329-812EA7145FFD}" srcOrd="1" destOrd="0" presId="urn:microsoft.com/office/officeart/2018/2/layout/IconVerticalSolidList"/>
    <dgm:cxn modelId="{1F66747E-BB0F-4040-8587-115CA81F7ABF}" type="presParOf" srcId="{BBC232E9-CA0B-43EF-B39C-5A5BEF3F323F}" destId="{477751CE-8206-4AD0-BC4B-FDB824E1E7F0}" srcOrd="2" destOrd="0" presId="urn:microsoft.com/office/officeart/2018/2/layout/IconVerticalSolidList"/>
    <dgm:cxn modelId="{5DD7F6CE-4758-42EA-A833-597C63CB5EEA}" type="presParOf" srcId="{BBC232E9-CA0B-43EF-B39C-5A5BEF3F323F}" destId="{3529701E-652B-4D3E-AD48-962F13E23705}" srcOrd="3" destOrd="0" presId="urn:microsoft.com/office/officeart/2018/2/layout/IconVerticalSolidList"/>
    <dgm:cxn modelId="{FC3A9DF8-2CB5-4B39-8D0A-0E1DB22CEABB}" type="presParOf" srcId="{042F3E8E-DAEB-407F-8F62-1C49A1607CCD}" destId="{B41984AB-E18F-40F2-9519-2021EC3C5287}" srcOrd="11" destOrd="0" presId="urn:microsoft.com/office/officeart/2018/2/layout/IconVerticalSolidList"/>
    <dgm:cxn modelId="{32AEF11F-D218-415C-8157-DC3140F7F0C5}" type="presParOf" srcId="{042F3E8E-DAEB-407F-8F62-1C49A1607CCD}" destId="{26C94CCF-FD93-4723-90DB-1E83946B3713}" srcOrd="12" destOrd="0" presId="urn:microsoft.com/office/officeart/2018/2/layout/IconVerticalSolidList"/>
    <dgm:cxn modelId="{F5886E3F-980B-4D8D-BE0E-2BA209B0E67C}" type="presParOf" srcId="{26C94CCF-FD93-4723-90DB-1E83946B3713}" destId="{3321B023-2B65-4209-BAD2-A96E96C4A1E3}" srcOrd="0" destOrd="0" presId="urn:microsoft.com/office/officeart/2018/2/layout/IconVerticalSolidList"/>
    <dgm:cxn modelId="{7D920144-27C3-4454-A379-3106CEB5B0AE}" type="presParOf" srcId="{26C94CCF-FD93-4723-90DB-1E83946B3713}" destId="{5AAD2DC2-6C14-4DB4-9705-FDA7D2BE3AFB}" srcOrd="1" destOrd="0" presId="urn:microsoft.com/office/officeart/2018/2/layout/IconVerticalSolidList"/>
    <dgm:cxn modelId="{464041BE-66F7-4E60-A372-4474E11E6777}" type="presParOf" srcId="{26C94CCF-FD93-4723-90DB-1E83946B3713}" destId="{3AB1CD15-6425-4895-A0DC-AA29C67782D7}" srcOrd="2" destOrd="0" presId="urn:microsoft.com/office/officeart/2018/2/layout/IconVerticalSolidList"/>
    <dgm:cxn modelId="{13AD176C-2EC2-4D22-9193-266D353A7C06}" type="presParOf" srcId="{26C94CCF-FD93-4723-90DB-1E83946B3713}" destId="{6342BFF7-635B-476C-9D49-1989A6A96A43}" srcOrd="3" destOrd="0" presId="urn:microsoft.com/office/officeart/2018/2/layout/IconVerticalSolidList"/>
    <dgm:cxn modelId="{A6D1D752-3E1B-40E7-8E2C-B774796FA8D4}" type="presParOf" srcId="{042F3E8E-DAEB-407F-8F62-1C49A1607CCD}" destId="{9B392CD6-AFD6-45F6-B610-3BEE75ED2C0C}" srcOrd="13" destOrd="0" presId="urn:microsoft.com/office/officeart/2018/2/layout/IconVerticalSolidList"/>
    <dgm:cxn modelId="{FE681876-2C50-4B42-9C04-0489E2C5B5CF}" type="presParOf" srcId="{042F3E8E-DAEB-407F-8F62-1C49A1607CCD}" destId="{35A5793B-7127-4865-A7DE-288C36677E93}" srcOrd="14" destOrd="0" presId="urn:microsoft.com/office/officeart/2018/2/layout/IconVerticalSolidList"/>
    <dgm:cxn modelId="{9B13296E-C905-4AC6-A080-57F4B7E75DD7}" type="presParOf" srcId="{35A5793B-7127-4865-A7DE-288C36677E93}" destId="{22B000E5-C93C-41C6-A91F-D523C84F9CD5}" srcOrd="0" destOrd="0" presId="urn:microsoft.com/office/officeart/2018/2/layout/IconVerticalSolidList"/>
    <dgm:cxn modelId="{0DDD341A-9EDB-43A8-AE14-2588115BF805}" type="presParOf" srcId="{35A5793B-7127-4865-A7DE-288C36677E93}" destId="{A17DCD7C-B5FE-4FBF-A873-22D184B6B84A}" srcOrd="1" destOrd="0" presId="urn:microsoft.com/office/officeart/2018/2/layout/IconVerticalSolidList"/>
    <dgm:cxn modelId="{EEA56C07-A6D5-46F2-B1D3-FADC23FB9EE3}" type="presParOf" srcId="{35A5793B-7127-4865-A7DE-288C36677E93}" destId="{2239BEB2-21B2-4C33-9B0F-DCA5EDC2935E}" srcOrd="2" destOrd="0" presId="urn:microsoft.com/office/officeart/2018/2/layout/IconVerticalSolidList"/>
    <dgm:cxn modelId="{11FC2248-9E33-46A3-BCE7-85624E474D00}" type="presParOf" srcId="{35A5793B-7127-4865-A7DE-288C36677E93}" destId="{59CE9A87-AAC9-4DBC-BFB9-6E11462D678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664DBB8-CFBB-428F-92BC-39E04FC15FF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5566827-671A-47CA-A8EF-26F5971B5D1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Prepare financial reports</a:t>
          </a:r>
          <a:endParaRPr lang="en-US" dirty="0"/>
        </a:p>
      </dgm:t>
    </dgm:pt>
    <dgm:pt modelId="{5AE5A70C-FEC7-4B33-B9D3-BBB8ECDA19DA}" type="parTrans" cxnId="{581AB32F-DBE2-473B-9247-9C28F3C64D76}">
      <dgm:prSet/>
      <dgm:spPr/>
      <dgm:t>
        <a:bodyPr/>
        <a:lstStyle/>
        <a:p>
          <a:endParaRPr lang="en-US"/>
        </a:p>
      </dgm:t>
    </dgm:pt>
    <dgm:pt modelId="{758B8AB7-3D8C-44F5-BF57-7E78E6EEA73C}" type="sibTrans" cxnId="{581AB32F-DBE2-473B-9247-9C28F3C64D76}">
      <dgm:prSet/>
      <dgm:spPr/>
      <dgm:t>
        <a:bodyPr/>
        <a:lstStyle/>
        <a:p>
          <a:endParaRPr lang="en-US"/>
        </a:p>
      </dgm:t>
    </dgm:pt>
    <dgm:pt modelId="{18A2FD8E-39E9-49B5-A7A1-E714962F051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Explain the function and structure of the professional accounting</a:t>
          </a:r>
          <a:endParaRPr lang="en-US"/>
        </a:p>
      </dgm:t>
    </dgm:pt>
    <dgm:pt modelId="{771B0509-BE22-463E-B347-5C9B416EB853}" type="parTrans" cxnId="{612D767C-207C-40D4-8E0E-59E9C77ED1F0}">
      <dgm:prSet/>
      <dgm:spPr/>
      <dgm:t>
        <a:bodyPr/>
        <a:lstStyle/>
        <a:p>
          <a:endParaRPr lang="en-US"/>
        </a:p>
      </dgm:t>
    </dgm:pt>
    <dgm:pt modelId="{71F13735-A7BB-48A1-8C84-E6305380919C}" type="sibTrans" cxnId="{612D767C-207C-40D4-8E0E-59E9C77ED1F0}">
      <dgm:prSet/>
      <dgm:spPr/>
      <dgm:t>
        <a:bodyPr/>
        <a:lstStyle/>
        <a:p>
          <a:endParaRPr lang="en-US"/>
        </a:p>
      </dgm:t>
    </dgm:pt>
    <dgm:pt modelId="{909EF789-93F9-4CBD-BBB8-9E1F18302C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Produce the financial reports of limited companies in accordance with legal and professional requirements.</a:t>
          </a:r>
          <a:endParaRPr lang="en-US"/>
        </a:p>
      </dgm:t>
    </dgm:pt>
    <dgm:pt modelId="{2E10A314-E297-41B1-87F9-0AC9EDA315F0}" type="parTrans" cxnId="{2E52F8C5-AFD4-477D-A2CE-2DE1B2981FF9}">
      <dgm:prSet/>
      <dgm:spPr/>
      <dgm:t>
        <a:bodyPr/>
        <a:lstStyle/>
        <a:p>
          <a:endParaRPr lang="en-US"/>
        </a:p>
      </dgm:t>
    </dgm:pt>
    <dgm:pt modelId="{F45C8C1A-B2C5-42DE-80AB-C7DB7BB6B644}" type="sibTrans" cxnId="{2E52F8C5-AFD4-477D-A2CE-2DE1B2981FF9}">
      <dgm:prSet/>
      <dgm:spPr/>
      <dgm:t>
        <a:bodyPr/>
        <a:lstStyle/>
        <a:p>
          <a:endParaRPr lang="en-US"/>
        </a:p>
      </dgm:t>
    </dgm:pt>
    <dgm:pt modelId="{10DBA7E6-0B0B-4145-AEF0-68B65481A6B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Produce the set of consolidated financial statements in accordance with legal and professional requirements.</a:t>
          </a:r>
          <a:endParaRPr lang="en-US"/>
        </a:p>
      </dgm:t>
    </dgm:pt>
    <dgm:pt modelId="{AA594F54-F088-45EF-BAFA-AA73D7E01BF7}" type="parTrans" cxnId="{1C58F056-9C1A-411E-B789-1BA92E95FFD2}">
      <dgm:prSet/>
      <dgm:spPr/>
      <dgm:t>
        <a:bodyPr/>
        <a:lstStyle/>
        <a:p>
          <a:endParaRPr lang="en-US"/>
        </a:p>
      </dgm:t>
    </dgm:pt>
    <dgm:pt modelId="{CBEE17A6-7F37-4CDC-8D07-76D3A4C4C171}" type="sibTrans" cxnId="{1C58F056-9C1A-411E-B789-1BA92E95FFD2}">
      <dgm:prSet/>
      <dgm:spPr/>
      <dgm:t>
        <a:bodyPr/>
        <a:lstStyle/>
        <a:p>
          <a:endParaRPr lang="en-US"/>
        </a:p>
      </dgm:t>
    </dgm:pt>
    <dgm:pt modelId="{EA4BA719-D134-4273-8809-0DA9222008F8}" type="pres">
      <dgm:prSet presAssocID="{0664DBB8-CFBB-428F-92BC-39E04FC15FF2}" presName="root" presStyleCnt="0">
        <dgm:presLayoutVars>
          <dgm:dir/>
          <dgm:resizeHandles val="exact"/>
        </dgm:presLayoutVars>
      </dgm:prSet>
      <dgm:spPr/>
    </dgm:pt>
    <dgm:pt modelId="{5F25BE9E-00EE-4A2F-8F08-857A8349EA7A}" type="pres">
      <dgm:prSet presAssocID="{05566827-671A-47CA-A8EF-26F5971B5D18}" presName="compNode" presStyleCnt="0"/>
      <dgm:spPr/>
    </dgm:pt>
    <dgm:pt modelId="{B518E173-590E-4D95-BE33-D7C922EA215E}" type="pres">
      <dgm:prSet presAssocID="{05566827-671A-47CA-A8EF-26F5971B5D1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801AD584-B49D-4FED-9858-DC8DC402BC51}" type="pres">
      <dgm:prSet presAssocID="{05566827-671A-47CA-A8EF-26F5971B5D18}" presName="spaceRect" presStyleCnt="0"/>
      <dgm:spPr/>
    </dgm:pt>
    <dgm:pt modelId="{F7802895-11A9-4082-97C8-989281F86B6C}" type="pres">
      <dgm:prSet presAssocID="{05566827-671A-47CA-A8EF-26F5971B5D18}" presName="textRect" presStyleLbl="revTx" presStyleIdx="0" presStyleCnt="4">
        <dgm:presLayoutVars>
          <dgm:chMax val="1"/>
          <dgm:chPref val="1"/>
        </dgm:presLayoutVars>
      </dgm:prSet>
      <dgm:spPr/>
    </dgm:pt>
    <dgm:pt modelId="{9BE21C1C-76B5-42C6-9E18-365F98155B3E}" type="pres">
      <dgm:prSet presAssocID="{758B8AB7-3D8C-44F5-BF57-7E78E6EEA73C}" presName="sibTrans" presStyleCnt="0"/>
      <dgm:spPr/>
    </dgm:pt>
    <dgm:pt modelId="{B227CB20-E901-43B4-AA83-E84D622E6A54}" type="pres">
      <dgm:prSet presAssocID="{18A2FD8E-39E9-49B5-A7A1-E714962F051F}" presName="compNode" presStyleCnt="0"/>
      <dgm:spPr/>
    </dgm:pt>
    <dgm:pt modelId="{A22E7A76-A40C-477D-A6DA-FBD272F603A8}" type="pres">
      <dgm:prSet presAssocID="{18A2FD8E-39E9-49B5-A7A1-E714962F051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A6DB9F9B-08BA-454B-AB45-A9ED61F901BC}" type="pres">
      <dgm:prSet presAssocID="{18A2FD8E-39E9-49B5-A7A1-E714962F051F}" presName="spaceRect" presStyleCnt="0"/>
      <dgm:spPr/>
    </dgm:pt>
    <dgm:pt modelId="{21453321-F0BF-4E5D-BBBB-1C54B57AB005}" type="pres">
      <dgm:prSet presAssocID="{18A2FD8E-39E9-49B5-A7A1-E714962F051F}" presName="textRect" presStyleLbl="revTx" presStyleIdx="1" presStyleCnt="4">
        <dgm:presLayoutVars>
          <dgm:chMax val="1"/>
          <dgm:chPref val="1"/>
        </dgm:presLayoutVars>
      </dgm:prSet>
      <dgm:spPr/>
    </dgm:pt>
    <dgm:pt modelId="{03EB798C-B392-4517-B98D-C6259D0AA2A9}" type="pres">
      <dgm:prSet presAssocID="{71F13735-A7BB-48A1-8C84-E6305380919C}" presName="sibTrans" presStyleCnt="0"/>
      <dgm:spPr/>
    </dgm:pt>
    <dgm:pt modelId="{D1B11349-3EFD-432A-96F3-307E9E003D2B}" type="pres">
      <dgm:prSet presAssocID="{909EF789-93F9-4CBD-BBB8-9E1F18302C99}" presName="compNode" presStyleCnt="0"/>
      <dgm:spPr/>
    </dgm:pt>
    <dgm:pt modelId="{A81DED1E-863B-46BE-8952-7FD2BFA52124}" type="pres">
      <dgm:prSet presAssocID="{909EF789-93F9-4CBD-BBB8-9E1F18302C9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B48E375D-27F6-4587-961E-58420C5370B0}" type="pres">
      <dgm:prSet presAssocID="{909EF789-93F9-4CBD-BBB8-9E1F18302C99}" presName="spaceRect" presStyleCnt="0"/>
      <dgm:spPr/>
    </dgm:pt>
    <dgm:pt modelId="{0FDDA033-F860-453B-BD13-DB7AB10FE774}" type="pres">
      <dgm:prSet presAssocID="{909EF789-93F9-4CBD-BBB8-9E1F18302C99}" presName="textRect" presStyleLbl="revTx" presStyleIdx="2" presStyleCnt="4">
        <dgm:presLayoutVars>
          <dgm:chMax val="1"/>
          <dgm:chPref val="1"/>
        </dgm:presLayoutVars>
      </dgm:prSet>
      <dgm:spPr/>
    </dgm:pt>
    <dgm:pt modelId="{487C0E71-19BC-4578-AB7E-AAAF8BDD4E46}" type="pres">
      <dgm:prSet presAssocID="{F45C8C1A-B2C5-42DE-80AB-C7DB7BB6B644}" presName="sibTrans" presStyleCnt="0"/>
      <dgm:spPr/>
    </dgm:pt>
    <dgm:pt modelId="{C8FF9732-6415-44DD-A35C-F312B9226D73}" type="pres">
      <dgm:prSet presAssocID="{10DBA7E6-0B0B-4145-AEF0-68B65481A6B6}" presName="compNode" presStyleCnt="0"/>
      <dgm:spPr/>
    </dgm:pt>
    <dgm:pt modelId="{A806F9D9-2662-446C-83B8-F057651F1048}" type="pres">
      <dgm:prSet presAssocID="{10DBA7E6-0B0B-4145-AEF0-68B65481A6B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99E6185-D405-4D75-A852-AAC3D14A1D00}" type="pres">
      <dgm:prSet presAssocID="{10DBA7E6-0B0B-4145-AEF0-68B65481A6B6}" presName="spaceRect" presStyleCnt="0"/>
      <dgm:spPr/>
    </dgm:pt>
    <dgm:pt modelId="{0F0FF0F9-9DBA-48A9-8164-29643E4B6BAA}" type="pres">
      <dgm:prSet presAssocID="{10DBA7E6-0B0B-4145-AEF0-68B65481A6B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99F3028-911B-4F31-9956-CD948DAB36EF}" type="presOf" srcId="{18A2FD8E-39E9-49B5-A7A1-E714962F051F}" destId="{21453321-F0BF-4E5D-BBBB-1C54B57AB005}" srcOrd="0" destOrd="0" presId="urn:microsoft.com/office/officeart/2018/2/layout/IconLabelList"/>
    <dgm:cxn modelId="{581AB32F-DBE2-473B-9247-9C28F3C64D76}" srcId="{0664DBB8-CFBB-428F-92BC-39E04FC15FF2}" destId="{05566827-671A-47CA-A8EF-26F5971B5D18}" srcOrd="0" destOrd="0" parTransId="{5AE5A70C-FEC7-4B33-B9D3-BBB8ECDA19DA}" sibTransId="{758B8AB7-3D8C-44F5-BF57-7E78E6EEA73C}"/>
    <dgm:cxn modelId="{1C58F056-9C1A-411E-B789-1BA92E95FFD2}" srcId="{0664DBB8-CFBB-428F-92BC-39E04FC15FF2}" destId="{10DBA7E6-0B0B-4145-AEF0-68B65481A6B6}" srcOrd="3" destOrd="0" parTransId="{AA594F54-F088-45EF-BAFA-AA73D7E01BF7}" sibTransId="{CBEE17A6-7F37-4CDC-8D07-76D3A4C4C171}"/>
    <dgm:cxn modelId="{612D767C-207C-40D4-8E0E-59E9C77ED1F0}" srcId="{0664DBB8-CFBB-428F-92BC-39E04FC15FF2}" destId="{18A2FD8E-39E9-49B5-A7A1-E714962F051F}" srcOrd="1" destOrd="0" parTransId="{771B0509-BE22-463E-B347-5C9B416EB853}" sibTransId="{71F13735-A7BB-48A1-8C84-E6305380919C}"/>
    <dgm:cxn modelId="{2E52F8C5-AFD4-477D-A2CE-2DE1B2981FF9}" srcId="{0664DBB8-CFBB-428F-92BC-39E04FC15FF2}" destId="{909EF789-93F9-4CBD-BBB8-9E1F18302C99}" srcOrd="2" destOrd="0" parTransId="{2E10A314-E297-41B1-87F9-0AC9EDA315F0}" sibTransId="{F45C8C1A-B2C5-42DE-80AB-C7DB7BB6B644}"/>
    <dgm:cxn modelId="{5C5FA4C8-9E84-4F13-8E17-6CF02778A997}" type="presOf" srcId="{909EF789-93F9-4CBD-BBB8-9E1F18302C99}" destId="{0FDDA033-F860-453B-BD13-DB7AB10FE774}" srcOrd="0" destOrd="0" presId="urn:microsoft.com/office/officeart/2018/2/layout/IconLabelList"/>
    <dgm:cxn modelId="{DBB0F1EA-932A-43AB-A135-7127F6549181}" type="presOf" srcId="{05566827-671A-47CA-A8EF-26F5971B5D18}" destId="{F7802895-11A9-4082-97C8-989281F86B6C}" srcOrd="0" destOrd="0" presId="urn:microsoft.com/office/officeart/2018/2/layout/IconLabelList"/>
    <dgm:cxn modelId="{07E8E1F2-8DC5-4785-ACBA-EC830C63BAE1}" type="presOf" srcId="{10DBA7E6-0B0B-4145-AEF0-68B65481A6B6}" destId="{0F0FF0F9-9DBA-48A9-8164-29643E4B6BAA}" srcOrd="0" destOrd="0" presId="urn:microsoft.com/office/officeart/2018/2/layout/IconLabelList"/>
    <dgm:cxn modelId="{301010F7-178E-4026-8AA4-B05625B54DBB}" type="presOf" srcId="{0664DBB8-CFBB-428F-92BC-39E04FC15FF2}" destId="{EA4BA719-D134-4273-8809-0DA9222008F8}" srcOrd="0" destOrd="0" presId="urn:microsoft.com/office/officeart/2018/2/layout/IconLabelList"/>
    <dgm:cxn modelId="{A25EBF12-699C-4B1F-95EE-5607793C7D45}" type="presParOf" srcId="{EA4BA719-D134-4273-8809-0DA9222008F8}" destId="{5F25BE9E-00EE-4A2F-8F08-857A8349EA7A}" srcOrd="0" destOrd="0" presId="urn:microsoft.com/office/officeart/2018/2/layout/IconLabelList"/>
    <dgm:cxn modelId="{0920CB53-2201-4DE1-BB14-453A76C48DF8}" type="presParOf" srcId="{5F25BE9E-00EE-4A2F-8F08-857A8349EA7A}" destId="{B518E173-590E-4D95-BE33-D7C922EA215E}" srcOrd="0" destOrd="0" presId="urn:microsoft.com/office/officeart/2018/2/layout/IconLabelList"/>
    <dgm:cxn modelId="{0D8457EE-475B-4157-97A0-C6E5554083B8}" type="presParOf" srcId="{5F25BE9E-00EE-4A2F-8F08-857A8349EA7A}" destId="{801AD584-B49D-4FED-9858-DC8DC402BC51}" srcOrd="1" destOrd="0" presId="urn:microsoft.com/office/officeart/2018/2/layout/IconLabelList"/>
    <dgm:cxn modelId="{E1C67DC3-BD1E-48DD-95F5-D20E9A9379AF}" type="presParOf" srcId="{5F25BE9E-00EE-4A2F-8F08-857A8349EA7A}" destId="{F7802895-11A9-4082-97C8-989281F86B6C}" srcOrd="2" destOrd="0" presId="urn:microsoft.com/office/officeart/2018/2/layout/IconLabelList"/>
    <dgm:cxn modelId="{CC28ABBC-EFBC-4621-8C7D-F2606433A6D5}" type="presParOf" srcId="{EA4BA719-D134-4273-8809-0DA9222008F8}" destId="{9BE21C1C-76B5-42C6-9E18-365F98155B3E}" srcOrd="1" destOrd="0" presId="urn:microsoft.com/office/officeart/2018/2/layout/IconLabelList"/>
    <dgm:cxn modelId="{32541A26-39D1-4143-A009-63FEA2B8071A}" type="presParOf" srcId="{EA4BA719-D134-4273-8809-0DA9222008F8}" destId="{B227CB20-E901-43B4-AA83-E84D622E6A54}" srcOrd="2" destOrd="0" presId="urn:microsoft.com/office/officeart/2018/2/layout/IconLabelList"/>
    <dgm:cxn modelId="{6209B166-C9F6-4CB4-98F9-D6A887B5552A}" type="presParOf" srcId="{B227CB20-E901-43B4-AA83-E84D622E6A54}" destId="{A22E7A76-A40C-477D-A6DA-FBD272F603A8}" srcOrd="0" destOrd="0" presId="urn:microsoft.com/office/officeart/2018/2/layout/IconLabelList"/>
    <dgm:cxn modelId="{AF258C38-8A86-4213-825E-9B2BB0E0CF89}" type="presParOf" srcId="{B227CB20-E901-43B4-AA83-E84D622E6A54}" destId="{A6DB9F9B-08BA-454B-AB45-A9ED61F901BC}" srcOrd="1" destOrd="0" presId="urn:microsoft.com/office/officeart/2018/2/layout/IconLabelList"/>
    <dgm:cxn modelId="{3B2A04EA-9AB5-4338-B250-9CBC8DAE6197}" type="presParOf" srcId="{B227CB20-E901-43B4-AA83-E84D622E6A54}" destId="{21453321-F0BF-4E5D-BBBB-1C54B57AB005}" srcOrd="2" destOrd="0" presId="urn:microsoft.com/office/officeart/2018/2/layout/IconLabelList"/>
    <dgm:cxn modelId="{9ADF48DA-2F45-42E7-8313-47D8A62645CA}" type="presParOf" srcId="{EA4BA719-D134-4273-8809-0DA9222008F8}" destId="{03EB798C-B392-4517-B98D-C6259D0AA2A9}" srcOrd="3" destOrd="0" presId="urn:microsoft.com/office/officeart/2018/2/layout/IconLabelList"/>
    <dgm:cxn modelId="{F28591D0-0117-484A-B2E6-A94B01129FE3}" type="presParOf" srcId="{EA4BA719-D134-4273-8809-0DA9222008F8}" destId="{D1B11349-3EFD-432A-96F3-307E9E003D2B}" srcOrd="4" destOrd="0" presId="urn:microsoft.com/office/officeart/2018/2/layout/IconLabelList"/>
    <dgm:cxn modelId="{7A0CF852-C0CB-4412-8555-A4F6AC6B7299}" type="presParOf" srcId="{D1B11349-3EFD-432A-96F3-307E9E003D2B}" destId="{A81DED1E-863B-46BE-8952-7FD2BFA52124}" srcOrd="0" destOrd="0" presId="urn:microsoft.com/office/officeart/2018/2/layout/IconLabelList"/>
    <dgm:cxn modelId="{347F06DE-C388-4B10-AF0C-547F73678269}" type="presParOf" srcId="{D1B11349-3EFD-432A-96F3-307E9E003D2B}" destId="{B48E375D-27F6-4587-961E-58420C5370B0}" srcOrd="1" destOrd="0" presId="urn:microsoft.com/office/officeart/2018/2/layout/IconLabelList"/>
    <dgm:cxn modelId="{C7858A4F-B12A-4DFB-AC95-8D266273226A}" type="presParOf" srcId="{D1B11349-3EFD-432A-96F3-307E9E003D2B}" destId="{0FDDA033-F860-453B-BD13-DB7AB10FE774}" srcOrd="2" destOrd="0" presId="urn:microsoft.com/office/officeart/2018/2/layout/IconLabelList"/>
    <dgm:cxn modelId="{F9CD1B86-031A-4182-BB64-6EE633ABAC00}" type="presParOf" srcId="{EA4BA719-D134-4273-8809-0DA9222008F8}" destId="{487C0E71-19BC-4578-AB7E-AAAF8BDD4E46}" srcOrd="5" destOrd="0" presId="urn:microsoft.com/office/officeart/2018/2/layout/IconLabelList"/>
    <dgm:cxn modelId="{0412CEAA-C90B-4253-9409-C8EAC08A2DA1}" type="presParOf" srcId="{EA4BA719-D134-4273-8809-0DA9222008F8}" destId="{C8FF9732-6415-44DD-A35C-F312B9226D73}" srcOrd="6" destOrd="0" presId="urn:microsoft.com/office/officeart/2018/2/layout/IconLabelList"/>
    <dgm:cxn modelId="{AC8D8246-B697-4947-B5E4-669D1F2C82BB}" type="presParOf" srcId="{C8FF9732-6415-44DD-A35C-F312B9226D73}" destId="{A806F9D9-2662-446C-83B8-F057651F1048}" srcOrd="0" destOrd="0" presId="urn:microsoft.com/office/officeart/2018/2/layout/IconLabelList"/>
    <dgm:cxn modelId="{A8324922-4B94-449B-9248-6246EDEE2279}" type="presParOf" srcId="{C8FF9732-6415-44DD-A35C-F312B9226D73}" destId="{299E6185-D405-4D75-A852-AAC3D14A1D00}" srcOrd="1" destOrd="0" presId="urn:microsoft.com/office/officeart/2018/2/layout/IconLabelList"/>
    <dgm:cxn modelId="{4A4156C0-E853-4AAA-AE03-1D5260508E06}" type="presParOf" srcId="{C8FF9732-6415-44DD-A35C-F312B9226D73}" destId="{0F0FF0F9-9DBA-48A9-8164-29643E4B6BA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01D8A3-EE7E-446A-9289-A8410EDF2C38}">
      <dsp:nvSpPr>
        <dsp:cNvPr id="0" name=""/>
        <dsp:cNvSpPr/>
      </dsp:nvSpPr>
      <dsp:spPr>
        <a:xfrm>
          <a:off x="0" y="717"/>
          <a:ext cx="6301601" cy="6028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ED9020-AE34-46CB-8962-953C0481C1BB}">
      <dsp:nvSpPr>
        <dsp:cNvPr id="0" name=""/>
        <dsp:cNvSpPr/>
      </dsp:nvSpPr>
      <dsp:spPr>
        <a:xfrm>
          <a:off x="182349" y="136349"/>
          <a:ext cx="331544" cy="3315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491D5A-88CA-45BC-9976-0B834A16C8FB}">
      <dsp:nvSpPr>
        <dsp:cNvPr id="0" name=""/>
        <dsp:cNvSpPr/>
      </dsp:nvSpPr>
      <dsp:spPr>
        <a:xfrm>
          <a:off x="696242" y="717"/>
          <a:ext cx="5605358" cy="6028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797" tIns="63797" rIns="63797" bIns="6379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Limited Companies</a:t>
          </a:r>
          <a:endParaRPr lang="en-US" sz="1600" kern="1200"/>
        </a:p>
      </dsp:txBody>
      <dsp:txXfrm>
        <a:off x="696242" y="717"/>
        <a:ext cx="5605358" cy="602807"/>
      </dsp:txXfrm>
    </dsp:sp>
    <dsp:sp modelId="{78556C05-BFE7-4D13-A6F3-35759A92269E}">
      <dsp:nvSpPr>
        <dsp:cNvPr id="0" name=""/>
        <dsp:cNvSpPr/>
      </dsp:nvSpPr>
      <dsp:spPr>
        <a:xfrm>
          <a:off x="0" y="754227"/>
          <a:ext cx="6301601" cy="6028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B4A28D-3E09-4A84-9331-5EACE6ED8A09}">
      <dsp:nvSpPr>
        <dsp:cNvPr id="0" name=""/>
        <dsp:cNvSpPr/>
      </dsp:nvSpPr>
      <dsp:spPr>
        <a:xfrm>
          <a:off x="182349" y="889858"/>
          <a:ext cx="331544" cy="3315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8F0D5A-3C02-48FA-9387-123E7E4BAF97}">
      <dsp:nvSpPr>
        <dsp:cNvPr id="0" name=""/>
        <dsp:cNvSpPr/>
      </dsp:nvSpPr>
      <dsp:spPr>
        <a:xfrm>
          <a:off x="696242" y="754227"/>
          <a:ext cx="5605358" cy="6028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797" tIns="63797" rIns="63797" bIns="6379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Limited Companies / Accounting Standards / Statement of Principle			</a:t>
          </a:r>
          <a:endParaRPr lang="en-US" sz="1600" kern="1200"/>
        </a:p>
      </dsp:txBody>
      <dsp:txXfrm>
        <a:off x="696242" y="754227"/>
        <a:ext cx="5605358" cy="602807"/>
      </dsp:txXfrm>
    </dsp:sp>
    <dsp:sp modelId="{D46392B1-EA9A-470E-A4F3-0E0F747DA6B2}">
      <dsp:nvSpPr>
        <dsp:cNvPr id="0" name=""/>
        <dsp:cNvSpPr/>
      </dsp:nvSpPr>
      <dsp:spPr>
        <a:xfrm>
          <a:off x="0" y="1507736"/>
          <a:ext cx="6301601" cy="6028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3DA17E-7420-4A29-8612-AE29C1C6DF90}">
      <dsp:nvSpPr>
        <dsp:cNvPr id="0" name=""/>
        <dsp:cNvSpPr/>
      </dsp:nvSpPr>
      <dsp:spPr>
        <a:xfrm>
          <a:off x="182349" y="1643368"/>
          <a:ext cx="331544" cy="3315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9EAB8A-105F-4319-B3D1-4DE77F8F80AA}">
      <dsp:nvSpPr>
        <dsp:cNvPr id="0" name=""/>
        <dsp:cNvSpPr/>
      </dsp:nvSpPr>
      <dsp:spPr>
        <a:xfrm>
          <a:off x="696242" y="1507736"/>
          <a:ext cx="5605358" cy="6028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797" tIns="63797" rIns="63797" bIns="6379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Stock and Long-Term Contracts				</a:t>
          </a:r>
          <a:endParaRPr lang="en-US" sz="1600" kern="1200"/>
        </a:p>
      </dsp:txBody>
      <dsp:txXfrm>
        <a:off x="696242" y="1507736"/>
        <a:ext cx="5605358" cy="602807"/>
      </dsp:txXfrm>
    </dsp:sp>
    <dsp:sp modelId="{E47EB098-637C-4D38-A348-435A929CC0D3}">
      <dsp:nvSpPr>
        <dsp:cNvPr id="0" name=""/>
        <dsp:cNvSpPr/>
      </dsp:nvSpPr>
      <dsp:spPr>
        <a:xfrm>
          <a:off x="0" y="2261245"/>
          <a:ext cx="6301601" cy="6028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7B8D7B-E3E7-4775-B98C-9F5D3371B896}">
      <dsp:nvSpPr>
        <dsp:cNvPr id="0" name=""/>
        <dsp:cNvSpPr/>
      </dsp:nvSpPr>
      <dsp:spPr>
        <a:xfrm>
          <a:off x="182349" y="2396877"/>
          <a:ext cx="331544" cy="3315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118F60-C2F7-4F15-AAD0-9B90D4C790A1}">
      <dsp:nvSpPr>
        <dsp:cNvPr id="0" name=""/>
        <dsp:cNvSpPr/>
      </dsp:nvSpPr>
      <dsp:spPr>
        <a:xfrm>
          <a:off x="696242" y="2261245"/>
          <a:ext cx="5605358" cy="6028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797" tIns="63797" rIns="63797" bIns="6379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Provisions and Contingencies				</a:t>
          </a:r>
          <a:endParaRPr lang="en-US" sz="1600" kern="1200"/>
        </a:p>
      </dsp:txBody>
      <dsp:txXfrm>
        <a:off x="696242" y="2261245"/>
        <a:ext cx="5605358" cy="602807"/>
      </dsp:txXfrm>
    </dsp:sp>
    <dsp:sp modelId="{EA69325C-5FB0-41B9-8B66-76A331A68147}">
      <dsp:nvSpPr>
        <dsp:cNvPr id="0" name=""/>
        <dsp:cNvSpPr/>
      </dsp:nvSpPr>
      <dsp:spPr>
        <a:xfrm>
          <a:off x="0" y="3014755"/>
          <a:ext cx="6301601" cy="6028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7BDC0D-09D4-4EE1-BBC1-4E574F522B7A}">
      <dsp:nvSpPr>
        <dsp:cNvPr id="0" name=""/>
        <dsp:cNvSpPr/>
      </dsp:nvSpPr>
      <dsp:spPr>
        <a:xfrm>
          <a:off x="182349" y="3150387"/>
          <a:ext cx="331544" cy="33154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8B6262-95C2-43C6-A7C4-96B142C14387}">
      <dsp:nvSpPr>
        <dsp:cNvPr id="0" name=""/>
        <dsp:cNvSpPr/>
      </dsp:nvSpPr>
      <dsp:spPr>
        <a:xfrm>
          <a:off x="696242" y="3014755"/>
          <a:ext cx="5605358" cy="6028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797" tIns="63797" rIns="63797" bIns="6379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Financial Instruments</a:t>
          </a:r>
          <a:endParaRPr lang="en-US" sz="1600" kern="1200"/>
        </a:p>
      </dsp:txBody>
      <dsp:txXfrm>
        <a:off x="696242" y="3014755"/>
        <a:ext cx="5605358" cy="602807"/>
      </dsp:txXfrm>
    </dsp:sp>
    <dsp:sp modelId="{6E9293A0-9781-4EF7-843B-2B4557E96FD2}">
      <dsp:nvSpPr>
        <dsp:cNvPr id="0" name=""/>
        <dsp:cNvSpPr/>
      </dsp:nvSpPr>
      <dsp:spPr>
        <a:xfrm>
          <a:off x="0" y="3768264"/>
          <a:ext cx="6301601" cy="6028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C60A9A-E9C7-4892-B329-812EA7145FFD}">
      <dsp:nvSpPr>
        <dsp:cNvPr id="0" name=""/>
        <dsp:cNvSpPr/>
      </dsp:nvSpPr>
      <dsp:spPr>
        <a:xfrm>
          <a:off x="182349" y="3903896"/>
          <a:ext cx="331544" cy="33154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29701E-652B-4D3E-AD48-962F13E23705}">
      <dsp:nvSpPr>
        <dsp:cNvPr id="0" name=""/>
        <dsp:cNvSpPr/>
      </dsp:nvSpPr>
      <dsp:spPr>
        <a:xfrm>
          <a:off x="696242" y="3768264"/>
          <a:ext cx="5605358" cy="6028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797" tIns="63797" rIns="63797" bIns="6379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Reporting Financial Performance</a:t>
          </a:r>
          <a:endParaRPr lang="en-US" sz="1600" kern="1200"/>
        </a:p>
      </dsp:txBody>
      <dsp:txXfrm>
        <a:off x="696242" y="3768264"/>
        <a:ext cx="5605358" cy="602807"/>
      </dsp:txXfrm>
    </dsp:sp>
    <dsp:sp modelId="{3321B023-2B65-4209-BAD2-A96E96C4A1E3}">
      <dsp:nvSpPr>
        <dsp:cNvPr id="0" name=""/>
        <dsp:cNvSpPr/>
      </dsp:nvSpPr>
      <dsp:spPr>
        <a:xfrm>
          <a:off x="0" y="4521774"/>
          <a:ext cx="6301601" cy="6028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AD2DC2-6C14-4DB4-9705-FDA7D2BE3AFB}">
      <dsp:nvSpPr>
        <dsp:cNvPr id="0" name=""/>
        <dsp:cNvSpPr/>
      </dsp:nvSpPr>
      <dsp:spPr>
        <a:xfrm>
          <a:off x="182349" y="4657406"/>
          <a:ext cx="331544" cy="331544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42BFF7-635B-476C-9D49-1989A6A96A43}">
      <dsp:nvSpPr>
        <dsp:cNvPr id="0" name=""/>
        <dsp:cNvSpPr/>
      </dsp:nvSpPr>
      <dsp:spPr>
        <a:xfrm>
          <a:off x="696242" y="4521774"/>
          <a:ext cx="5605358" cy="6028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797" tIns="63797" rIns="63797" bIns="6379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Events after the Balance Sheet Date</a:t>
          </a:r>
          <a:endParaRPr lang="en-US" sz="1600" kern="1200"/>
        </a:p>
      </dsp:txBody>
      <dsp:txXfrm>
        <a:off x="696242" y="4521774"/>
        <a:ext cx="5605358" cy="602807"/>
      </dsp:txXfrm>
    </dsp:sp>
    <dsp:sp modelId="{22B000E5-C93C-41C6-A91F-D523C84F9CD5}">
      <dsp:nvSpPr>
        <dsp:cNvPr id="0" name=""/>
        <dsp:cNvSpPr/>
      </dsp:nvSpPr>
      <dsp:spPr>
        <a:xfrm>
          <a:off x="0" y="5275283"/>
          <a:ext cx="6301601" cy="6028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DCD7C-B5FE-4FBF-A873-22D184B6B84A}">
      <dsp:nvSpPr>
        <dsp:cNvPr id="0" name=""/>
        <dsp:cNvSpPr/>
      </dsp:nvSpPr>
      <dsp:spPr>
        <a:xfrm>
          <a:off x="182349" y="5410915"/>
          <a:ext cx="331544" cy="331544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CE9A87-AAC9-4DBC-BFB9-6E11462D6781}">
      <dsp:nvSpPr>
        <dsp:cNvPr id="0" name=""/>
        <dsp:cNvSpPr/>
      </dsp:nvSpPr>
      <dsp:spPr>
        <a:xfrm>
          <a:off x="696242" y="5275283"/>
          <a:ext cx="5605358" cy="6028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797" tIns="63797" rIns="63797" bIns="6379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Revision and Exam		</a:t>
          </a:r>
          <a:endParaRPr lang="en-US" sz="1600" kern="1200"/>
        </a:p>
      </dsp:txBody>
      <dsp:txXfrm>
        <a:off x="696242" y="5275283"/>
        <a:ext cx="5605358" cy="6028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18E173-590E-4D95-BE33-D7C922EA215E}">
      <dsp:nvSpPr>
        <dsp:cNvPr id="0" name=""/>
        <dsp:cNvSpPr/>
      </dsp:nvSpPr>
      <dsp:spPr>
        <a:xfrm>
          <a:off x="1002509" y="346347"/>
          <a:ext cx="1189822" cy="118982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802895-11A9-4082-97C8-989281F86B6C}">
      <dsp:nvSpPr>
        <dsp:cNvPr id="0" name=""/>
        <dsp:cNvSpPr/>
      </dsp:nvSpPr>
      <dsp:spPr>
        <a:xfrm>
          <a:off x="275395" y="1888898"/>
          <a:ext cx="26440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Prepare financial reports</a:t>
          </a:r>
          <a:endParaRPr lang="en-US" sz="1200" kern="1200" dirty="0"/>
        </a:p>
      </dsp:txBody>
      <dsp:txXfrm>
        <a:off x="275395" y="1888898"/>
        <a:ext cx="2644050" cy="720000"/>
      </dsp:txXfrm>
    </dsp:sp>
    <dsp:sp modelId="{A22E7A76-A40C-477D-A6DA-FBD272F603A8}">
      <dsp:nvSpPr>
        <dsp:cNvPr id="0" name=""/>
        <dsp:cNvSpPr/>
      </dsp:nvSpPr>
      <dsp:spPr>
        <a:xfrm>
          <a:off x="4109268" y="346347"/>
          <a:ext cx="1189822" cy="118982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53321-F0BF-4E5D-BBBB-1C54B57AB005}">
      <dsp:nvSpPr>
        <dsp:cNvPr id="0" name=""/>
        <dsp:cNvSpPr/>
      </dsp:nvSpPr>
      <dsp:spPr>
        <a:xfrm>
          <a:off x="3382154" y="1888898"/>
          <a:ext cx="26440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Explain the function and structure of the professional accounting</a:t>
          </a:r>
          <a:endParaRPr lang="en-US" sz="1200" kern="1200"/>
        </a:p>
      </dsp:txBody>
      <dsp:txXfrm>
        <a:off x="3382154" y="1888898"/>
        <a:ext cx="2644050" cy="720000"/>
      </dsp:txXfrm>
    </dsp:sp>
    <dsp:sp modelId="{A81DED1E-863B-46BE-8952-7FD2BFA52124}">
      <dsp:nvSpPr>
        <dsp:cNvPr id="0" name=""/>
        <dsp:cNvSpPr/>
      </dsp:nvSpPr>
      <dsp:spPr>
        <a:xfrm>
          <a:off x="1002509" y="3269910"/>
          <a:ext cx="1189822" cy="118982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DDA033-F860-453B-BD13-DB7AB10FE774}">
      <dsp:nvSpPr>
        <dsp:cNvPr id="0" name=""/>
        <dsp:cNvSpPr/>
      </dsp:nvSpPr>
      <dsp:spPr>
        <a:xfrm>
          <a:off x="275395" y="4812461"/>
          <a:ext cx="26440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Produce the financial reports of limited companies in accordance with legal and professional requirements.</a:t>
          </a:r>
          <a:endParaRPr lang="en-US" sz="1200" kern="1200"/>
        </a:p>
      </dsp:txBody>
      <dsp:txXfrm>
        <a:off x="275395" y="4812461"/>
        <a:ext cx="2644050" cy="720000"/>
      </dsp:txXfrm>
    </dsp:sp>
    <dsp:sp modelId="{A806F9D9-2662-446C-83B8-F057651F1048}">
      <dsp:nvSpPr>
        <dsp:cNvPr id="0" name=""/>
        <dsp:cNvSpPr/>
      </dsp:nvSpPr>
      <dsp:spPr>
        <a:xfrm>
          <a:off x="4109268" y="3269910"/>
          <a:ext cx="1189822" cy="118982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0FF0F9-9DBA-48A9-8164-29643E4B6BAA}">
      <dsp:nvSpPr>
        <dsp:cNvPr id="0" name=""/>
        <dsp:cNvSpPr/>
      </dsp:nvSpPr>
      <dsp:spPr>
        <a:xfrm>
          <a:off x="3382154" y="4812461"/>
          <a:ext cx="26440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Produce the set of consolidated financial statements in accordance with legal and professional requirements.</a:t>
          </a:r>
          <a:endParaRPr lang="en-US" sz="1200" kern="1200"/>
        </a:p>
      </dsp:txBody>
      <dsp:txXfrm>
        <a:off x="3382154" y="4812461"/>
        <a:ext cx="26440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D682B-7EE4-096F-6437-5153DEEF41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F99950-BA6E-FE86-6F25-6173A54229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790B68-FF22-3D87-27B1-6E7DC6829E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7FC62-F64B-48B9-89D4-1EC5F82BFF83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FC154C-E21D-D1F7-6BBB-D0F2D3788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12D6B0-C1BA-A90F-AF7A-B1E7974D0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DBC45-634C-4D89-A404-5D381B437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729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F3F91-37F1-4ADC-5CAD-5CEFF5E748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C45936-6ABA-049C-6147-FD1FA34252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821DF6-8E38-7ABB-A2C7-8084E0F93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7FC62-F64B-48B9-89D4-1EC5F82BFF83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68DCC5-7F64-B4DA-60BA-C343D5F7DA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43FEFB-BF9E-8C34-1D4D-AEBC01F8B0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DBC45-634C-4D89-A404-5D381B437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83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975EC-97C1-8B47-EE19-8A0C01C72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7B1E85-D22C-ADAD-000A-E4765CCF7F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0C86ED-1B33-5693-FF08-B80FED3EBF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7FC62-F64B-48B9-89D4-1EC5F82BFF83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43978C-DFDC-0E72-7849-9177B4685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F1C4F-618B-5D19-F00D-54E84F3B5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DBC45-634C-4D89-A404-5D381B437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2078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3E418-3183-E82A-A363-298644AF1E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36E14F-F8F0-5FAC-5481-990E99F633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D4A5F8-7626-E1DA-A653-2FB1487362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BE4702-E3D0-FF7C-18F9-6C1DC62B6E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7FC62-F64B-48B9-89D4-1EC5F82BFF83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0CC047-DA10-4FBB-9D9F-E8630D830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E03D78-C8CE-D004-7BF5-346EEDCD13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DBC45-634C-4D89-A404-5D381B437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8568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4C12A-8481-CFFB-4518-DF4826885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6226C8-CF26-CC81-F03C-BBFA0E4290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90BB30-6914-F416-E0B7-9CCB03C351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97746F-1D3D-0EA0-B784-358253A700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9E740D-CACE-DD76-97E1-C3D9E93FB6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4058421-8CBF-AC72-0303-09329E0D4E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7FC62-F64B-48B9-89D4-1EC5F82BFF83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06E9C7-3B3B-66B8-0290-CEEE74AF83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5E8317-3051-2BAB-771C-A87EAF3DD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DBC45-634C-4D89-A404-5D381B437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738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F077D-6BC2-6245-60A6-C2EF180439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507E19-540A-CA00-C348-A920F494DA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7FC62-F64B-48B9-89D4-1EC5F82BFF83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87830A-5E94-E8D2-A166-9AF16E5FAB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1D599C-9FDA-31BE-4611-3586B8895F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DBC45-634C-4D89-A404-5D381B437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1018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E4DB5B1-24C6-DFAB-8AD5-FF42A6DE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7FC62-F64B-48B9-89D4-1EC5F82BFF83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7D7845-CABA-9648-B536-ED4FF0462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822B96-9C15-8CF8-0655-28B4AEA175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DBC45-634C-4D89-A404-5D381B437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898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68530-6BBA-6A89-3844-8120BDB44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EA1326-A8F6-4AC0-4DCB-1ADF300ED9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2ADAA1-BF9C-0890-7AE2-1AB615C7BE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43E09B-D953-C582-02C1-3ABD7FFA3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7FC62-F64B-48B9-89D4-1EC5F82BFF83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94FDB7-BD4B-0C95-51B3-DFD99EE413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535564-C8C7-2072-1AEF-BB1C198FA9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DBC45-634C-4D89-A404-5D381B437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8408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45213-87C4-0ADE-A326-133425DFAF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840D853-19A8-5BA8-4AD9-ACCA70D44A6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C88C7A-ED7C-EDF6-7D1A-A355B38487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C07E3A-A36A-9882-7D95-B4C1A15E8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7FC62-F64B-48B9-89D4-1EC5F82BFF83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5A7BF7-4882-136C-7509-AB0058184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66EF5F-E3FF-AF34-0D65-E5D0E742F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DBC45-634C-4D89-A404-5D381B437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8592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65447-E3D8-4E5A-7586-15F721DD5E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FF0342-63E5-53F4-6E00-C5D66EF9DA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ACC1E1-0ED1-5D5F-C22A-68209C30F4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7FC62-F64B-48B9-89D4-1EC5F82BFF83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9E6448-8A40-A234-82A3-53F25BB3E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70C9F4-5887-605E-B314-578AA95D5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DBC45-634C-4D89-A404-5D381B437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684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94D1E2-80E5-9958-19C2-30FC744BD43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C7EFC7-FBEC-D291-39B6-C358BD20C9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29F24B-DBF8-2100-0D6F-5E5D4FB75A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7FC62-F64B-48B9-89D4-1EC5F82BFF83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D8897-E020-B5C9-0382-7388F34C19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9EBD9-C037-C1E7-976C-5E8F07BDB8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DBC45-634C-4D89-A404-5D381B437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3667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014F86-F329-1C96-4511-D3DD1A034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DA6E87-6D5E-2D5E-00D1-6FCD6F3BD6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CA5C4A-6B83-64C2-9EF9-2B7D7553C4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77FC62-F64B-48B9-89D4-1EC5F82BFF83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3F9E55-104F-605A-0C01-62ED25F3914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784E4A-08D4-9A77-1BC6-8CE8779730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FDBC45-634C-4D89-A404-5D381B437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708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in/badir-miftah-phd-pcet-edb-084356a5/" TargetMode="External"/><Relationship Id="rId2" Type="http://schemas.openxmlformats.org/officeDocument/2006/relationships/hyperlink" Target="mailto:b.miftah@uwtsd.ac.uk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46CC0E-D319-6C22-8749-365543C2B22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-1" b="15708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9ED3F01-5929-3AD8-31F5-5163D9CBD3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GB" sz="6600">
                <a:solidFill>
                  <a:schemeClr val="bg1"/>
                </a:solidFill>
              </a:rPr>
              <a:t>Welcome to ,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8668CC-7ACA-5900-595C-95E019D573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Financial Reporting (BMBM5018)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4599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6344B9-5114-3654-3EF9-DB908587C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All about me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D7FFD7-5130-0722-65BB-C103FC1E4A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Email: </a:t>
            </a:r>
            <a:r>
              <a:rPr lang="en-GB" sz="2200">
                <a:hlinkClick r:id="rId2"/>
              </a:rPr>
              <a:t>b.miftah@uwtsd.ac.uk</a:t>
            </a:r>
            <a:endParaRPr lang="en-GB" sz="2200"/>
          </a:p>
          <a:p>
            <a:r>
              <a:rPr lang="en-GB" sz="2200"/>
              <a:t>LinkedIn:  </a:t>
            </a:r>
            <a:r>
              <a:rPr lang="en-GB" sz="2200">
                <a:hlinkClick r:id="rId3"/>
              </a:rPr>
              <a:t>https://www.linkedin.com/in/badir-miftah-phd-pcet-edb-084356a5/</a:t>
            </a:r>
            <a:endParaRPr lang="en-GB" sz="2200"/>
          </a:p>
          <a:p>
            <a:r>
              <a:rPr lang="en-GB" sz="2200"/>
              <a:t>Office hours; pre-book by email. </a:t>
            </a:r>
          </a:p>
          <a:p>
            <a:endParaRPr lang="en-GB" sz="2200"/>
          </a:p>
        </p:txBody>
      </p:sp>
      <p:pic>
        <p:nvPicPr>
          <p:cNvPr id="5" name="Picture 4" descr="Working space background">
            <a:extLst>
              <a:ext uri="{FF2B5EF4-FFF2-40B4-BE49-F238E27FC236}">
                <a16:creationId xmlns:a16="http://schemas.microsoft.com/office/drawing/2014/main" id="{04A1945C-DB5A-7C44-15BD-225CC5D9318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3048" r="-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483700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BC1A1E-F489-24C7-2AD4-E89431511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Course Overview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C1A743-F0A6-EDBD-30EE-9FF8698674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8007639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1204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C7FAFF-49F4-4A63-3E55-C8FD4B8F5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chemeClr val="bg1"/>
                </a:solidFill>
              </a:rPr>
              <a:t> Module Requirements</a:t>
            </a:r>
          </a:p>
        </p:txBody>
      </p:sp>
      <p:grpSp>
        <p:nvGrpSpPr>
          <p:cNvPr id="4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7" name="Oval 4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51A0D0C-D627-890A-C687-1E3E978D0C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4193333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832581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320A83-2E9B-9149-7824-CCBFA31C5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777739"/>
            <a:ext cx="3418990" cy="1412119"/>
          </a:xfrm>
        </p:spPr>
        <p:txBody>
          <a:bodyPr>
            <a:normAutofit/>
          </a:bodyPr>
          <a:lstStyle/>
          <a:p>
            <a:r>
              <a:rPr lang="en-GB" sz="4800"/>
              <a:t>Course Materials</a:t>
            </a:r>
          </a:p>
        </p:txBody>
      </p:sp>
      <p:pic>
        <p:nvPicPr>
          <p:cNvPr id="5" name="Picture 4" descr="School supplies in a box">
            <a:extLst>
              <a:ext uri="{FF2B5EF4-FFF2-40B4-BE49-F238E27FC236}">
                <a16:creationId xmlns:a16="http://schemas.microsoft.com/office/drawing/2014/main" id="{25A28224-A305-8EA9-F976-7F8C0D172A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699" b="22078"/>
          <a:stretch/>
        </p:blipFill>
        <p:spPr>
          <a:xfrm>
            <a:off x="20" y="10"/>
            <a:ext cx="12191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20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61305" y="5468206"/>
            <a:ext cx="1371600" cy="18288"/>
          </a:xfrm>
          <a:custGeom>
            <a:avLst/>
            <a:gdLst>
              <a:gd name="connsiteX0" fmla="*/ 0 w 1371600"/>
              <a:gd name="connsiteY0" fmla="*/ 0 h 18288"/>
              <a:gd name="connsiteX1" fmla="*/ 685800 w 1371600"/>
              <a:gd name="connsiteY1" fmla="*/ 0 h 18288"/>
              <a:gd name="connsiteX2" fmla="*/ 1371600 w 1371600"/>
              <a:gd name="connsiteY2" fmla="*/ 0 h 18288"/>
              <a:gd name="connsiteX3" fmla="*/ 1371600 w 1371600"/>
              <a:gd name="connsiteY3" fmla="*/ 18288 h 18288"/>
              <a:gd name="connsiteX4" fmla="*/ 713232 w 1371600"/>
              <a:gd name="connsiteY4" fmla="*/ 18288 h 18288"/>
              <a:gd name="connsiteX5" fmla="*/ 0 w 1371600"/>
              <a:gd name="connsiteY5" fmla="*/ 18288 h 18288"/>
              <a:gd name="connsiteX6" fmla="*/ 0 w 1371600"/>
              <a:gd name="connsiteY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71600" h="18288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355" y="6649"/>
                  <a:pt x="1371915" y="11310"/>
                  <a:pt x="1371600" y="18288"/>
                </a:cubicBezTo>
                <a:cubicBezTo>
                  <a:pt x="1107995" y="26464"/>
                  <a:pt x="1033361" y="32942"/>
                  <a:pt x="713232" y="18288"/>
                </a:cubicBezTo>
                <a:cubicBezTo>
                  <a:pt x="393103" y="3634"/>
                  <a:pt x="289343" y="43221"/>
                  <a:pt x="0" y="18288"/>
                </a:cubicBezTo>
                <a:cubicBezTo>
                  <a:pt x="-459" y="11562"/>
                  <a:pt x="-31" y="5093"/>
                  <a:pt x="0" y="0"/>
                </a:cubicBezTo>
                <a:close/>
              </a:path>
              <a:path w="1371600" h="18288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456" y="3662"/>
                  <a:pt x="1371030" y="13946"/>
                  <a:pt x="1371600" y="18288"/>
                </a:cubicBezTo>
                <a:cubicBezTo>
                  <a:pt x="1176823" y="-1409"/>
                  <a:pt x="900830" y="9989"/>
                  <a:pt x="713232" y="18288"/>
                </a:cubicBezTo>
                <a:cubicBezTo>
                  <a:pt x="525634" y="26587"/>
                  <a:pt x="282837" y="5724"/>
                  <a:pt x="0" y="18288"/>
                </a:cubicBezTo>
                <a:cubicBezTo>
                  <a:pt x="367" y="13143"/>
                  <a:pt x="-823" y="58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A5749E-9A51-A4FB-A955-630644585F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4" y="4777739"/>
            <a:ext cx="6897626" cy="1399223"/>
          </a:xfrm>
        </p:spPr>
        <p:txBody>
          <a:bodyPr anchor="ctr">
            <a:normAutofit/>
          </a:bodyPr>
          <a:lstStyle/>
          <a:p>
            <a:r>
              <a:rPr lang="en-GB" sz="2200" dirty="0"/>
              <a:t>All the material will be available upon the lecture take place on Moodle. </a:t>
            </a:r>
          </a:p>
        </p:txBody>
      </p:sp>
    </p:spTree>
    <p:extLst>
      <p:ext uri="{BB962C8B-B14F-4D97-AF65-F5344CB8AC3E}">
        <p14:creationId xmlns:p14="http://schemas.microsoft.com/office/powerpoint/2010/main" val="2314020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arge skydiving group mid-air">
            <a:extLst>
              <a:ext uri="{FF2B5EF4-FFF2-40B4-BE49-F238E27FC236}">
                <a16:creationId xmlns:a16="http://schemas.microsoft.com/office/drawing/2014/main" id="{AAE02721-CE7F-DC11-5EFB-B4E903FB0C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062" r="19895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D5B03A-F285-A500-42A7-A2ED87210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/>
              <a:t> Attendance and Participation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E2BC32-B2E9-B5C3-F17C-22FF8EEE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anchor="ctr">
            <a:normAutofit/>
          </a:bodyPr>
          <a:lstStyle/>
          <a:p>
            <a:r>
              <a:rPr lang="en-GB" sz="2000"/>
              <a:t>Active participation is key to your success in this course. </a:t>
            </a:r>
          </a:p>
          <a:p>
            <a:r>
              <a:rPr lang="en-GB" sz="2000"/>
              <a:t>Regular attendance is expected.Active engagement in class discussions.</a:t>
            </a:r>
          </a:p>
          <a:p>
            <a:r>
              <a:rPr lang="en-GB" sz="2000"/>
              <a:t>Group activities.</a:t>
            </a:r>
          </a:p>
          <a:p>
            <a:r>
              <a:rPr lang="en-GB" sz="2000"/>
              <a:t>Assignments will contribute to your learning experience.</a:t>
            </a:r>
          </a:p>
        </p:txBody>
      </p:sp>
    </p:spTree>
    <p:extLst>
      <p:ext uri="{BB962C8B-B14F-4D97-AF65-F5344CB8AC3E}">
        <p14:creationId xmlns:p14="http://schemas.microsoft.com/office/powerpoint/2010/main" val="37039827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264013-76CD-AB3A-D050-A0F0E4748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Assignments and Assessments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ABD8E0A-612F-6A43-FC53-87A75CB786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112721"/>
              </p:ext>
            </p:extLst>
          </p:nvPr>
        </p:nvGraphicFramePr>
        <p:xfrm>
          <a:off x="2990374" y="2589315"/>
          <a:ext cx="6211251" cy="3206115"/>
        </p:xfrm>
        <a:graphic>
          <a:graphicData uri="http://schemas.openxmlformats.org/drawingml/2006/table">
            <a:tbl>
              <a:tblPr firstRow="1" firstCol="1" bandRow="1"/>
              <a:tblGrid>
                <a:gridCol w="3217545">
                  <a:extLst>
                    <a:ext uri="{9D8B030D-6E8A-4147-A177-3AD203B41FA5}">
                      <a16:colId xmlns:a16="http://schemas.microsoft.com/office/drawing/2014/main" val="3314067076"/>
                    </a:ext>
                  </a:extLst>
                </a:gridCol>
                <a:gridCol w="2993706">
                  <a:extLst>
                    <a:ext uri="{9D8B030D-6E8A-4147-A177-3AD203B41FA5}">
                      <a16:colId xmlns:a16="http://schemas.microsoft.com/office/drawing/2014/main" val="3560848586"/>
                    </a:ext>
                  </a:extLst>
                </a:gridCol>
              </a:tblGrid>
              <a:tr h="641223">
                <a:tc>
                  <a:txBody>
                    <a:bodyPr/>
                    <a:lstStyle/>
                    <a:p>
                      <a:pPr algn="just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Activity type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Percentage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7280365"/>
                  </a:ext>
                </a:extLst>
              </a:tr>
              <a:tr h="641223">
                <a:tc>
                  <a:txBody>
                    <a:bodyPr/>
                    <a:lstStyle/>
                    <a:p>
                      <a:pPr algn="just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Written exam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50%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88820338"/>
                  </a:ext>
                </a:extLst>
              </a:tr>
              <a:tr h="641223">
                <a:tc>
                  <a:txBody>
                    <a:bodyPr/>
                    <a:lstStyle/>
                    <a:p>
                      <a:pPr algn="just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Coursework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50%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25277244"/>
                  </a:ext>
                </a:extLst>
              </a:tr>
              <a:tr h="641223">
                <a:tc>
                  <a:txBody>
                    <a:bodyPr/>
                    <a:lstStyle/>
                    <a:p>
                      <a:pPr algn="just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Practical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96168878"/>
                  </a:ext>
                </a:extLst>
              </a:tr>
              <a:tr h="641223">
                <a:tc>
                  <a:txBody>
                    <a:bodyPr/>
                    <a:lstStyle/>
                    <a:p>
                      <a:pPr algn="just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TOTAL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100%</a:t>
                      </a:r>
                      <a:endParaRPr lang="en-GB" sz="5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232473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450161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865E73-D00A-0285-54E6-53351DB63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 dirty="0"/>
              <a:t>Any question </a:t>
            </a: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7F48F3A2-4094-9EBC-445A-9A5FCB2054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0466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1B06B-9CEC-0DFB-6D0D-04AA7F6357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r>
              <a:rPr lang="en-GB" sz="2000"/>
              <a:t>Thanks. </a:t>
            </a:r>
          </a:p>
        </p:txBody>
      </p:sp>
    </p:spTree>
    <p:extLst>
      <p:ext uri="{BB962C8B-B14F-4D97-AF65-F5344CB8AC3E}">
        <p14:creationId xmlns:p14="http://schemas.microsoft.com/office/powerpoint/2010/main" val="2819531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25677D-EBE8-585C-5DC4-135E1A2FD2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 sz="4100"/>
              <a:t>Now moving to some legal framework </a:t>
            </a:r>
          </a:p>
        </p:txBody>
      </p:sp>
      <p:pic>
        <p:nvPicPr>
          <p:cNvPr id="14" name="Picture 4" descr="High angle view of a rolled paper, brown notebook, and black notepad on a wooden table">
            <a:extLst>
              <a:ext uri="{FF2B5EF4-FFF2-40B4-BE49-F238E27FC236}">
                <a16:creationId xmlns:a16="http://schemas.microsoft.com/office/drawing/2014/main" id="{A7EBEABC-B71B-C9ED-4C4F-75782142DA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0466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CF3EF-F495-C541-4FE9-731E63A17F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93791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216</Words>
  <Application>Microsoft Office PowerPoint</Application>
  <PresentationFormat>Widescreen</PresentationFormat>
  <Paragraphs>41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Welcome to , </vt:lpstr>
      <vt:lpstr>All about me </vt:lpstr>
      <vt:lpstr>Course Overview</vt:lpstr>
      <vt:lpstr> Module Requirements</vt:lpstr>
      <vt:lpstr>Course Materials</vt:lpstr>
      <vt:lpstr> Attendance and Participation</vt:lpstr>
      <vt:lpstr>Assignments and Assessments</vt:lpstr>
      <vt:lpstr>Any question </vt:lpstr>
      <vt:lpstr>Now moving to some legal framework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, </dc:title>
  <dc:creator>Badir Miftah</dc:creator>
  <cp:lastModifiedBy>Badir Miftah</cp:lastModifiedBy>
  <cp:revision>1</cp:revision>
  <dcterms:created xsi:type="dcterms:W3CDTF">2023-10-02T17:31:36Z</dcterms:created>
  <dcterms:modified xsi:type="dcterms:W3CDTF">2023-10-02T17:55:22Z</dcterms:modified>
</cp:coreProperties>
</file>