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56" r:id="rId5"/>
    <p:sldId id="283" r:id="rId6"/>
    <p:sldId id="341" r:id="rId7"/>
    <p:sldId id="339" r:id="rId8"/>
    <p:sldId id="340" r:id="rId9"/>
    <p:sldId id="626" r:id="rId10"/>
    <p:sldId id="627" r:id="rId11"/>
    <p:sldId id="631" r:id="rId12"/>
    <p:sldId id="630" r:id="rId13"/>
    <p:sldId id="632" r:id="rId14"/>
    <p:sldId id="629" r:id="rId15"/>
    <p:sldId id="624" r:id="rId16"/>
    <p:sldId id="448" r:id="rId17"/>
    <p:sldId id="625" r:id="rId18"/>
    <p:sldId id="338" r:id="rId19"/>
    <p:sldId id="291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CB33C79-E333-4A9A-94A2-212AD7CACEA4}" v="95" dt="2022-06-12T18:39:03.8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069" autoAdjust="0"/>
    <p:restoredTop sz="94829"/>
  </p:normalViewPr>
  <p:slideViewPr>
    <p:cSldViewPr>
      <p:cViewPr varScale="1">
        <p:scale>
          <a:sx n="105" d="100"/>
          <a:sy n="105" d="100"/>
        </p:scale>
        <p:origin x="1998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haza Ahmed (PG Research)" userId="e606b0a9-72ee-43ac-a8f5-368b09304c72" providerId="ADAL" clId="{BCB33C79-E333-4A9A-94A2-212AD7CACEA4}"/>
    <pc:docChg chg="undo custSel addSld delSld modSld sldOrd">
      <pc:chgData name="Khaza Ahmed (PG Research)" userId="e606b0a9-72ee-43ac-a8f5-368b09304c72" providerId="ADAL" clId="{BCB33C79-E333-4A9A-94A2-212AD7CACEA4}" dt="2022-06-12T18:46:56.754" v="1399" actId="113"/>
      <pc:docMkLst>
        <pc:docMk/>
      </pc:docMkLst>
      <pc:sldChg chg="modSp mod">
        <pc:chgData name="Khaza Ahmed (PG Research)" userId="e606b0a9-72ee-43ac-a8f5-368b09304c72" providerId="ADAL" clId="{BCB33C79-E333-4A9A-94A2-212AD7CACEA4}" dt="2022-06-12T18:39:09.134" v="1293" actId="404"/>
        <pc:sldMkLst>
          <pc:docMk/>
          <pc:sldMk cId="3408955283" sldId="256"/>
        </pc:sldMkLst>
        <pc:spChg chg="mod">
          <ac:chgData name="Khaza Ahmed (PG Research)" userId="e606b0a9-72ee-43ac-a8f5-368b09304c72" providerId="ADAL" clId="{BCB33C79-E333-4A9A-94A2-212AD7CACEA4}" dt="2022-06-12T18:39:09.134" v="1293" actId="404"/>
          <ac:spMkLst>
            <pc:docMk/>
            <pc:sldMk cId="3408955283" sldId="256"/>
            <ac:spMk id="2" creationId="{00000000-0000-0000-0000-000000000000}"/>
          </ac:spMkLst>
        </pc:spChg>
      </pc:sldChg>
      <pc:sldChg chg="del">
        <pc:chgData name="Khaza Ahmed (PG Research)" userId="e606b0a9-72ee-43ac-a8f5-368b09304c72" providerId="ADAL" clId="{BCB33C79-E333-4A9A-94A2-212AD7CACEA4}" dt="2022-06-12T18:34:45.661" v="1142" actId="2696"/>
        <pc:sldMkLst>
          <pc:docMk/>
          <pc:sldMk cId="2011787625" sldId="275"/>
        </pc:sldMkLst>
      </pc:sldChg>
      <pc:sldChg chg="del">
        <pc:chgData name="Khaza Ahmed (PG Research)" userId="e606b0a9-72ee-43ac-a8f5-368b09304c72" providerId="ADAL" clId="{BCB33C79-E333-4A9A-94A2-212AD7CACEA4}" dt="2022-06-12T14:49:07.006" v="1" actId="2696"/>
        <pc:sldMkLst>
          <pc:docMk/>
          <pc:sldMk cId="1150337488" sldId="276"/>
        </pc:sldMkLst>
      </pc:sldChg>
      <pc:sldChg chg="modSp modAnim">
        <pc:chgData name="Khaza Ahmed (PG Research)" userId="e606b0a9-72ee-43ac-a8f5-368b09304c72" providerId="ADAL" clId="{BCB33C79-E333-4A9A-94A2-212AD7CACEA4}" dt="2022-06-12T18:36:52.349" v="1234" actId="20577"/>
        <pc:sldMkLst>
          <pc:docMk/>
          <pc:sldMk cId="673045607" sldId="283"/>
        </pc:sldMkLst>
        <pc:spChg chg="mod">
          <ac:chgData name="Khaza Ahmed (PG Research)" userId="e606b0a9-72ee-43ac-a8f5-368b09304c72" providerId="ADAL" clId="{BCB33C79-E333-4A9A-94A2-212AD7CACEA4}" dt="2022-06-12T18:36:52.349" v="1234" actId="20577"/>
          <ac:spMkLst>
            <pc:docMk/>
            <pc:sldMk cId="673045607" sldId="283"/>
            <ac:spMk id="3" creationId="{16E94382-DACE-4E00-9EDA-0779A57F51D8}"/>
          </ac:spMkLst>
        </pc:spChg>
      </pc:sldChg>
      <pc:sldChg chg="modSp mod">
        <pc:chgData name="Khaza Ahmed (PG Research)" userId="e606b0a9-72ee-43ac-a8f5-368b09304c72" providerId="ADAL" clId="{BCB33C79-E333-4A9A-94A2-212AD7CACEA4}" dt="2022-06-12T18:35:23.246" v="1157" actId="20577"/>
        <pc:sldMkLst>
          <pc:docMk/>
          <pc:sldMk cId="526313775" sldId="338"/>
        </pc:sldMkLst>
        <pc:spChg chg="mod">
          <ac:chgData name="Khaza Ahmed (PG Research)" userId="e606b0a9-72ee-43ac-a8f5-368b09304c72" providerId="ADAL" clId="{BCB33C79-E333-4A9A-94A2-212AD7CACEA4}" dt="2022-06-12T18:35:23.246" v="1157" actId="20577"/>
          <ac:spMkLst>
            <pc:docMk/>
            <pc:sldMk cId="526313775" sldId="338"/>
            <ac:spMk id="3" creationId="{04B593E2-BF3C-4E97-A4D2-B2F376248E9C}"/>
          </ac:spMkLst>
        </pc:spChg>
      </pc:sldChg>
      <pc:sldChg chg="addSp delSp modSp new mod">
        <pc:chgData name="Khaza Ahmed (PG Research)" userId="e606b0a9-72ee-43ac-a8f5-368b09304c72" providerId="ADAL" clId="{BCB33C79-E333-4A9A-94A2-212AD7CACEA4}" dt="2022-06-12T17:18:42.620" v="115" actId="14100"/>
        <pc:sldMkLst>
          <pc:docMk/>
          <pc:sldMk cId="583928576" sldId="339"/>
        </pc:sldMkLst>
        <pc:spChg chg="mod">
          <ac:chgData name="Khaza Ahmed (PG Research)" userId="e606b0a9-72ee-43ac-a8f5-368b09304c72" providerId="ADAL" clId="{BCB33C79-E333-4A9A-94A2-212AD7CACEA4}" dt="2022-06-12T17:11:13.192" v="39" actId="113"/>
          <ac:spMkLst>
            <pc:docMk/>
            <pc:sldMk cId="583928576" sldId="339"/>
            <ac:spMk id="2" creationId="{34C01B0C-A8CF-E934-5166-5F8FF67971DB}"/>
          </ac:spMkLst>
        </pc:spChg>
        <pc:spChg chg="add del">
          <ac:chgData name="Khaza Ahmed (PG Research)" userId="e606b0a9-72ee-43ac-a8f5-368b09304c72" providerId="ADAL" clId="{BCB33C79-E333-4A9A-94A2-212AD7CACEA4}" dt="2022-06-12T17:10:31.635" v="35" actId="478"/>
          <ac:spMkLst>
            <pc:docMk/>
            <pc:sldMk cId="583928576" sldId="339"/>
            <ac:spMk id="3" creationId="{09C1D2CA-10F7-4E17-7080-7E15CFFCF223}"/>
          </ac:spMkLst>
        </pc:spChg>
        <pc:spChg chg="add mod">
          <ac:chgData name="Khaza Ahmed (PG Research)" userId="e606b0a9-72ee-43ac-a8f5-368b09304c72" providerId="ADAL" clId="{BCB33C79-E333-4A9A-94A2-212AD7CACEA4}" dt="2022-06-12T17:12:28.547" v="42" actId="1076"/>
          <ac:spMkLst>
            <pc:docMk/>
            <pc:sldMk cId="583928576" sldId="339"/>
            <ac:spMk id="7" creationId="{88A90B2E-0F94-7383-C350-C79DC85367AF}"/>
          </ac:spMkLst>
        </pc:spChg>
        <pc:spChg chg="add mod">
          <ac:chgData name="Khaza Ahmed (PG Research)" userId="e606b0a9-72ee-43ac-a8f5-368b09304c72" providerId="ADAL" clId="{BCB33C79-E333-4A9A-94A2-212AD7CACEA4}" dt="2022-06-12T17:18:42.620" v="115" actId="14100"/>
          <ac:spMkLst>
            <pc:docMk/>
            <pc:sldMk cId="583928576" sldId="339"/>
            <ac:spMk id="9" creationId="{D3CA78AA-8BBA-C071-36BE-FB1D50456141}"/>
          </ac:spMkLst>
        </pc:spChg>
        <pc:picChg chg="add mod">
          <ac:chgData name="Khaza Ahmed (PG Research)" userId="e606b0a9-72ee-43ac-a8f5-368b09304c72" providerId="ADAL" clId="{BCB33C79-E333-4A9A-94A2-212AD7CACEA4}" dt="2022-06-12T17:18:15.222" v="106" actId="1076"/>
          <ac:picMkLst>
            <pc:docMk/>
            <pc:sldMk cId="583928576" sldId="339"/>
            <ac:picMk id="6" creationId="{DDFACEAA-37E7-C067-5448-1C8528964995}"/>
          </ac:picMkLst>
        </pc:picChg>
      </pc:sldChg>
      <pc:sldChg chg="addSp delSp modSp add mod modClrScheme chgLayout">
        <pc:chgData name="Khaza Ahmed (PG Research)" userId="e606b0a9-72ee-43ac-a8f5-368b09304c72" providerId="ADAL" clId="{BCB33C79-E333-4A9A-94A2-212AD7CACEA4}" dt="2022-06-12T17:22:10.596" v="206" actId="20577"/>
        <pc:sldMkLst>
          <pc:docMk/>
          <pc:sldMk cId="3350298291" sldId="340"/>
        </pc:sldMkLst>
        <pc:spChg chg="mod">
          <ac:chgData name="Khaza Ahmed (PG Research)" userId="e606b0a9-72ee-43ac-a8f5-368b09304c72" providerId="ADAL" clId="{BCB33C79-E333-4A9A-94A2-212AD7CACEA4}" dt="2022-06-12T17:21:52.464" v="201" actId="26606"/>
          <ac:spMkLst>
            <pc:docMk/>
            <pc:sldMk cId="3350298291" sldId="340"/>
            <ac:spMk id="2" creationId="{34C01B0C-A8CF-E934-5166-5F8FF67971DB}"/>
          </ac:spMkLst>
        </pc:spChg>
        <pc:spChg chg="mod">
          <ac:chgData name="Khaza Ahmed (PG Research)" userId="e606b0a9-72ee-43ac-a8f5-368b09304c72" providerId="ADAL" clId="{BCB33C79-E333-4A9A-94A2-212AD7CACEA4}" dt="2022-06-12T17:22:10.596" v="206" actId="20577"/>
          <ac:spMkLst>
            <pc:docMk/>
            <pc:sldMk cId="3350298291" sldId="340"/>
            <ac:spMk id="3" creationId="{09C1D2CA-10F7-4E17-7080-7E15CFFCF223}"/>
          </ac:spMkLst>
        </pc:spChg>
        <pc:spChg chg="mod">
          <ac:chgData name="Khaza Ahmed (PG Research)" userId="e606b0a9-72ee-43ac-a8f5-368b09304c72" providerId="ADAL" clId="{BCB33C79-E333-4A9A-94A2-212AD7CACEA4}" dt="2022-06-12T17:21:52.464" v="201" actId="26606"/>
          <ac:spMkLst>
            <pc:docMk/>
            <pc:sldMk cId="3350298291" sldId="340"/>
            <ac:spMk id="4" creationId="{886C7CAE-D97D-BA87-A943-E3FEC1176A20}"/>
          </ac:spMkLst>
        </pc:spChg>
        <pc:spChg chg="add del mod">
          <ac:chgData name="Khaza Ahmed (PG Research)" userId="e606b0a9-72ee-43ac-a8f5-368b09304c72" providerId="ADAL" clId="{BCB33C79-E333-4A9A-94A2-212AD7CACEA4}" dt="2022-06-12T17:21:38.548" v="193" actId="26606"/>
          <ac:spMkLst>
            <pc:docMk/>
            <pc:sldMk cId="3350298291" sldId="340"/>
            <ac:spMk id="9" creationId="{80CF2EE0-D84E-C572-63C0-3C769109CF85}"/>
          </ac:spMkLst>
        </pc:spChg>
        <pc:spChg chg="add del mod">
          <ac:chgData name="Khaza Ahmed (PG Research)" userId="e606b0a9-72ee-43ac-a8f5-368b09304c72" providerId="ADAL" clId="{BCB33C79-E333-4A9A-94A2-212AD7CACEA4}" dt="2022-06-12T17:21:42.183" v="195" actId="26606"/>
          <ac:spMkLst>
            <pc:docMk/>
            <pc:sldMk cId="3350298291" sldId="340"/>
            <ac:spMk id="11" creationId="{5F32B5FD-B965-51AD-DB39-F04FC321AEEF}"/>
          </ac:spMkLst>
        </pc:spChg>
        <pc:spChg chg="add del mod">
          <ac:chgData name="Khaza Ahmed (PG Research)" userId="e606b0a9-72ee-43ac-a8f5-368b09304c72" providerId="ADAL" clId="{BCB33C79-E333-4A9A-94A2-212AD7CACEA4}" dt="2022-06-12T17:21:42.183" v="195" actId="26606"/>
          <ac:spMkLst>
            <pc:docMk/>
            <pc:sldMk cId="3350298291" sldId="340"/>
            <ac:spMk id="12" creationId="{651EF7BB-2C4C-85C7-D9B0-AA79E70D2424}"/>
          </ac:spMkLst>
        </pc:spChg>
        <pc:spChg chg="add del mod">
          <ac:chgData name="Khaza Ahmed (PG Research)" userId="e606b0a9-72ee-43ac-a8f5-368b09304c72" providerId="ADAL" clId="{BCB33C79-E333-4A9A-94A2-212AD7CACEA4}" dt="2022-06-12T17:21:42.183" v="195" actId="26606"/>
          <ac:spMkLst>
            <pc:docMk/>
            <pc:sldMk cId="3350298291" sldId="340"/>
            <ac:spMk id="13" creationId="{919A472F-C909-A7A4-0363-C3ECD278FA51}"/>
          </ac:spMkLst>
        </pc:spChg>
        <pc:spChg chg="add del mod">
          <ac:chgData name="Khaza Ahmed (PG Research)" userId="e606b0a9-72ee-43ac-a8f5-368b09304c72" providerId="ADAL" clId="{BCB33C79-E333-4A9A-94A2-212AD7CACEA4}" dt="2022-06-12T17:21:45.408" v="197" actId="26606"/>
          <ac:spMkLst>
            <pc:docMk/>
            <pc:sldMk cId="3350298291" sldId="340"/>
            <ac:spMk id="15" creationId="{993B1532-FBE6-D530-E6DB-9A1ABCB42331}"/>
          </ac:spMkLst>
        </pc:spChg>
      </pc:sldChg>
      <pc:sldChg chg="modSp add mod ord">
        <pc:chgData name="Khaza Ahmed (PG Research)" userId="e606b0a9-72ee-43ac-a8f5-368b09304c72" providerId="ADAL" clId="{BCB33C79-E333-4A9A-94A2-212AD7CACEA4}" dt="2022-06-12T17:14:44.695" v="67" actId="20577"/>
        <pc:sldMkLst>
          <pc:docMk/>
          <pc:sldMk cId="3515918094" sldId="341"/>
        </pc:sldMkLst>
        <pc:spChg chg="mod">
          <ac:chgData name="Khaza Ahmed (PG Research)" userId="e606b0a9-72ee-43ac-a8f5-368b09304c72" providerId="ADAL" clId="{BCB33C79-E333-4A9A-94A2-212AD7CACEA4}" dt="2022-06-12T17:14:44.695" v="67" actId="20577"/>
          <ac:spMkLst>
            <pc:docMk/>
            <pc:sldMk cId="3515918094" sldId="341"/>
            <ac:spMk id="3" creationId="{09C1D2CA-10F7-4E17-7080-7E15CFFCF223}"/>
          </ac:spMkLst>
        </pc:spChg>
      </pc:sldChg>
      <pc:sldChg chg="modSp add mod">
        <pc:chgData name="Khaza Ahmed (PG Research)" userId="e606b0a9-72ee-43ac-a8f5-368b09304c72" providerId="ADAL" clId="{BCB33C79-E333-4A9A-94A2-212AD7CACEA4}" dt="2022-06-12T17:29:21.747" v="222" actId="20577"/>
        <pc:sldMkLst>
          <pc:docMk/>
          <pc:sldMk cId="0" sldId="448"/>
        </pc:sldMkLst>
        <pc:spChg chg="mod">
          <ac:chgData name="Khaza Ahmed (PG Research)" userId="e606b0a9-72ee-43ac-a8f5-368b09304c72" providerId="ADAL" clId="{BCB33C79-E333-4A9A-94A2-212AD7CACEA4}" dt="2022-06-12T17:29:21.747" v="222" actId="20577"/>
          <ac:spMkLst>
            <pc:docMk/>
            <pc:sldMk cId="0" sldId="448"/>
            <ac:spMk id="223234" creationId="{143E28A6-DDBB-4859-B21E-5070882EB230}"/>
          </ac:spMkLst>
        </pc:spChg>
      </pc:sldChg>
      <pc:sldChg chg="modSp add mod">
        <pc:chgData name="Khaza Ahmed (PG Research)" userId="e606b0a9-72ee-43ac-a8f5-368b09304c72" providerId="ADAL" clId="{BCB33C79-E333-4A9A-94A2-212AD7CACEA4}" dt="2022-06-12T17:28:33.730" v="218" actId="1076"/>
        <pc:sldMkLst>
          <pc:docMk/>
          <pc:sldMk cId="2894850914" sldId="624"/>
        </pc:sldMkLst>
        <pc:spChg chg="mod">
          <ac:chgData name="Khaza Ahmed (PG Research)" userId="e606b0a9-72ee-43ac-a8f5-368b09304c72" providerId="ADAL" clId="{BCB33C79-E333-4A9A-94A2-212AD7CACEA4}" dt="2022-06-12T17:28:33.730" v="218" actId="1076"/>
          <ac:spMkLst>
            <pc:docMk/>
            <pc:sldMk cId="2894850914" sldId="624"/>
            <ac:spMk id="7" creationId="{AB4BB999-39AB-4D15-A442-C6D774279879}"/>
          </ac:spMkLst>
        </pc:spChg>
        <pc:spChg chg="mod">
          <ac:chgData name="Khaza Ahmed (PG Research)" userId="e606b0a9-72ee-43ac-a8f5-368b09304c72" providerId="ADAL" clId="{BCB33C79-E333-4A9A-94A2-212AD7CACEA4}" dt="2022-06-12T17:28:10.453" v="213" actId="120"/>
          <ac:spMkLst>
            <pc:docMk/>
            <pc:sldMk cId="2894850914" sldId="624"/>
            <ac:spMk id="9" creationId="{57849A31-1FA5-459C-A322-C71F8719487E}"/>
          </ac:spMkLst>
        </pc:spChg>
        <pc:spChg chg="mod">
          <ac:chgData name="Khaza Ahmed (PG Research)" userId="e606b0a9-72ee-43ac-a8f5-368b09304c72" providerId="ADAL" clId="{BCB33C79-E333-4A9A-94A2-212AD7CACEA4}" dt="2022-06-12T17:27:21.909" v="207"/>
          <ac:spMkLst>
            <pc:docMk/>
            <pc:sldMk cId="2894850914" sldId="624"/>
            <ac:spMk id="12292" creationId="{2E201A69-839F-4E59-A215-722026C90998}"/>
          </ac:spMkLst>
        </pc:spChg>
      </pc:sldChg>
      <pc:sldChg chg="modSp add mod">
        <pc:chgData name="Khaza Ahmed (PG Research)" userId="e606b0a9-72ee-43ac-a8f5-368b09304c72" providerId="ADAL" clId="{BCB33C79-E333-4A9A-94A2-212AD7CACEA4}" dt="2022-06-12T18:46:56.754" v="1399" actId="113"/>
        <pc:sldMkLst>
          <pc:docMk/>
          <pc:sldMk cId="3388013399" sldId="625"/>
        </pc:sldMkLst>
        <pc:spChg chg="mod">
          <ac:chgData name="Khaza Ahmed (PG Research)" userId="e606b0a9-72ee-43ac-a8f5-368b09304c72" providerId="ADAL" clId="{BCB33C79-E333-4A9A-94A2-212AD7CACEA4}" dt="2022-06-12T18:46:56.754" v="1399" actId="113"/>
          <ac:spMkLst>
            <pc:docMk/>
            <pc:sldMk cId="3388013399" sldId="625"/>
            <ac:spMk id="3" creationId="{F64E9680-5E77-4C7A-B9FD-F81C26B2E864}"/>
          </ac:spMkLst>
        </pc:spChg>
      </pc:sldChg>
      <pc:sldChg chg="delSp modSp new mod">
        <pc:chgData name="Khaza Ahmed (PG Research)" userId="e606b0a9-72ee-43ac-a8f5-368b09304c72" providerId="ADAL" clId="{BCB33C79-E333-4A9A-94A2-212AD7CACEA4}" dt="2022-06-12T17:32:54.690" v="231" actId="1076"/>
        <pc:sldMkLst>
          <pc:docMk/>
          <pc:sldMk cId="3896086281" sldId="626"/>
        </pc:sldMkLst>
        <pc:spChg chg="mod">
          <ac:chgData name="Khaza Ahmed (PG Research)" userId="e606b0a9-72ee-43ac-a8f5-368b09304c72" providerId="ADAL" clId="{BCB33C79-E333-4A9A-94A2-212AD7CACEA4}" dt="2022-06-12T17:32:54.690" v="231" actId="1076"/>
          <ac:spMkLst>
            <pc:docMk/>
            <pc:sldMk cId="3896086281" sldId="626"/>
            <ac:spMk id="2" creationId="{BF8B0203-E62A-21FD-0062-45F622B0C78F}"/>
          </ac:spMkLst>
        </pc:spChg>
        <pc:spChg chg="del">
          <ac:chgData name="Khaza Ahmed (PG Research)" userId="e606b0a9-72ee-43ac-a8f5-368b09304c72" providerId="ADAL" clId="{BCB33C79-E333-4A9A-94A2-212AD7CACEA4}" dt="2022-06-12T17:32:49.142" v="230" actId="478"/>
          <ac:spMkLst>
            <pc:docMk/>
            <pc:sldMk cId="3896086281" sldId="626"/>
            <ac:spMk id="3" creationId="{1879E092-58DE-0EB8-CD89-DD9E383F72BA}"/>
          </ac:spMkLst>
        </pc:spChg>
      </pc:sldChg>
      <pc:sldChg chg="addSp modSp add mod">
        <pc:chgData name="Khaza Ahmed (PG Research)" userId="e606b0a9-72ee-43ac-a8f5-368b09304c72" providerId="ADAL" clId="{BCB33C79-E333-4A9A-94A2-212AD7CACEA4}" dt="2022-06-12T17:47:24.817" v="686" actId="1076"/>
        <pc:sldMkLst>
          <pc:docMk/>
          <pc:sldMk cId="37001806" sldId="627"/>
        </pc:sldMkLst>
        <pc:spChg chg="mod">
          <ac:chgData name="Khaza Ahmed (PG Research)" userId="e606b0a9-72ee-43ac-a8f5-368b09304c72" providerId="ADAL" clId="{BCB33C79-E333-4A9A-94A2-212AD7CACEA4}" dt="2022-06-12T17:47:03.194" v="671" actId="207"/>
          <ac:spMkLst>
            <pc:docMk/>
            <pc:sldMk cId="37001806" sldId="627"/>
            <ac:spMk id="3" creationId="{1879E092-58DE-0EB8-CD89-DD9E383F72BA}"/>
          </ac:spMkLst>
        </pc:spChg>
        <pc:spChg chg="add mod">
          <ac:chgData name="Khaza Ahmed (PG Research)" userId="e606b0a9-72ee-43ac-a8f5-368b09304c72" providerId="ADAL" clId="{BCB33C79-E333-4A9A-94A2-212AD7CACEA4}" dt="2022-06-12T17:47:24.817" v="686" actId="1076"/>
          <ac:spMkLst>
            <pc:docMk/>
            <pc:sldMk cId="37001806" sldId="627"/>
            <ac:spMk id="5" creationId="{3ECAA43D-56C8-F5C7-FB03-01573C685F4E}"/>
          </ac:spMkLst>
        </pc:spChg>
      </pc:sldChg>
      <pc:sldChg chg="modSp new del mod">
        <pc:chgData name="Khaza Ahmed (PG Research)" userId="e606b0a9-72ee-43ac-a8f5-368b09304c72" providerId="ADAL" clId="{BCB33C79-E333-4A9A-94A2-212AD7CACEA4}" dt="2022-06-12T17:58:00.834" v="702" actId="2696"/>
        <pc:sldMkLst>
          <pc:docMk/>
          <pc:sldMk cId="1276644934" sldId="628"/>
        </pc:sldMkLst>
        <pc:spChg chg="mod">
          <ac:chgData name="Khaza Ahmed (PG Research)" userId="e606b0a9-72ee-43ac-a8f5-368b09304c72" providerId="ADAL" clId="{BCB33C79-E333-4A9A-94A2-212AD7CACEA4}" dt="2022-06-12T17:49:01.904" v="693" actId="14100"/>
          <ac:spMkLst>
            <pc:docMk/>
            <pc:sldMk cId="1276644934" sldId="628"/>
            <ac:spMk id="2" creationId="{1BBE8F82-DC41-5BB7-78B4-46DD4277A214}"/>
          </ac:spMkLst>
        </pc:spChg>
      </pc:sldChg>
      <pc:sldChg chg="addSp delSp modSp new mod">
        <pc:chgData name="Khaza Ahmed (PG Research)" userId="e606b0a9-72ee-43ac-a8f5-368b09304c72" providerId="ADAL" clId="{BCB33C79-E333-4A9A-94A2-212AD7CACEA4}" dt="2022-06-12T17:51:35.363" v="701" actId="113"/>
        <pc:sldMkLst>
          <pc:docMk/>
          <pc:sldMk cId="735048885" sldId="629"/>
        </pc:sldMkLst>
        <pc:spChg chg="del">
          <ac:chgData name="Khaza Ahmed (PG Research)" userId="e606b0a9-72ee-43ac-a8f5-368b09304c72" providerId="ADAL" clId="{BCB33C79-E333-4A9A-94A2-212AD7CACEA4}" dt="2022-06-12T17:51:25.592" v="697" actId="26606"/>
          <ac:spMkLst>
            <pc:docMk/>
            <pc:sldMk cId="735048885" sldId="629"/>
            <ac:spMk id="2" creationId="{D278F0AA-BBA3-9F42-619B-5D852F19D34F}"/>
          </ac:spMkLst>
        </pc:spChg>
        <pc:spChg chg="del">
          <ac:chgData name="Khaza Ahmed (PG Research)" userId="e606b0a9-72ee-43ac-a8f5-368b09304c72" providerId="ADAL" clId="{BCB33C79-E333-4A9A-94A2-212AD7CACEA4}" dt="2022-06-12T17:51:20.992" v="695" actId="478"/>
          <ac:spMkLst>
            <pc:docMk/>
            <pc:sldMk cId="735048885" sldId="629"/>
            <ac:spMk id="3" creationId="{DA1C6F27-2A35-7A77-DEAC-E21702B7A669}"/>
          </ac:spMkLst>
        </pc:spChg>
        <pc:spChg chg="mod ord">
          <ac:chgData name="Khaza Ahmed (PG Research)" userId="e606b0a9-72ee-43ac-a8f5-368b09304c72" providerId="ADAL" clId="{BCB33C79-E333-4A9A-94A2-212AD7CACEA4}" dt="2022-06-12T17:51:25.592" v="697" actId="26606"/>
          <ac:spMkLst>
            <pc:docMk/>
            <pc:sldMk cId="735048885" sldId="629"/>
            <ac:spMk id="4" creationId="{EABAB680-ED70-2B4A-F203-C389939ED5D5}"/>
          </ac:spMkLst>
        </pc:spChg>
        <pc:spChg chg="add mod">
          <ac:chgData name="Khaza Ahmed (PG Research)" userId="e606b0a9-72ee-43ac-a8f5-368b09304c72" providerId="ADAL" clId="{BCB33C79-E333-4A9A-94A2-212AD7CACEA4}" dt="2022-06-12T17:51:35.363" v="701" actId="113"/>
          <ac:spMkLst>
            <pc:docMk/>
            <pc:sldMk cId="735048885" sldId="629"/>
            <ac:spMk id="11" creationId="{1835FBC6-4BCB-D405-07E9-62B520771156}"/>
          </ac:spMkLst>
        </pc:spChg>
        <pc:picChg chg="add mod">
          <ac:chgData name="Khaza Ahmed (PG Research)" userId="e606b0a9-72ee-43ac-a8f5-368b09304c72" providerId="ADAL" clId="{BCB33C79-E333-4A9A-94A2-212AD7CACEA4}" dt="2022-06-12T17:51:33.098" v="699" actId="27614"/>
          <ac:picMkLst>
            <pc:docMk/>
            <pc:sldMk cId="735048885" sldId="629"/>
            <ac:picMk id="6" creationId="{FAEA464B-9274-09F4-8389-6062661954C0}"/>
          </ac:picMkLst>
        </pc:picChg>
      </pc:sldChg>
      <pc:sldChg chg="addSp delSp modSp new mod modClrScheme chgLayout">
        <pc:chgData name="Khaza Ahmed (PG Research)" userId="e606b0a9-72ee-43ac-a8f5-368b09304c72" providerId="ADAL" clId="{BCB33C79-E333-4A9A-94A2-212AD7CACEA4}" dt="2022-06-12T18:07:19.659" v="744" actId="113"/>
        <pc:sldMkLst>
          <pc:docMk/>
          <pc:sldMk cId="1088492692" sldId="630"/>
        </pc:sldMkLst>
        <pc:spChg chg="del">
          <ac:chgData name="Khaza Ahmed (PG Research)" userId="e606b0a9-72ee-43ac-a8f5-368b09304c72" providerId="ADAL" clId="{BCB33C79-E333-4A9A-94A2-212AD7CACEA4}" dt="2022-06-12T18:03:02.229" v="719" actId="26606"/>
          <ac:spMkLst>
            <pc:docMk/>
            <pc:sldMk cId="1088492692" sldId="630"/>
            <ac:spMk id="2" creationId="{E94FDAD2-13A4-56C0-35A8-4A873B34C525}"/>
          </ac:spMkLst>
        </pc:spChg>
        <pc:spChg chg="del">
          <ac:chgData name="Khaza Ahmed (PG Research)" userId="e606b0a9-72ee-43ac-a8f5-368b09304c72" providerId="ADAL" clId="{BCB33C79-E333-4A9A-94A2-212AD7CACEA4}" dt="2022-06-12T18:02:57.293" v="716" actId="478"/>
          <ac:spMkLst>
            <pc:docMk/>
            <pc:sldMk cId="1088492692" sldId="630"/>
            <ac:spMk id="3" creationId="{4D6F7E64-6D40-7D79-F844-55C4AFBFE8AE}"/>
          </ac:spMkLst>
        </pc:spChg>
        <pc:spChg chg="mod ord">
          <ac:chgData name="Khaza Ahmed (PG Research)" userId="e606b0a9-72ee-43ac-a8f5-368b09304c72" providerId="ADAL" clId="{BCB33C79-E333-4A9A-94A2-212AD7CACEA4}" dt="2022-06-12T18:03:02.229" v="719" actId="26606"/>
          <ac:spMkLst>
            <pc:docMk/>
            <pc:sldMk cId="1088492692" sldId="630"/>
            <ac:spMk id="4" creationId="{ECDADB70-7BDF-5E54-76C3-C274354B8ED8}"/>
          </ac:spMkLst>
        </pc:spChg>
        <pc:spChg chg="add mod">
          <ac:chgData name="Khaza Ahmed (PG Research)" userId="e606b0a9-72ee-43ac-a8f5-368b09304c72" providerId="ADAL" clId="{BCB33C79-E333-4A9A-94A2-212AD7CACEA4}" dt="2022-06-12T18:05:42.998" v="735" actId="1076"/>
          <ac:spMkLst>
            <pc:docMk/>
            <pc:sldMk cId="1088492692" sldId="630"/>
            <ac:spMk id="10" creationId="{A681C4EA-4EC4-81D8-D7E5-2F3B7B681EF2}"/>
          </ac:spMkLst>
        </pc:spChg>
        <pc:spChg chg="add mod">
          <ac:chgData name="Khaza Ahmed (PG Research)" userId="e606b0a9-72ee-43ac-a8f5-368b09304c72" providerId="ADAL" clId="{BCB33C79-E333-4A9A-94A2-212AD7CACEA4}" dt="2022-06-12T18:07:19.659" v="744" actId="113"/>
          <ac:spMkLst>
            <pc:docMk/>
            <pc:sldMk cId="1088492692" sldId="630"/>
            <ac:spMk id="11" creationId="{6BCDE0F9-699D-B90F-C413-005D19E507B6}"/>
          </ac:spMkLst>
        </pc:spChg>
        <pc:spChg chg="add del mod">
          <ac:chgData name="Khaza Ahmed (PG Research)" userId="e606b0a9-72ee-43ac-a8f5-368b09304c72" providerId="ADAL" clId="{BCB33C79-E333-4A9A-94A2-212AD7CACEA4}" dt="2022-06-12T18:03:53.248" v="723" actId="478"/>
          <ac:spMkLst>
            <pc:docMk/>
            <pc:sldMk cId="1088492692" sldId="630"/>
            <ac:spMk id="13" creationId="{B6D84CC0-917F-4ED0-FB0A-8BD0852B850E}"/>
          </ac:spMkLst>
        </pc:spChg>
        <pc:picChg chg="add mod">
          <ac:chgData name="Khaza Ahmed (PG Research)" userId="e606b0a9-72ee-43ac-a8f5-368b09304c72" providerId="ADAL" clId="{BCB33C79-E333-4A9A-94A2-212AD7CACEA4}" dt="2022-06-12T18:03:33.516" v="722" actId="962"/>
          <ac:picMkLst>
            <pc:docMk/>
            <pc:sldMk cId="1088492692" sldId="630"/>
            <ac:picMk id="6" creationId="{9093DBB3-4FA5-C421-29E9-2213C2800265}"/>
          </ac:picMkLst>
        </pc:picChg>
        <pc:picChg chg="add mod">
          <ac:chgData name="Khaza Ahmed (PG Research)" userId="e606b0a9-72ee-43ac-a8f5-368b09304c72" providerId="ADAL" clId="{BCB33C79-E333-4A9A-94A2-212AD7CACEA4}" dt="2022-06-12T18:05:48.839" v="742" actId="14100"/>
          <ac:picMkLst>
            <pc:docMk/>
            <pc:sldMk cId="1088492692" sldId="630"/>
            <ac:picMk id="1026" creationId="{5C168010-39A5-2DE0-B302-BBBECDF696B1}"/>
          </ac:picMkLst>
        </pc:picChg>
      </pc:sldChg>
      <pc:sldChg chg="addSp modSp new mod modClrScheme chgLayout">
        <pc:chgData name="Khaza Ahmed (PG Research)" userId="e606b0a9-72ee-43ac-a8f5-368b09304c72" providerId="ADAL" clId="{BCB33C79-E333-4A9A-94A2-212AD7CACEA4}" dt="2022-06-12T18:40:50.550" v="1298" actId="1076"/>
        <pc:sldMkLst>
          <pc:docMk/>
          <pc:sldMk cId="3428745841" sldId="631"/>
        </pc:sldMkLst>
        <pc:spChg chg="mod">
          <ac:chgData name="Khaza Ahmed (PG Research)" userId="e606b0a9-72ee-43ac-a8f5-368b09304c72" providerId="ADAL" clId="{BCB33C79-E333-4A9A-94A2-212AD7CACEA4}" dt="2022-06-12T18:22:10.585" v="775" actId="26606"/>
          <ac:spMkLst>
            <pc:docMk/>
            <pc:sldMk cId="3428745841" sldId="631"/>
            <ac:spMk id="2" creationId="{BE886978-3FFD-5542-E703-21A256376A33}"/>
          </ac:spMkLst>
        </pc:spChg>
        <pc:spChg chg="mod">
          <ac:chgData name="Khaza Ahmed (PG Research)" userId="e606b0a9-72ee-43ac-a8f5-368b09304c72" providerId="ADAL" clId="{BCB33C79-E333-4A9A-94A2-212AD7CACEA4}" dt="2022-06-12T18:22:15.236" v="777" actId="5793"/>
          <ac:spMkLst>
            <pc:docMk/>
            <pc:sldMk cId="3428745841" sldId="631"/>
            <ac:spMk id="3" creationId="{030FD0F6-2A2D-BE00-0AE8-F3DD2C88833C}"/>
          </ac:spMkLst>
        </pc:spChg>
        <pc:spChg chg="mod ord">
          <ac:chgData name="Khaza Ahmed (PG Research)" userId="e606b0a9-72ee-43ac-a8f5-368b09304c72" providerId="ADAL" clId="{BCB33C79-E333-4A9A-94A2-212AD7CACEA4}" dt="2022-06-12T18:22:10.585" v="775" actId="26606"/>
          <ac:spMkLst>
            <pc:docMk/>
            <pc:sldMk cId="3428745841" sldId="631"/>
            <ac:spMk id="4" creationId="{9FB19D9D-34B5-9EE0-4D5B-3BECE78D2C53}"/>
          </ac:spMkLst>
        </pc:spChg>
        <pc:spChg chg="add mod">
          <ac:chgData name="Khaza Ahmed (PG Research)" userId="e606b0a9-72ee-43ac-a8f5-368b09304c72" providerId="ADAL" clId="{BCB33C79-E333-4A9A-94A2-212AD7CACEA4}" dt="2022-06-12T18:23:30.950" v="794" actId="122"/>
          <ac:spMkLst>
            <pc:docMk/>
            <pc:sldMk cId="3428745841" sldId="631"/>
            <ac:spMk id="8" creationId="{A0ABA5FC-0179-CCDA-9793-F3BA0160663A}"/>
          </ac:spMkLst>
        </pc:spChg>
        <pc:picChg chg="add mod modCrop">
          <ac:chgData name="Khaza Ahmed (PG Research)" userId="e606b0a9-72ee-43ac-a8f5-368b09304c72" providerId="ADAL" clId="{BCB33C79-E333-4A9A-94A2-212AD7CACEA4}" dt="2022-06-12T18:40:50.550" v="1298" actId="1076"/>
          <ac:picMkLst>
            <pc:docMk/>
            <pc:sldMk cId="3428745841" sldId="631"/>
            <ac:picMk id="6" creationId="{9A109AB8-317A-3B7A-8B5C-B7F6B6497522}"/>
          </ac:picMkLst>
        </pc:picChg>
      </pc:sldChg>
      <pc:sldChg chg="addSp delSp modSp new mod">
        <pc:chgData name="Khaza Ahmed (PG Research)" userId="e606b0a9-72ee-43ac-a8f5-368b09304c72" providerId="ADAL" clId="{BCB33C79-E333-4A9A-94A2-212AD7CACEA4}" dt="2022-06-12T18:34:27.760" v="1141" actId="113"/>
        <pc:sldMkLst>
          <pc:docMk/>
          <pc:sldMk cId="4001118118" sldId="632"/>
        </pc:sldMkLst>
        <pc:spChg chg="mod">
          <ac:chgData name="Khaza Ahmed (PG Research)" userId="e606b0a9-72ee-43ac-a8f5-368b09304c72" providerId="ADAL" clId="{BCB33C79-E333-4A9A-94A2-212AD7CACEA4}" dt="2022-06-12T18:34:27.760" v="1141" actId="113"/>
          <ac:spMkLst>
            <pc:docMk/>
            <pc:sldMk cId="4001118118" sldId="632"/>
            <ac:spMk id="2" creationId="{8D88E7F8-BBC5-9F9C-2239-B78D6825EC1A}"/>
          </ac:spMkLst>
        </pc:spChg>
        <pc:spChg chg="del">
          <ac:chgData name="Khaza Ahmed (PG Research)" userId="e606b0a9-72ee-43ac-a8f5-368b09304c72" providerId="ADAL" clId="{BCB33C79-E333-4A9A-94A2-212AD7CACEA4}" dt="2022-06-12T18:27:30.916" v="797" actId="478"/>
          <ac:spMkLst>
            <pc:docMk/>
            <pc:sldMk cId="4001118118" sldId="632"/>
            <ac:spMk id="3" creationId="{9D0D8F05-285D-B21F-E559-BE4F73BDAAD6}"/>
          </ac:spMkLst>
        </pc:spChg>
        <pc:spChg chg="del">
          <ac:chgData name="Khaza Ahmed (PG Research)" userId="e606b0a9-72ee-43ac-a8f5-368b09304c72" providerId="ADAL" clId="{BCB33C79-E333-4A9A-94A2-212AD7CACEA4}" dt="2022-06-12T18:27:28.179" v="796" actId="478"/>
          <ac:spMkLst>
            <pc:docMk/>
            <pc:sldMk cId="4001118118" sldId="632"/>
            <ac:spMk id="4" creationId="{0D9A3095-5A6D-606D-AB02-844FFD36192F}"/>
          </ac:spMkLst>
        </pc:spChg>
        <pc:spChg chg="add mod">
          <ac:chgData name="Khaza Ahmed (PG Research)" userId="e606b0a9-72ee-43ac-a8f5-368b09304c72" providerId="ADAL" clId="{BCB33C79-E333-4A9A-94A2-212AD7CACEA4}" dt="2022-06-12T18:34:22.662" v="1138" actId="1076"/>
          <ac:spMkLst>
            <pc:docMk/>
            <pc:sldMk cId="4001118118" sldId="632"/>
            <ac:spMk id="7" creationId="{6C1F5375-C936-6109-9D4B-B5A27294400F}"/>
          </ac:spMkLst>
        </pc:spChg>
      </pc:sldChg>
    </pc:docChg>
  </pc:docChgLst>
  <pc:docChgLst>
    <pc:chgData name="Khaza Ahmed (PG Research)" userId="e606b0a9-72ee-43ac-a8f5-368b09304c72" providerId="ADAL" clId="{B747AD50-D86E-47A9-A35E-37963AE4E2B1}"/>
    <pc:docChg chg="undo custSel delSld modSld">
      <pc:chgData name="Khaza Ahmed (PG Research)" userId="e606b0a9-72ee-43ac-a8f5-368b09304c72" providerId="ADAL" clId="{B747AD50-D86E-47A9-A35E-37963AE4E2B1}" dt="2022-06-07T20:37:57.296" v="298" actId="113"/>
      <pc:docMkLst>
        <pc:docMk/>
      </pc:docMkLst>
      <pc:sldChg chg="addSp modSp mod">
        <pc:chgData name="Khaza Ahmed (PG Research)" userId="e606b0a9-72ee-43ac-a8f5-368b09304c72" providerId="ADAL" clId="{B747AD50-D86E-47A9-A35E-37963AE4E2B1}" dt="2022-06-07T20:28:16.686" v="63" actId="20577"/>
        <pc:sldMkLst>
          <pc:docMk/>
          <pc:sldMk cId="3408955283" sldId="256"/>
        </pc:sldMkLst>
        <pc:spChg chg="mod">
          <ac:chgData name="Khaza Ahmed (PG Research)" userId="e606b0a9-72ee-43ac-a8f5-368b09304c72" providerId="ADAL" clId="{B747AD50-D86E-47A9-A35E-37963AE4E2B1}" dt="2022-06-07T20:28:16.686" v="63" actId="20577"/>
          <ac:spMkLst>
            <pc:docMk/>
            <pc:sldMk cId="3408955283" sldId="256"/>
            <ac:spMk id="2" creationId="{00000000-0000-0000-0000-000000000000}"/>
          </ac:spMkLst>
        </pc:spChg>
        <pc:spChg chg="add mod">
          <ac:chgData name="Khaza Ahmed (PG Research)" userId="e606b0a9-72ee-43ac-a8f5-368b09304c72" providerId="ADAL" clId="{B747AD50-D86E-47A9-A35E-37963AE4E2B1}" dt="2022-06-07T20:27:47.433" v="57" actId="1076"/>
          <ac:spMkLst>
            <pc:docMk/>
            <pc:sldMk cId="3408955283" sldId="256"/>
            <ac:spMk id="4" creationId="{04A9E167-A935-BD87-2A5D-942505A76C53}"/>
          </ac:spMkLst>
        </pc:spChg>
      </pc:sldChg>
      <pc:sldChg chg="delSp modSp mod delAnim modAnim">
        <pc:chgData name="Khaza Ahmed (PG Research)" userId="e606b0a9-72ee-43ac-a8f5-368b09304c72" providerId="ADAL" clId="{B747AD50-D86E-47A9-A35E-37963AE4E2B1}" dt="2022-06-07T20:36:44.980" v="296" actId="478"/>
        <pc:sldMkLst>
          <pc:docMk/>
          <pc:sldMk cId="2011787625" sldId="275"/>
        </pc:sldMkLst>
        <pc:spChg chg="del mod">
          <ac:chgData name="Khaza Ahmed (PG Research)" userId="e606b0a9-72ee-43ac-a8f5-368b09304c72" providerId="ADAL" clId="{B747AD50-D86E-47A9-A35E-37963AE4E2B1}" dt="2022-06-07T20:36:44.980" v="296" actId="478"/>
          <ac:spMkLst>
            <pc:docMk/>
            <pc:sldMk cId="2011787625" sldId="275"/>
            <ac:spMk id="3" creationId="{28025432-1175-4309-B3A0-1AF07FEF42AE}"/>
          </ac:spMkLst>
        </pc:spChg>
      </pc:sldChg>
      <pc:sldChg chg="modSp mod modAnim">
        <pc:chgData name="Khaza Ahmed (PG Research)" userId="e606b0a9-72ee-43ac-a8f5-368b09304c72" providerId="ADAL" clId="{B747AD50-D86E-47A9-A35E-37963AE4E2B1}" dt="2022-06-07T20:33:27.535" v="267" actId="20577"/>
        <pc:sldMkLst>
          <pc:docMk/>
          <pc:sldMk cId="1150337488" sldId="276"/>
        </pc:sldMkLst>
        <pc:spChg chg="mod">
          <ac:chgData name="Khaza Ahmed (PG Research)" userId="e606b0a9-72ee-43ac-a8f5-368b09304c72" providerId="ADAL" clId="{B747AD50-D86E-47A9-A35E-37963AE4E2B1}" dt="2022-06-07T20:33:27.535" v="267" actId="20577"/>
          <ac:spMkLst>
            <pc:docMk/>
            <pc:sldMk cId="1150337488" sldId="276"/>
            <ac:spMk id="3" creationId="{6233C08C-50F9-48FD-B7E3-FB4756F4B2AD}"/>
          </ac:spMkLst>
        </pc:spChg>
      </pc:sldChg>
      <pc:sldChg chg="modSp mod modAnim">
        <pc:chgData name="Khaza Ahmed (PG Research)" userId="e606b0a9-72ee-43ac-a8f5-368b09304c72" providerId="ADAL" clId="{B747AD50-D86E-47A9-A35E-37963AE4E2B1}" dt="2022-06-07T20:34:23.224" v="269" actId="27636"/>
        <pc:sldMkLst>
          <pc:docMk/>
          <pc:sldMk cId="673045607" sldId="283"/>
        </pc:sldMkLst>
        <pc:spChg chg="mod">
          <ac:chgData name="Khaza Ahmed (PG Research)" userId="e606b0a9-72ee-43ac-a8f5-368b09304c72" providerId="ADAL" clId="{B747AD50-D86E-47A9-A35E-37963AE4E2B1}" dt="2022-06-07T20:34:23.224" v="269" actId="27636"/>
          <ac:spMkLst>
            <pc:docMk/>
            <pc:sldMk cId="673045607" sldId="283"/>
            <ac:spMk id="3" creationId="{16E94382-DACE-4E00-9EDA-0779A57F51D8}"/>
          </ac:spMkLst>
        </pc:spChg>
      </pc:sldChg>
      <pc:sldChg chg="addSp delSp modSp mod">
        <pc:chgData name="Khaza Ahmed (PG Research)" userId="e606b0a9-72ee-43ac-a8f5-368b09304c72" providerId="ADAL" clId="{B747AD50-D86E-47A9-A35E-37963AE4E2B1}" dt="2022-06-07T20:36:19.888" v="293" actId="1076"/>
        <pc:sldMkLst>
          <pc:docMk/>
          <pc:sldMk cId="3155882856" sldId="291"/>
        </pc:sldMkLst>
        <pc:spChg chg="del">
          <ac:chgData name="Khaza Ahmed (PG Research)" userId="e606b0a9-72ee-43ac-a8f5-368b09304c72" providerId="ADAL" clId="{B747AD50-D86E-47A9-A35E-37963AE4E2B1}" dt="2022-06-07T20:35:02.805" v="271" actId="478"/>
          <ac:spMkLst>
            <pc:docMk/>
            <pc:sldMk cId="3155882856" sldId="291"/>
            <ac:spMk id="2" creationId="{874E0CAD-031F-41F6-9066-4BE77380468C}"/>
          </ac:spMkLst>
        </pc:spChg>
        <pc:spChg chg="mod">
          <ac:chgData name="Khaza Ahmed (PG Research)" userId="e606b0a9-72ee-43ac-a8f5-368b09304c72" providerId="ADAL" clId="{B747AD50-D86E-47A9-A35E-37963AE4E2B1}" dt="2022-06-07T20:36:15.027" v="292" actId="403"/>
          <ac:spMkLst>
            <pc:docMk/>
            <pc:sldMk cId="3155882856" sldId="291"/>
            <ac:spMk id="3" creationId="{E8B85099-8DAC-4D3D-B6B9-5D49079273E7}"/>
          </ac:spMkLst>
        </pc:spChg>
        <pc:spChg chg="add del mod">
          <ac:chgData name="Khaza Ahmed (PG Research)" userId="e606b0a9-72ee-43ac-a8f5-368b09304c72" providerId="ADAL" clId="{B747AD50-D86E-47A9-A35E-37963AE4E2B1}" dt="2022-06-07T20:35:04.657" v="272" actId="478"/>
          <ac:spMkLst>
            <pc:docMk/>
            <pc:sldMk cId="3155882856" sldId="291"/>
            <ac:spMk id="6" creationId="{AA3DB873-A467-3E3B-6EAD-01E2991DD042}"/>
          </ac:spMkLst>
        </pc:spChg>
        <pc:picChg chg="add mod">
          <ac:chgData name="Khaza Ahmed (PG Research)" userId="e606b0a9-72ee-43ac-a8f5-368b09304c72" providerId="ADAL" clId="{B747AD50-D86E-47A9-A35E-37963AE4E2B1}" dt="2022-06-07T20:36:19.888" v="293" actId="1076"/>
          <ac:picMkLst>
            <pc:docMk/>
            <pc:sldMk cId="3155882856" sldId="291"/>
            <ac:picMk id="8" creationId="{3CF79BFC-B2FB-452A-973E-CC341E9E8C9F}"/>
          </ac:picMkLst>
        </pc:picChg>
      </pc:sldChg>
      <pc:sldChg chg="del">
        <pc:chgData name="Khaza Ahmed (PG Research)" userId="e606b0a9-72ee-43ac-a8f5-368b09304c72" providerId="ADAL" clId="{B747AD50-D86E-47A9-A35E-37963AE4E2B1}" dt="2022-06-07T20:34:47.835" v="270" actId="2696"/>
        <pc:sldMkLst>
          <pc:docMk/>
          <pc:sldMk cId="4123950340" sldId="323"/>
        </pc:sldMkLst>
      </pc:sldChg>
      <pc:sldChg chg="del">
        <pc:chgData name="Khaza Ahmed (PG Research)" userId="e606b0a9-72ee-43ac-a8f5-368b09304c72" providerId="ADAL" clId="{B747AD50-D86E-47A9-A35E-37963AE4E2B1}" dt="2022-06-07T20:34:47.835" v="270" actId="2696"/>
        <pc:sldMkLst>
          <pc:docMk/>
          <pc:sldMk cId="2587962050" sldId="326"/>
        </pc:sldMkLst>
      </pc:sldChg>
      <pc:sldChg chg="del">
        <pc:chgData name="Khaza Ahmed (PG Research)" userId="e606b0a9-72ee-43ac-a8f5-368b09304c72" providerId="ADAL" clId="{B747AD50-D86E-47A9-A35E-37963AE4E2B1}" dt="2022-06-07T20:34:47.835" v="270" actId="2696"/>
        <pc:sldMkLst>
          <pc:docMk/>
          <pc:sldMk cId="3682807311" sldId="327"/>
        </pc:sldMkLst>
      </pc:sldChg>
      <pc:sldChg chg="del">
        <pc:chgData name="Khaza Ahmed (PG Research)" userId="e606b0a9-72ee-43ac-a8f5-368b09304c72" providerId="ADAL" clId="{B747AD50-D86E-47A9-A35E-37963AE4E2B1}" dt="2022-06-07T20:34:47.835" v="270" actId="2696"/>
        <pc:sldMkLst>
          <pc:docMk/>
          <pc:sldMk cId="1658924316" sldId="328"/>
        </pc:sldMkLst>
      </pc:sldChg>
      <pc:sldChg chg="del">
        <pc:chgData name="Khaza Ahmed (PG Research)" userId="e606b0a9-72ee-43ac-a8f5-368b09304c72" providerId="ADAL" clId="{B747AD50-D86E-47A9-A35E-37963AE4E2B1}" dt="2022-06-07T20:34:47.835" v="270" actId="2696"/>
        <pc:sldMkLst>
          <pc:docMk/>
          <pc:sldMk cId="4111511628" sldId="329"/>
        </pc:sldMkLst>
      </pc:sldChg>
      <pc:sldChg chg="del">
        <pc:chgData name="Khaza Ahmed (PG Research)" userId="e606b0a9-72ee-43ac-a8f5-368b09304c72" providerId="ADAL" clId="{B747AD50-D86E-47A9-A35E-37963AE4E2B1}" dt="2022-06-07T20:34:47.835" v="270" actId="2696"/>
        <pc:sldMkLst>
          <pc:docMk/>
          <pc:sldMk cId="2047999211" sldId="330"/>
        </pc:sldMkLst>
      </pc:sldChg>
      <pc:sldChg chg="del">
        <pc:chgData name="Khaza Ahmed (PG Research)" userId="e606b0a9-72ee-43ac-a8f5-368b09304c72" providerId="ADAL" clId="{B747AD50-D86E-47A9-A35E-37963AE4E2B1}" dt="2022-06-07T20:34:47.835" v="270" actId="2696"/>
        <pc:sldMkLst>
          <pc:docMk/>
          <pc:sldMk cId="3987544352" sldId="333"/>
        </pc:sldMkLst>
      </pc:sldChg>
      <pc:sldChg chg="del">
        <pc:chgData name="Khaza Ahmed (PG Research)" userId="e606b0a9-72ee-43ac-a8f5-368b09304c72" providerId="ADAL" clId="{B747AD50-D86E-47A9-A35E-37963AE4E2B1}" dt="2022-06-07T20:34:47.835" v="270" actId="2696"/>
        <pc:sldMkLst>
          <pc:docMk/>
          <pc:sldMk cId="956965567" sldId="335"/>
        </pc:sldMkLst>
      </pc:sldChg>
      <pc:sldChg chg="del">
        <pc:chgData name="Khaza Ahmed (PG Research)" userId="e606b0a9-72ee-43ac-a8f5-368b09304c72" providerId="ADAL" clId="{B747AD50-D86E-47A9-A35E-37963AE4E2B1}" dt="2022-06-07T20:34:47.835" v="270" actId="2696"/>
        <pc:sldMkLst>
          <pc:docMk/>
          <pc:sldMk cId="682161264" sldId="336"/>
        </pc:sldMkLst>
      </pc:sldChg>
      <pc:sldChg chg="del">
        <pc:chgData name="Khaza Ahmed (PG Research)" userId="e606b0a9-72ee-43ac-a8f5-368b09304c72" providerId="ADAL" clId="{B747AD50-D86E-47A9-A35E-37963AE4E2B1}" dt="2022-06-07T20:34:47.835" v="270" actId="2696"/>
        <pc:sldMkLst>
          <pc:docMk/>
          <pc:sldMk cId="1188562655" sldId="337"/>
        </pc:sldMkLst>
      </pc:sldChg>
      <pc:sldChg chg="modSp mod">
        <pc:chgData name="Khaza Ahmed (PG Research)" userId="e606b0a9-72ee-43ac-a8f5-368b09304c72" providerId="ADAL" clId="{B747AD50-D86E-47A9-A35E-37963AE4E2B1}" dt="2022-06-07T20:37:57.296" v="298" actId="113"/>
        <pc:sldMkLst>
          <pc:docMk/>
          <pc:sldMk cId="526313775" sldId="338"/>
        </pc:sldMkLst>
        <pc:spChg chg="mod">
          <ac:chgData name="Khaza Ahmed (PG Research)" userId="e606b0a9-72ee-43ac-a8f5-368b09304c72" providerId="ADAL" clId="{B747AD50-D86E-47A9-A35E-37963AE4E2B1}" dt="2022-06-07T20:37:57.296" v="298" actId="113"/>
          <ac:spMkLst>
            <pc:docMk/>
            <pc:sldMk cId="526313775" sldId="338"/>
            <ac:spMk id="2" creationId="{A19F29D1-71D9-47FF-B014-E67AD0475DB3}"/>
          </ac:spMkLst>
        </pc:spChg>
        <pc:spChg chg="mod">
          <ac:chgData name="Khaza Ahmed (PG Research)" userId="e606b0a9-72ee-43ac-a8f5-368b09304c72" providerId="ADAL" clId="{B747AD50-D86E-47A9-A35E-37963AE4E2B1}" dt="2022-06-07T20:36:50.664" v="297" actId="20577"/>
          <ac:spMkLst>
            <pc:docMk/>
            <pc:sldMk cId="526313775" sldId="338"/>
            <ac:spMk id="3" creationId="{04B593E2-BF3C-4E97-A4D2-B2F376248E9C}"/>
          </ac:spMkLst>
        </pc:spChg>
      </pc:sldChg>
      <pc:sldChg chg="del">
        <pc:chgData name="Khaza Ahmed (PG Research)" userId="e606b0a9-72ee-43ac-a8f5-368b09304c72" providerId="ADAL" clId="{B747AD50-D86E-47A9-A35E-37963AE4E2B1}" dt="2022-06-07T20:34:47.835" v="270" actId="2696"/>
        <pc:sldMkLst>
          <pc:docMk/>
          <pc:sldMk cId="4131539344" sldId="339"/>
        </pc:sldMkLst>
      </pc:sldChg>
      <pc:sldChg chg="del">
        <pc:chgData name="Khaza Ahmed (PG Research)" userId="e606b0a9-72ee-43ac-a8f5-368b09304c72" providerId="ADAL" clId="{B747AD50-D86E-47A9-A35E-37963AE4E2B1}" dt="2022-06-07T20:34:47.835" v="270" actId="2696"/>
        <pc:sldMkLst>
          <pc:docMk/>
          <pc:sldMk cId="1906227366" sldId="340"/>
        </pc:sldMkLst>
      </pc:sldChg>
      <pc:sldChg chg="del">
        <pc:chgData name="Khaza Ahmed (PG Research)" userId="e606b0a9-72ee-43ac-a8f5-368b09304c72" providerId="ADAL" clId="{B747AD50-D86E-47A9-A35E-37963AE4E2B1}" dt="2022-06-07T20:34:47.835" v="270" actId="2696"/>
        <pc:sldMkLst>
          <pc:docMk/>
          <pc:sldMk cId="3132756905" sldId="341"/>
        </pc:sldMkLst>
      </pc:sldChg>
      <pc:sldChg chg="del">
        <pc:chgData name="Khaza Ahmed (PG Research)" userId="e606b0a9-72ee-43ac-a8f5-368b09304c72" providerId="ADAL" clId="{B747AD50-D86E-47A9-A35E-37963AE4E2B1}" dt="2022-06-07T20:34:47.835" v="270" actId="2696"/>
        <pc:sldMkLst>
          <pc:docMk/>
          <pc:sldMk cId="2167469108" sldId="342"/>
        </pc:sldMkLst>
      </pc:sldChg>
      <pc:sldChg chg="del">
        <pc:chgData name="Khaza Ahmed (PG Research)" userId="e606b0a9-72ee-43ac-a8f5-368b09304c72" providerId="ADAL" clId="{B747AD50-D86E-47A9-A35E-37963AE4E2B1}" dt="2022-06-07T20:34:47.835" v="270" actId="2696"/>
        <pc:sldMkLst>
          <pc:docMk/>
          <pc:sldMk cId="458387103" sldId="343"/>
        </pc:sldMkLst>
      </pc:sldChg>
      <pc:sldChg chg="del">
        <pc:chgData name="Khaza Ahmed (PG Research)" userId="e606b0a9-72ee-43ac-a8f5-368b09304c72" providerId="ADAL" clId="{B747AD50-D86E-47A9-A35E-37963AE4E2B1}" dt="2022-06-07T20:34:47.835" v="270" actId="2696"/>
        <pc:sldMkLst>
          <pc:docMk/>
          <pc:sldMk cId="2946577992" sldId="344"/>
        </pc:sldMkLst>
      </pc:sldChg>
      <pc:sldChg chg="del">
        <pc:chgData name="Khaza Ahmed (PG Research)" userId="e606b0a9-72ee-43ac-a8f5-368b09304c72" providerId="ADAL" clId="{B747AD50-D86E-47A9-A35E-37963AE4E2B1}" dt="2022-06-07T20:34:47.835" v="270" actId="2696"/>
        <pc:sldMkLst>
          <pc:docMk/>
          <pc:sldMk cId="2670597111" sldId="345"/>
        </pc:sldMkLst>
      </pc:sldChg>
      <pc:sldChg chg="del">
        <pc:chgData name="Khaza Ahmed (PG Research)" userId="e606b0a9-72ee-43ac-a8f5-368b09304c72" providerId="ADAL" clId="{B747AD50-D86E-47A9-A35E-37963AE4E2B1}" dt="2022-06-07T20:34:47.835" v="270" actId="2696"/>
        <pc:sldMkLst>
          <pc:docMk/>
          <pc:sldMk cId="2634310805" sldId="346"/>
        </pc:sldMkLst>
      </pc:sldChg>
      <pc:sldChg chg="del">
        <pc:chgData name="Khaza Ahmed (PG Research)" userId="e606b0a9-72ee-43ac-a8f5-368b09304c72" providerId="ADAL" clId="{B747AD50-D86E-47A9-A35E-37963AE4E2B1}" dt="2022-06-07T20:34:47.835" v="270" actId="2696"/>
        <pc:sldMkLst>
          <pc:docMk/>
          <pc:sldMk cId="404010961" sldId="347"/>
        </pc:sldMkLst>
      </pc:sldChg>
    </pc:docChg>
  </pc:docChgLst>
  <pc:docChgLst>
    <pc:chgData name="Dale Clarke" userId="953221c1-2389-4d09-8ed5-cc95cf4e3593" providerId="ADAL" clId="{FB623C11-2F2E-412E-8CD3-B46963F54A74}"/>
    <pc:docChg chg="modSld">
      <pc:chgData name="Dale Clarke" userId="953221c1-2389-4d09-8ed5-cc95cf4e3593" providerId="ADAL" clId="{FB623C11-2F2E-412E-8CD3-B46963F54A74}" dt="2022-02-11T14:24:00.491" v="40" actId="20577"/>
      <pc:docMkLst>
        <pc:docMk/>
      </pc:docMkLst>
      <pc:sldChg chg="modSp mod">
        <pc:chgData name="Dale Clarke" userId="953221c1-2389-4d09-8ed5-cc95cf4e3593" providerId="ADAL" clId="{FB623C11-2F2E-412E-8CD3-B46963F54A74}" dt="2022-02-11T14:24:00.491" v="40" actId="20577"/>
        <pc:sldMkLst>
          <pc:docMk/>
          <pc:sldMk cId="2634310805" sldId="346"/>
        </pc:sldMkLst>
        <pc:spChg chg="mod">
          <ac:chgData name="Dale Clarke" userId="953221c1-2389-4d09-8ed5-cc95cf4e3593" providerId="ADAL" clId="{FB623C11-2F2E-412E-8CD3-B46963F54A74}" dt="2022-02-11T14:24:00.491" v="40" actId="20577"/>
          <ac:spMkLst>
            <pc:docMk/>
            <pc:sldMk cId="2634310805" sldId="346"/>
            <ac:spMk id="3" creationId="{94F1C369-0360-4812-AE7B-4FB1224C7B49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6/12/2022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BAC28696-2494-481B-AB21-726FEC1F5EB0}" type="datetime1">
              <a:rPr lang="en-GB" smtClean="0"/>
              <a:t>12/06/2022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B0C3F-FF33-4742-84C7-49159C9F92A9}" type="datetime1">
              <a:rPr lang="en-GB" smtClean="0"/>
              <a:t>12/06/2022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B1BB-F1FA-4979-A26C-88FFEF436469}" type="datetime1">
              <a:rPr lang="en-GB" smtClean="0"/>
              <a:t>12/06/2022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74CDF-5B4A-46D1-A082-4190757DF7FB}" type="datetime1">
              <a:rPr lang="en-GB" smtClean="0"/>
              <a:t>12/06/2022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142B6-85C8-4454-9550-3C4C8D7188CE}" type="datetime1">
              <a:rPr lang="en-GB" smtClean="0"/>
              <a:t>12/06/2022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829B3-753B-41A5-A177-F8A885AB8937}" type="datetime1">
              <a:rPr lang="en-GB" smtClean="0"/>
              <a:t>12/06/2022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FC513-D3B7-4C9D-BD8E-142FC361B2ED}" type="datetime1">
              <a:rPr lang="en-GB" smtClean="0"/>
              <a:t>12/06/2022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DD249-0C08-4042-9F75-09B5FF7B9C5A}" type="datetime1">
              <a:rPr lang="en-GB" smtClean="0"/>
              <a:t>12/06/2022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1854C-D8EF-4696-84FD-C7A612168C0A}" type="datetime1">
              <a:rPr lang="en-GB" smtClean="0"/>
              <a:t>12/06/2022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A14BD-B5C9-405D-B470-AE2B81A6B41F}" type="datetime1">
              <a:rPr lang="en-GB" smtClean="0"/>
              <a:t>12/06/2022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D9807-2BCC-42C2-B986-5C045E773032}" type="datetime1">
              <a:rPr lang="en-GB" smtClean="0"/>
              <a:t>12/06/2022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E0EBF8-E66B-49F1-96E1-871CE417A662}" type="datetime1">
              <a:rPr lang="en-GB" smtClean="0"/>
              <a:t>12/06/2022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Developing Innovation and Creativity for Business Advantage</a:t>
            </a:r>
            <a:b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(BMSW6102)</a:t>
            </a:r>
            <a:b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INNOVATION AND PRODUCT DEVELOPMENT </a:t>
            </a:r>
            <a:b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endParaRPr lang="en-GB" altLang="en-US" sz="28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803AF93-101F-8B44-5618-727B6A6B3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</a:t>
            </a:fld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4A9E167-A935-BD87-2A5D-942505A76C53}"/>
              </a:ext>
            </a:extLst>
          </p:cNvPr>
          <p:cNvSpPr/>
          <p:nvPr/>
        </p:nvSpPr>
        <p:spPr>
          <a:xfrm>
            <a:off x="6156176" y="5503116"/>
            <a:ext cx="3895328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Khaza Ahmed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In this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/>
          </a:bodyPr>
          <a:lstStyle/>
          <a:p>
            <a:r>
              <a:rPr lang="en-GB" dirty="0"/>
              <a:t>New product development </a:t>
            </a:r>
          </a:p>
          <a:p>
            <a:r>
              <a:rPr lang="en-GB" dirty="0"/>
              <a:t>New product and types </a:t>
            </a:r>
          </a:p>
          <a:p>
            <a:r>
              <a:rPr lang="en-GB" dirty="0"/>
              <a:t>Packaging</a:t>
            </a:r>
          </a:p>
          <a:p>
            <a:r>
              <a:rPr lang="en-GB" dirty="0"/>
              <a:t>Branding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BFB9916-3DE2-5356-D5F4-00F1C1F631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045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C01B0C-A8CF-E934-5166-5F8FF67971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New Product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1D2CA-10F7-4E17-7080-7E15CFFCF2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2400" dirty="0"/>
              <a:t>New products are the outputs of the innovation process, where the new product development (NPD) process is a subprocess of innovation.</a:t>
            </a:r>
          </a:p>
          <a:p>
            <a:pPr algn="just"/>
            <a:endParaRPr lang="en-US" sz="2400" dirty="0"/>
          </a:p>
          <a:p>
            <a:pPr algn="just"/>
            <a:endParaRPr lang="en-US" sz="2400" dirty="0"/>
          </a:p>
          <a:p>
            <a:pPr algn="just"/>
            <a:r>
              <a:rPr lang="en-US" sz="2400" dirty="0"/>
              <a:t>The actual development of new products is the process of transforming business opportunities into tangible products.</a:t>
            </a:r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6C7CAE-D97D-BA87-A943-E3FEC1176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59180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C01B0C-A8CF-E934-5166-5F8FF67971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New Product Development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6C7CAE-D97D-BA87-A943-E3FEC1176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DFACEAA-37E7-C067-5448-1C85289649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5656" y="2132638"/>
            <a:ext cx="6570476" cy="30537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8A90B2E-0F94-7383-C350-C79DC85367AF}"/>
              </a:ext>
            </a:extLst>
          </p:cNvPr>
          <p:cNvSpPr txBox="1"/>
          <p:nvPr/>
        </p:nvSpPr>
        <p:spPr>
          <a:xfrm>
            <a:off x="6300192" y="5301208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Adapted from Trott (2008)</a:t>
            </a:r>
            <a:endParaRPr lang="en-GB" i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3CA78AA-8BBA-C071-36BE-FB1D50456141}"/>
              </a:ext>
            </a:extLst>
          </p:cNvPr>
          <p:cNvSpPr txBox="1"/>
          <p:nvPr/>
        </p:nvSpPr>
        <p:spPr>
          <a:xfrm>
            <a:off x="827584" y="1775064"/>
            <a:ext cx="80648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1800" b="1" i="0" u="none" strike="noStrike" baseline="0" dirty="0">
                <a:solidFill>
                  <a:srgbClr val="231F20"/>
                </a:solidFill>
                <a:latin typeface="AFBatterseaMedium"/>
              </a:rPr>
              <a:t>A variety of perspectives from which to </a:t>
            </a:r>
            <a:r>
              <a:rPr lang="en-US" sz="1800" b="1" i="0" u="none" strike="noStrike" baseline="0" dirty="0" err="1">
                <a:solidFill>
                  <a:srgbClr val="231F20"/>
                </a:solidFill>
                <a:latin typeface="AFBatterseaMedium"/>
              </a:rPr>
              <a:t>analyse</a:t>
            </a:r>
            <a:r>
              <a:rPr lang="en-US" sz="1800" b="1" i="0" u="none" strike="noStrike" baseline="0" dirty="0">
                <a:solidFill>
                  <a:srgbClr val="231F20"/>
                </a:solidFill>
                <a:latin typeface="AFBatterseaMedium"/>
              </a:rPr>
              <a:t> the development of new </a:t>
            </a:r>
            <a:r>
              <a:rPr lang="en-GB" sz="1800" b="1" i="0" u="none" strike="noStrike" baseline="0" dirty="0">
                <a:solidFill>
                  <a:srgbClr val="231F20"/>
                </a:solidFill>
                <a:latin typeface="AFBatterseaMedium"/>
              </a:rPr>
              <a:t>products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5839285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C01B0C-A8CF-E934-5166-5F8FF67971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New Product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1D2CA-10F7-4E17-7080-7E15CFFCF2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Perspective examples - </a:t>
            </a:r>
          </a:p>
          <a:p>
            <a:endParaRPr lang="en-GB" dirty="0"/>
          </a:p>
          <a:p>
            <a:pPr lvl="1">
              <a:lnSpc>
                <a:spcPct val="150000"/>
              </a:lnSpc>
            </a:pPr>
            <a:r>
              <a:rPr lang="en-GB" sz="2400" dirty="0"/>
              <a:t>Production Management </a:t>
            </a:r>
          </a:p>
          <a:p>
            <a:pPr lvl="2">
              <a:lnSpc>
                <a:spcPct val="150000"/>
              </a:lnSpc>
            </a:pPr>
            <a:r>
              <a:rPr lang="en-GB" sz="2000" dirty="0"/>
              <a:t>manufacturing perspective, how </a:t>
            </a:r>
            <a:r>
              <a:rPr lang="en-US" sz="2000" dirty="0"/>
              <a:t>most effectively manufacture the product.</a:t>
            </a:r>
            <a:endParaRPr lang="en-GB" sz="2000" dirty="0"/>
          </a:p>
          <a:p>
            <a:pPr lvl="1">
              <a:lnSpc>
                <a:spcPct val="150000"/>
              </a:lnSpc>
            </a:pPr>
            <a:r>
              <a:rPr lang="en-GB" sz="2400" dirty="0"/>
              <a:t>Marketing</a:t>
            </a:r>
          </a:p>
          <a:p>
            <a:pPr lvl="2">
              <a:lnSpc>
                <a:spcPct val="150000"/>
              </a:lnSpc>
            </a:pPr>
            <a:r>
              <a:rPr lang="en-US" sz="2000" dirty="0"/>
              <a:t>understand the needs of the customer and how the business could best meet these needs. (may not be profitable)</a:t>
            </a:r>
            <a:endParaRPr lang="en-GB" sz="2000" dirty="0"/>
          </a:p>
          <a:p>
            <a:pPr lvl="2"/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6C7CAE-D97D-BA87-A943-E3FEC1176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2982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B0203-E62A-21FD-0062-45F622B0C7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86000"/>
            <a:ext cx="8229600" cy="1143000"/>
          </a:xfrm>
        </p:spPr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What is a new product?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A1C74F-7923-4B97-786D-A2371D55FB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0862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B0203-E62A-21FD-0062-45F622B0C7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What is a new product?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9E092-58DE-0EB8-CD89-DD9E383F7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62500" lnSpcReduction="2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New to the world products</a:t>
            </a:r>
          </a:p>
          <a:p>
            <a:pPr lvl="1"/>
            <a:r>
              <a:rPr lang="en-GB" dirty="0"/>
              <a:t>New discovery, revolutionary design (Sony Walkman, Kodak Digi)</a:t>
            </a:r>
          </a:p>
          <a:p>
            <a:r>
              <a:rPr lang="en-GB" dirty="0">
                <a:solidFill>
                  <a:srgbClr val="FF0000"/>
                </a:solidFill>
              </a:rPr>
              <a:t>New product lines</a:t>
            </a:r>
          </a:p>
          <a:p>
            <a:pPr lvl="1"/>
            <a:r>
              <a:rPr lang="en-US" dirty="0"/>
              <a:t>company to enter an established market (Smart phone companies) </a:t>
            </a:r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Additions to existing lines</a:t>
            </a:r>
          </a:p>
          <a:p>
            <a:pPr lvl="1"/>
            <a:r>
              <a:rPr lang="en-US" dirty="0"/>
              <a:t>subset of new product lines, the product is significantly different from the present product offering but not so different that it is a new line.</a:t>
            </a:r>
          </a:p>
          <a:p>
            <a:pPr lvl="1"/>
            <a:r>
              <a:rPr lang="en-US" dirty="0"/>
              <a:t>For example, Hewlett-Packard’s </a:t>
            </a:r>
            <a:r>
              <a:rPr lang="en-US" dirty="0" err="1"/>
              <a:t>colour</a:t>
            </a:r>
            <a:r>
              <a:rPr lang="en-US" dirty="0"/>
              <a:t> ink-jet printer was an addition to its established line of ink-jet printers.</a:t>
            </a:r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Improvements to existing products</a:t>
            </a:r>
          </a:p>
          <a:p>
            <a:pPr lvl="1"/>
            <a:r>
              <a:rPr lang="en-US" dirty="0"/>
              <a:t>These new products are replacements of existing products in a firm’s product line.</a:t>
            </a:r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Cost reduction </a:t>
            </a:r>
          </a:p>
          <a:p>
            <a:pPr lvl="1"/>
            <a:r>
              <a:rPr lang="en-GB" dirty="0"/>
              <a:t> </a:t>
            </a:r>
            <a:r>
              <a:rPr lang="en-US" dirty="0"/>
              <a:t>offer similar performance while reducing production costs provides enormous added-value potential.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A1C74F-7923-4B97-786D-A2371D55FB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CAA43D-56C8-F5C7-FB03-01573C685F4E}"/>
              </a:ext>
            </a:extLst>
          </p:cNvPr>
          <p:cNvSpPr txBox="1"/>
          <p:nvPr/>
        </p:nvSpPr>
        <p:spPr>
          <a:xfrm>
            <a:off x="7524328" y="5374504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Trott (2008)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70018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86978-3FFD-5542-E703-21A256376A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 b="1" dirty="0"/>
              <a:t>Packaging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0FD0F6-2A2D-BE00-0AE8-F3DD2C8883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dirty="0"/>
              <a:t>Basic principles –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A109AB8-317A-3B7A-8B5C-B7F6B64975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355"/>
          <a:stretch/>
        </p:blipFill>
        <p:spPr>
          <a:xfrm>
            <a:off x="1256553" y="2224500"/>
            <a:ext cx="6552728" cy="2740442"/>
          </a:xfrm>
          <a:prstGeom prst="rect">
            <a:avLst/>
          </a:prstGeom>
          <a:noFill/>
          <a:ln>
            <a:solidFill>
              <a:schemeClr val="accent1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B19D9D-34B5-9EE0-4D5B-3BECE78D2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8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0ABA5FC-0179-CCDA-9793-F3BA0160663A}"/>
              </a:ext>
            </a:extLst>
          </p:cNvPr>
          <p:cNvSpPr txBox="1"/>
          <p:nvPr/>
        </p:nvSpPr>
        <p:spPr>
          <a:xfrm>
            <a:off x="420083" y="5016807"/>
            <a:ext cx="845623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0" i="1" u="none" strike="noStrike" baseline="0" dirty="0">
                <a:solidFill>
                  <a:srgbClr val="231F20"/>
                </a:solidFill>
                <a:latin typeface="Times-Italic"/>
              </a:rPr>
              <a:t>Source</a:t>
            </a:r>
            <a:r>
              <a:rPr lang="en-GB" sz="1800" b="0" i="0" u="none" strike="noStrike" baseline="0" dirty="0">
                <a:solidFill>
                  <a:srgbClr val="231F20"/>
                </a:solidFill>
                <a:latin typeface="Times-Roman"/>
              </a:rPr>
              <a:t>: Adapted from B. Stewart (1996) </a:t>
            </a:r>
            <a:r>
              <a:rPr lang="en-GB" sz="1800" b="0" i="1" u="none" strike="noStrike" baseline="0" dirty="0">
                <a:solidFill>
                  <a:srgbClr val="231F20"/>
                </a:solidFill>
                <a:latin typeface="Times-Italic"/>
              </a:rPr>
              <a:t>Packaging as an Effective Marketing Tool</a:t>
            </a:r>
            <a:r>
              <a:rPr lang="en-GB" sz="1800" b="0" i="0" u="none" strike="noStrike" baseline="0" dirty="0">
                <a:solidFill>
                  <a:srgbClr val="231F20"/>
                </a:solidFill>
                <a:latin typeface="Times-Roman"/>
              </a:rPr>
              <a:t>, Kogan Page, London.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87458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6BCDE0F9-699D-B90F-C413-005D19E50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b="1" dirty="0"/>
              <a:t>Packaging</a:t>
            </a:r>
          </a:p>
        </p:txBody>
      </p:sp>
      <p:pic>
        <p:nvPicPr>
          <p:cNvPr id="6" name="Picture 5" descr="A close-up of a document&#10;&#10;Description automatically generated with low confidence">
            <a:extLst>
              <a:ext uri="{FF2B5EF4-FFF2-40B4-BE49-F238E27FC236}">
                <a16:creationId xmlns:a16="http://schemas.microsoft.com/office/drawing/2014/main" id="{9093DBB3-4FA5-C421-29E9-2213C280026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615562" y="1600201"/>
            <a:ext cx="3721875" cy="3989040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DADB70-7BDF-5E54-76C3-C274354B8E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9</a:t>
            </a:fld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681C4EA-4EC4-81D8-D7E5-2F3B7B681EF2}"/>
              </a:ext>
            </a:extLst>
          </p:cNvPr>
          <p:cNvSpPr txBox="1"/>
          <p:nvPr/>
        </p:nvSpPr>
        <p:spPr>
          <a:xfrm>
            <a:off x="5065784" y="5297315"/>
            <a:ext cx="36004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dirty="0"/>
              <a:t>Source: www.Britvic.com (2004).</a:t>
            </a:r>
            <a:endParaRPr lang="en-GB" dirty="0"/>
          </a:p>
        </p:txBody>
      </p:sp>
      <p:pic>
        <p:nvPicPr>
          <p:cNvPr id="1026" name="Picture 2" descr="Robinsons Apple &amp; Blackcurrant Fruit Shoot Multipacks - 6x4x200ml :  Amazon.co.uk: Grocery">
            <a:extLst>
              <a:ext uri="{FF2B5EF4-FFF2-40B4-BE49-F238E27FC236}">
                <a16:creationId xmlns:a16="http://schemas.microsoft.com/office/drawing/2014/main" id="{5C168010-39A5-2DE0-B302-BBBECDF696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501793"/>
            <a:ext cx="1440160" cy="365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84926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8E7F8-BBC5-9F9C-2239-B78D6825EC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Branding and Innovation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374034-306F-FD02-7D61-F9EA0DAEC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C1F5375-C936-6109-9D4B-B5A27294400F}"/>
              </a:ext>
            </a:extLst>
          </p:cNvPr>
          <p:cNvSpPr txBox="1"/>
          <p:nvPr/>
        </p:nvSpPr>
        <p:spPr>
          <a:xfrm>
            <a:off x="429784" y="1600353"/>
            <a:ext cx="8229600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/>
              <a:t>Branding is an essential component of company strategy for developments of products and services.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/>
              <a:t>Where continues improvements and innovation requires through strategic planning and understanding market behavior.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/>
              <a:t>Innovation in branding aids businesses to nurtures new ideas, encourages creativity, and be a leader in the market.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011181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1835FBC6-4BCB-D405-07E9-62B5207711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b="1" dirty="0"/>
              <a:t>Market introduction of brands</a:t>
            </a:r>
          </a:p>
        </p:txBody>
      </p:sp>
      <p:pic>
        <p:nvPicPr>
          <p:cNvPr id="6" name="Picture 5" descr="Table&#10;&#10;Description automatically generated">
            <a:extLst>
              <a:ext uri="{FF2B5EF4-FFF2-40B4-BE49-F238E27FC236}">
                <a16:creationId xmlns:a16="http://schemas.microsoft.com/office/drawing/2014/main" id="{FAEA464B-9274-09F4-8389-6062661954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614474"/>
            <a:ext cx="8229600" cy="3888485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BAB680-ED70-2B4A-F203-C389939ED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0488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Slide Number Placeholder 2">
            <a:extLst>
              <a:ext uri="{FF2B5EF4-FFF2-40B4-BE49-F238E27FC236}">
                <a16:creationId xmlns:a16="http://schemas.microsoft.com/office/drawing/2014/main" id="{2E201A69-839F-4E59-A215-722026C9099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AF5663D-1B9D-48C8-BD8E-835F92F174D7}" type="slidenum">
              <a:rPr lang="en-GB" altLang="en-US" smtClean="0"/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altLang="en-US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AB4BB999-39AB-4D15-A442-C6D774279879}"/>
              </a:ext>
            </a:extLst>
          </p:cNvPr>
          <p:cNvSpPr txBox="1">
            <a:spLocks noChangeArrowheads="1"/>
          </p:cNvSpPr>
          <p:nvPr/>
        </p:nvSpPr>
        <p:spPr>
          <a:xfrm>
            <a:off x="545264" y="1602258"/>
            <a:ext cx="7416998" cy="3653483"/>
          </a:xfrm>
          <a:prstGeom prst="rect">
            <a:avLst/>
          </a:prstGeom>
          <a:noFill/>
          <a:ln>
            <a:solidFill>
              <a:schemeClr val="bg1"/>
            </a:solidFill>
            <a:miter lim="800000"/>
            <a:headEnd/>
            <a:tailEnd/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New inventions</a:t>
            </a: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Adaptability to change (Management, Employees)</a:t>
            </a: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Changes in consumer tastes</a:t>
            </a: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Situation and trends in the economy</a:t>
            </a: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Industry trends and brands trends</a:t>
            </a: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Impact of technological developments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57849A31-1FA5-459C-A322-C71F871948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1032" y="548680"/>
            <a:ext cx="8712968" cy="800100"/>
          </a:xfrm>
          <a:prstGeom prst="rect">
            <a:avLst/>
          </a:prstGeom>
          <a:noFill/>
          <a:ln>
            <a:solidFill>
              <a:schemeClr val="bg1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+mj-ea"/>
                <a:cs typeface="+mj-cs"/>
              </a:rPr>
              <a:t>Value of a brand can be affected by:</a:t>
            </a: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Myriad Pro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8948509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234" name="Rectangle 2">
            <a:extLst>
              <a:ext uri="{FF2B5EF4-FFF2-40B4-BE49-F238E27FC236}">
                <a16:creationId xmlns:a16="http://schemas.microsoft.com/office/drawing/2014/main" id="{143E28A6-DDBB-4859-B21E-5070882EB2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528" y="332656"/>
            <a:ext cx="3714750" cy="571500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anchor="b"/>
          <a:lstStyle>
            <a:lvl1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Example:</a:t>
            </a:r>
          </a:p>
        </p:txBody>
      </p:sp>
      <p:sp>
        <p:nvSpPr>
          <p:cNvPr id="223235" name="Rectangle 3">
            <a:extLst>
              <a:ext uri="{FF2B5EF4-FFF2-40B4-BE49-F238E27FC236}">
                <a16:creationId xmlns:a16="http://schemas.microsoft.com/office/drawing/2014/main" id="{22E0A9D9-B341-4BD0-8B3F-8183D125A1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528" y="1340768"/>
            <a:ext cx="4896544" cy="403133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375"/>
              </a:spcBef>
              <a:spcAft>
                <a:spcPts val="375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Decades ago, Coca-Cola decided to keep its soft drink formula a </a:t>
            </a: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secret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375"/>
              </a:spcBef>
              <a:spcAft>
                <a:spcPts val="375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The formula is only known to a few people within the company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375"/>
              </a:spcBef>
              <a:spcAft>
                <a:spcPts val="375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Kept in the vault of a bank in Atlanta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375"/>
              </a:spcBef>
              <a:spcAft>
                <a:spcPts val="375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Those who know the secret formula have signed non-disclosure agreements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375"/>
              </a:spcBef>
              <a:spcAft>
                <a:spcPts val="375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It is rumored that they are not allowed to travel together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375"/>
              </a:spcBef>
              <a:spcAft>
                <a:spcPts val="375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If it had patented its formula, the whole world would be making Coca-Cola</a:t>
            </a:r>
          </a:p>
        </p:txBody>
      </p:sp>
      <p:pic>
        <p:nvPicPr>
          <p:cNvPr id="223236" name="Picture 4">
            <a:extLst>
              <a:ext uri="{FF2B5EF4-FFF2-40B4-BE49-F238E27FC236}">
                <a16:creationId xmlns:a16="http://schemas.microsoft.com/office/drawing/2014/main" id="{91ED8E28-6C43-4089-8DEA-A7C960F9E5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9300" y="1028701"/>
            <a:ext cx="2114550" cy="152757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3237" name="Picture 5">
            <a:extLst>
              <a:ext uri="{FF2B5EF4-FFF2-40B4-BE49-F238E27FC236}">
                <a16:creationId xmlns:a16="http://schemas.microsoft.com/office/drawing/2014/main" id="{5DAA00CC-33AF-4A15-BE12-A9F93CE9F4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1030" y="2743200"/>
            <a:ext cx="1277540" cy="26289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D21D8-72FD-4593-AD3A-63808335AE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Class Activity (30 minutes)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4E9680-5E77-4C7A-B9FD-F81C26B2E8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US" dirty="0"/>
              <a:t>What is your favorite product? </a:t>
            </a:r>
          </a:p>
          <a:p>
            <a:r>
              <a:rPr lang="en-US" dirty="0"/>
              <a:t>Conduct </a:t>
            </a:r>
            <a:r>
              <a:rPr lang="en-US" b="1" dirty="0"/>
              <a:t>SWOT</a:t>
            </a:r>
            <a:r>
              <a:rPr lang="en-US" dirty="0"/>
              <a:t> analysis of that product and email me. 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5F7910-5837-4005-A8B3-304FDF4D3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12/06/2022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D90EC7-C838-4893-9084-91FD91924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880133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F29D1-71D9-47FF-B014-E67AD0475D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B593E2-BF3C-4E97-A4D2-B2F376248E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Trott, P. (2008),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Innovation Management and New Product Development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4th ed, Harlow: FT Prentice Hall.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Tidd, J. and Bessant, J. (2009), Managing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Innovation:</a:t>
            </a:r>
            <a:r>
              <a:rPr lang="en-US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Integrating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 Technological, Market and Organizational Change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2nd ed, Chichester: John Wiley.</a:t>
            </a:r>
          </a:p>
          <a:p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Tödtling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F. and M.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Trippl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(2011), “Regional innovation systems”, in P. Cooke, B. Asheim, R.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Boshma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R. Martin, D. Schwartz and F.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Tödtling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(eds.), 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Handbook of Regional Innovation and Growth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Edward Elgar, Cheltenham.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Video podcast: 3M - Breakthrough products and services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388E5F-5584-AFB4-93D6-A38E5664C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3137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6000" b="1" dirty="0"/>
              <a:t>Thank you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E4E717-941D-DA60-2286-38AC851944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pic>
        <p:nvPicPr>
          <p:cNvPr id="8" name="Picture 7" descr="Thank You Teodor the Cat">
            <a:extLst>
              <a:ext uri="{FF2B5EF4-FFF2-40B4-BE49-F238E27FC236}">
                <a16:creationId xmlns:a16="http://schemas.microsoft.com/office/drawing/2014/main" id="{3CF79BFC-B2FB-452A-973E-CC341E9E8C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6356" y="2996952"/>
            <a:ext cx="2011288" cy="2011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purl.org/dc/elements/1.1/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http://schemas.microsoft.com/office/infopath/2007/PartnerControls"/>
    <ds:schemaRef ds:uri="303dbf9b-b85b-46a0-94f1-894078c07ecd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1621</TotalTime>
  <Words>635</Words>
  <Application>Microsoft Office PowerPoint</Application>
  <PresentationFormat>On-screen Show (4:3)</PresentationFormat>
  <Paragraphs>88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5" baseType="lpstr">
      <vt:lpstr>AFBatterseaMedium</vt:lpstr>
      <vt:lpstr>Arial</vt:lpstr>
      <vt:lpstr>Calibri</vt:lpstr>
      <vt:lpstr>Myriad Pro</vt:lpstr>
      <vt:lpstr>Rockwell Condensed</vt:lpstr>
      <vt:lpstr>Times New Roman</vt:lpstr>
      <vt:lpstr>Times-Italic</vt:lpstr>
      <vt:lpstr>Times-Roman</vt:lpstr>
      <vt:lpstr>20140311PresentationUWTSDTemplate</vt:lpstr>
      <vt:lpstr>Developing Innovation and Creativity for Business Advantage (BMSW6102)   INNOVATION AND PRODUCT DEVELOPMENT    </vt:lpstr>
      <vt:lpstr>In this session…..</vt:lpstr>
      <vt:lpstr>New Product Development</vt:lpstr>
      <vt:lpstr>New Product Development</vt:lpstr>
      <vt:lpstr>New Product Development</vt:lpstr>
      <vt:lpstr>What is a new product?</vt:lpstr>
      <vt:lpstr>What is a new product?</vt:lpstr>
      <vt:lpstr>Packaging</vt:lpstr>
      <vt:lpstr>Packaging</vt:lpstr>
      <vt:lpstr>Branding and Innovation</vt:lpstr>
      <vt:lpstr>Market introduction of brands</vt:lpstr>
      <vt:lpstr>PowerPoint Presentation</vt:lpstr>
      <vt:lpstr>PowerPoint Presentation</vt:lpstr>
      <vt:lpstr>Class Activity (30 minutes)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Creating Effective Teams</dc:title>
  <dc:creator>Buddhi Pathak</dc:creator>
  <cp:lastModifiedBy>Khaza Ahmed (PG Research)</cp:lastModifiedBy>
  <cp:revision>21</cp:revision>
  <dcterms:created xsi:type="dcterms:W3CDTF">2020-06-28T09:39:14Z</dcterms:created>
  <dcterms:modified xsi:type="dcterms:W3CDTF">2022-06-12T18:46:58Z</dcterms:modified>
</cp:coreProperties>
</file>