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authors.xml" ContentType="application/vnd.ms-powerpoint.author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5" Type="http://schemas.microsoft.com/office/2020/02/relationships/classificationlabels" Target="docMetadata/LabelInfo.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saveSubsetFonts="1" autoCompressPictures="0">
  <p:sldMasterIdLst>
    <p:sldMasterId id="2147483648" r:id="rId4"/>
  </p:sldMasterIdLst>
  <p:notesMasterIdLst>
    <p:notesMasterId r:id="rId22"/>
  </p:notesMasterIdLst>
  <p:handoutMasterIdLst>
    <p:handoutMasterId r:id="rId23"/>
  </p:handoutMasterIdLst>
  <p:sldIdLst>
    <p:sldId id="256" r:id="rId5"/>
    <p:sldId id="269" r:id="rId6"/>
    <p:sldId id="257" r:id="rId7"/>
    <p:sldId id="259" r:id="rId8"/>
    <p:sldId id="260" r:id="rId9"/>
    <p:sldId id="261" r:id="rId10"/>
    <p:sldId id="262" r:id="rId11"/>
    <p:sldId id="272" r:id="rId12"/>
    <p:sldId id="280" r:id="rId13"/>
    <p:sldId id="264" r:id="rId14"/>
    <p:sldId id="279" r:id="rId15"/>
    <p:sldId id="267" r:id="rId16"/>
    <p:sldId id="274" r:id="rId17"/>
    <p:sldId id="281" r:id="rId18"/>
    <p:sldId id="268" r:id="rId19"/>
    <p:sldId id="276" r:id="rId20"/>
    <p:sldId id="278" r:id="rId2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 uri="{2D200454-40CA-4A62-9FC3-DE9A4176ACB9}">
      <p15:notesGuideLst xmlns:p15="http://schemas.microsoft.com/office/powerpoint/2012/main"/>
    </p:ext>
  </p:extLst>
</p:presentation>
</file>

<file path=ppt/authors.xml><?xml version="1.0" encoding="utf-8"?>
<p188:authorLst xmlns:a="http://schemas.openxmlformats.org/drawingml/2006/main" xmlns:r="http://schemas.openxmlformats.org/officeDocument/2006/relationships" xmlns:p188="http://schemas.microsoft.com/office/powerpoint/2018/8/main">
  <p188:author id="{00000000-0000-0000-0000-000000000000}" name="Author" initials="A" userId="Author" providerId="AD"/>
</p188: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9874" autoAdjust="0"/>
    <p:restoredTop sz="94660"/>
  </p:normalViewPr>
  <p:slideViewPr>
    <p:cSldViewPr snapToGrid="0">
      <p:cViewPr varScale="1">
        <p:scale>
          <a:sx n="96" d="100"/>
          <a:sy n="96" d="100"/>
        </p:scale>
        <p:origin x="413" y="10"/>
      </p:cViewPr>
      <p:guideLst>
        <p:guide orient="horz" pos="2160"/>
        <p:guide pos="3840"/>
      </p:guideLst>
    </p:cSldViewPr>
  </p:slideViewPr>
  <p:notesTextViewPr>
    <p:cViewPr>
      <p:scale>
        <a:sx n="1" d="1"/>
        <a:sy n="1" d="1"/>
      </p:scale>
      <p:origin x="0" y="0"/>
    </p:cViewPr>
  </p:notesTextViewPr>
  <p:notesViewPr>
    <p:cSldViewPr snapToGrid="0">
      <p:cViewPr>
        <p:scale>
          <a:sx n="1" d="2"/>
          <a:sy n="1" d="2"/>
        </p:scale>
        <p:origin x="0" y="0"/>
      </p:cViewPr>
      <p:guideLst/>
    </p:cSldViewPr>
  </p:notes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theme" Target="theme/theme1.xml"/><Relationship Id="rId3" Type="http://schemas.openxmlformats.org/officeDocument/2006/relationships/customXml" Target="../customXml/item3.xml"/><Relationship Id="rId21" Type="http://schemas.openxmlformats.org/officeDocument/2006/relationships/slide" Target="slides/slide17.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viewProps" Target="viewProp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presProps" Target="presProp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handoutMaster" Target="handoutMasters/handoutMaster1.xml"/><Relationship Id="rId28" Type="http://schemas.microsoft.com/office/2018/10/relationships/authors" Target="authors.xml"/><Relationship Id="rId10" Type="http://schemas.openxmlformats.org/officeDocument/2006/relationships/slide" Target="slides/slide6.xml"/><Relationship Id="rId19" Type="http://schemas.openxmlformats.org/officeDocument/2006/relationships/slide" Target="slides/slide15.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notesMaster" Target="notesMasters/notesMaster1.xml"/><Relationship Id="rId27" Type="http://schemas.openxmlformats.org/officeDocument/2006/relationships/tableStyles" Target="tableStyle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E2CE6AB8-B881-4727-81E4-8F150B795BA6}"/>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a:extLst>
              <a:ext uri="{FF2B5EF4-FFF2-40B4-BE49-F238E27FC236}">
                <a16:creationId xmlns:a16="http://schemas.microsoft.com/office/drawing/2014/main" id="{3BC3BA12-00C9-4178-A6D0-60536D00E658}"/>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A4192FFE-9A79-4B09-A370-A3F647DE624F}" type="datetimeFigureOut">
              <a:rPr lang="en-US" smtClean="0"/>
              <a:t>3/24/2024</a:t>
            </a:fld>
            <a:endParaRPr lang="en-US" dirty="0"/>
          </a:p>
        </p:txBody>
      </p:sp>
      <p:sp>
        <p:nvSpPr>
          <p:cNvPr id="4" name="Footer Placeholder 3">
            <a:extLst>
              <a:ext uri="{FF2B5EF4-FFF2-40B4-BE49-F238E27FC236}">
                <a16:creationId xmlns:a16="http://schemas.microsoft.com/office/drawing/2014/main" id="{EB9488A2-37D8-4146-8EF6-799539FBB845}"/>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5" name="Slide Number Placeholder 4">
            <a:extLst>
              <a:ext uri="{FF2B5EF4-FFF2-40B4-BE49-F238E27FC236}">
                <a16:creationId xmlns:a16="http://schemas.microsoft.com/office/drawing/2014/main" id="{4216018B-4398-42EA-A6EB-63D548F4CF9C}"/>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C9AA6C83-C7AE-4A16-A795-3EF5870D159D}" type="slidenum">
              <a:rPr lang="en-US" smtClean="0"/>
              <a:t>‹#›</a:t>
            </a:fld>
            <a:endParaRPr lang="en-US" dirty="0"/>
          </a:p>
        </p:txBody>
      </p:sp>
    </p:spTree>
    <p:extLst>
      <p:ext uri="{BB962C8B-B14F-4D97-AF65-F5344CB8AC3E}">
        <p14:creationId xmlns:p14="http://schemas.microsoft.com/office/powerpoint/2010/main" val="2525875774"/>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25ADC0B-3AFF-4583-A2D6-A3E917FBC9FC}" type="datetimeFigureOut">
              <a:rPr lang="en-US" smtClean="0"/>
              <a:t>3/24/2024</a:t>
            </a:fld>
            <a:endParaRPr lang="en-US"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E554EF9-332E-4578-9281-905F5369A446}" type="slidenum">
              <a:rPr lang="en-US" smtClean="0"/>
              <a:t>‹#›</a:t>
            </a:fld>
            <a:endParaRPr lang="en-US" dirty="0"/>
          </a:p>
        </p:txBody>
      </p:sp>
    </p:spTree>
    <p:extLst>
      <p:ext uri="{BB962C8B-B14F-4D97-AF65-F5344CB8AC3E}">
        <p14:creationId xmlns:p14="http://schemas.microsoft.com/office/powerpoint/2010/main" val="173941133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DE554EF9-332E-4578-9281-905F5369A446}" type="slidenum">
              <a:rPr lang="en-US" smtClean="0"/>
              <a:t>1</a:t>
            </a:fld>
            <a:endParaRPr lang="en-US" dirty="0"/>
          </a:p>
        </p:txBody>
      </p:sp>
    </p:spTree>
    <p:extLst>
      <p:ext uri="{BB962C8B-B14F-4D97-AF65-F5344CB8AC3E}">
        <p14:creationId xmlns:p14="http://schemas.microsoft.com/office/powerpoint/2010/main" val="330914349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DE554EF9-332E-4578-9281-905F5369A446}" type="slidenum">
              <a:rPr lang="en-US" smtClean="0"/>
              <a:t>2</a:t>
            </a:fld>
            <a:endParaRPr lang="en-US" dirty="0"/>
          </a:p>
        </p:txBody>
      </p:sp>
    </p:spTree>
    <p:extLst>
      <p:ext uri="{BB962C8B-B14F-4D97-AF65-F5344CB8AC3E}">
        <p14:creationId xmlns:p14="http://schemas.microsoft.com/office/powerpoint/2010/main" val="29570120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DE554EF9-332E-4578-9281-905F5369A446}" type="slidenum">
              <a:rPr lang="en-US" smtClean="0"/>
              <a:t>3</a:t>
            </a:fld>
            <a:endParaRPr lang="en-US" dirty="0"/>
          </a:p>
        </p:txBody>
      </p:sp>
    </p:spTree>
    <p:extLst>
      <p:ext uri="{BB962C8B-B14F-4D97-AF65-F5344CB8AC3E}">
        <p14:creationId xmlns:p14="http://schemas.microsoft.com/office/powerpoint/2010/main" val="49198040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DE554EF9-332E-4578-9281-905F5369A446}" type="slidenum">
              <a:rPr lang="en-US" smtClean="0"/>
              <a:t>4</a:t>
            </a:fld>
            <a:endParaRPr lang="en-US" dirty="0"/>
          </a:p>
        </p:txBody>
      </p:sp>
    </p:spTree>
    <p:extLst>
      <p:ext uri="{BB962C8B-B14F-4D97-AF65-F5344CB8AC3E}">
        <p14:creationId xmlns:p14="http://schemas.microsoft.com/office/powerpoint/2010/main" val="115079784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DE554EF9-332E-4578-9281-905F5369A446}" type="slidenum">
              <a:rPr lang="en-US" smtClean="0"/>
              <a:t>5</a:t>
            </a:fld>
            <a:endParaRPr lang="en-US" dirty="0"/>
          </a:p>
        </p:txBody>
      </p:sp>
    </p:spTree>
    <p:extLst>
      <p:ext uri="{BB962C8B-B14F-4D97-AF65-F5344CB8AC3E}">
        <p14:creationId xmlns:p14="http://schemas.microsoft.com/office/powerpoint/2010/main" val="278595845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DE554EF9-332E-4578-9281-905F5369A446}" type="slidenum">
              <a:rPr lang="en-US" smtClean="0"/>
              <a:t>6</a:t>
            </a:fld>
            <a:endParaRPr lang="en-US" dirty="0"/>
          </a:p>
        </p:txBody>
      </p:sp>
    </p:spTree>
    <p:extLst>
      <p:ext uri="{BB962C8B-B14F-4D97-AF65-F5344CB8AC3E}">
        <p14:creationId xmlns:p14="http://schemas.microsoft.com/office/powerpoint/2010/main" val="92380781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DE554EF9-332E-4578-9281-905F5369A446}" type="slidenum">
              <a:rPr lang="en-US" smtClean="0"/>
              <a:t>7</a:t>
            </a:fld>
            <a:endParaRPr lang="en-US" dirty="0"/>
          </a:p>
        </p:txBody>
      </p:sp>
    </p:spTree>
    <p:extLst>
      <p:ext uri="{BB962C8B-B14F-4D97-AF65-F5344CB8AC3E}">
        <p14:creationId xmlns:p14="http://schemas.microsoft.com/office/powerpoint/2010/main" val="139621626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DE554EF9-332E-4578-9281-905F5369A446}" type="slidenum">
              <a:rPr lang="en-US" smtClean="0"/>
              <a:t>8</a:t>
            </a:fld>
            <a:endParaRPr lang="en-US" dirty="0"/>
          </a:p>
        </p:txBody>
      </p:sp>
    </p:spTree>
    <p:extLst>
      <p:ext uri="{BB962C8B-B14F-4D97-AF65-F5344CB8AC3E}">
        <p14:creationId xmlns:p14="http://schemas.microsoft.com/office/powerpoint/2010/main" val="3001066367"/>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DE554EF9-332E-4578-9281-905F5369A446}" type="slidenum">
              <a:rPr lang="en-US" smtClean="0"/>
              <a:t>10</a:t>
            </a:fld>
            <a:endParaRPr lang="en-US" dirty="0"/>
          </a:p>
        </p:txBody>
      </p:sp>
    </p:spTree>
    <p:extLst>
      <p:ext uri="{BB962C8B-B14F-4D97-AF65-F5344CB8AC3E}">
        <p14:creationId xmlns:p14="http://schemas.microsoft.com/office/powerpoint/2010/main" val="513913298"/>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DE554EF9-332E-4578-9281-905F5369A446}" type="slidenum">
              <a:rPr lang="en-US" smtClean="0"/>
              <a:t>12</a:t>
            </a:fld>
            <a:endParaRPr lang="en-US" dirty="0"/>
          </a:p>
        </p:txBody>
      </p:sp>
    </p:spTree>
    <p:extLst>
      <p:ext uri="{BB962C8B-B14F-4D97-AF65-F5344CB8AC3E}">
        <p14:creationId xmlns:p14="http://schemas.microsoft.com/office/powerpoint/2010/main" val="2001687088"/>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DE554EF9-332E-4578-9281-905F5369A446}" type="slidenum">
              <a:rPr lang="en-US" smtClean="0"/>
              <a:t>15</a:t>
            </a:fld>
            <a:endParaRPr lang="en-US" dirty="0"/>
          </a:p>
        </p:txBody>
      </p:sp>
    </p:spTree>
    <p:extLst>
      <p:ext uri="{BB962C8B-B14F-4D97-AF65-F5344CB8AC3E}">
        <p14:creationId xmlns:p14="http://schemas.microsoft.com/office/powerpoint/2010/main" val="1384361270"/>
      </p:ext>
    </p:extLst>
  </p:cSld>
  <p:clrMapOvr>
    <a:masterClrMapping/>
  </p:clrMapOvr>
</p:notes>
</file>

<file path=ppt/slideLayouts/_rels/slideLayout1.xml.rels><?xml version="1.0" encoding="UTF-8" standalone="yes"?>
<Relationships xmlns="http://schemas.openxmlformats.org/package/2006/relationships"><Relationship Id="rId8" Type="http://schemas.openxmlformats.org/officeDocument/2006/relationships/image" Target="../media/image7.png"/><Relationship Id="rId13" Type="http://schemas.openxmlformats.org/officeDocument/2006/relationships/image" Target="../media/image12.svg"/><Relationship Id="rId3" Type="http://schemas.openxmlformats.org/officeDocument/2006/relationships/image" Target="../media/image2.svg"/><Relationship Id="rId7" Type="http://schemas.openxmlformats.org/officeDocument/2006/relationships/image" Target="../media/image6.svg"/><Relationship Id="rId12" Type="http://schemas.openxmlformats.org/officeDocument/2006/relationships/image" Target="../media/image11.png"/><Relationship Id="rId2" Type="http://schemas.openxmlformats.org/officeDocument/2006/relationships/image" Target="../media/image1.png"/><Relationship Id="rId1" Type="http://schemas.openxmlformats.org/officeDocument/2006/relationships/slideMaster" Target="../slideMasters/slideMaster1.xml"/><Relationship Id="rId6" Type="http://schemas.openxmlformats.org/officeDocument/2006/relationships/image" Target="../media/image5.png"/><Relationship Id="rId11" Type="http://schemas.openxmlformats.org/officeDocument/2006/relationships/image" Target="../media/image10.svg"/><Relationship Id="rId5" Type="http://schemas.openxmlformats.org/officeDocument/2006/relationships/image" Target="../media/image4.svg"/><Relationship Id="rId15" Type="http://schemas.openxmlformats.org/officeDocument/2006/relationships/image" Target="../media/image14.svg"/><Relationship Id="rId10" Type="http://schemas.openxmlformats.org/officeDocument/2006/relationships/image" Target="../media/image9.png"/><Relationship Id="rId4" Type="http://schemas.openxmlformats.org/officeDocument/2006/relationships/image" Target="../media/image3.png"/><Relationship Id="rId9" Type="http://schemas.openxmlformats.org/officeDocument/2006/relationships/image" Target="../media/image8.svg"/><Relationship Id="rId14" Type="http://schemas.openxmlformats.org/officeDocument/2006/relationships/image" Target="../media/image13.png"/></Relationships>
</file>

<file path=ppt/slideLayouts/_rels/slideLayout2.xml.rels><?xml version="1.0" encoding="UTF-8" standalone="yes"?>
<Relationships xmlns="http://schemas.openxmlformats.org/package/2006/relationships"><Relationship Id="rId8" Type="http://schemas.openxmlformats.org/officeDocument/2006/relationships/image" Target="../media/image21.png"/><Relationship Id="rId13" Type="http://schemas.openxmlformats.org/officeDocument/2006/relationships/image" Target="../media/image26.svg"/><Relationship Id="rId3" Type="http://schemas.openxmlformats.org/officeDocument/2006/relationships/image" Target="../media/image16.svg"/><Relationship Id="rId7" Type="http://schemas.openxmlformats.org/officeDocument/2006/relationships/image" Target="../media/image20.svg"/><Relationship Id="rId12" Type="http://schemas.openxmlformats.org/officeDocument/2006/relationships/image" Target="../media/image25.png"/><Relationship Id="rId2" Type="http://schemas.openxmlformats.org/officeDocument/2006/relationships/image" Target="../media/image15.png"/><Relationship Id="rId1" Type="http://schemas.openxmlformats.org/officeDocument/2006/relationships/slideMaster" Target="../slideMasters/slideMaster1.xml"/><Relationship Id="rId6" Type="http://schemas.openxmlformats.org/officeDocument/2006/relationships/image" Target="../media/image19.png"/><Relationship Id="rId11" Type="http://schemas.openxmlformats.org/officeDocument/2006/relationships/image" Target="../media/image24.svg"/><Relationship Id="rId5" Type="http://schemas.openxmlformats.org/officeDocument/2006/relationships/image" Target="../media/image18.svg"/><Relationship Id="rId10" Type="http://schemas.openxmlformats.org/officeDocument/2006/relationships/image" Target="../media/image23.png"/><Relationship Id="rId4" Type="http://schemas.openxmlformats.org/officeDocument/2006/relationships/image" Target="../media/image17.png"/><Relationship Id="rId9" Type="http://schemas.openxmlformats.org/officeDocument/2006/relationships/image" Target="../media/image22.svg"/></Relationships>
</file>

<file path=ppt/slideLayouts/_rels/slideLayout3.xml.rels><?xml version="1.0" encoding="UTF-8" standalone="yes"?>
<Relationships xmlns="http://schemas.openxmlformats.org/package/2006/relationships"><Relationship Id="rId8" Type="http://schemas.openxmlformats.org/officeDocument/2006/relationships/image" Target="../media/image33.png"/><Relationship Id="rId13" Type="http://schemas.openxmlformats.org/officeDocument/2006/relationships/image" Target="../media/image26.svg"/><Relationship Id="rId3" Type="http://schemas.openxmlformats.org/officeDocument/2006/relationships/image" Target="../media/image28.svg"/><Relationship Id="rId7" Type="http://schemas.openxmlformats.org/officeDocument/2006/relationships/image" Target="../media/image32.svg"/><Relationship Id="rId12" Type="http://schemas.openxmlformats.org/officeDocument/2006/relationships/image" Target="../media/image25.png"/><Relationship Id="rId2" Type="http://schemas.openxmlformats.org/officeDocument/2006/relationships/image" Target="../media/image27.png"/><Relationship Id="rId1" Type="http://schemas.openxmlformats.org/officeDocument/2006/relationships/slideMaster" Target="../slideMasters/slideMaster1.xml"/><Relationship Id="rId6" Type="http://schemas.openxmlformats.org/officeDocument/2006/relationships/image" Target="../media/image31.png"/><Relationship Id="rId11" Type="http://schemas.openxmlformats.org/officeDocument/2006/relationships/image" Target="../media/image36.svg"/><Relationship Id="rId5" Type="http://schemas.openxmlformats.org/officeDocument/2006/relationships/image" Target="../media/image30.svg"/><Relationship Id="rId10" Type="http://schemas.openxmlformats.org/officeDocument/2006/relationships/image" Target="../media/image35.png"/><Relationship Id="rId4" Type="http://schemas.openxmlformats.org/officeDocument/2006/relationships/image" Target="../media/image29.png"/><Relationship Id="rId9" Type="http://schemas.openxmlformats.org/officeDocument/2006/relationships/image" Target="../media/image34.svg"/></Relationships>
</file>

<file path=ppt/slideLayouts/_rels/slideLayout4.xml.rels><?xml version="1.0" encoding="UTF-8" standalone="yes"?>
<Relationships xmlns="http://schemas.openxmlformats.org/package/2006/relationships"><Relationship Id="rId8" Type="http://schemas.openxmlformats.org/officeDocument/2006/relationships/image" Target="../media/image43.png"/><Relationship Id="rId13" Type="http://schemas.openxmlformats.org/officeDocument/2006/relationships/image" Target="../media/image26.svg"/><Relationship Id="rId3" Type="http://schemas.openxmlformats.org/officeDocument/2006/relationships/image" Target="../media/image38.svg"/><Relationship Id="rId7" Type="http://schemas.openxmlformats.org/officeDocument/2006/relationships/image" Target="../media/image42.svg"/><Relationship Id="rId12" Type="http://schemas.openxmlformats.org/officeDocument/2006/relationships/image" Target="../media/image25.png"/><Relationship Id="rId2" Type="http://schemas.openxmlformats.org/officeDocument/2006/relationships/image" Target="../media/image37.png"/><Relationship Id="rId1" Type="http://schemas.openxmlformats.org/officeDocument/2006/relationships/slideMaster" Target="../slideMasters/slideMaster1.xml"/><Relationship Id="rId6" Type="http://schemas.openxmlformats.org/officeDocument/2006/relationships/image" Target="../media/image41.png"/><Relationship Id="rId11" Type="http://schemas.openxmlformats.org/officeDocument/2006/relationships/image" Target="../media/image46.svg"/><Relationship Id="rId5" Type="http://schemas.openxmlformats.org/officeDocument/2006/relationships/image" Target="../media/image40.svg"/><Relationship Id="rId10" Type="http://schemas.openxmlformats.org/officeDocument/2006/relationships/image" Target="../media/image45.png"/><Relationship Id="rId4" Type="http://schemas.openxmlformats.org/officeDocument/2006/relationships/image" Target="../media/image39.png"/><Relationship Id="rId9" Type="http://schemas.openxmlformats.org/officeDocument/2006/relationships/image" Target="../media/image44.svg"/></Relationships>
</file>

<file path=ppt/slideLayouts/_rels/slideLayout5.xml.rels><?xml version="1.0" encoding="UTF-8" standalone="yes"?>
<Relationships xmlns="http://schemas.openxmlformats.org/package/2006/relationships"><Relationship Id="rId8" Type="http://schemas.openxmlformats.org/officeDocument/2006/relationships/image" Target="../media/image53.png"/><Relationship Id="rId13" Type="http://schemas.openxmlformats.org/officeDocument/2006/relationships/image" Target="../media/image26.svg"/><Relationship Id="rId3" Type="http://schemas.openxmlformats.org/officeDocument/2006/relationships/image" Target="../media/image48.svg"/><Relationship Id="rId7" Type="http://schemas.openxmlformats.org/officeDocument/2006/relationships/image" Target="../media/image52.svg"/><Relationship Id="rId12" Type="http://schemas.openxmlformats.org/officeDocument/2006/relationships/image" Target="../media/image25.png"/><Relationship Id="rId2" Type="http://schemas.openxmlformats.org/officeDocument/2006/relationships/image" Target="../media/image47.png"/><Relationship Id="rId1" Type="http://schemas.openxmlformats.org/officeDocument/2006/relationships/slideMaster" Target="../slideMasters/slideMaster1.xml"/><Relationship Id="rId6" Type="http://schemas.openxmlformats.org/officeDocument/2006/relationships/image" Target="../media/image51.png"/><Relationship Id="rId11" Type="http://schemas.openxmlformats.org/officeDocument/2006/relationships/image" Target="../media/image56.svg"/><Relationship Id="rId5" Type="http://schemas.openxmlformats.org/officeDocument/2006/relationships/image" Target="../media/image50.svg"/><Relationship Id="rId10" Type="http://schemas.openxmlformats.org/officeDocument/2006/relationships/image" Target="../media/image55.png"/><Relationship Id="rId4" Type="http://schemas.openxmlformats.org/officeDocument/2006/relationships/image" Target="../media/image49.png"/><Relationship Id="rId9" Type="http://schemas.openxmlformats.org/officeDocument/2006/relationships/image" Target="../media/image54.svg"/></Relationships>
</file>

<file path=ppt/slideLayouts/_rels/slideLayout6.xml.rels><?xml version="1.0" encoding="UTF-8" standalone="yes"?>
<Relationships xmlns="http://schemas.openxmlformats.org/package/2006/relationships"><Relationship Id="rId8" Type="http://schemas.openxmlformats.org/officeDocument/2006/relationships/image" Target="../media/image63.png"/><Relationship Id="rId13" Type="http://schemas.openxmlformats.org/officeDocument/2006/relationships/image" Target="../media/image26.svg"/><Relationship Id="rId3" Type="http://schemas.openxmlformats.org/officeDocument/2006/relationships/image" Target="../media/image58.svg"/><Relationship Id="rId7" Type="http://schemas.openxmlformats.org/officeDocument/2006/relationships/image" Target="../media/image62.svg"/><Relationship Id="rId12" Type="http://schemas.openxmlformats.org/officeDocument/2006/relationships/image" Target="../media/image25.png"/><Relationship Id="rId2" Type="http://schemas.openxmlformats.org/officeDocument/2006/relationships/image" Target="../media/image57.png"/><Relationship Id="rId1" Type="http://schemas.openxmlformats.org/officeDocument/2006/relationships/slideMaster" Target="../slideMasters/slideMaster1.xml"/><Relationship Id="rId6" Type="http://schemas.openxmlformats.org/officeDocument/2006/relationships/image" Target="../media/image61.png"/><Relationship Id="rId11" Type="http://schemas.openxmlformats.org/officeDocument/2006/relationships/image" Target="../media/image66.svg"/><Relationship Id="rId5" Type="http://schemas.openxmlformats.org/officeDocument/2006/relationships/image" Target="../media/image60.svg"/><Relationship Id="rId10" Type="http://schemas.openxmlformats.org/officeDocument/2006/relationships/image" Target="../media/image65.png"/><Relationship Id="rId4" Type="http://schemas.openxmlformats.org/officeDocument/2006/relationships/image" Target="../media/image59.png"/><Relationship Id="rId9" Type="http://schemas.openxmlformats.org/officeDocument/2006/relationships/image" Target="../media/image64.svg"/></Relationships>
</file>

<file path=ppt/slideLayouts/_rels/slideLayout7.xml.rels><?xml version="1.0" encoding="UTF-8" standalone="yes"?>
<Relationships xmlns="http://schemas.openxmlformats.org/package/2006/relationships"><Relationship Id="rId8" Type="http://schemas.openxmlformats.org/officeDocument/2006/relationships/image" Target="../media/image73.png"/><Relationship Id="rId13" Type="http://schemas.openxmlformats.org/officeDocument/2006/relationships/image" Target="../media/image26.svg"/><Relationship Id="rId3" Type="http://schemas.openxmlformats.org/officeDocument/2006/relationships/image" Target="../media/image68.svg"/><Relationship Id="rId7" Type="http://schemas.openxmlformats.org/officeDocument/2006/relationships/image" Target="../media/image72.svg"/><Relationship Id="rId12" Type="http://schemas.openxmlformats.org/officeDocument/2006/relationships/image" Target="../media/image25.png"/><Relationship Id="rId2" Type="http://schemas.openxmlformats.org/officeDocument/2006/relationships/image" Target="../media/image67.png"/><Relationship Id="rId1" Type="http://schemas.openxmlformats.org/officeDocument/2006/relationships/slideMaster" Target="../slideMasters/slideMaster1.xml"/><Relationship Id="rId6" Type="http://schemas.openxmlformats.org/officeDocument/2006/relationships/image" Target="../media/image71.png"/><Relationship Id="rId11" Type="http://schemas.openxmlformats.org/officeDocument/2006/relationships/image" Target="../media/image44.svg"/><Relationship Id="rId5" Type="http://schemas.openxmlformats.org/officeDocument/2006/relationships/image" Target="../media/image70.svg"/><Relationship Id="rId10" Type="http://schemas.openxmlformats.org/officeDocument/2006/relationships/image" Target="../media/image43.png"/><Relationship Id="rId4" Type="http://schemas.openxmlformats.org/officeDocument/2006/relationships/image" Target="../media/image69.png"/><Relationship Id="rId9" Type="http://schemas.openxmlformats.org/officeDocument/2006/relationships/image" Target="../media/image74.svg"/></Relationships>
</file>

<file path=ppt/slideLayouts/_rels/slideLayout8.xml.rels><?xml version="1.0" encoding="UTF-8" standalone="yes"?>
<Relationships xmlns="http://schemas.openxmlformats.org/package/2006/relationships"><Relationship Id="rId8" Type="http://schemas.openxmlformats.org/officeDocument/2006/relationships/image" Target="../media/image81.png"/><Relationship Id="rId13" Type="http://schemas.openxmlformats.org/officeDocument/2006/relationships/image" Target="../media/image26.svg"/><Relationship Id="rId3" Type="http://schemas.openxmlformats.org/officeDocument/2006/relationships/image" Target="../media/image76.svg"/><Relationship Id="rId7" Type="http://schemas.openxmlformats.org/officeDocument/2006/relationships/image" Target="../media/image80.svg"/><Relationship Id="rId12" Type="http://schemas.openxmlformats.org/officeDocument/2006/relationships/image" Target="../media/image25.png"/><Relationship Id="rId2" Type="http://schemas.openxmlformats.org/officeDocument/2006/relationships/image" Target="../media/image75.png"/><Relationship Id="rId1" Type="http://schemas.openxmlformats.org/officeDocument/2006/relationships/slideMaster" Target="../slideMasters/slideMaster1.xml"/><Relationship Id="rId6" Type="http://schemas.openxmlformats.org/officeDocument/2006/relationships/image" Target="../media/image79.png"/><Relationship Id="rId11" Type="http://schemas.openxmlformats.org/officeDocument/2006/relationships/image" Target="../media/image84.svg"/><Relationship Id="rId5" Type="http://schemas.openxmlformats.org/officeDocument/2006/relationships/image" Target="../media/image78.svg"/><Relationship Id="rId10" Type="http://schemas.openxmlformats.org/officeDocument/2006/relationships/image" Target="../media/image83.png"/><Relationship Id="rId4" Type="http://schemas.openxmlformats.org/officeDocument/2006/relationships/image" Target="../media/image77.png"/><Relationship Id="rId9" Type="http://schemas.openxmlformats.org/officeDocument/2006/relationships/image" Target="../media/image82.svg"/></Relationships>
</file>

<file path=ppt/slideLayouts/_rels/slideLayout9.xml.rels><?xml version="1.0" encoding="UTF-8" standalone="yes"?>
<Relationships xmlns="http://schemas.openxmlformats.org/package/2006/relationships"><Relationship Id="rId8" Type="http://schemas.openxmlformats.org/officeDocument/2006/relationships/image" Target="../media/image91.png"/><Relationship Id="rId13" Type="http://schemas.openxmlformats.org/officeDocument/2006/relationships/image" Target="../media/image96.svg"/><Relationship Id="rId3" Type="http://schemas.openxmlformats.org/officeDocument/2006/relationships/image" Target="../media/image86.svg"/><Relationship Id="rId7" Type="http://schemas.openxmlformats.org/officeDocument/2006/relationships/image" Target="../media/image90.svg"/><Relationship Id="rId12" Type="http://schemas.openxmlformats.org/officeDocument/2006/relationships/image" Target="../media/image95.png"/><Relationship Id="rId2" Type="http://schemas.openxmlformats.org/officeDocument/2006/relationships/image" Target="../media/image85.png"/><Relationship Id="rId1" Type="http://schemas.openxmlformats.org/officeDocument/2006/relationships/slideMaster" Target="../slideMasters/slideMaster1.xml"/><Relationship Id="rId6" Type="http://schemas.openxmlformats.org/officeDocument/2006/relationships/image" Target="../media/image89.png"/><Relationship Id="rId11" Type="http://schemas.openxmlformats.org/officeDocument/2006/relationships/image" Target="../media/image94.svg"/><Relationship Id="rId5" Type="http://schemas.openxmlformats.org/officeDocument/2006/relationships/image" Target="../media/image88.svg"/><Relationship Id="rId10" Type="http://schemas.openxmlformats.org/officeDocument/2006/relationships/image" Target="../media/image93.png"/><Relationship Id="rId4" Type="http://schemas.openxmlformats.org/officeDocument/2006/relationships/image" Target="../media/image87.png"/><Relationship Id="rId9" Type="http://schemas.openxmlformats.org/officeDocument/2006/relationships/image" Target="../media/image92.svg"/></Relationships>
</file>

<file path=ppt/slideLayouts/_rels/slideLayout10.xml.rels><?xml version="1.0" encoding="UTF-8" standalone="yes"?>
<Relationships xmlns="http://schemas.openxmlformats.org/package/2006/relationships"><Relationship Id="rId8" Type="http://schemas.openxmlformats.org/officeDocument/2006/relationships/image" Target="../media/image103.png"/><Relationship Id="rId13" Type="http://schemas.openxmlformats.org/officeDocument/2006/relationships/image" Target="../media/image108.svg"/><Relationship Id="rId3" Type="http://schemas.openxmlformats.org/officeDocument/2006/relationships/image" Target="../media/image98.svg"/><Relationship Id="rId7" Type="http://schemas.openxmlformats.org/officeDocument/2006/relationships/image" Target="../media/image102.svg"/><Relationship Id="rId12" Type="http://schemas.openxmlformats.org/officeDocument/2006/relationships/image" Target="../media/image107.png"/><Relationship Id="rId2" Type="http://schemas.openxmlformats.org/officeDocument/2006/relationships/image" Target="../media/image97.png"/><Relationship Id="rId1" Type="http://schemas.openxmlformats.org/officeDocument/2006/relationships/slideMaster" Target="../slideMasters/slideMaster1.xml"/><Relationship Id="rId6" Type="http://schemas.openxmlformats.org/officeDocument/2006/relationships/image" Target="../media/image101.png"/><Relationship Id="rId11" Type="http://schemas.openxmlformats.org/officeDocument/2006/relationships/image" Target="../media/image106.svg"/><Relationship Id="rId5" Type="http://schemas.openxmlformats.org/officeDocument/2006/relationships/image" Target="../media/image100.svg"/><Relationship Id="rId10" Type="http://schemas.openxmlformats.org/officeDocument/2006/relationships/image" Target="../media/image105.png"/><Relationship Id="rId4" Type="http://schemas.openxmlformats.org/officeDocument/2006/relationships/image" Target="../media/image99.png"/><Relationship Id="rId9" Type="http://schemas.openxmlformats.org/officeDocument/2006/relationships/image" Target="../media/image104.svg"/></Relationships>
</file>

<file path=ppt/slideLayouts/_rels/slideLayout11.xml.rels><?xml version="1.0" encoding="UTF-8" standalone="yes"?>
<Relationships xmlns="http://schemas.openxmlformats.org/package/2006/relationships"><Relationship Id="rId8" Type="http://schemas.openxmlformats.org/officeDocument/2006/relationships/image" Target="../media/image113.png"/><Relationship Id="rId13" Type="http://schemas.openxmlformats.org/officeDocument/2006/relationships/image" Target="../media/image26.svg"/><Relationship Id="rId3" Type="http://schemas.openxmlformats.org/officeDocument/2006/relationships/image" Target="../media/image110.svg"/><Relationship Id="rId7" Type="http://schemas.openxmlformats.org/officeDocument/2006/relationships/image" Target="../media/image44.svg"/><Relationship Id="rId12" Type="http://schemas.openxmlformats.org/officeDocument/2006/relationships/image" Target="../media/image25.png"/><Relationship Id="rId2" Type="http://schemas.openxmlformats.org/officeDocument/2006/relationships/image" Target="../media/image109.png"/><Relationship Id="rId1" Type="http://schemas.openxmlformats.org/officeDocument/2006/relationships/slideMaster" Target="../slideMasters/slideMaster1.xml"/><Relationship Id="rId6" Type="http://schemas.openxmlformats.org/officeDocument/2006/relationships/image" Target="../media/image43.png"/><Relationship Id="rId11" Type="http://schemas.openxmlformats.org/officeDocument/2006/relationships/image" Target="../media/image116.svg"/><Relationship Id="rId5" Type="http://schemas.openxmlformats.org/officeDocument/2006/relationships/image" Target="../media/image112.svg"/><Relationship Id="rId10" Type="http://schemas.openxmlformats.org/officeDocument/2006/relationships/image" Target="../media/image115.png"/><Relationship Id="rId4" Type="http://schemas.openxmlformats.org/officeDocument/2006/relationships/image" Target="../media/image111.png"/><Relationship Id="rId9" Type="http://schemas.openxmlformats.org/officeDocument/2006/relationships/image" Target="../media/image114.svg"/></Relationships>
</file>

<file path=ppt/slideLayouts/_rels/slideLayout12.xml.rels><?xml version="1.0" encoding="UTF-8" standalone="yes"?>
<Relationships xmlns="http://schemas.openxmlformats.org/package/2006/relationships"><Relationship Id="rId8" Type="http://schemas.openxmlformats.org/officeDocument/2006/relationships/image" Target="../media/image123.png"/><Relationship Id="rId13" Type="http://schemas.openxmlformats.org/officeDocument/2006/relationships/image" Target="../media/image128.svg"/><Relationship Id="rId3" Type="http://schemas.openxmlformats.org/officeDocument/2006/relationships/image" Target="../media/image118.svg"/><Relationship Id="rId7" Type="http://schemas.openxmlformats.org/officeDocument/2006/relationships/image" Target="../media/image122.svg"/><Relationship Id="rId12" Type="http://schemas.openxmlformats.org/officeDocument/2006/relationships/image" Target="../media/image127.png"/><Relationship Id="rId2" Type="http://schemas.openxmlformats.org/officeDocument/2006/relationships/image" Target="../media/image117.png"/><Relationship Id="rId1" Type="http://schemas.openxmlformats.org/officeDocument/2006/relationships/slideMaster" Target="../slideMasters/slideMaster1.xml"/><Relationship Id="rId6" Type="http://schemas.openxmlformats.org/officeDocument/2006/relationships/image" Target="../media/image121.png"/><Relationship Id="rId11" Type="http://schemas.openxmlformats.org/officeDocument/2006/relationships/image" Target="../media/image126.svg"/><Relationship Id="rId5" Type="http://schemas.openxmlformats.org/officeDocument/2006/relationships/image" Target="../media/image120.svg"/><Relationship Id="rId10" Type="http://schemas.openxmlformats.org/officeDocument/2006/relationships/image" Target="../media/image125.png"/><Relationship Id="rId4" Type="http://schemas.openxmlformats.org/officeDocument/2006/relationships/image" Target="../media/image119.png"/><Relationship Id="rId9" Type="http://schemas.openxmlformats.org/officeDocument/2006/relationships/image" Target="../media/image124.svg"/></Relationships>
</file>

<file path=ppt/slideLayouts/_rels/slideLayout13.xml.rels><?xml version="1.0" encoding="UTF-8" standalone="yes"?>
<Relationships xmlns="http://schemas.openxmlformats.org/package/2006/relationships"><Relationship Id="rId8" Type="http://schemas.openxmlformats.org/officeDocument/2006/relationships/image" Target="../media/image135.png"/><Relationship Id="rId13" Type="http://schemas.openxmlformats.org/officeDocument/2006/relationships/image" Target="../media/image140.svg"/><Relationship Id="rId3" Type="http://schemas.openxmlformats.org/officeDocument/2006/relationships/image" Target="../media/image130.svg"/><Relationship Id="rId7" Type="http://schemas.openxmlformats.org/officeDocument/2006/relationships/image" Target="../media/image134.svg"/><Relationship Id="rId12" Type="http://schemas.openxmlformats.org/officeDocument/2006/relationships/image" Target="../media/image139.png"/><Relationship Id="rId2" Type="http://schemas.openxmlformats.org/officeDocument/2006/relationships/image" Target="../media/image129.png"/><Relationship Id="rId1" Type="http://schemas.openxmlformats.org/officeDocument/2006/relationships/slideMaster" Target="../slideMasters/slideMaster1.xml"/><Relationship Id="rId6" Type="http://schemas.openxmlformats.org/officeDocument/2006/relationships/image" Target="../media/image133.png"/><Relationship Id="rId11" Type="http://schemas.openxmlformats.org/officeDocument/2006/relationships/image" Target="../media/image138.svg"/><Relationship Id="rId5" Type="http://schemas.openxmlformats.org/officeDocument/2006/relationships/image" Target="../media/image132.svg"/><Relationship Id="rId15" Type="http://schemas.openxmlformats.org/officeDocument/2006/relationships/image" Target="../media/image142.svg"/><Relationship Id="rId10" Type="http://schemas.openxmlformats.org/officeDocument/2006/relationships/image" Target="../media/image137.png"/><Relationship Id="rId4" Type="http://schemas.openxmlformats.org/officeDocument/2006/relationships/image" Target="../media/image131.png"/><Relationship Id="rId9" Type="http://schemas.openxmlformats.org/officeDocument/2006/relationships/image" Target="../media/image136.svg"/><Relationship Id="rId14" Type="http://schemas.openxmlformats.org/officeDocument/2006/relationships/image" Target="../media/image141.png"/></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Slide">
    <p:bg>
      <p:bgPr>
        <a:gradFill flip="none" rotWithShape="1">
          <a:gsLst>
            <a:gs pos="13000">
              <a:schemeClr val="accent6"/>
            </a:gs>
            <a:gs pos="94000">
              <a:schemeClr val="accent1"/>
            </a:gs>
          </a:gsLst>
          <a:lin ang="2700000" scaled="1"/>
          <a:tileRect/>
        </a:gradFill>
        <a:effectLst/>
      </p:bgPr>
    </p:bg>
    <p:spTree>
      <p:nvGrpSpPr>
        <p:cNvPr id="1" name=""/>
        <p:cNvGrpSpPr/>
        <p:nvPr/>
      </p:nvGrpSpPr>
      <p:grpSpPr>
        <a:xfrm>
          <a:off x="0" y="0"/>
          <a:ext cx="0" cy="0"/>
          <a:chOff x="0" y="0"/>
          <a:chExt cx="0" cy="0"/>
        </a:xfrm>
      </p:grpSpPr>
      <p:grpSp>
        <p:nvGrpSpPr>
          <p:cNvPr id="19" name="Group 18">
            <a:extLst>
              <a:ext uri="{FF2B5EF4-FFF2-40B4-BE49-F238E27FC236}">
                <a16:creationId xmlns:a16="http://schemas.microsoft.com/office/drawing/2014/main" id="{3DCB3805-A2CB-4436-98AE-86CE509C5579}"/>
              </a:ext>
            </a:extLst>
          </p:cNvPr>
          <p:cNvGrpSpPr/>
          <p:nvPr userDrawn="1"/>
        </p:nvGrpSpPr>
        <p:grpSpPr>
          <a:xfrm>
            <a:off x="633986" y="314423"/>
            <a:ext cx="11092843" cy="4437854"/>
            <a:chOff x="633986" y="314423"/>
            <a:chExt cx="11092843" cy="4437854"/>
          </a:xfrm>
        </p:grpSpPr>
        <p:pic>
          <p:nvPicPr>
            <p:cNvPr id="9" name="Graphic 8">
              <a:extLst>
                <a:ext uri="{FF2B5EF4-FFF2-40B4-BE49-F238E27FC236}">
                  <a16:creationId xmlns:a16="http://schemas.microsoft.com/office/drawing/2014/main" id="{373C199D-C339-4C6A-9146-8053C920307B}"/>
                </a:ext>
              </a:extLst>
            </p:cNvPr>
            <p:cNvPicPr>
              <a:picLocks noChangeAspect="1"/>
            </p:cNvPicPr>
            <p:nvPr userDrawn="1"/>
          </p:nvPicPr>
          <p:blipFill>
            <a:blip r:embed="rId2">
              <a:extLst>
                <a:ext uri="{96DAC541-7B7A-43D3-8B79-37D633B846F1}">
                  <asvg:svgBlip xmlns:asvg="http://schemas.microsoft.com/office/drawing/2016/SVG/main" r:embed="rId3"/>
                </a:ext>
              </a:extLst>
            </a:blip>
            <a:stretch>
              <a:fillRect/>
            </a:stretch>
          </p:blipFill>
          <p:spPr>
            <a:xfrm>
              <a:off x="633986" y="314423"/>
              <a:ext cx="11092843" cy="3862800"/>
            </a:xfrm>
            <a:prstGeom prst="rect">
              <a:avLst/>
            </a:prstGeom>
          </p:spPr>
        </p:pic>
        <p:pic>
          <p:nvPicPr>
            <p:cNvPr id="10" name="Graphic 9">
              <a:extLst>
                <a:ext uri="{FF2B5EF4-FFF2-40B4-BE49-F238E27FC236}">
                  <a16:creationId xmlns:a16="http://schemas.microsoft.com/office/drawing/2014/main" id="{3BFAD814-0F73-4B99-8714-FA03537D838E}"/>
                </a:ext>
              </a:extLst>
            </p:cNvPr>
            <p:cNvPicPr>
              <a:picLocks noChangeAspect="1"/>
            </p:cNvPicPr>
            <p:nvPr userDrawn="1"/>
          </p:nvPicPr>
          <p:blipFill>
            <a:blip r:embed="rId4">
              <a:extLst>
                <a:ext uri="{96DAC541-7B7A-43D3-8B79-37D633B846F1}">
                  <asvg:svgBlip xmlns:asvg="http://schemas.microsoft.com/office/drawing/2016/SVG/main" r:embed="rId5"/>
                </a:ext>
              </a:extLst>
            </a:blip>
            <a:stretch>
              <a:fillRect/>
            </a:stretch>
          </p:blipFill>
          <p:spPr>
            <a:xfrm>
              <a:off x="1804394" y="662521"/>
              <a:ext cx="9469456" cy="3927600"/>
            </a:xfrm>
            <a:prstGeom prst="rect">
              <a:avLst/>
            </a:prstGeom>
          </p:spPr>
        </p:pic>
        <p:pic>
          <p:nvPicPr>
            <p:cNvPr id="11" name="Graphic 10">
              <a:extLst>
                <a:ext uri="{FF2B5EF4-FFF2-40B4-BE49-F238E27FC236}">
                  <a16:creationId xmlns:a16="http://schemas.microsoft.com/office/drawing/2014/main" id="{E89BEE5E-E0D4-47F7-81B0-CE6BF36C5ABB}"/>
                </a:ext>
              </a:extLst>
            </p:cNvPr>
            <p:cNvPicPr>
              <a:picLocks noChangeAspect="1"/>
            </p:cNvPicPr>
            <p:nvPr userDrawn="1"/>
          </p:nvPicPr>
          <p:blipFill>
            <a:blip r:embed="rId6">
              <a:extLst>
                <a:ext uri="{96DAC541-7B7A-43D3-8B79-37D633B846F1}">
                  <asvg:svgBlip xmlns:asvg="http://schemas.microsoft.com/office/drawing/2016/SVG/main" r:embed="rId7"/>
                </a:ext>
              </a:extLst>
            </a:blip>
            <a:stretch>
              <a:fillRect/>
            </a:stretch>
          </p:blipFill>
          <p:spPr>
            <a:xfrm>
              <a:off x="1973790" y="473226"/>
              <a:ext cx="8610184" cy="2070000"/>
            </a:xfrm>
            <a:prstGeom prst="rect">
              <a:avLst/>
            </a:prstGeom>
          </p:spPr>
        </p:pic>
        <p:pic>
          <p:nvPicPr>
            <p:cNvPr id="12" name="Graphic 11">
              <a:extLst>
                <a:ext uri="{FF2B5EF4-FFF2-40B4-BE49-F238E27FC236}">
                  <a16:creationId xmlns:a16="http://schemas.microsoft.com/office/drawing/2014/main" id="{B6E68713-CAEC-4B9F-A1C4-8E9793FD5D49}"/>
                </a:ext>
              </a:extLst>
            </p:cNvPr>
            <p:cNvPicPr>
              <a:picLocks noChangeAspect="1"/>
            </p:cNvPicPr>
            <p:nvPr userDrawn="1"/>
          </p:nvPicPr>
          <p:blipFill>
            <a:blip r:embed="rId8">
              <a:extLst>
                <a:ext uri="{96DAC541-7B7A-43D3-8B79-37D633B846F1}">
                  <asvg:svgBlip xmlns:asvg="http://schemas.microsoft.com/office/drawing/2016/SVG/main" r:embed="rId9"/>
                </a:ext>
              </a:extLst>
            </a:blip>
            <a:stretch>
              <a:fillRect/>
            </a:stretch>
          </p:blipFill>
          <p:spPr>
            <a:xfrm>
              <a:off x="1226680" y="1000662"/>
              <a:ext cx="543600" cy="543600"/>
            </a:xfrm>
            <a:prstGeom prst="rect">
              <a:avLst/>
            </a:prstGeom>
          </p:spPr>
        </p:pic>
        <p:pic>
          <p:nvPicPr>
            <p:cNvPr id="13" name="Graphic 12">
              <a:extLst>
                <a:ext uri="{FF2B5EF4-FFF2-40B4-BE49-F238E27FC236}">
                  <a16:creationId xmlns:a16="http://schemas.microsoft.com/office/drawing/2014/main" id="{9CF9B2BD-B648-46DA-9125-6B25EE18E085}"/>
                </a:ext>
              </a:extLst>
            </p:cNvPr>
            <p:cNvPicPr>
              <a:picLocks noChangeAspect="1"/>
            </p:cNvPicPr>
            <p:nvPr userDrawn="1"/>
          </p:nvPicPr>
          <p:blipFill>
            <a:blip r:embed="rId10">
              <a:extLst>
                <a:ext uri="{96DAC541-7B7A-43D3-8B79-37D633B846F1}">
                  <asvg:svgBlip xmlns:asvg="http://schemas.microsoft.com/office/drawing/2016/SVG/main" r:embed="rId11"/>
                </a:ext>
              </a:extLst>
            </a:blip>
            <a:stretch>
              <a:fillRect/>
            </a:stretch>
          </p:blipFill>
          <p:spPr>
            <a:xfrm>
              <a:off x="746528" y="536677"/>
              <a:ext cx="9027987" cy="4215600"/>
            </a:xfrm>
            <a:prstGeom prst="rect">
              <a:avLst/>
            </a:prstGeom>
          </p:spPr>
        </p:pic>
        <p:pic>
          <p:nvPicPr>
            <p:cNvPr id="14" name="Graphic 13">
              <a:extLst>
                <a:ext uri="{FF2B5EF4-FFF2-40B4-BE49-F238E27FC236}">
                  <a16:creationId xmlns:a16="http://schemas.microsoft.com/office/drawing/2014/main" id="{22BDBCA8-0425-4A55-9AE7-1C91EF61769D}"/>
                </a:ext>
              </a:extLst>
            </p:cNvPr>
            <p:cNvPicPr>
              <a:picLocks noChangeAspect="1"/>
            </p:cNvPicPr>
            <p:nvPr userDrawn="1"/>
          </p:nvPicPr>
          <p:blipFill>
            <a:blip r:embed="rId12">
              <a:extLst>
                <a:ext uri="{96DAC541-7B7A-43D3-8B79-37D633B846F1}">
                  <asvg:svgBlip xmlns:asvg="http://schemas.microsoft.com/office/drawing/2016/SVG/main" r:embed="rId13"/>
                </a:ext>
              </a:extLst>
            </a:blip>
            <a:stretch>
              <a:fillRect/>
            </a:stretch>
          </p:blipFill>
          <p:spPr>
            <a:xfrm>
              <a:off x="9396264" y="3096515"/>
              <a:ext cx="165600" cy="165600"/>
            </a:xfrm>
            <a:prstGeom prst="rect">
              <a:avLst/>
            </a:prstGeom>
          </p:spPr>
        </p:pic>
        <p:pic>
          <p:nvPicPr>
            <p:cNvPr id="15" name="Graphic 14">
              <a:extLst>
                <a:ext uri="{FF2B5EF4-FFF2-40B4-BE49-F238E27FC236}">
                  <a16:creationId xmlns:a16="http://schemas.microsoft.com/office/drawing/2014/main" id="{200925A2-B38C-4ED9-8CDD-D4462268A495}"/>
                </a:ext>
              </a:extLst>
            </p:cNvPr>
            <p:cNvPicPr>
              <a:picLocks noChangeAspect="1"/>
            </p:cNvPicPr>
            <p:nvPr userDrawn="1"/>
          </p:nvPicPr>
          <p:blipFill>
            <a:blip r:embed="rId14">
              <a:extLst>
                <a:ext uri="{96DAC541-7B7A-43D3-8B79-37D633B846F1}">
                  <asvg:svgBlip xmlns:asvg="http://schemas.microsoft.com/office/drawing/2016/SVG/main" r:embed="rId15"/>
                </a:ext>
              </a:extLst>
            </a:blip>
            <a:stretch>
              <a:fillRect/>
            </a:stretch>
          </p:blipFill>
          <p:spPr>
            <a:xfrm>
              <a:off x="8558625" y="779421"/>
              <a:ext cx="2771497" cy="1818000"/>
            </a:xfrm>
            <a:prstGeom prst="rect">
              <a:avLst/>
            </a:prstGeom>
          </p:spPr>
        </p:pic>
      </p:grpSp>
      <p:sp>
        <p:nvSpPr>
          <p:cNvPr id="2" name="Title 1">
            <a:extLst>
              <a:ext uri="{FF2B5EF4-FFF2-40B4-BE49-F238E27FC236}">
                <a16:creationId xmlns:a16="http://schemas.microsoft.com/office/drawing/2014/main" id="{3DB9104B-26DB-493C-8535-F6C35645B9A5}"/>
              </a:ext>
            </a:extLst>
          </p:cNvPr>
          <p:cNvSpPr>
            <a:spLocks noGrp="1"/>
          </p:cNvSpPr>
          <p:nvPr userDrawn="1">
            <p:ph type="ctrTitle" hasCustomPrompt="1"/>
          </p:nvPr>
        </p:nvSpPr>
        <p:spPr>
          <a:xfrm>
            <a:off x="1524000" y="4536120"/>
            <a:ext cx="9144000" cy="1295013"/>
          </a:xfrm>
        </p:spPr>
        <p:txBody>
          <a:bodyPr anchor="b">
            <a:normAutofit/>
          </a:bodyPr>
          <a:lstStyle>
            <a:lvl1pPr algn="ctr">
              <a:defRPr sz="7100" b="1">
                <a:solidFill>
                  <a:schemeClr val="bg1"/>
                </a:solidFill>
                <a:effectLst/>
              </a:defRPr>
            </a:lvl1pPr>
          </a:lstStyle>
          <a:p>
            <a:r>
              <a:rPr lang="en-US"/>
              <a:t>Lorem Ipsum</a:t>
            </a:r>
          </a:p>
        </p:txBody>
      </p:sp>
      <p:sp>
        <p:nvSpPr>
          <p:cNvPr id="3" name="Subtitle 2">
            <a:extLst>
              <a:ext uri="{FF2B5EF4-FFF2-40B4-BE49-F238E27FC236}">
                <a16:creationId xmlns:a16="http://schemas.microsoft.com/office/drawing/2014/main" id="{39C15EC5-5090-475C-9164-061FB25F0721}"/>
              </a:ext>
            </a:extLst>
          </p:cNvPr>
          <p:cNvSpPr>
            <a:spLocks noGrp="1"/>
          </p:cNvSpPr>
          <p:nvPr userDrawn="1">
            <p:ph type="subTitle" idx="1" hasCustomPrompt="1"/>
          </p:nvPr>
        </p:nvSpPr>
        <p:spPr>
          <a:xfrm>
            <a:off x="1524000" y="5923208"/>
            <a:ext cx="9144000" cy="645879"/>
          </a:xfrm>
        </p:spPr>
        <p:txBody>
          <a:bodyPr>
            <a:normAutofit/>
          </a:bodyPr>
          <a:lstStyle>
            <a:lvl1pPr marL="0" indent="0" algn="ctr">
              <a:buNone/>
              <a:defRPr sz="2900" spc="100" baseline="0">
                <a:solidFill>
                  <a:schemeClr val="bg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Baby Photo Album</a:t>
            </a:r>
          </a:p>
        </p:txBody>
      </p:sp>
      <p:sp>
        <p:nvSpPr>
          <p:cNvPr id="4" name="Date Placeholder 3">
            <a:extLst>
              <a:ext uri="{FF2B5EF4-FFF2-40B4-BE49-F238E27FC236}">
                <a16:creationId xmlns:a16="http://schemas.microsoft.com/office/drawing/2014/main" id="{B834128C-9010-4488-BD55-4108C73E4112}"/>
              </a:ext>
            </a:extLst>
          </p:cNvPr>
          <p:cNvSpPr>
            <a:spLocks noGrp="1"/>
          </p:cNvSpPr>
          <p:nvPr userDrawn="1">
            <p:ph type="dt" sz="half" idx="10"/>
          </p:nvPr>
        </p:nvSpPr>
        <p:spPr/>
        <p:txBody>
          <a:bodyPr/>
          <a:lstStyle>
            <a:lvl1pPr>
              <a:defRPr>
                <a:solidFill>
                  <a:schemeClr val="bg1"/>
                </a:solidFill>
              </a:defRPr>
            </a:lvl1pPr>
          </a:lstStyle>
          <a:p>
            <a:fld id="{1AE79C76-63EB-410C-B7D1-E9EDFD942730}" type="datetimeFigureOut">
              <a:rPr lang="en-US" smtClean="0"/>
              <a:pPr/>
              <a:t>3/24/2024</a:t>
            </a:fld>
            <a:endParaRPr lang="en-US" dirty="0"/>
          </a:p>
        </p:txBody>
      </p:sp>
      <p:sp>
        <p:nvSpPr>
          <p:cNvPr id="5" name="Footer Placeholder 4">
            <a:extLst>
              <a:ext uri="{FF2B5EF4-FFF2-40B4-BE49-F238E27FC236}">
                <a16:creationId xmlns:a16="http://schemas.microsoft.com/office/drawing/2014/main" id="{B63B465D-F705-4A2A-B85F-845C689D8CE5}"/>
              </a:ext>
            </a:extLst>
          </p:cNvPr>
          <p:cNvSpPr>
            <a:spLocks noGrp="1"/>
          </p:cNvSpPr>
          <p:nvPr userDrawn="1">
            <p:ph type="ftr" sz="quarter" idx="11"/>
          </p:nvPr>
        </p:nvSpPr>
        <p:spPr/>
        <p:txBody>
          <a:bodyPr/>
          <a:lstStyle>
            <a:lvl1pPr>
              <a:defRPr>
                <a:solidFill>
                  <a:schemeClr val="bg1"/>
                </a:solidFill>
              </a:defRPr>
            </a:lvl1pPr>
          </a:lstStyle>
          <a:p>
            <a:endParaRPr lang="en-US" dirty="0"/>
          </a:p>
        </p:txBody>
      </p:sp>
      <p:sp>
        <p:nvSpPr>
          <p:cNvPr id="6" name="Slide Number Placeholder 5">
            <a:extLst>
              <a:ext uri="{FF2B5EF4-FFF2-40B4-BE49-F238E27FC236}">
                <a16:creationId xmlns:a16="http://schemas.microsoft.com/office/drawing/2014/main" id="{C7914DE7-6A27-46A5-B53B-D88E0CBA949C}"/>
              </a:ext>
            </a:extLst>
          </p:cNvPr>
          <p:cNvSpPr>
            <a:spLocks noGrp="1"/>
          </p:cNvSpPr>
          <p:nvPr userDrawn="1">
            <p:ph type="sldNum" sz="quarter" idx="12"/>
          </p:nvPr>
        </p:nvSpPr>
        <p:spPr/>
        <p:txBody>
          <a:bodyPr/>
          <a:lstStyle>
            <a:lvl1pPr>
              <a:defRPr>
                <a:solidFill>
                  <a:schemeClr val="bg1"/>
                </a:solidFill>
              </a:defRPr>
            </a:lvl1pPr>
          </a:lstStyle>
          <a:p>
            <a:fld id="{CB7A94A6-63DE-4BAC-88F6-7A5821A40BD2}" type="slidenum">
              <a:rPr lang="en-US" smtClean="0"/>
              <a:pPr/>
              <a:t>‹#›</a:t>
            </a:fld>
            <a:endParaRPr lang="en-US" dirty="0"/>
          </a:p>
        </p:txBody>
      </p:sp>
      <p:sp>
        <p:nvSpPr>
          <p:cNvPr id="17" name="Picture Placeholder 16">
            <a:extLst>
              <a:ext uri="{FF2B5EF4-FFF2-40B4-BE49-F238E27FC236}">
                <a16:creationId xmlns:a16="http://schemas.microsoft.com/office/drawing/2014/main" id="{045113FF-1841-45F0-AA21-329E39282792}"/>
              </a:ext>
            </a:extLst>
          </p:cNvPr>
          <p:cNvSpPr>
            <a:spLocks noGrp="1"/>
          </p:cNvSpPr>
          <p:nvPr userDrawn="1">
            <p:ph type="pic" sz="quarter" idx="13"/>
          </p:nvPr>
        </p:nvSpPr>
        <p:spPr>
          <a:xfrm>
            <a:off x="3864000" y="673321"/>
            <a:ext cx="4464000" cy="3852000"/>
          </a:xfrm>
          <a:prstGeom prst="rect">
            <a:avLst/>
          </a:prstGeom>
          <a:noFill/>
          <a:ln w="73025">
            <a:solidFill>
              <a:schemeClr val="bg1"/>
            </a:solidFill>
            <a:round/>
          </a:ln>
          <a:effectLst/>
        </p:spPr>
        <p:txBody>
          <a:bodyPr anchor="ctr" anchorCtr="0"/>
          <a:lstStyle>
            <a:lvl1pPr marL="0" indent="0" algn="ctr">
              <a:buNone/>
              <a:defRPr>
                <a:solidFill>
                  <a:schemeClr val="bg1"/>
                </a:solidFill>
              </a:defRPr>
            </a:lvl1pPr>
          </a:lstStyle>
          <a:p>
            <a:r>
              <a:rPr lang="en-US" dirty="0"/>
              <a:t>Click icon to add picture</a:t>
            </a:r>
          </a:p>
        </p:txBody>
      </p:sp>
    </p:spTree>
    <p:extLst>
      <p:ext uri="{BB962C8B-B14F-4D97-AF65-F5344CB8AC3E}">
        <p14:creationId xmlns:p14="http://schemas.microsoft.com/office/powerpoint/2010/main" val="389018101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Title and Content">
    <p:bg>
      <p:bgPr>
        <a:gradFill>
          <a:gsLst>
            <a:gs pos="31000">
              <a:schemeClr val="accent6">
                <a:lumMod val="75000"/>
              </a:schemeClr>
            </a:gs>
            <a:gs pos="100000">
              <a:schemeClr val="accent2"/>
            </a:gs>
          </a:gsLst>
          <a:lin ang="2700000" scaled="1"/>
        </a:gradFill>
        <a:effectLst/>
      </p:bgPr>
    </p:bg>
    <p:spTree>
      <p:nvGrpSpPr>
        <p:cNvPr id="1" name=""/>
        <p:cNvGrpSpPr/>
        <p:nvPr/>
      </p:nvGrpSpPr>
      <p:grpSpPr>
        <a:xfrm>
          <a:off x="0" y="0"/>
          <a:ext cx="0" cy="0"/>
          <a:chOff x="0" y="0"/>
          <a:chExt cx="0" cy="0"/>
        </a:xfrm>
      </p:grpSpPr>
      <p:grpSp>
        <p:nvGrpSpPr>
          <p:cNvPr id="30" name="Group 29">
            <a:extLst>
              <a:ext uri="{FF2B5EF4-FFF2-40B4-BE49-F238E27FC236}">
                <a16:creationId xmlns:a16="http://schemas.microsoft.com/office/drawing/2014/main" id="{5523E3B9-AC60-4E86-B413-13A5253F0834}"/>
              </a:ext>
            </a:extLst>
          </p:cNvPr>
          <p:cNvGrpSpPr/>
          <p:nvPr userDrawn="1"/>
        </p:nvGrpSpPr>
        <p:grpSpPr>
          <a:xfrm>
            <a:off x="430971" y="218636"/>
            <a:ext cx="11421394" cy="6253086"/>
            <a:chOff x="430971" y="218636"/>
            <a:chExt cx="11421394" cy="6253086"/>
          </a:xfrm>
        </p:grpSpPr>
        <p:pic>
          <p:nvPicPr>
            <p:cNvPr id="24" name="Graphic 23">
              <a:extLst>
                <a:ext uri="{FF2B5EF4-FFF2-40B4-BE49-F238E27FC236}">
                  <a16:creationId xmlns:a16="http://schemas.microsoft.com/office/drawing/2014/main" id="{1F9C169C-281C-4A1C-9E0B-50066832D4FC}"/>
                </a:ext>
              </a:extLst>
            </p:cNvPr>
            <p:cNvPicPr>
              <a:picLocks noChangeAspect="1"/>
            </p:cNvPicPr>
            <p:nvPr userDrawn="1"/>
          </p:nvPicPr>
          <p:blipFill>
            <a:blip r:embed="rId2">
              <a:extLst>
                <a:ext uri="{96DAC541-7B7A-43D3-8B79-37D633B846F1}">
                  <asvg:svgBlip xmlns:asvg="http://schemas.microsoft.com/office/drawing/2016/SVG/main" r:embed="rId3"/>
                </a:ext>
              </a:extLst>
            </a:blip>
            <a:stretch>
              <a:fillRect/>
            </a:stretch>
          </p:blipFill>
          <p:spPr>
            <a:xfrm>
              <a:off x="610332" y="218636"/>
              <a:ext cx="11242033" cy="6192000"/>
            </a:xfrm>
            <a:prstGeom prst="rect">
              <a:avLst/>
            </a:prstGeom>
          </p:spPr>
        </p:pic>
        <p:pic>
          <p:nvPicPr>
            <p:cNvPr id="25" name="Graphic 24">
              <a:extLst>
                <a:ext uri="{FF2B5EF4-FFF2-40B4-BE49-F238E27FC236}">
                  <a16:creationId xmlns:a16="http://schemas.microsoft.com/office/drawing/2014/main" id="{D7D81077-E88F-440C-9A83-449AE0BF0D7A}"/>
                </a:ext>
              </a:extLst>
            </p:cNvPr>
            <p:cNvPicPr>
              <a:picLocks noChangeAspect="1"/>
            </p:cNvPicPr>
            <p:nvPr userDrawn="1"/>
          </p:nvPicPr>
          <p:blipFill>
            <a:blip r:embed="rId4">
              <a:extLst>
                <a:ext uri="{96DAC541-7B7A-43D3-8B79-37D633B846F1}">
                  <asvg:svgBlip xmlns:asvg="http://schemas.microsoft.com/office/drawing/2016/SVG/main" r:embed="rId5"/>
                </a:ext>
              </a:extLst>
            </a:blip>
            <a:stretch>
              <a:fillRect/>
            </a:stretch>
          </p:blipFill>
          <p:spPr>
            <a:xfrm>
              <a:off x="601028" y="340922"/>
              <a:ext cx="11233453" cy="6130800"/>
            </a:xfrm>
            <a:prstGeom prst="rect">
              <a:avLst/>
            </a:prstGeom>
          </p:spPr>
        </p:pic>
        <p:pic>
          <p:nvPicPr>
            <p:cNvPr id="26" name="Graphic 25">
              <a:extLst>
                <a:ext uri="{FF2B5EF4-FFF2-40B4-BE49-F238E27FC236}">
                  <a16:creationId xmlns:a16="http://schemas.microsoft.com/office/drawing/2014/main" id="{3EA2BDA6-F714-43A2-94B3-BC0CC0958920}"/>
                </a:ext>
              </a:extLst>
            </p:cNvPr>
            <p:cNvPicPr>
              <a:picLocks noChangeAspect="1"/>
            </p:cNvPicPr>
            <p:nvPr userDrawn="1"/>
          </p:nvPicPr>
          <p:blipFill>
            <a:blip r:embed="rId6">
              <a:extLst>
                <a:ext uri="{96DAC541-7B7A-43D3-8B79-37D633B846F1}">
                  <asvg:svgBlip xmlns:asvg="http://schemas.microsoft.com/office/drawing/2016/SVG/main" r:embed="rId7"/>
                </a:ext>
              </a:extLst>
            </a:blip>
            <a:stretch>
              <a:fillRect/>
            </a:stretch>
          </p:blipFill>
          <p:spPr>
            <a:xfrm>
              <a:off x="430971" y="435367"/>
              <a:ext cx="10639739" cy="5205600"/>
            </a:xfrm>
            <a:prstGeom prst="rect">
              <a:avLst/>
            </a:prstGeom>
          </p:spPr>
        </p:pic>
        <p:pic>
          <p:nvPicPr>
            <p:cNvPr id="27" name="Graphic 26">
              <a:extLst>
                <a:ext uri="{FF2B5EF4-FFF2-40B4-BE49-F238E27FC236}">
                  <a16:creationId xmlns:a16="http://schemas.microsoft.com/office/drawing/2014/main" id="{C6E0CFFE-1D74-4D4A-A314-ABF4F00977AE}"/>
                </a:ext>
              </a:extLst>
            </p:cNvPr>
            <p:cNvPicPr>
              <a:picLocks noChangeAspect="1"/>
            </p:cNvPicPr>
            <p:nvPr userDrawn="1"/>
          </p:nvPicPr>
          <p:blipFill>
            <a:blip r:embed="rId8">
              <a:extLst>
                <a:ext uri="{96DAC541-7B7A-43D3-8B79-37D633B846F1}">
                  <asvg:svgBlip xmlns:asvg="http://schemas.microsoft.com/office/drawing/2016/SVG/main" r:embed="rId9"/>
                </a:ext>
              </a:extLst>
            </a:blip>
            <a:stretch>
              <a:fillRect/>
            </a:stretch>
          </p:blipFill>
          <p:spPr>
            <a:xfrm>
              <a:off x="1932402" y="228380"/>
              <a:ext cx="9672194" cy="6130800"/>
            </a:xfrm>
            <a:prstGeom prst="rect">
              <a:avLst/>
            </a:prstGeom>
          </p:spPr>
        </p:pic>
        <p:pic>
          <p:nvPicPr>
            <p:cNvPr id="28" name="Graphic 27">
              <a:extLst>
                <a:ext uri="{FF2B5EF4-FFF2-40B4-BE49-F238E27FC236}">
                  <a16:creationId xmlns:a16="http://schemas.microsoft.com/office/drawing/2014/main" id="{EBCDC27F-155D-4A1C-B4B5-6E0B3BDB7277}"/>
                </a:ext>
              </a:extLst>
            </p:cNvPr>
            <p:cNvPicPr>
              <a:picLocks noChangeAspect="1"/>
            </p:cNvPicPr>
            <p:nvPr userDrawn="1"/>
          </p:nvPicPr>
          <p:blipFill>
            <a:blip r:embed="rId10">
              <a:extLst>
                <a:ext uri="{96DAC541-7B7A-43D3-8B79-37D633B846F1}">
                  <asvg:svgBlip xmlns:asvg="http://schemas.microsoft.com/office/drawing/2016/SVG/main" r:embed="rId11"/>
                </a:ext>
              </a:extLst>
            </a:blip>
            <a:stretch>
              <a:fillRect/>
            </a:stretch>
          </p:blipFill>
          <p:spPr>
            <a:xfrm>
              <a:off x="573624" y="1176848"/>
              <a:ext cx="7860376" cy="5104800"/>
            </a:xfrm>
            <a:prstGeom prst="rect">
              <a:avLst/>
            </a:prstGeom>
          </p:spPr>
        </p:pic>
        <p:pic>
          <p:nvPicPr>
            <p:cNvPr id="29" name="Graphic 28">
              <a:extLst>
                <a:ext uri="{FF2B5EF4-FFF2-40B4-BE49-F238E27FC236}">
                  <a16:creationId xmlns:a16="http://schemas.microsoft.com/office/drawing/2014/main" id="{87978569-1408-4DF9-94FD-B1031EE04169}"/>
                </a:ext>
              </a:extLst>
            </p:cNvPr>
            <p:cNvPicPr>
              <a:picLocks noChangeAspect="1"/>
            </p:cNvPicPr>
            <p:nvPr userDrawn="1"/>
          </p:nvPicPr>
          <p:blipFill>
            <a:blip r:embed="rId12">
              <a:extLst>
                <a:ext uri="{96DAC541-7B7A-43D3-8B79-37D633B846F1}">
                  <asvg:svgBlip xmlns:asvg="http://schemas.microsoft.com/office/drawing/2016/SVG/main" r:embed="rId13"/>
                </a:ext>
              </a:extLst>
            </a:blip>
            <a:stretch>
              <a:fillRect/>
            </a:stretch>
          </p:blipFill>
          <p:spPr>
            <a:xfrm>
              <a:off x="1181648" y="1906435"/>
              <a:ext cx="136800" cy="136800"/>
            </a:xfrm>
            <a:prstGeom prst="rect">
              <a:avLst/>
            </a:prstGeom>
          </p:spPr>
        </p:pic>
      </p:grpSp>
      <p:sp>
        <p:nvSpPr>
          <p:cNvPr id="2" name="Title 1">
            <a:extLst>
              <a:ext uri="{FF2B5EF4-FFF2-40B4-BE49-F238E27FC236}">
                <a16:creationId xmlns:a16="http://schemas.microsoft.com/office/drawing/2014/main" id="{B3D49335-FB53-4B04-8BF8-2FE27DFB8D20}"/>
              </a:ext>
            </a:extLst>
          </p:cNvPr>
          <p:cNvSpPr>
            <a:spLocks noGrp="1"/>
          </p:cNvSpPr>
          <p:nvPr>
            <p:ph type="title" hasCustomPrompt="1"/>
          </p:nvPr>
        </p:nvSpPr>
        <p:spPr>
          <a:xfrm>
            <a:off x="884774" y="883689"/>
            <a:ext cx="4248443" cy="1325563"/>
          </a:xfrm>
        </p:spPr>
        <p:txBody>
          <a:bodyPr>
            <a:normAutofit/>
          </a:bodyPr>
          <a:lstStyle>
            <a:lvl1pPr>
              <a:defRPr sz="6000" b="1" baseline="0">
                <a:solidFill>
                  <a:schemeClr val="bg1"/>
                </a:solidFill>
                <a:effectLst/>
              </a:defRPr>
            </a:lvl1pPr>
          </a:lstStyle>
          <a:p>
            <a:r>
              <a:rPr lang="en-US" noProof="0"/>
              <a:t>1st Month</a:t>
            </a:r>
          </a:p>
        </p:txBody>
      </p:sp>
      <p:sp>
        <p:nvSpPr>
          <p:cNvPr id="4" name="Date Placeholder 3">
            <a:extLst>
              <a:ext uri="{FF2B5EF4-FFF2-40B4-BE49-F238E27FC236}">
                <a16:creationId xmlns:a16="http://schemas.microsoft.com/office/drawing/2014/main" id="{B65F8C2A-F45C-473D-9CE0-978D42D82C9B}"/>
              </a:ext>
            </a:extLst>
          </p:cNvPr>
          <p:cNvSpPr>
            <a:spLocks noGrp="1"/>
          </p:cNvSpPr>
          <p:nvPr>
            <p:ph type="dt" sz="half" idx="10"/>
          </p:nvPr>
        </p:nvSpPr>
        <p:spPr>
          <a:xfrm>
            <a:off x="838200" y="6356350"/>
            <a:ext cx="2743200" cy="365125"/>
          </a:xfrm>
        </p:spPr>
        <p:txBody>
          <a:bodyPr/>
          <a:lstStyle>
            <a:lvl1pPr>
              <a:defRPr>
                <a:solidFill>
                  <a:schemeClr val="bg1"/>
                </a:solidFill>
              </a:defRPr>
            </a:lvl1pPr>
          </a:lstStyle>
          <a:p>
            <a:fld id="{1AE79C76-63EB-410C-B7D1-E9EDFD942730}" type="datetimeFigureOut">
              <a:rPr lang="en-US" smtClean="0"/>
              <a:pPr/>
              <a:t>3/24/2024</a:t>
            </a:fld>
            <a:endParaRPr lang="en-US" dirty="0"/>
          </a:p>
        </p:txBody>
      </p:sp>
      <p:sp>
        <p:nvSpPr>
          <p:cNvPr id="5" name="Footer Placeholder 4">
            <a:extLst>
              <a:ext uri="{FF2B5EF4-FFF2-40B4-BE49-F238E27FC236}">
                <a16:creationId xmlns:a16="http://schemas.microsoft.com/office/drawing/2014/main" id="{6AF747BF-36C8-4A84-8AF0-983490308640}"/>
              </a:ext>
            </a:extLst>
          </p:cNvPr>
          <p:cNvSpPr>
            <a:spLocks noGrp="1"/>
          </p:cNvSpPr>
          <p:nvPr>
            <p:ph type="ftr" sz="quarter" idx="11"/>
          </p:nvPr>
        </p:nvSpPr>
        <p:spPr>
          <a:xfrm>
            <a:off x="4038600" y="6356350"/>
            <a:ext cx="4114800" cy="365125"/>
          </a:xfrm>
        </p:spPr>
        <p:txBody>
          <a:bodyPr/>
          <a:lstStyle>
            <a:lvl1pPr>
              <a:defRPr>
                <a:solidFill>
                  <a:schemeClr val="bg1"/>
                </a:solidFill>
              </a:defRPr>
            </a:lvl1pPr>
          </a:lstStyle>
          <a:p>
            <a:endParaRPr lang="en-US" dirty="0"/>
          </a:p>
        </p:txBody>
      </p:sp>
      <p:sp>
        <p:nvSpPr>
          <p:cNvPr id="6" name="Slide Number Placeholder 5">
            <a:extLst>
              <a:ext uri="{FF2B5EF4-FFF2-40B4-BE49-F238E27FC236}">
                <a16:creationId xmlns:a16="http://schemas.microsoft.com/office/drawing/2014/main" id="{537CB2CA-DF28-49BB-B957-F0C11C0AFF28}"/>
              </a:ext>
            </a:extLst>
          </p:cNvPr>
          <p:cNvSpPr>
            <a:spLocks noGrp="1"/>
          </p:cNvSpPr>
          <p:nvPr>
            <p:ph type="sldNum" sz="quarter" idx="12"/>
          </p:nvPr>
        </p:nvSpPr>
        <p:spPr>
          <a:xfrm>
            <a:off x="8610600" y="6356350"/>
            <a:ext cx="2743200" cy="365125"/>
          </a:xfrm>
        </p:spPr>
        <p:txBody>
          <a:bodyPr/>
          <a:lstStyle>
            <a:lvl1pPr>
              <a:defRPr>
                <a:solidFill>
                  <a:schemeClr val="bg1"/>
                </a:solidFill>
              </a:defRPr>
            </a:lvl1pPr>
          </a:lstStyle>
          <a:p>
            <a:fld id="{CB7A94A6-63DE-4BAC-88F6-7A5821A40BD2}" type="slidenum">
              <a:rPr lang="en-US" smtClean="0"/>
              <a:pPr/>
              <a:t>‹#›</a:t>
            </a:fld>
            <a:endParaRPr lang="en-US" dirty="0"/>
          </a:p>
        </p:txBody>
      </p:sp>
      <p:sp>
        <p:nvSpPr>
          <p:cNvPr id="10" name="Text Placeholder 9">
            <a:extLst>
              <a:ext uri="{FF2B5EF4-FFF2-40B4-BE49-F238E27FC236}">
                <a16:creationId xmlns:a16="http://schemas.microsoft.com/office/drawing/2014/main" id="{F5F892EC-164D-4E6E-BDF5-551ED57E090C}"/>
              </a:ext>
            </a:extLst>
          </p:cNvPr>
          <p:cNvSpPr>
            <a:spLocks noGrp="1"/>
          </p:cNvSpPr>
          <p:nvPr>
            <p:ph type="body" sz="quarter" idx="13" hasCustomPrompt="1"/>
          </p:nvPr>
        </p:nvSpPr>
        <p:spPr>
          <a:xfrm>
            <a:off x="1002022" y="1993552"/>
            <a:ext cx="4248150" cy="532740"/>
          </a:xfrm>
        </p:spPr>
        <p:txBody>
          <a:bodyPr>
            <a:normAutofit/>
          </a:bodyPr>
          <a:lstStyle>
            <a:lvl1pPr marL="0" indent="0">
              <a:lnSpc>
                <a:spcPct val="100000"/>
              </a:lnSpc>
              <a:spcBef>
                <a:spcPts val="0"/>
              </a:spcBef>
              <a:buNone/>
              <a:defRPr sz="2500" spc="50" baseline="0">
                <a:solidFill>
                  <a:schemeClr val="bg1"/>
                </a:solidFill>
                <a:effectLst/>
              </a:defRPr>
            </a:lvl1pPr>
          </a:lstStyle>
          <a:p>
            <a:pPr lvl="0"/>
            <a:r>
              <a:rPr lang="en-US" noProof="0"/>
              <a:t>Lorem Ipsum Dolor Sit</a:t>
            </a:r>
          </a:p>
        </p:txBody>
      </p:sp>
      <p:sp>
        <p:nvSpPr>
          <p:cNvPr id="16" name="Picture Placeholder 16">
            <a:extLst>
              <a:ext uri="{FF2B5EF4-FFF2-40B4-BE49-F238E27FC236}">
                <a16:creationId xmlns:a16="http://schemas.microsoft.com/office/drawing/2014/main" id="{7EECC126-AFB4-BA44-BC8F-EC97B266CA89}"/>
              </a:ext>
            </a:extLst>
          </p:cNvPr>
          <p:cNvSpPr>
            <a:spLocks noGrp="1" noChangeAspect="1"/>
          </p:cNvSpPr>
          <p:nvPr>
            <p:ph type="pic" sz="quarter" idx="15"/>
          </p:nvPr>
        </p:nvSpPr>
        <p:spPr>
          <a:xfrm>
            <a:off x="6332233" y="824892"/>
            <a:ext cx="5204546" cy="5047488"/>
          </a:xfrm>
          <a:prstGeom prst="ellipse">
            <a:avLst/>
          </a:prstGeom>
          <a:noFill/>
          <a:ln w="63500">
            <a:solidFill>
              <a:schemeClr val="bg1"/>
            </a:solidFill>
          </a:ln>
          <a:effectLst/>
        </p:spPr>
        <p:txBody>
          <a:bodyPr wrap="square" anchor="ctr" anchorCtr="0">
            <a:noAutofit/>
          </a:bodyPr>
          <a:lstStyle>
            <a:lvl1pPr marL="0" indent="0" algn="ctr">
              <a:buNone/>
              <a:defRPr>
                <a:solidFill>
                  <a:schemeClr val="bg1"/>
                </a:solidFill>
                <a:effectLst/>
              </a:defRPr>
            </a:lvl1pPr>
          </a:lstStyle>
          <a:p>
            <a:r>
              <a:rPr lang="en-US" noProof="0" dirty="0"/>
              <a:t>Click icon to add picture</a:t>
            </a:r>
          </a:p>
        </p:txBody>
      </p:sp>
      <p:sp>
        <p:nvSpPr>
          <p:cNvPr id="17" name="Picture Placeholder 16">
            <a:extLst>
              <a:ext uri="{FF2B5EF4-FFF2-40B4-BE49-F238E27FC236}">
                <a16:creationId xmlns:a16="http://schemas.microsoft.com/office/drawing/2014/main" id="{C9078993-5025-AE46-8886-C9D1A9F91F06}"/>
              </a:ext>
            </a:extLst>
          </p:cNvPr>
          <p:cNvSpPr>
            <a:spLocks noGrp="1"/>
          </p:cNvSpPr>
          <p:nvPr>
            <p:ph type="pic" sz="quarter" idx="17"/>
          </p:nvPr>
        </p:nvSpPr>
        <p:spPr>
          <a:xfrm>
            <a:off x="3854025" y="2483467"/>
            <a:ext cx="3182112" cy="3178506"/>
          </a:xfrm>
          <a:prstGeom prst="ellipse">
            <a:avLst/>
          </a:prstGeom>
          <a:noFill/>
          <a:ln w="63500">
            <a:solidFill>
              <a:schemeClr val="bg1"/>
            </a:solidFill>
          </a:ln>
          <a:effectLst/>
        </p:spPr>
        <p:txBody>
          <a:bodyPr wrap="square" anchor="ctr" anchorCtr="0">
            <a:noAutofit/>
          </a:bodyPr>
          <a:lstStyle>
            <a:lvl1pPr marL="0" indent="0" algn="ctr">
              <a:buNone/>
              <a:defRPr>
                <a:solidFill>
                  <a:schemeClr val="bg1"/>
                </a:solidFill>
                <a:effectLst/>
              </a:defRPr>
            </a:lvl1pPr>
          </a:lstStyle>
          <a:p>
            <a:r>
              <a:rPr lang="en-US" noProof="0" dirty="0"/>
              <a:t>Click icon to add picture</a:t>
            </a:r>
          </a:p>
        </p:txBody>
      </p:sp>
    </p:spTree>
    <p:extLst>
      <p:ext uri="{BB962C8B-B14F-4D97-AF65-F5344CB8AC3E}">
        <p14:creationId xmlns:p14="http://schemas.microsoft.com/office/powerpoint/2010/main" val="416680901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Section Header">
    <p:bg>
      <p:bgPr>
        <a:gradFill>
          <a:gsLst>
            <a:gs pos="0">
              <a:schemeClr val="accent6"/>
            </a:gs>
            <a:gs pos="100000">
              <a:schemeClr val="accent5">
                <a:lumMod val="75000"/>
              </a:schemeClr>
            </a:gs>
          </a:gsLst>
          <a:lin ang="2700000" scaled="1"/>
        </a:gradFill>
        <a:effectLst/>
      </p:bgPr>
    </p:bg>
    <p:spTree>
      <p:nvGrpSpPr>
        <p:cNvPr id="1" name=""/>
        <p:cNvGrpSpPr/>
        <p:nvPr/>
      </p:nvGrpSpPr>
      <p:grpSpPr>
        <a:xfrm>
          <a:off x="0" y="0"/>
          <a:ext cx="0" cy="0"/>
          <a:chOff x="0" y="0"/>
          <a:chExt cx="0" cy="0"/>
        </a:xfrm>
      </p:grpSpPr>
      <p:grpSp>
        <p:nvGrpSpPr>
          <p:cNvPr id="16" name="Group 15">
            <a:extLst>
              <a:ext uri="{FF2B5EF4-FFF2-40B4-BE49-F238E27FC236}">
                <a16:creationId xmlns:a16="http://schemas.microsoft.com/office/drawing/2014/main" id="{A4F10EC8-0906-44EA-A5EA-B8787695D0D8}"/>
              </a:ext>
            </a:extLst>
          </p:cNvPr>
          <p:cNvGrpSpPr/>
          <p:nvPr userDrawn="1"/>
        </p:nvGrpSpPr>
        <p:grpSpPr>
          <a:xfrm>
            <a:off x="436585" y="414370"/>
            <a:ext cx="11401053" cy="6012000"/>
            <a:chOff x="436585" y="414370"/>
            <a:chExt cx="11401053" cy="6012000"/>
          </a:xfrm>
        </p:grpSpPr>
        <p:pic>
          <p:nvPicPr>
            <p:cNvPr id="10" name="Graphic 9">
              <a:extLst>
                <a:ext uri="{FF2B5EF4-FFF2-40B4-BE49-F238E27FC236}">
                  <a16:creationId xmlns:a16="http://schemas.microsoft.com/office/drawing/2014/main" id="{D9FB202C-4F0A-4802-91A6-836B880D087C}"/>
                </a:ext>
              </a:extLst>
            </p:cNvPr>
            <p:cNvPicPr>
              <a:picLocks noChangeAspect="1"/>
            </p:cNvPicPr>
            <p:nvPr userDrawn="1"/>
          </p:nvPicPr>
          <p:blipFill>
            <a:blip r:embed="rId2">
              <a:extLst>
                <a:ext uri="{96DAC541-7B7A-43D3-8B79-37D633B846F1}">
                  <asvg:svgBlip xmlns:asvg="http://schemas.microsoft.com/office/drawing/2016/SVG/main" r:embed="rId3"/>
                </a:ext>
              </a:extLst>
            </a:blip>
            <a:stretch>
              <a:fillRect/>
            </a:stretch>
          </p:blipFill>
          <p:spPr>
            <a:xfrm>
              <a:off x="620639" y="446753"/>
              <a:ext cx="10925440" cy="5716800"/>
            </a:xfrm>
            <a:prstGeom prst="rect">
              <a:avLst/>
            </a:prstGeom>
          </p:spPr>
        </p:pic>
        <p:pic>
          <p:nvPicPr>
            <p:cNvPr id="11" name="Graphic 10">
              <a:extLst>
                <a:ext uri="{FF2B5EF4-FFF2-40B4-BE49-F238E27FC236}">
                  <a16:creationId xmlns:a16="http://schemas.microsoft.com/office/drawing/2014/main" id="{D8D18849-E67D-4D03-9AF3-A2951C4B6148}"/>
                </a:ext>
              </a:extLst>
            </p:cNvPr>
            <p:cNvPicPr>
              <a:picLocks noChangeAspect="1"/>
            </p:cNvPicPr>
            <p:nvPr userDrawn="1"/>
          </p:nvPicPr>
          <p:blipFill>
            <a:blip r:embed="rId4">
              <a:extLst>
                <a:ext uri="{96DAC541-7B7A-43D3-8B79-37D633B846F1}">
                  <asvg:svgBlip xmlns:asvg="http://schemas.microsoft.com/office/drawing/2016/SVG/main" r:embed="rId5"/>
                </a:ext>
              </a:extLst>
            </a:blip>
            <a:stretch>
              <a:fillRect/>
            </a:stretch>
          </p:blipFill>
          <p:spPr>
            <a:xfrm>
              <a:off x="601102" y="414370"/>
              <a:ext cx="10930909" cy="6012000"/>
            </a:xfrm>
            <a:prstGeom prst="rect">
              <a:avLst/>
            </a:prstGeom>
          </p:spPr>
        </p:pic>
        <p:pic>
          <p:nvPicPr>
            <p:cNvPr id="12" name="Graphic 11">
              <a:extLst>
                <a:ext uri="{FF2B5EF4-FFF2-40B4-BE49-F238E27FC236}">
                  <a16:creationId xmlns:a16="http://schemas.microsoft.com/office/drawing/2014/main" id="{08131578-5187-4E8C-9434-F33E01715A04}"/>
                </a:ext>
              </a:extLst>
            </p:cNvPr>
            <p:cNvPicPr>
              <a:picLocks noChangeAspect="1"/>
            </p:cNvPicPr>
            <p:nvPr userDrawn="1"/>
          </p:nvPicPr>
          <p:blipFill>
            <a:blip r:embed="rId6">
              <a:extLst>
                <a:ext uri="{96DAC541-7B7A-43D3-8B79-37D633B846F1}">
                  <asvg:svgBlip xmlns:asvg="http://schemas.microsoft.com/office/drawing/2016/SVG/main" r:embed="rId7"/>
                </a:ext>
              </a:extLst>
            </a:blip>
            <a:stretch>
              <a:fillRect/>
            </a:stretch>
          </p:blipFill>
          <p:spPr>
            <a:xfrm>
              <a:off x="436585" y="666311"/>
              <a:ext cx="11401053" cy="4982400"/>
            </a:xfrm>
            <a:prstGeom prst="rect">
              <a:avLst/>
            </a:prstGeom>
          </p:spPr>
        </p:pic>
        <p:pic>
          <p:nvPicPr>
            <p:cNvPr id="13" name="Graphic 12">
              <a:extLst>
                <a:ext uri="{FF2B5EF4-FFF2-40B4-BE49-F238E27FC236}">
                  <a16:creationId xmlns:a16="http://schemas.microsoft.com/office/drawing/2014/main" id="{C2CBAC89-31BC-4AF6-A213-BA40EC21E60C}"/>
                </a:ext>
              </a:extLst>
            </p:cNvPr>
            <p:cNvPicPr>
              <a:picLocks noChangeAspect="1"/>
            </p:cNvPicPr>
            <p:nvPr userDrawn="1"/>
          </p:nvPicPr>
          <p:blipFill>
            <a:blip r:embed="rId8">
              <a:extLst>
                <a:ext uri="{96DAC541-7B7A-43D3-8B79-37D633B846F1}">
                  <asvg:svgBlip xmlns:asvg="http://schemas.microsoft.com/office/drawing/2016/SVG/main" r:embed="rId9"/>
                </a:ext>
              </a:extLst>
            </a:blip>
            <a:stretch>
              <a:fillRect/>
            </a:stretch>
          </p:blipFill>
          <p:spPr>
            <a:xfrm>
              <a:off x="572966" y="1690877"/>
              <a:ext cx="9664280" cy="4597200"/>
            </a:xfrm>
            <a:prstGeom prst="rect">
              <a:avLst/>
            </a:prstGeom>
          </p:spPr>
        </p:pic>
        <p:pic>
          <p:nvPicPr>
            <p:cNvPr id="14" name="Graphic 13">
              <a:extLst>
                <a:ext uri="{FF2B5EF4-FFF2-40B4-BE49-F238E27FC236}">
                  <a16:creationId xmlns:a16="http://schemas.microsoft.com/office/drawing/2014/main" id="{ABBDFB7C-54AC-43A0-974B-FB0F4640C240}"/>
                </a:ext>
              </a:extLst>
            </p:cNvPr>
            <p:cNvPicPr>
              <a:picLocks noChangeAspect="1"/>
            </p:cNvPicPr>
            <p:nvPr userDrawn="1"/>
          </p:nvPicPr>
          <p:blipFill>
            <a:blip r:embed="rId10">
              <a:extLst>
                <a:ext uri="{96DAC541-7B7A-43D3-8B79-37D633B846F1}">
                  <asvg:svgBlip xmlns:asvg="http://schemas.microsoft.com/office/drawing/2016/SVG/main" r:embed="rId11"/>
                </a:ext>
              </a:extLst>
            </a:blip>
            <a:stretch>
              <a:fillRect/>
            </a:stretch>
          </p:blipFill>
          <p:spPr>
            <a:xfrm>
              <a:off x="1957088" y="729380"/>
              <a:ext cx="9703346" cy="5428800"/>
            </a:xfrm>
            <a:prstGeom prst="rect">
              <a:avLst/>
            </a:prstGeom>
          </p:spPr>
        </p:pic>
        <p:pic>
          <p:nvPicPr>
            <p:cNvPr id="15" name="Graphic 14">
              <a:extLst>
                <a:ext uri="{FF2B5EF4-FFF2-40B4-BE49-F238E27FC236}">
                  <a16:creationId xmlns:a16="http://schemas.microsoft.com/office/drawing/2014/main" id="{34CA781E-7722-4B46-B9C1-9BCF59953549}"/>
                </a:ext>
              </a:extLst>
            </p:cNvPr>
            <p:cNvPicPr>
              <a:picLocks noChangeAspect="1"/>
            </p:cNvPicPr>
            <p:nvPr userDrawn="1"/>
          </p:nvPicPr>
          <p:blipFill>
            <a:blip r:embed="rId12">
              <a:extLst>
                <a:ext uri="{96DAC541-7B7A-43D3-8B79-37D633B846F1}">
                  <asvg:svgBlip xmlns:asvg="http://schemas.microsoft.com/office/drawing/2016/SVG/main" r:embed="rId13"/>
                </a:ext>
              </a:extLst>
            </a:blip>
            <a:stretch>
              <a:fillRect/>
            </a:stretch>
          </p:blipFill>
          <p:spPr>
            <a:xfrm>
              <a:off x="500966" y="4478101"/>
              <a:ext cx="144000" cy="144000"/>
            </a:xfrm>
            <a:prstGeom prst="rect">
              <a:avLst/>
            </a:prstGeom>
          </p:spPr>
        </p:pic>
      </p:grpSp>
      <p:sp>
        <p:nvSpPr>
          <p:cNvPr id="2" name="Title 1">
            <a:extLst>
              <a:ext uri="{FF2B5EF4-FFF2-40B4-BE49-F238E27FC236}">
                <a16:creationId xmlns:a16="http://schemas.microsoft.com/office/drawing/2014/main" id="{2140A1F2-275F-419C-AAEA-D3A7C8798755}"/>
              </a:ext>
            </a:extLst>
          </p:cNvPr>
          <p:cNvSpPr>
            <a:spLocks noGrp="1"/>
          </p:cNvSpPr>
          <p:nvPr>
            <p:ph type="title" hasCustomPrompt="1"/>
          </p:nvPr>
        </p:nvSpPr>
        <p:spPr>
          <a:xfrm>
            <a:off x="7301133" y="1048557"/>
            <a:ext cx="4341739" cy="2852737"/>
          </a:xfrm>
          <a:effectLst/>
        </p:spPr>
        <p:txBody>
          <a:bodyPr anchor="b">
            <a:normAutofit/>
          </a:bodyPr>
          <a:lstStyle>
            <a:lvl1pPr>
              <a:defRPr sz="6000" b="1">
                <a:solidFill>
                  <a:schemeClr val="bg1"/>
                </a:solidFill>
                <a:effectLst/>
              </a:defRPr>
            </a:lvl1pPr>
          </a:lstStyle>
          <a:p>
            <a:r>
              <a:rPr lang="en-US"/>
              <a:t>2nd</a:t>
            </a:r>
            <a:br>
              <a:rPr lang="en-US"/>
            </a:br>
            <a:r>
              <a:rPr lang="en-US"/>
              <a:t>Month</a:t>
            </a:r>
          </a:p>
        </p:txBody>
      </p:sp>
      <p:sp>
        <p:nvSpPr>
          <p:cNvPr id="3" name="Text Placeholder 2">
            <a:extLst>
              <a:ext uri="{FF2B5EF4-FFF2-40B4-BE49-F238E27FC236}">
                <a16:creationId xmlns:a16="http://schemas.microsoft.com/office/drawing/2014/main" id="{3ECBCE06-FC81-4704-B49B-BBDBA7F925CF}"/>
              </a:ext>
            </a:extLst>
          </p:cNvPr>
          <p:cNvSpPr>
            <a:spLocks noGrp="1"/>
          </p:cNvSpPr>
          <p:nvPr>
            <p:ph type="body" idx="1" hasCustomPrompt="1"/>
          </p:nvPr>
        </p:nvSpPr>
        <p:spPr>
          <a:xfrm>
            <a:off x="7301132" y="3938400"/>
            <a:ext cx="4046317" cy="1500187"/>
          </a:xfrm>
          <a:effectLst/>
        </p:spPr>
        <p:txBody>
          <a:bodyPr>
            <a:normAutofit/>
          </a:bodyPr>
          <a:lstStyle>
            <a:lvl1pPr marL="0" indent="0">
              <a:lnSpc>
                <a:spcPct val="114000"/>
              </a:lnSpc>
              <a:spcBef>
                <a:spcPts val="0"/>
              </a:spcBef>
              <a:buNone/>
              <a:defRPr sz="2500">
                <a:solidFill>
                  <a:schemeClr val="bg1"/>
                </a:solidFill>
                <a:effectLst/>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Lorem Ipsum</a:t>
            </a:r>
            <a:br>
              <a:rPr lang="en-US"/>
            </a:br>
            <a:r>
              <a:rPr lang="en-US"/>
              <a:t>Dolor Sit</a:t>
            </a:r>
          </a:p>
        </p:txBody>
      </p:sp>
      <p:sp>
        <p:nvSpPr>
          <p:cNvPr id="4" name="Date Placeholder 3">
            <a:extLst>
              <a:ext uri="{FF2B5EF4-FFF2-40B4-BE49-F238E27FC236}">
                <a16:creationId xmlns:a16="http://schemas.microsoft.com/office/drawing/2014/main" id="{DE888C11-8129-43C9-A10B-7A893A15EF8E}"/>
              </a:ext>
            </a:extLst>
          </p:cNvPr>
          <p:cNvSpPr>
            <a:spLocks noGrp="1"/>
          </p:cNvSpPr>
          <p:nvPr>
            <p:ph type="dt" sz="half" idx="10"/>
          </p:nvPr>
        </p:nvSpPr>
        <p:spPr>
          <a:effectLst/>
        </p:spPr>
        <p:txBody>
          <a:bodyPr/>
          <a:lstStyle>
            <a:lvl1pPr>
              <a:defRPr>
                <a:solidFill>
                  <a:schemeClr val="bg1"/>
                </a:solidFill>
                <a:effectLst/>
              </a:defRPr>
            </a:lvl1pPr>
          </a:lstStyle>
          <a:p>
            <a:fld id="{1AE79C76-63EB-410C-B7D1-E9EDFD942730}" type="datetimeFigureOut">
              <a:rPr lang="en-US" smtClean="0"/>
              <a:pPr/>
              <a:t>3/24/2024</a:t>
            </a:fld>
            <a:endParaRPr lang="en-US" dirty="0"/>
          </a:p>
        </p:txBody>
      </p:sp>
      <p:sp>
        <p:nvSpPr>
          <p:cNvPr id="5" name="Footer Placeholder 4">
            <a:extLst>
              <a:ext uri="{FF2B5EF4-FFF2-40B4-BE49-F238E27FC236}">
                <a16:creationId xmlns:a16="http://schemas.microsoft.com/office/drawing/2014/main" id="{90AA60DC-2B00-4764-BE37-0A7B8DB492A3}"/>
              </a:ext>
            </a:extLst>
          </p:cNvPr>
          <p:cNvSpPr>
            <a:spLocks noGrp="1"/>
          </p:cNvSpPr>
          <p:nvPr>
            <p:ph type="ftr" sz="quarter" idx="11"/>
          </p:nvPr>
        </p:nvSpPr>
        <p:spPr>
          <a:effectLst/>
        </p:spPr>
        <p:txBody>
          <a:bodyPr/>
          <a:lstStyle>
            <a:lvl1pPr>
              <a:defRPr>
                <a:solidFill>
                  <a:schemeClr val="bg1"/>
                </a:solidFill>
                <a:effectLst/>
              </a:defRPr>
            </a:lvl1pPr>
          </a:lstStyle>
          <a:p>
            <a:endParaRPr lang="en-US" dirty="0"/>
          </a:p>
        </p:txBody>
      </p:sp>
      <p:sp>
        <p:nvSpPr>
          <p:cNvPr id="6" name="Slide Number Placeholder 5">
            <a:extLst>
              <a:ext uri="{FF2B5EF4-FFF2-40B4-BE49-F238E27FC236}">
                <a16:creationId xmlns:a16="http://schemas.microsoft.com/office/drawing/2014/main" id="{D42D5888-8E88-44C3-89C1-FE20B9D7D866}"/>
              </a:ext>
            </a:extLst>
          </p:cNvPr>
          <p:cNvSpPr>
            <a:spLocks noGrp="1"/>
          </p:cNvSpPr>
          <p:nvPr>
            <p:ph type="sldNum" sz="quarter" idx="12"/>
          </p:nvPr>
        </p:nvSpPr>
        <p:spPr>
          <a:effectLst/>
        </p:spPr>
        <p:txBody>
          <a:bodyPr/>
          <a:lstStyle>
            <a:lvl1pPr>
              <a:defRPr>
                <a:solidFill>
                  <a:schemeClr val="bg1"/>
                </a:solidFill>
                <a:effectLst/>
              </a:defRPr>
            </a:lvl1pPr>
          </a:lstStyle>
          <a:p>
            <a:fld id="{CB7A94A6-63DE-4BAC-88F6-7A5821A40BD2}" type="slidenum">
              <a:rPr lang="en-US" smtClean="0"/>
              <a:pPr/>
              <a:t>‹#›</a:t>
            </a:fld>
            <a:endParaRPr lang="en-US" dirty="0"/>
          </a:p>
        </p:txBody>
      </p:sp>
      <p:sp>
        <p:nvSpPr>
          <p:cNvPr id="9" name="Picture Placeholder 11">
            <a:extLst>
              <a:ext uri="{FF2B5EF4-FFF2-40B4-BE49-F238E27FC236}">
                <a16:creationId xmlns:a16="http://schemas.microsoft.com/office/drawing/2014/main" id="{F6C85392-1C1F-497E-91D7-A98D835DBC98}"/>
              </a:ext>
            </a:extLst>
          </p:cNvPr>
          <p:cNvSpPr>
            <a:spLocks noGrp="1"/>
          </p:cNvSpPr>
          <p:nvPr>
            <p:ph type="pic" sz="quarter" idx="14"/>
          </p:nvPr>
        </p:nvSpPr>
        <p:spPr>
          <a:xfrm>
            <a:off x="682991" y="859092"/>
            <a:ext cx="6125770" cy="5139815"/>
          </a:xfrm>
          <a:prstGeom prst="rect">
            <a:avLst/>
          </a:prstGeom>
          <a:noFill/>
          <a:ln w="63500">
            <a:solidFill>
              <a:schemeClr val="bg1"/>
            </a:solidFill>
          </a:ln>
          <a:effectLst/>
        </p:spPr>
        <p:txBody>
          <a:bodyPr anchor="ctr" anchorCtr="0"/>
          <a:lstStyle>
            <a:lvl1pPr marL="0" indent="0" algn="ctr">
              <a:buNone/>
              <a:defRPr>
                <a:solidFill>
                  <a:schemeClr val="bg1"/>
                </a:solidFill>
              </a:defRPr>
            </a:lvl1pPr>
          </a:lstStyle>
          <a:p>
            <a:r>
              <a:rPr lang="en-US" dirty="0"/>
              <a:t>Click icon to add picture</a:t>
            </a:r>
          </a:p>
        </p:txBody>
      </p:sp>
    </p:spTree>
    <p:extLst>
      <p:ext uri="{BB962C8B-B14F-4D97-AF65-F5344CB8AC3E}">
        <p14:creationId xmlns:p14="http://schemas.microsoft.com/office/powerpoint/2010/main" val="251663545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Two Content">
    <p:bg>
      <p:bgPr>
        <a:gradFill>
          <a:gsLst>
            <a:gs pos="5000">
              <a:schemeClr val="accent5">
                <a:lumMod val="50000"/>
              </a:schemeClr>
            </a:gs>
            <a:gs pos="100000">
              <a:schemeClr val="accent6"/>
            </a:gs>
          </a:gsLst>
          <a:lin ang="2700000" scaled="1"/>
        </a:gradFill>
        <a:effectLst/>
      </p:bgPr>
    </p:bg>
    <p:spTree>
      <p:nvGrpSpPr>
        <p:cNvPr id="1" name=""/>
        <p:cNvGrpSpPr/>
        <p:nvPr/>
      </p:nvGrpSpPr>
      <p:grpSpPr>
        <a:xfrm>
          <a:off x="0" y="0"/>
          <a:ext cx="0" cy="0"/>
          <a:chOff x="0" y="0"/>
          <a:chExt cx="0" cy="0"/>
        </a:xfrm>
      </p:grpSpPr>
      <p:grpSp>
        <p:nvGrpSpPr>
          <p:cNvPr id="22" name="Group 21">
            <a:extLst>
              <a:ext uri="{FF2B5EF4-FFF2-40B4-BE49-F238E27FC236}">
                <a16:creationId xmlns:a16="http://schemas.microsoft.com/office/drawing/2014/main" id="{D9586EFB-15E8-4419-8B41-468E9A15E718}"/>
              </a:ext>
            </a:extLst>
          </p:cNvPr>
          <p:cNvGrpSpPr/>
          <p:nvPr userDrawn="1"/>
        </p:nvGrpSpPr>
        <p:grpSpPr>
          <a:xfrm flipH="1">
            <a:off x="313230" y="441553"/>
            <a:ext cx="11565539" cy="6097359"/>
            <a:chOff x="266438" y="262590"/>
            <a:chExt cx="11565539" cy="6097359"/>
          </a:xfrm>
        </p:grpSpPr>
        <p:pic>
          <p:nvPicPr>
            <p:cNvPr id="16" name="Graphic 15">
              <a:extLst>
                <a:ext uri="{FF2B5EF4-FFF2-40B4-BE49-F238E27FC236}">
                  <a16:creationId xmlns:a16="http://schemas.microsoft.com/office/drawing/2014/main" id="{4082142F-6A78-4253-BC8B-AFCD1BADF1DD}"/>
                </a:ext>
              </a:extLst>
            </p:cNvPr>
            <p:cNvPicPr>
              <a:picLocks noChangeAspect="1"/>
            </p:cNvPicPr>
            <p:nvPr userDrawn="1"/>
          </p:nvPicPr>
          <p:blipFill>
            <a:blip r:embed="rId2">
              <a:extLst>
                <a:ext uri="{96DAC541-7B7A-43D3-8B79-37D633B846F1}">
                  <asvg:svgBlip xmlns:asvg="http://schemas.microsoft.com/office/drawing/2016/SVG/main" r:embed="rId3"/>
                </a:ext>
              </a:extLst>
            </a:blip>
            <a:stretch>
              <a:fillRect/>
            </a:stretch>
          </p:blipFill>
          <p:spPr>
            <a:xfrm>
              <a:off x="375915" y="276039"/>
              <a:ext cx="11440170" cy="5878800"/>
            </a:xfrm>
            <a:prstGeom prst="rect">
              <a:avLst/>
            </a:prstGeom>
          </p:spPr>
        </p:pic>
        <p:pic>
          <p:nvPicPr>
            <p:cNvPr id="17" name="Graphic 16">
              <a:extLst>
                <a:ext uri="{FF2B5EF4-FFF2-40B4-BE49-F238E27FC236}">
                  <a16:creationId xmlns:a16="http://schemas.microsoft.com/office/drawing/2014/main" id="{E16A53B8-920D-4B64-B3EF-7470A7C7A05F}"/>
                </a:ext>
              </a:extLst>
            </p:cNvPr>
            <p:cNvPicPr>
              <a:picLocks noChangeAspect="1"/>
            </p:cNvPicPr>
            <p:nvPr userDrawn="1"/>
          </p:nvPicPr>
          <p:blipFill>
            <a:blip r:embed="rId4">
              <a:extLst>
                <a:ext uri="{96DAC541-7B7A-43D3-8B79-37D633B846F1}">
                  <asvg:svgBlip xmlns:asvg="http://schemas.microsoft.com/office/drawing/2016/SVG/main" r:embed="rId5"/>
                </a:ext>
              </a:extLst>
            </a:blip>
            <a:stretch>
              <a:fillRect/>
            </a:stretch>
          </p:blipFill>
          <p:spPr>
            <a:xfrm>
              <a:off x="775700" y="322749"/>
              <a:ext cx="11044899" cy="6037200"/>
            </a:xfrm>
            <a:prstGeom prst="rect">
              <a:avLst/>
            </a:prstGeom>
          </p:spPr>
        </p:pic>
        <p:pic>
          <p:nvPicPr>
            <p:cNvPr id="18" name="Graphic 17">
              <a:extLst>
                <a:ext uri="{FF2B5EF4-FFF2-40B4-BE49-F238E27FC236}">
                  <a16:creationId xmlns:a16="http://schemas.microsoft.com/office/drawing/2014/main" id="{5913BD7D-DD14-4153-A0B9-4E415E669A0D}"/>
                </a:ext>
              </a:extLst>
            </p:cNvPr>
            <p:cNvPicPr>
              <a:picLocks noChangeAspect="1"/>
            </p:cNvPicPr>
            <p:nvPr userDrawn="1"/>
          </p:nvPicPr>
          <p:blipFill>
            <a:blip r:embed="rId6">
              <a:extLst>
                <a:ext uri="{96DAC541-7B7A-43D3-8B79-37D633B846F1}">
                  <asvg:svgBlip xmlns:asvg="http://schemas.microsoft.com/office/drawing/2016/SVG/main" r:embed="rId7"/>
                </a:ext>
              </a:extLst>
            </a:blip>
            <a:stretch>
              <a:fillRect/>
            </a:stretch>
          </p:blipFill>
          <p:spPr>
            <a:xfrm>
              <a:off x="266438" y="297496"/>
              <a:ext cx="11549647" cy="5400000"/>
            </a:xfrm>
            <a:prstGeom prst="rect">
              <a:avLst/>
            </a:prstGeom>
          </p:spPr>
        </p:pic>
        <p:pic>
          <p:nvPicPr>
            <p:cNvPr id="19" name="Graphic 18">
              <a:extLst>
                <a:ext uri="{FF2B5EF4-FFF2-40B4-BE49-F238E27FC236}">
                  <a16:creationId xmlns:a16="http://schemas.microsoft.com/office/drawing/2014/main" id="{13B10F7C-FF26-4A19-ABB3-E596CBB9C72A}"/>
                </a:ext>
              </a:extLst>
            </p:cNvPr>
            <p:cNvPicPr>
              <a:picLocks noChangeAspect="1"/>
            </p:cNvPicPr>
            <p:nvPr userDrawn="1"/>
          </p:nvPicPr>
          <p:blipFill>
            <a:blip r:embed="rId8">
              <a:extLst>
                <a:ext uri="{96DAC541-7B7A-43D3-8B79-37D633B846F1}">
                  <asvg:svgBlip xmlns:asvg="http://schemas.microsoft.com/office/drawing/2016/SVG/main" r:embed="rId9"/>
                </a:ext>
              </a:extLst>
            </a:blip>
            <a:stretch>
              <a:fillRect/>
            </a:stretch>
          </p:blipFill>
          <p:spPr>
            <a:xfrm>
              <a:off x="6026951" y="262590"/>
              <a:ext cx="5167291" cy="669600"/>
            </a:xfrm>
            <a:prstGeom prst="rect">
              <a:avLst/>
            </a:prstGeom>
          </p:spPr>
        </p:pic>
        <p:pic>
          <p:nvPicPr>
            <p:cNvPr id="20" name="Graphic 19">
              <a:extLst>
                <a:ext uri="{FF2B5EF4-FFF2-40B4-BE49-F238E27FC236}">
                  <a16:creationId xmlns:a16="http://schemas.microsoft.com/office/drawing/2014/main" id="{6AF61496-CE23-4745-AE24-8B6C1506EB53}"/>
                </a:ext>
              </a:extLst>
            </p:cNvPr>
            <p:cNvPicPr>
              <a:picLocks noChangeAspect="1"/>
            </p:cNvPicPr>
            <p:nvPr userDrawn="1"/>
          </p:nvPicPr>
          <p:blipFill>
            <a:blip r:embed="rId10">
              <a:extLst>
                <a:ext uri="{96DAC541-7B7A-43D3-8B79-37D633B846F1}">
                  <asvg:svgBlip xmlns:asvg="http://schemas.microsoft.com/office/drawing/2016/SVG/main" r:embed="rId11"/>
                </a:ext>
              </a:extLst>
            </a:blip>
            <a:stretch>
              <a:fillRect/>
            </a:stretch>
          </p:blipFill>
          <p:spPr>
            <a:xfrm>
              <a:off x="766175" y="1695668"/>
              <a:ext cx="11065802" cy="4586400"/>
            </a:xfrm>
            <a:prstGeom prst="rect">
              <a:avLst/>
            </a:prstGeom>
          </p:spPr>
        </p:pic>
        <p:pic>
          <p:nvPicPr>
            <p:cNvPr id="21" name="Graphic 20">
              <a:extLst>
                <a:ext uri="{FF2B5EF4-FFF2-40B4-BE49-F238E27FC236}">
                  <a16:creationId xmlns:a16="http://schemas.microsoft.com/office/drawing/2014/main" id="{CD1E5149-37C5-413F-A4FA-660F6BFBF0EE}"/>
                </a:ext>
              </a:extLst>
            </p:cNvPr>
            <p:cNvPicPr>
              <a:picLocks noChangeAspect="1"/>
            </p:cNvPicPr>
            <p:nvPr userDrawn="1"/>
          </p:nvPicPr>
          <p:blipFill>
            <a:blip r:embed="rId12">
              <a:extLst>
                <a:ext uri="{96DAC541-7B7A-43D3-8B79-37D633B846F1}">
                  <asvg:svgBlip xmlns:asvg="http://schemas.microsoft.com/office/drawing/2016/SVG/main" r:embed="rId13"/>
                </a:ext>
              </a:extLst>
            </a:blip>
            <a:stretch>
              <a:fillRect/>
            </a:stretch>
          </p:blipFill>
          <p:spPr>
            <a:xfrm>
              <a:off x="11584614" y="4473890"/>
              <a:ext cx="144000" cy="144000"/>
            </a:xfrm>
            <a:prstGeom prst="rect">
              <a:avLst/>
            </a:prstGeom>
          </p:spPr>
        </p:pic>
      </p:grpSp>
      <p:sp>
        <p:nvSpPr>
          <p:cNvPr id="5" name="Date Placeholder 4">
            <a:extLst>
              <a:ext uri="{FF2B5EF4-FFF2-40B4-BE49-F238E27FC236}">
                <a16:creationId xmlns:a16="http://schemas.microsoft.com/office/drawing/2014/main" id="{E16328A7-8FDA-49C5-BF71-0E7CC7376266}"/>
              </a:ext>
            </a:extLst>
          </p:cNvPr>
          <p:cNvSpPr>
            <a:spLocks noGrp="1"/>
          </p:cNvSpPr>
          <p:nvPr>
            <p:ph type="dt" sz="half" idx="10"/>
          </p:nvPr>
        </p:nvSpPr>
        <p:spPr/>
        <p:txBody>
          <a:bodyPr/>
          <a:lstStyle>
            <a:lvl1pPr>
              <a:defRPr>
                <a:solidFill>
                  <a:schemeClr val="bg1"/>
                </a:solidFill>
                <a:effectLst/>
              </a:defRPr>
            </a:lvl1pPr>
          </a:lstStyle>
          <a:p>
            <a:fld id="{1AE79C76-63EB-410C-B7D1-E9EDFD942730}" type="datetimeFigureOut">
              <a:rPr lang="en-US" smtClean="0"/>
              <a:pPr/>
              <a:t>3/24/2024</a:t>
            </a:fld>
            <a:endParaRPr lang="en-US" dirty="0"/>
          </a:p>
        </p:txBody>
      </p:sp>
      <p:sp>
        <p:nvSpPr>
          <p:cNvPr id="6" name="Footer Placeholder 5">
            <a:extLst>
              <a:ext uri="{FF2B5EF4-FFF2-40B4-BE49-F238E27FC236}">
                <a16:creationId xmlns:a16="http://schemas.microsoft.com/office/drawing/2014/main" id="{8F870BDD-35F6-4BF6-B50B-492EACB9DF92}"/>
              </a:ext>
            </a:extLst>
          </p:cNvPr>
          <p:cNvSpPr>
            <a:spLocks noGrp="1"/>
          </p:cNvSpPr>
          <p:nvPr>
            <p:ph type="ftr" sz="quarter" idx="11"/>
          </p:nvPr>
        </p:nvSpPr>
        <p:spPr/>
        <p:txBody>
          <a:bodyPr/>
          <a:lstStyle>
            <a:lvl1pPr>
              <a:defRPr>
                <a:solidFill>
                  <a:schemeClr val="bg1"/>
                </a:solidFill>
                <a:effectLst/>
              </a:defRPr>
            </a:lvl1pPr>
          </a:lstStyle>
          <a:p>
            <a:endParaRPr lang="en-US" dirty="0"/>
          </a:p>
        </p:txBody>
      </p:sp>
      <p:sp>
        <p:nvSpPr>
          <p:cNvPr id="7" name="Slide Number Placeholder 6">
            <a:extLst>
              <a:ext uri="{FF2B5EF4-FFF2-40B4-BE49-F238E27FC236}">
                <a16:creationId xmlns:a16="http://schemas.microsoft.com/office/drawing/2014/main" id="{66A57B81-CC28-4166-AD5A-12607EEDA423}"/>
              </a:ext>
            </a:extLst>
          </p:cNvPr>
          <p:cNvSpPr>
            <a:spLocks noGrp="1"/>
          </p:cNvSpPr>
          <p:nvPr>
            <p:ph type="sldNum" sz="quarter" idx="12"/>
          </p:nvPr>
        </p:nvSpPr>
        <p:spPr/>
        <p:txBody>
          <a:bodyPr/>
          <a:lstStyle>
            <a:lvl1pPr>
              <a:defRPr>
                <a:solidFill>
                  <a:schemeClr val="bg1"/>
                </a:solidFill>
                <a:effectLst/>
              </a:defRPr>
            </a:lvl1pPr>
          </a:lstStyle>
          <a:p>
            <a:fld id="{CB7A94A6-63DE-4BAC-88F6-7A5821A40BD2}" type="slidenum">
              <a:rPr lang="en-US" smtClean="0"/>
              <a:pPr/>
              <a:t>‹#›</a:t>
            </a:fld>
            <a:endParaRPr lang="en-US" dirty="0"/>
          </a:p>
        </p:txBody>
      </p:sp>
      <p:sp>
        <p:nvSpPr>
          <p:cNvPr id="8" name="Picture Placeholder 11">
            <a:extLst>
              <a:ext uri="{FF2B5EF4-FFF2-40B4-BE49-F238E27FC236}">
                <a16:creationId xmlns:a16="http://schemas.microsoft.com/office/drawing/2014/main" id="{4249ED2E-953A-4746-B174-A4337B9B2FE0}"/>
              </a:ext>
            </a:extLst>
          </p:cNvPr>
          <p:cNvSpPr>
            <a:spLocks noGrp="1"/>
          </p:cNvSpPr>
          <p:nvPr>
            <p:ph type="pic" sz="quarter" idx="14"/>
          </p:nvPr>
        </p:nvSpPr>
        <p:spPr>
          <a:xfrm>
            <a:off x="687001" y="859093"/>
            <a:ext cx="5121856" cy="3854391"/>
          </a:xfrm>
          <a:prstGeom prst="rect">
            <a:avLst/>
          </a:prstGeom>
          <a:noFill/>
          <a:ln w="63500">
            <a:solidFill>
              <a:schemeClr val="bg1"/>
            </a:solidFill>
          </a:ln>
          <a:effectLst/>
        </p:spPr>
        <p:txBody>
          <a:bodyPr anchor="ctr" anchorCtr="0"/>
          <a:lstStyle>
            <a:lvl1pPr marL="0" indent="0" algn="ctr">
              <a:buNone/>
              <a:defRPr>
                <a:solidFill>
                  <a:schemeClr val="bg1"/>
                </a:solidFill>
              </a:defRPr>
            </a:lvl1pPr>
          </a:lstStyle>
          <a:p>
            <a:r>
              <a:rPr lang="en-US" dirty="0"/>
              <a:t>Click icon to add picture</a:t>
            </a:r>
          </a:p>
        </p:txBody>
      </p:sp>
      <p:sp>
        <p:nvSpPr>
          <p:cNvPr id="11" name="Picture Placeholder 11">
            <a:extLst>
              <a:ext uri="{FF2B5EF4-FFF2-40B4-BE49-F238E27FC236}">
                <a16:creationId xmlns:a16="http://schemas.microsoft.com/office/drawing/2014/main" id="{4E1606A6-3EDD-418C-8294-C63A91D25566}"/>
              </a:ext>
            </a:extLst>
          </p:cNvPr>
          <p:cNvSpPr>
            <a:spLocks noGrp="1"/>
          </p:cNvSpPr>
          <p:nvPr>
            <p:ph type="pic" sz="quarter" idx="15"/>
          </p:nvPr>
        </p:nvSpPr>
        <p:spPr>
          <a:xfrm>
            <a:off x="6382220" y="859093"/>
            <a:ext cx="5121856" cy="3854391"/>
          </a:xfrm>
          <a:prstGeom prst="rect">
            <a:avLst/>
          </a:prstGeom>
          <a:noFill/>
          <a:ln w="63500">
            <a:solidFill>
              <a:schemeClr val="bg1"/>
            </a:solidFill>
          </a:ln>
          <a:effectLst/>
        </p:spPr>
        <p:txBody>
          <a:bodyPr anchor="ctr" anchorCtr="0"/>
          <a:lstStyle>
            <a:lvl1pPr marL="0" indent="0" algn="ctr">
              <a:buNone/>
              <a:defRPr>
                <a:solidFill>
                  <a:schemeClr val="bg1"/>
                </a:solidFill>
              </a:defRPr>
            </a:lvl1pPr>
          </a:lstStyle>
          <a:p>
            <a:r>
              <a:rPr lang="en-US" dirty="0"/>
              <a:t>Click icon to add picture</a:t>
            </a:r>
          </a:p>
        </p:txBody>
      </p:sp>
      <p:sp>
        <p:nvSpPr>
          <p:cNvPr id="24" name="Title 12">
            <a:extLst>
              <a:ext uri="{FF2B5EF4-FFF2-40B4-BE49-F238E27FC236}">
                <a16:creationId xmlns:a16="http://schemas.microsoft.com/office/drawing/2014/main" id="{CFC2496D-417A-3C42-85B8-E3980EB3376B}"/>
              </a:ext>
            </a:extLst>
          </p:cNvPr>
          <p:cNvSpPr>
            <a:spLocks noGrp="1"/>
          </p:cNvSpPr>
          <p:nvPr>
            <p:ph type="title" hasCustomPrompt="1"/>
          </p:nvPr>
        </p:nvSpPr>
        <p:spPr>
          <a:xfrm>
            <a:off x="542229" y="4818614"/>
            <a:ext cx="4214622" cy="1015413"/>
          </a:xfrm>
        </p:spPr>
        <p:txBody>
          <a:bodyPr>
            <a:normAutofit/>
          </a:bodyPr>
          <a:lstStyle>
            <a:lvl1pPr>
              <a:lnSpc>
                <a:spcPct val="100000"/>
              </a:lnSpc>
              <a:defRPr sz="6000" baseline="0">
                <a:solidFill>
                  <a:schemeClr val="bg1"/>
                </a:solidFill>
                <a:effectLst/>
              </a:defRPr>
            </a:lvl1pPr>
          </a:lstStyle>
          <a:p>
            <a:r>
              <a:rPr lang="en-US"/>
              <a:t>3rd Month</a:t>
            </a:r>
          </a:p>
        </p:txBody>
      </p:sp>
      <p:sp>
        <p:nvSpPr>
          <p:cNvPr id="25" name="Text Placeholder 14">
            <a:extLst>
              <a:ext uri="{FF2B5EF4-FFF2-40B4-BE49-F238E27FC236}">
                <a16:creationId xmlns:a16="http://schemas.microsoft.com/office/drawing/2014/main" id="{97F59A2F-DDE0-2E41-A0DC-D8F2576DD1A2}"/>
              </a:ext>
            </a:extLst>
          </p:cNvPr>
          <p:cNvSpPr>
            <a:spLocks noGrp="1"/>
          </p:cNvSpPr>
          <p:nvPr>
            <p:ph type="body" sz="quarter" idx="17" hasCustomPrompt="1"/>
          </p:nvPr>
        </p:nvSpPr>
        <p:spPr>
          <a:xfrm>
            <a:off x="537715" y="5756005"/>
            <a:ext cx="3639161" cy="581955"/>
          </a:xfrm>
        </p:spPr>
        <p:txBody>
          <a:bodyPr anchor="ctr">
            <a:noAutofit/>
          </a:bodyPr>
          <a:lstStyle>
            <a:lvl1pPr marL="0" indent="0">
              <a:lnSpc>
                <a:spcPct val="114000"/>
              </a:lnSpc>
              <a:spcBef>
                <a:spcPts val="0"/>
              </a:spcBef>
              <a:buNone/>
              <a:defRPr sz="2500" spc="50" baseline="0">
                <a:solidFill>
                  <a:schemeClr val="bg1"/>
                </a:solidFill>
                <a:effectLst/>
              </a:defRPr>
            </a:lvl1pPr>
          </a:lstStyle>
          <a:p>
            <a:pPr lvl="0"/>
            <a:r>
              <a:rPr lang="en-US"/>
              <a:t>Lorem Ipsum Dolor Sit</a:t>
            </a:r>
          </a:p>
        </p:txBody>
      </p:sp>
    </p:spTree>
    <p:extLst>
      <p:ext uri="{BB962C8B-B14F-4D97-AF65-F5344CB8AC3E}">
        <p14:creationId xmlns:p14="http://schemas.microsoft.com/office/powerpoint/2010/main" val="191262476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Comparison">
    <p:bg>
      <p:bgPr>
        <a:gradFill>
          <a:gsLst>
            <a:gs pos="14000">
              <a:schemeClr val="accent3"/>
            </a:gs>
            <a:gs pos="100000">
              <a:schemeClr val="accent5"/>
            </a:gs>
          </a:gsLst>
          <a:lin ang="2700000" scaled="1"/>
        </a:gradFill>
        <a:effectLst/>
      </p:bgPr>
    </p:bg>
    <p:spTree>
      <p:nvGrpSpPr>
        <p:cNvPr id="1" name=""/>
        <p:cNvGrpSpPr/>
        <p:nvPr/>
      </p:nvGrpSpPr>
      <p:grpSpPr>
        <a:xfrm>
          <a:off x="0" y="0"/>
          <a:ext cx="0" cy="0"/>
          <a:chOff x="0" y="0"/>
          <a:chExt cx="0" cy="0"/>
        </a:xfrm>
      </p:grpSpPr>
      <p:grpSp>
        <p:nvGrpSpPr>
          <p:cNvPr id="24" name="Group 23">
            <a:extLst>
              <a:ext uri="{FF2B5EF4-FFF2-40B4-BE49-F238E27FC236}">
                <a16:creationId xmlns:a16="http://schemas.microsoft.com/office/drawing/2014/main" id="{1991E43F-4BBA-4DE7-9FCA-FCC8C282F73F}"/>
              </a:ext>
            </a:extLst>
          </p:cNvPr>
          <p:cNvGrpSpPr/>
          <p:nvPr userDrawn="1"/>
        </p:nvGrpSpPr>
        <p:grpSpPr>
          <a:xfrm>
            <a:off x="508475" y="328912"/>
            <a:ext cx="11389981" cy="6210000"/>
            <a:chOff x="508475" y="328912"/>
            <a:chExt cx="11389981" cy="6210000"/>
          </a:xfrm>
        </p:grpSpPr>
        <p:pic>
          <p:nvPicPr>
            <p:cNvPr id="18" name="Graphic 17">
              <a:extLst>
                <a:ext uri="{FF2B5EF4-FFF2-40B4-BE49-F238E27FC236}">
                  <a16:creationId xmlns:a16="http://schemas.microsoft.com/office/drawing/2014/main" id="{115739FC-BCFE-4479-8296-4A3FA85B5CA2}"/>
                </a:ext>
              </a:extLst>
            </p:cNvPr>
            <p:cNvPicPr>
              <a:picLocks noChangeAspect="1"/>
            </p:cNvPicPr>
            <p:nvPr userDrawn="1"/>
          </p:nvPicPr>
          <p:blipFill>
            <a:blip r:embed="rId2">
              <a:extLst>
                <a:ext uri="{96DAC541-7B7A-43D3-8B79-37D633B846F1}">
                  <asvg:svgBlip xmlns:asvg="http://schemas.microsoft.com/office/drawing/2016/SVG/main" r:embed="rId3"/>
                </a:ext>
              </a:extLst>
            </a:blip>
            <a:stretch>
              <a:fillRect/>
            </a:stretch>
          </p:blipFill>
          <p:spPr>
            <a:xfrm>
              <a:off x="594543" y="328912"/>
              <a:ext cx="11010368" cy="6210000"/>
            </a:xfrm>
            <a:prstGeom prst="rect">
              <a:avLst/>
            </a:prstGeom>
          </p:spPr>
        </p:pic>
        <p:pic>
          <p:nvPicPr>
            <p:cNvPr id="19" name="Graphic 18">
              <a:extLst>
                <a:ext uri="{FF2B5EF4-FFF2-40B4-BE49-F238E27FC236}">
                  <a16:creationId xmlns:a16="http://schemas.microsoft.com/office/drawing/2014/main" id="{694A1DD0-0E35-45A7-A53E-5C17DD931325}"/>
                </a:ext>
              </a:extLst>
            </p:cNvPr>
            <p:cNvPicPr>
              <a:picLocks noChangeAspect="1"/>
            </p:cNvPicPr>
            <p:nvPr userDrawn="1"/>
          </p:nvPicPr>
          <p:blipFill>
            <a:blip r:embed="rId4">
              <a:extLst>
                <a:ext uri="{96DAC541-7B7A-43D3-8B79-37D633B846F1}">
                  <asvg:svgBlip xmlns:asvg="http://schemas.microsoft.com/office/drawing/2016/SVG/main" r:embed="rId5"/>
                </a:ext>
              </a:extLst>
            </a:blip>
            <a:stretch>
              <a:fillRect/>
            </a:stretch>
          </p:blipFill>
          <p:spPr>
            <a:xfrm>
              <a:off x="631159" y="421200"/>
              <a:ext cx="7741595" cy="6015600"/>
            </a:xfrm>
            <a:prstGeom prst="rect">
              <a:avLst/>
            </a:prstGeom>
          </p:spPr>
        </p:pic>
        <p:pic>
          <p:nvPicPr>
            <p:cNvPr id="20" name="Graphic 19">
              <a:extLst>
                <a:ext uri="{FF2B5EF4-FFF2-40B4-BE49-F238E27FC236}">
                  <a16:creationId xmlns:a16="http://schemas.microsoft.com/office/drawing/2014/main" id="{CE138487-A8C6-4B36-8F9E-A932A44A0792}"/>
                </a:ext>
              </a:extLst>
            </p:cNvPr>
            <p:cNvPicPr>
              <a:picLocks noChangeAspect="1"/>
            </p:cNvPicPr>
            <p:nvPr userDrawn="1"/>
          </p:nvPicPr>
          <p:blipFill>
            <a:blip r:embed="rId6">
              <a:extLst>
                <a:ext uri="{96DAC541-7B7A-43D3-8B79-37D633B846F1}">
                  <asvg:svgBlip xmlns:asvg="http://schemas.microsoft.com/office/drawing/2016/SVG/main" r:embed="rId7"/>
                </a:ext>
              </a:extLst>
            </a:blip>
            <a:stretch>
              <a:fillRect/>
            </a:stretch>
          </p:blipFill>
          <p:spPr>
            <a:xfrm>
              <a:off x="580475" y="585398"/>
              <a:ext cx="3571200" cy="1626739"/>
            </a:xfrm>
            <a:prstGeom prst="rect">
              <a:avLst/>
            </a:prstGeom>
          </p:spPr>
        </p:pic>
        <p:pic>
          <p:nvPicPr>
            <p:cNvPr id="21" name="Graphic 20">
              <a:extLst>
                <a:ext uri="{FF2B5EF4-FFF2-40B4-BE49-F238E27FC236}">
                  <a16:creationId xmlns:a16="http://schemas.microsoft.com/office/drawing/2014/main" id="{573F69D5-63FF-4468-95F8-6A61E73471E6}"/>
                </a:ext>
              </a:extLst>
            </p:cNvPr>
            <p:cNvPicPr>
              <a:picLocks noChangeAspect="1"/>
            </p:cNvPicPr>
            <p:nvPr userDrawn="1"/>
          </p:nvPicPr>
          <p:blipFill>
            <a:blip r:embed="rId8">
              <a:extLst>
                <a:ext uri="{96DAC541-7B7A-43D3-8B79-37D633B846F1}">
                  <asvg:svgBlip xmlns:asvg="http://schemas.microsoft.com/office/drawing/2016/SVG/main" r:embed="rId9"/>
                </a:ext>
              </a:extLst>
            </a:blip>
            <a:stretch>
              <a:fillRect/>
            </a:stretch>
          </p:blipFill>
          <p:spPr>
            <a:xfrm>
              <a:off x="1253683" y="511532"/>
              <a:ext cx="7369681" cy="5806800"/>
            </a:xfrm>
            <a:prstGeom prst="rect">
              <a:avLst/>
            </a:prstGeom>
          </p:spPr>
        </p:pic>
        <p:pic>
          <p:nvPicPr>
            <p:cNvPr id="22" name="Graphic 21">
              <a:extLst>
                <a:ext uri="{FF2B5EF4-FFF2-40B4-BE49-F238E27FC236}">
                  <a16:creationId xmlns:a16="http://schemas.microsoft.com/office/drawing/2014/main" id="{D635BB9B-2AB5-470B-8F8C-D7CA0800AA42}"/>
                </a:ext>
              </a:extLst>
            </p:cNvPr>
            <p:cNvPicPr>
              <a:picLocks noChangeAspect="1"/>
            </p:cNvPicPr>
            <p:nvPr userDrawn="1"/>
          </p:nvPicPr>
          <p:blipFill>
            <a:blip r:embed="rId10">
              <a:extLst>
                <a:ext uri="{96DAC541-7B7A-43D3-8B79-37D633B846F1}">
                  <asvg:svgBlip xmlns:asvg="http://schemas.microsoft.com/office/drawing/2016/SVG/main" r:embed="rId11"/>
                </a:ext>
              </a:extLst>
            </a:blip>
            <a:stretch>
              <a:fillRect/>
            </a:stretch>
          </p:blipFill>
          <p:spPr>
            <a:xfrm>
              <a:off x="1949750" y="490912"/>
              <a:ext cx="9948706" cy="6048000"/>
            </a:xfrm>
            <a:prstGeom prst="rect">
              <a:avLst/>
            </a:prstGeom>
          </p:spPr>
        </p:pic>
        <p:pic>
          <p:nvPicPr>
            <p:cNvPr id="23" name="Graphic 22">
              <a:extLst>
                <a:ext uri="{FF2B5EF4-FFF2-40B4-BE49-F238E27FC236}">
                  <a16:creationId xmlns:a16="http://schemas.microsoft.com/office/drawing/2014/main" id="{2019D6A7-CFD3-4824-9DDC-02AA5455F3ED}"/>
                </a:ext>
              </a:extLst>
            </p:cNvPr>
            <p:cNvPicPr>
              <a:picLocks noChangeAspect="1"/>
            </p:cNvPicPr>
            <p:nvPr userDrawn="1"/>
          </p:nvPicPr>
          <p:blipFill>
            <a:blip r:embed="rId12">
              <a:extLst>
                <a:ext uri="{96DAC541-7B7A-43D3-8B79-37D633B846F1}">
                  <asvg:svgBlip xmlns:asvg="http://schemas.microsoft.com/office/drawing/2016/SVG/main" r:embed="rId13"/>
                </a:ext>
              </a:extLst>
            </a:blip>
            <a:stretch>
              <a:fillRect/>
            </a:stretch>
          </p:blipFill>
          <p:spPr>
            <a:xfrm>
              <a:off x="508475" y="2241798"/>
              <a:ext cx="144000" cy="144000"/>
            </a:xfrm>
            <a:prstGeom prst="rect">
              <a:avLst/>
            </a:prstGeom>
          </p:spPr>
        </p:pic>
      </p:grpSp>
      <p:sp>
        <p:nvSpPr>
          <p:cNvPr id="2" name="Title 1">
            <a:extLst>
              <a:ext uri="{FF2B5EF4-FFF2-40B4-BE49-F238E27FC236}">
                <a16:creationId xmlns:a16="http://schemas.microsoft.com/office/drawing/2014/main" id="{7C9236FC-5672-49DF-9990-33C106841246}"/>
              </a:ext>
            </a:extLst>
          </p:cNvPr>
          <p:cNvSpPr>
            <a:spLocks noGrp="1"/>
          </p:cNvSpPr>
          <p:nvPr>
            <p:ph type="title" hasCustomPrompt="1"/>
          </p:nvPr>
        </p:nvSpPr>
        <p:spPr>
          <a:xfrm>
            <a:off x="134815" y="2419008"/>
            <a:ext cx="3201988" cy="1325563"/>
          </a:xfrm>
        </p:spPr>
        <p:txBody>
          <a:bodyPr/>
          <a:lstStyle>
            <a:lvl1pPr algn="r">
              <a:defRPr baseline="0">
                <a:solidFill>
                  <a:schemeClr val="bg1"/>
                </a:solidFill>
                <a:effectLst/>
              </a:defRPr>
            </a:lvl1pPr>
          </a:lstStyle>
          <a:p>
            <a:r>
              <a:rPr lang="en-US" noProof="0"/>
              <a:t>4th</a:t>
            </a:r>
            <a:br>
              <a:rPr lang="en-US" noProof="0"/>
            </a:br>
            <a:r>
              <a:rPr lang="en-US" noProof="0"/>
              <a:t>Month </a:t>
            </a:r>
          </a:p>
        </p:txBody>
      </p:sp>
      <p:sp>
        <p:nvSpPr>
          <p:cNvPr id="7" name="Date Placeholder 6">
            <a:extLst>
              <a:ext uri="{FF2B5EF4-FFF2-40B4-BE49-F238E27FC236}">
                <a16:creationId xmlns:a16="http://schemas.microsoft.com/office/drawing/2014/main" id="{78963CAB-898D-4C26-8090-EB4AE1BA6F22}"/>
              </a:ext>
            </a:extLst>
          </p:cNvPr>
          <p:cNvSpPr>
            <a:spLocks noGrp="1"/>
          </p:cNvSpPr>
          <p:nvPr>
            <p:ph type="dt" sz="half" idx="10"/>
          </p:nvPr>
        </p:nvSpPr>
        <p:spPr/>
        <p:txBody>
          <a:bodyPr/>
          <a:lstStyle>
            <a:lvl1pPr>
              <a:defRPr>
                <a:solidFill>
                  <a:schemeClr val="bg1"/>
                </a:solidFill>
                <a:effectLst/>
              </a:defRPr>
            </a:lvl1pPr>
          </a:lstStyle>
          <a:p>
            <a:fld id="{1AE79C76-63EB-410C-B7D1-E9EDFD942730}" type="datetimeFigureOut">
              <a:rPr lang="en-US" smtClean="0"/>
              <a:pPr/>
              <a:t>3/24/2024</a:t>
            </a:fld>
            <a:endParaRPr lang="en-US" dirty="0"/>
          </a:p>
        </p:txBody>
      </p:sp>
      <p:sp>
        <p:nvSpPr>
          <p:cNvPr id="8" name="Footer Placeholder 7">
            <a:extLst>
              <a:ext uri="{FF2B5EF4-FFF2-40B4-BE49-F238E27FC236}">
                <a16:creationId xmlns:a16="http://schemas.microsoft.com/office/drawing/2014/main" id="{7789D4D4-9C5D-4FA2-927F-1A6061C08A97}"/>
              </a:ext>
            </a:extLst>
          </p:cNvPr>
          <p:cNvSpPr>
            <a:spLocks noGrp="1"/>
          </p:cNvSpPr>
          <p:nvPr>
            <p:ph type="ftr" sz="quarter" idx="11"/>
          </p:nvPr>
        </p:nvSpPr>
        <p:spPr/>
        <p:txBody>
          <a:bodyPr/>
          <a:lstStyle>
            <a:lvl1pPr>
              <a:defRPr>
                <a:solidFill>
                  <a:schemeClr val="bg1"/>
                </a:solidFill>
                <a:effectLst/>
              </a:defRPr>
            </a:lvl1pPr>
          </a:lstStyle>
          <a:p>
            <a:endParaRPr lang="en-US" dirty="0"/>
          </a:p>
        </p:txBody>
      </p:sp>
      <p:sp>
        <p:nvSpPr>
          <p:cNvPr id="9" name="Slide Number Placeholder 8">
            <a:extLst>
              <a:ext uri="{FF2B5EF4-FFF2-40B4-BE49-F238E27FC236}">
                <a16:creationId xmlns:a16="http://schemas.microsoft.com/office/drawing/2014/main" id="{6205591D-33AD-4129-93EC-DC96E795456E}"/>
              </a:ext>
            </a:extLst>
          </p:cNvPr>
          <p:cNvSpPr>
            <a:spLocks noGrp="1"/>
          </p:cNvSpPr>
          <p:nvPr>
            <p:ph type="sldNum" sz="quarter" idx="12"/>
          </p:nvPr>
        </p:nvSpPr>
        <p:spPr/>
        <p:txBody>
          <a:bodyPr/>
          <a:lstStyle>
            <a:lvl1pPr>
              <a:defRPr>
                <a:solidFill>
                  <a:schemeClr val="bg1"/>
                </a:solidFill>
                <a:effectLst/>
              </a:defRPr>
            </a:lvl1pPr>
          </a:lstStyle>
          <a:p>
            <a:fld id="{CB7A94A6-63DE-4BAC-88F6-7A5821A40BD2}" type="slidenum">
              <a:rPr lang="en-US" smtClean="0"/>
              <a:pPr/>
              <a:t>‹#›</a:t>
            </a:fld>
            <a:endParaRPr lang="en-US" dirty="0"/>
          </a:p>
        </p:txBody>
      </p:sp>
      <p:sp>
        <p:nvSpPr>
          <p:cNvPr id="10" name="Text Placeholder 14">
            <a:extLst>
              <a:ext uri="{FF2B5EF4-FFF2-40B4-BE49-F238E27FC236}">
                <a16:creationId xmlns:a16="http://schemas.microsoft.com/office/drawing/2014/main" id="{2FF1837B-E107-41D7-A4FD-D1107352E233}"/>
              </a:ext>
            </a:extLst>
          </p:cNvPr>
          <p:cNvSpPr>
            <a:spLocks noGrp="1"/>
          </p:cNvSpPr>
          <p:nvPr>
            <p:ph type="body" sz="quarter" idx="16" hasCustomPrompt="1"/>
          </p:nvPr>
        </p:nvSpPr>
        <p:spPr>
          <a:xfrm>
            <a:off x="587090" y="3883725"/>
            <a:ext cx="2749714" cy="1049684"/>
          </a:xfrm>
        </p:spPr>
        <p:txBody>
          <a:bodyPr>
            <a:noAutofit/>
          </a:bodyPr>
          <a:lstStyle>
            <a:lvl1pPr marL="0" indent="0" algn="r">
              <a:lnSpc>
                <a:spcPct val="114000"/>
              </a:lnSpc>
              <a:spcBef>
                <a:spcPts val="0"/>
              </a:spcBef>
              <a:buNone/>
              <a:defRPr sz="2500" spc="50" baseline="0">
                <a:solidFill>
                  <a:schemeClr val="bg1"/>
                </a:solidFill>
                <a:effectLst/>
              </a:defRPr>
            </a:lvl1pPr>
          </a:lstStyle>
          <a:p>
            <a:pPr lvl="0"/>
            <a:r>
              <a:rPr lang="en-US" noProof="0"/>
              <a:t>Lorem Ipsum Dolor Sit</a:t>
            </a:r>
          </a:p>
        </p:txBody>
      </p:sp>
      <p:sp>
        <p:nvSpPr>
          <p:cNvPr id="29" name="Picture Placeholder 16">
            <a:extLst>
              <a:ext uri="{FF2B5EF4-FFF2-40B4-BE49-F238E27FC236}">
                <a16:creationId xmlns:a16="http://schemas.microsoft.com/office/drawing/2014/main" id="{D2E32D74-69FB-B14B-A3FD-2E1D8BCC2618}"/>
              </a:ext>
            </a:extLst>
          </p:cNvPr>
          <p:cNvSpPr>
            <a:spLocks noGrp="1"/>
          </p:cNvSpPr>
          <p:nvPr>
            <p:ph type="pic" sz="quarter" idx="15"/>
          </p:nvPr>
        </p:nvSpPr>
        <p:spPr>
          <a:xfrm>
            <a:off x="6332233" y="824892"/>
            <a:ext cx="5202936" cy="5202936"/>
          </a:xfrm>
          <a:prstGeom prst="ellipse">
            <a:avLst/>
          </a:prstGeom>
          <a:noFill/>
          <a:ln w="63500">
            <a:solidFill>
              <a:schemeClr val="bg1"/>
            </a:solidFill>
          </a:ln>
          <a:effectLst/>
        </p:spPr>
        <p:txBody>
          <a:bodyPr wrap="square" anchor="ctr" anchorCtr="0">
            <a:noAutofit/>
          </a:bodyPr>
          <a:lstStyle>
            <a:lvl1pPr marL="0" indent="0" algn="ctr">
              <a:buNone/>
              <a:defRPr>
                <a:solidFill>
                  <a:schemeClr val="bg1"/>
                </a:solidFill>
                <a:effectLst/>
              </a:defRPr>
            </a:lvl1pPr>
          </a:lstStyle>
          <a:p>
            <a:r>
              <a:rPr lang="en-US" noProof="0" dirty="0"/>
              <a:t>Click icon to add picture</a:t>
            </a:r>
          </a:p>
        </p:txBody>
      </p:sp>
      <p:sp>
        <p:nvSpPr>
          <p:cNvPr id="30" name="Picture Placeholder 16">
            <a:extLst>
              <a:ext uri="{FF2B5EF4-FFF2-40B4-BE49-F238E27FC236}">
                <a16:creationId xmlns:a16="http://schemas.microsoft.com/office/drawing/2014/main" id="{888F3336-3879-2849-8EC3-25A5F7AA2388}"/>
              </a:ext>
            </a:extLst>
          </p:cNvPr>
          <p:cNvSpPr>
            <a:spLocks noGrp="1"/>
          </p:cNvSpPr>
          <p:nvPr>
            <p:ph type="pic" sz="quarter" idx="17"/>
          </p:nvPr>
        </p:nvSpPr>
        <p:spPr>
          <a:xfrm>
            <a:off x="3854025" y="2483467"/>
            <a:ext cx="3182112" cy="3178506"/>
          </a:xfrm>
          <a:prstGeom prst="ellipse">
            <a:avLst/>
          </a:prstGeom>
          <a:noFill/>
          <a:ln w="63500">
            <a:solidFill>
              <a:schemeClr val="bg1"/>
            </a:solidFill>
          </a:ln>
          <a:effectLst/>
        </p:spPr>
        <p:txBody>
          <a:bodyPr wrap="square" anchor="ctr" anchorCtr="0">
            <a:noAutofit/>
          </a:bodyPr>
          <a:lstStyle>
            <a:lvl1pPr marL="0" indent="0" algn="ctr">
              <a:buNone/>
              <a:defRPr>
                <a:solidFill>
                  <a:schemeClr val="bg1"/>
                </a:solidFill>
                <a:effectLst/>
              </a:defRPr>
            </a:lvl1pPr>
          </a:lstStyle>
          <a:p>
            <a:r>
              <a:rPr lang="en-US" noProof="0" dirty="0"/>
              <a:t>Click icon to add picture</a:t>
            </a:r>
          </a:p>
        </p:txBody>
      </p:sp>
    </p:spTree>
    <p:extLst>
      <p:ext uri="{BB962C8B-B14F-4D97-AF65-F5344CB8AC3E}">
        <p14:creationId xmlns:p14="http://schemas.microsoft.com/office/powerpoint/2010/main" val="68272006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Title Only">
    <p:bg>
      <p:bgPr>
        <a:gradFill>
          <a:gsLst>
            <a:gs pos="0">
              <a:schemeClr val="accent2"/>
            </a:gs>
            <a:gs pos="74000">
              <a:schemeClr val="accent6">
                <a:lumMod val="75000"/>
              </a:schemeClr>
            </a:gs>
          </a:gsLst>
          <a:lin ang="2700000" scaled="1"/>
        </a:gradFill>
        <a:effectLst/>
      </p:bgPr>
    </p:bg>
    <p:spTree>
      <p:nvGrpSpPr>
        <p:cNvPr id="1" name=""/>
        <p:cNvGrpSpPr/>
        <p:nvPr/>
      </p:nvGrpSpPr>
      <p:grpSpPr>
        <a:xfrm>
          <a:off x="0" y="0"/>
          <a:ext cx="0" cy="0"/>
          <a:chOff x="0" y="0"/>
          <a:chExt cx="0" cy="0"/>
        </a:xfrm>
      </p:grpSpPr>
      <p:grpSp>
        <p:nvGrpSpPr>
          <p:cNvPr id="21" name="Group 20">
            <a:extLst>
              <a:ext uri="{FF2B5EF4-FFF2-40B4-BE49-F238E27FC236}">
                <a16:creationId xmlns:a16="http://schemas.microsoft.com/office/drawing/2014/main" id="{893175C0-A84C-4276-908B-7750823E494F}"/>
              </a:ext>
            </a:extLst>
          </p:cNvPr>
          <p:cNvGrpSpPr/>
          <p:nvPr userDrawn="1"/>
        </p:nvGrpSpPr>
        <p:grpSpPr>
          <a:xfrm flipV="1">
            <a:off x="334728" y="208663"/>
            <a:ext cx="11506967" cy="6383095"/>
            <a:chOff x="334728" y="208663"/>
            <a:chExt cx="11506967" cy="6383095"/>
          </a:xfrm>
        </p:grpSpPr>
        <p:pic>
          <p:nvPicPr>
            <p:cNvPr id="15" name="Graphic 14">
              <a:extLst>
                <a:ext uri="{FF2B5EF4-FFF2-40B4-BE49-F238E27FC236}">
                  <a16:creationId xmlns:a16="http://schemas.microsoft.com/office/drawing/2014/main" id="{F5311694-819D-41DE-BF3E-C1E581A84FE5}"/>
                </a:ext>
              </a:extLst>
            </p:cNvPr>
            <p:cNvPicPr>
              <a:picLocks noChangeAspect="1"/>
            </p:cNvPicPr>
            <p:nvPr userDrawn="1"/>
          </p:nvPicPr>
          <p:blipFill>
            <a:blip r:embed="rId2">
              <a:extLst>
                <a:ext uri="{96DAC541-7B7A-43D3-8B79-37D633B846F1}">
                  <asvg:svgBlip xmlns:asvg="http://schemas.microsoft.com/office/drawing/2016/SVG/main" r:embed="rId3"/>
                </a:ext>
              </a:extLst>
            </a:blip>
            <a:stretch>
              <a:fillRect/>
            </a:stretch>
          </p:blipFill>
          <p:spPr>
            <a:xfrm>
              <a:off x="2225842" y="345463"/>
              <a:ext cx="3540062" cy="5684400"/>
            </a:xfrm>
            <a:prstGeom prst="rect">
              <a:avLst/>
            </a:prstGeom>
          </p:spPr>
        </p:pic>
        <p:pic>
          <p:nvPicPr>
            <p:cNvPr id="16" name="Graphic 15">
              <a:extLst>
                <a:ext uri="{FF2B5EF4-FFF2-40B4-BE49-F238E27FC236}">
                  <a16:creationId xmlns:a16="http://schemas.microsoft.com/office/drawing/2014/main" id="{4DCA784C-C4B6-4718-8C3D-DE60B531EEAE}"/>
                </a:ext>
              </a:extLst>
            </p:cNvPr>
            <p:cNvPicPr>
              <a:picLocks noChangeAspect="1"/>
            </p:cNvPicPr>
            <p:nvPr userDrawn="1"/>
          </p:nvPicPr>
          <p:blipFill>
            <a:blip r:embed="rId4">
              <a:extLst>
                <a:ext uri="{96DAC541-7B7A-43D3-8B79-37D633B846F1}">
                  <asvg:svgBlip xmlns:asvg="http://schemas.microsoft.com/office/drawing/2016/SVG/main" r:embed="rId5"/>
                </a:ext>
              </a:extLst>
            </a:blip>
            <a:stretch>
              <a:fillRect/>
            </a:stretch>
          </p:blipFill>
          <p:spPr>
            <a:xfrm>
              <a:off x="414312" y="234158"/>
              <a:ext cx="11395459" cy="6357600"/>
            </a:xfrm>
            <a:prstGeom prst="rect">
              <a:avLst/>
            </a:prstGeom>
          </p:spPr>
        </p:pic>
        <p:pic>
          <p:nvPicPr>
            <p:cNvPr id="17" name="Graphic 16">
              <a:extLst>
                <a:ext uri="{FF2B5EF4-FFF2-40B4-BE49-F238E27FC236}">
                  <a16:creationId xmlns:a16="http://schemas.microsoft.com/office/drawing/2014/main" id="{019488E6-1456-4BA3-8791-5137053185E6}"/>
                </a:ext>
              </a:extLst>
            </p:cNvPr>
            <p:cNvPicPr>
              <a:picLocks noChangeAspect="1"/>
            </p:cNvPicPr>
            <p:nvPr userDrawn="1"/>
          </p:nvPicPr>
          <p:blipFill>
            <a:blip r:embed="rId6">
              <a:extLst>
                <a:ext uri="{96DAC541-7B7A-43D3-8B79-37D633B846F1}">
                  <asvg:svgBlip xmlns:asvg="http://schemas.microsoft.com/office/drawing/2016/SVG/main" r:embed="rId7"/>
                </a:ext>
              </a:extLst>
            </a:blip>
            <a:stretch>
              <a:fillRect/>
            </a:stretch>
          </p:blipFill>
          <p:spPr>
            <a:xfrm>
              <a:off x="2041592" y="208663"/>
              <a:ext cx="9743680" cy="5958000"/>
            </a:xfrm>
            <a:prstGeom prst="rect">
              <a:avLst/>
            </a:prstGeom>
          </p:spPr>
        </p:pic>
        <p:pic>
          <p:nvPicPr>
            <p:cNvPr id="18" name="Graphic 17">
              <a:extLst>
                <a:ext uri="{FF2B5EF4-FFF2-40B4-BE49-F238E27FC236}">
                  <a16:creationId xmlns:a16="http://schemas.microsoft.com/office/drawing/2014/main" id="{60FBDD34-9852-4770-BF5C-23F7E3D1F8A6}"/>
                </a:ext>
              </a:extLst>
            </p:cNvPr>
            <p:cNvPicPr>
              <a:picLocks noChangeAspect="1"/>
            </p:cNvPicPr>
            <p:nvPr userDrawn="1"/>
          </p:nvPicPr>
          <p:blipFill>
            <a:blip r:embed="rId8">
              <a:extLst>
                <a:ext uri="{96DAC541-7B7A-43D3-8B79-37D633B846F1}">
                  <asvg:svgBlip xmlns:asvg="http://schemas.microsoft.com/office/drawing/2016/SVG/main" r:embed="rId9"/>
                </a:ext>
              </a:extLst>
            </a:blip>
            <a:stretch>
              <a:fillRect/>
            </a:stretch>
          </p:blipFill>
          <p:spPr>
            <a:xfrm>
              <a:off x="584227" y="1672660"/>
              <a:ext cx="11087713" cy="4770000"/>
            </a:xfrm>
            <a:prstGeom prst="rect">
              <a:avLst/>
            </a:prstGeom>
          </p:spPr>
        </p:pic>
        <p:pic>
          <p:nvPicPr>
            <p:cNvPr id="19" name="Graphic 18">
              <a:extLst>
                <a:ext uri="{FF2B5EF4-FFF2-40B4-BE49-F238E27FC236}">
                  <a16:creationId xmlns:a16="http://schemas.microsoft.com/office/drawing/2014/main" id="{3222006A-F2BD-4688-94D9-13B105F6943F}"/>
                </a:ext>
              </a:extLst>
            </p:cNvPr>
            <p:cNvPicPr>
              <a:picLocks noChangeAspect="1"/>
            </p:cNvPicPr>
            <p:nvPr userDrawn="1"/>
          </p:nvPicPr>
          <p:blipFill>
            <a:blip r:embed="rId10">
              <a:extLst>
                <a:ext uri="{96DAC541-7B7A-43D3-8B79-37D633B846F1}">
                  <asvg:svgBlip xmlns:asvg="http://schemas.microsoft.com/office/drawing/2016/SVG/main" r:embed="rId11"/>
                </a:ext>
              </a:extLst>
            </a:blip>
            <a:stretch>
              <a:fillRect/>
            </a:stretch>
          </p:blipFill>
          <p:spPr>
            <a:xfrm>
              <a:off x="1736338" y="312821"/>
              <a:ext cx="10105357" cy="5522400"/>
            </a:xfrm>
            <a:prstGeom prst="rect">
              <a:avLst/>
            </a:prstGeom>
          </p:spPr>
        </p:pic>
        <p:pic>
          <p:nvPicPr>
            <p:cNvPr id="20" name="Graphic 19">
              <a:extLst>
                <a:ext uri="{FF2B5EF4-FFF2-40B4-BE49-F238E27FC236}">
                  <a16:creationId xmlns:a16="http://schemas.microsoft.com/office/drawing/2014/main" id="{E35A1AB5-1CF6-4A2D-AD28-607F06649380}"/>
                </a:ext>
              </a:extLst>
            </p:cNvPr>
            <p:cNvPicPr>
              <a:picLocks noChangeAspect="1"/>
            </p:cNvPicPr>
            <p:nvPr userDrawn="1"/>
          </p:nvPicPr>
          <p:blipFill>
            <a:blip r:embed="rId12">
              <a:extLst>
                <a:ext uri="{96DAC541-7B7A-43D3-8B79-37D633B846F1}">
                  <asvg:svgBlip xmlns:asvg="http://schemas.microsoft.com/office/drawing/2016/SVG/main" r:embed="rId13"/>
                </a:ext>
              </a:extLst>
            </a:blip>
            <a:stretch>
              <a:fillRect/>
            </a:stretch>
          </p:blipFill>
          <p:spPr>
            <a:xfrm>
              <a:off x="334728" y="312821"/>
              <a:ext cx="144000" cy="144000"/>
            </a:xfrm>
            <a:prstGeom prst="rect">
              <a:avLst/>
            </a:prstGeom>
          </p:spPr>
        </p:pic>
      </p:grpSp>
      <p:sp>
        <p:nvSpPr>
          <p:cNvPr id="3" name="Date Placeholder 2">
            <a:extLst>
              <a:ext uri="{FF2B5EF4-FFF2-40B4-BE49-F238E27FC236}">
                <a16:creationId xmlns:a16="http://schemas.microsoft.com/office/drawing/2014/main" id="{C51FD9A3-AD51-4FBE-8317-8865982AE461}"/>
              </a:ext>
            </a:extLst>
          </p:cNvPr>
          <p:cNvSpPr>
            <a:spLocks noGrp="1"/>
          </p:cNvSpPr>
          <p:nvPr>
            <p:ph type="dt" sz="half" idx="10"/>
          </p:nvPr>
        </p:nvSpPr>
        <p:spPr/>
        <p:txBody>
          <a:bodyPr/>
          <a:lstStyle>
            <a:lvl1pPr>
              <a:defRPr>
                <a:solidFill>
                  <a:schemeClr val="bg1"/>
                </a:solidFill>
                <a:effectLst/>
              </a:defRPr>
            </a:lvl1pPr>
          </a:lstStyle>
          <a:p>
            <a:fld id="{1AE79C76-63EB-410C-B7D1-E9EDFD942730}" type="datetimeFigureOut">
              <a:rPr lang="en-US" smtClean="0"/>
              <a:pPr/>
              <a:t>3/24/2024</a:t>
            </a:fld>
            <a:endParaRPr lang="en-US" dirty="0"/>
          </a:p>
        </p:txBody>
      </p:sp>
      <p:sp>
        <p:nvSpPr>
          <p:cNvPr id="4" name="Footer Placeholder 3">
            <a:extLst>
              <a:ext uri="{FF2B5EF4-FFF2-40B4-BE49-F238E27FC236}">
                <a16:creationId xmlns:a16="http://schemas.microsoft.com/office/drawing/2014/main" id="{8BC52F5E-D5D4-4EEA-9757-C45477550819}"/>
              </a:ext>
            </a:extLst>
          </p:cNvPr>
          <p:cNvSpPr>
            <a:spLocks noGrp="1"/>
          </p:cNvSpPr>
          <p:nvPr>
            <p:ph type="ftr" sz="quarter" idx="11"/>
          </p:nvPr>
        </p:nvSpPr>
        <p:spPr/>
        <p:txBody>
          <a:bodyPr/>
          <a:lstStyle>
            <a:lvl1pPr>
              <a:defRPr>
                <a:solidFill>
                  <a:schemeClr val="bg1"/>
                </a:solidFill>
                <a:effectLst/>
              </a:defRPr>
            </a:lvl1pPr>
          </a:lstStyle>
          <a:p>
            <a:endParaRPr lang="en-US" dirty="0"/>
          </a:p>
        </p:txBody>
      </p:sp>
      <p:sp>
        <p:nvSpPr>
          <p:cNvPr id="5" name="Slide Number Placeholder 4">
            <a:extLst>
              <a:ext uri="{FF2B5EF4-FFF2-40B4-BE49-F238E27FC236}">
                <a16:creationId xmlns:a16="http://schemas.microsoft.com/office/drawing/2014/main" id="{8366EF9D-E154-4CEF-A48E-9B9B1C2F07EB}"/>
              </a:ext>
            </a:extLst>
          </p:cNvPr>
          <p:cNvSpPr>
            <a:spLocks noGrp="1"/>
          </p:cNvSpPr>
          <p:nvPr>
            <p:ph type="sldNum" sz="quarter" idx="12"/>
          </p:nvPr>
        </p:nvSpPr>
        <p:spPr/>
        <p:txBody>
          <a:bodyPr/>
          <a:lstStyle>
            <a:lvl1pPr>
              <a:defRPr>
                <a:solidFill>
                  <a:schemeClr val="bg1"/>
                </a:solidFill>
                <a:effectLst/>
              </a:defRPr>
            </a:lvl1pPr>
          </a:lstStyle>
          <a:p>
            <a:fld id="{CB7A94A6-63DE-4BAC-88F6-7A5821A40BD2}" type="slidenum">
              <a:rPr lang="en-US" smtClean="0"/>
              <a:pPr/>
              <a:t>‹#›</a:t>
            </a:fld>
            <a:endParaRPr lang="en-US" dirty="0"/>
          </a:p>
        </p:txBody>
      </p:sp>
      <p:sp>
        <p:nvSpPr>
          <p:cNvPr id="23" name="Picture Placeholder 11">
            <a:extLst>
              <a:ext uri="{FF2B5EF4-FFF2-40B4-BE49-F238E27FC236}">
                <a16:creationId xmlns:a16="http://schemas.microsoft.com/office/drawing/2014/main" id="{9E7698F4-C7C5-8941-9C1A-C3F07AC59F83}"/>
              </a:ext>
            </a:extLst>
          </p:cNvPr>
          <p:cNvSpPr>
            <a:spLocks noGrp="1"/>
          </p:cNvSpPr>
          <p:nvPr>
            <p:ph type="pic" sz="quarter" idx="14"/>
          </p:nvPr>
        </p:nvSpPr>
        <p:spPr>
          <a:xfrm>
            <a:off x="682991" y="859093"/>
            <a:ext cx="5097296" cy="3854391"/>
          </a:xfrm>
          <a:prstGeom prst="rect">
            <a:avLst/>
          </a:prstGeom>
          <a:noFill/>
          <a:ln w="63500">
            <a:solidFill>
              <a:schemeClr val="bg1"/>
            </a:solidFill>
          </a:ln>
          <a:effectLst/>
        </p:spPr>
        <p:txBody>
          <a:bodyPr anchor="ctr" anchorCtr="0"/>
          <a:lstStyle>
            <a:lvl1pPr marL="0" indent="0" algn="ctr">
              <a:buNone/>
              <a:defRPr>
                <a:solidFill>
                  <a:schemeClr val="bg1"/>
                </a:solidFill>
              </a:defRPr>
            </a:lvl1pPr>
          </a:lstStyle>
          <a:p>
            <a:r>
              <a:rPr lang="en-US" dirty="0"/>
              <a:t>Click icon to add picture</a:t>
            </a:r>
          </a:p>
        </p:txBody>
      </p:sp>
      <p:sp>
        <p:nvSpPr>
          <p:cNvPr id="24" name="Picture Placeholder 11">
            <a:extLst>
              <a:ext uri="{FF2B5EF4-FFF2-40B4-BE49-F238E27FC236}">
                <a16:creationId xmlns:a16="http://schemas.microsoft.com/office/drawing/2014/main" id="{59F8F906-97AF-B74A-BFDF-7EEB2B339EB7}"/>
              </a:ext>
            </a:extLst>
          </p:cNvPr>
          <p:cNvSpPr>
            <a:spLocks noGrp="1"/>
          </p:cNvSpPr>
          <p:nvPr>
            <p:ph type="pic" sz="quarter" idx="15"/>
          </p:nvPr>
        </p:nvSpPr>
        <p:spPr>
          <a:xfrm>
            <a:off x="6409944" y="859093"/>
            <a:ext cx="5093208" cy="5165815"/>
          </a:xfrm>
          <a:prstGeom prst="rect">
            <a:avLst/>
          </a:prstGeom>
          <a:noFill/>
          <a:ln w="63500">
            <a:solidFill>
              <a:schemeClr val="bg1"/>
            </a:solidFill>
          </a:ln>
          <a:effectLst/>
        </p:spPr>
        <p:txBody>
          <a:bodyPr anchor="ctr" anchorCtr="0"/>
          <a:lstStyle>
            <a:lvl1pPr marL="0" indent="0" algn="ctr">
              <a:buNone/>
              <a:defRPr>
                <a:solidFill>
                  <a:schemeClr val="bg1"/>
                </a:solidFill>
              </a:defRPr>
            </a:lvl1pPr>
          </a:lstStyle>
          <a:p>
            <a:r>
              <a:rPr lang="en-US" dirty="0"/>
              <a:t>Click icon to add picture</a:t>
            </a:r>
          </a:p>
        </p:txBody>
      </p:sp>
      <p:sp>
        <p:nvSpPr>
          <p:cNvPr id="28" name="Title 12">
            <a:extLst>
              <a:ext uri="{FF2B5EF4-FFF2-40B4-BE49-F238E27FC236}">
                <a16:creationId xmlns:a16="http://schemas.microsoft.com/office/drawing/2014/main" id="{598F5B0C-28F9-674D-93EC-53F7C2A203BB}"/>
              </a:ext>
            </a:extLst>
          </p:cNvPr>
          <p:cNvSpPr>
            <a:spLocks noGrp="1"/>
          </p:cNvSpPr>
          <p:nvPr>
            <p:ph type="title" hasCustomPrompt="1"/>
          </p:nvPr>
        </p:nvSpPr>
        <p:spPr>
          <a:xfrm>
            <a:off x="542229" y="4818614"/>
            <a:ext cx="4214622" cy="1015413"/>
          </a:xfrm>
        </p:spPr>
        <p:txBody>
          <a:bodyPr>
            <a:normAutofit/>
          </a:bodyPr>
          <a:lstStyle>
            <a:lvl1pPr>
              <a:lnSpc>
                <a:spcPct val="100000"/>
              </a:lnSpc>
              <a:defRPr sz="6000" baseline="0">
                <a:solidFill>
                  <a:schemeClr val="bg1"/>
                </a:solidFill>
                <a:effectLst/>
              </a:defRPr>
            </a:lvl1pPr>
          </a:lstStyle>
          <a:p>
            <a:r>
              <a:rPr lang="en-US"/>
              <a:t>5th Month</a:t>
            </a:r>
          </a:p>
        </p:txBody>
      </p:sp>
      <p:sp>
        <p:nvSpPr>
          <p:cNvPr id="22" name="Text Placeholder 14">
            <a:extLst>
              <a:ext uri="{FF2B5EF4-FFF2-40B4-BE49-F238E27FC236}">
                <a16:creationId xmlns:a16="http://schemas.microsoft.com/office/drawing/2014/main" id="{486CB759-9A58-9648-8BC2-C8F216A8A91B}"/>
              </a:ext>
            </a:extLst>
          </p:cNvPr>
          <p:cNvSpPr>
            <a:spLocks noGrp="1"/>
          </p:cNvSpPr>
          <p:nvPr>
            <p:ph type="body" sz="quarter" idx="17" hasCustomPrompt="1"/>
          </p:nvPr>
        </p:nvSpPr>
        <p:spPr>
          <a:xfrm>
            <a:off x="537715" y="5756005"/>
            <a:ext cx="3639161" cy="581955"/>
          </a:xfrm>
        </p:spPr>
        <p:txBody>
          <a:bodyPr anchor="ctr">
            <a:noAutofit/>
          </a:bodyPr>
          <a:lstStyle>
            <a:lvl1pPr marL="0" indent="0">
              <a:lnSpc>
                <a:spcPct val="114000"/>
              </a:lnSpc>
              <a:spcBef>
                <a:spcPts val="0"/>
              </a:spcBef>
              <a:buNone/>
              <a:defRPr sz="2500" spc="50" baseline="0">
                <a:solidFill>
                  <a:schemeClr val="bg1"/>
                </a:solidFill>
                <a:effectLst/>
              </a:defRPr>
            </a:lvl1pPr>
          </a:lstStyle>
          <a:p>
            <a:pPr lvl="0"/>
            <a:r>
              <a:rPr lang="en-US" dirty="0"/>
              <a:t>Lorem Ipsum Dolor Sit</a:t>
            </a:r>
          </a:p>
        </p:txBody>
      </p:sp>
    </p:spTree>
    <p:extLst>
      <p:ext uri="{BB962C8B-B14F-4D97-AF65-F5344CB8AC3E}">
        <p14:creationId xmlns:p14="http://schemas.microsoft.com/office/powerpoint/2010/main" val="263897627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Blank">
    <p:bg>
      <p:bgPr>
        <a:gradFill>
          <a:gsLst>
            <a:gs pos="10000">
              <a:schemeClr val="accent5">
                <a:lumMod val="50000"/>
              </a:schemeClr>
            </a:gs>
            <a:gs pos="100000">
              <a:schemeClr val="accent5"/>
            </a:gs>
          </a:gsLst>
          <a:lin ang="2700000" scaled="1"/>
        </a:gradFill>
        <a:effectLst/>
      </p:bgPr>
    </p:bg>
    <p:spTree>
      <p:nvGrpSpPr>
        <p:cNvPr id="1" name=""/>
        <p:cNvGrpSpPr/>
        <p:nvPr/>
      </p:nvGrpSpPr>
      <p:grpSpPr>
        <a:xfrm>
          <a:off x="0" y="0"/>
          <a:ext cx="0" cy="0"/>
          <a:chOff x="0" y="0"/>
          <a:chExt cx="0" cy="0"/>
        </a:xfrm>
      </p:grpSpPr>
      <p:grpSp>
        <p:nvGrpSpPr>
          <p:cNvPr id="22" name="Group 21">
            <a:extLst>
              <a:ext uri="{FF2B5EF4-FFF2-40B4-BE49-F238E27FC236}">
                <a16:creationId xmlns:a16="http://schemas.microsoft.com/office/drawing/2014/main" id="{F2251EEA-1822-4D83-8B0E-EBB8A85D3B1B}"/>
              </a:ext>
            </a:extLst>
          </p:cNvPr>
          <p:cNvGrpSpPr/>
          <p:nvPr userDrawn="1"/>
        </p:nvGrpSpPr>
        <p:grpSpPr>
          <a:xfrm flipH="1">
            <a:off x="195800" y="262780"/>
            <a:ext cx="11688810" cy="6271032"/>
            <a:chOff x="195800" y="262780"/>
            <a:chExt cx="11688810" cy="6271032"/>
          </a:xfrm>
        </p:grpSpPr>
        <p:pic>
          <p:nvPicPr>
            <p:cNvPr id="16" name="Graphic 15">
              <a:extLst>
                <a:ext uri="{FF2B5EF4-FFF2-40B4-BE49-F238E27FC236}">
                  <a16:creationId xmlns:a16="http://schemas.microsoft.com/office/drawing/2014/main" id="{216C1DC0-9093-4B37-9E1D-241A0EC4CBAA}"/>
                </a:ext>
              </a:extLst>
            </p:cNvPr>
            <p:cNvPicPr>
              <a:picLocks noChangeAspect="1"/>
            </p:cNvPicPr>
            <p:nvPr userDrawn="1"/>
          </p:nvPicPr>
          <p:blipFill>
            <a:blip r:embed="rId2">
              <a:extLst>
                <a:ext uri="{96DAC541-7B7A-43D3-8B79-37D633B846F1}">
                  <asvg:svgBlip xmlns:asvg="http://schemas.microsoft.com/office/drawing/2016/SVG/main" r:embed="rId3"/>
                </a:ext>
              </a:extLst>
            </a:blip>
            <a:stretch>
              <a:fillRect/>
            </a:stretch>
          </p:blipFill>
          <p:spPr>
            <a:xfrm>
              <a:off x="573505" y="275454"/>
              <a:ext cx="11143818" cy="6213600"/>
            </a:xfrm>
            <a:prstGeom prst="rect">
              <a:avLst/>
            </a:prstGeom>
          </p:spPr>
        </p:pic>
        <p:pic>
          <p:nvPicPr>
            <p:cNvPr id="17" name="Graphic 16">
              <a:extLst>
                <a:ext uri="{FF2B5EF4-FFF2-40B4-BE49-F238E27FC236}">
                  <a16:creationId xmlns:a16="http://schemas.microsoft.com/office/drawing/2014/main" id="{FDF5BE46-EAF2-4534-9EE8-0DC3371914E0}"/>
                </a:ext>
              </a:extLst>
            </p:cNvPr>
            <p:cNvPicPr>
              <a:picLocks noChangeAspect="1"/>
            </p:cNvPicPr>
            <p:nvPr userDrawn="1"/>
          </p:nvPicPr>
          <p:blipFill>
            <a:blip r:embed="rId4">
              <a:extLst>
                <a:ext uri="{96DAC541-7B7A-43D3-8B79-37D633B846F1}">
                  <asvg:svgBlip xmlns:asvg="http://schemas.microsoft.com/office/drawing/2016/SVG/main" r:embed="rId5"/>
                </a:ext>
              </a:extLst>
            </a:blip>
            <a:stretch>
              <a:fillRect/>
            </a:stretch>
          </p:blipFill>
          <p:spPr>
            <a:xfrm>
              <a:off x="328130" y="275454"/>
              <a:ext cx="11503656" cy="5878800"/>
            </a:xfrm>
            <a:prstGeom prst="rect">
              <a:avLst/>
            </a:prstGeom>
          </p:spPr>
        </p:pic>
        <p:pic>
          <p:nvPicPr>
            <p:cNvPr id="18" name="Graphic 17">
              <a:extLst>
                <a:ext uri="{FF2B5EF4-FFF2-40B4-BE49-F238E27FC236}">
                  <a16:creationId xmlns:a16="http://schemas.microsoft.com/office/drawing/2014/main" id="{6982E5CB-8E3F-4AB8-91EF-257964EA7965}"/>
                </a:ext>
              </a:extLst>
            </p:cNvPr>
            <p:cNvPicPr>
              <a:picLocks noChangeAspect="1"/>
            </p:cNvPicPr>
            <p:nvPr userDrawn="1"/>
          </p:nvPicPr>
          <p:blipFill>
            <a:blip r:embed="rId6">
              <a:extLst>
                <a:ext uri="{96DAC541-7B7A-43D3-8B79-37D633B846F1}">
                  <asvg:svgBlip xmlns:asvg="http://schemas.microsoft.com/office/drawing/2016/SVG/main" r:embed="rId7"/>
                </a:ext>
              </a:extLst>
            </a:blip>
            <a:stretch>
              <a:fillRect/>
            </a:stretch>
          </p:blipFill>
          <p:spPr>
            <a:xfrm>
              <a:off x="195800" y="262780"/>
              <a:ext cx="11619944" cy="5454000"/>
            </a:xfrm>
            <a:prstGeom prst="rect">
              <a:avLst/>
            </a:prstGeom>
          </p:spPr>
        </p:pic>
        <p:pic>
          <p:nvPicPr>
            <p:cNvPr id="19" name="Graphic 18">
              <a:extLst>
                <a:ext uri="{FF2B5EF4-FFF2-40B4-BE49-F238E27FC236}">
                  <a16:creationId xmlns:a16="http://schemas.microsoft.com/office/drawing/2014/main" id="{B732BE1E-17BA-4178-A815-5482FC3FEBEC}"/>
                </a:ext>
              </a:extLst>
            </p:cNvPr>
            <p:cNvPicPr>
              <a:picLocks noChangeAspect="1"/>
            </p:cNvPicPr>
            <p:nvPr userDrawn="1"/>
          </p:nvPicPr>
          <p:blipFill>
            <a:blip r:embed="rId8">
              <a:extLst>
                <a:ext uri="{96DAC541-7B7A-43D3-8B79-37D633B846F1}">
                  <asvg:svgBlip xmlns:asvg="http://schemas.microsoft.com/office/drawing/2016/SVG/main" r:embed="rId9"/>
                </a:ext>
              </a:extLst>
            </a:blip>
            <a:stretch>
              <a:fillRect/>
            </a:stretch>
          </p:blipFill>
          <p:spPr>
            <a:xfrm>
              <a:off x="705852" y="1544212"/>
              <a:ext cx="11020287" cy="4989600"/>
            </a:xfrm>
            <a:prstGeom prst="rect">
              <a:avLst/>
            </a:prstGeom>
          </p:spPr>
        </p:pic>
        <p:pic>
          <p:nvPicPr>
            <p:cNvPr id="20" name="Graphic 19">
              <a:extLst>
                <a:ext uri="{FF2B5EF4-FFF2-40B4-BE49-F238E27FC236}">
                  <a16:creationId xmlns:a16="http://schemas.microsoft.com/office/drawing/2014/main" id="{D53D06E0-87FE-4D02-9099-AB87DE149958}"/>
                </a:ext>
              </a:extLst>
            </p:cNvPr>
            <p:cNvPicPr>
              <a:picLocks noChangeAspect="1"/>
            </p:cNvPicPr>
            <p:nvPr userDrawn="1"/>
          </p:nvPicPr>
          <p:blipFill>
            <a:blip r:embed="rId10">
              <a:extLst>
                <a:ext uri="{96DAC541-7B7A-43D3-8B79-37D633B846F1}">
                  <asvg:svgBlip xmlns:asvg="http://schemas.microsoft.com/office/drawing/2016/SVG/main" r:embed="rId11"/>
                </a:ext>
              </a:extLst>
            </a:blip>
            <a:stretch>
              <a:fillRect/>
            </a:stretch>
          </p:blipFill>
          <p:spPr>
            <a:xfrm>
              <a:off x="5994870" y="285764"/>
              <a:ext cx="5167291" cy="669600"/>
            </a:xfrm>
            <a:prstGeom prst="rect">
              <a:avLst/>
            </a:prstGeom>
          </p:spPr>
        </p:pic>
        <p:pic>
          <p:nvPicPr>
            <p:cNvPr id="21" name="Graphic 20">
              <a:extLst>
                <a:ext uri="{FF2B5EF4-FFF2-40B4-BE49-F238E27FC236}">
                  <a16:creationId xmlns:a16="http://schemas.microsoft.com/office/drawing/2014/main" id="{527E7641-2CB5-45BF-A626-57CF7F56D10F}"/>
                </a:ext>
              </a:extLst>
            </p:cNvPr>
            <p:cNvPicPr>
              <a:picLocks noChangeAspect="1"/>
            </p:cNvPicPr>
            <p:nvPr userDrawn="1"/>
          </p:nvPicPr>
          <p:blipFill>
            <a:blip r:embed="rId12">
              <a:extLst>
                <a:ext uri="{96DAC541-7B7A-43D3-8B79-37D633B846F1}">
                  <asvg:svgBlip xmlns:asvg="http://schemas.microsoft.com/office/drawing/2016/SVG/main" r:embed="rId13"/>
                </a:ext>
              </a:extLst>
            </a:blip>
            <a:stretch>
              <a:fillRect/>
            </a:stretch>
          </p:blipFill>
          <p:spPr>
            <a:xfrm>
              <a:off x="11740610" y="4804611"/>
              <a:ext cx="144000" cy="144000"/>
            </a:xfrm>
            <a:prstGeom prst="rect">
              <a:avLst/>
            </a:prstGeom>
          </p:spPr>
        </p:pic>
      </p:grpSp>
      <p:sp>
        <p:nvSpPr>
          <p:cNvPr id="2" name="Date Placeholder 1">
            <a:extLst>
              <a:ext uri="{FF2B5EF4-FFF2-40B4-BE49-F238E27FC236}">
                <a16:creationId xmlns:a16="http://schemas.microsoft.com/office/drawing/2014/main" id="{9F36AF8F-C172-448B-9151-C21EDDF1B8C3}"/>
              </a:ext>
            </a:extLst>
          </p:cNvPr>
          <p:cNvSpPr>
            <a:spLocks noGrp="1"/>
          </p:cNvSpPr>
          <p:nvPr>
            <p:ph type="dt" sz="half" idx="10"/>
          </p:nvPr>
        </p:nvSpPr>
        <p:spPr/>
        <p:txBody>
          <a:bodyPr/>
          <a:lstStyle>
            <a:lvl1pPr>
              <a:defRPr>
                <a:solidFill>
                  <a:schemeClr val="bg1"/>
                </a:solidFill>
                <a:effectLst/>
              </a:defRPr>
            </a:lvl1pPr>
          </a:lstStyle>
          <a:p>
            <a:fld id="{1AE79C76-63EB-410C-B7D1-E9EDFD942730}" type="datetimeFigureOut">
              <a:rPr lang="en-US" smtClean="0"/>
              <a:pPr/>
              <a:t>3/24/2024</a:t>
            </a:fld>
            <a:endParaRPr lang="en-US" dirty="0"/>
          </a:p>
        </p:txBody>
      </p:sp>
      <p:sp>
        <p:nvSpPr>
          <p:cNvPr id="3" name="Footer Placeholder 2">
            <a:extLst>
              <a:ext uri="{FF2B5EF4-FFF2-40B4-BE49-F238E27FC236}">
                <a16:creationId xmlns:a16="http://schemas.microsoft.com/office/drawing/2014/main" id="{4D7DEC3F-9D4F-4ED6-85DB-BD63AC4CAB84}"/>
              </a:ext>
            </a:extLst>
          </p:cNvPr>
          <p:cNvSpPr>
            <a:spLocks noGrp="1"/>
          </p:cNvSpPr>
          <p:nvPr>
            <p:ph type="ftr" sz="quarter" idx="11"/>
          </p:nvPr>
        </p:nvSpPr>
        <p:spPr/>
        <p:txBody>
          <a:bodyPr/>
          <a:lstStyle>
            <a:lvl1pPr>
              <a:defRPr>
                <a:solidFill>
                  <a:schemeClr val="bg1"/>
                </a:solidFill>
                <a:effectLst/>
              </a:defRPr>
            </a:lvl1pPr>
          </a:lstStyle>
          <a:p>
            <a:endParaRPr lang="en-US" dirty="0"/>
          </a:p>
        </p:txBody>
      </p:sp>
      <p:sp>
        <p:nvSpPr>
          <p:cNvPr id="4" name="Slide Number Placeholder 3">
            <a:extLst>
              <a:ext uri="{FF2B5EF4-FFF2-40B4-BE49-F238E27FC236}">
                <a16:creationId xmlns:a16="http://schemas.microsoft.com/office/drawing/2014/main" id="{2A1A8AFF-DA7E-41BF-AF3F-475734ECCDC3}"/>
              </a:ext>
            </a:extLst>
          </p:cNvPr>
          <p:cNvSpPr>
            <a:spLocks noGrp="1"/>
          </p:cNvSpPr>
          <p:nvPr>
            <p:ph type="sldNum" sz="quarter" idx="12"/>
          </p:nvPr>
        </p:nvSpPr>
        <p:spPr/>
        <p:txBody>
          <a:bodyPr/>
          <a:lstStyle>
            <a:lvl1pPr>
              <a:defRPr>
                <a:solidFill>
                  <a:schemeClr val="bg1"/>
                </a:solidFill>
                <a:effectLst/>
              </a:defRPr>
            </a:lvl1pPr>
          </a:lstStyle>
          <a:p>
            <a:fld id="{CB7A94A6-63DE-4BAC-88F6-7A5821A40BD2}" type="slidenum">
              <a:rPr lang="en-US" smtClean="0"/>
              <a:pPr/>
              <a:t>‹#›</a:t>
            </a:fld>
            <a:endParaRPr lang="en-US" dirty="0"/>
          </a:p>
        </p:txBody>
      </p:sp>
      <p:sp>
        <p:nvSpPr>
          <p:cNvPr id="13" name="Picture Placeholder 12">
            <a:extLst>
              <a:ext uri="{FF2B5EF4-FFF2-40B4-BE49-F238E27FC236}">
                <a16:creationId xmlns:a16="http://schemas.microsoft.com/office/drawing/2014/main" id="{D8C28059-916A-4C3E-8196-B1AF0B1B8D49}"/>
              </a:ext>
            </a:extLst>
          </p:cNvPr>
          <p:cNvSpPr>
            <a:spLocks noGrp="1"/>
          </p:cNvSpPr>
          <p:nvPr>
            <p:ph type="pic" sz="quarter" idx="14"/>
          </p:nvPr>
        </p:nvSpPr>
        <p:spPr>
          <a:xfrm>
            <a:off x="687000" y="859093"/>
            <a:ext cx="3108960" cy="3842274"/>
          </a:xfrm>
          <a:prstGeom prst="rect">
            <a:avLst/>
          </a:prstGeom>
          <a:noFill/>
          <a:ln w="63500">
            <a:solidFill>
              <a:schemeClr val="bg1"/>
            </a:solidFill>
          </a:ln>
          <a:effectLst/>
        </p:spPr>
        <p:txBody>
          <a:bodyPr wrap="square" anchor="ctr" anchorCtr="0">
            <a:noAutofit/>
          </a:bodyPr>
          <a:lstStyle>
            <a:lvl1pPr marL="0" indent="0" algn="ctr">
              <a:buNone/>
              <a:defRPr>
                <a:solidFill>
                  <a:schemeClr val="bg1"/>
                </a:solidFill>
              </a:defRPr>
            </a:lvl1pPr>
          </a:lstStyle>
          <a:p>
            <a:r>
              <a:rPr lang="en-US" dirty="0"/>
              <a:t>Click icon to add picture</a:t>
            </a:r>
          </a:p>
        </p:txBody>
      </p:sp>
      <p:sp>
        <p:nvSpPr>
          <p:cNvPr id="14" name="Picture Placeholder 13">
            <a:extLst>
              <a:ext uri="{FF2B5EF4-FFF2-40B4-BE49-F238E27FC236}">
                <a16:creationId xmlns:a16="http://schemas.microsoft.com/office/drawing/2014/main" id="{DEE37700-D9CB-43DD-9A10-550C46F74180}"/>
              </a:ext>
            </a:extLst>
          </p:cNvPr>
          <p:cNvSpPr>
            <a:spLocks noGrp="1"/>
          </p:cNvSpPr>
          <p:nvPr>
            <p:ph type="pic" sz="quarter" idx="17"/>
          </p:nvPr>
        </p:nvSpPr>
        <p:spPr>
          <a:xfrm>
            <a:off x="4507992" y="859093"/>
            <a:ext cx="3108960" cy="3842274"/>
          </a:xfrm>
          <a:prstGeom prst="rect">
            <a:avLst/>
          </a:prstGeom>
          <a:noFill/>
          <a:ln w="63500">
            <a:solidFill>
              <a:schemeClr val="bg1"/>
            </a:solidFill>
          </a:ln>
          <a:effectLst/>
        </p:spPr>
        <p:txBody>
          <a:bodyPr wrap="square" anchor="ctr" anchorCtr="0">
            <a:noAutofit/>
          </a:bodyPr>
          <a:lstStyle>
            <a:lvl1pPr marL="0" indent="0" algn="ctr">
              <a:buNone/>
              <a:defRPr>
                <a:solidFill>
                  <a:schemeClr val="bg1"/>
                </a:solidFill>
              </a:defRPr>
            </a:lvl1pPr>
          </a:lstStyle>
          <a:p>
            <a:r>
              <a:rPr lang="en-US" dirty="0"/>
              <a:t>Click icon to add picture</a:t>
            </a:r>
          </a:p>
        </p:txBody>
      </p:sp>
      <p:sp>
        <p:nvSpPr>
          <p:cNvPr id="15" name="Picture Placeholder 14">
            <a:extLst>
              <a:ext uri="{FF2B5EF4-FFF2-40B4-BE49-F238E27FC236}">
                <a16:creationId xmlns:a16="http://schemas.microsoft.com/office/drawing/2014/main" id="{516A7982-9813-45F9-A283-E904363B777D}"/>
              </a:ext>
            </a:extLst>
          </p:cNvPr>
          <p:cNvSpPr>
            <a:spLocks noGrp="1"/>
          </p:cNvSpPr>
          <p:nvPr>
            <p:ph type="pic" sz="quarter" idx="18"/>
          </p:nvPr>
        </p:nvSpPr>
        <p:spPr>
          <a:xfrm>
            <a:off x="8302752" y="859093"/>
            <a:ext cx="3108960" cy="3842274"/>
          </a:xfrm>
          <a:prstGeom prst="rect">
            <a:avLst/>
          </a:prstGeom>
          <a:noFill/>
          <a:ln w="63500">
            <a:solidFill>
              <a:schemeClr val="bg1"/>
            </a:solidFill>
          </a:ln>
          <a:effectLst/>
        </p:spPr>
        <p:txBody>
          <a:bodyPr wrap="square" anchor="ctr" anchorCtr="0">
            <a:noAutofit/>
          </a:bodyPr>
          <a:lstStyle>
            <a:lvl1pPr marL="0" indent="0" algn="ctr">
              <a:buNone/>
              <a:defRPr>
                <a:solidFill>
                  <a:schemeClr val="bg1"/>
                </a:solidFill>
              </a:defRPr>
            </a:lvl1pPr>
          </a:lstStyle>
          <a:p>
            <a:r>
              <a:rPr lang="en-US" dirty="0"/>
              <a:t>Click icon to add picture</a:t>
            </a:r>
          </a:p>
        </p:txBody>
      </p:sp>
      <p:sp>
        <p:nvSpPr>
          <p:cNvPr id="27" name="Title 12">
            <a:extLst>
              <a:ext uri="{FF2B5EF4-FFF2-40B4-BE49-F238E27FC236}">
                <a16:creationId xmlns:a16="http://schemas.microsoft.com/office/drawing/2014/main" id="{FEC987F1-63D0-334B-ACF4-751A74EFF846}"/>
              </a:ext>
            </a:extLst>
          </p:cNvPr>
          <p:cNvSpPr>
            <a:spLocks noGrp="1"/>
          </p:cNvSpPr>
          <p:nvPr>
            <p:ph type="title" hasCustomPrompt="1"/>
          </p:nvPr>
        </p:nvSpPr>
        <p:spPr>
          <a:xfrm>
            <a:off x="542229" y="4818614"/>
            <a:ext cx="4214622" cy="1015413"/>
          </a:xfrm>
        </p:spPr>
        <p:txBody>
          <a:bodyPr>
            <a:normAutofit/>
          </a:bodyPr>
          <a:lstStyle>
            <a:lvl1pPr>
              <a:lnSpc>
                <a:spcPct val="100000"/>
              </a:lnSpc>
              <a:defRPr sz="6000" baseline="0">
                <a:solidFill>
                  <a:schemeClr val="bg1"/>
                </a:solidFill>
                <a:effectLst/>
              </a:defRPr>
            </a:lvl1pPr>
          </a:lstStyle>
          <a:p>
            <a:r>
              <a:rPr lang="en-US"/>
              <a:t>6th Month</a:t>
            </a:r>
          </a:p>
        </p:txBody>
      </p:sp>
      <p:sp>
        <p:nvSpPr>
          <p:cNvPr id="28" name="Text Placeholder 14">
            <a:extLst>
              <a:ext uri="{FF2B5EF4-FFF2-40B4-BE49-F238E27FC236}">
                <a16:creationId xmlns:a16="http://schemas.microsoft.com/office/drawing/2014/main" id="{00D425B1-8CBE-CE42-84D6-F3CB18143041}"/>
              </a:ext>
            </a:extLst>
          </p:cNvPr>
          <p:cNvSpPr>
            <a:spLocks noGrp="1"/>
          </p:cNvSpPr>
          <p:nvPr>
            <p:ph type="body" sz="quarter" idx="16" hasCustomPrompt="1"/>
          </p:nvPr>
        </p:nvSpPr>
        <p:spPr>
          <a:xfrm>
            <a:off x="537715" y="5756005"/>
            <a:ext cx="3639161" cy="581955"/>
          </a:xfrm>
        </p:spPr>
        <p:txBody>
          <a:bodyPr anchor="ctr">
            <a:noAutofit/>
          </a:bodyPr>
          <a:lstStyle>
            <a:lvl1pPr marL="0" indent="0">
              <a:lnSpc>
                <a:spcPct val="114000"/>
              </a:lnSpc>
              <a:spcBef>
                <a:spcPts val="0"/>
              </a:spcBef>
              <a:buNone/>
              <a:defRPr sz="2500" spc="50" baseline="0">
                <a:solidFill>
                  <a:schemeClr val="bg1"/>
                </a:solidFill>
                <a:effectLst/>
              </a:defRPr>
            </a:lvl1pPr>
          </a:lstStyle>
          <a:p>
            <a:pPr lvl="0"/>
            <a:r>
              <a:rPr lang="en-US"/>
              <a:t>Lorem Ipsum Dolor Sit</a:t>
            </a:r>
          </a:p>
        </p:txBody>
      </p:sp>
    </p:spTree>
    <p:extLst>
      <p:ext uri="{BB962C8B-B14F-4D97-AF65-F5344CB8AC3E}">
        <p14:creationId xmlns:p14="http://schemas.microsoft.com/office/powerpoint/2010/main" val="23453903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Content with Caption">
    <p:bg>
      <p:bgPr>
        <a:gradFill>
          <a:gsLst>
            <a:gs pos="81000">
              <a:schemeClr val="accent3"/>
            </a:gs>
            <a:gs pos="0">
              <a:schemeClr val="accent5"/>
            </a:gs>
          </a:gsLst>
          <a:lin ang="2700000" scaled="1"/>
        </a:gradFill>
        <a:effectLst/>
      </p:bgPr>
    </p:bg>
    <p:spTree>
      <p:nvGrpSpPr>
        <p:cNvPr id="1" name=""/>
        <p:cNvGrpSpPr/>
        <p:nvPr/>
      </p:nvGrpSpPr>
      <p:grpSpPr>
        <a:xfrm>
          <a:off x="0" y="0"/>
          <a:ext cx="0" cy="0"/>
          <a:chOff x="0" y="0"/>
          <a:chExt cx="0" cy="0"/>
        </a:xfrm>
      </p:grpSpPr>
      <p:grpSp>
        <p:nvGrpSpPr>
          <p:cNvPr id="23" name="Group 22">
            <a:extLst>
              <a:ext uri="{FF2B5EF4-FFF2-40B4-BE49-F238E27FC236}">
                <a16:creationId xmlns:a16="http://schemas.microsoft.com/office/drawing/2014/main" id="{75A1212F-D29F-47E1-AC08-38779C5926FE}"/>
              </a:ext>
            </a:extLst>
          </p:cNvPr>
          <p:cNvGrpSpPr/>
          <p:nvPr userDrawn="1"/>
        </p:nvGrpSpPr>
        <p:grpSpPr>
          <a:xfrm>
            <a:off x="278746" y="254921"/>
            <a:ext cx="11549647" cy="6203781"/>
            <a:chOff x="278746" y="254921"/>
            <a:chExt cx="11549647" cy="6203781"/>
          </a:xfrm>
        </p:grpSpPr>
        <p:pic>
          <p:nvPicPr>
            <p:cNvPr id="17" name="Graphic 16">
              <a:extLst>
                <a:ext uri="{FF2B5EF4-FFF2-40B4-BE49-F238E27FC236}">
                  <a16:creationId xmlns:a16="http://schemas.microsoft.com/office/drawing/2014/main" id="{B696145E-9F3D-4A36-B907-928E8A7FEA80}"/>
                </a:ext>
              </a:extLst>
            </p:cNvPr>
            <p:cNvPicPr>
              <a:picLocks noChangeAspect="1"/>
            </p:cNvPicPr>
            <p:nvPr userDrawn="1"/>
          </p:nvPicPr>
          <p:blipFill>
            <a:blip r:embed="rId2">
              <a:extLst>
                <a:ext uri="{96DAC541-7B7A-43D3-8B79-37D633B846F1}">
                  <asvg:svgBlip xmlns:asvg="http://schemas.microsoft.com/office/drawing/2016/SVG/main" r:embed="rId3"/>
                </a:ext>
              </a:extLst>
            </a:blip>
            <a:stretch>
              <a:fillRect/>
            </a:stretch>
          </p:blipFill>
          <p:spPr>
            <a:xfrm>
              <a:off x="375776" y="254921"/>
              <a:ext cx="11440448" cy="6094800"/>
            </a:xfrm>
            <a:prstGeom prst="rect">
              <a:avLst/>
            </a:prstGeom>
          </p:spPr>
        </p:pic>
        <p:pic>
          <p:nvPicPr>
            <p:cNvPr id="18" name="Graphic 17">
              <a:extLst>
                <a:ext uri="{FF2B5EF4-FFF2-40B4-BE49-F238E27FC236}">
                  <a16:creationId xmlns:a16="http://schemas.microsoft.com/office/drawing/2014/main" id="{C86EBA36-FD5B-4ADE-B84A-47B89A1CCDEF}"/>
                </a:ext>
              </a:extLst>
            </p:cNvPr>
            <p:cNvPicPr>
              <a:picLocks noChangeAspect="1"/>
            </p:cNvPicPr>
            <p:nvPr userDrawn="1"/>
          </p:nvPicPr>
          <p:blipFill>
            <a:blip r:embed="rId4">
              <a:extLst>
                <a:ext uri="{96DAC541-7B7A-43D3-8B79-37D633B846F1}">
                  <asvg:svgBlip xmlns:asvg="http://schemas.microsoft.com/office/drawing/2016/SVG/main" r:embed="rId5"/>
                </a:ext>
              </a:extLst>
            </a:blip>
            <a:stretch>
              <a:fillRect/>
            </a:stretch>
          </p:blipFill>
          <p:spPr>
            <a:xfrm>
              <a:off x="772219" y="273902"/>
              <a:ext cx="11036122" cy="6184800"/>
            </a:xfrm>
            <a:prstGeom prst="rect">
              <a:avLst/>
            </a:prstGeom>
          </p:spPr>
        </p:pic>
        <p:pic>
          <p:nvPicPr>
            <p:cNvPr id="19" name="Graphic 18">
              <a:extLst>
                <a:ext uri="{FF2B5EF4-FFF2-40B4-BE49-F238E27FC236}">
                  <a16:creationId xmlns:a16="http://schemas.microsoft.com/office/drawing/2014/main" id="{E0D0658C-80CC-4D8B-8DD7-0F2F509E633B}"/>
                </a:ext>
              </a:extLst>
            </p:cNvPr>
            <p:cNvPicPr>
              <a:picLocks noChangeAspect="1"/>
            </p:cNvPicPr>
            <p:nvPr userDrawn="1"/>
          </p:nvPicPr>
          <p:blipFill>
            <a:blip r:embed="rId6">
              <a:extLst>
                <a:ext uri="{96DAC541-7B7A-43D3-8B79-37D633B846F1}">
                  <asvg:svgBlip xmlns:asvg="http://schemas.microsoft.com/office/drawing/2016/SVG/main" r:embed="rId7"/>
                </a:ext>
              </a:extLst>
            </a:blip>
            <a:stretch>
              <a:fillRect/>
            </a:stretch>
          </p:blipFill>
          <p:spPr>
            <a:xfrm>
              <a:off x="278746" y="914776"/>
              <a:ext cx="11549647" cy="5400000"/>
            </a:xfrm>
            <a:prstGeom prst="rect">
              <a:avLst/>
            </a:prstGeom>
          </p:spPr>
        </p:pic>
        <p:pic>
          <p:nvPicPr>
            <p:cNvPr id="20" name="Graphic 19">
              <a:extLst>
                <a:ext uri="{FF2B5EF4-FFF2-40B4-BE49-F238E27FC236}">
                  <a16:creationId xmlns:a16="http://schemas.microsoft.com/office/drawing/2014/main" id="{78E461E5-5712-4D60-9F36-37F33F9BE13F}"/>
                </a:ext>
              </a:extLst>
            </p:cNvPr>
            <p:cNvPicPr>
              <a:picLocks noChangeAspect="1"/>
            </p:cNvPicPr>
            <p:nvPr userDrawn="1"/>
          </p:nvPicPr>
          <p:blipFill>
            <a:blip r:embed="rId8">
              <a:extLst>
                <a:ext uri="{96DAC541-7B7A-43D3-8B79-37D633B846F1}">
                  <asvg:svgBlip xmlns:asvg="http://schemas.microsoft.com/office/drawing/2016/SVG/main" r:embed="rId9"/>
                </a:ext>
              </a:extLst>
            </a:blip>
            <a:stretch>
              <a:fillRect/>
            </a:stretch>
          </p:blipFill>
          <p:spPr>
            <a:xfrm>
              <a:off x="758973" y="991135"/>
              <a:ext cx="11065802" cy="4586400"/>
            </a:xfrm>
            <a:prstGeom prst="rect">
              <a:avLst/>
            </a:prstGeom>
          </p:spPr>
        </p:pic>
        <p:pic>
          <p:nvPicPr>
            <p:cNvPr id="21" name="Graphic 20">
              <a:extLst>
                <a:ext uri="{FF2B5EF4-FFF2-40B4-BE49-F238E27FC236}">
                  <a16:creationId xmlns:a16="http://schemas.microsoft.com/office/drawing/2014/main" id="{9E2F6079-586C-4EBF-AFB8-6A8FFE3779CA}"/>
                </a:ext>
              </a:extLst>
            </p:cNvPr>
            <p:cNvPicPr>
              <a:picLocks noChangeAspect="1"/>
            </p:cNvPicPr>
            <p:nvPr userDrawn="1"/>
          </p:nvPicPr>
          <p:blipFill>
            <a:blip r:embed="rId10">
              <a:extLst>
                <a:ext uri="{96DAC541-7B7A-43D3-8B79-37D633B846F1}">
                  <asvg:svgBlip xmlns:asvg="http://schemas.microsoft.com/office/drawing/2016/SVG/main" r:embed="rId11"/>
                </a:ext>
              </a:extLst>
            </a:blip>
            <a:stretch>
              <a:fillRect/>
            </a:stretch>
          </p:blipFill>
          <p:spPr>
            <a:xfrm>
              <a:off x="6021485" y="5694932"/>
              <a:ext cx="5167291" cy="669600"/>
            </a:xfrm>
            <a:prstGeom prst="rect">
              <a:avLst/>
            </a:prstGeom>
          </p:spPr>
        </p:pic>
        <p:pic>
          <p:nvPicPr>
            <p:cNvPr id="22" name="Graphic 21">
              <a:extLst>
                <a:ext uri="{FF2B5EF4-FFF2-40B4-BE49-F238E27FC236}">
                  <a16:creationId xmlns:a16="http://schemas.microsoft.com/office/drawing/2014/main" id="{6FE268AA-D98F-49E9-9B5F-B0E841D601DF}"/>
                </a:ext>
              </a:extLst>
            </p:cNvPr>
            <p:cNvPicPr>
              <a:picLocks noChangeAspect="1"/>
            </p:cNvPicPr>
            <p:nvPr userDrawn="1"/>
          </p:nvPicPr>
          <p:blipFill>
            <a:blip r:embed="rId12">
              <a:extLst>
                <a:ext uri="{96DAC541-7B7A-43D3-8B79-37D633B846F1}">
                  <asvg:svgBlip xmlns:asvg="http://schemas.microsoft.com/office/drawing/2016/SVG/main" r:embed="rId13"/>
                </a:ext>
              </a:extLst>
            </a:blip>
            <a:stretch>
              <a:fillRect/>
            </a:stretch>
          </p:blipFill>
          <p:spPr>
            <a:xfrm>
              <a:off x="11594150" y="2028858"/>
              <a:ext cx="144000" cy="144000"/>
            </a:xfrm>
            <a:prstGeom prst="rect">
              <a:avLst/>
            </a:prstGeom>
          </p:spPr>
        </p:pic>
      </p:grpSp>
      <p:sp>
        <p:nvSpPr>
          <p:cNvPr id="5" name="Date Placeholder 4">
            <a:extLst>
              <a:ext uri="{FF2B5EF4-FFF2-40B4-BE49-F238E27FC236}">
                <a16:creationId xmlns:a16="http://schemas.microsoft.com/office/drawing/2014/main" id="{D64A3289-F71D-40BC-9CB1-DB0FFDCA0670}"/>
              </a:ext>
            </a:extLst>
          </p:cNvPr>
          <p:cNvSpPr>
            <a:spLocks noGrp="1"/>
          </p:cNvSpPr>
          <p:nvPr>
            <p:ph type="dt" sz="half" idx="10"/>
          </p:nvPr>
        </p:nvSpPr>
        <p:spPr/>
        <p:txBody>
          <a:bodyPr/>
          <a:lstStyle>
            <a:lvl1pPr>
              <a:defRPr>
                <a:solidFill>
                  <a:schemeClr val="bg1"/>
                </a:solidFill>
                <a:effectLst/>
              </a:defRPr>
            </a:lvl1pPr>
          </a:lstStyle>
          <a:p>
            <a:fld id="{1AE79C76-63EB-410C-B7D1-E9EDFD942730}" type="datetimeFigureOut">
              <a:rPr lang="en-US" smtClean="0"/>
              <a:pPr/>
              <a:t>3/24/2024</a:t>
            </a:fld>
            <a:endParaRPr lang="en-US" dirty="0"/>
          </a:p>
        </p:txBody>
      </p:sp>
      <p:sp>
        <p:nvSpPr>
          <p:cNvPr id="6" name="Footer Placeholder 5">
            <a:extLst>
              <a:ext uri="{FF2B5EF4-FFF2-40B4-BE49-F238E27FC236}">
                <a16:creationId xmlns:a16="http://schemas.microsoft.com/office/drawing/2014/main" id="{451EFC2B-A599-4AAD-8B2B-03BF10474588}"/>
              </a:ext>
            </a:extLst>
          </p:cNvPr>
          <p:cNvSpPr>
            <a:spLocks noGrp="1"/>
          </p:cNvSpPr>
          <p:nvPr>
            <p:ph type="ftr" sz="quarter" idx="11"/>
          </p:nvPr>
        </p:nvSpPr>
        <p:spPr/>
        <p:txBody>
          <a:bodyPr/>
          <a:lstStyle>
            <a:lvl1pPr>
              <a:defRPr>
                <a:solidFill>
                  <a:schemeClr val="bg1"/>
                </a:solidFill>
                <a:effectLst/>
              </a:defRPr>
            </a:lvl1pPr>
          </a:lstStyle>
          <a:p>
            <a:endParaRPr lang="en-US" dirty="0"/>
          </a:p>
        </p:txBody>
      </p:sp>
      <p:sp>
        <p:nvSpPr>
          <p:cNvPr id="7" name="Slide Number Placeholder 6">
            <a:extLst>
              <a:ext uri="{FF2B5EF4-FFF2-40B4-BE49-F238E27FC236}">
                <a16:creationId xmlns:a16="http://schemas.microsoft.com/office/drawing/2014/main" id="{137CB4AD-5B6B-4B9B-8013-DF6602D06AE9}"/>
              </a:ext>
            </a:extLst>
          </p:cNvPr>
          <p:cNvSpPr>
            <a:spLocks noGrp="1"/>
          </p:cNvSpPr>
          <p:nvPr>
            <p:ph type="sldNum" sz="quarter" idx="12"/>
          </p:nvPr>
        </p:nvSpPr>
        <p:spPr/>
        <p:txBody>
          <a:bodyPr/>
          <a:lstStyle>
            <a:lvl1pPr>
              <a:defRPr>
                <a:solidFill>
                  <a:schemeClr val="bg1"/>
                </a:solidFill>
                <a:effectLst/>
              </a:defRPr>
            </a:lvl1pPr>
          </a:lstStyle>
          <a:p>
            <a:fld id="{CB7A94A6-63DE-4BAC-88F6-7A5821A40BD2}" type="slidenum">
              <a:rPr lang="en-US" smtClean="0"/>
              <a:pPr/>
              <a:t>‹#›</a:t>
            </a:fld>
            <a:endParaRPr lang="en-US" dirty="0"/>
          </a:p>
        </p:txBody>
      </p:sp>
      <p:sp>
        <p:nvSpPr>
          <p:cNvPr id="10" name="Picture Placeholder 9">
            <a:extLst>
              <a:ext uri="{FF2B5EF4-FFF2-40B4-BE49-F238E27FC236}">
                <a16:creationId xmlns:a16="http://schemas.microsoft.com/office/drawing/2014/main" id="{4A18CF9E-D8B3-4061-A8D5-E2A4DB614806}"/>
              </a:ext>
            </a:extLst>
          </p:cNvPr>
          <p:cNvSpPr>
            <a:spLocks noGrp="1" noChangeAspect="1"/>
          </p:cNvSpPr>
          <p:nvPr>
            <p:ph type="pic" sz="quarter" idx="15"/>
          </p:nvPr>
        </p:nvSpPr>
        <p:spPr>
          <a:xfrm>
            <a:off x="687001" y="914776"/>
            <a:ext cx="6332792" cy="4474868"/>
          </a:xfrm>
          <a:prstGeom prst="rect">
            <a:avLst/>
          </a:prstGeom>
          <a:noFill/>
          <a:ln w="63500">
            <a:solidFill>
              <a:schemeClr val="bg1"/>
            </a:solidFill>
          </a:ln>
          <a:effectLst/>
        </p:spPr>
        <p:txBody>
          <a:bodyPr wrap="square" anchor="ctr" anchorCtr="0">
            <a:noAutofit/>
          </a:bodyPr>
          <a:lstStyle>
            <a:lvl1pPr marL="0" indent="0" algn="ctr">
              <a:buNone/>
              <a:defRPr>
                <a:solidFill>
                  <a:schemeClr val="bg1"/>
                </a:solidFill>
              </a:defRPr>
            </a:lvl1pPr>
          </a:lstStyle>
          <a:p>
            <a:r>
              <a:rPr lang="en-US" dirty="0"/>
              <a:t>Click icon to add picture</a:t>
            </a:r>
          </a:p>
        </p:txBody>
      </p:sp>
      <p:sp>
        <p:nvSpPr>
          <p:cNvPr id="25" name="Picture Placeholder 24">
            <a:extLst>
              <a:ext uri="{FF2B5EF4-FFF2-40B4-BE49-F238E27FC236}">
                <a16:creationId xmlns:a16="http://schemas.microsoft.com/office/drawing/2014/main" id="{0FE86822-17BC-4CC5-8BAC-60FABCB479B1}"/>
              </a:ext>
            </a:extLst>
          </p:cNvPr>
          <p:cNvSpPr>
            <a:spLocks noGrp="1" noChangeAspect="1"/>
          </p:cNvSpPr>
          <p:nvPr>
            <p:ph type="pic" sz="quarter" idx="16"/>
          </p:nvPr>
        </p:nvSpPr>
        <p:spPr>
          <a:xfrm>
            <a:off x="7944395" y="865722"/>
            <a:ext cx="3552446" cy="3671014"/>
          </a:xfrm>
          <a:prstGeom prst="ellipse">
            <a:avLst/>
          </a:prstGeom>
          <a:noFill/>
          <a:ln w="63500">
            <a:solidFill>
              <a:schemeClr val="bg1"/>
            </a:solidFill>
          </a:ln>
          <a:effectLst/>
        </p:spPr>
        <p:txBody>
          <a:bodyPr wrap="square" anchor="ctr" anchorCtr="0">
            <a:noAutofit/>
          </a:bodyPr>
          <a:lstStyle>
            <a:lvl1pPr marL="0" indent="0" algn="ctr">
              <a:buNone/>
              <a:defRPr>
                <a:solidFill>
                  <a:schemeClr val="bg1"/>
                </a:solidFill>
              </a:defRPr>
            </a:lvl1pPr>
          </a:lstStyle>
          <a:p>
            <a:r>
              <a:rPr lang="en-US" dirty="0"/>
              <a:t>Click icon to add picture</a:t>
            </a:r>
          </a:p>
        </p:txBody>
      </p:sp>
      <p:sp>
        <p:nvSpPr>
          <p:cNvPr id="26" name="Picture Placeholder 25">
            <a:extLst>
              <a:ext uri="{FF2B5EF4-FFF2-40B4-BE49-F238E27FC236}">
                <a16:creationId xmlns:a16="http://schemas.microsoft.com/office/drawing/2014/main" id="{8E2CB25C-3D41-473A-85EA-0364315E9018}"/>
              </a:ext>
            </a:extLst>
          </p:cNvPr>
          <p:cNvSpPr>
            <a:spLocks noGrp="1"/>
          </p:cNvSpPr>
          <p:nvPr>
            <p:ph type="pic" sz="quarter" idx="17"/>
          </p:nvPr>
        </p:nvSpPr>
        <p:spPr>
          <a:xfrm>
            <a:off x="7621506" y="3247644"/>
            <a:ext cx="2139696" cy="2142000"/>
          </a:xfrm>
          <a:prstGeom prst="ellipse">
            <a:avLst/>
          </a:prstGeom>
          <a:noFill/>
          <a:ln w="63500">
            <a:solidFill>
              <a:schemeClr val="bg1"/>
            </a:solidFill>
          </a:ln>
          <a:effectLst/>
        </p:spPr>
        <p:txBody>
          <a:bodyPr wrap="square" anchor="ctr" anchorCtr="0">
            <a:noAutofit/>
          </a:bodyPr>
          <a:lstStyle>
            <a:lvl1pPr marL="0" indent="0" algn="ctr">
              <a:buNone/>
              <a:defRPr>
                <a:solidFill>
                  <a:schemeClr val="bg1"/>
                </a:solidFill>
              </a:defRPr>
            </a:lvl1pPr>
          </a:lstStyle>
          <a:p>
            <a:r>
              <a:rPr lang="en-US" dirty="0"/>
              <a:t>Click icon to add picture</a:t>
            </a:r>
          </a:p>
        </p:txBody>
      </p:sp>
      <p:sp>
        <p:nvSpPr>
          <p:cNvPr id="24" name="Title 1">
            <a:extLst>
              <a:ext uri="{FF2B5EF4-FFF2-40B4-BE49-F238E27FC236}">
                <a16:creationId xmlns:a16="http://schemas.microsoft.com/office/drawing/2014/main" id="{1B7311EA-D7F5-F647-99F5-FA9CA77FF705}"/>
              </a:ext>
            </a:extLst>
          </p:cNvPr>
          <p:cNvSpPr>
            <a:spLocks noGrp="1"/>
          </p:cNvSpPr>
          <p:nvPr>
            <p:ph type="title" hasCustomPrompt="1"/>
          </p:nvPr>
        </p:nvSpPr>
        <p:spPr>
          <a:xfrm>
            <a:off x="548271" y="5316319"/>
            <a:ext cx="4679617" cy="1325563"/>
          </a:xfrm>
        </p:spPr>
        <p:txBody>
          <a:bodyPr/>
          <a:lstStyle>
            <a:lvl1pPr algn="l">
              <a:defRPr baseline="0">
                <a:solidFill>
                  <a:schemeClr val="bg1"/>
                </a:solidFill>
                <a:effectLst/>
              </a:defRPr>
            </a:lvl1pPr>
          </a:lstStyle>
          <a:p>
            <a:r>
              <a:rPr lang="en-US"/>
              <a:t>7th Month</a:t>
            </a:r>
          </a:p>
        </p:txBody>
      </p:sp>
      <p:sp>
        <p:nvSpPr>
          <p:cNvPr id="28" name="Text Placeholder 14">
            <a:extLst>
              <a:ext uri="{FF2B5EF4-FFF2-40B4-BE49-F238E27FC236}">
                <a16:creationId xmlns:a16="http://schemas.microsoft.com/office/drawing/2014/main" id="{B8C4E3FC-6087-9740-846E-8DD54C3285F7}"/>
              </a:ext>
            </a:extLst>
          </p:cNvPr>
          <p:cNvSpPr>
            <a:spLocks noGrp="1"/>
          </p:cNvSpPr>
          <p:nvPr>
            <p:ph type="body" sz="quarter" idx="18" hasCustomPrompt="1"/>
          </p:nvPr>
        </p:nvSpPr>
        <p:spPr>
          <a:xfrm>
            <a:off x="7357802" y="5524973"/>
            <a:ext cx="4114800" cy="1019249"/>
          </a:xfrm>
        </p:spPr>
        <p:txBody>
          <a:bodyPr anchor="ctr">
            <a:normAutofit/>
          </a:bodyPr>
          <a:lstStyle>
            <a:lvl1pPr marL="0" indent="0" algn="r">
              <a:lnSpc>
                <a:spcPct val="114000"/>
              </a:lnSpc>
              <a:spcBef>
                <a:spcPts val="0"/>
              </a:spcBef>
              <a:buNone/>
              <a:defRPr sz="2500" spc="50" baseline="0">
                <a:solidFill>
                  <a:schemeClr val="bg1"/>
                </a:solidFill>
                <a:effectLst/>
              </a:defRPr>
            </a:lvl1pPr>
          </a:lstStyle>
          <a:p>
            <a:pPr lvl="0"/>
            <a:r>
              <a:rPr lang="en-US"/>
              <a:t>Lorem Ipsum Dolor Sit</a:t>
            </a:r>
          </a:p>
        </p:txBody>
      </p:sp>
    </p:spTree>
    <p:extLst>
      <p:ext uri="{BB962C8B-B14F-4D97-AF65-F5344CB8AC3E}">
        <p14:creationId xmlns:p14="http://schemas.microsoft.com/office/powerpoint/2010/main" val="329738335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Picture with Caption">
    <p:bg>
      <p:bgPr>
        <a:gradFill>
          <a:gsLst>
            <a:gs pos="31000">
              <a:schemeClr val="accent1"/>
            </a:gs>
            <a:gs pos="100000">
              <a:schemeClr val="accent2"/>
            </a:gs>
          </a:gsLst>
          <a:lin ang="2700000" scaled="1"/>
        </a:gradFill>
        <a:effectLst/>
      </p:bgPr>
    </p:bg>
    <p:spTree>
      <p:nvGrpSpPr>
        <p:cNvPr id="1" name=""/>
        <p:cNvGrpSpPr/>
        <p:nvPr/>
      </p:nvGrpSpPr>
      <p:grpSpPr>
        <a:xfrm>
          <a:off x="0" y="0"/>
          <a:ext cx="0" cy="0"/>
          <a:chOff x="0" y="0"/>
          <a:chExt cx="0" cy="0"/>
        </a:xfrm>
      </p:grpSpPr>
      <p:grpSp>
        <p:nvGrpSpPr>
          <p:cNvPr id="22" name="Group 21">
            <a:extLst>
              <a:ext uri="{FF2B5EF4-FFF2-40B4-BE49-F238E27FC236}">
                <a16:creationId xmlns:a16="http://schemas.microsoft.com/office/drawing/2014/main" id="{85E5663B-D99F-4444-B2F7-9C6FCC737BDA}"/>
              </a:ext>
            </a:extLst>
          </p:cNvPr>
          <p:cNvGrpSpPr/>
          <p:nvPr userDrawn="1"/>
        </p:nvGrpSpPr>
        <p:grpSpPr>
          <a:xfrm flipV="1">
            <a:off x="256474" y="261493"/>
            <a:ext cx="11727288" cy="6271970"/>
            <a:chOff x="256474" y="261493"/>
            <a:chExt cx="11727288" cy="6271970"/>
          </a:xfrm>
          <a:solidFill>
            <a:schemeClr val="bg1">
              <a:alpha val="15011"/>
            </a:schemeClr>
          </a:solidFill>
        </p:grpSpPr>
        <p:pic>
          <p:nvPicPr>
            <p:cNvPr id="16" name="Graphic 15">
              <a:extLst>
                <a:ext uri="{FF2B5EF4-FFF2-40B4-BE49-F238E27FC236}">
                  <a16:creationId xmlns:a16="http://schemas.microsoft.com/office/drawing/2014/main" id="{C383FAD6-A9C4-4E14-A66D-4A75FAF31A0C}"/>
                </a:ext>
              </a:extLst>
            </p:cNvPr>
            <p:cNvPicPr>
              <a:picLocks noChangeAspect="1"/>
            </p:cNvPicPr>
            <p:nvPr userDrawn="1"/>
          </p:nvPicPr>
          <p:blipFill>
            <a:blip r:embed="rId2">
              <a:extLst>
                <a:ext uri="{96DAC541-7B7A-43D3-8B79-37D633B846F1}">
                  <asvg:svgBlip xmlns:asvg="http://schemas.microsoft.com/office/drawing/2016/SVG/main" r:embed="rId3"/>
                </a:ext>
              </a:extLst>
            </a:blip>
            <a:stretch>
              <a:fillRect/>
            </a:stretch>
          </p:blipFill>
          <p:spPr>
            <a:xfrm>
              <a:off x="301006" y="327108"/>
              <a:ext cx="11525819" cy="6163200"/>
            </a:xfrm>
            <a:prstGeom prst="rect">
              <a:avLst/>
            </a:prstGeom>
          </p:spPr>
        </p:pic>
        <p:pic>
          <p:nvPicPr>
            <p:cNvPr id="17" name="Graphic 16">
              <a:extLst>
                <a:ext uri="{FF2B5EF4-FFF2-40B4-BE49-F238E27FC236}">
                  <a16:creationId xmlns:a16="http://schemas.microsoft.com/office/drawing/2014/main" id="{4DEC9058-4C69-4AB1-9714-CB2437C30D9F}"/>
                </a:ext>
              </a:extLst>
            </p:cNvPr>
            <p:cNvPicPr>
              <a:picLocks noChangeAspect="1"/>
            </p:cNvPicPr>
            <p:nvPr userDrawn="1"/>
          </p:nvPicPr>
          <p:blipFill>
            <a:blip r:embed="rId4">
              <a:extLst>
                <a:ext uri="{96DAC541-7B7A-43D3-8B79-37D633B846F1}">
                  <asvg:svgBlip xmlns:asvg="http://schemas.microsoft.com/office/drawing/2016/SVG/main" r:embed="rId5"/>
                </a:ext>
              </a:extLst>
            </a:blip>
            <a:stretch>
              <a:fillRect/>
            </a:stretch>
          </p:blipFill>
          <p:spPr>
            <a:xfrm>
              <a:off x="381217" y="367692"/>
              <a:ext cx="11602545" cy="5922000"/>
            </a:xfrm>
            <a:prstGeom prst="rect">
              <a:avLst/>
            </a:prstGeom>
          </p:spPr>
        </p:pic>
        <p:pic>
          <p:nvPicPr>
            <p:cNvPr id="18" name="Graphic 17">
              <a:extLst>
                <a:ext uri="{FF2B5EF4-FFF2-40B4-BE49-F238E27FC236}">
                  <a16:creationId xmlns:a16="http://schemas.microsoft.com/office/drawing/2014/main" id="{77E5211C-EC13-41AF-A772-CE608347373C}"/>
                </a:ext>
              </a:extLst>
            </p:cNvPr>
            <p:cNvPicPr>
              <a:picLocks noChangeAspect="1"/>
            </p:cNvPicPr>
            <p:nvPr userDrawn="1"/>
          </p:nvPicPr>
          <p:blipFill>
            <a:blip r:embed="rId6">
              <a:extLst>
                <a:ext uri="{96DAC541-7B7A-43D3-8B79-37D633B846F1}">
                  <asvg:svgBlip xmlns:asvg="http://schemas.microsoft.com/office/drawing/2016/SVG/main" r:embed="rId7"/>
                </a:ext>
              </a:extLst>
            </a:blip>
            <a:stretch>
              <a:fillRect/>
            </a:stretch>
          </p:blipFill>
          <p:spPr>
            <a:xfrm>
              <a:off x="256474" y="326501"/>
              <a:ext cx="11504110" cy="5529600"/>
            </a:xfrm>
            <a:prstGeom prst="rect">
              <a:avLst/>
            </a:prstGeom>
          </p:spPr>
        </p:pic>
        <p:pic>
          <p:nvPicPr>
            <p:cNvPr id="19" name="Graphic 18">
              <a:extLst>
                <a:ext uri="{FF2B5EF4-FFF2-40B4-BE49-F238E27FC236}">
                  <a16:creationId xmlns:a16="http://schemas.microsoft.com/office/drawing/2014/main" id="{D7C3A89D-A737-49F3-A921-7D3CDE56B607}"/>
                </a:ext>
              </a:extLst>
            </p:cNvPr>
            <p:cNvPicPr>
              <a:picLocks noChangeAspect="1"/>
            </p:cNvPicPr>
            <p:nvPr userDrawn="1"/>
          </p:nvPicPr>
          <p:blipFill>
            <a:blip r:embed="rId8">
              <a:extLst>
                <a:ext uri="{96DAC541-7B7A-43D3-8B79-37D633B846F1}">
                  <asvg:svgBlip xmlns:asvg="http://schemas.microsoft.com/office/drawing/2016/SVG/main" r:embed="rId9"/>
                </a:ext>
              </a:extLst>
            </a:blip>
            <a:stretch>
              <a:fillRect/>
            </a:stretch>
          </p:blipFill>
          <p:spPr>
            <a:xfrm>
              <a:off x="776793" y="1720263"/>
              <a:ext cx="11061470" cy="4813200"/>
            </a:xfrm>
            <a:prstGeom prst="rect">
              <a:avLst/>
            </a:prstGeom>
          </p:spPr>
        </p:pic>
        <p:pic>
          <p:nvPicPr>
            <p:cNvPr id="20" name="Graphic 19">
              <a:extLst>
                <a:ext uri="{FF2B5EF4-FFF2-40B4-BE49-F238E27FC236}">
                  <a16:creationId xmlns:a16="http://schemas.microsoft.com/office/drawing/2014/main" id="{66A6FE50-4B6B-49D3-9463-BB845FC9BCDF}"/>
                </a:ext>
              </a:extLst>
            </p:cNvPr>
            <p:cNvPicPr>
              <a:picLocks noChangeAspect="1"/>
            </p:cNvPicPr>
            <p:nvPr userDrawn="1"/>
          </p:nvPicPr>
          <p:blipFill>
            <a:blip r:embed="rId10">
              <a:extLst>
                <a:ext uri="{96DAC541-7B7A-43D3-8B79-37D633B846F1}">
                  <asvg:svgBlip xmlns:asvg="http://schemas.microsoft.com/office/drawing/2016/SVG/main" r:embed="rId11"/>
                </a:ext>
              </a:extLst>
            </a:blip>
            <a:stretch>
              <a:fillRect/>
            </a:stretch>
          </p:blipFill>
          <p:spPr>
            <a:xfrm>
              <a:off x="5960403" y="261493"/>
              <a:ext cx="5401846" cy="504000"/>
            </a:xfrm>
            <a:prstGeom prst="rect">
              <a:avLst/>
            </a:prstGeom>
          </p:spPr>
        </p:pic>
        <p:pic>
          <p:nvPicPr>
            <p:cNvPr id="21" name="Graphic 20">
              <a:extLst>
                <a:ext uri="{FF2B5EF4-FFF2-40B4-BE49-F238E27FC236}">
                  <a16:creationId xmlns:a16="http://schemas.microsoft.com/office/drawing/2014/main" id="{4C1FADB1-3785-4E54-BD91-963A06FA75A0}"/>
                </a:ext>
              </a:extLst>
            </p:cNvPr>
            <p:cNvPicPr>
              <a:picLocks noChangeAspect="1"/>
            </p:cNvPicPr>
            <p:nvPr userDrawn="1"/>
          </p:nvPicPr>
          <p:blipFill>
            <a:blip r:embed="rId12">
              <a:extLst>
                <a:ext uri="{96DAC541-7B7A-43D3-8B79-37D633B846F1}">
                  <asvg:svgBlip xmlns:asvg="http://schemas.microsoft.com/office/drawing/2016/SVG/main" r:embed="rId13"/>
                </a:ext>
              </a:extLst>
            </a:blip>
            <a:stretch>
              <a:fillRect/>
            </a:stretch>
          </p:blipFill>
          <p:spPr>
            <a:xfrm>
              <a:off x="11689293" y="4852484"/>
              <a:ext cx="144000" cy="144000"/>
            </a:xfrm>
            <a:prstGeom prst="rect">
              <a:avLst/>
            </a:prstGeom>
          </p:spPr>
        </p:pic>
      </p:grpSp>
      <p:sp>
        <p:nvSpPr>
          <p:cNvPr id="14" name="Picture Placeholder 13">
            <a:extLst>
              <a:ext uri="{FF2B5EF4-FFF2-40B4-BE49-F238E27FC236}">
                <a16:creationId xmlns:a16="http://schemas.microsoft.com/office/drawing/2014/main" id="{53735EAC-5ED9-4F62-ABD1-5E26429119A2}"/>
              </a:ext>
            </a:extLst>
          </p:cNvPr>
          <p:cNvSpPr>
            <a:spLocks noGrp="1"/>
          </p:cNvSpPr>
          <p:nvPr>
            <p:ph type="pic" idx="1"/>
          </p:nvPr>
        </p:nvSpPr>
        <p:spPr>
          <a:xfrm>
            <a:off x="680158" y="859093"/>
            <a:ext cx="2934001" cy="4220721"/>
          </a:xfrm>
          <a:prstGeom prst="rect">
            <a:avLst/>
          </a:prstGeom>
          <a:noFill/>
          <a:ln w="63500">
            <a:solidFill>
              <a:schemeClr val="bg1"/>
            </a:solidFill>
          </a:ln>
          <a:effectLst/>
        </p:spPr>
        <p:txBody>
          <a:bodyPr wrap="square" anchor="ctr" anchorCtr="0">
            <a:noAutofit/>
          </a:bodyPr>
          <a:lstStyle>
            <a:lvl1pPr marL="0" indent="0" algn="ctr">
              <a:buNone/>
              <a:defRPr sz="3200">
                <a:solidFill>
                  <a:schemeClr val="bg1"/>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dirty="0"/>
              <a:t>Click icon to add picture</a:t>
            </a:r>
          </a:p>
        </p:txBody>
      </p:sp>
      <p:sp>
        <p:nvSpPr>
          <p:cNvPr id="5" name="Date Placeholder 4">
            <a:extLst>
              <a:ext uri="{FF2B5EF4-FFF2-40B4-BE49-F238E27FC236}">
                <a16:creationId xmlns:a16="http://schemas.microsoft.com/office/drawing/2014/main" id="{E806957C-CC9E-42D1-B1F4-A767BB71556C}"/>
              </a:ext>
            </a:extLst>
          </p:cNvPr>
          <p:cNvSpPr>
            <a:spLocks noGrp="1"/>
          </p:cNvSpPr>
          <p:nvPr>
            <p:ph type="dt" sz="half" idx="10"/>
          </p:nvPr>
        </p:nvSpPr>
        <p:spPr/>
        <p:txBody>
          <a:bodyPr/>
          <a:lstStyle>
            <a:lvl1pPr>
              <a:defRPr>
                <a:solidFill>
                  <a:schemeClr val="bg1"/>
                </a:solidFill>
                <a:effectLst/>
              </a:defRPr>
            </a:lvl1pPr>
          </a:lstStyle>
          <a:p>
            <a:fld id="{1AE79C76-63EB-410C-B7D1-E9EDFD942730}" type="datetimeFigureOut">
              <a:rPr lang="en-US" smtClean="0"/>
              <a:pPr/>
              <a:t>3/24/2024</a:t>
            </a:fld>
            <a:endParaRPr lang="en-US" dirty="0"/>
          </a:p>
        </p:txBody>
      </p:sp>
      <p:sp>
        <p:nvSpPr>
          <p:cNvPr id="6" name="Footer Placeholder 5">
            <a:extLst>
              <a:ext uri="{FF2B5EF4-FFF2-40B4-BE49-F238E27FC236}">
                <a16:creationId xmlns:a16="http://schemas.microsoft.com/office/drawing/2014/main" id="{15FEDB01-6A45-415F-BB57-B2FF146E4E55}"/>
              </a:ext>
            </a:extLst>
          </p:cNvPr>
          <p:cNvSpPr>
            <a:spLocks noGrp="1"/>
          </p:cNvSpPr>
          <p:nvPr>
            <p:ph type="ftr" sz="quarter" idx="11"/>
          </p:nvPr>
        </p:nvSpPr>
        <p:spPr/>
        <p:txBody>
          <a:bodyPr/>
          <a:lstStyle>
            <a:lvl1pPr>
              <a:defRPr>
                <a:solidFill>
                  <a:schemeClr val="bg1"/>
                </a:solidFill>
                <a:effectLst/>
              </a:defRPr>
            </a:lvl1pPr>
          </a:lstStyle>
          <a:p>
            <a:endParaRPr lang="en-US" dirty="0"/>
          </a:p>
        </p:txBody>
      </p:sp>
      <p:sp>
        <p:nvSpPr>
          <p:cNvPr id="7" name="Slide Number Placeholder 6">
            <a:extLst>
              <a:ext uri="{FF2B5EF4-FFF2-40B4-BE49-F238E27FC236}">
                <a16:creationId xmlns:a16="http://schemas.microsoft.com/office/drawing/2014/main" id="{346971EA-4F70-4B6F-B95B-47DFDA4DCC30}"/>
              </a:ext>
            </a:extLst>
          </p:cNvPr>
          <p:cNvSpPr>
            <a:spLocks noGrp="1"/>
          </p:cNvSpPr>
          <p:nvPr>
            <p:ph type="sldNum" sz="quarter" idx="12"/>
          </p:nvPr>
        </p:nvSpPr>
        <p:spPr/>
        <p:txBody>
          <a:bodyPr/>
          <a:lstStyle>
            <a:lvl1pPr>
              <a:defRPr>
                <a:solidFill>
                  <a:schemeClr val="bg1"/>
                </a:solidFill>
                <a:effectLst/>
              </a:defRPr>
            </a:lvl1pPr>
          </a:lstStyle>
          <a:p>
            <a:fld id="{CB7A94A6-63DE-4BAC-88F6-7A5821A40BD2}" type="slidenum">
              <a:rPr lang="en-US" smtClean="0"/>
              <a:pPr/>
              <a:t>‹#›</a:t>
            </a:fld>
            <a:endParaRPr lang="en-US" dirty="0"/>
          </a:p>
        </p:txBody>
      </p:sp>
      <p:sp>
        <p:nvSpPr>
          <p:cNvPr id="10" name="Picture Placeholder 9">
            <a:extLst>
              <a:ext uri="{FF2B5EF4-FFF2-40B4-BE49-F238E27FC236}">
                <a16:creationId xmlns:a16="http://schemas.microsoft.com/office/drawing/2014/main" id="{FF937B18-1EFB-4925-8BA6-8AEFE9AD79F5}"/>
              </a:ext>
            </a:extLst>
          </p:cNvPr>
          <p:cNvSpPr>
            <a:spLocks noGrp="1"/>
          </p:cNvSpPr>
          <p:nvPr>
            <p:ph type="pic" sz="quarter" idx="16"/>
          </p:nvPr>
        </p:nvSpPr>
        <p:spPr>
          <a:xfrm>
            <a:off x="4251960" y="859093"/>
            <a:ext cx="3675888" cy="1843105"/>
          </a:xfrm>
          <a:prstGeom prst="rect">
            <a:avLst/>
          </a:prstGeom>
          <a:noFill/>
          <a:ln w="63500">
            <a:solidFill>
              <a:schemeClr val="bg1"/>
            </a:solidFill>
          </a:ln>
          <a:effectLst/>
        </p:spPr>
        <p:txBody>
          <a:bodyPr wrap="square" anchor="ctr" anchorCtr="0">
            <a:noAutofit/>
          </a:bodyPr>
          <a:lstStyle>
            <a:lvl1pPr marL="0" indent="0" algn="ctr">
              <a:buNone/>
              <a:defRPr>
                <a:solidFill>
                  <a:schemeClr val="bg1"/>
                </a:solidFill>
              </a:defRPr>
            </a:lvl1pPr>
          </a:lstStyle>
          <a:p>
            <a:r>
              <a:rPr lang="en-US" dirty="0"/>
              <a:t>Click icon to add picture</a:t>
            </a:r>
          </a:p>
        </p:txBody>
      </p:sp>
      <p:sp>
        <p:nvSpPr>
          <p:cNvPr id="11" name="Picture Placeholder 10">
            <a:extLst>
              <a:ext uri="{FF2B5EF4-FFF2-40B4-BE49-F238E27FC236}">
                <a16:creationId xmlns:a16="http://schemas.microsoft.com/office/drawing/2014/main" id="{F16C792A-311E-49C1-B927-5188236386DD}"/>
              </a:ext>
            </a:extLst>
          </p:cNvPr>
          <p:cNvSpPr>
            <a:spLocks noGrp="1"/>
          </p:cNvSpPr>
          <p:nvPr>
            <p:ph type="pic" sz="quarter" idx="17"/>
          </p:nvPr>
        </p:nvSpPr>
        <p:spPr>
          <a:xfrm>
            <a:off x="4251960" y="3230690"/>
            <a:ext cx="3675888" cy="1843105"/>
          </a:xfrm>
          <a:prstGeom prst="rect">
            <a:avLst/>
          </a:prstGeom>
          <a:noFill/>
          <a:ln w="63500">
            <a:solidFill>
              <a:schemeClr val="bg1"/>
            </a:solidFill>
          </a:ln>
          <a:effectLst/>
        </p:spPr>
        <p:txBody>
          <a:bodyPr wrap="square" anchor="ctr" anchorCtr="0">
            <a:noAutofit/>
          </a:bodyPr>
          <a:lstStyle>
            <a:lvl1pPr marL="0" indent="0" algn="ctr">
              <a:buNone/>
              <a:defRPr>
                <a:solidFill>
                  <a:schemeClr val="bg1"/>
                </a:solidFill>
              </a:defRPr>
            </a:lvl1pPr>
          </a:lstStyle>
          <a:p>
            <a:r>
              <a:rPr lang="en-US" dirty="0"/>
              <a:t>Click icon to add picture</a:t>
            </a:r>
          </a:p>
        </p:txBody>
      </p:sp>
      <p:sp>
        <p:nvSpPr>
          <p:cNvPr id="15" name="Picture Placeholder 14">
            <a:extLst>
              <a:ext uri="{FF2B5EF4-FFF2-40B4-BE49-F238E27FC236}">
                <a16:creationId xmlns:a16="http://schemas.microsoft.com/office/drawing/2014/main" id="{F3DB4BC6-5388-43E4-AA70-807AFBC6D8D9}"/>
              </a:ext>
            </a:extLst>
          </p:cNvPr>
          <p:cNvSpPr>
            <a:spLocks noGrp="1"/>
          </p:cNvSpPr>
          <p:nvPr>
            <p:ph type="pic" idx="18"/>
          </p:nvPr>
        </p:nvSpPr>
        <p:spPr>
          <a:xfrm>
            <a:off x="8577072" y="859093"/>
            <a:ext cx="2931633" cy="4220721"/>
          </a:xfrm>
          <a:prstGeom prst="rect">
            <a:avLst/>
          </a:prstGeom>
          <a:noFill/>
          <a:ln w="63500">
            <a:solidFill>
              <a:schemeClr val="bg1"/>
            </a:solidFill>
          </a:ln>
          <a:effectLst/>
        </p:spPr>
        <p:txBody>
          <a:bodyPr wrap="square" anchor="ctr" anchorCtr="0">
            <a:noAutofit/>
          </a:bodyPr>
          <a:lstStyle>
            <a:lvl1pPr marL="0" indent="0" algn="ctr">
              <a:buNone/>
              <a:defRPr sz="3200">
                <a:solidFill>
                  <a:schemeClr val="bg1"/>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dirty="0"/>
              <a:t>Click icon to add picture</a:t>
            </a:r>
          </a:p>
        </p:txBody>
      </p:sp>
      <p:sp>
        <p:nvSpPr>
          <p:cNvPr id="30" name="Text Placeholder 14">
            <a:extLst>
              <a:ext uri="{FF2B5EF4-FFF2-40B4-BE49-F238E27FC236}">
                <a16:creationId xmlns:a16="http://schemas.microsoft.com/office/drawing/2014/main" id="{2C4E347F-7143-2046-BFFF-4D08F49CEF6F}"/>
              </a:ext>
            </a:extLst>
          </p:cNvPr>
          <p:cNvSpPr>
            <a:spLocks noGrp="1"/>
          </p:cNvSpPr>
          <p:nvPr>
            <p:ph type="body" sz="quarter" idx="19" hasCustomPrompt="1"/>
          </p:nvPr>
        </p:nvSpPr>
        <p:spPr>
          <a:xfrm>
            <a:off x="8590834" y="5577840"/>
            <a:ext cx="2881767" cy="1019249"/>
          </a:xfrm>
        </p:spPr>
        <p:txBody>
          <a:bodyPr anchor="ctr">
            <a:normAutofit/>
          </a:bodyPr>
          <a:lstStyle>
            <a:lvl1pPr marL="0" indent="0" algn="r">
              <a:lnSpc>
                <a:spcPct val="114000"/>
              </a:lnSpc>
              <a:spcBef>
                <a:spcPts val="0"/>
              </a:spcBef>
              <a:buNone/>
              <a:defRPr sz="2500" spc="50" baseline="0">
                <a:solidFill>
                  <a:schemeClr val="bg1"/>
                </a:solidFill>
                <a:effectLst/>
              </a:defRPr>
            </a:lvl1pPr>
          </a:lstStyle>
          <a:p>
            <a:pPr lvl="0"/>
            <a:r>
              <a:rPr lang="en-US"/>
              <a:t>Lorem Ipsum Dolor Sit</a:t>
            </a:r>
          </a:p>
        </p:txBody>
      </p:sp>
      <p:sp>
        <p:nvSpPr>
          <p:cNvPr id="31" name="Title 1">
            <a:extLst>
              <a:ext uri="{FF2B5EF4-FFF2-40B4-BE49-F238E27FC236}">
                <a16:creationId xmlns:a16="http://schemas.microsoft.com/office/drawing/2014/main" id="{31983C5F-E737-8446-9BCA-4C30109E50FA}"/>
              </a:ext>
            </a:extLst>
          </p:cNvPr>
          <p:cNvSpPr>
            <a:spLocks noGrp="1"/>
          </p:cNvSpPr>
          <p:nvPr>
            <p:ph type="title" hasCustomPrompt="1"/>
          </p:nvPr>
        </p:nvSpPr>
        <p:spPr>
          <a:xfrm>
            <a:off x="548271" y="5316319"/>
            <a:ext cx="4679617" cy="1325563"/>
          </a:xfrm>
        </p:spPr>
        <p:txBody>
          <a:bodyPr/>
          <a:lstStyle>
            <a:lvl1pPr algn="l">
              <a:defRPr baseline="0">
                <a:solidFill>
                  <a:schemeClr val="bg1"/>
                </a:solidFill>
                <a:effectLst/>
              </a:defRPr>
            </a:lvl1pPr>
          </a:lstStyle>
          <a:p>
            <a:r>
              <a:rPr lang="en-US"/>
              <a:t>11th Month</a:t>
            </a:r>
          </a:p>
        </p:txBody>
      </p:sp>
    </p:spTree>
    <p:extLst>
      <p:ext uri="{BB962C8B-B14F-4D97-AF65-F5344CB8AC3E}">
        <p14:creationId xmlns:p14="http://schemas.microsoft.com/office/powerpoint/2010/main" val="208489170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Title and Vertical Text">
    <p:bg>
      <p:bgPr>
        <a:gradFill>
          <a:gsLst>
            <a:gs pos="0">
              <a:schemeClr val="accent2"/>
            </a:gs>
            <a:gs pos="65000">
              <a:schemeClr val="accent3"/>
            </a:gs>
          </a:gsLst>
          <a:lin ang="2700000" scaled="1"/>
        </a:gradFill>
        <a:effectLst/>
      </p:bgPr>
    </p:bg>
    <p:spTree>
      <p:nvGrpSpPr>
        <p:cNvPr id="1" name=""/>
        <p:cNvGrpSpPr/>
        <p:nvPr/>
      </p:nvGrpSpPr>
      <p:grpSpPr>
        <a:xfrm>
          <a:off x="0" y="0"/>
          <a:ext cx="0" cy="0"/>
          <a:chOff x="0" y="0"/>
          <a:chExt cx="0" cy="0"/>
        </a:xfrm>
      </p:grpSpPr>
      <p:grpSp>
        <p:nvGrpSpPr>
          <p:cNvPr id="22" name="Group 21">
            <a:extLst>
              <a:ext uri="{FF2B5EF4-FFF2-40B4-BE49-F238E27FC236}">
                <a16:creationId xmlns:a16="http://schemas.microsoft.com/office/drawing/2014/main" id="{4E59AD50-85A1-4E8E-A10E-7C8B27A040B5}"/>
              </a:ext>
            </a:extLst>
          </p:cNvPr>
          <p:cNvGrpSpPr/>
          <p:nvPr userDrawn="1"/>
        </p:nvGrpSpPr>
        <p:grpSpPr>
          <a:xfrm>
            <a:off x="265200" y="211797"/>
            <a:ext cx="11597599" cy="6236982"/>
            <a:chOff x="265200" y="211797"/>
            <a:chExt cx="11597599" cy="6236982"/>
          </a:xfrm>
        </p:grpSpPr>
        <p:pic>
          <p:nvPicPr>
            <p:cNvPr id="16" name="Graphic 15">
              <a:extLst>
                <a:ext uri="{FF2B5EF4-FFF2-40B4-BE49-F238E27FC236}">
                  <a16:creationId xmlns:a16="http://schemas.microsoft.com/office/drawing/2014/main" id="{1FE3352A-FE5E-4BA4-A20A-27B2B714666C}"/>
                </a:ext>
              </a:extLst>
            </p:cNvPr>
            <p:cNvPicPr>
              <a:picLocks noChangeAspect="1"/>
            </p:cNvPicPr>
            <p:nvPr userDrawn="1"/>
          </p:nvPicPr>
          <p:blipFill>
            <a:blip r:embed="rId2">
              <a:extLst>
                <a:ext uri="{96DAC541-7B7A-43D3-8B79-37D633B846F1}">
                  <asvg:svgBlip xmlns:asvg="http://schemas.microsoft.com/office/drawing/2016/SVG/main" r:embed="rId3"/>
                </a:ext>
              </a:extLst>
            </a:blip>
            <a:stretch>
              <a:fillRect/>
            </a:stretch>
          </p:blipFill>
          <p:spPr>
            <a:xfrm>
              <a:off x="385727" y="211797"/>
              <a:ext cx="11420546" cy="5443200"/>
            </a:xfrm>
            <a:prstGeom prst="rect">
              <a:avLst/>
            </a:prstGeom>
          </p:spPr>
        </p:pic>
        <p:pic>
          <p:nvPicPr>
            <p:cNvPr id="17" name="Graphic 16">
              <a:extLst>
                <a:ext uri="{FF2B5EF4-FFF2-40B4-BE49-F238E27FC236}">
                  <a16:creationId xmlns:a16="http://schemas.microsoft.com/office/drawing/2014/main" id="{09A97BF7-6982-4EAE-8CCF-71628CA44078}"/>
                </a:ext>
              </a:extLst>
            </p:cNvPr>
            <p:cNvPicPr>
              <a:picLocks noChangeAspect="1"/>
            </p:cNvPicPr>
            <p:nvPr userDrawn="1"/>
          </p:nvPicPr>
          <p:blipFill>
            <a:blip r:embed="rId4">
              <a:extLst>
                <a:ext uri="{96DAC541-7B7A-43D3-8B79-37D633B846F1}">
                  <asvg:svgBlip xmlns:asvg="http://schemas.microsoft.com/office/drawing/2016/SVG/main" r:embed="rId5"/>
                </a:ext>
              </a:extLst>
            </a:blip>
            <a:stretch>
              <a:fillRect/>
            </a:stretch>
          </p:blipFill>
          <p:spPr>
            <a:xfrm>
              <a:off x="265200" y="1077579"/>
              <a:ext cx="9472613" cy="5371200"/>
            </a:xfrm>
            <a:prstGeom prst="rect">
              <a:avLst/>
            </a:prstGeom>
          </p:spPr>
        </p:pic>
        <p:pic>
          <p:nvPicPr>
            <p:cNvPr id="18" name="Graphic 17">
              <a:extLst>
                <a:ext uri="{FF2B5EF4-FFF2-40B4-BE49-F238E27FC236}">
                  <a16:creationId xmlns:a16="http://schemas.microsoft.com/office/drawing/2014/main" id="{86A70699-8AE0-487A-87E6-9AF39A5E9C23}"/>
                </a:ext>
              </a:extLst>
            </p:cNvPr>
            <p:cNvPicPr>
              <a:picLocks noChangeAspect="1"/>
            </p:cNvPicPr>
            <p:nvPr userDrawn="1"/>
          </p:nvPicPr>
          <p:blipFill>
            <a:blip r:embed="rId6">
              <a:extLst>
                <a:ext uri="{96DAC541-7B7A-43D3-8B79-37D633B846F1}">
                  <asvg:svgBlip xmlns:asvg="http://schemas.microsoft.com/office/drawing/2016/SVG/main" r:embed="rId7"/>
                </a:ext>
              </a:extLst>
            </a:blip>
            <a:stretch>
              <a:fillRect/>
            </a:stretch>
          </p:blipFill>
          <p:spPr>
            <a:xfrm>
              <a:off x="1696497" y="360274"/>
              <a:ext cx="9888200" cy="5623200"/>
            </a:xfrm>
            <a:prstGeom prst="rect">
              <a:avLst/>
            </a:prstGeom>
          </p:spPr>
        </p:pic>
        <p:pic>
          <p:nvPicPr>
            <p:cNvPr id="19" name="Graphic 18">
              <a:extLst>
                <a:ext uri="{FF2B5EF4-FFF2-40B4-BE49-F238E27FC236}">
                  <a16:creationId xmlns:a16="http://schemas.microsoft.com/office/drawing/2014/main" id="{1CDF05D3-995B-4D06-8B84-2B5728A0C151}"/>
                </a:ext>
              </a:extLst>
            </p:cNvPr>
            <p:cNvPicPr>
              <a:picLocks noChangeAspect="1"/>
            </p:cNvPicPr>
            <p:nvPr userDrawn="1"/>
          </p:nvPicPr>
          <p:blipFill>
            <a:blip r:embed="rId8">
              <a:extLst>
                <a:ext uri="{96DAC541-7B7A-43D3-8B79-37D633B846F1}">
                  <asvg:svgBlip xmlns:asvg="http://schemas.microsoft.com/office/drawing/2016/SVG/main" r:embed="rId9"/>
                </a:ext>
              </a:extLst>
            </a:blip>
            <a:stretch>
              <a:fillRect/>
            </a:stretch>
          </p:blipFill>
          <p:spPr>
            <a:xfrm>
              <a:off x="376728" y="430474"/>
              <a:ext cx="10190647" cy="4078800"/>
            </a:xfrm>
            <a:prstGeom prst="rect">
              <a:avLst/>
            </a:prstGeom>
          </p:spPr>
        </p:pic>
        <p:pic>
          <p:nvPicPr>
            <p:cNvPr id="20" name="Graphic 19">
              <a:extLst>
                <a:ext uri="{FF2B5EF4-FFF2-40B4-BE49-F238E27FC236}">
                  <a16:creationId xmlns:a16="http://schemas.microsoft.com/office/drawing/2014/main" id="{A50EF869-DF4B-4E8F-AA4C-07413EE3BE59}"/>
                </a:ext>
              </a:extLst>
            </p:cNvPr>
            <p:cNvPicPr>
              <a:picLocks noChangeAspect="1"/>
            </p:cNvPicPr>
            <p:nvPr userDrawn="1"/>
          </p:nvPicPr>
          <p:blipFill>
            <a:blip r:embed="rId10">
              <a:extLst>
                <a:ext uri="{96DAC541-7B7A-43D3-8B79-37D633B846F1}">
                  <asvg:svgBlip xmlns:asvg="http://schemas.microsoft.com/office/drawing/2016/SVG/main" r:embed="rId11"/>
                </a:ext>
              </a:extLst>
            </a:blip>
            <a:stretch>
              <a:fillRect/>
            </a:stretch>
          </p:blipFill>
          <p:spPr>
            <a:xfrm>
              <a:off x="405627" y="300531"/>
              <a:ext cx="11457172" cy="5976000"/>
            </a:xfrm>
            <a:prstGeom prst="rect">
              <a:avLst/>
            </a:prstGeom>
          </p:spPr>
        </p:pic>
        <p:pic>
          <p:nvPicPr>
            <p:cNvPr id="21" name="Graphic 20">
              <a:extLst>
                <a:ext uri="{FF2B5EF4-FFF2-40B4-BE49-F238E27FC236}">
                  <a16:creationId xmlns:a16="http://schemas.microsoft.com/office/drawing/2014/main" id="{A62C5550-C7B4-478D-A50A-E674A1CEFFFE}"/>
                </a:ext>
              </a:extLst>
            </p:cNvPr>
            <p:cNvPicPr>
              <a:picLocks noChangeAspect="1"/>
            </p:cNvPicPr>
            <p:nvPr userDrawn="1"/>
          </p:nvPicPr>
          <p:blipFill>
            <a:blip r:embed="rId12">
              <a:extLst>
                <a:ext uri="{96DAC541-7B7A-43D3-8B79-37D633B846F1}">
                  <asvg:svgBlip xmlns:asvg="http://schemas.microsoft.com/office/drawing/2016/SVG/main" r:embed="rId13"/>
                </a:ext>
              </a:extLst>
            </a:blip>
            <a:stretch>
              <a:fillRect/>
            </a:stretch>
          </p:blipFill>
          <p:spPr>
            <a:xfrm>
              <a:off x="5891718" y="6238464"/>
              <a:ext cx="108000" cy="108000"/>
            </a:xfrm>
            <a:prstGeom prst="rect">
              <a:avLst/>
            </a:prstGeom>
          </p:spPr>
        </p:pic>
      </p:grpSp>
      <p:sp>
        <p:nvSpPr>
          <p:cNvPr id="2" name="Title 1">
            <a:extLst>
              <a:ext uri="{FF2B5EF4-FFF2-40B4-BE49-F238E27FC236}">
                <a16:creationId xmlns:a16="http://schemas.microsoft.com/office/drawing/2014/main" id="{56569200-4B56-44C7-BE76-EE495EF22819}"/>
              </a:ext>
            </a:extLst>
          </p:cNvPr>
          <p:cNvSpPr>
            <a:spLocks noGrp="1"/>
          </p:cNvSpPr>
          <p:nvPr>
            <p:ph type="title" hasCustomPrompt="1"/>
          </p:nvPr>
        </p:nvSpPr>
        <p:spPr>
          <a:xfrm>
            <a:off x="6210256" y="4974336"/>
            <a:ext cx="4285247" cy="790728"/>
          </a:xfrm>
        </p:spPr>
        <p:txBody>
          <a:bodyPr/>
          <a:lstStyle>
            <a:lvl1pPr>
              <a:defRPr baseline="0">
                <a:solidFill>
                  <a:schemeClr val="bg1"/>
                </a:solidFill>
                <a:effectLst/>
              </a:defRPr>
            </a:lvl1pPr>
          </a:lstStyle>
          <a:p>
            <a:r>
              <a:rPr lang="en-US" dirty="0"/>
              <a:t>9th Month</a:t>
            </a:r>
          </a:p>
        </p:txBody>
      </p:sp>
      <p:sp>
        <p:nvSpPr>
          <p:cNvPr id="4" name="Date Placeholder 3">
            <a:extLst>
              <a:ext uri="{FF2B5EF4-FFF2-40B4-BE49-F238E27FC236}">
                <a16:creationId xmlns:a16="http://schemas.microsoft.com/office/drawing/2014/main" id="{847A4CC3-9CF3-4BC4-869B-BC9E075241D5}"/>
              </a:ext>
            </a:extLst>
          </p:cNvPr>
          <p:cNvSpPr>
            <a:spLocks noGrp="1"/>
          </p:cNvSpPr>
          <p:nvPr>
            <p:ph type="dt" sz="half" idx="10"/>
          </p:nvPr>
        </p:nvSpPr>
        <p:spPr/>
        <p:txBody>
          <a:bodyPr/>
          <a:lstStyle>
            <a:lvl1pPr>
              <a:defRPr>
                <a:solidFill>
                  <a:schemeClr val="bg1"/>
                </a:solidFill>
                <a:effectLst/>
              </a:defRPr>
            </a:lvl1pPr>
          </a:lstStyle>
          <a:p>
            <a:fld id="{1AE79C76-63EB-410C-B7D1-E9EDFD942730}" type="datetimeFigureOut">
              <a:rPr lang="en-US" smtClean="0"/>
              <a:pPr/>
              <a:t>3/24/2024</a:t>
            </a:fld>
            <a:endParaRPr lang="en-US" dirty="0"/>
          </a:p>
        </p:txBody>
      </p:sp>
      <p:sp>
        <p:nvSpPr>
          <p:cNvPr id="5" name="Footer Placeholder 4">
            <a:extLst>
              <a:ext uri="{FF2B5EF4-FFF2-40B4-BE49-F238E27FC236}">
                <a16:creationId xmlns:a16="http://schemas.microsoft.com/office/drawing/2014/main" id="{4678A5C8-7868-450A-AD77-66FEFB7A31D3}"/>
              </a:ext>
            </a:extLst>
          </p:cNvPr>
          <p:cNvSpPr>
            <a:spLocks noGrp="1"/>
          </p:cNvSpPr>
          <p:nvPr>
            <p:ph type="ftr" sz="quarter" idx="11"/>
          </p:nvPr>
        </p:nvSpPr>
        <p:spPr/>
        <p:txBody>
          <a:bodyPr/>
          <a:lstStyle>
            <a:lvl1pPr>
              <a:defRPr>
                <a:solidFill>
                  <a:schemeClr val="bg1"/>
                </a:solidFill>
                <a:effectLst/>
              </a:defRPr>
            </a:lvl1pPr>
          </a:lstStyle>
          <a:p>
            <a:endParaRPr lang="en-US" dirty="0"/>
          </a:p>
        </p:txBody>
      </p:sp>
      <p:sp>
        <p:nvSpPr>
          <p:cNvPr id="6" name="Slide Number Placeholder 5">
            <a:extLst>
              <a:ext uri="{FF2B5EF4-FFF2-40B4-BE49-F238E27FC236}">
                <a16:creationId xmlns:a16="http://schemas.microsoft.com/office/drawing/2014/main" id="{3087F76C-2AE9-42CA-8ABB-8F58A8B188F1}"/>
              </a:ext>
            </a:extLst>
          </p:cNvPr>
          <p:cNvSpPr>
            <a:spLocks noGrp="1"/>
          </p:cNvSpPr>
          <p:nvPr>
            <p:ph type="sldNum" sz="quarter" idx="12"/>
          </p:nvPr>
        </p:nvSpPr>
        <p:spPr/>
        <p:txBody>
          <a:bodyPr/>
          <a:lstStyle>
            <a:lvl1pPr>
              <a:defRPr>
                <a:solidFill>
                  <a:schemeClr val="bg1"/>
                </a:solidFill>
                <a:effectLst/>
              </a:defRPr>
            </a:lvl1pPr>
          </a:lstStyle>
          <a:p>
            <a:fld id="{CB7A94A6-63DE-4BAC-88F6-7A5821A40BD2}" type="slidenum">
              <a:rPr lang="en-US" smtClean="0"/>
              <a:pPr/>
              <a:t>‹#›</a:t>
            </a:fld>
            <a:endParaRPr lang="en-US" dirty="0"/>
          </a:p>
        </p:txBody>
      </p:sp>
      <p:sp>
        <p:nvSpPr>
          <p:cNvPr id="10" name="Picture Placeholder 11">
            <a:extLst>
              <a:ext uri="{FF2B5EF4-FFF2-40B4-BE49-F238E27FC236}">
                <a16:creationId xmlns:a16="http://schemas.microsoft.com/office/drawing/2014/main" id="{F4D93180-0DB3-4C63-9065-5D7EF7C2495C}"/>
              </a:ext>
            </a:extLst>
          </p:cNvPr>
          <p:cNvSpPr>
            <a:spLocks noGrp="1"/>
          </p:cNvSpPr>
          <p:nvPr>
            <p:ph type="pic" sz="quarter" idx="14"/>
          </p:nvPr>
        </p:nvSpPr>
        <p:spPr>
          <a:xfrm>
            <a:off x="731710" y="859092"/>
            <a:ext cx="4983480" cy="5247361"/>
          </a:xfrm>
          <a:prstGeom prst="rect">
            <a:avLst/>
          </a:prstGeom>
          <a:noFill/>
          <a:ln w="63500">
            <a:solidFill>
              <a:schemeClr val="bg1"/>
            </a:solidFill>
          </a:ln>
          <a:effectLst/>
        </p:spPr>
        <p:txBody>
          <a:bodyPr anchor="ctr" anchorCtr="0"/>
          <a:lstStyle>
            <a:lvl1pPr marL="0" indent="0" algn="ctr">
              <a:buNone/>
              <a:defRPr>
                <a:solidFill>
                  <a:schemeClr val="bg1"/>
                </a:solidFill>
              </a:defRPr>
            </a:lvl1pPr>
          </a:lstStyle>
          <a:p>
            <a:r>
              <a:rPr lang="en-US" dirty="0"/>
              <a:t>Click icon to add picture</a:t>
            </a:r>
          </a:p>
        </p:txBody>
      </p:sp>
      <p:sp>
        <p:nvSpPr>
          <p:cNvPr id="14" name="Picture Placeholder 13">
            <a:extLst>
              <a:ext uri="{FF2B5EF4-FFF2-40B4-BE49-F238E27FC236}">
                <a16:creationId xmlns:a16="http://schemas.microsoft.com/office/drawing/2014/main" id="{0DE03040-C85E-413F-803E-FC80926C6869}"/>
              </a:ext>
            </a:extLst>
          </p:cNvPr>
          <p:cNvSpPr>
            <a:spLocks noGrp="1"/>
          </p:cNvSpPr>
          <p:nvPr>
            <p:ph type="pic" sz="quarter" idx="15"/>
          </p:nvPr>
        </p:nvSpPr>
        <p:spPr>
          <a:xfrm>
            <a:off x="6400800" y="859092"/>
            <a:ext cx="3199530" cy="2949771"/>
          </a:xfrm>
          <a:prstGeom prst="rect">
            <a:avLst/>
          </a:prstGeom>
          <a:noFill/>
          <a:ln w="63500">
            <a:solidFill>
              <a:schemeClr val="bg1"/>
            </a:solidFill>
          </a:ln>
          <a:effectLst/>
        </p:spPr>
        <p:txBody>
          <a:bodyPr wrap="square" anchor="ctr" anchorCtr="0">
            <a:noAutofit/>
          </a:bodyPr>
          <a:lstStyle>
            <a:lvl1pPr marL="0" indent="0" algn="ctr">
              <a:buNone/>
              <a:defRPr>
                <a:solidFill>
                  <a:schemeClr val="bg1"/>
                </a:solidFill>
              </a:defRPr>
            </a:lvl1pPr>
          </a:lstStyle>
          <a:p>
            <a:r>
              <a:rPr lang="en-US" dirty="0"/>
              <a:t>Click icon to add picture</a:t>
            </a:r>
          </a:p>
        </p:txBody>
      </p:sp>
      <p:sp>
        <p:nvSpPr>
          <p:cNvPr id="15" name="Picture Placeholder 14">
            <a:extLst>
              <a:ext uri="{FF2B5EF4-FFF2-40B4-BE49-F238E27FC236}">
                <a16:creationId xmlns:a16="http://schemas.microsoft.com/office/drawing/2014/main" id="{FB9E9B6C-16CF-461D-8A49-226A49287927}"/>
              </a:ext>
            </a:extLst>
          </p:cNvPr>
          <p:cNvSpPr>
            <a:spLocks noGrp="1"/>
          </p:cNvSpPr>
          <p:nvPr>
            <p:ph type="pic" sz="quarter" idx="16"/>
          </p:nvPr>
        </p:nvSpPr>
        <p:spPr>
          <a:xfrm>
            <a:off x="9151009" y="2011680"/>
            <a:ext cx="2358001" cy="2379600"/>
          </a:xfrm>
          <a:prstGeom prst="rect">
            <a:avLst/>
          </a:prstGeom>
          <a:noFill/>
          <a:ln w="63500">
            <a:solidFill>
              <a:schemeClr val="bg1"/>
            </a:solidFill>
          </a:ln>
          <a:effectLst/>
        </p:spPr>
        <p:txBody>
          <a:bodyPr wrap="square" anchor="ctr" anchorCtr="0">
            <a:noAutofit/>
          </a:bodyPr>
          <a:lstStyle>
            <a:lvl1pPr marL="0" indent="0" algn="ctr">
              <a:buNone/>
              <a:defRPr>
                <a:solidFill>
                  <a:schemeClr val="bg1"/>
                </a:solidFill>
              </a:defRPr>
            </a:lvl1pPr>
          </a:lstStyle>
          <a:p>
            <a:r>
              <a:rPr lang="en-US" dirty="0"/>
              <a:t>Click icon to add picture</a:t>
            </a:r>
          </a:p>
        </p:txBody>
      </p:sp>
      <p:sp>
        <p:nvSpPr>
          <p:cNvPr id="23" name="Text Placeholder 14">
            <a:extLst>
              <a:ext uri="{FF2B5EF4-FFF2-40B4-BE49-F238E27FC236}">
                <a16:creationId xmlns:a16="http://schemas.microsoft.com/office/drawing/2014/main" id="{C07E3FCF-AC8E-42D0-A379-0358791AF72D}"/>
              </a:ext>
            </a:extLst>
          </p:cNvPr>
          <p:cNvSpPr>
            <a:spLocks noGrp="1"/>
          </p:cNvSpPr>
          <p:nvPr>
            <p:ph type="body" sz="quarter" idx="19" hasCustomPrompt="1"/>
          </p:nvPr>
        </p:nvSpPr>
        <p:spPr>
          <a:xfrm>
            <a:off x="6210255" y="5806439"/>
            <a:ext cx="4285247" cy="777240"/>
          </a:xfrm>
        </p:spPr>
        <p:txBody>
          <a:bodyPr>
            <a:normAutofit/>
          </a:bodyPr>
          <a:lstStyle>
            <a:lvl1pPr marL="0" indent="0" algn="l">
              <a:lnSpc>
                <a:spcPct val="114000"/>
              </a:lnSpc>
              <a:spcBef>
                <a:spcPts val="0"/>
              </a:spcBef>
              <a:buNone/>
              <a:defRPr sz="2500" spc="50" baseline="0">
                <a:solidFill>
                  <a:schemeClr val="bg1"/>
                </a:solidFill>
                <a:effectLst/>
              </a:defRPr>
            </a:lvl1pPr>
          </a:lstStyle>
          <a:p>
            <a:pPr lvl="0"/>
            <a:r>
              <a:rPr lang="en-US" dirty="0"/>
              <a:t>Lorem Ipsum Dolor Sit</a:t>
            </a:r>
          </a:p>
        </p:txBody>
      </p:sp>
    </p:spTree>
    <p:extLst>
      <p:ext uri="{BB962C8B-B14F-4D97-AF65-F5344CB8AC3E}">
        <p14:creationId xmlns:p14="http://schemas.microsoft.com/office/powerpoint/2010/main" val="220960494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1_Title and Vertical Text">
    <p:bg>
      <p:bgPr>
        <a:gradFill>
          <a:gsLst>
            <a:gs pos="17000">
              <a:schemeClr val="accent1"/>
            </a:gs>
            <a:gs pos="100000">
              <a:schemeClr val="accent6"/>
            </a:gs>
          </a:gsLst>
          <a:lin ang="2700000" scaled="1"/>
        </a:gradFill>
        <a:effectLst/>
      </p:bgPr>
    </p:bg>
    <p:spTree>
      <p:nvGrpSpPr>
        <p:cNvPr id="1" name=""/>
        <p:cNvGrpSpPr/>
        <p:nvPr/>
      </p:nvGrpSpPr>
      <p:grpSpPr>
        <a:xfrm>
          <a:off x="0" y="0"/>
          <a:ext cx="0" cy="0"/>
          <a:chOff x="0" y="0"/>
          <a:chExt cx="0" cy="0"/>
        </a:xfrm>
      </p:grpSpPr>
      <p:grpSp>
        <p:nvGrpSpPr>
          <p:cNvPr id="32" name="Group 31">
            <a:extLst>
              <a:ext uri="{FF2B5EF4-FFF2-40B4-BE49-F238E27FC236}">
                <a16:creationId xmlns:a16="http://schemas.microsoft.com/office/drawing/2014/main" id="{89C1D535-15FE-4AE9-BB66-5361D692D4DC}"/>
              </a:ext>
            </a:extLst>
          </p:cNvPr>
          <p:cNvGrpSpPr/>
          <p:nvPr userDrawn="1"/>
        </p:nvGrpSpPr>
        <p:grpSpPr>
          <a:xfrm>
            <a:off x="229449" y="233862"/>
            <a:ext cx="11709704" cy="6322883"/>
            <a:chOff x="229449" y="233862"/>
            <a:chExt cx="11709704" cy="6322883"/>
          </a:xfrm>
        </p:grpSpPr>
        <p:pic>
          <p:nvPicPr>
            <p:cNvPr id="12" name="Graphic 11">
              <a:extLst>
                <a:ext uri="{FF2B5EF4-FFF2-40B4-BE49-F238E27FC236}">
                  <a16:creationId xmlns:a16="http://schemas.microsoft.com/office/drawing/2014/main" id="{6B275128-7496-498E-96B3-4133B3A6E9A3}"/>
                </a:ext>
              </a:extLst>
            </p:cNvPr>
            <p:cNvPicPr>
              <a:picLocks noChangeAspect="1"/>
            </p:cNvPicPr>
            <p:nvPr userDrawn="1"/>
          </p:nvPicPr>
          <p:blipFill>
            <a:blip r:embed="rId2">
              <a:extLst>
                <a:ext uri="{96DAC541-7B7A-43D3-8B79-37D633B846F1}">
                  <asvg:svgBlip xmlns:asvg="http://schemas.microsoft.com/office/drawing/2016/SVG/main" r:embed="rId3"/>
                </a:ext>
              </a:extLst>
            </a:blip>
            <a:stretch>
              <a:fillRect/>
            </a:stretch>
          </p:blipFill>
          <p:spPr>
            <a:xfrm>
              <a:off x="385193" y="233862"/>
              <a:ext cx="11421613" cy="3574800"/>
            </a:xfrm>
            <a:prstGeom prst="rect">
              <a:avLst/>
            </a:prstGeom>
          </p:spPr>
        </p:pic>
        <p:pic>
          <p:nvPicPr>
            <p:cNvPr id="13" name="Graphic 12">
              <a:extLst>
                <a:ext uri="{FF2B5EF4-FFF2-40B4-BE49-F238E27FC236}">
                  <a16:creationId xmlns:a16="http://schemas.microsoft.com/office/drawing/2014/main" id="{C4170EEB-423D-4503-B447-5A6DFE4C6D3D}"/>
                </a:ext>
              </a:extLst>
            </p:cNvPr>
            <p:cNvPicPr>
              <a:picLocks noChangeAspect="1"/>
            </p:cNvPicPr>
            <p:nvPr userDrawn="1"/>
          </p:nvPicPr>
          <p:blipFill>
            <a:blip r:embed="rId4">
              <a:extLst>
                <a:ext uri="{96DAC541-7B7A-43D3-8B79-37D633B846F1}">
                  <asvg:svgBlip xmlns:asvg="http://schemas.microsoft.com/office/drawing/2016/SVG/main" r:embed="rId5"/>
                </a:ext>
              </a:extLst>
            </a:blip>
            <a:stretch>
              <a:fillRect/>
            </a:stretch>
          </p:blipFill>
          <p:spPr>
            <a:xfrm>
              <a:off x="229449" y="283484"/>
              <a:ext cx="11682694" cy="6260400"/>
            </a:xfrm>
            <a:prstGeom prst="rect">
              <a:avLst/>
            </a:prstGeom>
          </p:spPr>
        </p:pic>
        <p:pic>
          <p:nvPicPr>
            <p:cNvPr id="28" name="Graphic 27">
              <a:extLst>
                <a:ext uri="{FF2B5EF4-FFF2-40B4-BE49-F238E27FC236}">
                  <a16:creationId xmlns:a16="http://schemas.microsoft.com/office/drawing/2014/main" id="{EE4FC028-6A7F-464B-8DE4-89A5BC6A349C}"/>
                </a:ext>
              </a:extLst>
            </p:cNvPr>
            <p:cNvPicPr>
              <a:picLocks noChangeAspect="1"/>
            </p:cNvPicPr>
            <p:nvPr userDrawn="1"/>
          </p:nvPicPr>
          <p:blipFill>
            <a:blip r:embed="rId6">
              <a:extLst>
                <a:ext uri="{96DAC541-7B7A-43D3-8B79-37D633B846F1}">
                  <asvg:svgBlip xmlns:asvg="http://schemas.microsoft.com/office/drawing/2016/SVG/main" r:embed="rId7"/>
                </a:ext>
              </a:extLst>
            </a:blip>
            <a:stretch>
              <a:fillRect/>
            </a:stretch>
          </p:blipFill>
          <p:spPr>
            <a:xfrm>
              <a:off x="6004666" y="282797"/>
              <a:ext cx="5167290" cy="669600"/>
            </a:xfrm>
            <a:prstGeom prst="rect">
              <a:avLst/>
            </a:prstGeom>
          </p:spPr>
        </p:pic>
        <p:pic>
          <p:nvPicPr>
            <p:cNvPr id="29" name="Graphic 28">
              <a:extLst>
                <a:ext uri="{FF2B5EF4-FFF2-40B4-BE49-F238E27FC236}">
                  <a16:creationId xmlns:a16="http://schemas.microsoft.com/office/drawing/2014/main" id="{8D0E7667-1F91-4259-8E3E-2391F62372BD}"/>
                </a:ext>
              </a:extLst>
            </p:cNvPr>
            <p:cNvPicPr>
              <a:picLocks noChangeAspect="1"/>
            </p:cNvPicPr>
            <p:nvPr userDrawn="1"/>
          </p:nvPicPr>
          <p:blipFill>
            <a:blip r:embed="rId8">
              <a:extLst>
                <a:ext uri="{96DAC541-7B7A-43D3-8B79-37D633B846F1}">
                  <asvg:svgBlip xmlns:asvg="http://schemas.microsoft.com/office/drawing/2016/SVG/main" r:embed="rId9"/>
                </a:ext>
              </a:extLst>
            </a:blip>
            <a:stretch>
              <a:fillRect/>
            </a:stretch>
          </p:blipFill>
          <p:spPr>
            <a:xfrm>
              <a:off x="273201" y="264916"/>
              <a:ext cx="11549647" cy="6264000"/>
            </a:xfrm>
            <a:prstGeom prst="rect">
              <a:avLst/>
            </a:prstGeom>
          </p:spPr>
        </p:pic>
        <p:pic>
          <p:nvPicPr>
            <p:cNvPr id="30" name="Graphic 29">
              <a:extLst>
                <a:ext uri="{FF2B5EF4-FFF2-40B4-BE49-F238E27FC236}">
                  <a16:creationId xmlns:a16="http://schemas.microsoft.com/office/drawing/2014/main" id="{E199AC3A-63E5-48DF-8EFB-E9DD14245BFF}"/>
                </a:ext>
              </a:extLst>
            </p:cNvPr>
            <p:cNvPicPr>
              <a:picLocks noChangeAspect="1"/>
            </p:cNvPicPr>
            <p:nvPr userDrawn="1"/>
          </p:nvPicPr>
          <p:blipFill>
            <a:blip r:embed="rId10">
              <a:extLst>
                <a:ext uri="{96DAC541-7B7A-43D3-8B79-37D633B846F1}">
                  <asvg:svgBlip xmlns:asvg="http://schemas.microsoft.com/office/drawing/2016/SVG/main" r:embed="rId11"/>
                </a:ext>
              </a:extLst>
            </a:blip>
            <a:stretch>
              <a:fillRect/>
            </a:stretch>
          </p:blipFill>
          <p:spPr>
            <a:xfrm>
              <a:off x="804248" y="1351145"/>
              <a:ext cx="11134905" cy="5205600"/>
            </a:xfrm>
            <a:prstGeom prst="rect">
              <a:avLst/>
            </a:prstGeom>
          </p:spPr>
        </p:pic>
        <p:pic>
          <p:nvPicPr>
            <p:cNvPr id="31" name="Graphic 30">
              <a:extLst>
                <a:ext uri="{FF2B5EF4-FFF2-40B4-BE49-F238E27FC236}">
                  <a16:creationId xmlns:a16="http://schemas.microsoft.com/office/drawing/2014/main" id="{7082B659-6998-45CF-901F-834BBE16223F}"/>
                </a:ext>
              </a:extLst>
            </p:cNvPr>
            <p:cNvPicPr>
              <a:picLocks noChangeAspect="1"/>
            </p:cNvPicPr>
            <p:nvPr userDrawn="1"/>
          </p:nvPicPr>
          <p:blipFill>
            <a:blip r:embed="rId12">
              <a:extLst>
                <a:ext uri="{96DAC541-7B7A-43D3-8B79-37D633B846F1}">
                  <asvg:svgBlip xmlns:asvg="http://schemas.microsoft.com/office/drawing/2016/SVG/main" r:embed="rId13"/>
                </a:ext>
              </a:extLst>
            </a:blip>
            <a:stretch>
              <a:fillRect/>
            </a:stretch>
          </p:blipFill>
          <p:spPr>
            <a:xfrm>
              <a:off x="11740790" y="4438126"/>
              <a:ext cx="144000" cy="144000"/>
            </a:xfrm>
            <a:prstGeom prst="rect">
              <a:avLst/>
            </a:prstGeom>
          </p:spPr>
        </p:pic>
      </p:grpSp>
      <p:sp>
        <p:nvSpPr>
          <p:cNvPr id="10" name="Picture Placeholder 11">
            <a:extLst>
              <a:ext uri="{FF2B5EF4-FFF2-40B4-BE49-F238E27FC236}">
                <a16:creationId xmlns:a16="http://schemas.microsoft.com/office/drawing/2014/main" id="{F4D93180-0DB3-4C63-9065-5D7EF7C2495C}"/>
              </a:ext>
            </a:extLst>
          </p:cNvPr>
          <p:cNvSpPr>
            <a:spLocks noGrp="1"/>
          </p:cNvSpPr>
          <p:nvPr>
            <p:ph type="pic" sz="quarter" idx="14"/>
          </p:nvPr>
        </p:nvSpPr>
        <p:spPr>
          <a:xfrm>
            <a:off x="6318504" y="777240"/>
            <a:ext cx="5202936" cy="5202936"/>
          </a:xfrm>
          <a:prstGeom prst="ellipse">
            <a:avLst/>
          </a:prstGeom>
          <a:noFill/>
          <a:ln w="63500">
            <a:solidFill>
              <a:schemeClr val="bg1"/>
            </a:solidFill>
          </a:ln>
          <a:effectLst/>
        </p:spPr>
        <p:txBody>
          <a:bodyPr anchor="ctr" anchorCtr="0"/>
          <a:lstStyle>
            <a:lvl1pPr marL="0" indent="0" algn="ctr">
              <a:buNone/>
              <a:defRPr>
                <a:solidFill>
                  <a:schemeClr val="bg1"/>
                </a:solidFill>
              </a:defRPr>
            </a:lvl1pPr>
          </a:lstStyle>
          <a:p>
            <a:r>
              <a:rPr lang="en-US" dirty="0"/>
              <a:t>Click icon to add picture</a:t>
            </a:r>
          </a:p>
        </p:txBody>
      </p:sp>
      <p:sp>
        <p:nvSpPr>
          <p:cNvPr id="2" name="Title 1">
            <a:extLst>
              <a:ext uri="{FF2B5EF4-FFF2-40B4-BE49-F238E27FC236}">
                <a16:creationId xmlns:a16="http://schemas.microsoft.com/office/drawing/2014/main" id="{56569200-4B56-44C7-BE76-EE495EF22819}"/>
              </a:ext>
            </a:extLst>
          </p:cNvPr>
          <p:cNvSpPr>
            <a:spLocks noGrp="1"/>
          </p:cNvSpPr>
          <p:nvPr>
            <p:ph type="title" hasCustomPrompt="1"/>
          </p:nvPr>
        </p:nvSpPr>
        <p:spPr>
          <a:xfrm>
            <a:off x="905256" y="4334256"/>
            <a:ext cx="2914991" cy="1325563"/>
          </a:xfrm>
        </p:spPr>
        <p:txBody>
          <a:bodyPr/>
          <a:lstStyle>
            <a:lvl1pPr algn="r">
              <a:defRPr baseline="0">
                <a:solidFill>
                  <a:schemeClr val="bg1"/>
                </a:solidFill>
                <a:effectLst/>
              </a:defRPr>
            </a:lvl1pPr>
          </a:lstStyle>
          <a:p>
            <a:r>
              <a:rPr lang="en-US" dirty="0"/>
              <a:t>10th Month</a:t>
            </a:r>
          </a:p>
        </p:txBody>
      </p:sp>
      <p:sp>
        <p:nvSpPr>
          <p:cNvPr id="4" name="Date Placeholder 3">
            <a:extLst>
              <a:ext uri="{FF2B5EF4-FFF2-40B4-BE49-F238E27FC236}">
                <a16:creationId xmlns:a16="http://schemas.microsoft.com/office/drawing/2014/main" id="{847A4CC3-9CF3-4BC4-869B-BC9E075241D5}"/>
              </a:ext>
            </a:extLst>
          </p:cNvPr>
          <p:cNvSpPr>
            <a:spLocks noGrp="1"/>
          </p:cNvSpPr>
          <p:nvPr>
            <p:ph type="dt" sz="half" idx="10"/>
          </p:nvPr>
        </p:nvSpPr>
        <p:spPr/>
        <p:txBody>
          <a:bodyPr/>
          <a:lstStyle>
            <a:lvl1pPr>
              <a:defRPr>
                <a:solidFill>
                  <a:schemeClr val="bg1"/>
                </a:solidFill>
                <a:effectLst/>
              </a:defRPr>
            </a:lvl1pPr>
          </a:lstStyle>
          <a:p>
            <a:fld id="{1AE79C76-63EB-410C-B7D1-E9EDFD942730}" type="datetimeFigureOut">
              <a:rPr lang="en-US" smtClean="0"/>
              <a:pPr/>
              <a:t>3/24/2024</a:t>
            </a:fld>
            <a:endParaRPr lang="en-US" dirty="0"/>
          </a:p>
        </p:txBody>
      </p:sp>
      <p:sp>
        <p:nvSpPr>
          <p:cNvPr id="5" name="Footer Placeholder 4">
            <a:extLst>
              <a:ext uri="{FF2B5EF4-FFF2-40B4-BE49-F238E27FC236}">
                <a16:creationId xmlns:a16="http://schemas.microsoft.com/office/drawing/2014/main" id="{4678A5C8-7868-450A-AD77-66FEFB7A31D3}"/>
              </a:ext>
            </a:extLst>
          </p:cNvPr>
          <p:cNvSpPr>
            <a:spLocks noGrp="1"/>
          </p:cNvSpPr>
          <p:nvPr>
            <p:ph type="ftr" sz="quarter" idx="11"/>
          </p:nvPr>
        </p:nvSpPr>
        <p:spPr/>
        <p:txBody>
          <a:bodyPr/>
          <a:lstStyle>
            <a:lvl1pPr>
              <a:defRPr>
                <a:solidFill>
                  <a:schemeClr val="bg1"/>
                </a:solidFill>
                <a:effectLst/>
              </a:defRPr>
            </a:lvl1pPr>
          </a:lstStyle>
          <a:p>
            <a:endParaRPr lang="en-US" dirty="0"/>
          </a:p>
        </p:txBody>
      </p:sp>
      <p:sp>
        <p:nvSpPr>
          <p:cNvPr id="6" name="Slide Number Placeholder 5">
            <a:extLst>
              <a:ext uri="{FF2B5EF4-FFF2-40B4-BE49-F238E27FC236}">
                <a16:creationId xmlns:a16="http://schemas.microsoft.com/office/drawing/2014/main" id="{3087F76C-2AE9-42CA-8ABB-8F58A8B188F1}"/>
              </a:ext>
            </a:extLst>
          </p:cNvPr>
          <p:cNvSpPr>
            <a:spLocks noGrp="1"/>
          </p:cNvSpPr>
          <p:nvPr>
            <p:ph type="sldNum" sz="quarter" idx="12"/>
          </p:nvPr>
        </p:nvSpPr>
        <p:spPr/>
        <p:txBody>
          <a:bodyPr/>
          <a:lstStyle>
            <a:lvl1pPr>
              <a:defRPr>
                <a:solidFill>
                  <a:schemeClr val="bg1"/>
                </a:solidFill>
                <a:effectLst/>
              </a:defRPr>
            </a:lvl1pPr>
          </a:lstStyle>
          <a:p>
            <a:fld id="{CB7A94A6-63DE-4BAC-88F6-7A5821A40BD2}" type="slidenum">
              <a:rPr lang="en-US" smtClean="0"/>
              <a:pPr/>
              <a:t>‹#›</a:t>
            </a:fld>
            <a:endParaRPr lang="en-US" dirty="0"/>
          </a:p>
        </p:txBody>
      </p:sp>
      <p:sp>
        <p:nvSpPr>
          <p:cNvPr id="23" name="Text Placeholder 14">
            <a:extLst>
              <a:ext uri="{FF2B5EF4-FFF2-40B4-BE49-F238E27FC236}">
                <a16:creationId xmlns:a16="http://schemas.microsoft.com/office/drawing/2014/main" id="{18B2DEC3-D259-45E7-9A7E-B74BB5565ED2}"/>
              </a:ext>
            </a:extLst>
          </p:cNvPr>
          <p:cNvSpPr>
            <a:spLocks noGrp="1"/>
          </p:cNvSpPr>
          <p:nvPr>
            <p:ph type="body" sz="quarter" idx="17" hasCustomPrompt="1"/>
          </p:nvPr>
        </p:nvSpPr>
        <p:spPr>
          <a:xfrm>
            <a:off x="932688" y="5833872"/>
            <a:ext cx="2881767" cy="1019249"/>
          </a:xfrm>
        </p:spPr>
        <p:txBody>
          <a:bodyPr>
            <a:normAutofit/>
          </a:bodyPr>
          <a:lstStyle>
            <a:lvl1pPr marL="0" indent="0" algn="r">
              <a:lnSpc>
                <a:spcPct val="114000"/>
              </a:lnSpc>
              <a:spcBef>
                <a:spcPts val="0"/>
              </a:spcBef>
              <a:buNone/>
              <a:defRPr sz="2500" spc="50" baseline="0">
                <a:solidFill>
                  <a:schemeClr val="bg1"/>
                </a:solidFill>
                <a:effectLst/>
              </a:defRPr>
            </a:lvl1pPr>
          </a:lstStyle>
          <a:p>
            <a:pPr lvl="0"/>
            <a:r>
              <a:rPr lang="en-US" dirty="0"/>
              <a:t>Lorem Ipsum Dolor Sit</a:t>
            </a:r>
          </a:p>
        </p:txBody>
      </p:sp>
      <p:sp>
        <p:nvSpPr>
          <p:cNvPr id="25" name="Picture Placeholder 24">
            <a:extLst>
              <a:ext uri="{FF2B5EF4-FFF2-40B4-BE49-F238E27FC236}">
                <a16:creationId xmlns:a16="http://schemas.microsoft.com/office/drawing/2014/main" id="{2A78E3EE-555C-422D-B7F9-EA24F1BAF679}"/>
              </a:ext>
            </a:extLst>
          </p:cNvPr>
          <p:cNvSpPr>
            <a:spLocks noGrp="1" noChangeAspect="1"/>
          </p:cNvSpPr>
          <p:nvPr>
            <p:ph type="pic" sz="quarter" idx="18"/>
          </p:nvPr>
        </p:nvSpPr>
        <p:spPr>
          <a:xfrm>
            <a:off x="786384" y="2459736"/>
            <a:ext cx="1575583" cy="1572768"/>
          </a:xfrm>
          <a:prstGeom prst="ellipse">
            <a:avLst/>
          </a:prstGeom>
          <a:noFill/>
          <a:ln w="63500">
            <a:solidFill>
              <a:schemeClr val="bg1"/>
            </a:solidFill>
          </a:ln>
          <a:effectLst/>
        </p:spPr>
        <p:txBody>
          <a:bodyPr wrap="square" anchor="ctr" anchorCtr="0">
            <a:noAutofit/>
          </a:bodyPr>
          <a:lstStyle>
            <a:lvl1pPr marL="0" indent="0" algn="ctr">
              <a:buNone/>
              <a:defRPr>
                <a:solidFill>
                  <a:schemeClr val="bg1"/>
                </a:solidFill>
              </a:defRPr>
            </a:lvl1pPr>
          </a:lstStyle>
          <a:p>
            <a:r>
              <a:rPr lang="en-US" dirty="0"/>
              <a:t>Click icon to add picture</a:t>
            </a:r>
          </a:p>
        </p:txBody>
      </p:sp>
      <p:sp>
        <p:nvSpPr>
          <p:cNvPr id="26" name="Picture Placeholder 25">
            <a:extLst>
              <a:ext uri="{FF2B5EF4-FFF2-40B4-BE49-F238E27FC236}">
                <a16:creationId xmlns:a16="http://schemas.microsoft.com/office/drawing/2014/main" id="{FAAD8576-4E8B-473C-A9F2-19E0A00994F7}"/>
              </a:ext>
            </a:extLst>
          </p:cNvPr>
          <p:cNvSpPr>
            <a:spLocks noGrp="1" noChangeAspect="1"/>
          </p:cNvSpPr>
          <p:nvPr>
            <p:ph type="pic" sz="quarter" idx="19"/>
          </p:nvPr>
        </p:nvSpPr>
        <p:spPr>
          <a:xfrm>
            <a:off x="2715768" y="777240"/>
            <a:ext cx="3068723" cy="3063240"/>
          </a:xfrm>
          <a:prstGeom prst="ellipse">
            <a:avLst/>
          </a:prstGeom>
          <a:noFill/>
          <a:ln w="63500">
            <a:solidFill>
              <a:schemeClr val="bg1"/>
            </a:solidFill>
          </a:ln>
          <a:effectLst/>
        </p:spPr>
        <p:txBody>
          <a:bodyPr wrap="square" anchor="ctr" anchorCtr="0">
            <a:noAutofit/>
          </a:bodyPr>
          <a:lstStyle>
            <a:lvl1pPr marL="0" indent="0" algn="ctr">
              <a:buNone/>
              <a:defRPr>
                <a:solidFill>
                  <a:schemeClr val="bg1"/>
                </a:solidFill>
              </a:defRPr>
            </a:lvl1pPr>
          </a:lstStyle>
          <a:p>
            <a:r>
              <a:rPr lang="en-US" dirty="0"/>
              <a:t>Click icon to add picture</a:t>
            </a:r>
          </a:p>
        </p:txBody>
      </p:sp>
      <p:sp>
        <p:nvSpPr>
          <p:cNvPr id="27" name="Picture Placeholder 26">
            <a:extLst>
              <a:ext uri="{FF2B5EF4-FFF2-40B4-BE49-F238E27FC236}">
                <a16:creationId xmlns:a16="http://schemas.microsoft.com/office/drawing/2014/main" id="{12DF910E-F574-447B-B3D3-0A761B4EB8C9}"/>
              </a:ext>
            </a:extLst>
          </p:cNvPr>
          <p:cNvSpPr>
            <a:spLocks noGrp="1" noChangeAspect="1"/>
          </p:cNvSpPr>
          <p:nvPr>
            <p:ph type="pic" sz="quarter" idx="20"/>
          </p:nvPr>
        </p:nvSpPr>
        <p:spPr>
          <a:xfrm>
            <a:off x="4581144" y="3813048"/>
            <a:ext cx="2409176" cy="2404872"/>
          </a:xfrm>
          <a:prstGeom prst="ellipse">
            <a:avLst/>
          </a:prstGeom>
          <a:noFill/>
          <a:ln w="63500">
            <a:solidFill>
              <a:schemeClr val="bg1"/>
            </a:solidFill>
          </a:ln>
          <a:effectLst/>
        </p:spPr>
        <p:txBody>
          <a:bodyPr wrap="square" anchor="ctr" anchorCtr="0">
            <a:noAutofit/>
          </a:bodyPr>
          <a:lstStyle>
            <a:lvl1pPr marL="0" indent="0" algn="ctr">
              <a:buNone/>
              <a:defRPr>
                <a:solidFill>
                  <a:schemeClr val="bg1"/>
                </a:solidFill>
              </a:defRPr>
            </a:lvl1pPr>
          </a:lstStyle>
          <a:p>
            <a:r>
              <a:rPr lang="en-US" dirty="0"/>
              <a:t>Click icon to add picture</a:t>
            </a:r>
          </a:p>
        </p:txBody>
      </p:sp>
    </p:spTree>
    <p:extLst>
      <p:ext uri="{BB962C8B-B14F-4D97-AF65-F5344CB8AC3E}">
        <p14:creationId xmlns:p14="http://schemas.microsoft.com/office/powerpoint/2010/main" val="1812714454"/>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2_Title and Vertical Text">
    <p:bg>
      <p:bgPr>
        <a:gradFill>
          <a:gsLst>
            <a:gs pos="0">
              <a:schemeClr val="accent2"/>
            </a:gs>
            <a:gs pos="84000">
              <a:schemeClr val="accent5">
                <a:lumMod val="75000"/>
              </a:schemeClr>
            </a:gs>
          </a:gsLst>
          <a:lin ang="2700000" scaled="1"/>
        </a:gradFill>
        <a:effectLst/>
      </p:bgPr>
    </p:bg>
    <p:spTree>
      <p:nvGrpSpPr>
        <p:cNvPr id="1" name=""/>
        <p:cNvGrpSpPr/>
        <p:nvPr/>
      </p:nvGrpSpPr>
      <p:grpSpPr>
        <a:xfrm>
          <a:off x="0" y="0"/>
          <a:ext cx="0" cy="0"/>
          <a:chOff x="0" y="0"/>
          <a:chExt cx="0" cy="0"/>
        </a:xfrm>
      </p:grpSpPr>
      <p:grpSp>
        <p:nvGrpSpPr>
          <p:cNvPr id="19" name="Group 18">
            <a:extLst>
              <a:ext uri="{FF2B5EF4-FFF2-40B4-BE49-F238E27FC236}">
                <a16:creationId xmlns:a16="http://schemas.microsoft.com/office/drawing/2014/main" id="{CCCCD01B-490D-4F3F-B34B-059EC2B80668}"/>
              </a:ext>
            </a:extLst>
          </p:cNvPr>
          <p:cNvGrpSpPr/>
          <p:nvPr userDrawn="1"/>
        </p:nvGrpSpPr>
        <p:grpSpPr>
          <a:xfrm>
            <a:off x="359344" y="184651"/>
            <a:ext cx="11524164" cy="6283315"/>
            <a:chOff x="359344" y="184651"/>
            <a:chExt cx="11524164" cy="6283315"/>
          </a:xfrm>
          <a:solidFill>
            <a:schemeClr val="bg1">
              <a:alpha val="16006"/>
            </a:schemeClr>
          </a:solidFill>
        </p:grpSpPr>
        <p:pic>
          <p:nvPicPr>
            <p:cNvPr id="11" name="Graphic 10">
              <a:extLst>
                <a:ext uri="{FF2B5EF4-FFF2-40B4-BE49-F238E27FC236}">
                  <a16:creationId xmlns:a16="http://schemas.microsoft.com/office/drawing/2014/main" id="{0669EBD2-1035-4C38-8422-4F3A988DE980}"/>
                </a:ext>
              </a:extLst>
            </p:cNvPr>
            <p:cNvPicPr>
              <a:picLocks noChangeAspect="1"/>
            </p:cNvPicPr>
            <p:nvPr userDrawn="1"/>
          </p:nvPicPr>
          <p:blipFill>
            <a:blip r:embed="rId2">
              <a:extLst>
                <a:ext uri="{96DAC541-7B7A-43D3-8B79-37D633B846F1}">
                  <asvg:svgBlip xmlns:asvg="http://schemas.microsoft.com/office/drawing/2016/SVG/main" r:embed="rId3"/>
                </a:ext>
              </a:extLst>
            </a:blip>
            <a:stretch>
              <a:fillRect/>
            </a:stretch>
          </p:blipFill>
          <p:spPr>
            <a:xfrm>
              <a:off x="411251" y="254748"/>
              <a:ext cx="2855876" cy="6156000"/>
            </a:xfrm>
            <a:prstGeom prst="rect">
              <a:avLst/>
            </a:prstGeom>
          </p:spPr>
        </p:pic>
        <p:pic>
          <p:nvPicPr>
            <p:cNvPr id="14" name="Graphic 13">
              <a:extLst>
                <a:ext uri="{FF2B5EF4-FFF2-40B4-BE49-F238E27FC236}">
                  <a16:creationId xmlns:a16="http://schemas.microsoft.com/office/drawing/2014/main" id="{4AF36804-0D46-44B4-B63E-FE01467B7571}"/>
                </a:ext>
              </a:extLst>
            </p:cNvPr>
            <p:cNvPicPr>
              <a:picLocks noChangeAspect="1"/>
            </p:cNvPicPr>
            <p:nvPr userDrawn="1"/>
          </p:nvPicPr>
          <p:blipFill>
            <a:blip r:embed="rId4">
              <a:extLst>
                <a:ext uri="{96DAC541-7B7A-43D3-8B79-37D633B846F1}">
                  <asvg:svgBlip xmlns:asvg="http://schemas.microsoft.com/office/drawing/2016/SVG/main" r:embed="rId5"/>
                </a:ext>
              </a:extLst>
            </a:blip>
            <a:stretch>
              <a:fillRect/>
            </a:stretch>
          </p:blipFill>
          <p:spPr>
            <a:xfrm>
              <a:off x="380023" y="184651"/>
              <a:ext cx="11387179" cy="6271200"/>
            </a:xfrm>
            <a:prstGeom prst="rect">
              <a:avLst/>
            </a:prstGeom>
          </p:spPr>
        </p:pic>
        <p:pic>
          <p:nvPicPr>
            <p:cNvPr id="15" name="Graphic 14">
              <a:extLst>
                <a:ext uri="{FF2B5EF4-FFF2-40B4-BE49-F238E27FC236}">
                  <a16:creationId xmlns:a16="http://schemas.microsoft.com/office/drawing/2014/main" id="{0BBAEFA2-86F2-4D56-9D84-34342C95FDDD}"/>
                </a:ext>
              </a:extLst>
            </p:cNvPr>
            <p:cNvPicPr>
              <a:picLocks noChangeAspect="1"/>
            </p:cNvPicPr>
            <p:nvPr userDrawn="1"/>
          </p:nvPicPr>
          <p:blipFill>
            <a:blip r:embed="rId6">
              <a:extLst>
                <a:ext uri="{96DAC541-7B7A-43D3-8B79-37D633B846F1}">
                  <asvg:svgBlip xmlns:asvg="http://schemas.microsoft.com/office/drawing/2016/SVG/main" r:embed="rId7"/>
                </a:ext>
              </a:extLst>
            </a:blip>
            <a:stretch>
              <a:fillRect/>
            </a:stretch>
          </p:blipFill>
          <p:spPr>
            <a:xfrm>
              <a:off x="1027183" y="380993"/>
              <a:ext cx="4358738" cy="5947200"/>
            </a:xfrm>
            <a:prstGeom prst="rect">
              <a:avLst/>
            </a:prstGeom>
          </p:spPr>
        </p:pic>
        <p:pic>
          <p:nvPicPr>
            <p:cNvPr id="16" name="Graphic 15">
              <a:extLst>
                <a:ext uri="{FF2B5EF4-FFF2-40B4-BE49-F238E27FC236}">
                  <a16:creationId xmlns:a16="http://schemas.microsoft.com/office/drawing/2014/main" id="{625D5ED6-A8CE-495D-A5EB-509B36EE5F6F}"/>
                </a:ext>
              </a:extLst>
            </p:cNvPr>
            <p:cNvPicPr>
              <a:picLocks noChangeAspect="1"/>
            </p:cNvPicPr>
            <p:nvPr userDrawn="1"/>
          </p:nvPicPr>
          <p:blipFill>
            <a:blip r:embed="rId8">
              <a:extLst>
                <a:ext uri="{96DAC541-7B7A-43D3-8B79-37D633B846F1}">
                  <asvg:svgBlip xmlns:asvg="http://schemas.microsoft.com/office/drawing/2016/SVG/main" r:embed="rId9"/>
                </a:ext>
              </a:extLst>
            </a:blip>
            <a:stretch>
              <a:fillRect/>
            </a:stretch>
          </p:blipFill>
          <p:spPr>
            <a:xfrm>
              <a:off x="420864" y="469509"/>
              <a:ext cx="1180553" cy="3884400"/>
            </a:xfrm>
            <a:prstGeom prst="rect">
              <a:avLst/>
            </a:prstGeom>
          </p:spPr>
        </p:pic>
        <p:pic>
          <p:nvPicPr>
            <p:cNvPr id="17" name="Graphic 16">
              <a:extLst>
                <a:ext uri="{FF2B5EF4-FFF2-40B4-BE49-F238E27FC236}">
                  <a16:creationId xmlns:a16="http://schemas.microsoft.com/office/drawing/2014/main" id="{A8E497AE-4726-4301-927D-F14FF1DC071D}"/>
                </a:ext>
              </a:extLst>
            </p:cNvPr>
            <p:cNvPicPr>
              <a:picLocks noChangeAspect="1"/>
            </p:cNvPicPr>
            <p:nvPr userDrawn="1"/>
          </p:nvPicPr>
          <p:blipFill>
            <a:blip r:embed="rId10">
              <a:extLst>
                <a:ext uri="{96DAC541-7B7A-43D3-8B79-37D633B846F1}">
                  <asvg:svgBlip xmlns:asvg="http://schemas.microsoft.com/office/drawing/2016/SVG/main" r:embed="rId11"/>
                </a:ext>
              </a:extLst>
            </a:blip>
            <a:stretch>
              <a:fillRect/>
            </a:stretch>
          </p:blipFill>
          <p:spPr>
            <a:xfrm>
              <a:off x="1784401" y="268766"/>
              <a:ext cx="10099107" cy="6199200"/>
            </a:xfrm>
            <a:prstGeom prst="rect">
              <a:avLst/>
            </a:prstGeom>
          </p:spPr>
        </p:pic>
        <p:pic>
          <p:nvPicPr>
            <p:cNvPr id="18" name="Graphic 17">
              <a:extLst>
                <a:ext uri="{FF2B5EF4-FFF2-40B4-BE49-F238E27FC236}">
                  <a16:creationId xmlns:a16="http://schemas.microsoft.com/office/drawing/2014/main" id="{98789768-A6B3-4619-91B5-48717A86D7E0}"/>
                </a:ext>
              </a:extLst>
            </p:cNvPr>
            <p:cNvPicPr>
              <a:picLocks noChangeAspect="1"/>
            </p:cNvPicPr>
            <p:nvPr userDrawn="1"/>
          </p:nvPicPr>
          <p:blipFill>
            <a:blip r:embed="rId12">
              <a:extLst>
                <a:ext uri="{96DAC541-7B7A-43D3-8B79-37D633B846F1}">
                  <asvg:svgBlip xmlns:asvg="http://schemas.microsoft.com/office/drawing/2016/SVG/main" r:embed="rId13"/>
                </a:ext>
              </a:extLst>
            </a:blip>
            <a:stretch>
              <a:fillRect/>
            </a:stretch>
          </p:blipFill>
          <p:spPr>
            <a:xfrm>
              <a:off x="359344" y="2125327"/>
              <a:ext cx="144000" cy="144000"/>
            </a:xfrm>
            <a:prstGeom prst="rect">
              <a:avLst/>
            </a:prstGeom>
          </p:spPr>
        </p:pic>
      </p:grpSp>
      <p:sp>
        <p:nvSpPr>
          <p:cNvPr id="20" name="Picture Placeholder 19">
            <a:extLst>
              <a:ext uri="{FF2B5EF4-FFF2-40B4-BE49-F238E27FC236}">
                <a16:creationId xmlns:a16="http://schemas.microsoft.com/office/drawing/2014/main" id="{31150079-C6AE-4380-B8F8-F9ABE614B93A}"/>
              </a:ext>
            </a:extLst>
          </p:cNvPr>
          <p:cNvSpPr>
            <a:spLocks noGrp="1"/>
          </p:cNvSpPr>
          <p:nvPr>
            <p:ph type="pic" sz="quarter" idx="14"/>
          </p:nvPr>
        </p:nvSpPr>
        <p:spPr>
          <a:xfrm>
            <a:off x="682991" y="859092"/>
            <a:ext cx="10826019" cy="4331411"/>
          </a:xfrm>
          <a:prstGeom prst="rect">
            <a:avLst/>
          </a:prstGeom>
          <a:noFill/>
          <a:ln w="63500">
            <a:solidFill>
              <a:schemeClr val="bg1"/>
            </a:solidFill>
          </a:ln>
          <a:effectLst/>
        </p:spPr>
        <p:txBody>
          <a:bodyPr wrap="square" anchor="ctr" anchorCtr="0">
            <a:noAutofit/>
          </a:bodyPr>
          <a:lstStyle>
            <a:lvl1pPr marL="0" indent="0" algn="ctr">
              <a:buNone/>
              <a:defRPr>
                <a:solidFill>
                  <a:schemeClr val="bg1"/>
                </a:solidFill>
              </a:defRPr>
            </a:lvl1pPr>
          </a:lstStyle>
          <a:p>
            <a:r>
              <a:rPr lang="en-US" dirty="0"/>
              <a:t>Click icon to add picture</a:t>
            </a:r>
          </a:p>
        </p:txBody>
      </p:sp>
      <p:sp>
        <p:nvSpPr>
          <p:cNvPr id="4" name="Date Placeholder 3">
            <a:extLst>
              <a:ext uri="{FF2B5EF4-FFF2-40B4-BE49-F238E27FC236}">
                <a16:creationId xmlns:a16="http://schemas.microsoft.com/office/drawing/2014/main" id="{847A4CC3-9CF3-4BC4-869B-BC9E075241D5}"/>
              </a:ext>
            </a:extLst>
          </p:cNvPr>
          <p:cNvSpPr>
            <a:spLocks noGrp="1"/>
          </p:cNvSpPr>
          <p:nvPr>
            <p:ph type="dt" sz="half" idx="10"/>
          </p:nvPr>
        </p:nvSpPr>
        <p:spPr/>
        <p:txBody>
          <a:bodyPr/>
          <a:lstStyle>
            <a:lvl1pPr>
              <a:defRPr>
                <a:solidFill>
                  <a:schemeClr val="bg1"/>
                </a:solidFill>
                <a:effectLst/>
              </a:defRPr>
            </a:lvl1pPr>
          </a:lstStyle>
          <a:p>
            <a:fld id="{1AE79C76-63EB-410C-B7D1-E9EDFD942730}" type="datetimeFigureOut">
              <a:rPr lang="en-US" smtClean="0"/>
              <a:pPr/>
              <a:t>3/24/2024</a:t>
            </a:fld>
            <a:endParaRPr lang="en-US" dirty="0"/>
          </a:p>
        </p:txBody>
      </p:sp>
      <p:sp>
        <p:nvSpPr>
          <p:cNvPr id="5" name="Footer Placeholder 4">
            <a:extLst>
              <a:ext uri="{FF2B5EF4-FFF2-40B4-BE49-F238E27FC236}">
                <a16:creationId xmlns:a16="http://schemas.microsoft.com/office/drawing/2014/main" id="{4678A5C8-7868-450A-AD77-66FEFB7A31D3}"/>
              </a:ext>
            </a:extLst>
          </p:cNvPr>
          <p:cNvSpPr>
            <a:spLocks noGrp="1"/>
          </p:cNvSpPr>
          <p:nvPr>
            <p:ph type="ftr" sz="quarter" idx="11"/>
          </p:nvPr>
        </p:nvSpPr>
        <p:spPr/>
        <p:txBody>
          <a:bodyPr/>
          <a:lstStyle>
            <a:lvl1pPr>
              <a:defRPr>
                <a:solidFill>
                  <a:schemeClr val="bg1"/>
                </a:solidFill>
                <a:effectLst/>
              </a:defRPr>
            </a:lvl1pPr>
          </a:lstStyle>
          <a:p>
            <a:endParaRPr lang="en-US" dirty="0"/>
          </a:p>
        </p:txBody>
      </p:sp>
      <p:sp>
        <p:nvSpPr>
          <p:cNvPr id="6" name="Slide Number Placeholder 5">
            <a:extLst>
              <a:ext uri="{FF2B5EF4-FFF2-40B4-BE49-F238E27FC236}">
                <a16:creationId xmlns:a16="http://schemas.microsoft.com/office/drawing/2014/main" id="{3087F76C-2AE9-42CA-8ABB-8F58A8B188F1}"/>
              </a:ext>
            </a:extLst>
          </p:cNvPr>
          <p:cNvSpPr>
            <a:spLocks noGrp="1"/>
          </p:cNvSpPr>
          <p:nvPr>
            <p:ph type="sldNum" sz="quarter" idx="12"/>
          </p:nvPr>
        </p:nvSpPr>
        <p:spPr/>
        <p:txBody>
          <a:bodyPr/>
          <a:lstStyle>
            <a:lvl1pPr>
              <a:defRPr>
                <a:solidFill>
                  <a:schemeClr val="bg1"/>
                </a:solidFill>
                <a:effectLst/>
              </a:defRPr>
            </a:lvl1pPr>
          </a:lstStyle>
          <a:p>
            <a:fld id="{CB7A94A6-63DE-4BAC-88F6-7A5821A40BD2}" type="slidenum">
              <a:rPr lang="en-US" smtClean="0"/>
              <a:pPr/>
              <a:t>‹#›</a:t>
            </a:fld>
            <a:endParaRPr lang="en-US" dirty="0"/>
          </a:p>
        </p:txBody>
      </p:sp>
      <p:sp>
        <p:nvSpPr>
          <p:cNvPr id="23" name="Text Placeholder 14">
            <a:extLst>
              <a:ext uri="{FF2B5EF4-FFF2-40B4-BE49-F238E27FC236}">
                <a16:creationId xmlns:a16="http://schemas.microsoft.com/office/drawing/2014/main" id="{18B2DEC3-D259-45E7-9A7E-B74BB5565ED2}"/>
              </a:ext>
            </a:extLst>
          </p:cNvPr>
          <p:cNvSpPr>
            <a:spLocks noGrp="1"/>
          </p:cNvSpPr>
          <p:nvPr>
            <p:ph type="body" sz="quarter" idx="17" hasCustomPrompt="1"/>
          </p:nvPr>
        </p:nvSpPr>
        <p:spPr>
          <a:xfrm>
            <a:off x="8750808" y="5559552"/>
            <a:ext cx="2881767" cy="1019249"/>
          </a:xfrm>
        </p:spPr>
        <p:txBody>
          <a:bodyPr anchor="ctr">
            <a:normAutofit/>
          </a:bodyPr>
          <a:lstStyle>
            <a:lvl1pPr marL="0" indent="0" algn="r">
              <a:lnSpc>
                <a:spcPct val="114000"/>
              </a:lnSpc>
              <a:spcBef>
                <a:spcPts val="0"/>
              </a:spcBef>
              <a:buNone/>
              <a:defRPr sz="2500" spc="50" baseline="0">
                <a:solidFill>
                  <a:schemeClr val="bg1"/>
                </a:solidFill>
                <a:effectLst/>
              </a:defRPr>
            </a:lvl1pPr>
          </a:lstStyle>
          <a:p>
            <a:pPr lvl="0"/>
            <a:r>
              <a:rPr lang="en-US" dirty="0"/>
              <a:t>Lorem Ipsum Dolor Sit</a:t>
            </a:r>
          </a:p>
        </p:txBody>
      </p:sp>
      <p:sp>
        <p:nvSpPr>
          <p:cNvPr id="21" name="Title 1">
            <a:extLst>
              <a:ext uri="{FF2B5EF4-FFF2-40B4-BE49-F238E27FC236}">
                <a16:creationId xmlns:a16="http://schemas.microsoft.com/office/drawing/2014/main" id="{969C291A-AD95-0245-BA1D-DD760C977F4E}"/>
              </a:ext>
            </a:extLst>
          </p:cNvPr>
          <p:cNvSpPr>
            <a:spLocks noGrp="1"/>
          </p:cNvSpPr>
          <p:nvPr>
            <p:ph type="title" hasCustomPrompt="1"/>
          </p:nvPr>
        </p:nvSpPr>
        <p:spPr>
          <a:xfrm>
            <a:off x="548271" y="5316319"/>
            <a:ext cx="4679617" cy="1325563"/>
          </a:xfrm>
        </p:spPr>
        <p:txBody>
          <a:bodyPr/>
          <a:lstStyle>
            <a:lvl1pPr algn="l">
              <a:defRPr baseline="0">
                <a:solidFill>
                  <a:schemeClr val="bg1"/>
                </a:solidFill>
                <a:effectLst/>
              </a:defRPr>
            </a:lvl1pPr>
          </a:lstStyle>
          <a:p>
            <a:r>
              <a:rPr lang="en-US"/>
              <a:t>11th Month</a:t>
            </a:r>
          </a:p>
        </p:txBody>
      </p:sp>
    </p:spTree>
    <p:extLst>
      <p:ext uri="{BB962C8B-B14F-4D97-AF65-F5344CB8AC3E}">
        <p14:creationId xmlns:p14="http://schemas.microsoft.com/office/powerpoint/2010/main" val="3915942476"/>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3_Title and Vertical Text">
    <p:bg>
      <p:bgPr>
        <a:gradFill flip="none" rotWithShape="1">
          <a:gsLst>
            <a:gs pos="82000">
              <a:schemeClr val="accent1"/>
            </a:gs>
            <a:gs pos="0">
              <a:schemeClr val="accent5"/>
            </a:gs>
          </a:gsLst>
          <a:lin ang="8100000" scaled="1"/>
          <a:tileRect/>
        </a:gradFill>
        <a:effectLst/>
      </p:bgPr>
    </p:bg>
    <p:spTree>
      <p:nvGrpSpPr>
        <p:cNvPr id="1" name=""/>
        <p:cNvGrpSpPr/>
        <p:nvPr/>
      </p:nvGrpSpPr>
      <p:grpSpPr>
        <a:xfrm>
          <a:off x="0" y="0"/>
          <a:ext cx="0" cy="0"/>
          <a:chOff x="0" y="0"/>
          <a:chExt cx="0" cy="0"/>
        </a:xfrm>
      </p:grpSpPr>
      <p:grpSp>
        <p:nvGrpSpPr>
          <p:cNvPr id="31" name="Group 30">
            <a:extLst>
              <a:ext uri="{FF2B5EF4-FFF2-40B4-BE49-F238E27FC236}">
                <a16:creationId xmlns:a16="http://schemas.microsoft.com/office/drawing/2014/main" id="{109E4FCE-4D16-429B-943E-A6B3E1C9FA1B}"/>
              </a:ext>
            </a:extLst>
          </p:cNvPr>
          <p:cNvGrpSpPr/>
          <p:nvPr userDrawn="1"/>
        </p:nvGrpSpPr>
        <p:grpSpPr>
          <a:xfrm>
            <a:off x="232073" y="293318"/>
            <a:ext cx="11593374" cy="6229552"/>
            <a:chOff x="232073" y="293318"/>
            <a:chExt cx="11593374" cy="6229552"/>
          </a:xfrm>
        </p:grpSpPr>
        <p:pic>
          <p:nvPicPr>
            <p:cNvPr id="10" name="Graphic 9">
              <a:extLst>
                <a:ext uri="{FF2B5EF4-FFF2-40B4-BE49-F238E27FC236}">
                  <a16:creationId xmlns:a16="http://schemas.microsoft.com/office/drawing/2014/main" id="{94556B1E-8FB8-4605-9F61-EC90EB79A1B6}"/>
                </a:ext>
              </a:extLst>
            </p:cNvPr>
            <p:cNvPicPr>
              <a:picLocks noChangeAspect="1"/>
            </p:cNvPicPr>
            <p:nvPr userDrawn="1"/>
          </p:nvPicPr>
          <p:blipFill>
            <a:blip r:embed="rId2">
              <a:extLst>
                <a:ext uri="{96DAC541-7B7A-43D3-8B79-37D633B846F1}">
                  <asvg:svgBlip xmlns:asvg="http://schemas.microsoft.com/office/drawing/2016/SVG/main" r:embed="rId3"/>
                </a:ext>
              </a:extLst>
            </a:blip>
            <a:stretch>
              <a:fillRect/>
            </a:stretch>
          </p:blipFill>
          <p:spPr>
            <a:xfrm>
              <a:off x="232073" y="293318"/>
              <a:ext cx="11593374" cy="6127200"/>
            </a:xfrm>
            <a:prstGeom prst="rect">
              <a:avLst/>
            </a:prstGeom>
          </p:spPr>
        </p:pic>
        <p:pic>
          <p:nvPicPr>
            <p:cNvPr id="12" name="Graphic 11">
              <a:extLst>
                <a:ext uri="{FF2B5EF4-FFF2-40B4-BE49-F238E27FC236}">
                  <a16:creationId xmlns:a16="http://schemas.microsoft.com/office/drawing/2014/main" id="{CB2C9F81-53BA-491A-86CC-E487FC291428}"/>
                </a:ext>
              </a:extLst>
            </p:cNvPr>
            <p:cNvPicPr>
              <a:picLocks noChangeAspect="1"/>
            </p:cNvPicPr>
            <p:nvPr userDrawn="1"/>
          </p:nvPicPr>
          <p:blipFill>
            <a:blip r:embed="rId4">
              <a:extLst>
                <a:ext uri="{96DAC541-7B7A-43D3-8B79-37D633B846F1}">
                  <asvg:svgBlip xmlns:asvg="http://schemas.microsoft.com/office/drawing/2016/SVG/main" r:embed="rId5"/>
                </a:ext>
              </a:extLst>
            </a:blip>
            <a:stretch>
              <a:fillRect/>
            </a:stretch>
          </p:blipFill>
          <p:spPr>
            <a:xfrm>
              <a:off x="248877" y="3526821"/>
              <a:ext cx="6246000" cy="2996049"/>
            </a:xfrm>
            <a:prstGeom prst="rect">
              <a:avLst/>
            </a:prstGeom>
          </p:spPr>
        </p:pic>
        <p:pic>
          <p:nvPicPr>
            <p:cNvPr id="13" name="Graphic 12">
              <a:extLst>
                <a:ext uri="{FF2B5EF4-FFF2-40B4-BE49-F238E27FC236}">
                  <a16:creationId xmlns:a16="http://schemas.microsoft.com/office/drawing/2014/main" id="{E6F9022F-9D48-4ECD-8425-93DCDB212246}"/>
                </a:ext>
              </a:extLst>
            </p:cNvPr>
            <p:cNvPicPr>
              <a:picLocks noChangeAspect="1"/>
            </p:cNvPicPr>
            <p:nvPr userDrawn="1"/>
          </p:nvPicPr>
          <p:blipFill>
            <a:blip r:embed="rId6">
              <a:extLst>
                <a:ext uri="{96DAC541-7B7A-43D3-8B79-37D633B846F1}">
                  <asvg:svgBlip xmlns:asvg="http://schemas.microsoft.com/office/drawing/2016/SVG/main" r:embed="rId7"/>
                </a:ext>
              </a:extLst>
            </a:blip>
            <a:stretch>
              <a:fillRect/>
            </a:stretch>
          </p:blipFill>
          <p:spPr>
            <a:xfrm>
              <a:off x="3375813" y="520667"/>
              <a:ext cx="7938039" cy="5893200"/>
            </a:xfrm>
            <a:prstGeom prst="rect">
              <a:avLst/>
            </a:prstGeom>
          </p:spPr>
        </p:pic>
        <p:pic>
          <p:nvPicPr>
            <p:cNvPr id="27" name="Graphic 26">
              <a:extLst>
                <a:ext uri="{FF2B5EF4-FFF2-40B4-BE49-F238E27FC236}">
                  <a16:creationId xmlns:a16="http://schemas.microsoft.com/office/drawing/2014/main" id="{FE10765A-FD00-4D96-8F8A-947A674C9A26}"/>
                </a:ext>
              </a:extLst>
            </p:cNvPr>
            <p:cNvPicPr>
              <a:picLocks noChangeAspect="1"/>
            </p:cNvPicPr>
            <p:nvPr userDrawn="1"/>
          </p:nvPicPr>
          <p:blipFill>
            <a:blip r:embed="rId8">
              <a:extLst>
                <a:ext uri="{96DAC541-7B7A-43D3-8B79-37D633B846F1}">
                  <asvg:svgBlip xmlns:asvg="http://schemas.microsoft.com/office/drawing/2016/SVG/main" r:embed="rId9"/>
                </a:ext>
              </a:extLst>
            </a:blip>
            <a:stretch>
              <a:fillRect/>
            </a:stretch>
          </p:blipFill>
          <p:spPr>
            <a:xfrm>
              <a:off x="4674464" y="475200"/>
              <a:ext cx="6352258" cy="5907600"/>
            </a:xfrm>
            <a:prstGeom prst="rect">
              <a:avLst/>
            </a:prstGeom>
          </p:spPr>
        </p:pic>
        <p:pic>
          <p:nvPicPr>
            <p:cNvPr id="28" name="Graphic 27">
              <a:extLst>
                <a:ext uri="{FF2B5EF4-FFF2-40B4-BE49-F238E27FC236}">
                  <a16:creationId xmlns:a16="http://schemas.microsoft.com/office/drawing/2014/main" id="{F7CCE647-265B-4ECE-B704-428E97712DE5}"/>
                </a:ext>
              </a:extLst>
            </p:cNvPr>
            <p:cNvPicPr>
              <a:picLocks noChangeAspect="1"/>
            </p:cNvPicPr>
            <p:nvPr userDrawn="1"/>
          </p:nvPicPr>
          <p:blipFill>
            <a:blip r:embed="rId10">
              <a:extLst>
                <a:ext uri="{96DAC541-7B7A-43D3-8B79-37D633B846F1}">
                  <asvg:svgBlip xmlns:asvg="http://schemas.microsoft.com/office/drawing/2016/SVG/main" r:embed="rId11"/>
                </a:ext>
              </a:extLst>
            </a:blip>
            <a:stretch>
              <a:fillRect/>
            </a:stretch>
          </p:blipFill>
          <p:spPr>
            <a:xfrm>
              <a:off x="4148390" y="607345"/>
              <a:ext cx="7280509" cy="5720400"/>
            </a:xfrm>
            <a:prstGeom prst="rect">
              <a:avLst/>
            </a:prstGeom>
          </p:spPr>
        </p:pic>
        <p:pic>
          <p:nvPicPr>
            <p:cNvPr id="29" name="Graphic 28">
              <a:extLst>
                <a:ext uri="{FF2B5EF4-FFF2-40B4-BE49-F238E27FC236}">
                  <a16:creationId xmlns:a16="http://schemas.microsoft.com/office/drawing/2014/main" id="{83D605B8-0035-4AE5-9086-5B983D62B0D3}"/>
                </a:ext>
              </a:extLst>
            </p:cNvPr>
            <p:cNvPicPr>
              <a:picLocks noChangeAspect="1"/>
            </p:cNvPicPr>
            <p:nvPr userDrawn="1"/>
          </p:nvPicPr>
          <p:blipFill>
            <a:blip r:embed="rId12">
              <a:extLst>
                <a:ext uri="{96DAC541-7B7A-43D3-8B79-37D633B846F1}">
                  <asvg:svgBlip xmlns:asvg="http://schemas.microsoft.com/office/drawing/2016/SVG/main" r:embed="rId13"/>
                </a:ext>
              </a:extLst>
            </a:blip>
            <a:stretch>
              <a:fillRect/>
            </a:stretch>
          </p:blipFill>
          <p:spPr>
            <a:xfrm>
              <a:off x="9823192" y="652933"/>
              <a:ext cx="1648884" cy="1090800"/>
            </a:xfrm>
            <a:prstGeom prst="rect">
              <a:avLst/>
            </a:prstGeom>
          </p:spPr>
        </p:pic>
        <p:pic>
          <p:nvPicPr>
            <p:cNvPr id="30" name="Graphic 29">
              <a:extLst>
                <a:ext uri="{FF2B5EF4-FFF2-40B4-BE49-F238E27FC236}">
                  <a16:creationId xmlns:a16="http://schemas.microsoft.com/office/drawing/2014/main" id="{20F4FD87-4448-48A3-9CAA-BFAFE31E0808}"/>
                </a:ext>
              </a:extLst>
            </p:cNvPr>
            <p:cNvPicPr>
              <a:picLocks noChangeAspect="1"/>
            </p:cNvPicPr>
            <p:nvPr userDrawn="1"/>
          </p:nvPicPr>
          <p:blipFill>
            <a:blip r:embed="rId14">
              <a:extLst>
                <a:ext uri="{96DAC541-7B7A-43D3-8B79-37D633B846F1}">
                  <asvg:svgBlip xmlns:asvg="http://schemas.microsoft.com/office/drawing/2016/SVG/main" r:embed="rId15"/>
                </a:ext>
              </a:extLst>
            </a:blip>
            <a:stretch>
              <a:fillRect/>
            </a:stretch>
          </p:blipFill>
          <p:spPr>
            <a:xfrm>
              <a:off x="8642684" y="375240"/>
              <a:ext cx="108000" cy="108000"/>
            </a:xfrm>
            <a:prstGeom prst="rect">
              <a:avLst/>
            </a:prstGeom>
          </p:spPr>
        </p:pic>
      </p:grpSp>
      <p:sp>
        <p:nvSpPr>
          <p:cNvPr id="2" name="Title 1">
            <a:extLst>
              <a:ext uri="{FF2B5EF4-FFF2-40B4-BE49-F238E27FC236}">
                <a16:creationId xmlns:a16="http://schemas.microsoft.com/office/drawing/2014/main" id="{56569200-4B56-44C7-BE76-EE495EF22819}"/>
              </a:ext>
            </a:extLst>
          </p:cNvPr>
          <p:cNvSpPr>
            <a:spLocks noGrp="1"/>
          </p:cNvSpPr>
          <p:nvPr>
            <p:ph type="title" hasCustomPrompt="1"/>
          </p:nvPr>
        </p:nvSpPr>
        <p:spPr>
          <a:xfrm>
            <a:off x="8940668" y="2264424"/>
            <a:ext cx="3003217" cy="1325563"/>
          </a:xfrm>
        </p:spPr>
        <p:txBody>
          <a:bodyPr/>
          <a:lstStyle>
            <a:lvl1pPr algn="l">
              <a:defRPr baseline="0">
                <a:solidFill>
                  <a:schemeClr val="bg1"/>
                </a:solidFill>
                <a:effectLst/>
              </a:defRPr>
            </a:lvl1pPr>
          </a:lstStyle>
          <a:p>
            <a:r>
              <a:rPr lang="en-US"/>
              <a:t>12th Month</a:t>
            </a:r>
          </a:p>
        </p:txBody>
      </p:sp>
      <p:sp>
        <p:nvSpPr>
          <p:cNvPr id="4" name="Date Placeholder 3">
            <a:extLst>
              <a:ext uri="{FF2B5EF4-FFF2-40B4-BE49-F238E27FC236}">
                <a16:creationId xmlns:a16="http://schemas.microsoft.com/office/drawing/2014/main" id="{847A4CC3-9CF3-4BC4-869B-BC9E075241D5}"/>
              </a:ext>
            </a:extLst>
          </p:cNvPr>
          <p:cNvSpPr>
            <a:spLocks noGrp="1"/>
          </p:cNvSpPr>
          <p:nvPr>
            <p:ph type="dt" sz="half" idx="10"/>
          </p:nvPr>
        </p:nvSpPr>
        <p:spPr/>
        <p:txBody>
          <a:bodyPr/>
          <a:lstStyle>
            <a:lvl1pPr>
              <a:defRPr>
                <a:solidFill>
                  <a:schemeClr val="bg1"/>
                </a:solidFill>
                <a:effectLst/>
              </a:defRPr>
            </a:lvl1pPr>
          </a:lstStyle>
          <a:p>
            <a:fld id="{1AE79C76-63EB-410C-B7D1-E9EDFD942730}" type="datetimeFigureOut">
              <a:rPr lang="en-US" smtClean="0"/>
              <a:pPr/>
              <a:t>3/24/2024</a:t>
            </a:fld>
            <a:endParaRPr lang="en-US" dirty="0"/>
          </a:p>
        </p:txBody>
      </p:sp>
      <p:sp>
        <p:nvSpPr>
          <p:cNvPr id="5" name="Footer Placeholder 4">
            <a:extLst>
              <a:ext uri="{FF2B5EF4-FFF2-40B4-BE49-F238E27FC236}">
                <a16:creationId xmlns:a16="http://schemas.microsoft.com/office/drawing/2014/main" id="{4678A5C8-7868-450A-AD77-66FEFB7A31D3}"/>
              </a:ext>
            </a:extLst>
          </p:cNvPr>
          <p:cNvSpPr>
            <a:spLocks noGrp="1"/>
          </p:cNvSpPr>
          <p:nvPr>
            <p:ph type="ftr" sz="quarter" idx="11"/>
          </p:nvPr>
        </p:nvSpPr>
        <p:spPr/>
        <p:txBody>
          <a:bodyPr/>
          <a:lstStyle>
            <a:lvl1pPr>
              <a:defRPr>
                <a:solidFill>
                  <a:schemeClr val="bg1"/>
                </a:solidFill>
                <a:effectLst/>
              </a:defRPr>
            </a:lvl1pPr>
          </a:lstStyle>
          <a:p>
            <a:endParaRPr lang="en-US" dirty="0"/>
          </a:p>
        </p:txBody>
      </p:sp>
      <p:sp>
        <p:nvSpPr>
          <p:cNvPr id="6" name="Slide Number Placeholder 5">
            <a:extLst>
              <a:ext uri="{FF2B5EF4-FFF2-40B4-BE49-F238E27FC236}">
                <a16:creationId xmlns:a16="http://schemas.microsoft.com/office/drawing/2014/main" id="{3087F76C-2AE9-42CA-8ABB-8F58A8B188F1}"/>
              </a:ext>
            </a:extLst>
          </p:cNvPr>
          <p:cNvSpPr>
            <a:spLocks noGrp="1"/>
          </p:cNvSpPr>
          <p:nvPr>
            <p:ph type="sldNum" sz="quarter" idx="12"/>
          </p:nvPr>
        </p:nvSpPr>
        <p:spPr/>
        <p:txBody>
          <a:bodyPr/>
          <a:lstStyle>
            <a:lvl1pPr>
              <a:defRPr>
                <a:solidFill>
                  <a:schemeClr val="bg1"/>
                </a:solidFill>
                <a:effectLst/>
              </a:defRPr>
            </a:lvl1pPr>
          </a:lstStyle>
          <a:p>
            <a:fld id="{CB7A94A6-63DE-4BAC-88F6-7A5821A40BD2}" type="slidenum">
              <a:rPr lang="en-US" smtClean="0"/>
              <a:pPr/>
              <a:t>‹#›</a:t>
            </a:fld>
            <a:endParaRPr lang="en-US" dirty="0"/>
          </a:p>
        </p:txBody>
      </p:sp>
      <p:sp>
        <p:nvSpPr>
          <p:cNvPr id="23" name="Text Placeholder 14">
            <a:extLst>
              <a:ext uri="{FF2B5EF4-FFF2-40B4-BE49-F238E27FC236}">
                <a16:creationId xmlns:a16="http://schemas.microsoft.com/office/drawing/2014/main" id="{18B2DEC3-D259-45E7-9A7E-B74BB5565ED2}"/>
              </a:ext>
            </a:extLst>
          </p:cNvPr>
          <p:cNvSpPr>
            <a:spLocks noGrp="1"/>
          </p:cNvSpPr>
          <p:nvPr>
            <p:ph type="body" sz="quarter" idx="17" hasCustomPrompt="1"/>
          </p:nvPr>
        </p:nvSpPr>
        <p:spPr>
          <a:xfrm>
            <a:off x="8961120" y="3785616"/>
            <a:ext cx="2881767" cy="1019249"/>
          </a:xfrm>
        </p:spPr>
        <p:txBody>
          <a:bodyPr>
            <a:normAutofit/>
          </a:bodyPr>
          <a:lstStyle>
            <a:lvl1pPr marL="0" indent="0" algn="l">
              <a:lnSpc>
                <a:spcPct val="114000"/>
              </a:lnSpc>
              <a:spcBef>
                <a:spcPts val="0"/>
              </a:spcBef>
              <a:buNone/>
              <a:defRPr sz="2500" spc="50" baseline="0">
                <a:solidFill>
                  <a:schemeClr val="bg1"/>
                </a:solidFill>
                <a:effectLst/>
              </a:defRPr>
            </a:lvl1pPr>
          </a:lstStyle>
          <a:p>
            <a:pPr lvl="0"/>
            <a:r>
              <a:rPr lang="en-US" dirty="0"/>
              <a:t>Lorem Ipsum Dolor Sit</a:t>
            </a:r>
          </a:p>
        </p:txBody>
      </p:sp>
      <p:sp>
        <p:nvSpPr>
          <p:cNvPr id="22" name="Picture Placeholder 21">
            <a:extLst>
              <a:ext uri="{FF2B5EF4-FFF2-40B4-BE49-F238E27FC236}">
                <a16:creationId xmlns:a16="http://schemas.microsoft.com/office/drawing/2014/main" id="{DFA70087-9540-496D-AA8A-F5B08E0AF371}"/>
              </a:ext>
            </a:extLst>
          </p:cNvPr>
          <p:cNvSpPr>
            <a:spLocks noGrp="1"/>
          </p:cNvSpPr>
          <p:nvPr>
            <p:ph type="pic" sz="quarter" idx="14"/>
          </p:nvPr>
        </p:nvSpPr>
        <p:spPr>
          <a:xfrm>
            <a:off x="716859" y="859093"/>
            <a:ext cx="7436541" cy="5111496"/>
          </a:xfrm>
          <a:prstGeom prst="rect">
            <a:avLst/>
          </a:prstGeom>
          <a:noFill/>
          <a:ln w="63500">
            <a:solidFill>
              <a:schemeClr val="bg1"/>
            </a:solidFill>
          </a:ln>
          <a:effectLst/>
        </p:spPr>
        <p:txBody>
          <a:bodyPr wrap="square" anchor="ctr" anchorCtr="0">
            <a:noAutofit/>
          </a:bodyPr>
          <a:lstStyle>
            <a:lvl1pPr marL="0" indent="0" algn="ctr">
              <a:buNone/>
              <a:defRPr>
                <a:solidFill>
                  <a:schemeClr val="bg1"/>
                </a:solidFill>
              </a:defRPr>
            </a:lvl1pPr>
          </a:lstStyle>
          <a:p>
            <a:r>
              <a:rPr lang="en-US" dirty="0"/>
              <a:t>Click icon to add picture</a:t>
            </a:r>
          </a:p>
        </p:txBody>
      </p:sp>
      <p:sp>
        <p:nvSpPr>
          <p:cNvPr id="24" name="Picture Placeholder 23">
            <a:extLst>
              <a:ext uri="{FF2B5EF4-FFF2-40B4-BE49-F238E27FC236}">
                <a16:creationId xmlns:a16="http://schemas.microsoft.com/office/drawing/2014/main" id="{4D75BD4A-D07A-4DBF-9CA9-2A4E2BEC88A0}"/>
              </a:ext>
            </a:extLst>
          </p:cNvPr>
          <p:cNvSpPr>
            <a:spLocks noGrp="1"/>
          </p:cNvSpPr>
          <p:nvPr>
            <p:ph type="pic" sz="quarter" idx="18"/>
          </p:nvPr>
        </p:nvSpPr>
        <p:spPr>
          <a:xfrm>
            <a:off x="6260999" y="483240"/>
            <a:ext cx="2505456" cy="2509200"/>
          </a:xfrm>
          <a:prstGeom prst="ellipse">
            <a:avLst/>
          </a:prstGeom>
          <a:noFill/>
          <a:ln w="63500">
            <a:solidFill>
              <a:schemeClr val="bg1"/>
            </a:solidFill>
          </a:ln>
          <a:effectLst/>
        </p:spPr>
        <p:txBody>
          <a:bodyPr wrap="square" anchor="ctr" anchorCtr="0">
            <a:noAutofit/>
          </a:bodyPr>
          <a:lstStyle>
            <a:lvl1pPr marL="0" indent="0" algn="ctr">
              <a:buNone/>
              <a:defRPr>
                <a:solidFill>
                  <a:schemeClr val="bg1"/>
                </a:solidFill>
              </a:defRPr>
            </a:lvl1pPr>
          </a:lstStyle>
          <a:p>
            <a:r>
              <a:rPr lang="en-US" dirty="0"/>
              <a:t>Click icon to add picture</a:t>
            </a:r>
          </a:p>
        </p:txBody>
      </p:sp>
    </p:spTree>
    <p:extLst>
      <p:ext uri="{BB962C8B-B14F-4D97-AF65-F5344CB8AC3E}">
        <p14:creationId xmlns:p14="http://schemas.microsoft.com/office/powerpoint/2010/main" val="89723220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9231C3DD-C57B-4348-9F13-E6878EEE364F}"/>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D140649B-A03C-4FF0-9513-E8F61D459414}"/>
              </a:ext>
            </a:extLst>
          </p:cNvPr>
          <p:cNvSpPr>
            <a:spLocks noGrp="1"/>
          </p:cNvSpPr>
          <p:nvPr>
            <p:ph type="body" idx="1"/>
          </p:nvPr>
        </p:nvSpPr>
        <p:spPr>
          <a:xfrm>
            <a:off x="838200" y="1825625"/>
            <a:ext cx="10515600" cy="4351338"/>
          </a:xfrm>
          <a:prstGeom prst="rect">
            <a:avLst/>
          </a:prstGeom>
        </p:spPr>
        <p:txBody>
          <a:bodyPr vert="horz" lIns="91440" tIns="45720" rIns="91440" bIns="45720" rtlCol="0">
            <a:no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76C5177F-81CA-42DC-8AF5-691DA37EE338}"/>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AE79C76-63EB-410C-B7D1-E9EDFD942730}" type="datetimeFigureOut">
              <a:rPr lang="en-US" smtClean="0"/>
              <a:t>3/24/2024</a:t>
            </a:fld>
            <a:endParaRPr lang="en-US" dirty="0"/>
          </a:p>
        </p:txBody>
      </p:sp>
      <p:sp>
        <p:nvSpPr>
          <p:cNvPr id="5" name="Footer Placeholder 4">
            <a:extLst>
              <a:ext uri="{FF2B5EF4-FFF2-40B4-BE49-F238E27FC236}">
                <a16:creationId xmlns:a16="http://schemas.microsoft.com/office/drawing/2014/main" id="{231F8DBA-7954-4F4A-AF00-E0521C49D5B9}"/>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dirty="0"/>
          </a:p>
        </p:txBody>
      </p:sp>
      <p:sp>
        <p:nvSpPr>
          <p:cNvPr id="6" name="Slide Number Placeholder 5">
            <a:extLst>
              <a:ext uri="{FF2B5EF4-FFF2-40B4-BE49-F238E27FC236}">
                <a16:creationId xmlns:a16="http://schemas.microsoft.com/office/drawing/2014/main" id="{F2C9D787-7648-4928-A33C-7746CCE5ADDA}"/>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CB7A94A6-63DE-4BAC-88F6-7A5821A40BD2}" type="slidenum">
              <a:rPr lang="en-US" smtClean="0"/>
              <a:t>‹#›</a:t>
            </a:fld>
            <a:endParaRPr lang="en-US" dirty="0"/>
          </a:p>
        </p:txBody>
      </p:sp>
    </p:spTree>
    <p:extLst>
      <p:ext uri="{BB962C8B-B14F-4D97-AF65-F5344CB8AC3E}">
        <p14:creationId xmlns:p14="http://schemas.microsoft.com/office/powerpoint/2010/main" val="1252000202"/>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 id="2147483661" r:id="rId13"/>
  </p:sldLayoutIdLst>
  <p:txStyles>
    <p:titleStyle>
      <a:lvl1pPr algn="l" defTabSz="914400" rtl="0" eaLnBrk="1" latinLnBrk="0" hangingPunct="1">
        <a:lnSpc>
          <a:spcPct val="90000"/>
        </a:lnSpc>
        <a:spcBef>
          <a:spcPct val="0"/>
        </a:spcBef>
        <a:buNone/>
        <a:defRPr sz="6000" b="1"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43.pn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144.png"/><Relationship Id="rId2" Type="http://schemas.openxmlformats.org/officeDocument/2006/relationships/notesSlide" Target="../notesSlides/notesSlide2.xml"/><Relationship Id="rId1" Type="http://schemas.openxmlformats.org/officeDocument/2006/relationships/slideLayout" Target="../slideLayouts/slideLayout3.xml"/></Relationships>
</file>

<file path=ppt/slides/_rels/slide3.xml.rels><?xml version="1.0" encoding="UTF-8" standalone="yes"?>
<Relationships xmlns="http://schemas.openxmlformats.org/package/2006/relationships"><Relationship Id="rId3" Type="http://schemas.openxmlformats.org/officeDocument/2006/relationships/image" Target="../media/image145.jpeg"/><Relationship Id="rId2" Type="http://schemas.openxmlformats.org/officeDocument/2006/relationships/notesSlide" Target="../notesSlides/notesSlide3.xml"/><Relationship Id="rId1" Type="http://schemas.openxmlformats.org/officeDocument/2006/relationships/slideLayout" Target="../slideLayouts/slideLayout2.xml"/><Relationship Id="rId4" Type="http://schemas.openxmlformats.org/officeDocument/2006/relationships/image" Target="../media/image146.png"/></Relationships>
</file>

<file path=ppt/slides/_rels/slide4.xml.rels><?xml version="1.0" encoding="UTF-8" standalone="yes"?>
<Relationships xmlns="http://schemas.openxmlformats.org/package/2006/relationships"><Relationship Id="rId3" Type="http://schemas.openxmlformats.org/officeDocument/2006/relationships/image" Target="../media/image147.png"/><Relationship Id="rId2" Type="http://schemas.openxmlformats.org/officeDocument/2006/relationships/notesSlide" Target="../notesSlides/notesSlide4.xml"/><Relationship Id="rId1" Type="http://schemas.openxmlformats.org/officeDocument/2006/relationships/slideLayout" Target="../slideLayouts/slideLayout4.xml"/><Relationship Id="rId5" Type="http://schemas.openxmlformats.org/officeDocument/2006/relationships/image" Target="../media/image149.png"/><Relationship Id="rId4" Type="http://schemas.openxmlformats.org/officeDocument/2006/relationships/image" Target="../media/image148.png"/></Relationships>
</file>

<file path=ppt/slides/_rels/slide5.xml.rels><?xml version="1.0" encoding="UTF-8" standalone="yes"?>
<Relationships xmlns="http://schemas.openxmlformats.org/package/2006/relationships"><Relationship Id="rId3" Type="http://schemas.openxmlformats.org/officeDocument/2006/relationships/image" Target="../media/image150.png"/><Relationship Id="rId2" Type="http://schemas.openxmlformats.org/officeDocument/2006/relationships/notesSlide" Target="../notesSlides/notesSlide5.xml"/><Relationship Id="rId1" Type="http://schemas.openxmlformats.org/officeDocument/2006/relationships/slideLayout" Target="../slideLayouts/slideLayout5.xml"/></Relationships>
</file>

<file path=ppt/slides/_rels/slide6.xml.rels><?xml version="1.0" encoding="UTF-8" standalone="yes"?>
<Relationships xmlns="http://schemas.openxmlformats.org/package/2006/relationships"><Relationship Id="rId3" Type="http://schemas.openxmlformats.org/officeDocument/2006/relationships/image" Target="../media/image151.jpeg"/><Relationship Id="rId2" Type="http://schemas.openxmlformats.org/officeDocument/2006/relationships/notesSlide" Target="../notesSlides/notesSlide6.xml"/><Relationship Id="rId1" Type="http://schemas.openxmlformats.org/officeDocument/2006/relationships/slideLayout" Target="../slideLayouts/slideLayout6.xml"/><Relationship Id="rId4" Type="http://schemas.openxmlformats.org/officeDocument/2006/relationships/image" Target="../media/image152.jpeg"/></Relationships>
</file>

<file path=ppt/slides/_rels/slide7.xml.rels><?xml version="1.0" encoding="UTF-8" standalone="yes"?>
<Relationships xmlns="http://schemas.openxmlformats.org/package/2006/relationships"><Relationship Id="rId3" Type="http://schemas.openxmlformats.org/officeDocument/2006/relationships/image" Target="../media/image153.png"/><Relationship Id="rId2" Type="http://schemas.openxmlformats.org/officeDocument/2006/relationships/notesSlide" Target="../notesSlides/notesSlide7.xml"/><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3" Type="http://schemas.openxmlformats.org/officeDocument/2006/relationships/image" Target="../media/image154.png"/><Relationship Id="rId2" Type="http://schemas.openxmlformats.org/officeDocument/2006/relationships/notesSlide" Target="../notesSlides/notesSlide8.xml"/><Relationship Id="rId1" Type="http://schemas.openxmlformats.org/officeDocument/2006/relationships/slideLayout" Target="../slideLayouts/slideLayout8.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3" Type="http://schemas.openxmlformats.org/officeDocument/2006/relationships/image" Target="../media/image155.jpeg"/><Relationship Id="rId2" Type="http://schemas.openxmlformats.org/officeDocument/2006/relationships/notesSlide" Target="../notesSlides/notesSlide9.xml"/><Relationship Id="rId1" Type="http://schemas.openxmlformats.org/officeDocument/2006/relationships/slideLayout" Target="../slideLayouts/slideLayout9.xml"/><Relationship Id="rId4" Type="http://schemas.openxmlformats.org/officeDocument/2006/relationships/image" Target="../media/image156.jpeg"/></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12.xml.rels><?xml version="1.0" encoding="UTF-8" standalone="yes"?>
<Relationships xmlns="http://schemas.openxmlformats.org/package/2006/relationships"><Relationship Id="rId3" Type="http://schemas.openxmlformats.org/officeDocument/2006/relationships/image" Target="../media/image157.jpeg"/><Relationship Id="rId2" Type="http://schemas.openxmlformats.org/officeDocument/2006/relationships/notesSlide" Target="../notesSlides/notesSlide10.xml"/><Relationship Id="rId1" Type="http://schemas.openxmlformats.org/officeDocument/2006/relationships/slideLayout" Target="../slideLayouts/slideLayout12.xml"/></Relationships>
</file>

<file path=ppt/slides/_rels/slide13.xml.rels><?xml version="1.0" encoding="UTF-8" standalone="yes"?>
<Relationships xmlns="http://schemas.openxmlformats.org/package/2006/relationships"><Relationship Id="rId3" Type="http://schemas.openxmlformats.org/officeDocument/2006/relationships/image" Target="../media/image159.jpeg"/><Relationship Id="rId2" Type="http://schemas.openxmlformats.org/officeDocument/2006/relationships/image" Target="../media/image158.png"/><Relationship Id="rId1" Type="http://schemas.openxmlformats.org/officeDocument/2006/relationships/slideLayout" Target="../slideLayouts/slideLayout11.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5.xml.rels><?xml version="1.0" encoding="UTF-8" standalone="yes"?>
<Relationships xmlns="http://schemas.openxmlformats.org/package/2006/relationships"><Relationship Id="rId3" Type="http://schemas.openxmlformats.org/officeDocument/2006/relationships/image" Target="../media/image160.png"/><Relationship Id="rId2" Type="http://schemas.openxmlformats.org/officeDocument/2006/relationships/notesSlide" Target="../notesSlides/notesSlide11.xml"/><Relationship Id="rId1" Type="http://schemas.openxmlformats.org/officeDocument/2006/relationships/slideLayout" Target="../slideLayouts/slideLayout13.xml"/><Relationship Id="rId4" Type="http://schemas.openxmlformats.org/officeDocument/2006/relationships/image" Target="../media/image161.png"/></Relationships>
</file>

<file path=ppt/slides/_rels/slide16.xml.rels><?xml version="1.0" encoding="UTF-8" standalone="yes"?>
<Relationships xmlns="http://schemas.openxmlformats.org/package/2006/relationships"><Relationship Id="rId8" Type="http://schemas.openxmlformats.org/officeDocument/2006/relationships/hyperlink" Target="https://dreambigchildren.com/8-benefits-of-inclusive-toddler-playgroups-for-children-with-autism/" TargetMode="External"/><Relationship Id="rId13" Type="http://schemas.openxmlformats.org/officeDocument/2006/relationships/hyperlink" Target="https://monami-designs.com/cdn/shop/products/ST1109_600x.jpg?v=1670831335" TargetMode="External"/><Relationship Id="rId3" Type="http://schemas.openxmlformats.org/officeDocument/2006/relationships/hyperlink" Target="https://www.careforkids.com.au/blog/the-pikler-approach-to-optimal-early-childhood-development?fbclid=IwAR1qCeefdtwDj9izgD0cki3c6kQYqdEBcAZdXjCms7j8mrlSsjIHo-id0EU" TargetMode="External"/><Relationship Id="rId7" Type="http://schemas.openxmlformats.org/officeDocument/2006/relationships/hyperlink" Target="https://cpdonline.co.uk/career-guides/how-to-become-a-health-visitor/" TargetMode="External"/><Relationship Id="rId12" Type="http://schemas.openxmlformats.org/officeDocument/2006/relationships/hyperlink" Target="https://m.media-amazon.com/images/W/MEDIAX_792452-T2/images/I/510ql45oDzL._AC_UF1000,1000_QL80_.jpg" TargetMode="External"/><Relationship Id="rId17" Type="http://schemas.openxmlformats.org/officeDocument/2006/relationships/hyperlink" Target="https://www.alamy.com/stock-photo-smiling-black-mother-kissing-baby-daughter-on-cheek-113621228.html?imageid=001B5C34-4120-4FFE-B693-ECD35B5FD533&amp;p=67353&amp;pn=1&amp;searchId=8cd7019fc75c99900899a01c78429546&amp;searchtype=0" TargetMode="External"/><Relationship Id="rId2" Type="http://schemas.openxmlformats.org/officeDocument/2006/relationships/hyperlink" Target="https://bmcmedicine.biomedcentral.com/articles/10.1186/s12916-022-02632-6" TargetMode="External"/><Relationship Id="rId16" Type="http://schemas.openxmlformats.org/officeDocument/2006/relationships/hyperlink" Target="https://whitecompany.scene7.com/is/image/whitecompany/Jellycat-Bashful-Bunny-Toy---Medium/A05213_AU20_99_F?$D_S_PDP$" TargetMode="External"/><Relationship Id="rId1" Type="http://schemas.openxmlformats.org/officeDocument/2006/relationships/slideLayout" Target="../slideLayouts/slideLayout12.xml"/><Relationship Id="rId6" Type="http://schemas.openxmlformats.org/officeDocument/2006/relationships/hyperlink" Target="https://as1.ftcdn.net/v2/jpg/02/95/10/52/1000_F_295105255_wB4ZHtKXBXvdNleKxWnSSP2zGF3fUuwG.jpg" TargetMode="External"/><Relationship Id="rId11" Type="http://schemas.openxmlformats.org/officeDocument/2006/relationships/hyperlink" Target="https://immi-photography.com/wp-content/uploads/2018/07/ED_Poppy_0718_003.jpg" TargetMode="External"/><Relationship Id="rId5" Type="http://schemas.openxmlformats.org/officeDocument/2006/relationships/hyperlink" Target="https://www.exceptional-care.co.uk/" TargetMode="External"/><Relationship Id="rId15" Type="http://schemas.openxmlformats.org/officeDocument/2006/relationships/hyperlink" Target="https://wallpapers.com/images/high/very-cute-baby-with-blue-blanket-j4iobrsz34hxnhon.webp" TargetMode="External"/><Relationship Id="rId10" Type="http://schemas.openxmlformats.org/officeDocument/2006/relationships/hyperlink" Target="https://imgix.bustle.com/uploads/image/2018/3/2/720edf30-6277-4794-a5c9-969405f4884c-fotolia_85562602_subscription_monthly_m.jpg?w=350&amp;fit=crop&amp;crop=faces&amp;auto=format%2Ccompress&amp;q=50&amp;dpr=2" TargetMode="External"/><Relationship Id="rId4" Type="http://schemas.openxmlformats.org/officeDocument/2006/relationships/hyperlink" Target="https://ettetete.com/blogs/news/ultimate-article-about-emmi-pikler-apporach-and-principles?fbclid=IwAR0XVWLzJfg2hlpyUGrBocDuQ849tJDzwMtzu0417MnSLkfwUD7SU-dm1jQ" TargetMode="External"/><Relationship Id="rId9" Type="http://schemas.openxmlformats.org/officeDocument/2006/relationships/hyperlink" Target="https://images.westend61.de/0001106977pw/toddler-boy-playing-with-building-blocks-at-home-HAPF02825.jpg" TargetMode="External"/><Relationship Id="rId14" Type="http://schemas.openxmlformats.org/officeDocument/2006/relationships/hyperlink" Target="https://static.standard.co.uk/s3fs-public/thumbnails/image/2018/03/21/12/white-company-towelling-robe.jpg?width=1200&amp;height=1200&amp;fit=crop" TargetMode="External"/></Relationships>
</file>

<file path=ppt/slides/_rels/slide17.xml.rels><?xml version="1.0" encoding="UTF-8" standalone="yes"?>
<Relationships xmlns="http://schemas.openxmlformats.org/package/2006/relationships"><Relationship Id="rId8" Type="http://schemas.openxmlformats.org/officeDocument/2006/relationships/hyperlink" Target="https://www.thesleepingbabyroutine.co.uk/2021/01/24/newborn-digestion-and-sleep/" TargetMode="External"/><Relationship Id="rId13" Type="http://schemas.openxmlformats.org/officeDocument/2006/relationships/hyperlink" Target="https://theimaginationtree.com/20-activities-for-toddlers/" TargetMode="External"/><Relationship Id="rId3" Type="http://schemas.openxmlformats.org/officeDocument/2006/relationships/hyperlink" Target="https://www.hdwallpapers.in/download/cute_smiley_baby_is_wearing_brown_knitted_woolen_cap_having_hand_on_mouth_hd_cute-HD.jpg" TargetMode="External"/><Relationship Id="rId7" Type="http://schemas.openxmlformats.org/officeDocument/2006/relationships/hyperlink" Target="https://www.nnc.gov.ph/regional-offices/visayas/region-vii-central-visayas/5032-5-things-you-need-to-know-about-first-1000-days" TargetMode="External"/><Relationship Id="rId12" Type="http://schemas.openxmlformats.org/officeDocument/2006/relationships/hyperlink" Target="https://raisingchildren.net.au/babies/connecting-communicating/bonding/whats-in-a-smile" TargetMode="External"/><Relationship Id="rId2" Type="http://schemas.openxmlformats.org/officeDocument/2006/relationships/hyperlink" Target="https://www.gettyimages.co.uk/detail/photo/baby-holding-hands-with-teddy-bear-cropped-royalty-free-image/143071988" TargetMode="External"/><Relationship Id="rId16" Type="http://schemas.openxmlformats.org/officeDocument/2006/relationships/hyperlink" Target="https://publications.parliament.uk/pa/cm201719/cmselect/cmhealth/1496/149605.htm" TargetMode="External"/><Relationship Id="rId1" Type="http://schemas.openxmlformats.org/officeDocument/2006/relationships/slideLayout" Target="../slideLayouts/slideLayout1.xml"/><Relationship Id="rId6" Type="http://schemas.openxmlformats.org/officeDocument/2006/relationships/hyperlink" Target="https://mothersformothers.co.uk/about-us/#:~:text=We%20offer%20support%20to%20women%20and%20birthing%20people,Support%20Groups%2C%20Antenatal%20Support%20Groups%20and%20SEND%20Support." TargetMode="External"/><Relationship Id="rId11" Type="http://schemas.openxmlformats.org/officeDocument/2006/relationships/hyperlink" Target="https://raisingchildren.net.au/guides/first-1000-days/play?fbclid=IwAR0c0r0SU75uz6fpt6j7pd_YaOvGl2q0tW-OWD9ohpVTKjN3n1m_ORJGeEs" TargetMode="External"/><Relationship Id="rId5" Type="http://schemas.openxmlformats.org/officeDocument/2006/relationships/hyperlink" Target="https://hwb.gov.wales/curriculum-for-wales/designing-your-curriculum/enabling-learning/#:~:text=This%20%E2%80%98Enabling%20learning%E2%80%99%20section%20of%20Curriculum%20for%20Wales,of%20a%20pedagogically%20appropriate%20curriculum%20for%20all%20learners." TargetMode="External"/><Relationship Id="rId15" Type="http://schemas.openxmlformats.org/officeDocument/2006/relationships/hyperlink" Target="http://www.parliament.uk/" TargetMode="External"/><Relationship Id="rId10" Type="http://schemas.openxmlformats.org/officeDocument/2006/relationships/hyperlink" Target="https://www.pacey.org.uk/news-and-views/news/archive/2018-news/august-2018/what-does-high-quality-early-years-provision-look/" TargetMode="External"/><Relationship Id="rId4" Type="http://schemas.openxmlformats.org/officeDocument/2006/relationships/hyperlink" Target="https://www.hopkinsmedicine.org/-/media/images/health/3_-wellness/sleep/baby-sleeping-with-bear-teaser.jpg?h=320&amp;iar=0&amp;w=560&amp;hash=D28FD724B4AEBC3FC7589978CE1DC251" TargetMode="External"/><Relationship Id="rId9" Type="http://schemas.openxmlformats.org/officeDocument/2006/relationships/hyperlink" Target="https://www.pregnancybirthbaby.org.au/the-first-1000-days" TargetMode="External"/><Relationship Id="rId14" Type="http://schemas.openxmlformats.org/officeDocument/2006/relationships/hyperlink" Target="https://www.twinkl.co.uk/teaching-wiki/early-years-practitioner"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463F3A-5C39-4E18-948D-9E1A28B0F0D9}"/>
              </a:ext>
            </a:extLst>
          </p:cNvPr>
          <p:cNvSpPr>
            <a:spLocks noGrp="1"/>
          </p:cNvSpPr>
          <p:nvPr>
            <p:ph type="ctrTitle"/>
          </p:nvPr>
        </p:nvSpPr>
        <p:spPr>
          <a:xfrm>
            <a:off x="1524000" y="835460"/>
            <a:ext cx="9144000" cy="1295013"/>
          </a:xfrm>
        </p:spPr>
        <p:txBody>
          <a:bodyPr>
            <a:normAutofit fontScale="90000"/>
          </a:bodyPr>
          <a:lstStyle/>
          <a:p>
            <a:r>
              <a:rPr lang="en-US" u="sng" dirty="0"/>
              <a:t>Exceptional Care in the First 1000 Days.</a:t>
            </a:r>
          </a:p>
        </p:txBody>
      </p:sp>
      <p:pic>
        <p:nvPicPr>
          <p:cNvPr id="6" name="Picture Placeholder 5">
            <a:extLst>
              <a:ext uri="{FF2B5EF4-FFF2-40B4-BE49-F238E27FC236}">
                <a16:creationId xmlns:a16="http://schemas.microsoft.com/office/drawing/2014/main" id="{FE439BF0-F97F-BB83-DCA5-4C93B6BF7A0B}"/>
              </a:ext>
            </a:extLst>
          </p:cNvPr>
          <p:cNvPicPr>
            <a:picLocks noGrp="1" noChangeAspect="1"/>
          </p:cNvPicPr>
          <p:nvPr>
            <p:ph type="pic" sz="quarter" idx="13"/>
          </p:nvPr>
        </p:nvPicPr>
        <p:blipFill>
          <a:blip r:embed="rId3"/>
          <a:srcRect l="17413" r="17413"/>
          <a:stretch>
            <a:fillRect/>
          </a:stretch>
        </p:blipFill>
        <p:spPr>
          <a:xfrm>
            <a:off x="3864000" y="2330671"/>
            <a:ext cx="4464000" cy="3852000"/>
          </a:xfrm>
          <a:prstGeom prst="rect">
            <a:avLst/>
          </a:prstGeom>
        </p:spPr>
      </p:pic>
      <p:sp>
        <p:nvSpPr>
          <p:cNvPr id="3" name="TextBox 2">
            <a:extLst>
              <a:ext uri="{FF2B5EF4-FFF2-40B4-BE49-F238E27FC236}">
                <a16:creationId xmlns:a16="http://schemas.microsoft.com/office/drawing/2014/main" id="{7470D953-A53B-FD0B-B9B3-86C119C91A52}"/>
              </a:ext>
            </a:extLst>
          </p:cNvPr>
          <p:cNvSpPr txBox="1"/>
          <p:nvPr/>
        </p:nvSpPr>
        <p:spPr>
          <a:xfrm>
            <a:off x="7458324" y="6267453"/>
            <a:ext cx="1362657" cy="230832"/>
          </a:xfrm>
          <a:prstGeom prst="rect">
            <a:avLst/>
          </a:prstGeom>
          <a:noFill/>
        </p:spPr>
        <p:txBody>
          <a:bodyPr wrap="square" rtlCol="0">
            <a:spAutoFit/>
          </a:bodyPr>
          <a:lstStyle/>
          <a:p>
            <a:r>
              <a:rPr lang="en-GB" sz="900" dirty="0">
                <a:solidFill>
                  <a:schemeClr val="bg1"/>
                </a:solidFill>
              </a:rPr>
              <a:t>(Baby Image)</a:t>
            </a:r>
          </a:p>
        </p:txBody>
      </p:sp>
      <p:sp>
        <p:nvSpPr>
          <p:cNvPr id="4" name="TextBox 3">
            <a:extLst>
              <a:ext uri="{FF2B5EF4-FFF2-40B4-BE49-F238E27FC236}">
                <a16:creationId xmlns:a16="http://schemas.microsoft.com/office/drawing/2014/main" id="{69A8238B-9CBC-3111-388B-656B75143813}"/>
              </a:ext>
            </a:extLst>
          </p:cNvPr>
          <p:cNvSpPr txBox="1"/>
          <p:nvPr/>
        </p:nvSpPr>
        <p:spPr>
          <a:xfrm>
            <a:off x="310101" y="6498285"/>
            <a:ext cx="11881899" cy="369332"/>
          </a:xfrm>
          <a:prstGeom prst="rect">
            <a:avLst/>
          </a:prstGeom>
          <a:noFill/>
        </p:spPr>
        <p:txBody>
          <a:bodyPr wrap="square" rtlCol="0">
            <a:spAutoFit/>
          </a:bodyPr>
          <a:lstStyle/>
          <a:p>
            <a:r>
              <a:rPr lang="en-GB" dirty="0">
                <a:solidFill>
                  <a:schemeClr val="bg1"/>
                </a:solidFill>
              </a:rPr>
              <a:t>2308039                                                                                                                                                   ECEY4005</a:t>
            </a:r>
          </a:p>
        </p:txBody>
      </p:sp>
    </p:spTree>
    <p:extLst>
      <p:ext uri="{BB962C8B-B14F-4D97-AF65-F5344CB8AC3E}">
        <p14:creationId xmlns:p14="http://schemas.microsoft.com/office/powerpoint/2010/main" val="377033399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DA2477-362C-45ED-A63D-4A55AF657F3D}"/>
              </a:ext>
            </a:extLst>
          </p:cNvPr>
          <p:cNvSpPr>
            <a:spLocks noGrp="1"/>
          </p:cNvSpPr>
          <p:nvPr>
            <p:ph type="title"/>
          </p:nvPr>
        </p:nvSpPr>
        <p:spPr>
          <a:xfrm>
            <a:off x="829817" y="97122"/>
            <a:ext cx="4341739" cy="1004832"/>
          </a:xfrm>
        </p:spPr>
        <p:txBody>
          <a:bodyPr/>
          <a:lstStyle/>
          <a:p>
            <a:pPr algn="ctr"/>
            <a:r>
              <a:rPr lang="en-US" u="sng" dirty="0"/>
              <a:t>Content:</a:t>
            </a:r>
          </a:p>
        </p:txBody>
      </p:sp>
      <p:sp>
        <p:nvSpPr>
          <p:cNvPr id="3" name="TextBox 2">
            <a:extLst>
              <a:ext uri="{FF2B5EF4-FFF2-40B4-BE49-F238E27FC236}">
                <a16:creationId xmlns:a16="http://schemas.microsoft.com/office/drawing/2014/main" id="{73315006-872C-CA68-C9F8-1D810E899D09}"/>
              </a:ext>
            </a:extLst>
          </p:cNvPr>
          <p:cNvSpPr txBox="1"/>
          <p:nvPr/>
        </p:nvSpPr>
        <p:spPr>
          <a:xfrm>
            <a:off x="301219" y="1101954"/>
            <a:ext cx="5255812" cy="6524863"/>
          </a:xfrm>
          <a:prstGeom prst="rect">
            <a:avLst/>
          </a:prstGeom>
          <a:noFill/>
        </p:spPr>
        <p:txBody>
          <a:bodyPr wrap="square" rtlCol="0">
            <a:spAutoFit/>
          </a:bodyPr>
          <a:lstStyle/>
          <a:p>
            <a:pPr marL="285750" indent="-285750" algn="ctr">
              <a:buFont typeface="Arial" panose="020B0604020202020204" pitchFamily="34" charset="0"/>
              <a:buChar char="•"/>
            </a:pPr>
            <a:r>
              <a:rPr lang="en-GB" sz="2800" dirty="0">
                <a:solidFill>
                  <a:schemeClr val="bg1"/>
                </a:solidFill>
              </a:rPr>
              <a:t>Introduction</a:t>
            </a:r>
          </a:p>
          <a:p>
            <a:pPr marL="285750" indent="-285750" algn="ctr">
              <a:buFont typeface="Arial" panose="020B0604020202020204" pitchFamily="34" charset="0"/>
              <a:buChar char="•"/>
            </a:pPr>
            <a:endParaRPr lang="en-GB" sz="2800" dirty="0">
              <a:solidFill>
                <a:schemeClr val="bg1"/>
              </a:solidFill>
            </a:endParaRPr>
          </a:p>
          <a:p>
            <a:pPr marL="285750" indent="-285750" algn="ctr">
              <a:buFont typeface="Arial" panose="020B0604020202020204" pitchFamily="34" charset="0"/>
              <a:buChar char="•"/>
            </a:pPr>
            <a:r>
              <a:rPr lang="en-GB" sz="2800" dirty="0">
                <a:solidFill>
                  <a:schemeClr val="bg1"/>
                </a:solidFill>
              </a:rPr>
              <a:t>Exceptional Care</a:t>
            </a:r>
          </a:p>
          <a:p>
            <a:pPr marL="285750" indent="-285750" algn="ctr">
              <a:buFont typeface="Arial" panose="020B0604020202020204" pitchFamily="34" charset="0"/>
              <a:buChar char="•"/>
            </a:pPr>
            <a:endParaRPr lang="en-GB" sz="2800" dirty="0">
              <a:solidFill>
                <a:schemeClr val="bg1"/>
              </a:solidFill>
            </a:endParaRPr>
          </a:p>
          <a:p>
            <a:pPr marL="285750" indent="-285750" algn="ctr">
              <a:buFont typeface="Arial" panose="020B0604020202020204" pitchFamily="34" charset="0"/>
              <a:buChar char="•"/>
            </a:pPr>
            <a:r>
              <a:rPr lang="en-GB" sz="2800" dirty="0">
                <a:solidFill>
                  <a:schemeClr val="bg1"/>
                </a:solidFill>
              </a:rPr>
              <a:t>Professional Partnership</a:t>
            </a:r>
          </a:p>
          <a:p>
            <a:pPr marL="285750" indent="-285750" algn="ctr">
              <a:buFont typeface="Arial" panose="020B0604020202020204" pitchFamily="34" charset="0"/>
              <a:buChar char="•"/>
            </a:pPr>
            <a:endParaRPr lang="en-GB" sz="2800" dirty="0">
              <a:solidFill>
                <a:schemeClr val="bg1"/>
              </a:solidFill>
            </a:endParaRPr>
          </a:p>
          <a:p>
            <a:pPr marL="285750" indent="-285750" algn="ctr">
              <a:buFont typeface="Arial" panose="020B0604020202020204" pitchFamily="34" charset="0"/>
              <a:buChar char="•"/>
            </a:pPr>
            <a:r>
              <a:rPr lang="en-GB" sz="2800" dirty="0">
                <a:solidFill>
                  <a:schemeClr val="bg1"/>
                </a:solidFill>
              </a:rPr>
              <a:t>Challenges</a:t>
            </a:r>
          </a:p>
          <a:p>
            <a:pPr marL="285750" indent="-285750" algn="ctr">
              <a:buFont typeface="Arial" panose="020B0604020202020204" pitchFamily="34" charset="0"/>
              <a:buChar char="•"/>
            </a:pPr>
            <a:endParaRPr lang="en-GB" sz="2800" dirty="0">
              <a:solidFill>
                <a:schemeClr val="bg1"/>
              </a:solidFill>
            </a:endParaRPr>
          </a:p>
          <a:p>
            <a:pPr marL="285750" indent="-285750" algn="ctr">
              <a:buFont typeface="Arial" panose="020B0604020202020204" pitchFamily="34" charset="0"/>
              <a:buChar char="•"/>
            </a:pPr>
            <a:r>
              <a:rPr lang="en-GB" sz="2800" dirty="0">
                <a:solidFill>
                  <a:schemeClr val="bg1"/>
                </a:solidFill>
              </a:rPr>
              <a:t>Activities</a:t>
            </a:r>
          </a:p>
          <a:p>
            <a:pPr marL="285750" indent="-285750" algn="ctr">
              <a:buFont typeface="Arial" panose="020B0604020202020204" pitchFamily="34" charset="0"/>
              <a:buChar char="•"/>
            </a:pPr>
            <a:endParaRPr lang="en-GB" sz="2800" dirty="0">
              <a:solidFill>
                <a:schemeClr val="bg1"/>
              </a:solidFill>
            </a:endParaRPr>
          </a:p>
          <a:p>
            <a:pPr marL="285750" indent="-285750" algn="ctr">
              <a:buFont typeface="Arial" panose="020B0604020202020204" pitchFamily="34" charset="0"/>
              <a:buChar char="•"/>
            </a:pPr>
            <a:r>
              <a:rPr lang="en-GB" sz="2800" dirty="0">
                <a:solidFill>
                  <a:schemeClr val="bg1"/>
                </a:solidFill>
              </a:rPr>
              <a:t>Development Stages?</a:t>
            </a:r>
          </a:p>
          <a:p>
            <a:pPr marL="285750" indent="-285750" algn="ctr">
              <a:buFont typeface="Arial" panose="020B0604020202020204" pitchFamily="34" charset="0"/>
              <a:buChar char="•"/>
            </a:pPr>
            <a:endParaRPr lang="en-GB" sz="2800" dirty="0">
              <a:solidFill>
                <a:schemeClr val="bg1"/>
              </a:solidFill>
            </a:endParaRPr>
          </a:p>
          <a:p>
            <a:pPr marL="285750" indent="-285750" algn="ctr">
              <a:buFont typeface="Arial" panose="020B0604020202020204" pitchFamily="34" charset="0"/>
              <a:buChar char="•"/>
            </a:pPr>
            <a:r>
              <a:rPr lang="en-GB" sz="2800" dirty="0">
                <a:solidFill>
                  <a:schemeClr val="bg1"/>
                </a:solidFill>
              </a:rPr>
              <a:t>Conclusion</a:t>
            </a:r>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endParaRPr lang="en-GB" dirty="0"/>
          </a:p>
        </p:txBody>
      </p:sp>
      <p:pic>
        <p:nvPicPr>
          <p:cNvPr id="7" name="Picture Placeholder 6">
            <a:extLst>
              <a:ext uri="{FF2B5EF4-FFF2-40B4-BE49-F238E27FC236}">
                <a16:creationId xmlns:a16="http://schemas.microsoft.com/office/drawing/2014/main" id="{9245894B-F6A8-3151-7124-B54FBAFDA73A}"/>
              </a:ext>
            </a:extLst>
          </p:cNvPr>
          <p:cNvPicPr>
            <a:picLocks noGrp="1" noChangeAspect="1"/>
          </p:cNvPicPr>
          <p:nvPr>
            <p:ph type="pic" sz="quarter" idx="14"/>
          </p:nvPr>
        </p:nvPicPr>
        <p:blipFill>
          <a:blip r:embed="rId3"/>
          <a:srcRect l="10254" r="10254"/>
          <a:stretch>
            <a:fillRect/>
          </a:stretch>
        </p:blipFill>
        <p:spPr>
          <a:xfrm>
            <a:off x="5557031" y="1101954"/>
            <a:ext cx="6125770" cy="5139815"/>
          </a:xfrm>
          <a:prstGeom prst="rect">
            <a:avLst/>
          </a:prstGeom>
        </p:spPr>
      </p:pic>
      <p:sp>
        <p:nvSpPr>
          <p:cNvPr id="4" name="TextBox 3">
            <a:extLst>
              <a:ext uri="{FF2B5EF4-FFF2-40B4-BE49-F238E27FC236}">
                <a16:creationId xmlns:a16="http://schemas.microsoft.com/office/drawing/2014/main" id="{8F5D543F-0A97-6CC5-202E-0220203440B7}"/>
              </a:ext>
            </a:extLst>
          </p:cNvPr>
          <p:cNvSpPr txBox="1"/>
          <p:nvPr/>
        </p:nvSpPr>
        <p:spPr>
          <a:xfrm>
            <a:off x="9868815" y="6305385"/>
            <a:ext cx="2021966" cy="230832"/>
          </a:xfrm>
          <a:prstGeom prst="rect">
            <a:avLst/>
          </a:prstGeom>
          <a:noFill/>
        </p:spPr>
        <p:txBody>
          <a:bodyPr wrap="square" rtlCol="0">
            <a:spAutoFit/>
          </a:bodyPr>
          <a:lstStyle/>
          <a:p>
            <a:r>
              <a:rPr lang="en-GB" sz="900" dirty="0">
                <a:solidFill>
                  <a:schemeClr val="bg1"/>
                </a:solidFill>
              </a:rPr>
              <a:t>(The Sleeping Baby Routine)</a:t>
            </a:r>
          </a:p>
        </p:txBody>
      </p:sp>
    </p:spTree>
    <p:extLst>
      <p:ext uri="{BB962C8B-B14F-4D97-AF65-F5344CB8AC3E}">
        <p14:creationId xmlns:p14="http://schemas.microsoft.com/office/powerpoint/2010/main" val="215764980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E2380D-D9C7-46B7-8F36-E2CCD8004D26}"/>
              </a:ext>
            </a:extLst>
          </p:cNvPr>
          <p:cNvSpPr>
            <a:spLocks noGrp="1"/>
          </p:cNvSpPr>
          <p:nvPr>
            <p:ph type="title"/>
          </p:nvPr>
        </p:nvSpPr>
        <p:spPr>
          <a:xfrm>
            <a:off x="1312731" y="232292"/>
            <a:ext cx="4248443" cy="1325563"/>
          </a:xfrm>
        </p:spPr>
        <p:txBody>
          <a:bodyPr>
            <a:normAutofit fontScale="90000"/>
          </a:bodyPr>
          <a:lstStyle/>
          <a:p>
            <a:r>
              <a:rPr lang="en-US" u="sng" dirty="0"/>
              <a:t>Introduction</a:t>
            </a:r>
          </a:p>
        </p:txBody>
      </p:sp>
      <p:sp>
        <p:nvSpPr>
          <p:cNvPr id="3" name="Text Placeholder 2">
            <a:extLst>
              <a:ext uri="{FF2B5EF4-FFF2-40B4-BE49-F238E27FC236}">
                <a16:creationId xmlns:a16="http://schemas.microsoft.com/office/drawing/2014/main" id="{ECFE1D57-79EA-4453-B904-BEBCC93A50C5}"/>
              </a:ext>
            </a:extLst>
          </p:cNvPr>
          <p:cNvSpPr>
            <a:spLocks noGrp="1"/>
          </p:cNvSpPr>
          <p:nvPr>
            <p:ph type="body" sz="quarter" idx="13"/>
          </p:nvPr>
        </p:nvSpPr>
        <p:spPr>
          <a:xfrm>
            <a:off x="110786" y="1291485"/>
            <a:ext cx="7048499" cy="5334223"/>
          </a:xfrm>
        </p:spPr>
        <p:txBody>
          <a:bodyPr>
            <a:normAutofit/>
          </a:bodyPr>
          <a:lstStyle/>
          <a:p>
            <a:r>
              <a:rPr lang="en-US" sz="1800" dirty="0">
                <a:latin typeface="+mj-lt"/>
                <a:cs typeface="Arial" panose="020B0604020202020204" pitchFamily="34" charset="0"/>
              </a:rPr>
              <a:t>The first 1000 days is a child’s life from the moment they are conceived until they have reached 2 years of age. This is a time when their brain, immune system and body develops and grows significantly. According to the National Nutrition Council “the first 1000 days is considered ‘the golden window of opportunity’ for the child to achieve his or her full potential in the different aspects of development”. In this scrapbook I will be sharing information with you about exceptional care and how to promote, exceptional care is another way of saying high quality care. There will also be information on professional partnership, importance of effective working and maternal factors that could impact development and what support there is. This includes things like good safety, nutrition and a loving home environment. By the end you will also know about what the challenges are in providing high quality care, enabling environments, different activities and the different development stages.</a:t>
            </a:r>
          </a:p>
        </p:txBody>
      </p:sp>
      <p:pic>
        <p:nvPicPr>
          <p:cNvPr id="15" name="Picture Placeholder 14" descr="close up of baby hand holding stuffed bear hand">
            <a:extLst>
              <a:ext uri="{FF2B5EF4-FFF2-40B4-BE49-F238E27FC236}">
                <a16:creationId xmlns:a16="http://schemas.microsoft.com/office/drawing/2014/main" id="{CC6502AA-0A3C-479F-8FFE-4C41E843EC32}"/>
              </a:ext>
            </a:extLst>
          </p:cNvPr>
          <p:cNvPicPr>
            <a:picLocks noGrp="1"/>
          </p:cNvPicPr>
          <p:nvPr>
            <p:ph type="pic" sz="quarter" idx="15"/>
          </p:nvPr>
        </p:nvPicPr>
        <p:blipFill rotWithShape="1">
          <a:blip r:embed="rId3" cstate="print">
            <a:extLst>
              <a:ext uri="{28A0092B-C50C-407E-A947-70E740481C1C}">
                <a14:useLocalDpi xmlns:a14="http://schemas.microsoft.com/office/drawing/2010/main"/>
              </a:ext>
            </a:extLst>
          </a:blip>
          <a:srcRect l="48" r="48"/>
          <a:stretch/>
        </p:blipFill>
        <p:spPr>
          <a:xfrm>
            <a:off x="8757396" y="-93519"/>
            <a:ext cx="3434604" cy="3522519"/>
          </a:xfrm>
          <a:prstGeom prst="ellipse">
            <a:avLst/>
          </a:prstGeom>
          <a:ln>
            <a:noFill/>
          </a:ln>
          <a:effectLst>
            <a:softEdge rad="112500"/>
          </a:effectLst>
        </p:spPr>
      </p:pic>
      <p:pic>
        <p:nvPicPr>
          <p:cNvPr id="6" name="Picture Placeholder 5">
            <a:extLst>
              <a:ext uri="{FF2B5EF4-FFF2-40B4-BE49-F238E27FC236}">
                <a16:creationId xmlns:a16="http://schemas.microsoft.com/office/drawing/2014/main" id="{B4A062A7-EDD4-7640-E848-6E3F3FF6DBE1}"/>
              </a:ext>
            </a:extLst>
          </p:cNvPr>
          <p:cNvPicPr>
            <a:picLocks noGrp="1" noChangeAspect="1"/>
          </p:cNvPicPr>
          <p:nvPr>
            <p:ph type="pic" sz="quarter" idx="17"/>
          </p:nvPr>
        </p:nvPicPr>
        <p:blipFill>
          <a:blip r:embed="rId4"/>
          <a:srcRect l="21861" r="21861"/>
          <a:stretch>
            <a:fillRect/>
          </a:stretch>
        </p:blipFill>
        <p:spPr>
          <a:xfrm>
            <a:off x="7048499" y="1557855"/>
            <a:ext cx="2878787" cy="2875525"/>
          </a:xfrm>
          <a:prstGeom prst="ellipse">
            <a:avLst/>
          </a:prstGeom>
          <a:ln>
            <a:noFill/>
          </a:ln>
          <a:effectLst>
            <a:softEdge rad="112500"/>
          </a:effectLst>
        </p:spPr>
      </p:pic>
      <p:sp>
        <p:nvSpPr>
          <p:cNvPr id="4" name="TextBox 3">
            <a:extLst>
              <a:ext uri="{FF2B5EF4-FFF2-40B4-BE49-F238E27FC236}">
                <a16:creationId xmlns:a16="http://schemas.microsoft.com/office/drawing/2014/main" id="{54B785F0-43CB-EDE7-3EA0-BA0497A4917C}"/>
              </a:ext>
            </a:extLst>
          </p:cNvPr>
          <p:cNvSpPr txBox="1"/>
          <p:nvPr/>
        </p:nvSpPr>
        <p:spPr>
          <a:xfrm>
            <a:off x="7855889" y="4317964"/>
            <a:ext cx="3705308" cy="230832"/>
          </a:xfrm>
          <a:prstGeom prst="rect">
            <a:avLst/>
          </a:prstGeom>
          <a:noFill/>
        </p:spPr>
        <p:txBody>
          <a:bodyPr wrap="square" rtlCol="0">
            <a:spAutoFit/>
          </a:bodyPr>
          <a:lstStyle/>
          <a:p>
            <a:r>
              <a:rPr lang="en-GB" sz="900" dirty="0">
                <a:solidFill>
                  <a:schemeClr val="bg1"/>
                </a:solidFill>
              </a:rPr>
              <a:t>(RaisingChildren.net.au)</a:t>
            </a:r>
          </a:p>
        </p:txBody>
      </p:sp>
      <p:sp>
        <p:nvSpPr>
          <p:cNvPr id="5" name="TextBox 4">
            <a:extLst>
              <a:ext uri="{FF2B5EF4-FFF2-40B4-BE49-F238E27FC236}">
                <a16:creationId xmlns:a16="http://schemas.microsoft.com/office/drawing/2014/main" id="{C36772FB-662A-30BE-E88B-E8AA65181410}"/>
              </a:ext>
            </a:extLst>
          </p:cNvPr>
          <p:cNvSpPr txBox="1"/>
          <p:nvPr/>
        </p:nvSpPr>
        <p:spPr>
          <a:xfrm>
            <a:off x="10002741" y="3348371"/>
            <a:ext cx="1566407" cy="230832"/>
          </a:xfrm>
          <a:prstGeom prst="rect">
            <a:avLst/>
          </a:prstGeom>
          <a:noFill/>
        </p:spPr>
        <p:txBody>
          <a:bodyPr wrap="square" rtlCol="0">
            <a:spAutoFit/>
          </a:bodyPr>
          <a:lstStyle/>
          <a:p>
            <a:r>
              <a:rPr lang="en-GB" sz="900" dirty="0">
                <a:solidFill>
                  <a:schemeClr val="bg1"/>
                </a:solidFill>
              </a:rPr>
              <a:t>(Getty Images)</a:t>
            </a:r>
          </a:p>
        </p:txBody>
      </p:sp>
    </p:spTree>
    <p:extLst>
      <p:ext uri="{BB962C8B-B14F-4D97-AF65-F5344CB8AC3E}">
        <p14:creationId xmlns:p14="http://schemas.microsoft.com/office/powerpoint/2010/main" val="348810894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38B98CF4-1511-4842-ADF4-9F10C7562B75}"/>
              </a:ext>
            </a:extLst>
          </p:cNvPr>
          <p:cNvSpPr>
            <a:spLocks noGrp="1"/>
          </p:cNvSpPr>
          <p:nvPr>
            <p:ph type="title"/>
          </p:nvPr>
        </p:nvSpPr>
        <p:spPr>
          <a:xfrm>
            <a:off x="573827" y="168532"/>
            <a:ext cx="10587269" cy="1015413"/>
          </a:xfrm>
        </p:spPr>
        <p:txBody>
          <a:bodyPr>
            <a:noAutofit/>
          </a:bodyPr>
          <a:lstStyle/>
          <a:p>
            <a:pPr algn="ctr"/>
            <a:r>
              <a:rPr lang="en-US" sz="2800" u="sng" dirty="0"/>
              <a:t>Exceptional care and why it is</a:t>
            </a:r>
            <a:br>
              <a:rPr lang="en-US" sz="2800" u="sng" dirty="0"/>
            </a:br>
            <a:r>
              <a:rPr lang="en-US" sz="2800" u="sng" dirty="0"/>
              <a:t> important to promote. </a:t>
            </a:r>
          </a:p>
        </p:txBody>
      </p:sp>
      <p:pic>
        <p:nvPicPr>
          <p:cNvPr id="5" name="Picture Placeholder 4">
            <a:extLst>
              <a:ext uri="{FF2B5EF4-FFF2-40B4-BE49-F238E27FC236}">
                <a16:creationId xmlns:a16="http://schemas.microsoft.com/office/drawing/2014/main" id="{52A048F2-7991-9C21-E5C7-74291540253E}"/>
              </a:ext>
            </a:extLst>
          </p:cNvPr>
          <p:cNvPicPr>
            <a:picLocks noGrp="1" noChangeAspect="1"/>
          </p:cNvPicPr>
          <p:nvPr>
            <p:ph type="pic" sz="quarter" idx="15"/>
          </p:nvPr>
        </p:nvPicPr>
        <p:blipFill>
          <a:blip r:embed="rId3"/>
          <a:srcRect l="5820" r="5820"/>
          <a:stretch>
            <a:fillRect/>
          </a:stretch>
        </p:blipFill>
        <p:spPr>
          <a:xfrm>
            <a:off x="1575692" y="4850295"/>
            <a:ext cx="2350903" cy="1769144"/>
          </a:xfrm>
          <a:prstGeom prst="rect">
            <a:avLst/>
          </a:prstGeom>
        </p:spPr>
      </p:pic>
      <p:sp>
        <p:nvSpPr>
          <p:cNvPr id="6" name="TextBox 5">
            <a:extLst>
              <a:ext uri="{FF2B5EF4-FFF2-40B4-BE49-F238E27FC236}">
                <a16:creationId xmlns:a16="http://schemas.microsoft.com/office/drawing/2014/main" id="{FADDC597-4EF5-ABC2-FEDA-3C6BDC1940E0}"/>
              </a:ext>
            </a:extLst>
          </p:cNvPr>
          <p:cNvSpPr txBox="1"/>
          <p:nvPr/>
        </p:nvSpPr>
        <p:spPr>
          <a:xfrm>
            <a:off x="5241667" y="1773188"/>
            <a:ext cx="6149591" cy="4601260"/>
          </a:xfrm>
          <a:prstGeom prst="rect">
            <a:avLst/>
          </a:prstGeom>
          <a:noFill/>
        </p:spPr>
        <p:txBody>
          <a:bodyPr wrap="square" rtlCol="0">
            <a:spAutoFit/>
          </a:bodyPr>
          <a:lstStyle/>
          <a:p>
            <a:pPr algn="r"/>
            <a:r>
              <a:rPr lang="en-GB" dirty="0">
                <a:solidFill>
                  <a:schemeClr val="bg1"/>
                </a:solidFill>
                <a:latin typeface="+mj-lt"/>
                <a:cs typeface="Arial" panose="020B0604020202020204" pitchFamily="34" charset="0"/>
              </a:rPr>
              <a:t>Exceptional care also means high-quality care. This is needed when providing a nurturing and safe environment, meeting the baby’s basic needs such as sleeping, diapering and feeding.</a:t>
            </a:r>
            <a:r>
              <a:rPr lang="en-GB" sz="900" dirty="0">
                <a:solidFill>
                  <a:schemeClr val="bg1"/>
                </a:solidFill>
                <a:latin typeface="+mj-lt"/>
                <a:cs typeface="Arial" panose="020B0604020202020204" pitchFamily="34" charset="0"/>
              </a:rPr>
              <a:t>(</a:t>
            </a:r>
            <a:r>
              <a:rPr lang="en-GB" sz="900" dirty="0" err="1">
                <a:solidFill>
                  <a:schemeClr val="bg1"/>
                </a:solidFill>
                <a:latin typeface="+mj-lt"/>
                <a:cs typeface="Arial" panose="020B0604020202020204" pitchFamily="34" charset="0"/>
              </a:rPr>
              <a:t>Parliament.uk,NoDate</a:t>
            </a:r>
            <a:r>
              <a:rPr lang="en-GB" sz="900" dirty="0">
                <a:solidFill>
                  <a:schemeClr val="bg1"/>
                </a:solidFill>
                <a:latin typeface="+mj-lt"/>
                <a:cs typeface="Arial" panose="020B0604020202020204" pitchFamily="34" charset="0"/>
              </a:rPr>
              <a:t>) </a:t>
            </a:r>
            <a:r>
              <a:rPr lang="en-GB" dirty="0">
                <a:solidFill>
                  <a:schemeClr val="bg1"/>
                </a:solidFill>
                <a:latin typeface="+mj-lt"/>
                <a:cs typeface="Arial" panose="020B0604020202020204" pitchFamily="34" charset="0"/>
              </a:rPr>
              <a:t>Also, when providing opportunities for learning and socializing. This can be done is playgroups, baby gyms and just simply visiting or meeting up with friends with similar age children. </a:t>
            </a:r>
          </a:p>
          <a:p>
            <a:pPr algn="r"/>
            <a:r>
              <a:rPr lang="en-GB" dirty="0">
                <a:solidFill>
                  <a:schemeClr val="bg1"/>
                </a:solidFill>
                <a:latin typeface="+mj-lt"/>
                <a:cs typeface="Arial" panose="020B0604020202020204" pitchFamily="34" charset="0"/>
              </a:rPr>
              <a:t>High-quality care also involves the babies prompt medical attention and ensuring the babies receive regular medical check-ups when needed via a health visitor or general practitioner. Exceptional care is to provide a caring and consistent environment in which young people feel safe and secure. </a:t>
            </a:r>
            <a:r>
              <a:rPr lang="en-GB" sz="800" dirty="0">
                <a:solidFill>
                  <a:schemeClr val="bg1"/>
                </a:solidFill>
                <a:latin typeface="+mj-lt"/>
                <a:cs typeface="Arial" panose="020B0604020202020204" pitchFamily="34" charset="0"/>
              </a:rPr>
              <a:t>(Exceptional </a:t>
            </a:r>
            <a:r>
              <a:rPr lang="en-GB" sz="900" dirty="0">
                <a:solidFill>
                  <a:schemeClr val="bg1"/>
                </a:solidFill>
                <a:latin typeface="+mj-lt"/>
                <a:cs typeface="Arial" panose="020B0604020202020204" pitchFamily="34" charset="0"/>
              </a:rPr>
              <a:t>Care Limited, No Date) </a:t>
            </a:r>
          </a:p>
          <a:p>
            <a:pPr algn="ctr"/>
            <a:endParaRPr lang="en-GB" dirty="0">
              <a:solidFill>
                <a:schemeClr val="bg1"/>
              </a:solidFill>
              <a:latin typeface="+mj-lt"/>
              <a:cs typeface="Arial" panose="020B0604020202020204" pitchFamily="34" charset="0"/>
            </a:endParaRPr>
          </a:p>
          <a:p>
            <a:pPr algn="ctr"/>
            <a:r>
              <a:rPr lang="en-GB" sz="1400" dirty="0">
                <a:solidFill>
                  <a:schemeClr val="bg1"/>
                </a:solidFill>
                <a:latin typeface="+mj-lt"/>
                <a:cs typeface="Arial" panose="020B0604020202020204" pitchFamily="34" charset="0"/>
              </a:rPr>
              <a:t> </a:t>
            </a:r>
          </a:p>
        </p:txBody>
      </p:sp>
      <p:pic>
        <p:nvPicPr>
          <p:cNvPr id="7" name="Picture 6">
            <a:extLst>
              <a:ext uri="{FF2B5EF4-FFF2-40B4-BE49-F238E27FC236}">
                <a16:creationId xmlns:a16="http://schemas.microsoft.com/office/drawing/2014/main" id="{EC6EAD30-715C-2153-A7F8-BE201B2B0FF2}"/>
              </a:ext>
            </a:extLst>
          </p:cNvPr>
          <p:cNvPicPr>
            <a:picLocks noChangeAspect="1"/>
          </p:cNvPicPr>
          <p:nvPr/>
        </p:nvPicPr>
        <p:blipFill>
          <a:blip r:embed="rId4"/>
          <a:stretch>
            <a:fillRect/>
          </a:stretch>
        </p:blipFill>
        <p:spPr>
          <a:xfrm>
            <a:off x="190833" y="3278919"/>
            <a:ext cx="2350903" cy="1568831"/>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pic>
        <p:nvPicPr>
          <p:cNvPr id="8" name="Picture 7">
            <a:extLst>
              <a:ext uri="{FF2B5EF4-FFF2-40B4-BE49-F238E27FC236}">
                <a16:creationId xmlns:a16="http://schemas.microsoft.com/office/drawing/2014/main" id="{7118EE5C-E165-6347-258E-0B732EAE7854}"/>
              </a:ext>
            </a:extLst>
          </p:cNvPr>
          <p:cNvPicPr>
            <a:picLocks noChangeAspect="1"/>
          </p:cNvPicPr>
          <p:nvPr/>
        </p:nvPicPr>
        <p:blipFill>
          <a:blip r:embed="rId5"/>
          <a:stretch>
            <a:fillRect/>
          </a:stretch>
        </p:blipFill>
        <p:spPr>
          <a:xfrm>
            <a:off x="1898705" y="1617096"/>
            <a:ext cx="2492735" cy="1661823"/>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sp>
        <p:nvSpPr>
          <p:cNvPr id="2" name="TextBox 1">
            <a:extLst>
              <a:ext uri="{FF2B5EF4-FFF2-40B4-BE49-F238E27FC236}">
                <a16:creationId xmlns:a16="http://schemas.microsoft.com/office/drawing/2014/main" id="{CD0FCC3C-490A-D774-DC0D-41C3F8A6223F}"/>
              </a:ext>
            </a:extLst>
          </p:cNvPr>
          <p:cNvSpPr txBox="1"/>
          <p:nvPr/>
        </p:nvSpPr>
        <p:spPr>
          <a:xfrm>
            <a:off x="3103404" y="6633848"/>
            <a:ext cx="2663687" cy="230832"/>
          </a:xfrm>
          <a:prstGeom prst="rect">
            <a:avLst/>
          </a:prstGeom>
          <a:noFill/>
        </p:spPr>
        <p:txBody>
          <a:bodyPr wrap="square" rtlCol="0">
            <a:spAutoFit/>
          </a:bodyPr>
          <a:lstStyle/>
          <a:p>
            <a:r>
              <a:rPr lang="en-GB" sz="900" dirty="0">
                <a:solidFill>
                  <a:schemeClr val="bg1"/>
                </a:solidFill>
              </a:rPr>
              <a:t>(Baby Image)</a:t>
            </a:r>
          </a:p>
        </p:txBody>
      </p:sp>
      <p:sp>
        <p:nvSpPr>
          <p:cNvPr id="3" name="TextBox 2">
            <a:extLst>
              <a:ext uri="{FF2B5EF4-FFF2-40B4-BE49-F238E27FC236}">
                <a16:creationId xmlns:a16="http://schemas.microsoft.com/office/drawing/2014/main" id="{F9454601-F5A6-5DA5-7978-4515828D3220}"/>
              </a:ext>
            </a:extLst>
          </p:cNvPr>
          <p:cNvSpPr txBox="1"/>
          <p:nvPr/>
        </p:nvSpPr>
        <p:spPr>
          <a:xfrm>
            <a:off x="2590536" y="3313584"/>
            <a:ext cx="1844711" cy="230832"/>
          </a:xfrm>
          <a:prstGeom prst="rect">
            <a:avLst/>
          </a:prstGeom>
          <a:noFill/>
        </p:spPr>
        <p:txBody>
          <a:bodyPr wrap="square" rtlCol="0">
            <a:spAutoFit/>
          </a:bodyPr>
          <a:lstStyle/>
          <a:p>
            <a:r>
              <a:rPr lang="en-GB" sz="900" dirty="0">
                <a:solidFill>
                  <a:schemeClr val="bg1"/>
                </a:solidFill>
              </a:rPr>
              <a:t>(Dream Big Children’s Centre)</a:t>
            </a:r>
          </a:p>
        </p:txBody>
      </p:sp>
      <p:sp>
        <p:nvSpPr>
          <p:cNvPr id="9" name="TextBox 8">
            <a:extLst>
              <a:ext uri="{FF2B5EF4-FFF2-40B4-BE49-F238E27FC236}">
                <a16:creationId xmlns:a16="http://schemas.microsoft.com/office/drawing/2014/main" id="{2133D81F-54A1-B8A1-34F9-E5B40E1493AC}"/>
              </a:ext>
            </a:extLst>
          </p:cNvPr>
          <p:cNvSpPr txBox="1"/>
          <p:nvPr/>
        </p:nvSpPr>
        <p:spPr>
          <a:xfrm>
            <a:off x="139816" y="4923107"/>
            <a:ext cx="1486894" cy="230832"/>
          </a:xfrm>
          <a:prstGeom prst="rect">
            <a:avLst/>
          </a:prstGeom>
          <a:noFill/>
        </p:spPr>
        <p:txBody>
          <a:bodyPr wrap="square" rtlCol="0">
            <a:spAutoFit/>
          </a:bodyPr>
          <a:lstStyle/>
          <a:p>
            <a:r>
              <a:rPr lang="en-GB" sz="900" dirty="0">
                <a:solidFill>
                  <a:schemeClr val="bg1"/>
                </a:solidFill>
              </a:rPr>
              <a:t>(CPD Online College)</a:t>
            </a:r>
          </a:p>
        </p:txBody>
      </p:sp>
    </p:spTree>
    <p:extLst>
      <p:ext uri="{BB962C8B-B14F-4D97-AF65-F5344CB8AC3E}">
        <p14:creationId xmlns:p14="http://schemas.microsoft.com/office/powerpoint/2010/main" val="156702293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2D5BDD19-3A81-4C6C-9BC4-81DD6A4DED80}"/>
              </a:ext>
            </a:extLst>
          </p:cNvPr>
          <p:cNvSpPr>
            <a:spLocks noGrp="1"/>
          </p:cNvSpPr>
          <p:nvPr>
            <p:ph type="title"/>
          </p:nvPr>
        </p:nvSpPr>
        <p:spPr>
          <a:xfrm>
            <a:off x="3094837" y="0"/>
            <a:ext cx="7084566" cy="1325563"/>
          </a:xfrm>
        </p:spPr>
        <p:txBody>
          <a:bodyPr/>
          <a:lstStyle/>
          <a:p>
            <a:r>
              <a:rPr lang="en-US" sz="4000" u="sng" dirty="0"/>
              <a:t>Professional partnership</a:t>
            </a:r>
          </a:p>
        </p:txBody>
      </p:sp>
      <p:sp>
        <p:nvSpPr>
          <p:cNvPr id="6" name="TextBox 5">
            <a:extLst>
              <a:ext uri="{FF2B5EF4-FFF2-40B4-BE49-F238E27FC236}">
                <a16:creationId xmlns:a16="http://schemas.microsoft.com/office/drawing/2014/main" id="{E7EA3195-5A5A-60F9-578F-7216107F721B}"/>
              </a:ext>
            </a:extLst>
          </p:cNvPr>
          <p:cNvSpPr txBox="1"/>
          <p:nvPr/>
        </p:nvSpPr>
        <p:spPr>
          <a:xfrm>
            <a:off x="3094837" y="1010245"/>
            <a:ext cx="8093968" cy="5847755"/>
          </a:xfrm>
          <a:prstGeom prst="rect">
            <a:avLst/>
          </a:prstGeom>
          <a:noFill/>
        </p:spPr>
        <p:txBody>
          <a:bodyPr wrap="square" rtlCol="0">
            <a:spAutoFit/>
          </a:bodyPr>
          <a:lstStyle/>
          <a:p>
            <a:pPr algn="ctr"/>
            <a:r>
              <a:rPr lang="en-GB" dirty="0">
                <a:solidFill>
                  <a:schemeClr val="bg1">
                    <a:lumMod val="95000"/>
                  </a:schemeClr>
                </a:solidFill>
                <a:latin typeface="+mj-lt"/>
                <a:cs typeface="Arial" panose="020B0604020202020204" pitchFamily="34" charset="0"/>
              </a:rPr>
              <a:t>An early year’s practitioner is a specialist that works with preschoolers, toddlers or babies. Their role is to care for their daily needs and to stimulate their educational, physical and emotional development by organising age-appropriate activities.</a:t>
            </a:r>
            <a:r>
              <a:rPr lang="en-GB" sz="900" dirty="0">
                <a:solidFill>
                  <a:schemeClr val="bg1">
                    <a:lumMod val="95000"/>
                  </a:schemeClr>
                </a:solidFill>
                <a:latin typeface="+mj-lt"/>
                <a:cs typeface="Arial" panose="020B0604020202020204" pitchFamily="34" charset="0"/>
              </a:rPr>
              <a:t>(Pacey,2018) </a:t>
            </a:r>
            <a:r>
              <a:rPr lang="en-GB" dirty="0">
                <a:solidFill>
                  <a:schemeClr val="bg1">
                    <a:lumMod val="95000"/>
                  </a:schemeClr>
                </a:solidFill>
                <a:latin typeface="+mj-lt"/>
                <a:cs typeface="Arial" panose="020B0604020202020204" pitchFamily="34" charset="0"/>
              </a:rPr>
              <a:t>Many practitioners are described as caring, empathetic and responsible people who want to support children and babies in their early years of life. These are some of the roles and responsibilities early year’s practitioners may do: </a:t>
            </a:r>
            <a:r>
              <a:rPr lang="en-GB" sz="900" dirty="0">
                <a:solidFill>
                  <a:schemeClr val="bg1">
                    <a:lumMod val="95000"/>
                  </a:schemeClr>
                </a:solidFill>
                <a:latin typeface="+mj-lt"/>
                <a:cs typeface="Arial" panose="020B0604020202020204" pitchFamily="34" charset="0"/>
              </a:rPr>
              <a:t>(Twinkl, </a:t>
            </a:r>
            <a:r>
              <a:rPr lang="en-GB" sz="900" dirty="0" err="1">
                <a:solidFill>
                  <a:schemeClr val="bg1">
                    <a:lumMod val="95000"/>
                  </a:schemeClr>
                </a:solidFill>
                <a:latin typeface="+mj-lt"/>
                <a:cs typeface="Arial" panose="020B0604020202020204" pitchFamily="34" charset="0"/>
              </a:rPr>
              <a:t>NoDate</a:t>
            </a:r>
            <a:r>
              <a:rPr lang="en-GB" sz="900" dirty="0">
                <a:solidFill>
                  <a:schemeClr val="bg1">
                    <a:lumMod val="95000"/>
                  </a:schemeClr>
                </a:solidFill>
                <a:latin typeface="+mj-lt"/>
                <a:cs typeface="Arial" panose="020B0604020202020204" pitchFamily="34" charset="0"/>
              </a:rPr>
              <a:t>)</a:t>
            </a:r>
          </a:p>
          <a:p>
            <a:pPr marL="285750" indent="-285750" algn="ctr">
              <a:buFont typeface="Arial" panose="020B0604020202020204" pitchFamily="34" charset="0"/>
              <a:buChar char="•"/>
            </a:pPr>
            <a:r>
              <a:rPr lang="en-GB" dirty="0">
                <a:solidFill>
                  <a:schemeClr val="bg1">
                    <a:lumMod val="95000"/>
                  </a:schemeClr>
                </a:solidFill>
                <a:latin typeface="+mj-lt"/>
                <a:cs typeface="Arial" panose="020B0604020202020204" pitchFamily="34" charset="0"/>
              </a:rPr>
              <a:t>Looking after the baby's health and wellbeing, such as changing nappy’s and feeding.</a:t>
            </a:r>
          </a:p>
          <a:p>
            <a:pPr marL="285750" indent="-285750" algn="ctr">
              <a:buFont typeface="Arial" panose="020B0604020202020204" pitchFamily="34" charset="0"/>
              <a:buChar char="•"/>
            </a:pPr>
            <a:r>
              <a:rPr lang="en-GB" dirty="0">
                <a:solidFill>
                  <a:schemeClr val="bg1">
                    <a:lumMod val="95000"/>
                  </a:schemeClr>
                </a:solidFill>
                <a:latin typeface="+mj-lt"/>
                <a:cs typeface="Arial" panose="020B0604020202020204" pitchFamily="34" charset="0"/>
              </a:rPr>
              <a:t>Monitor children’s progress and development,</a:t>
            </a:r>
          </a:p>
          <a:p>
            <a:pPr algn="ctr"/>
            <a:r>
              <a:rPr lang="en-GB" dirty="0">
                <a:solidFill>
                  <a:schemeClr val="bg1">
                    <a:lumMod val="95000"/>
                  </a:schemeClr>
                </a:solidFill>
                <a:latin typeface="+mj-lt"/>
                <a:cs typeface="Arial" panose="020B0604020202020204" pitchFamily="34" charset="0"/>
              </a:rPr>
              <a:t> then keeping records of the progress for when collaborating and communicating with parents.</a:t>
            </a:r>
          </a:p>
          <a:p>
            <a:pPr marL="285750" indent="-285750" algn="ctr">
              <a:buFont typeface="Arial" panose="020B0604020202020204" pitchFamily="34" charset="0"/>
              <a:buChar char="•"/>
            </a:pPr>
            <a:r>
              <a:rPr lang="en-GB" dirty="0">
                <a:solidFill>
                  <a:schemeClr val="bg1">
                    <a:lumMod val="95000"/>
                  </a:schemeClr>
                </a:solidFill>
                <a:latin typeface="+mj-lt"/>
                <a:cs typeface="Arial" panose="020B0604020202020204" pitchFamily="34" charset="0"/>
              </a:rPr>
              <a:t>Encouraging mental and physical activities to ensure</a:t>
            </a:r>
          </a:p>
          <a:p>
            <a:pPr algn="ctr"/>
            <a:r>
              <a:rPr lang="en-GB" dirty="0">
                <a:solidFill>
                  <a:schemeClr val="bg1">
                    <a:lumMod val="95000"/>
                  </a:schemeClr>
                </a:solidFill>
                <a:latin typeface="+mj-lt"/>
                <a:cs typeface="Arial" panose="020B0604020202020204" pitchFamily="34" charset="0"/>
              </a:rPr>
              <a:t> the children stay active.</a:t>
            </a:r>
          </a:p>
          <a:p>
            <a:pPr marL="285750" indent="-285750" algn="ctr">
              <a:buFont typeface="Arial" panose="020B0604020202020204" pitchFamily="34" charset="0"/>
              <a:buChar char="•"/>
            </a:pPr>
            <a:r>
              <a:rPr lang="en-GB" dirty="0">
                <a:solidFill>
                  <a:schemeClr val="bg1">
                    <a:lumMod val="95000"/>
                  </a:schemeClr>
                </a:solidFill>
                <a:latin typeface="+mj-lt"/>
                <a:cs typeface="Arial" panose="020B0604020202020204" pitchFamily="34" charset="0"/>
              </a:rPr>
              <a:t>Teaching to the required curriculum.</a:t>
            </a:r>
          </a:p>
          <a:p>
            <a:pPr marL="285750" indent="-285750" algn="ctr">
              <a:buFont typeface="Arial" panose="020B0604020202020204" pitchFamily="34" charset="0"/>
              <a:buChar char="•"/>
            </a:pPr>
            <a:r>
              <a:rPr lang="en-GB" dirty="0">
                <a:solidFill>
                  <a:schemeClr val="bg1">
                    <a:lumMod val="95000"/>
                  </a:schemeClr>
                </a:solidFill>
                <a:latin typeface="+mj-lt"/>
                <a:cs typeface="Arial" panose="020B0604020202020204" pitchFamily="34" charset="0"/>
              </a:rPr>
              <a:t>Teaching children literacy and  numeracy to help develop core skills, this can be done by playing counting games or by reading stories. </a:t>
            </a:r>
          </a:p>
          <a:p>
            <a:pPr marL="285750" indent="-285750" algn="ctr">
              <a:buFont typeface="Arial" panose="020B0604020202020204" pitchFamily="34" charset="0"/>
              <a:buChar char="•"/>
            </a:pPr>
            <a:r>
              <a:rPr lang="en-GB" dirty="0">
                <a:solidFill>
                  <a:schemeClr val="bg1">
                    <a:lumMod val="95000"/>
                  </a:schemeClr>
                </a:solidFill>
                <a:latin typeface="+mj-lt"/>
                <a:cs typeface="Arial" panose="020B0604020202020204" pitchFamily="34" charset="0"/>
              </a:rPr>
              <a:t>Supporting them with social and communication skills to help them interact with others around them. </a:t>
            </a:r>
            <a:endParaRPr lang="en-GB" dirty="0">
              <a:solidFill>
                <a:schemeClr val="bg1">
                  <a:lumMod val="95000"/>
                </a:schemeClr>
              </a:solidFill>
              <a:latin typeface="Arial" panose="020B0604020202020204" pitchFamily="34" charset="0"/>
              <a:cs typeface="Arial" panose="020B0604020202020204" pitchFamily="34" charset="0"/>
            </a:endParaRPr>
          </a:p>
          <a:p>
            <a:pPr marL="285750" indent="-285750" algn="ctr">
              <a:buFont typeface="Arial" panose="020B0604020202020204" pitchFamily="34" charset="0"/>
              <a:buChar char="•"/>
            </a:pPr>
            <a:endParaRPr lang="en-GB" sz="1400" dirty="0">
              <a:solidFill>
                <a:schemeClr val="bg1">
                  <a:lumMod val="95000"/>
                </a:schemeClr>
              </a:solidFill>
              <a:latin typeface="Arial" panose="020B0604020202020204" pitchFamily="34" charset="0"/>
              <a:cs typeface="Arial" panose="020B0604020202020204" pitchFamily="34" charset="0"/>
            </a:endParaRPr>
          </a:p>
        </p:txBody>
      </p:sp>
      <p:pic>
        <p:nvPicPr>
          <p:cNvPr id="9" name="Picture Placeholder 8">
            <a:extLst>
              <a:ext uri="{FF2B5EF4-FFF2-40B4-BE49-F238E27FC236}">
                <a16:creationId xmlns:a16="http://schemas.microsoft.com/office/drawing/2014/main" id="{0DB3F0E9-0A77-5E36-5EAA-43524A973367}"/>
              </a:ext>
            </a:extLst>
          </p:cNvPr>
          <p:cNvPicPr>
            <a:picLocks noGrp="1" noChangeAspect="1"/>
          </p:cNvPicPr>
          <p:nvPr>
            <p:ph type="pic" sz="quarter" idx="15"/>
          </p:nvPr>
        </p:nvPicPr>
        <p:blipFill>
          <a:blip r:embed="rId3"/>
          <a:srcRect l="16650" r="16650"/>
          <a:stretch>
            <a:fillRect/>
          </a:stretch>
        </p:blipFill>
        <p:spPr>
          <a:xfrm>
            <a:off x="0" y="3706935"/>
            <a:ext cx="3096071" cy="3096071"/>
          </a:xfrm>
          <a:prstGeom prst="ellipse">
            <a:avLst/>
          </a:prstGeom>
          <a:ln>
            <a:noFill/>
          </a:ln>
          <a:effectLst>
            <a:softEdge rad="112500"/>
          </a:effectLst>
        </p:spPr>
      </p:pic>
      <p:sp>
        <p:nvSpPr>
          <p:cNvPr id="2" name="TextBox 1">
            <a:extLst>
              <a:ext uri="{FF2B5EF4-FFF2-40B4-BE49-F238E27FC236}">
                <a16:creationId xmlns:a16="http://schemas.microsoft.com/office/drawing/2014/main" id="{4C509A95-8B5D-411A-4FA7-14A1409B2932}"/>
              </a:ext>
            </a:extLst>
          </p:cNvPr>
          <p:cNvSpPr txBox="1"/>
          <p:nvPr/>
        </p:nvSpPr>
        <p:spPr>
          <a:xfrm>
            <a:off x="162585" y="6581001"/>
            <a:ext cx="1463040" cy="230832"/>
          </a:xfrm>
          <a:prstGeom prst="rect">
            <a:avLst/>
          </a:prstGeom>
          <a:noFill/>
        </p:spPr>
        <p:txBody>
          <a:bodyPr wrap="square" rtlCol="0">
            <a:spAutoFit/>
          </a:bodyPr>
          <a:lstStyle/>
          <a:p>
            <a:r>
              <a:rPr lang="en-GB" sz="900" dirty="0">
                <a:solidFill>
                  <a:schemeClr val="bg1"/>
                </a:solidFill>
              </a:rPr>
              <a:t>(Teddy Image)</a:t>
            </a:r>
          </a:p>
        </p:txBody>
      </p:sp>
    </p:spTree>
    <p:extLst>
      <p:ext uri="{BB962C8B-B14F-4D97-AF65-F5344CB8AC3E}">
        <p14:creationId xmlns:p14="http://schemas.microsoft.com/office/powerpoint/2010/main" val="259220309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1E75AC2B-B0D4-46C1-A009-50D8DAF954D6}"/>
              </a:ext>
            </a:extLst>
          </p:cNvPr>
          <p:cNvSpPr>
            <a:spLocks noGrp="1"/>
          </p:cNvSpPr>
          <p:nvPr>
            <p:ph type="title"/>
          </p:nvPr>
        </p:nvSpPr>
        <p:spPr>
          <a:xfrm>
            <a:off x="933253" y="483814"/>
            <a:ext cx="7007826" cy="1015413"/>
          </a:xfrm>
        </p:spPr>
        <p:txBody>
          <a:bodyPr>
            <a:noAutofit/>
          </a:bodyPr>
          <a:lstStyle/>
          <a:p>
            <a:pPr algn="ctr"/>
            <a:r>
              <a:rPr lang="en-US" sz="3200" u="sng" dirty="0"/>
              <a:t>The importance of effective partnership working.</a:t>
            </a:r>
          </a:p>
        </p:txBody>
      </p:sp>
      <p:pic>
        <p:nvPicPr>
          <p:cNvPr id="6" name="Picture Placeholder 5" descr="A close up of a baby wrapped in a blanket">
            <a:extLst>
              <a:ext uri="{FF2B5EF4-FFF2-40B4-BE49-F238E27FC236}">
                <a16:creationId xmlns:a16="http://schemas.microsoft.com/office/drawing/2014/main" id="{39443D39-7EF6-244F-BE0D-809B1C6414DC}"/>
              </a:ext>
            </a:extLst>
          </p:cNvPr>
          <p:cNvPicPr>
            <a:picLocks noGrp="1" noChangeAspect="1"/>
          </p:cNvPicPr>
          <p:nvPr>
            <p:ph type="pic" sz="quarter" idx="14"/>
          </p:nvPr>
        </p:nvPicPr>
        <p:blipFill rotWithShape="1">
          <a:blip r:embed="rId3" cstate="print">
            <a:extLst>
              <a:ext uri="{28A0092B-C50C-407E-A947-70E740481C1C}">
                <a14:useLocalDpi xmlns:a14="http://schemas.microsoft.com/office/drawing/2010/main"/>
              </a:ext>
            </a:extLst>
          </a:blip>
          <a:srcRect l="2" r="2"/>
          <a:stretch/>
        </p:blipFill>
        <p:spPr>
          <a:xfrm>
            <a:off x="7418177" y="184356"/>
            <a:ext cx="2134896" cy="1614331"/>
          </a:xfrm>
        </p:spPr>
      </p:pic>
      <p:pic>
        <p:nvPicPr>
          <p:cNvPr id="8" name="Picture Placeholder 7" descr="A close up of a baby wrapped in a blanket">
            <a:extLst>
              <a:ext uri="{FF2B5EF4-FFF2-40B4-BE49-F238E27FC236}">
                <a16:creationId xmlns:a16="http://schemas.microsoft.com/office/drawing/2014/main" id="{A5241F4D-03AD-4B49-97C9-9F432DED82FC}"/>
              </a:ext>
            </a:extLst>
          </p:cNvPr>
          <p:cNvPicPr>
            <a:picLocks noGrp="1" noChangeAspect="1"/>
          </p:cNvPicPr>
          <p:nvPr>
            <p:ph type="pic" sz="quarter" idx="15"/>
          </p:nvPr>
        </p:nvPicPr>
        <p:blipFill rotWithShape="1">
          <a:blip r:embed="rId4" cstate="print">
            <a:extLst>
              <a:ext uri="{28A0092B-C50C-407E-A947-70E740481C1C}">
                <a14:useLocalDpi xmlns:a14="http://schemas.microsoft.com/office/drawing/2010/main"/>
              </a:ext>
            </a:extLst>
          </a:blip>
          <a:srcRect l="23" r="23"/>
          <a:stretch/>
        </p:blipFill>
        <p:spPr>
          <a:xfrm>
            <a:off x="9769642" y="184356"/>
            <a:ext cx="2228576" cy="2260346"/>
          </a:xfrm>
        </p:spPr>
      </p:pic>
      <p:sp>
        <p:nvSpPr>
          <p:cNvPr id="4" name="TextBox 3">
            <a:extLst>
              <a:ext uri="{FF2B5EF4-FFF2-40B4-BE49-F238E27FC236}">
                <a16:creationId xmlns:a16="http://schemas.microsoft.com/office/drawing/2014/main" id="{D26B0CDC-2494-5069-AAB9-9C1AD8BB55BF}"/>
              </a:ext>
            </a:extLst>
          </p:cNvPr>
          <p:cNvSpPr txBox="1"/>
          <p:nvPr/>
        </p:nvSpPr>
        <p:spPr>
          <a:xfrm>
            <a:off x="98972" y="1798685"/>
            <a:ext cx="9238280" cy="5078313"/>
          </a:xfrm>
          <a:prstGeom prst="rect">
            <a:avLst/>
          </a:prstGeom>
          <a:noFill/>
        </p:spPr>
        <p:txBody>
          <a:bodyPr wrap="square" rtlCol="0">
            <a:spAutoFit/>
          </a:bodyPr>
          <a:lstStyle/>
          <a:p>
            <a:pPr algn="ctr" rtl="0" fontAlgn="base"/>
            <a:r>
              <a:rPr lang="en-GB" dirty="0">
                <a:solidFill>
                  <a:schemeClr val="bg1"/>
                </a:solidFill>
                <a:latin typeface="+mj-lt"/>
              </a:rPr>
              <a:t>The importance of working in partnership with parents/carers when working with early years children is that it allows families to share their concerns and we as early years practitioners are able to share information about their children’s development in learning and day-to-day activities.</a:t>
            </a:r>
            <a:r>
              <a:rPr lang="en-GB" sz="900" dirty="0">
                <a:solidFill>
                  <a:schemeClr val="bg1"/>
                </a:solidFill>
                <a:latin typeface="+mj-lt"/>
              </a:rPr>
              <a:t> (The Imaginative tree, 2014)  </a:t>
            </a:r>
            <a:r>
              <a:rPr lang="en-GB" dirty="0">
                <a:solidFill>
                  <a:schemeClr val="bg1"/>
                </a:solidFill>
                <a:latin typeface="+mj-lt"/>
              </a:rPr>
              <a:t>Having parental partnership is also key to a successful early years' experience as it will help them gain the most out of their education and ensure they reach the best possible level of education.</a:t>
            </a:r>
          </a:p>
          <a:p>
            <a:pPr algn="ctr" rtl="0" fontAlgn="base"/>
            <a:endParaRPr lang="en-GB" sz="1800" b="0" i="0" dirty="0">
              <a:solidFill>
                <a:schemeClr val="bg1"/>
              </a:solidFill>
              <a:effectLst/>
              <a:latin typeface="+mj-lt"/>
            </a:endParaRPr>
          </a:p>
          <a:p>
            <a:pPr algn="ctr" rtl="0" fontAlgn="base"/>
            <a:r>
              <a:rPr lang="en-GB" dirty="0">
                <a:solidFill>
                  <a:schemeClr val="bg1"/>
                </a:solidFill>
                <a:latin typeface="+mj-lt"/>
              </a:rPr>
              <a:t>Being in an effective partnership with other co-workers or staff members is also important as you are able to create team building opportunities and to share other important skills. </a:t>
            </a:r>
            <a:r>
              <a:rPr lang="en-GB" sz="900" dirty="0">
                <a:solidFill>
                  <a:schemeClr val="bg1"/>
                </a:solidFill>
                <a:latin typeface="+mj-lt"/>
              </a:rPr>
              <a:t>(Parliament UK, </a:t>
            </a:r>
            <a:r>
              <a:rPr lang="en-GB" sz="900" dirty="0" err="1">
                <a:solidFill>
                  <a:schemeClr val="bg1"/>
                </a:solidFill>
                <a:latin typeface="+mj-lt"/>
              </a:rPr>
              <a:t>NoDate</a:t>
            </a:r>
            <a:r>
              <a:rPr lang="en-GB" sz="900" dirty="0">
                <a:solidFill>
                  <a:schemeClr val="bg1"/>
                </a:solidFill>
                <a:latin typeface="+mj-lt"/>
              </a:rPr>
              <a:t>)</a:t>
            </a:r>
          </a:p>
          <a:p>
            <a:pPr algn="ctr" rtl="0" fontAlgn="base"/>
            <a:endParaRPr lang="en-GB" dirty="0">
              <a:solidFill>
                <a:schemeClr val="bg1"/>
              </a:solidFill>
              <a:latin typeface="+mj-lt"/>
            </a:endParaRPr>
          </a:p>
          <a:p>
            <a:pPr algn="ctr" rtl="0" fontAlgn="base"/>
            <a:r>
              <a:rPr lang="en-GB" sz="1800" b="0" i="0" dirty="0">
                <a:solidFill>
                  <a:schemeClr val="bg1"/>
                </a:solidFill>
                <a:effectLst/>
                <a:latin typeface="+mj-lt"/>
              </a:rPr>
              <a:t>Another importance of effective partnership working</a:t>
            </a:r>
            <a:r>
              <a:rPr lang="en-GB" dirty="0">
                <a:solidFill>
                  <a:schemeClr val="bg1"/>
                </a:solidFill>
                <a:latin typeface="+mj-lt"/>
              </a:rPr>
              <a:t> is to build up productive ways of interacting and communicating with others and to break down barriers between ourselves and with organisations we work with. These can be organisations like multidisciplinary teams and other stakeholders. </a:t>
            </a:r>
          </a:p>
          <a:p>
            <a:pPr algn="l" rtl="0" fontAlgn="base"/>
            <a:endParaRPr lang="en-GB" dirty="0">
              <a:solidFill>
                <a:schemeClr val="bg1"/>
              </a:solidFill>
              <a:latin typeface="Roboto" panose="020F0502020204030204" pitchFamily="2" charset="0"/>
            </a:endParaRPr>
          </a:p>
          <a:p>
            <a:pPr algn="l" rtl="0" fontAlgn="base"/>
            <a:endParaRPr lang="en-GB" sz="1800" b="0" i="0" dirty="0">
              <a:solidFill>
                <a:schemeClr val="bg1"/>
              </a:solidFill>
              <a:effectLst/>
              <a:latin typeface="Roboto" panose="020F0502020204030204" pitchFamily="2" charset="0"/>
            </a:endParaRPr>
          </a:p>
        </p:txBody>
      </p:sp>
      <p:sp>
        <p:nvSpPr>
          <p:cNvPr id="2" name="TextBox 1">
            <a:extLst>
              <a:ext uri="{FF2B5EF4-FFF2-40B4-BE49-F238E27FC236}">
                <a16:creationId xmlns:a16="http://schemas.microsoft.com/office/drawing/2014/main" id="{9BFD1B47-B558-8E8A-5473-739F456E84C2}"/>
              </a:ext>
            </a:extLst>
          </p:cNvPr>
          <p:cNvSpPr txBox="1"/>
          <p:nvPr/>
        </p:nvSpPr>
        <p:spPr>
          <a:xfrm>
            <a:off x="10486864" y="2482510"/>
            <a:ext cx="1606164" cy="230832"/>
          </a:xfrm>
          <a:prstGeom prst="rect">
            <a:avLst/>
          </a:prstGeom>
          <a:noFill/>
        </p:spPr>
        <p:txBody>
          <a:bodyPr wrap="square" rtlCol="0">
            <a:spAutoFit/>
          </a:bodyPr>
          <a:lstStyle/>
          <a:p>
            <a:r>
              <a:rPr lang="en-GB" sz="900" dirty="0">
                <a:solidFill>
                  <a:schemeClr val="bg1"/>
                </a:solidFill>
              </a:rPr>
              <a:t>(Sleeping Baby Image)</a:t>
            </a:r>
          </a:p>
        </p:txBody>
      </p:sp>
    </p:spTree>
    <p:extLst>
      <p:ext uri="{BB962C8B-B14F-4D97-AF65-F5344CB8AC3E}">
        <p14:creationId xmlns:p14="http://schemas.microsoft.com/office/powerpoint/2010/main" val="3185724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6B7ECAE-7F59-4B41-9BFB-1FC3BB0B0D59}"/>
              </a:ext>
            </a:extLst>
          </p:cNvPr>
          <p:cNvSpPr>
            <a:spLocks noGrp="1"/>
          </p:cNvSpPr>
          <p:nvPr>
            <p:ph type="title"/>
          </p:nvPr>
        </p:nvSpPr>
        <p:spPr>
          <a:xfrm>
            <a:off x="226836" y="226270"/>
            <a:ext cx="7931490" cy="1015413"/>
          </a:xfrm>
        </p:spPr>
        <p:txBody>
          <a:bodyPr>
            <a:normAutofit/>
          </a:bodyPr>
          <a:lstStyle/>
          <a:p>
            <a:pPr algn="ctr"/>
            <a:r>
              <a:rPr lang="en-US" sz="2400" u="sng" dirty="0"/>
              <a:t>What maternal factors could impact development and what support could be offered?</a:t>
            </a:r>
          </a:p>
        </p:txBody>
      </p:sp>
      <p:pic>
        <p:nvPicPr>
          <p:cNvPr id="5" name="Picture Placeholder 4">
            <a:extLst>
              <a:ext uri="{FF2B5EF4-FFF2-40B4-BE49-F238E27FC236}">
                <a16:creationId xmlns:a16="http://schemas.microsoft.com/office/drawing/2014/main" id="{C72FB948-1ECC-CB5C-3F3F-EF4631B09E22}"/>
              </a:ext>
            </a:extLst>
          </p:cNvPr>
          <p:cNvPicPr>
            <a:picLocks noGrp="1" noChangeAspect="1"/>
          </p:cNvPicPr>
          <p:nvPr>
            <p:ph type="pic" sz="quarter" idx="18"/>
          </p:nvPr>
        </p:nvPicPr>
        <p:blipFill>
          <a:blip r:embed="rId3"/>
          <a:srcRect l="23030" r="23030"/>
          <a:stretch>
            <a:fillRect/>
          </a:stretch>
        </p:blipFill>
        <p:spPr>
          <a:prstGeom prst="rect">
            <a:avLst/>
          </a:prstGeom>
        </p:spPr>
      </p:pic>
      <p:sp>
        <p:nvSpPr>
          <p:cNvPr id="6" name="TextBox 5">
            <a:extLst>
              <a:ext uri="{FF2B5EF4-FFF2-40B4-BE49-F238E27FC236}">
                <a16:creationId xmlns:a16="http://schemas.microsoft.com/office/drawing/2014/main" id="{5E707315-D237-3D2C-EBC6-71D9935EF119}"/>
              </a:ext>
            </a:extLst>
          </p:cNvPr>
          <p:cNvSpPr txBox="1"/>
          <p:nvPr/>
        </p:nvSpPr>
        <p:spPr>
          <a:xfrm>
            <a:off x="226836" y="1238880"/>
            <a:ext cx="7801812" cy="5570756"/>
          </a:xfrm>
          <a:prstGeom prst="rect">
            <a:avLst/>
          </a:prstGeom>
          <a:noFill/>
        </p:spPr>
        <p:txBody>
          <a:bodyPr wrap="square" rtlCol="0">
            <a:spAutoFit/>
          </a:bodyPr>
          <a:lstStyle/>
          <a:p>
            <a:r>
              <a:rPr kumimoji="0" lang="en-US" sz="1600" b="0" i="0" u="none" strike="noStrike" kern="1200" cap="none" spc="50" normalizeH="0" baseline="0" noProof="0" dirty="0">
                <a:ln>
                  <a:noFill/>
                </a:ln>
                <a:solidFill>
                  <a:srgbClr val="FFFFFF"/>
                </a:solidFill>
                <a:effectLst/>
                <a:uLnTx/>
                <a:uFillTx/>
                <a:latin typeface="+mj-lt"/>
                <a:ea typeface="+mn-ea"/>
                <a:cs typeface="Arial" panose="020B0604020202020204" pitchFamily="34" charset="0"/>
              </a:rPr>
              <a:t>The first 1000 days of life can have a lifelong effects on their wellbeing and health. These are a few things that can cause a long-term adverse health effect on a baby during pregnancy such as trauma, stress, poverty and violence. </a:t>
            </a:r>
            <a:r>
              <a:rPr kumimoji="0" lang="en-US" sz="900" b="0" i="0" u="none" strike="noStrike" kern="1200" cap="none" spc="50" normalizeH="0" baseline="0" noProof="0" dirty="0">
                <a:ln>
                  <a:noFill/>
                </a:ln>
                <a:solidFill>
                  <a:srgbClr val="FFFFFF"/>
                </a:solidFill>
                <a:effectLst/>
                <a:uLnTx/>
                <a:uFillTx/>
                <a:latin typeface="+mj-lt"/>
                <a:ea typeface="+mn-ea"/>
                <a:cs typeface="Arial" panose="020B0604020202020204" pitchFamily="34" charset="0"/>
              </a:rPr>
              <a:t>(GOVPH, 2024) </a:t>
            </a:r>
            <a:r>
              <a:rPr kumimoji="0" lang="en-US" sz="1600" b="0" i="0" u="none" strike="noStrike" kern="1200" cap="none" spc="50" normalizeH="0" baseline="0" noProof="0" dirty="0">
                <a:ln>
                  <a:noFill/>
                </a:ln>
                <a:solidFill>
                  <a:srgbClr val="FFFFFF"/>
                </a:solidFill>
                <a:effectLst/>
                <a:uLnTx/>
                <a:uFillTx/>
                <a:latin typeface="+mj-lt"/>
                <a:ea typeface="+mn-ea"/>
                <a:cs typeface="Arial" panose="020B0604020202020204" pitchFamily="34" charset="0"/>
              </a:rPr>
              <a:t>It is important to ensure that your baby is being provided with good safety, nutrition a loving home environment, a healthy environment- including in the womb and safety. Especially in the first 1000 days. Receiving good nutrition in the womb and in the early year's development is important because poor nutrition in those development stages can lead to obesity, heart disease and stroke later in life. It is also important to eat a healthy diet when pregnant and breastfeeding. Once the baby starts on solids, you can help them develop healthy eating habits for life. </a:t>
            </a:r>
            <a:r>
              <a:rPr kumimoji="0" lang="en-US" sz="900" b="0" i="0" u="none" strike="noStrike" kern="1200" cap="none" spc="50" normalizeH="0" baseline="0" noProof="0" dirty="0">
                <a:ln>
                  <a:noFill/>
                </a:ln>
                <a:solidFill>
                  <a:srgbClr val="FFFFFF"/>
                </a:solidFill>
                <a:effectLst/>
                <a:uLnTx/>
                <a:uFillTx/>
                <a:latin typeface="+mj-lt"/>
                <a:ea typeface="+mn-ea"/>
                <a:cs typeface="Arial" panose="020B0604020202020204" pitchFamily="34" charset="0"/>
              </a:rPr>
              <a:t>(BMC,2022) </a:t>
            </a:r>
            <a:r>
              <a:rPr kumimoji="0" lang="en-US" sz="1600" b="0" i="0" u="none" strike="noStrike" kern="1200" cap="none" spc="50" normalizeH="0" baseline="0" noProof="0" dirty="0">
                <a:ln>
                  <a:noFill/>
                </a:ln>
                <a:solidFill>
                  <a:srgbClr val="FFFFFF"/>
                </a:solidFill>
                <a:effectLst/>
                <a:uLnTx/>
                <a:uFillTx/>
                <a:latin typeface="+mj-lt"/>
                <a:ea typeface="+mn-ea"/>
                <a:cs typeface="Arial" panose="020B0604020202020204" pitchFamily="34" charset="0"/>
              </a:rPr>
              <a:t>Safety and Security is also important  to your child. It is from the relationships that babies learn to think, communicate, understand, behave and show emotions. Relationships help understand how they fit into society and how they see the world. You can help the baby feel safe and loved by singing, playing, reading and simply just talking to them.</a:t>
            </a:r>
            <a:r>
              <a:rPr kumimoji="0" lang="en-US" sz="900" b="0" i="0" u="none" strike="noStrike" kern="1200" cap="none" spc="50" normalizeH="0" baseline="0" noProof="0" dirty="0">
                <a:ln>
                  <a:noFill/>
                </a:ln>
                <a:solidFill>
                  <a:srgbClr val="FFFFFF"/>
                </a:solidFill>
                <a:effectLst/>
                <a:uLnTx/>
                <a:uFillTx/>
                <a:latin typeface="+mj-lt"/>
                <a:ea typeface="+mn-ea"/>
                <a:cs typeface="Arial" panose="020B0604020202020204" pitchFamily="34" charset="0"/>
              </a:rPr>
              <a:t>(</a:t>
            </a:r>
            <a:r>
              <a:rPr kumimoji="0" lang="en-US" sz="900" b="0" i="0" u="none" strike="noStrike" kern="1200" cap="none" spc="50" normalizeH="0" baseline="0" noProof="0" dirty="0" err="1">
                <a:ln>
                  <a:noFill/>
                </a:ln>
                <a:solidFill>
                  <a:srgbClr val="FFFFFF"/>
                </a:solidFill>
                <a:effectLst/>
                <a:uLnTx/>
                <a:uFillTx/>
                <a:latin typeface="+mj-lt"/>
                <a:ea typeface="+mn-ea"/>
                <a:cs typeface="Arial" panose="020B0604020202020204" pitchFamily="34" charset="0"/>
              </a:rPr>
              <a:t>Pregnantbirth&amp;baby</a:t>
            </a:r>
            <a:r>
              <a:rPr kumimoji="0" lang="en-US" sz="900" b="0" i="0" u="none" strike="noStrike" kern="1200" cap="none" spc="50" normalizeH="0" baseline="0" noProof="0" dirty="0">
                <a:ln>
                  <a:noFill/>
                </a:ln>
                <a:solidFill>
                  <a:srgbClr val="FFFFFF"/>
                </a:solidFill>
                <a:effectLst/>
                <a:uLnTx/>
                <a:uFillTx/>
                <a:latin typeface="+mj-lt"/>
                <a:ea typeface="+mn-ea"/>
                <a:cs typeface="Arial" panose="020B0604020202020204" pitchFamily="34" charset="0"/>
              </a:rPr>
              <a:t>, </a:t>
            </a:r>
            <a:r>
              <a:rPr kumimoji="0" lang="en-US" sz="900" b="0" i="0" u="none" strike="noStrike" kern="1200" cap="none" spc="50" normalizeH="0" baseline="0" noProof="0" dirty="0" err="1">
                <a:ln>
                  <a:noFill/>
                </a:ln>
                <a:solidFill>
                  <a:srgbClr val="FFFFFF"/>
                </a:solidFill>
                <a:effectLst/>
                <a:uLnTx/>
                <a:uFillTx/>
                <a:latin typeface="+mj-lt"/>
                <a:ea typeface="+mn-ea"/>
                <a:cs typeface="Arial" panose="020B0604020202020204" pitchFamily="34" charset="0"/>
              </a:rPr>
              <a:t>NoDate</a:t>
            </a:r>
            <a:r>
              <a:rPr kumimoji="0" lang="en-US" sz="900" b="0" i="0" u="none" strike="noStrike" kern="1200" cap="none" spc="50" normalizeH="0" baseline="0" noProof="0" dirty="0">
                <a:ln>
                  <a:noFill/>
                </a:ln>
                <a:solidFill>
                  <a:srgbClr val="FFFFFF"/>
                </a:solidFill>
                <a:effectLst/>
                <a:uLnTx/>
                <a:uFillTx/>
                <a:latin typeface="+mj-lt"/>
                <a:ea typeface="+mn-ea"/>
                <a:cs typeface="Arial" panose="020B0604020202020204" pitchFamily="34" charset="0"/>
              </a:rPr>
              <a:t>)</a:t>
            </a:r>
            <a:r>
              <a:rPr lang="en-GB" sz="2000" dirty="0">
                <a:solidFill>
                  <a:schemeClr val="accent3"/>
                </a:solidFill>
                <a:latin typeface="+mj-lt"/>
              </a:rPr>
              <a:t> </a:t>
            </a:r>
          </a:p>
          <a:p>
            <a:r>
              <a:rPr lang="en-GB" sz="1600" dirty="0">
                <a:solidFill>
                  <a:schemeClr val="bg1"/>
                </a:solidFill>
                <a:latin typeface="+mj-lt"/>
              </a:rPr>
              <a:t>According to Mothers for Mothers they offer support to women and birthing people during pregnancy and until their youngest child attends school, from illness to wellness, our support services: Reach helpline/support calls, Home Visiting, Counselling and Peer Support Groups, Antenatal Support Groups and SEND Support. </a:t>
            </a:r>
            <a:r>
              <a:rPr lang="en-GB" sz="900" dirty="0">
                <a:solidFill>
                  <a:schemeClr val="bg1"/>
                </a:solidFill>
                <a:latin typeface="+mj-lt"/>
              </a:rPr>
              <a:t>(Mother for Mothers, No Date)</a:t>
            </a:r>
          </a:p>
        </p:txBody>
      </p:sp>
      <p:sp>
        <p:nvSpPr>
          <p:cNvPr id="3" name="TextBox 2">
            <a:extLst>
              <a:ext uri="{FF2B5EF4-FFF2-40B4-BE49-F238E27FC236}">
                <a16:creationId xmlns:a16="http://schemas.microsoft.com/office/drawing/2014/main" id="{1D0A5152-EC0D-2925-EB26-3F6BAEA27DDD}"/>
              </a:ext>
            </a:extLst>
          </p:cNvPr>
          <p:cNvSpPr txBox="1"/>
          <p:nvPr/>
        </p:nvSpPr>
        <p:spPr>
          <a:xfrm>
            <a:off x="9857232" y="4757026"/>
            <a:ext cx="2790908" cy="230832"/>
          </a:xfrm>
          <a:prstGeom prst="rect">
            <a:avLst/>
          </a:prstGeom>
          <a:noFill/>
        </p:spPr>
        <p:txBody>
          <a:bodyPr wrap="square" rtlCol="0">
            <a:spAutoFit/>
          </a:bodyPr>
          <a:lstStyle/>
          <a:p>
            <a:r>
              <a:rPr lang="en-GB" sz="900" dirty="0">
                <a:solidFill>
                  <a:schemeClr val="bg1"/>
                </a:solidFill>
              </a:rPr>
              <a:t>(Smiley baby image)</a:t>
            </a:r>
          </a:p>
        </p:txBody>
      </p:sp>
    </p:spTree>
    <p:extLst>
      <p:ext uri="{BB962C8B-B14F-4D97-AF65-F5344CB8AC3E}">
        <p14:creationId xmlns:p14="http://schemas.microsoft.com/office/powerpoint/2010/main" val="50035395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091491-BBAE-4A81-8BDE-B34C28A904B9}"/>
              </a:ext>
            </a:extLst>
          </p:cNvPr>
          <p:cNvSpPr>
            <a:spLocks noGrp="1"/>
          </p:cNvSpPr>
          <p:nvPr>
            <p:ph type="title"/>
          </p:nvPr>
        </p:nvSpPr>
        <p:spPr>
          <a:xfrm>
            <a:off x="2243404" y="-91147"/>
            <a:ext cx="4679617" cy="1325563"/>
          </a:xfrm>
        </p:spPr>
        <p:txBody>
          <a:bodyPr/>
          <a:lstStyle/>
          <a:p>
            <a:r>
              <a:rPr lang="en-US" u="sng" dirty="0"/>
              <a:t>Challenges</a:t>
            </a:r>
          </a:p>
        </p:txBody>
      </p:sp>
      <p:sp>
        <p:nvSpPr>
          <p:cNvPr id="6" name="Text Placeholder 5">
            <a:extLst>
              <a:ext uri="{FF2B5EF4-FFF2-40B4-BE49-F238E27FC236}">
                <a16:creationId xmlns:a16="http://schemas.microsoft.com/office/drawing/2014/main" id="{92204CA2-AEE5-7A40-9347-B3F447963638}"/>
              </a:ext>
            </a:extLst>
          </p:cNvPr>
          <p:cNvSpPr>
            <a:spLocks noGrp="1"/>
          </p:cNvSpPr>
          <p:nvPr>
            <p:ph type="body" sz="quarter" idx="18"/>
          </p:nvPr>
        </p:nvSpPr>
        <p:spPr>
          <a:xfrm>
            <a:off x="894039" y="240286"/>
            <a:ext cx="7134268" cy="2126229"/>
          </a:xfrm>
        </p:spPr>
        <p:txBody>
          <a:bodyPr>
            <a:normAutofit/>
          </a:bodyPr>
          <a:lstStyle/>
          <a:p>
            <a:pPr algn="ctr"/>
            <a:r>
              <a:rPr lang="en-US" dirty="0"/>
              <a:t>What are the challenges in providing high quality care?</a:t>
            </a:r>
          </a:p>
        </p:txBody>
      </p:sp>
      <p:pic>
        <p:nvPicPr>
          <p:cNvPr id="5" name="Picture Placeholder 4">
            <a:extLst>
              <a:ext uri="{FF2B5EF4-FFF2-40B4-BE49-F238E27FC236}">
                <a16:creationId xmlns:a16="http://schemas.microsoft.com/office/drawing/2014/main" id="{F00519F3-33EF-2436-2C85-F6B88FEC9683}"/>
              </a:ext>
            </a:extLst>
          </p:cNvPr>
          <p:cNvPicPr>
            <a:picLocks noGrp="1" noChangeAspect="1"/>
          </p:cNvPicPr>
          <p:nvPr>
            <p:ph type="pic" sz="quarter" idx="16"/>
          </p:nvPr>
        </p:nvPicPr>
        <p:blipFill>
          <a:blip r:embed="rId3"/>
          <a:srcRect l="18703" r="18703"/>
          <a:stretch>
            <a:fillRect/>
          </a:stretch>
        </p:blipFill>
        <p:spPr>
          <a:xfrm>
            <a:off x="8639554" y="-36506"/>
            <a:ext cx="3552446" cy="3671014"/>
          </a:xfrm>
          <a:prstGeom prst="ellipse">
            <a:avLst/>
          </a:prstGeom>
          <a:ln>
            <a:noFill/>
          </a:ln>
          <a:effectLst>
            <a:softEdge rad="112500"/>
          </a:effectLst>
        </p:spPr>
      </p:pic>
      <p:sp>
        <p:nvSpPr>
          <p:cNvPr id="14" name="TextBox 13">
            <a:extLst>
              <a:ext uri="{FF2B5EF4-FFF2-40B4-BE49-F238E27FC236}">
                <a16:creationId xmlns:a16="http://schemas.microsoft.com/office/drawing/2014/main" id="{5B28D295-2388-B57E-3E2F-2C45161563E2}"/>
              </a:ext>
            </a:extLst>
          </p:cNvPr>
          <p:cNvSpPr txBox="1"/>
          <p:nvPr/>
        </p:nvSpPr>
        <p:spPr>
          <a:xfrm>
            <a:off x="445926" y="1799001"/>
            <a:ext cx="8274571" cy="7017306"/>
          </a:xfrm>
          <a:prstGeom prst="rect">
            <a:avLst/>
          </a:prstGeom>
          <a:noFill/>
        </p:spPr>
        <p:txBody>
          <a:bodyPr wrap="square" rtlCol="0">
            <a:spAutoFit/>
          </a:bodyPr>
          <a:lstStyle/>
          <a:p>
            <a:pPr algn="ctr"/>
            <a:r>
              <a:rPr lang="en-GB" b="0" i="0" dirty="0">
                <a:solidFill>
                  <a:schemeClr val="bg1"/>
                </a:solidFill>
                <a:effectLst/>
                <a:latin typeface="+mj-lt"/>
              </a:rPr>
              <a:t>In order to provide high quality care, you would first </a:t>
            </a:r>
            <a:r>
              <a:rPr lang="en-GB" dirty="0">
                <a:solidFill>
                  <a:schemeClr val="bg1"/>
                </a:solidFill>
                <a:latin typeface="+mj-lt"/>
              </a:rPr>
              <a:t>need to establish a high-quality venue which will provide adequate equipment, staff and space.</a:t>
            </a:r>
            <a:r>
              <a:rPr lang="en-GB" sz="900" dirty="0">
                <a:solidFill>
                  <a:schemeClr val="bg1"/>
                </a:solidFill>
                <a:latin typeface="+mj-lt"/>
              </a:rPr>
              <a:t>(Pacey, August 2018) </a:t>
            </a:r>
            <a:r>
              <a:rPr lang="en-GB" dirty="0">
                <a:solidFill>
                  <a:schemeClr val="bg1"/>
                </a:solidFill>
                <a:latin typeface="+mj-lt"/>
              </a:rPr>
              <a:t>This can be a challenge as you would need to put in place…</a:t>
            </a:r>
          </a:p>
          <a:p>
            <a:pPr marL="285750" indent="-285750" algn="ctr">
              <a:buFont typeface="Arial" panose="020B0604020202020204" pitchFamily="34" charset="0"/>
              <a:buChar char="•"/>
            </a:pPr>
            <a:r>
              <a:rPr lang="en-GB" dirty="0">
                <a:solidFill>
                  <a:schemeClr val="bg1"/>
                </a:solidFill>
                <a:latin typeface="+mj-lt"/>
              </a:rPr>
              <a:t>Policies and Health and Safety regulations.</a:t>
            </a:r>
          </a:p>
          <a:p>
            <a:pPr marL="285750" indent="-285750" algn="ctr">
              <a:buFont typeface="Arial" panose="020B0604020202020204" pitchFamily="34" charset="0"/>
              <a:buChar char="•"/>
            </a:pPr>
            <a:r>
              <a:rPr lang="en-GB" dirty="0">
                <a:solidFill>
                  <a:schemeClr val="bg1"/>
                </a:solidFill>
                <a:latin typeface="+mj-lt"/>
              </a:rPr>
              <a:t>Business registration.</a:t>
            </a:r>
          </a:p>
          <a:p>
            <a:pPr marL="285750" indent="-285750" algn="ctr">
              <a:buFont typeface="Arial" panose="020B0604020202020204" pitchFamily="34" charset="0"/>
              <a:buChar char="•"/>
            </a:pPr>
            <a:r>
              <a:rPr lang="en-GB" dirty="0">
                <a:solidFill>
                  <a:schemeClr val="bg1"/>
                </a:solidFill>
                <a:latin typeface="+mj-lt"/>
              </a:rPr>
              <a:t>Business plan and costings.</a:t>
            </a:r>
          </a:p>
          <a:p>
            <a:pPr marL="285750" indent="-285750" algn="ctr">
              <a:buFont typeface="Arial" panose="020B0604020202020204" pitchFamily="34" charset="0"/>
              <a:buChar char="•"/>
            </a:pPr>
            <a:r>
              <a:rPr lang="en-GB" dirty="0">
                <a:solidFill>
                  <a:schemeClr val="bg1"/>
                </a:solidFill>
                <a:latin typeface="+mj-lt"/>
              </a:rPr>
              <a:t>Market Research and Advertising.</a:t>
            </a:r>
          </a:p>
          <a:p>
            <a:pPr marL="285750" indent="-285750" algn="ctr">
              <a:buFont typeface="Arial" panose="020B0604020202020204" pitchFamily="34" charset="0"/>
              <a:buChar char="•"/>
            </a:pPr>
            <a:r>
              <a:rPr lang="en-GB" dirty="0">
                <a:solidFill>
                  <a:schemeClr val="bg1"/>
                </a:solidFill>
                <a:latin typeface="+mj-lt"/>
              </a:rPr>
              <a:t>Working out the available space for the number of children that can be catered for.</a:t>
            </a:r>
          </a:p>
          <a:p>
            <a:pPr marL="285750" indent="-285750" algn="ctr">
              <a:buFont typeface="Arial" panose="020B0604020202020204" pitchFamily="34" charset="0"/>
              <a:buChar char="•"/>
            </a:pPr>
            <a:r>
              <a:rPr lang="en-GB" dirty="0">
                <a:solidFill>
                  <a:schemeClr val="bg1"/>
                </a:solidFill>
                <a:latin typeface="+mj-lt"/>
              </a:rPr>
              <a:t>Recruiting the qualified and experienced staff in order to have the correct staff to child ratio.</a:t>
            </a:r>
          </a:p>
          <a:p>
            <a:pPr marL="285750" indent="-285750" algn="ctr">
              <a:buFont typeface="Arial" panose="020B0604020202020204" pitchFamily="34" charset="0"/>
              <a:buChar char="•"/>
            </a:pPr>
            <a:r>
              <a:rPr lang="en-GB" dirty="0">
                <a:solidFill>
                  <a:schemeClr val="bg1"/>
                </a:solidFill>
                <a:latin typeface="+mj-lt"/>
              </a:rPr>
              <a:t>Ensuring all certificates are all up to date and in place including qualifications, first aid, manual handling and dbs. </a:t>
            </a:r>
          </a:p>
          <a:p>
            <a:pPr marL="285750" indent="-285750" algn="ctr">
              <a:buFont typeface="Arial" panose="020B0604020202020204" pitchFamily="34" charset="0"/>
              <a:buChar char="•"/>
            </a:pPr>
            <a:r>
              <a:rPr lang="en-GB" dirty="0">
                <a:solidFill>
                  <a:schemeClr val="bg1"/>
                </a:solidFill>
                <a:latin typeface="+mj-lt"/>
              </a:rPr>
              <a:t>Courses which need to be updated for example are, first aid, child protection, diversity and health and safety.</a:t>
            </a:r>
          </a:p>
          <a:p>
            <a:pPr algn="ctr"/>
            <a:r>
              <a:rPr lang="en-GB" dirty="0">
                <a:solidFill>
                  <a:schemeClr val="bg1"/>
                </a:solidFill>
                <a:latin typeface="+mj-lt"/>
              </a:rPr>
              <a:t>These are just a few things you need to think about. There are many more in-depth points such as… </a:t>
            </a:r>
            <a:r>
              <a:rPr lang="en-GB" sz="900" dirty="0">
                <a:solidFill>
                  <a:schemeClr val="bg1"/>
                </a:solidFill>
                <a:latin typeface="+mj-lt"/>
              </a:rPr>
              <a:t>(Pacey, August 2018) </a:t>
            </a:r>
            <a:endParaRPr lang="en-GB" dirty="0">
              <a:solidFill>
                <a:schemeClr val="bg1"/>
              </a:solidFill>
              <a:latin typeface="+mj-lt"/>
            </a:endParaRPr>
          </a:p>
          <a:p>
            <a:pPr algn="l"/>
            <a:endParaRPr lang="en-GB" dirty="0">
              <a:solidFill>
                <a:schemeClr val="bg1"/>
              </a:solidFill>
              <a:latin typeface="-apple-system"/>
            </a:endParaRPr>
          </a:p>
          <a:p>
            <a:pPr marL="285750" indent="-285750" algn="l">
              <a:buFont typeface="Arial" panose="020B0604020202020204" pitchFamily="34" charset="0"/>
              <a:buChar char="•"/>
            </a:pPr>
            <a:endParaRPr lang="en-GB" dirty="0">
              <a:solidFill>
                <a:schemeClr val="bg1"/>
              </a:solidFill>
              <a:latin typeface="-apple-system"/>
            </a:endParaRPr>
          </a:p>
          <a:p>
            <a:pPr marL="285750" indent="-285750" algn="l">
              <a:buFont typeface="Arial" panose="020B0604020202020204" pitchFamily="34" charset="0"/>
              <a:buChar char="•"/>
            </a:pPr>
            <a:endParaRPr lang="en-GB" dirty="0">
              <a:solidFill>
                <a:schemeClr val="bg1"/>
              </a:solidFill>
              <a:latin typeface="-apple-system"/>
            </a:endParaRPr>
          </a:p>
          <a:p>
            <a:pPr marL="285750" indent="-285750" algn="l">
              <a:buFont typeface="Arial" panose="020B0604020202020204" pitchFamily="34" charset="0"/>
              <a:buChar char="•"/>
            </a:pPr>
            <a:endParaRPr lang="en-GB" dirty="0">
              <a:solidFill>
                <a:schemeClr val="bg1"/>
              </a:solidFill>
              <a:latin typeface="-apple-system"/>
            </a:endParaRPr>
          </a:p>
          <a:p>
            <a:pPr algn="l">
              <a:buFont typeface="Arial" panose="020B0604020202020204" pitchFamily="34" charset="0"/>
              <a:buChar char="•"/>
            </a:pPr>
            <a:endParaRPr lang="en-GB" dirty="0">
              <a:solidFill>
                <a:srgbClr val="FF0000"/>
              </a:solidFill>
              <a:latin typeface="-apple-system"/>
            </a:endParaRPr>
          </a:p>
          <a:p>
            <a:pPr algn="l">
              <a:buFont typeface="Arial" panose="020B0604020202020204" pitchFamily="34" charset="0"/>
              <a:buChar char="•"/>
            </a:pPr>
            <a:endParaRPr lang="en-GB" b="0" i="0" dirty="0">
              <a:solidFill>
                <a:srgbClr val="FF0000"/>
              </a:solidFill>
              <a:effectLst/>
              <a:latin typeface="-apple-system"/>
            </a:endParaRPr>
          </a:p>
          <a:p>
            <a:pPr algn="l">
              <a:buFont typeface="Arial" panose="020B0604020202020204" pitchFamily="34" charset="0"/>
              <a:buChar char="•"/>
            </a:pPr>
            <a:endParaRPr lang="en-GB" b="0" i="0" dirty="0">
              <a:solidFill>
                <a:srgbClr val="FF0000"/>
              </a:solidFill>
              <a:effectLst/>
              <a:latin typeface="-apple-system"/>
            </a:endParaRPr>
          </a:p>
        </p:txBody>
      </p:sp>
      <p:sp>
        <p:nvSpPr>
          <p:cNvPr id="3" name="TextBox 2">
            <a:extLst>
              <a:ext uri="{FF2B5EF4-FFF2-40B4-BE49-F238E27FC236}">
                <a16:creationId xmlns:a16="http://schemas.microsoft.com/office/drawing/2014/main" id="{5041744F-3CDC-CED1-A0D0-84C44B09F2C9}"/>
              </a:ext>
            </a:extLst>
          </p:cNvPr>
          <p:cNvSpPr txBox="1"/>
          <p:nvPr/>
        </p:nvSpPr>
        <p:spPr>
          <a:xfrm>
            <a:off x="9662917" y="3519092"/>
            <a:ext cx="2417196" cy="230832"/>
          </a:xfrm>
          <a:prstGeom prst="rect">
            <a:avLst/>
          </a:prstGeom>
          <a:noFill/>
        </p:spPr>
        <p:txBody>
          <a:bodyPr wrap="square" rtlCol="0">
            <a:spAutoFit/>
          </a:bodyPr>
          <a:lstStyle/>
          <a:p>
            <a:r>
              <a:rPr lang="en-GB" sz="900" dirty="0">
                <a:solidFill>
                  <a:schemeClr val="bg1"/>
                </a:solidFill>
              </a:rPr>
              <a:t>(Baby playing image)</a:t>
            </a:r>
          </a:p>
        </p:txBody>
      </p:sp>
    </p:spTree>
    <p:extLst>
      <p:ext uri="{BB962C8B-B14F-4D97-AF65-F5344CB8AC3E}">
        <p14:creationId xmlns:p14="http://schemas.microsoft.com/office/powerpoint/2010/main" val="290294779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D15FB88F-C777-ED31-FFFA-D394091C9144}"/>
              </a:ext>
            </a:extLst>
          </p:cNvPr>
          <p:cNvSpPr>
            <a:spLocks noGrp="1"/>
          </p:cNvSpPr>
          <p:nvPr>
            <p:ph type="title"/>
          </p:nvPr>
        </p:nvSpPr>
        <p:spPr>
          <a:xfrm>
            <a:off x="3826117" y="-32152"/>
            <a:ext cx="4214622" cy="1015413"/>
          </a:xfrm>
        </p:spPr>
        <p:txBody>
          <a:bodyPr>
            <a:normAutofit fontScale="90000"/>
          </a:bodyPr>
          <a:lstStyle/>
          <a:p>
            <a:r>
              <a:rPr lang="en-GB" u="sng" dirty="0"/>
              <a:t>Challenges</a:t>
            </a:r>
          </a:p>
        </p:txBody>
      </p:sp>
      <p:sp>
        <p:nvSpPr>
          <p:cNvPr id="7" name="TextBox 6">
            <a:extLst>
              <a:ext uri="{FF2B5EF4-FFF2-40B4-BE49-F238E27FC236}">
                <a16:creationId xmlns:a16="http://schemas.microsoft.com/office/drawing/2014/main" id="{643F7B20-4434-B48C-46BD-517B727F6CC3}"/>
              </a:ext>
            </a:extLst>
          </p:cNvPr>
          <p:cNvSpPr txBox="1"/>
          <p:nvPr/>
        </p:nvSpPr>
        <p:spPr>
          <a:xfrm>
            <a:off x="79514" y="1304013"/>
            <a:ext cx="11823589" cy="5632311"/>
          </a:xfrm>
          <a:prstGeom prst="rect">
            <a:avLst/>
          </a:prstGeom>
          <a:noFill/>
        </p:spPr>
        <p:txBody>
          <a:bodyPr wrap="square" rtlCol="0">
            <a:spAutoFit/>
          </a:bodyPr>
          <a:lstStyle/>
          <a:p>
            <a:pPr algn="ctr"/>
            <a:r>
              <a:rPr lang="en-GB" dirty="0">
                <a:solidFill>
                  <a:schemeClr val="bg1"/>
                </a:solidFill>
              </a:rPr>
              <a:t>Equipment which should be suitable for each stage of the child’s development such as, nappy changing facilities, cots, highchairs, potty training aids and feeding facilities.</a:t>
            </a:r>
          </a:p>
          <a:p>
            <a:pPr algn="ctr"/>
            <a:r>
              <a:rPr lang="en-GB" dirty="0">
                <a:solidFill>
                  <a:schemeClr val="bg1"/>
                </a:solidFill>
              </a:rPr>
              <a:t>Toys or activities include a baby gym for newborn babies, building blocks for toddlers and outdoor learning for all.</a:t>
            </a:r>
          </a:p>
          <a:p>
            <a:pPr algn="ctr"/>
            <a:r>
              <a:rPr lang="en-GB" dirty="0">
                <a:solidFill>
                  <a:schemeClr val="bg1"/>
                </a:solidFill>
              </a:rPr>
              <a:t>Child safety is of utmost importance and should adhere to safety standards, be kept clean and sterile and used at the appropriate age of the child, for example, a highchair would not be suitable for a newborn baby that can not sit up for instance. </a:t>
            </a:r>
            <a:r>
              <a:rPr lang="en-GB" sz="900" dirty="0">
                <a:solidFill>
                  <a:schemeClr val="bg1"/>
                </a:solidFill>
              </a:rPr>
              <a:t>(</a:t>
            </a:r>
            <a:r>
              <a:rPr lang="en-GB" sz="900" dirty="0" err="1">
                <a:solidFill>
                  <a:schemeClr val="bg1"/>
                </a:solidFill>
              </a:rPr>
              <a:t>Pregnancybirthandbaby</a:t>
            </a:r>
            <a:r>
              <a:rPr lang="en-GB" sz="900" dirty="0">
                <a:solidFill>
                  <a:schemeClr val="bg1"/>
                </a:solidFill>
              </a:rPr>
              <a:t>, </a:t>
            </a:r>
            <a:r>
              <a:rPr lang="en-GB" sz="900" dirty="0" err="1">
                <a:solidFill>
                  <a:schemeClr val="bg1"/>
                </a:solidFill>
              </a:rPr>
              <a:t>NoDate</a:t>
            </a:r>
            <a:r>
              <a:rPr lang="en-GB" sz="900" dirty="0">
                <a:solidFill>
                  <a:schemeClr val="bg1"/>
                </a:solidFill>
              </a:rPr>
              <a:t>)</a:t>
            </a:r>
          </a:p>
          <a:p>
            <a:pPr algn="ctr"/>
            <a:endParaRPr lang="en-GB" dirty="0">
              <a:solidFill>
                <a:schemeClr val="bg1"/>
              </a:solidFill>
            </a:endParaRPr>
          </a:p>
          <a:p>
            <a:pPr algn="ctr"/>
            <a:r>
              <a:rPr lang="en-GB" dirty="0">
                <a:solidFill>
                  <a:schemeClr val="bg1"/>
                </a:solidFill>
              </a:rPr>
              <a:t>Other safety points to consider may include stair gates, soft closing doors, chemicals and cleaning products locked away and sharp objects such as scissors kept out of reach.</a:t>
            </a:r>
          </a:p>
          <a:p>
            <a:pPr algn="ctr"/>
            <a:r>
              <a:rPr lang="en-GB" dirty="0">
                <a:solidFill>
                  <a:schemeClr val="bg1"/>
                </a:solidFill>
              </a:rPr>
              <a:t>In order to provide a fun, healthy, nurturing and inviting environment all the above needs to be considered as well as providing a full balanced healthy food menu. This can include fresh fruit for snack, fresh veg and meat or vegetarian option for main.</a:t>
            </a:r>
            <a:r>
              <a:rPr lang="en-GB" sz="900" dirty="0">
                <a:solidFill>
                  <a:schemeClr val="bg1"/>
                </a:solidFill>
              </a:rPr>
              <a:t>(BMC,2022) </a:t>
            </a:r>
            <a:r>
              <a:rPr lang="en-GB" dirty="0">
                <a:solidFill>
                  <a:schemeClr val="bg1"/>
                </a:solidFill>
              </a:rPr>
              <a:t>Any dietary requirements such as gluten intolerant, vegan, vegetarian and dairy allergy needs to be catered for, and any necessary training (allergies and food safety standards) must be carried out to provide this.</a:t>
            </a:r>
          </a:p>
          <a:p>
            <a:pPr algn="ctr"/>
            <a:endParaRPr lang="en-GB" dirty="0">
              <a:solidFill>
                <a:schemeClr val="bg1"/>
              </a:solidFill>
            </a:endParaRPr>
          </a:p>
          <a:p>
            <a:pPr algn="ctr"/>
            <a:r>
              <a:rPr lang="en-GB" dirty="0">
                <a:solidFill>
                  <a:schemeClr val="bg1"/>
                </a:solidFill>
              </a:rPr>
              <a:t>Problems may arise when recruiting good quality, qualified staff as there is minimal support, costly training and staff are known to burnout due to the staff shortages.  </a:t>
            </a:r>
          </a:p>
          <a:p>
            <a:endParaRPr lang="en-GB" dirty="0">
              <a:solidFill>
                <a:schemeClr val="bg1"/>
              </a:solidFill>
            </a:endParaRPr>
          </a:p>
          <a:p>
            <a:endParaRPr lang="en-GB" dirty="0">
              <a:solidFill>
                <a:schemeClr val="bg1"/>
              </a:solidFill>
            </a:endParaRPr>
          </a:p>
        </p:txBody>
      </p:sp>
    </p:spTree>
    <p:extLst>
      <p:ext uri="{BB962C8B-B14F-4D97-AF65-F5344CB8AC3E}">
        <p14:creationId xmlns:p14="http://schemas.microsoft.com/office/powerpoint/2010/main" val="353168712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gradFill>
          <a:gsLst>
            <a:gs pos="31000">
              <a:schemeClr val="accent1"/>
            </a:gs>
            <a:gs pos="100000">
              <a:schemeClr val="accent2"/>
            </a:gs>
          </a:gsLst>
          <a:lin ang="12000000" scaled="0"/>
        </a:gradFill>
        <a:effectLst/>
      </p:bgPr>
    </p:bg>
    <p:spTree>
      <p:nvGrpSpPr>
        <p:cNvPr id="1" name=""/>
        <p:cNvGrpSpPr/>
        <p:nvPr/>
      </p:nvGrpSpPr>
      <p:grpSpPr>
        <a:xfrm>
          <a:off x="0" y="0"/>
          <a:ext cx="0" cy="0"/>
          <a:chOff x="0" y="0"/>
          <a:chExt cx="0" cy="0"/>
        </a:xfrm>
      </p:grpSpPr>
      <p:sp>
        <p:nvSpPr>
          <p:cNvPr id="8" name="Title 7">
            <a:extLst>
              <a:ext uri="{FF2B5EF4-FFF2-40B4-BE49-F238E27FC236}">
                <a16:creationId xmlns:a16="http://schemas.microsoft.com/office/drawing/2014/main" id="{8362187A-FF92-4A3B-BCC2-A5541A1BE652}"/>
              </a:ext>
            </a:extLst>
          </p:cNvPr>
          <p:cNvSpPr>
            <a:spLocks noGrp="1"/>
          </p:cNvSpPr>
          <p:nvPr>
            <p:ph type="title"/>
          </p:nvPr>
        </p:nvSpPr>
        <p:spPr>
          <a:xfrm>
            <a:off x="3967328" y="68428"/>
            <a:ext cx="4679617" cy="1325563"/>
          </a:xfrm>
        </p:spPr>
        <p:txBody>
          <a:bodyPr/>
          <a:lstStyle/>
          <a:p>
            <a:r>
              <a:rPr lang="en-US" u="sng" dirty="0"/>
              <a:t>Activities</a:t>
            </a:r>
          </a:p>
        </p:txBody>
      </p:sp>
      <p:pic>
        <p:nvPicPr>
          <p:cNvPr id="15" name="Picture Placeholder 14" descr="A woman kissing a baby">
            <a:extLst>
              <a:ext uri="{FF2B5EF4-FFF2-40B4-BE49-F238E27FC236}">
                <a16:creationId xmlns:a16="http://schemas.microsoft.com/office/drawing/2014/main" id="{C93FC2A2-ED42-4646-9D9F-D613BC93A330}"/>
              </a:ext>
            </a:extLst>
          </p:cNvPr>
          <p:cNvPicPr>
            <a:picLocks noGrp="1" noChangeAspect="1"/>
          </p:cNvPicPr>
          <p:nvPr>
            <p:ph type="pic" sz="quarter" idx="16"/>
          </p:nvPr>
        </p:nvPicPr>
        <p:blipFill rotWithShape="1">
          <a:blip r:embed="rId3" cstate="print">
            <a:extLst>
              <a:ext uri="{28A0092B-C50C-407E-A947-70E740481C1C}">
                <a14:useLocalDpi xmlns:a14="http://schemas.microsoft.com/office/drawing/2010/main"/>
              </a:ext>
            </a:extLst>
          </a:blip>
          <a:srcRect l="16" r="16"/>
          <a:stretch/>
        </p:blipFill>
        <p:spPr>
          <a:xfrm>
            <a:off x="9661357" y="125167"/>
            <a:ext cx="2417385" cy="1212087"/>
          </a:xfrm>
        </p:spPr>
      </p:pic>
      <p:pic>
        <p:nvPicPr>
          <p:cNvPr id="17" name="Picture Placeholder 16" descr="A woman kissing a baby">
            <a:extLst>
              <a:ext uri="{FF2B5EF4-FFF2-40B4-BE49-F238E27FC236}">
                <a16:creationId xmlns:a16="http://schemas.microsoft.com/office/drawing/2014/main" id="{3FDAA652-7C33-6A49-BFC7-D62BD359EEA5}"/>
              </a:ext>
            </a:extLst>
          </p:cNvPr>
          <p:cNvPicPr>
            <a:picLocks noGrp="1" noChangeAspect="1"/>
          </p:cNvPicPr>
          <p:nvPr>
            <p:ph type="pic" sz="quarter" idx="17"/>
          </p:nvPr>
        </p:nvPicPr>
        <p:blipFill rotWithShape="1">
          <a:blip r:embed="rId4" cstate="print">
            <a:extLst>
              <a:ext uri="{28A0092B-C50C-407E-A947-70E740481C1C}">
                <a14:useLocalDpi xmlns:a14="http://schemas.microsoft.com/office/drawing/2010/main"/>
              </a:ext>
            </a:extLst>
          </a:blip>
          <a:srcRect l="73" r="73"/>
          <a:stretch/>
        </p:blipFill>
        <p:spPr>
          <a:xfrm>
            <a:off x="9661356" y="1522206"/>
            <a:ext cx="2417386" cy="1212087"/>
          </a:xfrm>
        </p:spPr>
      </p:pic>
      <p:sp>
        <p:nvSpPr>
          <p:cNvPr id="2" name="TextBox 1">
            <a:extLst>
              <a:ext uri="{FF2B5EF4-FFF2-40B4-BE49-F238E27FC236}">
                <a16:creationId xmlns:a16="http://schemas.microsoft.com/office/drawing/2014/main" id="{C0A63741-6F1B-5308-BF62-54E72FDBF4FC}"/>
              </a:ext>
            </a:extLst>
          </p:cNvPr>
          <p:cNvSpPr txBox="1"/>
          <p:nvPr/>
        </p:nvSpPr>
        <p:spPr>
          <a:xfrm>
            <a:off x="0" y="892942"/>
            <a:ext cx="10942819" cy="2739211"/>
          </a:xfrm>
          <a:prstGeom prst="rect">
            <a:avLst/>
          </a:prstGeom>
          <a:noFill/>
        </p:spPr>
        <p:txBody>
          <a:bodyPr wrap="square" rtlCol="0">
            <a:spAutoFit/>
          </a:bodyPr>
          <a:lstStyle/>
          <a:p>
            <a:pPr algn="ctr"/>
            <a:endParaRPr lang="en-GB" dirty="0">
              <a:solidFill>
                <a:schemeClr val="bg1"/>
              </a:solidFill>
            </a:endParaRPr>
          </a:p>
          <a:p>
            <a:pPr algn="ctr"/>
            <a:r>
              <a:rPr lang="en-GB" sz="1600" dirty="0">
                <a:solidFill>
                  <a:schemeClr val="bg1"/>
                </a:solidFill>
              </a:rPr>
              <a:t>The activities a setting provides should ensure that each stage of a child’s </a:t>
            </a:r>
          </a:p>
          <a:p>
            <a:pPr algn="ctr"/>
            <a:r>
              <a:rPr lang="en-GB" sz="1600" dirty="0">
                <a:solidFill>
                  <a:schemeClr val="bg1"/>
                </a:solidFill>
              </a:rPr>
              <a:t>development is considered, these stages include:- Emotional and social</a:t>
            </a:r>
          </a:p>
          <a:p>
            <a:pPr algn="ctr"/>
            <a:r>
              <a:rPr lang="en-GB" sz="1600" dirty="0">
                <a:solidFill>
                  <a:schemeClr val="bg1"/>
                </a:solidFill>
              </a:rPr>
              <a:t>Skills, Speech and language skills, Fine motor skills, gross motor skills and </a:t>
            </a:r>
          </a:p>
          <a:p>
            <a:pPr algn="ctr"/>
            <a:r>
              <a:rPr lang="en-GB" sz="1600" dirty="0">
                <a:solidFill>
                  <a:schemeClr val="bg1"/>
                </a:solidFill>
              </a:rPr>
              <a:t>Cognitive and intellectual skills. </a:t>
            </a:r>
            <a:r>
              <a:rPr lang="en-GB" sz="900" dirty="0">
                <a:solidFill>
                  <a:schemeClr val="bg1"/>
                </a:solidFill>
              </a:rPr>
              <a:t>(</a:t>
            </a:r>
            <a:r>
              <a:rPr lang="en-GB" sz="900" dirty="0" err="1">
                <a:solidFill>
                  <a:schemeClr val="bg1"/>
                </a:solidFill>
              </a:rPr>
              <a:t>raisingchildren</a:t>
            </a:r>
            <a:r>
              <a:rPr lang="en-GB" sz="900" dirty="0">
                <a:solidFill>
                  <a:schemeClr val="bg1"/>
                </a:solidFill>
              </a:rPr>
              <a:t>, No Date)</a:t>
            </a:r>
          </a:p>
          <a:p>
            <a:endParaRPr lang="en-GB" dirty="0">
              <a:solidFill>
                <a:srgbClr val="FF0000"/>
              </a:solidFill>
            </a:endParaRPr>
          </a:p>
          <a:p>
            <a:pPr algn="ctr"/>
            <a:endParaRPr lang="en-GB" dirty="0">
              <a:solidFill>
                <a:srgbClr val="FF0000"/>
              </a:solidFill>
            </a:endParaRPr>
          </a:p>
          <a:p>
            <a:br>
              <a:rPr lang="en-GB" b="0" i="0" dirty="0">
                <a:solidFill>
                  <a:srgbClr val="444444"/>
                </a:solidFill>
                <a:effectLst/>
                <a:latin typeface="Roboto" panose="02000000000000000000" pitchFamily="2" charset="0"/>
              </a:rPr>
            </a:br>
            <a:endParaRPr lang="en-GB" i="0" dirty="0">
              <a:solidFill>
                <a:srgbClr val="FF0000"/>
              </a:solidFill>
              <a:effectLst/>
              <a:latin typeface="-apple-system"/>
            </a:endParaRPr>
          </a:p>
          <a:p>
            <a:endParaRPr lang="en-GB" dirty="0">
              <a:solidFill>
                <a:srgbClr val="FF0000"/>
              </a:solidFill>
            </a:endParaRPr>
          </a:p>
        </p:txBody>
      </p:sp>
      <p:sp>
        <p:nvSpPr>
          <p:cNvPr id="9" name="TextBox 8">
            <a:extLst>
              <a:ext uri="{FF2B5EF4-FFF2-40B4-BE49-F238E27FC236}">
                <a16:creationId xmlns:a16="http://schemas.microsoft.com/office/drawing/2014/main" id="{51A87D64-EA68-F58F-84E6-578AD24F86AF}"/>
              </a:ext>
            </a:extLst>
          </p:cNvPr>
          <p:cNvSpPr txBox="1"/>
          <p:nvPr/>
        </p:nvSpPr>
        <p:spPr>
          <a:xfrm>
            <a:off x="779229" y="2342407"/>
            <a:ext cx="9819861" cy="1815882"/>
          </a:xfrm>
          <a:prstGeom prst="rect">
            <a:avLst/>
          </a:prstGeom>
          <a:noFill/>
        </p:spPr>
        <p:txBody>
          <a:bodyPr wrap="square" rtlCol="0">
            <a:spAutoFit/>
          </a:bodyPr>
          <a:lstStyle/>
          <a:p>
            <a:r>
              <a:rPr lang="en-GB" sz="1600" dirty="0">
                <a:solidFill>
                  <a:schemeClr val="bg1"/>
                </a:solidFill>
              </a:rPr>
              <a:t>Activity based learning is when you learn with activities or performing tasks, such </a:t>
            </a:r>
          </a:p>
          <a:p>
            <a:r>
              <a:rPr lang="en-GB" sz="1600" dirty="0">
                <a:solidFill>
                  <a:schemeClr val="bg1"/>
                </a:solidFill>
              </a:rPr>
              <a:t>As problem solving and individual investigation. Numerous studies show that introducing </a:t>
            </a:r>
          </a:p>
          <a:p>
            <a:r>
              <a:rPr lang="en-GB" sz="1600" dirty="0">
                <a:solidFill>
                  <a:schemeClr val="bg1"/>
                </a:solidFill>
              </a:rPr>
              <a:t>active learning activities before reading, lectures or regular tasks result in a deeper learning and better understanding. Active learning also ensures that information is processed through thinking, talking, solving problems and writing. This will also help the children or learners store information, skills and concepts from their memories by attaching it with past information, strengthening neural pathways and organizing knowledge. </a:t>
            </a:r>
            <a:r>
              <a:rPr lang="en-GB" sz="900" dirty="0">
                <a:solidFill>
                  <a:schemeClr val="bg1"/>
                </a:solidFill>
              </a:rPr>
              <a:t>(The Imaginative tree, 2014)</a:t>
            </a:r>
          </a:p>
        </p:txBody>
      </p:sp>
      <p:sp>
        <p:nvSpPr>
          <p:cNvPr id="10" name="TextBox 9">
            <a:extLst>
              <a:ext uri="{FF2B5EF4-FFF2-40B4-BE49-F238E27FC236}">
                <a16:creationId xmlns:a16="http://schemas.microsoft.com/office/drawing/2014/main" id="{6753E748-4242-D104-C675-ACA640CAD6E5}"/>
              </a:ext>
            </a:extLst>
          </p:cNvPr>
          <p:cNvSpPr txBox="1"/>
          <p:nvPr/>
        </p:nvSpPr>
        <p:spPr>
          <a:xfrm>
            <a:off x="111320" y="4365097"/>
            <a:ext cx="11155680" cy="3000821"/>
          </a:xfrm>
          <a:prstGeom prst="rect">
            <a:avLst/>
          </a:prstGeom>
          <a:noFill/>
        </p:spPr>
        <p:txBody>
          <a:bodyPr wrap="square" rtlCol="0">
            <a:spAutoFit/>
          </a:bodyPr>
          <a:lstStyle/>
          <a:p>
            <a:pPr algn="ctr"/>
            <a:r>
              <a:rPr lang="en-GB" sz="1600" dirty="0">
                <a:solidFill>
                  <a:schemeClr val="bg1"/>
                </a:solidFill>
              </a:rPr>
              <a:t>Play is important because it is key to the child’s development, wellbeing, learning and confidence. The two main types of play is structured and unstructured play. As children grow up, the way they play also change. </a:t>
            </a:r>
            <a:r>
              <a:rPr lang="en-GB" sz="900" dirty="0">
                <a:solidFill>
                  <a:schemeClr val="bg1"/>
                </a:solidFill>
              </a:rPr>
              <a:t>(</a:t>
            </a:r>
            <a:r>
              <a:rPr lang="en-GB" sz="900" dirty="0" err="1">
                <a:solidFill>
                  <a:schemeClr val="bg1"/>
                </a:solidFill>
              </a:rPr>
              <a:t>raisingchildren</a:t>
            </a:r>
            <a:r>
              <a:rPr lang="en-GB" sz="900" dirty="0">
                <a:solidFill>
                  <a:schemeClr val="bg1"/>
                </a:solidFill>
              </a:rPr>
              <a:t>, No Date)  </a:t>
            </a:r>
          </a:p>
          <a:p>
            <a:pPr algn="ctr"/>
            <a:r>
              <a:rPr lang="en-GB" sz="1600" u="sng" dirty="0">
                <a:solidFill>
                  <a:schemeClr val="bg1"/>
                </a:solidFill>
              </a:rPr>
              <a:t>0-3 months-</a:t>
            </a:r>
            <a:r>
              <a:rPr lang="en-GB" sz="1600" dirty="0">
                <a:solidFill>
                  <a:schemeClr val="bg1"/>
                </a:solidFill>
              </a:rPr>
              <a:t> At this age play is about developing the newborns wellbeing, learning and bonding. The best way to do this is by interacting with you. Ideas of newborn play are things like blowing raspberries, having tummy time and even just smiling or making facial expressions. Using different play activities is good as it helps your baby learn about their new world. One of the play ideas includes cuddles, singing, tickling and counting toes. Newborns love simple things. They also like different textured objects such as soft toys, rattles or cloth books with different textured pages. Face-to-face play is also important, nappy changing is an ideal time for this type of play.</a:t>
            </a:r>
          </a:p>
          <a:p>
            <a:pPr algn="ctr"/>
            <a:endParaRPr lang="en-GB" dirty="0">
              <a:solidFill>
                <a:schemeClr val="bg1"/>
              </a:solidFill>
            </a:endParaRPr>
          </a:p>
          <a:p>
            <a:pPr algn="ctr"/>
            <a:endParaRPr lang="en-GB" sz="900" dirty="0">
              <a:solidFill>
                <a:schemeClr val="bg1"/>
              </a:solidFill>
            </a:endParaRPr>
          </a:p>
          <a:p>
            <a:pPr algn="ctr"/>
            <a:endParaRPr lang="en-GB" sz="900" dirty="0">
              <a:solidFill>
                <a:schemeClr val="bg1"/>
              </a:solidFill>
            </a:endParaRPr>
          </a:p>
        </p:txBody>
      </p:sp>
      <p:sp>
        <p:nvSpPr>
          <p:cNvPr id="3" name="TextBox 2">
            <a:extLst>
              <a:ext uri="{FF2B5EF4-FFF2-40B4-BE49-F238E27FC236}">
                <a16:creationId xmlns:a16="http://schemas.microsoft.com/office/drawing/2014/main" id="{B3849E3B-54DA-4DD1-962C-EF0939735DB2}"/>
              </a:ext>
            </a:extLst>
          </p:cNvPr>
          <p:cNvSpPr txBox="1"/>
          <p:nvPr/>
        </p:nvSpPr>
        <p:spPr>
          <a:xfrm>
            <a:off x="11378319" y="2792765"/>
            <a:ext cx="1208597" cy="230832"/>
          </a:xfrm>
          <a:prstGeom prst="rect">
            <a:avLst/>
          </a:prstGeom>
          <a:noFill/>
        </p:spPr>
        <p:txBody>
          <a:bodyPr wrap="square" rtlCol="0">
            <a:spAutoFit/>
          </a:bodyPr>
          <a:lstStyle/>
          <a:p>
            <a:r>
              <a:rPr lang="en-GB" sz="900" dirty="0">
                <a:solidFill>
                  <a:schemeClr val="bg1"/>
                </a:solidFill>
              </a:rPr>
              <a:t>(ALAMY)</a:t>
            </a:r>
          </a:p>
        </p:txBody>
      </p:sp>
    </p:spTree>
    <p:extLst>
      <p:ext uri="{BB962C8B-B14F-4D97-AF65-F5344CB8AC3E}">
        <p14:creationId xmlns:p14="http://schemas.microsoft.com/office/powerpoint/2010/main" val="412212689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EF7856EE-FCFB-FC02-9EB4-05E6FA641589}"/>
              </a:ext>
            </a:extLst>
          </p:cNvPr>
          <p:cNvSpPr>
            <a:spLocks noGrp="1"/>
          </p:cNvSpPr>
          <p:nvPr>
            <p:ph type="title"/>
          </p:nvPr>
        </p:nvSpPr>
        <p:spPr>
          <a:xfrm>
            <a:off x="3964074" y="85403"/>
            <a:ext cx="3796399" cy="892607"/>
          </a:xfrm>
        </p:spPr>
        <p:txBody>
          <a:bodyPr/>
          <a:lstStyle/>
          <a:p>
            <a:pPr algn="ctr"/>
            <a:r>
              <a:rPr lang="en-GB" sz="4400" u="sng" dirty="0"/>
              <a:t>Activity</a:t>
            </a:r>
          </a:p>
        </p:txBody>
      </p:sp>
      <p:sp>
        <p:nvSpPr>
          <p:cNvPr id="11" name="TextBox 10">
            <a:extLst>
              <a:ext uri="{FF2B5EF4-FFF2-40B4-BE49-F238E27FC236}">
                <a16:creationId xmlns:a16="http://schemas.microsoft.com/office/drawing/2014/main" id="{E7816CCF-A0DE-0D8D-9A35-C0C02C00D8E7}"/>
              </a:ext>
            </a:extLst>
          </p:cNvPr>
          <p:cNvSpPr txBox="1"/>
          <p:nvPr/>
        </p:nvSpPr>
        <p:spPr>
          <a:xfrm>
            <a:off x="109504" y="914400"/>
            <a:ext cx="11505537" cy="5755422"/>
          </a:xfrm>
          <a:prstGeom prst="rect">
            <a:avLst/>
          </a:prstGeom>
          <a:noFill/>
        </p:spPr>
        <p:txBody>
          <a:bodyPr wrap="square" rtlCol="0">
            <a:spAutoFit/>
          </a:bodyPr>
          <a:lstStyle/>
          <a:p>
            <a:pPr algn="ctr"/>
            <a:r>
              <a:rPr lang="en-GB" sz="1600" u="sng" dirty="0">
                <a:solidFill>
                  <a:schemeClr val="bg1"/>
                </a:solidFill>
              </a:rPr>
              <a:t>3-12 months-</a:t>
            </a:r>
            <a:r>
              <a:rPr lang="en-GB" sz="1600" dirty="0">
                <a:solidFill>
                  <a:schemeClr val="bg1"/>
                </a:solidFill>
              </a:rPr>
              <a:t> At this age, play is about letting babies play and interact. Ideas about play at this age includes singing nursery rhymes, reading and talking to them, playing peekaboo and making noise or playing music. Babies like playing with people, toughing your face or listening to voices. They also enjoy moving their arms and legs, they will reach out to tough anything. Some ideas of play are little and simple things such as making faces, poking your tongue out. Babies love facial expressions, so these are good ways to play. Another play idea is making noises together. Singing all sorts of songs such as loud, quiet, fast and slow ones. You could be hitting pots and pans or simply just shaking rattles or bells. Having conversations or giving them different textured toys or objects to feel. These are all very important. </a:t>
            </a:r>
            <a:r>
              <a:rPr lang="en-GB" sz="900" dirty="0">
                <a:solidFill>
                  <a:schemeClr val="bg1"/>
                </a:solidFill>
              </a:rPr>
              <a:t>(Raisingchildren.net, </a:t>
            </a:r>
            <a:r>
              <a:rPr lang="en-GB" sz="900" dirty="0" err="1">
                <a:solidFill>
                  <a:schemeClr val="bg1"/>
                </a:solidFill>
              </a:rPr>
              <a:t>NoDate</a:t>
            </a:r>
            <a:r>
              <a:rPr lang="en-GB" sz="900" dirty="0">
                <a:solidFill>
                  <a:schemeClr val="bg1"/>
                </a:solidFill>
              </a:rPr>
              <a:t>)</a:t>
            </a:r>
          </a:p>
          <a:p>
            <a:pPr algn="ctr"/>
            <a:r>
              <a:rPr lang="en-GB" sz="1600" u="sng" dirty="0">
                <a:solidFill>
                  <a:schemeClr val="bg1"/>
                </a:solidFill>
              </a:rPr>
              <a:t>1-3 Years-</a:t>
            </a:r>
            <a:r>
              <a:rPr lang="en-GB" sz="1600" dirty="0">
                <a:solidFill>
                  <a:schemeClr val="bg1"/>
                </a:solidFill>
              </a:rPr>
              <a:t> Play is important for the toddler's development. Toddler’s benefit massively through play, they develop skills, build relationships and improve self-confidence. You will see loads of unstructured play. This is when play just happens. For example, your toddler may want to make some noise or do something active, other times they may just want to enjoy some quiet time and do some drawing. Unstructured play is important as it gives a curious toddler a chance to lead play, explore, use their imaginations and make their own decisions. For example, seeing your child opening and closing drawers or turning empty containers upside down. You may find your toddler reading the same book or playing the same game, this is how toddler’s master skills and what figure out what to do in certain situations. A few toddler play ideas are singing songs and nursery rhymes, they enjoy singing with you especially when it consists of actions and tough. Reading with them by using pop-up or lift-the-flap books are fun. They enjoy interacting with you, for example, asking them to repeat certain words or asking them questions such as, ‘what is going to happen next?’ Messy play is also important, playing with things like water, mug or sand. This will help them explore new situations and textures. Leaving them fill and empty containers, using a scoop and pouring is also important. Lastly, outdoor play. This  offers endless play opportunities and allows your toddler to be able to be active and become more confident. Being able to climb, run, swing, leap or roll is important in their development.</a:t>
            </a:r>
            <a:r>
              <a:rPr lang="en-GB" sz="1800" dirty="0">
                <a:effectLst/>
                <a:latin typeface="Calibri" panose="020F0502020204030204" pitchFamily="34" charset="0"/>
                <a:ea typeface="Calibri" panose="020F0502020204030204" pitchFamily="34" charset="0"/>
                <a:cs typeface="Times New Roman" panose="02020603050405020304" pitchFamily="18" charset="0"/>
              </a:rPr>
              <a:t> </a:t>
            </a:r>
            <a:r>
              <a:rPr lang="en-GB" sz="900"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rPr>
              <a:t>(The imagination tree, June 2014)</a:t>
            </a:r>
            <a:endParaRPr lang="en-GB" sz="1600" u="sng" dirty="0">
              <a:solidFill>
                <a:schemeClr val="bg1"/>
              </a:solidFill>
            </a:endParaRPr>
          </a:p>
        </p:txBody>
      </p:sp>
    </p:spTree>
    <p:extLst>
      <p:ext uri="{BB962C8B-B14F-4D97-AF65-F5344CB8AC3E}">
        <p14:creationId xmlns:p14="http://schemas.microsoft.com/office/powerpoint/2010/main" val="226453222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Picture 8" descr="A baby lying on a bed with a teddy bear">
            <a:extLst>
              <a:ext uri="{FF2B5EF4-FFF2-40B4-BE49-F238E27FC236}">
                <a16:creationId xmlns:a16="http://schemas.microsoft.com/office/drawing/2014/main" id="{FCB693A7-D74C-C64C-9D5A-67D00A804B08}"/>
              </a:ext>
            </a:extLst>
          </p:cNvPr>
          <p:cNvPicPr>
            <a:picLocks noChangeAspect="1"/>
          </p:cNvPicPr>
          <p:nvPr/>
        </p:nvPicPr>
        <p:blipFill rotWithShape="1">
          <a:blip r:embed="rId3" cstate="print">
            <a:extLst>
              <a:ext uri="{28A0092B-C50C-407E-A947-70E740481C1C}">
                <a14:useLocalDpi xmlns:a14="http://schemas.microsoft.com/office/drawing/2010/main"/>
              </a:ext>
            </a:extLst>
          </a:blip>
          <a:srcRect/>
          <a:stretch/>
        </p:blipFill>
        <p:spPr>
          <a:xfrm>
            <a:off x="133802" y="4385088"/>
            <a:ext cx="3189265" cy="2253615"/>
          </a:xfrm>
          <a:prstGeom prst="rect">
            <a:avLst/>
          </a:prstGeom>
          <a:noFill/>
          <a:ln w="63500">
            <a:solidFill>
              <a:schemeClr val="bg1"/>
            </a:solidFill>
          </a:ln>
          <a:effectLst/>
        </p:spPr>
      </p:pic>
      <p:sp>
        <p:nvSpPr>
          <p:cNvPr id="2" name="Title 2">
            <a:extLst>
              <a:ext uri="{FF2B5EF4-FFF2-40B4-BE49-F238E27FC236}">
                <a16:creationId xmlns:a16="http://schemas.microsoft.com/office/drawing/2014/main" id="{867402F4-56F9-4083-A2AB-973672CA6988}"/>
              </a:ext>
            </a:extLst>
          </p:cNvPr>
          <p:cNvSpPr>
            <a:spLocks noGrp="1"/>
          </p:cNvSpPr>
          <p:nvPr>
            <p:ph type="title"/>
          </p:nvPr>
        </p:nvSpPr>
        <p:spPr>
          <a:xfrm>
            <a:off x="2592087" y="-194171"/>
            <a:ext cx="7007826" cy="1015413"/>
          </a:xfrm>
        </p:spPr>
        <p:txBody>
          <a:bodyPr>
            <a:noAutofit/>
          </a:bodyPr>
          <a:lstStyle/>
          <a:p>
            <a:pPr algn="ctr"/>
            <a:r>
              <a:rPr lang="en-US" sz="4400" u="sng" dirty="0"/>
              <a:t>Enabling Environments</a:t>
            </a:r>
          </a:p>
        </p:txBody>
      </p:sp>
      <p:sp>
        <p:nvSpPr>
          <p:cNvPr id="3" name="TextBox 2">
            <a:extLst>
              <a:ext uri="{FF2B5EF4-FFF2-40B4-BE49-F238E27FC236}">
                <a16:creationId xmlns:a16="http://schemas.microsoft.com/office/drawing/2014/main" id="{833B659A-9001-9F40-E329-CC2F19471E1F}"/>
              </a:ext>
            </a:extLst>
          </p:cNvPr>
          <p:cNvSpPr txBox="1"/>
          <p:nvPr/>
        </p:nvSpPr>
        <p:spPr>
          <a:xfrm>
            <a:off x="247131" y="821242"/>
            <a:ext cx="11697738" cy="6832640"/>
          </a:xfrm>
          <a:prstGeom prst="rect">
            <a:avLst/>
          </a:prstGeom>
          <a:noFill/>
        </p:spPr>
        <p:txBody>
          <a:bodyPr wrap="square" rtlCol="0">
            <a:spAutoFit/>
          </a:bodyPr>
          <a:lstStyle/>
          <a:p>
            <a:pPr algn="ctr"/>
            <a:r>
              <a:rPr lang="en-GB" sz="1600" b="0" i="0" dirty="0">
                <a:solidFill>
                  <a:schemeClr val="bg1"/>
                </a:solidFill>
                <a:effectLst/>
                <a:latin typeface="+mj-lt"/>
              </a:rPr>
              <a:t>The enablers' </a:t>
            </a:r>
            <a:r>
              <a:rPr lang="en-GB" sz="1600" dirty="0">
                <a:solidFill>
                  <a:schemeClr val="bg1"/>
                </a:solidFill>
                <a:latin typeface="+mj-lt"/>
              </a:rPr>
              <a:t>role is </a:t>
            </a:r>
            <a:r>
              <a:rPr lang="en-GB" sz="1600" b="0" i="0" dirty="0">
                <a:solidFill>
                  <a:schemeClr val="bg1"/>
                </a:solidFill>
                <a:effectLst/>
                <a:latin typeface="+mj-lt"/>
              </a:rPr>
              <a:t>to support all learners in this period of learning. </a:t>
            </a:r>
            <a:r>
              <a:rPr lang="en-GB" sz="1600" dirty="0">
                <a:solidFill>
                  <a:schemeClr val="bg1"/>
                </a:solidFill>
                <a:latin typeface="+mj-lt"/>
              </a:rPr>
              <a:t>This guidance to support one or more aspects of development will also be beneficial for practitioners working alongside children with additional needs</a:t>
            </a:r>
            <a:r>
              <a:rPr lang="en-GB" sz="1600" b="0" i="0" dirty="0">
                <a:solidFill>
                  <a:schemeClr val="bg1"/>
                </a:solidFill>
                <a:effectLst/>
                <a:latin typeface="+mj-lt"/>
              </a:rPr>
              <a:t> (ALN). Practitioners in schools should use this information to explore the ‘why’ and ’how’ of curriculum ideas for this time of learning. To challenge and inspire young people and children in their learning, practitioners should focus more on the impact and quality of the interplay between these three enablers </a:t>
            </a:r>
            <a:r>
              <a:rPr lang="en-GB" sz="900" dirty="0">
                <a:solidFill>
                  <a:schemeClr val="bg1"/>
                </a:solidFill>
                <a:latin typeface="+mj-lt"/>
              </a:rPr>
              <a:t>(Hwb, No Date)</a:t>
            </a:r>
          </a:p>
          <a:p>
            <a:endParaRPr lang="en-GB" sz="1600" dirty="0">
              <a:solidFill>
                <a:schemeClr val="bg1"/>
              </a:solidFill>
              <a:latin typeface="+mj-lt"/>
            </a:endParaRPr>
          </a:p>
          <a:p>
            <a:pPr algn="ctr"/>
            <a:r>
              <a:rPr lang="en-GB" sz="1600" b="1" u="sng" dirty="0">
                <a:solidFill>
                  <a:schemeClr val="bg1"/>
                </a:solidFill>
                <a:latin typeface="+mj-lt"/>
              </a:rPr>
              <a:t>Enabling Adults:</a:t>
            </a:r>
          </a:p>
          <a:p>
            <a:pPr algn="r"/>
            <a:r>
              <a:rPr lang="en-GB" sz="1600" dirty="0">
                <a:solidFill>
                  <a:schemeClr val="bg1"/>
                </a:solidFill>
                <a:latin typeface="+mj-lt"/>
              </a:rPr>
              <a:t>The role of an adult is really important to all learner’s development and progress. It is the enabling adult who sets the barrier for learning by making emotionally safe environments that help learners to start to regulate and express their behaviours and feelings in positive ways. They are consistent in their care, showing kindness and compassion. The enabling adults should support and persuade children or learners to start working collaboratively on problems. They will then help them to start and recognise that other children or learners can have different thoughts and feelings to them. Enabling adults also help then with finding their likes and dislikes and respect their choices and opinions, helping them make decisions and ensuring they have a voice.</a:t>
            </a:r>
            <a:r>
              <a:rPr lang="en-GB" sz="900" dirty="0">
                <a:solidFill>
                  <a:schemeClr val="bg1"/>
                </a:solidFill>
                <a:latin typeface="+mj-lt"/>
              </a:rPr>
              <a:t>(Parliament.UK, </a:t>
            </a:r>
            <a:r>
              <a:rPr lang="en-GB" sz="900" dirty="0" err="1">
                <a:solidFill>
                  <a:schemeClr val="bg1"/>
                </a:solidFill>
                <a:latin typeface="+mj-lt"/>
              </a:rPr>
              <a:t>NoDate</a:t>
            </a:r>
            <a:r>
              <a:rPr lang="en-GB" sz="900" dirty="0">
                <a:solidFill>
                  <a:schemeClr val="bg1"/>
                </a:solidFill>
                <a:latin typeface="+mj-lt"/>
              </a:rPr>
              <a:t>) </a:t>
            </a:r>
            <a:r>
              <a:rPr lang="en-GB" sz="1600" dirty="0">
                <a:solidFill>
                  <a:schemeClr val="bg1"/>
                </a:solidFill>
                <a:latin typeface="+mj-lt"/>
              </a:rPr>
              <a:t>They respect and value inclusivity and children’s identity within their community and in the wider, multi-cultural Wales. They help</a:t>
            </a:r>
          </a:p>
          <a:p>
            <a:pPr algn="r"/>
            <a:r>
              <a:rPr lang="en-GB" sz="1600" dirty="0">
                <a:solidFill>
                  <a:schemeClr val="bg1"/>
                </a:solidFill>
                <a:latin typeface="+mj-lt"/>
              </a:rPr>
              <a:t> identify their culture, Welsh language and heritage of Wales. Enabling adult’s help </a:t>
            </a:r>
          </a:p>
          <a:p>
            <a:pPr algn="r"/>
            <a:r>
              <a:rPr lang="en-GB" sz="1600" dirty="0">
                <a:solidFill>
                  <a:schemeClr val="bg1"/>
                </a:solidFill>
                <a:latin typeface="+mj-lt"/>
              </a:rPr>
              <a:t>promote the different languages for example English, Welsh and any other form </a:t>
            </a:r>
          </a:p>
          <a:p>
            <a:pPr algn="r"/>
            <a:r>
              <a:rPr lang="en-GB" sz="1600" dirty="0">
                <a:solidFill>
                  <a:schemeClr val="bg1"/>
                </a:solidFill>
                <a:latin typeface="+mj-lt"/>
              </a:rPr>
              <a:t>of communication. They also understand and show an understanding that being able</a:t>
            </a:r>
          </a:p>
          <a:p>
            <a:pPr algn="r"/>
            <a:r>
              <a:rPr lang="en-GB" sz="1600" dirty="0">
                <a:solidFill>
                  <a:schemeClr val="bg1"/>
                </a:solidFill>
                <a:latin typeface="+mj-lt"/>
              </a:rPr>
              <a:t> to communicate isa different process for every child or learner and develop skills</a:t>
            </a:r>
          </a:p>
          <a:p>
            <a:pPr algn="r"/>
            <a:r>
              <a:rPr lang="en-GB" sz="1600" dirty="0">
                <a:solidFill>
                  <a:schemeClr val="bg1"/>
                </a:solidFill>
                <a:latin typeface="+mj-lt"/>
              </a:rPr>
              <a:t> and acquire at different rates. Enabling adults also use a joyful approach to learn and </a:t>
            </a:r>
          </a:p>
          <a:p>
            <a:pPr algn="r"/>
            <a:r>
              <a:rPr lang="en-GB" sz="1600" dirty="0">
                <a:solidFill>
                  <a:schemeClr val="bg1"/>
                </a:solidFill>
                <a:latin typeface="+mj-lt"/>
              </a:rPr>
              <a:t>model the best practitioner they can be.</a:t>
            </a:r>
            <a:r>
              <a:rPr lang="en-GB" sz="900" dirty="0">
                <a:solidFill>
                  <a:schemeClr val="bg1"/>
                </a:solidFill>
                <a:latin typeface="+mj-lt"/>
              </a:rPr>
              <a:t>(Pacey,2018) </a:t>
            </a:r>
            <a:r>
              <a:rPr lang="en-GB" sz="1600" dirty="0">
                <a:solidFill>
                  <a:schemeClr val="bg1"/>
                </a:solidFill>
                <a:latin typeface="+mj-lt"/>
              </a:rPr>
              <a:t>They use the learners or child’s curiosity to </a:t>
            </a:r>
          </a:p>
          <a:p>
            <a:pPr algn="r"/>
            <a:r>
              <a:rPr lang="en-GB" sz="1600" dirty="0">
                <a:solidFill>
                  <a:schemeClr val="bg1"/>
                </a:solidFill>
                <a:latin typeface="+mj-lt"/>
              </a:rPr>
              <a:t>make the best teachable moments. This can support children to develop </a:t>
            </a:r>
          </a:p>
          <a:p>
            <a:pPr algn="r"/>
            <a:r>
              <a:rPr lang="en-GB" sz="1600" dirty="0">
                <a:solidFill>
                  <a:schemeClr val="bg1"/>
                </a:solidFill>
                <a:latin typeface="+mj-lt"/>
              </a:rPr>
              <a:t>independence, resilience and confidence by advising them to challenge themselves </a:t>
            </a:r>
          </a:p>
          <a:p>
            <a:pPr algn="r"/>
            <a:r>
              <a:rPr lang="en-GB" sz="1600" dirty="0">
                <a:solidFill>
                  <a:schemeClr val="bg1"/>
                </a:solidFill>
                <a:latin typeface="+mj-lt"/>
              </a:rPr>
              <a:t>and to take calculated risks.  </a:t>
            </a:r>
          </a:p>
          <a:p>
            <a:pPr algn="ctr"/>
            <a:endParaRPr lang="en-GB" dirty="0">
              <a:solidFill>
                <a:schemeClr val="bg1"/>
              </a:solidFill>
              <a:latin typeface="Arial" panose="020B0604020202020204" pitchFamily="34" charset="0"/>
            </a:endParaRPr>
          </a:p>
          <a:p>
            <a:endParaRPr lang="en-GB" b="1" u="sng" dirty="0">
              <a:solidFill>
                <a:schemeClr val="bg1"/>
              </a:solidFill>
              <a:latin typeface="Arial" panose="020B0604020202020204" pitchFamily="34" charset="0"/>
            </a:endParaRPr>
          </a:p>
          <a:p>
            <a:endParaRPr lang="en-GB" b="1" u="sng" dirty="0">
              <a:solidFill>
                <a:schemeClr val="bg1"/>
              </a:solidFill>
            </a:endParaRPr>
          </a:p>
        </p:txBody>
      </p:sp>
      <p:sp>
        <p:nvSpPr>
          <p:cNvPr id="4" name="TextBox 3">
            <a:extLst>
              <a:ext uri="{FF2B5EF4-FFF2-40B4-BE49-F238E27FC236}">
                <a16:creationId xmlns:a16="http://schemas.microsoft.com/office/drawing/2014/main" id="{40C4E545-C69D-1926-2C3E-89E0DC3ACC8D}"/>
              </a:ext>
            </a:extLst>
          </p:cNvPr>
          <p:cNvSpPr txBox="1"/>
          <p:nvPr/>
        </p:nvSpPr>
        <p:spPr>
          <a:xfrm>
            <a:off x="1402431" y="6638703"/>
            <a:ext cx="2099145" cy="230832"/>
          </a:xfrm>
          <a:prstGeom prst="rect">
            <a:avLst/>
          </a:prstGeom>
          <a:noFill/>
        </p:spPr>
        <p:txBody>
          <a:bodyPr wrap="square" rtlCol="0">
            <a:spAutoFit/>
          </a:bodyPr>
          <a:lstStyle/>
          <a:p>
            <a:r>
              <a:rPr lang="en-GB" sz="900" dirty="0">
                <a:solidFill>
                  <a:schemeClr val="bg1"/>
                </a:solidFill>
              </a:rPr>
              <a:t>(Sleeping baby with teddy image)</a:t>
            </a:r>
          </a:p>
        </p:txBody>
      </p:sp>
    </p:spTree>
    <p:extLst>
      <p:ext uri="{BB962C8B-B14F-4D97-AF65-F5344CB8AC3E}">
        <p14:creationId xmlns:p14="http://schemas.microsoft.com/office/powerpoint/2010/main" val="66382717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Picture 8">
            <a:extLst>
              <a:ext uri="{FF2B5EF4-FFF2-40B4-BE49-F238E27FC236}">
                <a16:creationId xmlns:a16="http://schemas.microsoft.com/office/drawing/2014/main" id="{AB060148-6381-8D46-4E46-9071949DA99A}"/>
              </a:ext>
            </a:extLst>
          </p:cNvPr>
          <p:cNvPicPr>
            <a:picLocks noChangeAspect="1"/>
          </p:cNvPicPr>
          <p:nvPr/>
        </p:nvPicPr>
        <p:blipFill>
          <a:blip r:embed="rId2"/>
          <a:stretch>
            <a:fillRect/>
          </a:stretch>
        </p:blipFill>
        <p:spPr>
          <a:xfrm>
            <a:off x="8510263" y="4752326"/>
            <a:ext cx="2105674" cy="2105674"/>
          </a:xfrm>
          <a:prstGeom prst="ellipse">
            <a:avLst/>
          </a:prstGeom>
          <a:ln>
            <a:noFill/>
          </a:ln>
          <a:effectLst>
            <a:softEdge rad="112500"/>
          </a:effectLst>
        </p:spPr>
      </p:pic>
      <p:sp>
        <p:nvSpPr>
          <p:cNvPr id="10" name="TextBox 9">
            <a:extLst>
              <a:ext uri="{FF2B5EF4-FFF2-40B4-BE49-F238E27FC236}">
                <a16:creationId xmlns:a16="http://schemas.microsoft.com/office/drawing/2014/main" id="{EE07CF51-9D66-E101-E3B6-ECD194577BB5}"/>
              </a:ext>
            </a:extLst>
          </p:cNvPr>
          <p:cNvSpPr txBox="1"/>
          <p:nvPr/>
        </p:nvSpPr>
        <p:spPr>
          <a:xfrm>
            <a:off x="55659" y="96866"/>
            <a:ext cx="11887981" cy="2769989"/>
          </a:xfrm>
          <a:prstGeom prst="rect">
            <a:avLst/>
          </a:prstGeom>
          <a:noFill/>
        </p:spPr>
        <p:txBody>
          <a:bodyPr wrap="square" rtlCol="0">
            <a:spAutoFit/>
          </a:bodyPr>
          <a:lstStyle/>
          <a:p>
            <a:pPr algn="ctr"/>
            <a:r>
              <a:rPr lang="en-GB" sz="1600" b="1" u="sng" dirty="0">
                <a:solidFill>
                  <a:schemeClr val="bg1"/>
                </a:solidFill>
              </a:rPr>
              <a:t>Engaging Experiences:</a:t>
            </a:r>
          </a:p>
          <a:p>
            <a:pPr algn="ctr"/>
            <a:r>
              <a:rPr lang="en-GB" sz="1400" dirty="0">
                <a:solidFill>
                  <a:schemeClr val="bg1"/>
                </a:solidFill>
              </a:rPr>
              <a:t>Engaging experiences will help children or learners to be successful along their learning journey. They should help with opportunities for uninterrupted active learning and be prepared for rooted real life situations. They should support holistic child development and help make connections on the areas and across the curriculum. Engaging experiences should reflect on the diversity of culture in national, international and local contexts. Different language cultures should also be offered in meaningful and sensitive ways give a meaning into learning.</a:t>
            </a:r>
            <a:r>
              <a:rPr lang="en-GB" sz="800" dirty="0">
                <a:solidFill>
                  <a:schemeClr val="bg1"/>
                </a:solidFill>
              </a:rPr>
              <a:t>(</a:t>
            </a:r>
            <a:r>
              <a:rPr lang="en-GB" sz="800" dirty="0" err="1">
                <a:solidFill>
                  <a:schemeClr val="bg1"/>
                </a:solidFill>
              </a:rPr>
              <a:t>raisingchildren</a:t>
            </a:r>
            <a:r>
              <a:rPr lang="en-GB" sz="800" dirty="0">
                <a:solidFill>
                  <a:schemeClr val="bg1"/>
                </a:solidFill>
              </a:rPr>
              <a:t>, </a:t>
            </a:r>
            <a:r>
              <a:rPr lang="en-GB" sz="800" dirty="0" err="1">
                <a:solidFill>
                  <a:schemeClr val="bg1"/>
                </a:solidFill>
              </a:rPr>
              <a:t>NoDate</a:t>
            </a:r>
            <a:r>
              <a:rPr lang="en-GB" sz="800" dirty="0">
                <a:solidFill>
                  <a:schemeClr val="bg1"/>
                </a:solidFill>
              </a:rPr>
              <a:t>) </a:t>
            </a:r>
            <a:r>
              <a:rPr lang="en-GB" sz="1400" dirty="0">
                <a:solidFill>
                  <a:schemeClr val="bg1"/>
                </a:solidFill>
              </a:rPr>
              <a:t>Experiences should be planned and ensured to attract attention and listening skills to adapt to the learners or child’s needs in a variety of contexts, both outdoors and indoors. Children or learners need practical experiences to be able to use simple maths vocabulary such as exploring quantity, shape, pattern and numbers. Engaging experiences should also help cognitive development, these include sorting and classifying non-living and living things and allowing opportunities to experiment and explore. </a:t>
            </a:r>
            <a:r>
              <a:rPr lang="en-GB" sz="800" dirty="0">
                <a:solidFill>
                  <a:schemeClr val="bg1"/>
                </a:solidFill>
              </a:rPr>
              <a:t>(Parliament.uk, </a:t>
            </a:r>
            <a:r>
              <a:rPr lang="en-GB" sz="800" dirty="0" err="1">
                <a:solidFill>
                  <a:schemeClr val="bg1"/>
                </a:solidFill>
              </a:rPr>
              <a:t>NoDate</a:t>
            </a:r>
            <a:r>
              <a:rPr lang="en-GB" sz="800" dirty="0">
                <a:solidFill>
                  <a:schemeClr val="bg1"/>
                </a:solidFill>
              </a:rPr>
              <a:t>) </a:t>
            </a:r>
            <a:r>
              <a:rPr lang="en-GB" sz="1400" dirty="0">
                <a:solidFill>
                  <a:schemeClr val="bg1"/>
                </a:solidFill>
              </a:rPr>
              <a:t>Experiences will help learners to experiment technology and enjoy physical activities. It will also help with encouraging learners to notice, comment on their immediate environment and think about local surroundings.</a:t>
            </a:r>
          </a:p>
          <a:p>
            <a:endParaRPr lang="en-GB" b="1" u="sng" dirty="0">
              <a:solidFill>
                <a:schemeClr val="bg1"/>
              </a:solidFill>
            </a:endParaRPr>
          </a:p>
        </p:txBody>
      </p:sp>
      <p:sp>
        <p:nvSpPr>
          <p:cNvPr id="13" name="TextBox 12">
            <a:extLst>
              <a:ext uri="{FF2B5EF4-FFF2-40B4-BE49-F238E27FC236}">
                <a16:creationId xmlns:a16="http://schemas.microsoft.com/office/drawing/2014/main" id="{7F2CD8FD-EFCF-61D4-AB38-B11BD82B4671}"/>
              </a:ext>
            </a:extLst>
          </p:cNvPr>
          <p:cNvSpPr txBox="1"/>
          <p:nvPr/>
        </p:nvSpPr>
        <p:spPr>
          <a:xfrm>
            <a:off x="321637" y="2835551"/>
            <a:ext cx="11814704" cy="4278094"/>
          </a:xfrm>
          <a:prstGeom prst="rect">
            <a:avLst/>
          </a:prstGeom>
          <a:noFill/>
        </p:spPr>
        <p:txBody>
          <a:bodyPr wrap="square" rtlCol="0">
            <a:spAutoFit/>
          </a:bodyPr>
          <a:lstStyle/>
          <a:p>
            <a:r>
              <a:rPr lang="en-GB" sz="1400" b="1" dirty="0">
                <a:solidFill>
                  <a:schemeClr val="bg1"/>
                </a:solidFill>
                <a:latin typeface="+mj-lt"/>
              </a:rPr>
              <a:t>                                                                              </a:t>
            </a:r>
            <a:r>
              <a:rPr lang="en-GB" sz="1600" b="1" u="sng" dirty="0">
                <a:solidFill>
                  <a:schemeClr val="bg1"/>
                </a:solidFill>
                <a:latin typeface="+mj-lt"/>
              </a:rPr>
              <a:t>Effective Environments:</a:t>
            </a:r>
          </a:p>
          <a:p>
            <a:pPr fontAlgn="base"/>
            <a:r>
              <a:rPr lang="en-GB" sz="1400" dirty="0">
                <a:solidFill>
                  <a:schemeClr val="bg1"/>
                </a:solidFill>
                <a:latin typeface="+mj-lt"/>
              </a:rPr>
              <a:t>During the child’s or learner’s development stages, indoors and outdoors learning is really important as it is a key driver for development. Through exploring the environment, they will develop a sense of appreciation of the world around them. Practitioners should keep in mind not only the physical spaces but also the emotional climate that </a:t>
            </a:r>
          </a:p>
          <a:p>
            <a:pPr fontAlgn="base"/>
            <a:r>
              <a:rPr lang="en-GB" sz="1400" dirty="0">
                <a:solidFill>
                  <a:schemeClr val="bg1"/>
                </a:solidFill>
                <a:latin typeface="+mj-lt"/>
              </a:rPr>
              <a:t>helps the learners reach their potential. Being in the environment will help express their physical,</a:t>
            </a:r>
          </a:p>
          <a:p>
            <a:pPr fontAlgn="base"/>
            <a:r>
              <a:rPr lang="en-GB" sz="1400" dirty="0">
                <a:solidFill>
                  <a:schemeClr val="bg1"/>
                </a:solidFill>
                <a:latin typeface="+mj-lt"/>
              </a:rPr>
              <a:t>imaginative and creative development. This will also help them to follow their interests with others or </a:t>
            </a:r>
          </a:p>
          <a:p>
            <a:pPr fontAlgn="base"/>
            <a:r>
              <a:rPr lang="en-GB" sz="1400" dirty="0">
                <a:solidFill>
                  <a:schemeClr val="bg1"/>
                </a:solidFill>
                <a:latin typeface="+mj-lt"/>
              </a:rPr>
              <a:t>Independently.</a:t>
            </a:r>
            <a:r>
              <a:rPr lang="en-GB" sz="800" dirty="0">
                <a:solidFill>
                  <a:schemeClr val="bg1"/>
                </a:solidFill>
                <a:latin typeface="+mj-lt"/>
              </a:rPr>
              <a:t>(</a:t>
            </a:r>
            <a:r>
              <a:rPr lang="en-GB" sz="800" dirty="0" err="1">
                <a:solidFill>
                  <a:schemeClr val="bg1"/>
                </a:solidFill>
                <a:latin typeface="+mj-lt"/>
              </a:rPr>
              <a:t>ettetete</a:t>
            </a:r>
            <a:r>
              <a:rPr lang="en-GB" sz="800" dirty="0">
                <a:solidFill>
                  <a:schemeClr val="bg1"/>
                </a:solidFill>
                <a:latin typeface="+mj-lt"/>
              </a:rPr>
              <a:t>, </a:t>
            </a:r>
            <a:r>
              <a:rPr lang="en-GB" sz="800" dirty="0" err="1">
                <a:solidFill>
                  <a:schemeClr val="bg1"/>
                </a:solidFill>
                <a:latin typeface="+mj-lt"/>
              </a:rPr>
              <a:t>NoDate</a:t>
            </a:r>
            <a:r>
              <a:rPr lang="en-GB" sz="800" dirty="0">
                <a:solidFill>
                  <a:schemeClr val="bg1"/>
                </a:solidFill>
                <a:latin typeface="+mj-lt"/>
              </a:rPr>
              <a:t>)  </a:t>
            </a:r>
            <a:r>
              <a:rPr lang="en-GB" sz="1400" dirty="0">
                <a:solidFill>
                  <a:schemeClr val="bg1"/>
                </a:solidFill>
                <a:latin typeface="+mj-lt"/>
              </a:rPr>
              <a:t>According to </a:t>
            </a:r>
            <a:r>
              <a:rPr lang="en-GB" sz="1400" dirty="0" err="1">
                <a:solidFill>
                  <a:schemeClr val="bg1"/>
                </a:solidFill>
                <a:latin typeface="+mj-lt"/>
              </a:rPr>
              <a:t>pikler</a:t>
            </a:r>
            <a:r>
              <a:rPr lang="en-GB" sz="1400" dirty="0">
                <a:solidFill>
                  <a:schemeClr val="bg1"/>
                </a:solidFill>
                <a:latin typeface="+mj-lt"/>
              </a:rPr>
              <a:t> babies develop better, are happier and cry less when their environment is calm and their caregiver is peaceful, collected, and treats them respectfully.</a:t>
            </a:r>
            <a:r>
              <a:rPr lang="en-GB" sz="900" dirty="0">
                <a:solidFill>
                  <a:schemeClr val="bg1"/>
                </a:solidFill>
                <a:latin typeface="+mj-lt"/>
              </a:rPr>
              <a:t>(</a:t>
            </a:r>
            <a:r>
              <a:rPr lang="en-GB" sz="900" dirty="0" err="1">
                <a:solidFill>
                  <a:schemeClr val="bg1"/>
                </a:solidFill>
                <a:latin typeface="+mj-lt"/>
              </a:rPr>
              <a:t>ettetete</a:t>
            </a:r>
            <a:r>
              <a:rPr lang="en-GB" sz="900" dirty="0">
                <a:solidFill>
                  <a:schemeClr val="bg1"/>
                </a:solidFill>
                <a:latin typeface="+mj-lt"/>
              </a:rPr>
              <a:t>, </a:t>
            </a:r>
            <a:r>
              <a:rPr lang="en-GB" sz="900" dirty="0" err="1">
                <a:solidFill>
                  <a:schemeClr val="bg1"/>
                </a:solidFill>
                <a:latin typeface="+mj-lt"/>
              </a:rPr>
              <a:t>NoDate</a:t>
            </a:r>
            <a:r>
              <a:rPr lang="en-GB" sz="900" dirty="0">
                <a:solidFill>
                  <a:schemeClr val="bg1"/>
                </a:solidFill>
                <a:latin typeface="+mj-lt"/>
              </a:rPr>
              <a:t>) </a:t>
            </a:r>
            <a:r>
              <a:rPr lang="en-GB" sz="1400" dirty="0">
                <a:solidFill>
                  <a:schemeClr val="bg1"/>
                </a:solidFill>
                <a:latin typeface="+mj-lt"/>
              </a:rPr>
              <a:t>Effective environments should help and make children or learners feel a sense of </a:t>
            </a:r>
          </a:p>
          <a:p>
            <a:pPr fontAlgn="base"/>
            <a:r>
              <a:rPr lang="en-GB" sz="1400" dirty="0">
                <a:solidFill>
                  <a:schemeClr val="bg1"/>
                </a:solidFill>
                <a:latin typeface="+mj-lt"/>
              </a:rPr>
              <a:t>belonging and feel represented and valued. An effective environment will assist children </a:t>
            </a:r>
          </a:p>
          <a:p>
            <a:pPr fontAlgn="base"/>
            <a:r>
              <a:rPr lang="en-GB" sz="1400" dirty="0">
                <a:solidFill>
                  <a:schemeClr val="bg1"/>
                </a:solidFill>
                <a:latin typeface="+mj-lt"/>
              </a:rPr>
              <a:t>and learners to understand the mathematical subject, practical and visual opportunities </a:t>
            </a:r>
          </a:p>
          <a:p>
            <a:pPr fontAlgn="base"/>
            <a:r>
              <a:rPr lang="en-GB" sz="1400" dirty="0">
                <a:solidFill>
                  <a:schemeClr val="bg1"/>
                </a:solidFill>
                <a:latin typeface="+mj-lt"/>
              </a:rPr>
              <a:t>for them to learn shapes, numbers and patterns indoors and outdoors.</a:t>
            </a:r>
            <a:r>
              <a:rPr lang="en-GB" sz="800" dirty="0">
                <a:solidFill>
                  <a:schemeClr val="bg1"/>
                </a:solidFill>
                <a:latin typeface="+mj-lt"/>
              </a:rPr>
              <a:t>(Care for kids, 2017) </a:t>
            </a:r>
          </a:p>
          <a:p>
            <a:pPr fontAlgn="base"/>
            <a:r>
              <a:rPr lang="en-GB" sz="1400" dirty="0">
                <a:solidFill>
                  <a:schemeClr val="bg1"/>
                </a:solidFill>
                <a:latin typeface="+mj-lt"/>
              </a:rPr>
              <a:t>The environment should offer space and time for both reflection and contemplation, </a:t>
            </a:r>
          </a:p>
          <a:p>
            <a:pPr fontAlgn="base"/>
            <a:r>
              <a:rPr lang="en-GB" sz="1400" dirty="0">
                <a:solidFill>
                  <a:schemeClr val="bg1"/>
                </a:solidFill>
                <a:latin typeface="+mj-lt"/>
              </a:rPr>
              <a:t>as well as opportunities for children or learners to develop fine motor and gross skills as they </a:t>
            </a:r>
          </a:p>
          <a:p>
            <a:pPr fontAlgn="base"/>
            <a:r>
              <a:rPr lang="en-GB" sz="1400" dirty="0">
                <a:solidFill>
                  <a:schemeClr val="bg1"/>
                </a:solidFill>
                <a:latin typeface="+mj-lt"/>
              </a:rPr>
              <a:t>attempt physical challenges. There should be variety and flexibility within the environment, </a:t>
            </a:r>
          </a:p>
          <a:p>
            <a:pPr fontAlgn="base"/>
            <a:r>
              <a:rPr lang="en-GB" sz="1400" dirty="0">
                <a:solidFill>
                  <a:schemeClr val="bg1"/>
                </a:solidFill>
                <a:latin typeface="+mj-lt"/>
              </a:rPr>
              <a:t>offering challenges and risks, and supporting to develop confidence, resilience and </a:t>
            </a:r>
          </a:p>
          <a:p>
            <a:pPr fontAlgn="base"/>
            <a:r>
              <a:rPr lang="en-GB" sz="1400" dirty="0">
                <a:solidFill>
                  <a:schemeClr val="bg1"/>
                </a:solidFill>
                <a:latin typeface="+mj-lt"/>
              </a:rPr>
              <a:t>independence.</a:t>
            </a:r>
            <a:r>
              <a:rPr lang="en-GB" sz="800" b="0" i="0" dirty="0">
                <a:solidFill>
                  <a:schemeClr val="bg1"/>
                </a:solidFill>
                <a:effectLst/>
                <a:latin typeface="+mj-lt"/>
              </a:rPr>
              <a:t>(Hwb, No Date) </a:t>
            </a:r>
            <a:r>
              <a:rPr lang="en-GB" sz="1400" b="0" i="0" dirty="0" err="1">
                <a:solidFill>
                  <a:schemeClr val="bg1"/>
                </a:solidFill>
                <a:effectLst/>
                <a:latin typeface="+mj-lt"/>
              </a:rPr>
              <a:t>Pikler</a:t>
            </a:r>
            <a:r>
              <a:rPr lang="en-GB" sz="1400" b="0" i="0" dirty="0">
                <a:solidFill>
                  <a:schemeClr val="bg1"/>
                </a:solidFill>
                <a:effectLst/>
                <a:latin typeface="+mj-lt"/>
              </a:rPr>
              <a:t> also suggests that babies in a </a:t>
            </a:r>
            <a:r>
              <a:rPr lang="en-GB" sz="1400" b="0" i="0" dirty="0" err="1">
                <a:solidFill>
                  <a:schemeClr val="bg1"/>
                </a:solidFill>
                <a:effectLst/>
                <a:latin typeface="+mj-lt"/>
              </a:rPr>
              <a:t>nuturing</a:t>
            </a:r>
            <a:r>
              <a:rPr lang="en-GB" sz="1400" b="0" i="0" dirty="0">
                <a:solidFill>
                  <a:schemeClr val="bg1"/>
                </a:solidFill>
                <a:effectLst/>
                <a:latin typeface="+mj-lt"/>
              </a:rPr>
              <a:t> environment, given space, </a:t>
            </a:r>
          </a:p>
          <a:p>
            <a:pPr fontAlgn="base"/>
            <a:r>
              <a:rPr lang="en-GB" sz="1400" b="0" i="0" dirty="0">
                <a:solidFill>
                  <a:schemeClr val="bg1"/>
                </a:solidFill>
                <a:effectLst/>
                <a:latin typeface="+mj-lt"/>
              </a:rPr>
              <a:t>time and the physical capacity to explore are fully capable of entertaining </a:t>
            </a:r>
            <a:r>
              <a:rPr lang="en-GB" sz="1400" b="0" i="0">
                <a:solidFill>
                  <a:schemeClr val="bg1"/>
                </a:solidFill>
                <a:effectLst/>
                <a:latin typeface="+mj-lt"/>
              </a:rPr>
              <a:t>themselves.</a:t>
            </a:r>
            <a:r>
              <a:rPr lang="en-GB" sz="900" b="0" i="0">
                <a:solidFill>
                  <a:schemeClr val="bg1"/>
                </a:solidFill>
                <a:effectLst/>
                <a:latin typeface="+mj-lt"/>
              </a:rPr>
              <a:t>(</a:t>
            </a:r>
            <a:r>
              <a:rPr lang="en-GB" sz="900" b="0" i="0" dirty="0">
                <a:solidFill>
                  <a:schemeClr val="bg1"/>
                </a:solidFill>
                <a:effectLst/>
                <a:latin typeface="+mj-lt"/>
              </a:rPr>
              <a:t>Care for Kids, 2017)</a:t>
            </a:r>
          </a:p>
          <a:p>
            <a:endParaRPr lang="en-GB" b="1" u="sng" dirty="0">
              <a:solidFill>
                <a:schemeClr val="bg1"/>
              </a:solidFill>
            </a:endParaRPr>
          </a:p>
        </p:txBody>
      </p:sp>
      <p:pic>
        <p:nvPicPr>
          <p:cNvPr id="1029" name="Picture 5">
            <a:extLst>
              <a:ext uri="{FF2B5EF4-FFF2-40B4-BE49-F238E27FC236}">
                <a16:creationId xmlns:a16="http://schemas.microsoft.com/office/drawing/2014/main" id="{F471BA21-E6CF-8592-23E6-56D290BF77BB}"/>
              </a:ext>
            </a:extLst>
          </p:cNvPr>
          <p:cNvPicPr>
            <a:picLocks noGrp="1" noChangeAspect="1" noChangeArrowheads="1"/>
          </p:cNvPicPr>
          <p:nvPr>
            <p:ph type="pic" sz="quarter" idx="20"/>
          </p:nvPr>
        </p:nvPicPr>
        <p:blipFill>
          <a:blip r:embed="rId3">
            <a:extLst>
              <a:ext uri="{28A0092B-C50C-407E-A947-70E740481C1C}">
                <a14:useLocalDpi xmlns:a14="http://schemas.microsoft.com/office/drawing/2010/main" val="0"/>
              </a:ext>
            </a:extLst>
          </a:blip>
          <a:srcRect l="16606" r="16606"/>
          <a:stretch>
            <a:fillRect/>
          </a:stretch>
        </p:blipFill>
        <p:spPr bwMode="auto">
          <a:xfrm>
            <a:off x="10047371" y="3955775"/>
            <a:ext cx="2409176" cy="2404872"/>
          </a:xfrm>
          <a:prstGeom prst="ellipse">
            <a:avLst/>
          </a:prstGeom>
          <a:ln>
            <a:noFill/>
          </a:ln>
          <a:effectLst>
            <a:softEdge rad="112500"/>
          </a:effectLst>
          <a:extLst>
            <a:ext uri="{909E8E84-426E-40DD-AFC4-6F175D3DCCD1}">
              <a14:hiddenFill xmlns:a14="http://schemas.microsoft.com/office/drawing/2010/main">
                <a:solidFill>
                  <a:srgbClr val="FFFFFF"/>
                </a:solidFill>
              </a14:hiddenFill>
            </a:ext>
          </a:extLst>
        </p:spPr>
      </p:pic>
      <p:sp>
        <p:nvSpPr>
          <p:cNvPr id="2" name="TextBox 1">
            <a:extLst>
              <a:ext uri="{FF2B5EF4-FFF2-40B4-BE49-F238E27FC236}">
                <a16:creationId xmlns:a16="http://schemas.microsoft.com/office/drawing/2014/main" id="{5BB89A54-8D33-6C56-D090-62E46A6195E0}"/>
              </a:ext>
            </a:extLst>
          </p:cNvPr>
          <p:cNvSpPr txBox="1"/>
          <p:nvPr/>
        </p:nvSpPr>
        <p:spPr>
          <a:xfrm>
            <a:off x="10288834" y="6187861"/>
            <a:ext cx="1599147" cy="230832"/>
          </a:xfrm>
          <a:prstGeom prst="rect">
            <a:avLst/>
          </a:prstGeom>
          <a:noFill/>
        </p:spPr>
        <p:txBody>
          <a:bodyPr wrap="square" rtlCol="0">
            <a:spAutoFit/>
          </a:bodyPr>
          <a:lstStyle/>
          <a:p>
            <a:r>
              <a:rPr lang="en-GB" sz="900" dirty="0">
                <a:solidFill>
                  <a:schemeClr val="bg1"/>
                </a:solidFill>
              </a:rPr>
              <a:t>(Happy baby image)</a:t>
            </a:r>
          </a:p>
        </p:txBody>
      </p:sp>
      <p:sp>
        <p:nvSpPr>
          <p:cNvPr id="3" name="TextBox 2">
            <a:extLst>
              <a:ext uri="{FF2B5EF4-FFF2-40B4-BE49-F238E27FC236}">
                <a16:creationId xmlns:a16="http://schemas.microsoft.com/office/drawing/2014/main" id="{A5C3A5C6-A3F4-08B7-01D9-AA0F94FEAEBB}"/>
              </a:ext>
            </a:extLst>
          </p:cNvPr>
          <p:cNvSpPr txBox="1"/>
          <p:nvPr/>
        </p:nvSpPr>
        <p:spPr>
          <a:xfrm>
            <a:off x="9176669" y="6667370"/>
            <a:ext cx="1383527" cy="230832"/>
          </a:xfrm>
          <a:prstGeom prst="rect">
            <a:avLst/>
          </a:prstGeom>
          <a:noFill/>
        </p:spPr>
        <p:txBody>
          <a:bodyPr wrap="square" rtlCol="0">
            <a:spAutoFit/>
          </a:bodyPr>
          <a:lstStyle/>
          <a:p>
            <a:r>
              <a:rPr lang="en-GB" sz="900" dirty="0">
                <a:solidFill>
                  <a:schemeClr val="bg1"/>
                </a:solidFill>
              </a:rPr>
              <a:t>(Rabbit image)</a:t>
            </a:r>
          </a:p>
        </p:txBody>
      </p:sp>
    </p:spTree>
    <p:extLst>
      <p:ext uri="{BB962C8B-B14F-4D97-AF65-F5344CB8AC3E}">
        <p14:creationId xmlns:p14="http://schemas.microsoft.com/office/powerpoint/2010/main" val="189467524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Picture Placeholder 1">
            <a:extLst>
              <a:ext uri="{FF2B5EF4-FFF2-40B4-BE49-F238E27FC236}">
                <a16:creationId xmlns:a16="http://schemas.microsoft.com/office/drawing/2014/main" id="{2E627480-1328-4AF1-1DFE-3734426C9E88}"/>
              </a:ext>
            </a:extLst>
          </p:cNvPr>
          <p:cNvSpPr>
            <a:spLocks noGrp="1"/>
          </p:cNvSpPr>
          <p:nvPr>
            <p:ph type="pic" sz="quarter" idx="14"/>
          </p:nvPr>
        </p:nvSpPr>
        <p:spPr>
          <a:xfrm>
            <a:off x="3286539" y="3795094"/>
            <a:ext cx="2775826" cy="2877535"/>
          </a:xfrm>
        </p:spPr>
        <p:txBody>
          <a:bodyPr/>
          <a:lstStyle/>
          <a:p>
            <a:endParaRPr lang="en-GB" sz="1600" u="sng" dirty="0"/>
          </a:p>
          <a:p>
            <a:endParaRPr lang="en-GB" sz="1600" u="sng" dirty="0"/>
          </a:p>
          <a:p>
            <a:r>
              <a:rPr lang="en-GB" sz="1600" u="sng" dirty="0"/>
              <a:t>10-12 Months</a:t>
            </a:r>
          </a:p>
          <a:p>
            <a:pPr marL="285750" indent="-285750">
              <a:buFont typeface="Arial" panose="020B0604020202020204" pitchFamily="34" charset="0"/>
              <a:buChar char="•"/>
            </a:pPr>
            <a:r>
              <a:rPr lang="en-GB" sz="1600" dirty="0"/>
              <a:t>Show affection with kisses or cuddles.</a:t>
            </a:r>
          </a:p>
          <a:p>
            <a:pPr marL="285750" indent="-285750">
              <a:buFont typeface="Arial" panose="020B0604020202020204" pitchFamily="34" charset="0"/>
              <a:buChar char="•"/>
            </a:pPr>
            <a:r>
              <a:rPr lang="en-GB" sz="1600" dirty="0"/>
              <a:t>Push, throw and knock down everything in sight.</a:t>
            </a:r>
          </a:p>
          <a:p>
            <a:pPr marL="285750" indent="-285750">
              <a:buFont typeface="Arial" panose="020B0604020202020204" pitchFamily="34" charset="0"/>
              <a:buChar char="•"/>
            </a:pPr>
            <a:r>
              <a:rPr lang="en-GB" sz="1600" dirty="0"/>
              <a:t>Pointing and waving.</a:t>
            </a:r>
          </a:p>
          <a:p>
            <a:pPr marL="285750" indent="-285750">
              <a:buFont typeface="Arial" panose="020B0604020202020204" pitchFamily="34" charset="0"/>
              <a:buChar char="•"/>
            </a:pPr>
            <a:r>
              <a:rPr lang="en-GB" sz="1600" dirty="0"/>
              <a:t>Moving around, either starting to crawl or on the bottoms.</a:t>
            </a:r>
          </a:p>
          <a:p>
            <a:pPr marL="285750" indent="-285750">
              <a:buFont typeface="Arial" panose="020B0604020202020204" pitchFamily="34" charset="0"/>
              <a:buChar char="•"/>
            </a:pPr>
            <a:endParaRPr lang="en-GB" sz="1600" dirty="0"/>
          </a:p>
          <a:p>
            <a:endParaRPr lang="en-GB" sz="1600" u="sng" dirty="0"/>
          </a:p>
        </p:txBody>
      </p:sp>
      <p:sp>
        <p:nvSpPr>
          <p:cNvPr id="4" name="Title 3">
            <a:extLst>
              <a:ext uri="{FF2B5EF4-FFF2-40B4-BE49-F238E27FC236}">
                <a16:creationId xmlns:a16="http://schemas.microsoft.com/office/drawing/2014/main" id="{6F1B54C2-A3AB-D546-2F0F-E1AA48B4C7B2}"/>
              </a:ext>
            </a:extLst>
          </p:cNvPr>
          <p:cNvSpPr>
            <a:spLocks noGrp="1"/>
          </p:cNvSpPr>
          <p:nvPr>
            <p:ph type="title"/>
          </p:nvPr>
        </p:nvSpPr>
        <p:spPr>
          <a:xfrm>
            <a:off x="3175127" y="-470550"/>
            <a:ext cx="5437153" cy="1311841"/>
          </a:xfrm>
        </p:spPr>
        <p:txBody>
          <a:bodyPr>
            <a:noAutofit/>
          </a:bodyPr>
          <a:lstStyle/>
          <a:p>
            <a:r>
              <a:rPr lang="en-GB" sz="4000" u="sng" dirty="0"/>
              <a:t>Development Stages</a:t>
            </a:r>
          </a:p>
        </p:txBody>
      </p:sp>
      <p:sp>
        <p:nvSpPr>
          <p:cNvPr id="6" name="Picture Placeholder 1">
            <a:extLst>
              <a:ext uri="{FF2B5EF4-FFF2-40B4-BE49-F238E27FC236}">
                <a16:creationId xmlns:a16="http://schemas.microsoft.com/office/drawing/2014/main" id="{8CB287DB-6594-7AD3-A644-57B59655491A}"/>
              </a:ext>
            </a:extLst>
          </p:cNvPr>
          <p:cNvSpPr txBox="1">
            <a:spLocks/>
          </p:cNvSpPr>
          <p:nvPr/>
        </p:nvSpPr>
        <p:spPr>
          <a:xfrm>
            <a:off x="6285189" y="3795094"/>
            <a:ext cx="2775826" cy="2877534"/>
          </a:xfrm>
          <a:prstGeom prst="rect">
            <a:avLst/>
          </a:prstGeom>
          <a:noFill/>
          <a:ln w="63500">
            <a:solidFill>
              <a:schemeClr val="bg1"/>
            </a:solidFill>
          </a:ln>
          <a:effectLst/>
        </p:spPr>
        <p:txBody>
          <a:bodyPr vert="horz" lIns="91440" tIns="45720" rIns="91440" bIns="45720" rtlCol="0" anchor="ctr" anchorCtr="0">
            <a:noAutofit/>
          </a:bodyPr>
          <a:lstStyle>
            <a:lvl1pPr marL="0" indent="0" algn="ctr"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sz="1600" u="sng" dirty="0"/>
              <a:t>12-18 Months</a:t>
            </a:r>
          </a:p>
          <a:p>
            <a:pPr marL="285750" indent="-285750">
              <a:buFont typeface="Arial" panose="020B0604020202020204" pitchFamily="34" charset="0"/>
              <a:buChar char="•"/>
            </a:pPr>
            <a:r>
              <a:rPr lang="en-GB" sz="1600" dirty="0"/>
              <a:t>Walking, running and climbing.</a:t>
            </a:r>
          </a:p>
          <a:p>
            <a:pPr marL="285750" indent="-285750">
              <a:buFont typeface="Arial" panose="020B0604020202020204" pitchFamily="34" charset="0"/>
              <a:buChar char="•"/>
            </a:pPr>
            <a:r>
              <a:rPr lang="en-GB" sz="1600" dirty="0"/>
              <a:t>Starting to say words.</a:t>
            </a:r>
          </a:p>
          <a:p>
            <a:pPr marL="285750" indent="-285750">
              <a:buFont typeface="Arial" panose="020B0604020202020204" pitchFamily="34" charset="0"/>
              <a:buChar char="•"/>
            </a:pPr>
            <a:r>
              <a:rPr lang="en-GB" sz="1600" dirty="0"/>
              <a:t>Begin to feed themselves.</a:t>
            </a:r>
          </a:p>
          <a:p>
            <a:pPr marL="285750" indent="-285750">
              <a:buFont typeface="Arial" panose="020B0604020202020204" pitchFamily="34" charset="0"/>
              <a:buChar char="•"/>
            </a:pPr>
            <a:r>
              <a:rPr lang="en-GB" sz="1600" dirty="0"/>
              <a:t>Enjoy playing and building with blocks.</a:t>
            </a:r>
          </a:p>
          <a:p>
            <a:pPr marL="285750" indent="-285750">
              <a:buFont typeface="Arial" panose="020B0604020202020204" pitchFamily="34" charset="0"/>
              <a:buChar char="•"/>
            </a:pPr>
            <a:r>
              <a:rPr lang="en-GB" sz="1600" dirty="0"/>
              <a:t>May find feeling hard to handle, tantrums.</a:t>
            </a:r>
          </a:p>
        </p:txBody>
      </p:sp>
      <p:sp>
        <p:nvSpPr>
          <p:cNvPr id="7" name="Picture Placeholder 1">
            <a:extLst>
              <a:ext uri="{FF2B5EF4-FFF2-40B4-BE49-F238E27FC236}">
                <a16:creationId xmlns:a16="http://schemas.microsoft.com/office/drawing/2014/main" id="{48C990D6-F361-BD13-1F73-57DCCC875B79}"/>
              </a:ext>
            </a:extLst>
          </p:cNvPr>
          <p:cNvSpPr txBox="1">
            <a:spLocks/>
          </p:cNvSpPr>
          <p:nvPr/>
        </p:nvSpPr>
        <p:spPr>
          <a:xfrm>
            <a:off x="9283839" y="3795094"/>
            <a:ext cx="2775826" cy="2877534"/>
          </a:xfrm>
          <a:prstGeom prst="rect">
            <a:avLst/>
          </a:prstGeom>
          <a:noFill/>
          <a:ln w="63500">
            <a:solidFill>
              <a:schemeClr val="bg1"/>
            </a:solidFill>
          </a:ln>
          <a:effectLst/>
        </p:spPr>
        <p:txBody>
          <a:bodyPr vert="horz" lIns="91440" tIns="45720" rIns="91440" bIns="45720" rtlCol="0" anchor="ctr" anchorCtr="0">
            <a:noAutofit/>
          </a:bodyPr>
          <a:lstStyle>
            <a:lvl1pPr marL="0" indent="0" algn="ctr"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endParaRPr lang="en-GB" sz="1600" u="sng" dirty="0"/>
          </a:p>
          <a:p>
            <a:endParaRPr lang="en-GB" sz="1600" u="sng" dirty="0"/>
          </a:p>
          <a:p>
            <a:r>
              <a:rPr lang="en-GB" sz="1600" u="sng" dirty="0"/>
              <a:t>18 Months-2 Years</a:t>
            </a:r>
          </a:p>
          <a:p>
            <a:pPr marL="285750" indent="-285750">
              <a:buFont typeface="Arial" panose="020B0604020202020204" pitchFamily="34" charset="0"/>
              <a:buChar char="•"/>
            </a:pPr>
            <a:r>
              <a:rPr lang="en-GB" sz="1600" dirty="0"/>
              <a:t>Understanding words like ‘no’.</a:t>
            </a:r>
          </a:p>
          <a:p>
            <a:pPr marL="285750" indent="-285750">
              <a:buFont typeface="Arial" panose="020B0604020202020204" pitchFamily="34" charset="0"/>
              <a:buChar char="•"/>
            </a:pPr>
            <a:r>
              <a:rPr lang="en-GB" sz="1600" dirty="0"/>
              <a:t>Starts kicking and throwing.</a:t>
            </a:r>
          </a:p>
          <a:p>
            <a:pPr marL="285750" indent="-285750">
              <a:buFont typeface="Arial" panose="020B0604020202020204" pitchFamily="34" charset="0"/>
              <a:buChar char="•"/>
            </a:pPr>
            <a:r>
              <a:rPr lang="en-GB" sz="1600" dirty="0"/>
              <a:t>Starting to make simple sentences.</a:t>
            </a:r>
          </a:p>
          <a:p>
            <a:pPr marL="285750" indent="-285750">
              <a:buFont typeface="Arial" panose="020B0604020202020204" pitchFamily="34" charset="0"/>
              <a:buChar char="•"/>
            </a:pPr>
            <a:r>
              <a:rPr lang="en-GB" sz="1600" dirty="0"/>
              <a:t>Start to enjoy pretend play like talking on the toy phone.</a:t>
            </a:r>
          </a:p>
          <a:p>
            <a:pPr marL="285750" indent="-285750">
              <a:buFont typeface="Arial" panose="020B0604020202020204" pitchFamily="34" charset="0"/>
              <a:buChar char="•"/>
            </a:pPr>
            <a:endParaRPr lang="en-GB" sz="1600" dirty="0"/>
          </a:p>
          <a:p>
            <a:pPr marL="285750" indent="-285750">
              <a:buFont typeface="Arial" panose="020B0604020202020204" pitchFamily="34" charset="0"/>
              <a:buChar char="•"/>
            </a:pPr>
            <a:endParaRPr lang="en-GB" sz="1600" dirty="0"/>
          </a:p>
        </p:txBody>
      </p:sp>
      <p:sp>
        <p:nvSpPr>
          <p:cNvPr id="8" name="Picture Placeholder 1">
            <a:extLst>
              <a:ext uri="{FF2B5EF4-FFF2-40B4-BE49-F238E27FC236}">
                <a16:creationId xmlns:a16="http://schemas.microsoft.com/office/drawing/2014/main" id="{E40EAEFD-622E-3CF0-ABDF-EDF8F0741D1C}"/>
              </a:ext>
            </a:extLst>
          </p:cNvPr>
          <p:cNvSpPr txBox="1">
            <a:spLocks/>
          </p:cNvSpPr>
          <p:nvPr/>
        </p:nvSpPr>
        <p:spPr>
          <a:xfrm>
            <a:off x="4708087" y="674558"/>
            <a:ext cx="2775826" cy="2874497"/>
          </a:xfrm>
          <a:prstGeom prst="rect">
            <a:avLst/>
          </a:prstGeom>
          <a:noFill/>
          <a:ln w="63500">
            <a:solidFill>
              <a:schemeClr val="bg1"/>
            </a:solidFill>
          </a:ln>
          <a:effectLst/>
        </p:spPr>
        <p:txBody>
          <a:bodyPr vert="horz" lIns="91440" tIns="45720" rIns="91440" bIns="45720" rtlCol="0" anchor="ctr" anchorCtr="0">
            <a:noAutofit/>
          </a:bodyPr>
          <a:lstStyle>
            <a:lvl1pPr marL="0" indent="0" algn="ctr"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sz="1600" u="sng" dirty="0"/>
              <a:t>3-6 Months</a:t>
            </a:r>
          </a:p>
          <a:p>
            <a:pPr marL="285750" indent="-285750">
              <a:buFont typeface="Arial" panose="020B0604020202020204" pitchFamily="34" charset="0"/>
              <a:buChar char="•"/>
            </a:pPr>
            <a:r>
              <a:rPr lang="en-GB" sz="1600" dirty="0"/>
              <a:t>Recognising familiar people.</a:t>
            </a:r>
          </a:p>
          <a:p>
            <a:pPr marL="285750" indent="-285750">
              <a:buFont typeface="Arial" panose="020B0604020202020204" pitchFamily="34" charset="0"/>
              <a:buChar char="•"/>
            </a:pPr>
            <a:r>
              <a:rPr lang="en-GB" sz="1600" dirty="0"/>
              <a:t>Turning towards you when they hear your voice.</a:t>
            </a:r>
          </a:p>
          <a:p>
            <a:pPr marL="285750" indent="-285750">
              <a:buFont typeface="Arial" panose="020B0604020202020204" pitchFamily="34" charset="0"/>
              <a:buChar char="•"/>
            </a:pPr>
            <a:r>
              <a:rPr lang="en-GB" sz="1600" dirty="0"/>
              <a:t>Roll from side to side.</a:t>
            </a:r>
          </a:p>
          <a:p>
            <a:pPr marL="285750" indent="-285750">
              <a:buFont typeface="Arial" panose="020B0604020202020204" pitchFamily="34" charset="0"/>
              <a:buChar char="•"/>
            </a:pPr>
            <a:r>
              <a:rPr lang="en-GB" sz="1600" dirty="0"/>
              <a:t>Show excitement.</a:t>
            </a:r>
          </a:p>
          <a:p>
            <a:pPr marL="285750" indent="-285750">
              <a:buFont typeface="Arial" panose="020B0604020202020204" pitchFamily="34" charset="0"/>
              <a:buChar char="•"/>
            </a:pPr>
            <a:r>
              <a:rPr lang="en-GB" sz="1600" dirty="0"/>
              <a:t>Grabbing small objects or toys.</a:t>
            </a:r>
          </a:p>
        </p:txBody>
      </p:sp>
      <p:sp>
        <p:nvSpPr>
          <p:cNvPr id="9" name="Picture Placeholder 1">
            <a:extLst>
              <a:ext uri="{FF2B5EF4-FFF2-40B4-BE49-F238E27FC236}">
                <a16:creationId xmlns:a16="http://schemas.microsoft.com/office/drawing/2014/main" id="{EEE4DE15-4CEC-EA10-6547-0C54EEFC8582}"/>
              </a:ext>
            </a:extLst>
          </p:cNvPr>
          <p:cNvSpPr txBox="1">
            <a:spLocks/>
          </p:cNvSpPr>
          <p:nvPr/>
        </p:nvSpPr>
        <p:spPr>
          <a:xfrm>
            <a:off x="7673102" y="674558"/>
            <a:ext cx="2775826" cy="2877534"/>
          </a:xfrm>
          <a:prstGeom prst="rect">
            <a:avLst/>
          </a:prstGeom>
          <a:noFill/>
          <a:ln w="63500">
            <a:solidFill>
              <a:schemeClr val="bg1"/>
            </a:solidFill>
          </a:ln>
          <a:effectLst/>
        </p:spPr>
        <p:txBody>
          <a:bodyPr vert="horz" lIns="91440" tIns="45720" rIns="91440" bIns="45720" rtlCol="0" anchor="ctr" anchorCtr="0">
            <a:noAutofit/>
          </a:bodyPr>
          <a:lstStyle>
            <a:lvl1pPr marL="0" indent="0" algn="ctr"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sz="1600" u="sng" dirty="0"/>
              <a:t>6-8 Months</a:t>
            </a:r>
          </a:p>
          <a:p>
            <a:pPr marL="285750" indent="-285750">
              <a:buFont typeface="Arial" panose="020B0604020202020204" pitchFamily="34" charset="0"/>
              <a:buChar char="•"/>
            </a:pPr>
            <a:r>
              <a:rPr lang="en-GB" sz="1600" dirty="0"/>
              <a:t>Dropping things and letting them fall.</a:t>
            </a:r>
          </a:p>
          <a:p>
            <a:pPr marL="285750" indent="-285750">
              <a:buFont typeface="Arial" panose="020B0604020202020204" pitchFamily="34" charset="0"/>
              <a:buChar char="•"/>
            </a:pPr>
            <a:r>
              <a:rPr lang="en-GB" sz="1600" dirty="0"/>
              <a:t>May cry when they see strangers.</a:t>
            </a:r>
          </a:p>
          <a:p>
            <a:pPr marL="285750" indent="-285750">
              <a:buFont typeface="Arial" panose="020B0604020202020204" pitchFamily="34" charset="0"/>
              <a:buChar char="•"/>
            </a:pPr>
            <a:r>
              <a:rPr lang="en-GB" sz="1600" dirty="0"/>
              <a:t>Look at where sound is coming from.</a:t>
            </a:r>
          </a:p>
          <a:p>
            <a:pPr marL="285750" indent="-285750">
              <a:buFont typeface="Arial" panose="020B0604020202020204" pitchFamily="34" charset="0"/>
              <a:buChar char="•"/>
            </a:pPr>
            <a:r>
              <a:rPr lang="en-GB" sz="1600" dirty="0"/>
              <a:t>Babble and respond to you with noise.</a:t>
            </a:r>
          </a:p>
        </p:txBody>
      </p:sp>
      <p:sp>
        <p:nvSpPr>
          <p:cNvPr id="10" name="Picture Placeholder 1">
            <a:extLst>
              <a:ext uri="{FF2B5EF4-FFF2-40B4-BE49-F238E27FC236}">
                <a16:creationId xmlns:a16="http://schemas.microsoft.com/office/drawing/2014/main" id="{EB049671-302A-9030-B55A-E26E6FDB7B0F}"/>
              </a:ext>
            </a:extLst>
          </p:cNvPr>
          <p:cNvSpPr txBox="1">
            <a:spLocks/>
          </p:cNvSpPr>
          <p:nvPr/>
        </p:nvSpPr>
        <p:spPr>
          <a:xfrm>
            <a:off x="399301" y="3798132"/>
            <a:ext cx="2775826" cy="2874496"/>
          </a:xfrm>
          <a:prstGeom prst="rect">
            <a:avLst/>
          </a:prstGeom>
          <a:noFill/>
          <a:ln w="63500">
            <a:solidFill>
              <a:schemeClr val="bg1"/>
            </a:solidFill>
          </a:ln>
          <a:effectLst/>
        </p:spPr>
        <p:txBody>
          <a:bodyPr vert="horz" lIns="91440" tIns="45720" rIns="91440" bIns="45720" rtlCol="0" anchor="ctr" anchorCtr="0">
            <a:noAutofit/>
          </a:bodyPr>
          <a:lstStyle>
            <a:lvl1pPr marL="0" indent="0" algn="ctr"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sz="1600" u="sng" dirty="0"/>
              <a:t>8-10 Months</a:t>
            </a:r>
          </a:p>
          <a:p>
            <a:pPr marL="457200" indent="-457200">
              <a:buFont typeface="Arial" panose="020B0604020202020204" pitchFamily="34" charset="0"/>
              <a:buChar char="•"/>
            </a:pPr>
            <a:r>
              <a:rPr lang="en-GB" sz="1600" dirty="0"/>
              <a:t>Enjoy playing peek-a-boo.</a:t>
            </a:r>
          </a:p>
          <a:p>
            <a:pPr marL="457200" indent="-457200">
              <a:buFont typeface="Arial" panose="020B0604020202020204" pitchFamily="34" charset="0"/>
              <a:buChar char="•"/>
            </a:pPr>
            <a:r>
              <a:rPr lang="en-GB" sz="1600" dirty="0"/>
              <a:t>Use their finger to point at things.</a:t>
            </a:r>
          </a:p>
          <a:p>
            <a:pPr marL="457200" indent="-457200">
              <a:buFont typeface="Arial" panose="020B0604020202020204" pitchFamily="34" charset="0"/>
              <a:buChar char="•"/>
            </a:pPr>
            <a:r>
              <a:rPr lang="en-GB" sz="1600" dirty="0"/>
              <a:t>Clap and wave.</a:t>
            </a:r>
          </a:p>
          <a:p>
            <a:pPr marL="457200" indent="-457200">
              <a:buFont typeface="Arial" panose="020B0604020202020204" pitchFamily="34" charset="0"/>
              <a:buChar char="•"/>
            </a:pPr>
            <a:r>
              <a:rPr lang="en-GB" sz="1600" dirty="0"/>
              <a:t>Understanding some words like, ‘bye bye’ or ‘dinner’.</a:t>
            </a:r>
          </a:p>
        </p:txBody>
      </p:sp>
      <p:sp>
        <p:nvSpPr>
          <p:cNvPr id="13" name="Picture Placeholder 1">
            <a:extLst>
              <a:ext uri="{FF2B5EF4-FFF2-40B4-BE49-F238E27FC236}">
                <a16:creationId xmlns:a16="http://schemas.microsoft.com/office/drawing/2014/main" id="{63B26187-B77A-E003-AD28-EE68B214182F}"/>
              </a:ext>
            </a:extLst>
          </p:cNvPr>
          <p:cNvSpPr txBox="1">
            <a:spLocks/>
          </p:cNvSpPr>
          <p:nvPr/>
        </p:nvSpPr>
        <p:spPr>
          <a:xfrm>
            <a:off x="1743072" y="674558"/>
            <a:ext cx="2775826" cy="2874497"/>
          </a:xfrm>
          <a:prstGeom prst="rect">
            <a:avLst/>
          </a:prstGeom>
          <a:noFill/>
          <a:ln w="63500">
            <a:solidFill>
              <a:schemeClr val="bg1"/>
            </a:solidFill>
          </a:ln>
          <a:effectLst/>
        </p:spPr>
        <p:txBody>
          <a:bodyPr vert="horz" lIns="91440" tIns="45720" rIns="91440" bIns="45720" rtlCol="0" anchor="ctr" anchorCtr="0">
            <a:noAutofit/>
          </a:bodyPr>
          <a:lstStyle>
            <a:lvl1pPr marL="0" indent="0" algn="ctr"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sz="1600" u="sng" dirty="0"/>
              <a:t>0-3 Months</a:t>
            </a:r>
          </a:p>
          <a:p>
            <a:pPr marL="457200" indent="-457200">
              <a:buFont typeface="Arial" panose="020B0604020202020204" pitchFamily="34" charset="0"/>
              <a:buChar char="•"/>
            </a:pPr>
            <a:r>
              <a:rPr lang="en-GB" sz="1600" dirty="0"/>
              <a:t>Reach out to you when they want attention.</a:t>
            </a:r>
          </a:p>
          <a:p>
            <a:pPr marL="457200" indent="-457200">
              <a:buFont typeface="Arial" panose="020B0604020202020204" pitchFamily="34" charset="0"/>
              <a:buChar char="•"/>
            </a:pPr>
            <a:r>
              <a:rPr lang="en-GB" sz="1600" dirty="0"/>
              <a:t>Smile at people.</a:t>
            </a:r>
          </a:p>
          <a:p>
            <a:pPr marL="457200" indent="-457200">
              <a:buFont typeface="Arial" panose="020B0604020202020204" pitchFamily="34" charset="0"/>
              <a:buChar char="•"/>
            </a:pPr>
            <a:r>
              <a:rPr lang="en-GB" sz="1600" dirty="0"/>
              <a:t>Blowing bubbles.</a:t>
            </a:r>
          </a:p>
          <a:p>
            <a:pPr marL="457200" indent="-457200">
              <a:buFont typeface="Arial" panose="020B0604020202020204" pitchFamily="34" charset="0"/>
              <a:buChar char="•"/>
            </a:pPr>
            <a:r>
              <a:rPr lang="en-GB" sz="1600" dirty="0"/>
              <a:t>Responding to loud noises. (blinking, frowning)</a:t>
            </a:r>
          </a:p>
        </p:txBody>
      </p:sp>
    </p:spTree>
    <p:extLst>
      <p:ext uri="{BB962C8B-B14F-4D97-AF65-F5344CB8AC3E}">
        <p14:creationId xmlns:p14="http://schemas.microsoft.com/office/powerpoint/2010/main" val="7503212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D0E99D-5B6D-4FA7-9A61-76A54C727304}"/>
              </a:ext>
            </a:extLst>
          </p:cNvPr>
          <p:cNvSpPr>
            <a:spLocks noGrp="1"/>
          </p:cNvSpPr>
          <p:nvPr>
            <p:ph type="title"/>
          </p:nvPr>
        </p:nvSpPr>
        <p:spPr>
          <a:xfrm>
            <a:off x="2759716" y="284162"/>
            <a:ext cx="6421390" cy="1325563"/>
          </a:xfrm>
        </p:spPr>
        <p:txBody>
          <a:bodyPr/>
          <a:lstStyle/>
          <a:p>
            <a:pPr algn="ctr"/>
            <a:r>
              <a:rPr lang="en-US" u="sng" dirty="0"/>
              <a:t>Conclusion</a:t>
            </a:r>
          </a:p>
        </p:txBody>
      </p:sp>
      <p:pic>
        <p:nvPicPr>
          <p:cNvPr id="3" name="Picture 2">
            <a:extLst>
              <a:ext uri="{FF2B5EF4-FFF2-40B4-BE49-F238E27FC236}">
                <a16:creationId xmlns:a16="http://schemas.microsoft.com/office/drawing/2014/main" id="{EEA57238-901F-55A7-D3AF-874FB2715154}"/>
              </a:ext>
            </a:extLst>
          </p:cNvPr>
          <p:cNvPicPr>
            <a:picLocks noChangeAspect="1"/>
          </p:cNvPicPr>
          <p:nvPr/>
        </p:nvPicPr>
        <p:blipFill>
          <a:blip r:embed="rId3"/>
          <a:stretch>
            <a:fillRect/>
          </a:stretch>
        </p:blipFill>
        <p:spPr>
          <a:xfrm>
            <a:off x="9467186" y="468828"/>
            <a:ext cx="2381250" cy="2381250"/>
          </a:xfrm>
          <a:prstGeom prst="rect">
            <a:avLst/>
          </a:prstGeom>
          <a:ln w="88900" cap="sq" cmpd="thickThin">
            <a:solidFill>
              <a:srgbClr val="000000"/>
            </a:solidFill>
            <a:prstDash val="solid"/>
            <a:miter lim="800000"/>
          </a:ln>
          <a:effectLst>
            <a:innerShdw blurRad="76200">
              <a:srgbClr val="000000"/>
            </a:innerShdw>
          </a:effectLst>
        </p:spPr>
      </p:pic>
      <p:pic>
        <p:nvPicPr>
          <p:cNvPr id="4" name="Picture 3">
            <a:extLst>
              <a:ext uri="{FF2B5EF4-FFF2-40B4-BE49-F238E27FC236}">
                <a16:creationId xmlns:a16="http://schemas.microsoft.com/office/drawing/2014/main" id="{EB72EF7E-02DC-0D04-EE99-754734FA1AE0}"/>
              </a:ext>
            </a:extLst>
          </p:cNvPr>
          <p:cNvPicPr>
            <a:picLocks noChangeAspect="1"/>
          </p:cNvPicPr>
          <p:nvPr/>
        </p:nvPicPr>
        <p:blipFill>
          <a:blip r:embed="rId4"/>
          <a:stretch>
            <a:fillRect/>
          </a:stretch>
        </p:blipFill>
        <p:spPr>
          <a:xfrm>
            <a:off x="202263" y="4191000"/>
            <a:ext cx="2381250" cy="2381250"/>
          </a:xfrm>
          <a:prstGeom prst="rect">
            <a:avLst/>
          </a:prstGeom>
          <a:ln w="88900" cap="sq" cmpd="thickThin">
            <a:solidFill>
              <a:srgbClr val="000000"/>
            </a:solidFill>
            <a:prstDash val="solid"/>
            <a:miter lim="800000"/>
          </a:ln>
          <a:effectLst>
            <a:innerShdw blurRad="76200">
              <a:srgbClr val="000000"/>
            </a:innerShdw>
          </a:effectLst>
        </p:spPr>
      </p:pic>
      <p:sp>
        <p:nvSpPr>
          <p:cNvPr id="5" name="TextBox 4">
            <a:extLst>
              <a:ext uri="{FF2B5EF4-FFF2-40B4-BE49-F238E27FC236}">
                <a16:creationId xmlns:a16="http://schemas.microsoft.com/office/drawing/2014/main" id="{AE2295D4-1D6E-05B4-A8F5-7DEF7FE55B74}"/>
              </a:ext>
            </a:extLst>
          </p:cNvPr>
          <p:cNvSpPr txBox="1"/>
          <p:nvPr/>
        </p:nvSpPr>
        <p:spPr>
          <a:xfrm>
            <a:off x="2885305" y="1609725"/>
            <a:ext cx="6170212" cy="4801314"/>
          </a:xfrm>
          <a:prstGeom prst="rect">
            <a:avLst/>
          </a:prstGeom>
          <a:noFill/>
        </p:spPr>
        <p:txBody>
          <a:bodyPr wrap="square" rtlCol="0">
            <a:spAutoFit/>
          </a:bodyPr>
          <a:lstStyle/>
          <a:p>
            <a:pPr algn="ctr"/>
            <a:r>
              <a:rPr lang="en-GB" dirty="0">
                <a:solidFill>
                  <a:schemeClr val="bg1"/>
                </a:solidFill>
              </a:rPr>
              <a:t>The conclusion is that the first 1000 days of life is a critical time as the beginning of the child’s development is laid. If the child’s body or brain develops correctly this is when their life chances are improved. If the child is experiencing stress or trauma at this age, this could cause development delay. If these traumas are not addressed, such as abuse or constant conflict between parents, this may stay with child for life. Stepping into more active learning in the first 1000 days can improve the child’s development, health and life chances. You will always come across challenges when helping develop your child or baby. Knowing what activities or equipment is suitable, depending on the age of your child or baby can also be challenging but the equipment for example, toys or books will be a huge help to your child’s development.</a:t>
            </a:r>
          </a:p>
        </p:txBody>
      </p:sp>
      <p:sp>
        <p:nvSpPr>
          <p:cNvPr id="7" name="TextBox 6">
            <a:extLst>
              <a:ext uri="{FF2B5EF4-FFF2-40B4-BE49-F238E27FC236}">
                <a16:creationId xmlns:a16="http://schemas.microsoft.com/office/drawing/2014/main" id="{24144C82-3333-213E-82BB-274AD000C982}"/>
              </a:ext>
            </a:extLst>
          </p:cNvPr>
          <p:cNvSpPr txBox="1"/>
          <p:nvPr/>
        </p:nvSpPr>
        <p:spPr>
          <a:xfrm>
            <a:off x="1669952" y="6627168"/>
            <a:ext cx="1827121" cy="230832"/>
          </a:xfrm>
          <a:prstGeom prst="rect">
            <a:avLst/>
          </a:prstGeom>
          <a:noFill/>
        </p:spPr>
        <p:txBody>
          <a:bodyPr wrap="square" rtlCol="0">
            <a:spAutoFit/>
          </a:bodyPr>
          <a:lstStyle/>
          <a:p>
            <a:r>
              <a:rPr lang="en-GB" sz="900" dirty="0">
                <a:solidFill>
                  <a:schemeClr val="bg1"/>
                </a:solidFill>
              </a:rPr>
              <a:t>(Baby Image)</a:t>
            </a:r>
          </a:p>
        </p:txBody>
      </p:sp>
      <p:sp>
        <p:nvSpPr>
          <p:cNvPr id="8" name="TextBox 7">
            <a:extLst>
              <a:ext uri="{FF2B5EF4-FFF2-40B4-BE49-F238E27FC236}">
                <a16:creationId xmlns:a16="http://schemas.microsoft.com/office/drawing/2014/main" id="{A4DD42A9-10AC-0972-A214-AA356773B0F7}"/>
              </a:ext>
            </a:extLst>
          </p:cNvPr>
          <p:cNvSpPr txBox="1"/>
          <p:nvPr/>
        </p:nvSpPr>
        <p:spPr>
          <a:xfrm>
            <a:off x="10869432" y="2971059"/>
            <a:ext cx="1455089" cy="230832"/>
          </a:xfrm>
          <a:prstGeom prst="rect">
            <a:avLst/>
          </a:prstGeom>
          <a:noFill/>
        </p:spPr>
        <p:txBody>
          <a:bodyPr wrap="square" rtlCol="0">
            <a:spAutoFit/>
          </a:bodyPr>
          <a:lstStyle/>
          <a:p>
            <a:r>
              <a:rPr lang="en-GB" sz="900" dirty="0">
                <a:solidFill>
                  <a:schemeClr val="bg1"/>
                </a:solidFill>
              </a:rPr>
              <a:t>(Rabbit image)</a:t>
            </a:r>
          </a:p>
        </p:txBody>
      </p:sp>
    </p:spTree>
    <p:extLst>
      <p:ext uri="{BB962C8B-B14F-4D97-AF65-F5344CB8AC3E}">
        <p14:creationId xmlns:p14="http://schemas.microsoft.com/office/powerpoint/2010/main" val="46351316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1">
            <a:extLst>
              <a:ext uri="{FF2B5EF4-FFF2-40B4-BE49-F238E27FC236}">
                <a16:creationId xmlns:a16="http://schemas.microsoft.com/office/drawing/2014/main" id="{80F1B15A-3B66-C36B-730B-7DE496F39D4E}"/>
              </a:ext>
            </a:extLst>
          </p:cNvPr>
          <p:cNvSpPr>
            <a:spLocks noGrp="1"/>
          </p:cNvSpPr>
          <p:nvPr>
            <p:ph type="title"/>
          </p:nvPr>
        </p:nvSpPr>
        <p:spPr>
          <a:xfrm>
            <a:off x="2716863" y="120316"/>
            <a:ext cx="6421390" cy="1325563"/>
          </a:xfrm>
        </p:spPr>
        <p:txBody>
          <a:bodyPr/>
          <a:lstStyle/>
          <a:p>
            <a:pPr algn="ctr"/>
            <a:r>
              <a:rPr lang="en-US" u="sng" dirty="0"/>
              <a:t>References</a:t>
            </a:r>
          </a:p>
        </p:txBody>
      </p:sp>
      <p:sp>
        <p:nvSpPr>
          <p:cNvPr id="2" name="TextBox 1">
            <a:extLst>
              <a:ext uri="{FF2B5EF4-FFF2-40B4-BE49-F238E27FC236}">
                <a16:creationId xmlns:a16="http://schemas.microsoft.com/office/drawing/2014/main" id="{84318DF7-ACFA-F098-D5F8-22D55DACD0E9}"/>
              </a:ext>
            </a:extLst>
          </p:cNvPr>
          <p:cNvSpPr txBox="1"/>
          <p:nvPr/>
        </p:nvSpPr>
        <p:spPr>
          <a:xfrm>
            <a:off x="864041" y="1445879"/>
            <a:ext cx="10463917" cy="5635517"/>
          </a:xfrm>
          <a:prstGeom prst="rect">
            <a:avLst/>
          </a:prstGeom>
          <a:noFill/>
        </p:spPr>
        <p:txBody>
          <a:bodyPr wrap="square" rtlCol="0">
            <a:spAutoFit/>
          </a:bodyPr>
          <a:lstStyle/>
          <a:p>
            <a:pPr algn="ctr">
              <a:lnSpc>
                <a:spcPct val="107000"/>
              </a:lnSpc>
              <a:spcBef>
                <a:spcPts val="1200"/>
              </a:spcBef>
              <a:spcAft>
                <a:spcPts val="800"/>
              </a:spcAft>
            </a:pPr>
            <a:r>
              <a:rPr lang="en-GB" sz="1100" i="1" kern="100" dirty="0">
                <a:effectLst/>
                <a:latin typeface="Calibri" panose="020F0502020204030204" pitchFamily="34" charset="0"/>
                <a:ea typeface="Calibri" panose="020F0502020204030204" pitchFamily="34" charset="0"/>
                <a:cs typeface="Calibri" panose="020F0502020204030204" pitchFamily="34" charset="0"/>
              </a:rPr>
              <a:t>BMC (November 2022) Maternal factors during pregnancy influencing maternal, </a:t>
            </a:r>
            <a:r>
              <a:rPr lang="en-GB" sz="1100" i="1" kern="100" dirty="0" err="1">
                <a:effectLst/>
                <a:latin typeface="Calibri" panose="020F0502020204030204" pitchFamily="34" charset="0"/>
                <a:ea typeface="Calibri" panose="020F0502020204030204" pitchFamily="34" charset="0"/>
                <a:cs typeface="Calibri" panose="020F0502020204030204" pitchFamily="34" charset="0"/>
              </a:rPr>
              <a:t>fetal</a:t>
            </a:r>
            <a:r>
              <a:rPr lang="en-GB" sz="1100" i="1" kern="100" dirty="0">
                <a:effectLst/>
                <a:latin typeface="Calibri" panose="020F0502020204030204" pitchFamily="34" charset="0"/>
                <a:ea typeface="Calibri" panose="020F0502020204030204" pitchFamily="34" charset="0"/>
                <a:cs typeface="Calibri" panose="020F0502020204030204" pitchFamily="34" charset="0"/>
              </a:rPr>
              <a:t>, and childhood outcomes. </a:t>
            </a:r>
            <a:r>
              <a:rPr lang="en-GB" sz="1100" i="1" u="sng" kern="100" dirty="0">
                <a:solidFill>
                  <a:srgbClr val="0563C1"/>
                </a:solidFill>
                <a:effectLst/>
                <a:latin typeface="Calibri" panose="020F0502020204030204" pitchFamily="34" charset="0"/>
                <a:ea typeface="Calibri" panose="020F0502020204030204" pitchFamily="34" charset="0"/>
                <a:cs typeface="Calibri" panose="020F0502020204030204" pitchFamily="34" charset="0"/>
                <a:hlinkClick r:id="rId2"/>
              </a:rPr>
              <a:t>Maternal factors during pregnancy influencing maternal, </a:t>
            </a:r>
            <a:r>
              <a:rPr lang="en-GB" sz="1100" i="1" u="sng" kern="100" dirty="0" err="1">
                <a:solidFill>
                  <a:srgbClr val="0563C1"/>
                </a:solidFill>
                <a:effectLst/>
                <a:latin typeface="Calibri" panose="020F0502020204030204" pitchFamily="34" charset="0"/>
                <a:ea typeface="Calibri" panose="020F0502020204030204" pitchFamily="34" charset="0"/>
                <a:cs typeface="Calibri" panose="020F0502020204030204" pitchFamily="34" charset="0"/>
                <a:hlinkClick r:id="rId2"/>
              </a:rPr>
              <a:t>fetal</a:t>
            </a:r>
            <a:r>
              <a:rPr lang="en-GB" sz="1100" i="1" u="sng" kern="100" dirty="0">
                <a:solidFill>
                  <a:srgbClr val="0563C1"/>
                </a:solidFill>
                <a:effectLst/>
                <a:latin typeface="Calibri" panose="020F0502020204030204" pitchFamily="34" charset="0"/>
                <a:ea typeface="Calibri" panose="020F0502020204030204" pitchFamily="34" charset="0"/>
                <a:cs typeface="Calibri" panose="020F0502020204030204" pitchFamily="34" charset="0"/>
                <a:hlinkClick r:id="rId2"/>
              </a:rPr>
              <a:t>, and childhood outcomes | BMC Medicine | Full Text (biomedcentral.com)</a:t>
            </a:r>
            <a:r>
              <a:rPr lang="en-GB" sz="1100" i="1" kern="100" dirty="0">
                <a:effectLst/>
                <a:latin typeface="Calibri" panose="020F0502020204030204" pitchFamily="34" charset="0"/>
                <a:ea typeface="Calibri" panose="020F0502020204030204" pitchFamily="34" charset="0"/>
                <a:cs typeface="Calibri" panose="020F0502020204030204" pitchFamily="34" charset="0"/>
              </a:rPr>
              <a:t> (Accessed on 6</a:t>
            </a:r>
            <a:r>
              <a:rPr lang="en-GB" sz="1100" i="1" kern="100" baseline="30000" dirty="0">
                <a:effectLst/>
                <a:latin typeface="Calibri" panose="020F0502020204030204" pitchFamily="34" charset="0"/>
                <a:ea typeface="Calibri" panose="020F0502020204030204" pitchFamily="34" charset="0"/>
                <a:cs typeface="Calibri" panose="020F0502020204030204" pitchFamily="34" charset="0"/>
              </a:rPr>
              <a:t>th</a:t>
            </a:r>
            <a:r>
              <a:rPr lang="en-GB" sz="1100" i="1" kern="100" dirty="0">
                <a:effectLst/>
                <a:latin typeface="Calibri" panose="020F0502020204030204" pitchFamily="34" charset="0"/>
                <a:ea typeface="Calibri" panose="020F0502020204030204" pitchFamily="34" charset="0"/>
                <a:cs typeface="Calibri" panose="020F0502020204030204" pitchFamily="34" charset="0"/>
              </a:rPr>
              <a:t> of January 2024) (BMC,2022)</a:t>
            </a:r>
            <a:r>
              <a:rPr lang="en-GB" sz="1100" i="1" kern="100" dirty="0">
                <a:latin typeface="Calibri" panose="020F0502020204030204" pitchFamily="34" charset="0"/>
                <a:ea typeface="Calibri" panose="020F0502020204030204" pitchFamily="34" charset="0"/>
                <a:cs typeface="Calibri" panose="020F0502020204030204" pitchFamily="34" charset="0"/>
              </a:rPr>
              <a:t>  </a:t>
            </a:r>
          </a:p>
          <a:p>
            <a:pPr algn="ctr">
              <a:lnSpc>
                <a:spcPct val="107000"/>
              </a:lnSpc>
              <a:spcBef>
                <a:spcPts val="1200"/>
              </a:spcBef>
              <a:spcAft>
                <a:spcPts val="800"/>
              </a:spcAft>
            </a:pPr>
            <a:r>
              <a:rPr lang="en-GB" sz="1100" i="1" kern="100" dirty="0">
                <a:latin typeface="Calibri" panose="020F0502020204030204" pitchFamily="34" charset="0"/>
                <a:ea typeface="Calibri" panose="020F0502020204030204" pitchFamily="34" charset="0"/>
                <a:cs typeface="Calibri" panose="020F0502020204030204" pitchFamily="34" charset="0"/>
              </a:rPr>
              <a:t>Care for kids (May, 2017) The </a:t>
            </a:r>
            <a:r>
              <a:rPr lang="en-GB" sz="1100" i="1" kern="100" dirty="0" err="1">
                <a:latin typeface="Calibri" panose="020F0502020204030204" pitchFamily="34" charset="0"/>
                <a:ea typeface="Calibri" panose="020F0502020204030204" pitchFamily="34" charset="0"/>
                <a:cs typeface="Calibri" panose="020F0502020204030204" pitchFamily="34" charset="0"/>
              </a:rPr>
              <a:t>Pikler</a:t>
            </a:r>
            <a:r>
              <a:rPr lang="en-GB" sz="1100" i="1" kern="100" dirty="0">
                <a:latin typeface="Calibri" panose="020F0502020204030204" pitchFamily="34" charset="0"/>
                <a:ea typeface="Calibri" panose="020F0502020204030204" pitchFamily="34" charset="0"/>
                <a:cs typeface="Calibri" panose="020F0502020204030204" pitchFamily="34" charset="0"/>
              </a:rPr>
              <a:t> Approach. </a:t>
            </a:r>
            <a:r>
              <a:rPr lang="en-GB" sz="1100" i="1" dirty="0">
                <a:latin typeface="Calibri" panose="020F0502020204030204" pitchFamily="34" charset="0"/>
                <a:ea typeface="Calibri" panose="020F0502020204030204" pitchFamily="34" charset="0"/>
                <a:cs typeface="Calibri" panose="020F0502020204030204" pitchFamily="34" charset="0"/>
                <a:hlinkClick r:id="rId3"/>
              </a:rPr>
              <a:t>The </a:t>
            </a:r>
            <a:r>
              <a:rPr lang="en-GB" sz="1100" i="1" dirty="0" err="1">
                <a:latin typeface="Calibri" panose="020F0502020204030204" pitchFamily="34" charset="0"/>
                <a:ea typeface="Calibri" panose="020F0502020204030204" pitchFamily="34" charset="0"/>
                <a:cs typeface="Calibri" panose="020F0502020204030204" pitchFamily="34" charset="0"/>
                <a:hlinkClick r:id="rId3"/>
              </a:rPr>
              <a:t>Pikler</a:t>
            </a:r>
            <a:r>
              <a:rPr lang="en-GB" sz="1100" i="1" dirty="0">
                <a:latin typeface="Calibri" panose="020F0502020204030204" pitchFamily="34" charset="0"/>
                <a:ea typeface="Calibri" panose="020F0502020204030204" pitchFamily="34" charset="0"/>
                <a:cs typeface="Calibri" panose="020F0502020204030204" pitchFamily="34" charset="0"/>
                <a:hlinkClick r:id="rId3"/>
              </a:rPr>
              <a:t> Approach to optimal early childhood development (careforkids.com.au)</a:t>
            </a:r>
            <a:r>
              <a:rPr lang="en-GB" sz="1100" i="1" dirty="0">
                <a:latin typeface="Calibri" panose="020F0502020204030204" pitchFamily="34" charset="0"/>
                <a:ea typeface="Calibri" panose="020F0502020204030204" pitchFamily="34" charset="0"/>
                <a:cs typeface="Calibri" panose="020F0502020204030204" pitchFamily="34" charset="0"/>
              </a:rPr>
              <a:t>. (Accessed on 24</a:t>
            </a:r>
            <a:r>
              <a:rPr lang="en-GB" sz="1100" i="1" baseline="30000" dirty="0">
                <a:latin typeface="Calibri" panose="020F0502020204030204" pitchFamily="34" charset="0"/>
                <a:ea typeface="Calibri" panose="020F0502020204030204" pitchFamily="34" charset="0"/>
                <a:cs typeface="Calibri" panose="020F0502020204030204" pitchFamily="34" charset="0"/>
              </a:rPr>
              <a:t>th</a:t>
            </a:r>
            <a:r>
              <a:rPr lang="en-GB" sz="1100" i="1" dirty="0">
                <a:latin typeface="Calibri" panose="020F0502020204030204" pitchFamily="34" charset="0"/>
                <a:ea typeface="Calibri" panose="020F0502020204030204" pitchFamily="34" charset="0"/>
                <a:cs typeface="Calibri" panose="020F0502020204030204" pitchFamily="34" charset="0"/>
              </a:rPr>
              <a:t> of March 2024)</a:t>
            </a:r>
            <a:r>
              <a:rPr lang="en-GB" sz="1100" i="1" kern="100" dirty="0">
                <a:latin typeface="Calibri" panose="020F0502020204030204" pitchFamily="34" charset="0"/>
                <a:ea typeface="Calibri" panose="020F0502020204030204" pitchFamily="34" charset="0"/>
                <a:cs typeface="Calibri" panose="020F0502020204030204" pitchFamily="34" charset="0"/>
              </a:rPr>
              <a:t>                                                                                                                                                                                                                                                                                </a:t>
            </a:r>
            <a:r>
              <a:rPr lang="en-GB" sz="1100" i="1" kern="100" dirty="0" err="1">
                <a:latin typeface="Calibri" panose="020F0502020204030204" pitchFamily="34" charset="0"/>
                <a:ea typeface="Calibri" panose="020F0502020204030204" pitchFamily="34" charset="0"/>
                <a:cs typeface="Calibri" panose="020F0502020204030204" pitchFamily="34" charset="0"/>
              </a:rPr>
              <a:t>Ettetete</a:t>
            </a:r>
            <a:r>
              <a:rPr lang="en-GB" sz="1100" i="1" kern="100" dirty="0">
                <a:latin typeface="Calibri" panose="020F0502020204030204" pitchFamily="34" charset="0"/>
                <a:ea typeface="Calibri" panose="020F0502020204030204" pitchFamily="34" charset="0"/>
                <a:cs typeface="Calibri" panose="020F0502020204030204" pitchFamily="34" charset="0"/>
              </a:rPr>
              <a:t> (</a:t>
            </a:r>
            <a:r>
              <a:rPr lang="en-GB" sz="1100" i="1" kern="100" dirty="0" err="1">
                <a:latin typeface="Calibri" panose="020F0502020204030204" pitchFamily="34" charset="0"/>
                <a:ea typeface="Calibri" panose="020F0502020204030204" pitchFamily="34" charset="0"/>
                <a:cs typeface="Calibri" panose="020F0502020204030204" pitchFamily="34" charset="0"/>
              </a:rPr>
              <a:t>NoDate</a:t>
            </a:r>
            <a:r>
              <a:rPr lang="en-GB" sz="1100" i="1" kern="100" dirty="0">
                <a:latin typeface="Calibri" panose="020F0502020204030204" pitchFamily="34" charset="0"/>
                <a:ea typeface="Calibri" panose="020F0502020204030204" pitchFamily="34" charset="0"/>
                <a:cs typeface="Calibri" panose="020F0502020204030204" pitchFamily="34" charset="0"/>
              </a:rPr>
              <a:t>) The </a:t>
            </a:r>
            <a:r>
              <a:rPr lang="en-GB" sz="1100" i="1" kern="100" dirty="0" err="1">
                <a:latin typeface="Calibri" panose="020F0502020204030204" pitchFamily="34" charset="0"/>
                <a:ea typeface="Calibri" panose="020F0502020204030204" pitchFamily="34" charset="0"/>
                <a:cs typeface="Calibri" panose="020F0502020204030204" pitchFamily="34" charset="0"/>
              </a:rPr>
              <a:t>Pikler</a:t>
            </a:r>
            <a:r>
              <a:rPr lang="en-GB" sz="1100" i="1" kern="100" dirty="0">
                <a:latin typeface="Calibri" panose="020F0502020204030204" pitchFamily="34" charset="0"/>
                <a:ea typeface="Calibri" panose="020F0502020204030204" pitchFamily="34" charset="0"/>
                <a:cs typeface="Calibri" panose="020F0502020204030204" pitchFamily="34" charset="0"/>
              </a:rPr>
              <a:t> approach: Compact ultimate guide. </a:t>
            </a:r>
            <a:r>
              <a:rPr lang="en-GB" sz="1100" i="1" dirty="0">
                <a:latin typeface="Calibri" panose="020F0502020204030204" pitchFamily="34" charset="0"/>
                <a:ea typeface="Calibri" panose="020F0502020204030204" pitchFamily="34" charset="0"/>
                <a:cs typeface="Calibri" panose="020F0502020204030204" pitchFamily="34" charset="0"/>
                <a:hlinkClick r:id="rId4"/>
              </a:rPr>
              <a:t>The Emmi </a:t>
            </a:r>
            <a:r>
              <a:rPr lang="en-GB" sz="1100" i="1" dirty="0" err="1">
                <a:latin typeface="Calibri" panose="020F0502020204030204" pitchFamily="34" charset="0"/>
                <a:ea typeface="Calibri" panose="020F0502020204030204" pitchFamily="34" charset="0"/>
                <a:cs typeface="Calibri" panose="020F0502020204030204" pitchFamily="34" charset="0"/>
                <a:hlinkClick r:id="rId4"/>
              </a:rPr>
              <a:t>Pikler</a:t>
            </a:r>
            <a:r>
              <a:rPr lang="en-GB" sz="1100" i="1" dirty="0">
                <a:latin typeface="Calibri" panose="020F0502020204030204" pitchFamily="34" charset="0"/>
                <a:ea typeface="Calibri" panose="020F0502020204030204" pitchFamily="34" charset="0"/>
                <a:cs typeface="Calibri" panose="020F0502020204030204" pitchFamily="34" charset="0"/>
                <a:hlinkClick r:id="rId4"/>
              </a:rPr>
              <a:t> approach: Compact Ultimate Guide – Ette Tete</a:t>
            </a:r>
            <a:r>
              <a:rPr lang="en-GB" sz="1100" i="1" dirty="0">
                <a:latin typeface="Calibri" panose="020F0502020204030204" pitchFamily="34" charset="0"/>
                <a:ea typeface="Calibri" panose="020F0502020204030204" pitchFamily="34" charset="0"/>
                <a:cs typeface="Calibri" panose="020F0502020204030204" pitchFamily="34" charset="0"/>
              </a:rPr>
              <a:t>. (Accessed on 24th of March 2024)                                                                                                                                                                                                                                                                                                                                                                                         </a:t>
            </a:r>
            <a:r>
              <a:rPr lang="en-GB" sz="1100" i="1" kern="100" dirty="0">
                <a:latin typeface="Calibri" panose="020F0502020204030204" pitchFamily="34" charset="0"/>
                <a:ea typeface="Calibri" panose="020F0502020204030204" pitchFamily="34" charset="0"/>
                <a:cs typeface="Calibri" panose="020F0502020204030204" pitchFamily="34" charset="0"/>
              </a:rPr>
              <a:t>  </a:t>
            </a:r>
            <a:r>
              <a:rPr lang="en-GB" sz="1100" i="1" kern="100" dirty="0">
                <a:effectLst/>
                <a:latin typeface="Calibri" panose="020F0502020204030204" pitchFamily="34" charset="0"/>
                <a:ea typeface="Calibri" panose="020F0502020204030204" pitchFamily="34" charset="0"/>
                <a:cs typeface="Calibri" panose="020F0502020204030204" pitchFamily="34" charset="0"/>
              </a:rPr>
              <a:t>Exceptional Care Limited (</a:t>
            </a:r>
            <a:r>
              <a:rPr lang="en-GB" sz="1100" i="1" kern="100" dirty="0" err="1">
                <a:effectLst/>
                <a:latin typeface="Calibri" panose="020F0502020204030204" pitchFamily="34" charset="0"/>
                <a:ea typeface="Calibri" panose="020F0502020204030204" pitchFamily="34" charset="0"/>
                <a:cs typeface="Calibri" panose="020F0502020204030204" pitchFamily="34" charset="0"/>
              </a:rPr>
              <a:t>No,Date</a:t>
            </a:r>
            <a:r>
              <a:rPr lang="en-GB" sz="1100" i="1" kern="100" dirty="0">
                <a:effectLst/>
                <a:latin typeface="Calibri" panose="020F0502020204030204" pitchFamily="34" charset="0"/>
                <a:ea typeface="Calibri" panose="020F0502020204030204" pitchFamily="34" charset="0"/>
                <a:cs typeface="Calibri" panose="020F0502020204030204" pitchFamily="34" charset="0"/>
              </a:rPr>
              <a:t>) Exceptional Care provide a consistent and caring environment in which young people feel safe and secure. </a:t>
            </a:r>
            <a:r>
              <a:rPr lang="en-GB" sz="1100" i="1" u="sng" kern="100" dirty="0">
                <a:solidFill>
                  <a:srgbClr val="0563C1"/>
                </a:solidFill>
                <a:effectLst/>
                <a:latin typeface="Calibri" panose="020F0502020204030204" pitchFamily="34" charset="0"/>
                <a:ea typeface="Calibri" panose="020F0502020204030204" pitchFamily="34" charset="0"/>
                <a:cs typeface="Calibri" panose="020F0502020204030204" pitchFamily="34" charset="0"/>
                <a:hlinkClick r:id="rId5"/>
              </a:rPr>
              <a:t>Children Care Home Provider North West England - Exceptional Care Ltd (exceptional-care.co.uk)</a:t>
            </a:r>
            <a:r>
              <a:rPr lang="en-GB" sz="1100" i="1" kern="100" dirty="0">
                <a:effectLst/>
                <a:latin typeface="Calibri" panose="020F0502020204030204" pitchFamily="34" charset="0"/>
                <a:ea typeface="Calibri" panose="020F0502020204030204" pitchFamily="34" charset="0"/>
                <a:cs typeface="Calibri" panose="020F0502020204030204" pitchFamily="34" charset="0"/>
              </a:rPr>
              <a:t> (Accessed on 3</a:t>
            </a:r>
            <a:r>
              <a:rPr lang="en-GB" sz="1100" i="1" kern="100" baseline="30000" dirty="0">
                <a:effectLst/>
                <a:latin typeface="Calibri" panose="020F0502020204030204" pitchFamily="34" charset="0"/>
                <a:ea typeface="Calibri" panose="020F0502020204030204" pitchFamily="34" charset="0"/>
                <a:cs typeface="Calibri" panose="020F0502020204030204" pitchFamily="34" charset="0"/>
              </a:rPr>
              <a:t>rd</a:t>
            </a:r>
            <a:r>
              <a:rPr lang="en-GB" sz="1100" i="1" kern="100" dirty="0">
                <a:effectLst/>
                <a:latin typeface="Calibri" panose="020F0502020204030204" pitchFamily="34" charset="0"/>
                <a:ea typeface="Calibri" panose="020F0502020204030204" pitchFamily="34" charset="0"/>
                <a:cs typeface="Calibri" panose="020F0502020204030204" pitchFamily="34" charset="0"/>
              </a:rPr>
              <a:t> of January 2024) (Exceptional Care Limited, No Date)</a:t>
            </a:r>
          </a:p>
          <a:p>
            <a:pPr algn="ctr">
              <a:lnSpc>
                <a:spcPct val="107000"/>
              </a:lnSpc>
              <a:spcAft>
                <a:spcPts val="800"/>
              </a:spcAft>
            </a:pPr>
            <a:r>
              <a:rPr lang="en-GB" sz="1100" i="1" u="sng" kern="100" dirty="0">
                <a:solidFill>
                  <a:srgbClr val="0563C1"/>
                </a:solidFill>
                <a:effectLst/>
                <a:latin typeface="Calibri" panose="020F0502020204030204" pitchFamily="34" charset="0"/>
                <a:ea typeface="Calibri" panose="020F0502020204030204" pitchFamily="34" charset="0"/>
                <a:cs typeface="Calibri" panose="020F0502020204030204" pitchFamily="34" charset="0"/>
                <a:hlinkClick r:id="rId6"/>
              </a:rPr>
              <a:t>https://as1.ftcdn.net/v2/jpg/02/95/10/52/1000_F_295105255_wB4ZHtKXBXvdNleKxWnSSP2zGF3fUuwG.jpg</a:t>
            </a:r>
            <a:r>
              <a:rPr lang="en-GB" sz="1100" i="1" u="sng" kern="100" dirty="0">
                <a:solidFill>
                  <a:srgbClr val="0563C1"/>
                </a:solidFill>
                <a:effectLst/>
                <a:latin typeface="Calibri" panose="020F0502020204030204" pitchFamily="34" charset="0"/>
                <a:ea typeface="Calibri" panose="020F0502020204030204" pitchFamily="34" charset="0"/>
                <a:cs typeface="Calibri" panose="020F0502020204030204" pitchFamily="34" charset="0"/>
              </a:rPr>
              <a:t> </a:t>
            </a:r>
            <a:r>
              <a:rPr lang="en-GB" sz="1100" i="1" kern="100" dirty="0">
                <a:effectLst/>
                <a:latin typeface="Calibri" panose="020F0502020204030204" pitchFamily="34" charset="0"/>
                <a:ea typeface="Calibri" panose="020F0502020204030204" pitchFamily="34" charset="0"/>
                <a:cs typeface="Calibri" panose="020F0502020204030204" pitchFamily="34" charset="0"/>
              </a:rPr>
              <a:t>Pg.5- Teddy image (Accessed on 10</a:t>
            </a:r>
            <a:r>
              <a:rPr lang="en-GB" sz="1100" i="1" kern="100" baseline="30000" dirty="0">
                <a:effectLst/>
                <a:latin typeface="Calibri" panose="020F0502020204030204" pitchFamily="34" charset="0"/>
                <a:ea typeface="Calibri" panose="020F0502020204030204" pitchFamily="34" charset="0"/>
                <a:cs typeface="Calibri" panose="020F0502020204030204" pitchFamily="34" charset="0"/>
              </a:rPr>
              <a:t>th</a:t>
            </a:r>
            <a:r>
              <a:rPr lang="en-GB" sz="1100" i="1" kern="100" dirty="0">
                <a:effectLst/>
                <a:latin typeface="Calibri" panose="020F0502020204030204" pitchFamily="34" charset="0"/>
                <a:ea typeface="Calibri" panose="020F0502020204030204" pitchFamily="34" charset="0"/>
                <a:cs typeface="Calibri" panose="020F0502020204030204" pitchFamily="34" charset="0"/>
              </a:rPr>
              <a:t> of January 2024)</a:t>
            </a:r>
          </a:p>
          <a:p>
            <a:pPr algn="ctr">
              <a:lnSpc>
                <a:spcPct val="107000"/>
              </a:lnSpc>
              <a:spcAft>
                <a:spcPts val="800"/>
              </a:spcAft>
            </a:pPr>
            <a:r>
              <a:rPr lang="en-GB" sz="1100" i="1" u="sng" kern="100" dirty="0">
                <a:solidFill>
                  <a:srgbClr val="0563C1"/>
                </a:solidFill>
                <a:effectLst/>
                <a:latin typeface="Calibri" panose="020F0502020204030204" pitchFamily="34" charset="0"/>
                <a:ea typeface="Calibri" panose="020F0502020204030204" pitchFamily="34" charset="0"/>
                <a:cs typeface="Calibri" panose="020F0502020204030204" pitchFamily="34" charset="0"/>
                <a:hlinkClick r:id="rId7"/>
              </a:rPr>
              <a:t>https://cpdonline.co.uk/career-guides/how-to-become-a-health-visitor/</a:t>
            </a:r>
            <a:r>
              <a:rPr lang="en-GB" sz="1100" i="1" kern="100" dirty="0">
                <a:effectLst/>
                <a:latin typeface="Calibri" panose="020F0502020204030204" pitchFamily="34" charset="0"/>
                <a:ea typeface="Calibri" panose="020F0502020204030204" pitchFamily="34" charset="0"/>
                <a:cs typeface="Calibri" panose="020F0502020204030204" pitchFamily="34" charset="0"/>
              </a:rPr>
              <a:t> Pg.4- Health Visitor image (Accessed on 6th of January 2024) (CPD online college)</a:t>
            </a:r>
          </a:p>
          <a:p>
            <a:pPr algn="ctr">
              <a:lnSpc>
                <a:spcPct val="107000"/>
              </a:lnSpc>
              <a:spcAft>
                <a:spcPts val="800"/>
              </a:spcAft>
            </a:pPr>
            <a:r>
              <a:rPr lang="en-GB" sz="1100" i="1" u="sng" kern="100" dirty="0">
                <a:solidFill>
                  <a:srgbClr val="0563C1"/>
                </a:solidFill>
                <a:effectLst/>
                <a:latin typeface="Calibri" panose="020F0502020204030204" pitchFamily="34" charset="0"/>
                <a:ea typeface="Calibri" panose="020F0502020204030204" pitchFamily="34" charset="0"/>
                <a:cs typeface="Calibri" panose="020F0502020204030204" pitchFamily="34" charset="0"/>
                <a:hlinkClick r:id="rId8"/>
              </a:rPr>
              <a:t>https://dreambigchildren.com/8-benefits-of-inclusive-toddler-playgroups-for-children-with-autism/</a:t>
            </a:r>
            <a:r>
              <a:rPr lang="en-GB" sz="1100" i="1" kern="100" dirty="0">
                <a:effectLst/>
                <a:latin typeface="Calibri" panose="020F0502020204030204" pitchFamily="34" charset="0"/>
                <a:ea typeface="Calibri" panose="020F0502020204030204" pitchFamily="34" charset="0"/>
                <a:cs typeface="Calibri" panose="020F0502020204030204" pitchFamily="34" charset="0"/>
              </a:rPr>
              <a:t> Pg.4- Playgroups image (Accessed on 6th of January 2024) (Dream Big children’s centre)</a:t>
            </a:r>
            <a:r>
              <a:rPr lang="en-GB" sz="1100" i="1" kern="100" dirty="0">
                <a:latin typeface="Calibri" panose="020F0502020204030204" pitchFamily="34" charset="0"/>
                <a:ea typeface="Calibri" panose="020F0502020204030204" pitchFamily="34" charset="0"/>
                <a:cs typeface="Calibri" panose="020F0502020204030204" pitchFamily="34" charset="0"/>
              </a:rPr>
              <a:t>                                                                                                                                                                                                                                          </a:t>
            </a:r>
            <a:r>
              <a:rPr lang="en-GB" sz="1100" i="1" u="sng" kern="100" dirty="0">
                <a:solidFill>
                  <a:srgbClr val="0563C1"/>
                </a:solidFill>
                <a:effectLst/>
                <a:latin typeface="Calibri" panose="020F0502020204030204" pitchFamily="34" charset="0"/>
                <a:ea typeface="Calibri" panose="020F0502020204030204" pitchFamily="34" charset="0"/>
                <a:cs typeface="Calibri" panose="020F0502020204030204" pitchFamily="34" charset="0"/>
                <a:hlinkClick r:id="rId9"/>
              </a:rPr>
              <a:t>https://images.westend61.de/0001106977pw/toddler-boy-playing-with-building-blocks-at-home-HAPF02825.jpg</a:t>
            </a:r>
            <a:r>
              <a:rPr lang="en-GB" sz="1100" i="1" u="sng" kern="100" dirty="0">
                <a:solidFill>
                  <a:srgbClr val="0563C1"/>
                </a:solidFill>
                <a:effectLst/>
                <a:latin typeface="Calibri" panose="020F0502020204030204" pitchFamily="34" charset="0"/>
                <a:ea typeface="Calibri" panose="020F0502020204030204" pitchFamily="34" charset="0"/>
                <a:cs typeface="Calibri" panose="020F0502020204030204" pitchFamily="34" charset="0"/>
              </a:rPr>
              <a:t> </a:t>
            </a:r>
            <a:r>
              <a:rPr lang="en-GB" sz="1100" i="1" kern="100" dirty="0">
                <a:effectLst/>
                <a:latin typeface="Calibri" panose="020F0502020204030204" pitchFamily="34" charset="0"/>
                <a:ea typeface="Calibri" panose="020F0502020204030204" pitchFamily="34" charset="0"/>
                <a:cs typeface="Calibri" panose="020F0502020204030204" pitchFamily="34" charset="0"/>
              </a:rPr>
              <a:t>Pg.8- Baby playing image (Accessed on 10</a:t>
            </a:r>
            <a:r>
              <a:rPr lang="en-GB" sz="1100" i="1" kern="100" baseline="30000" dirty="0">
                <a:effectLst/>
                <a:latin typeface="Calibri" panose="020F0502020204030204" pitchFamily="34" charset="0"/>
                <a:ea typeface="Calibri" panose="020F0502020204030204" pitchFamily="34" charset="0"/>
                <a:cs typeface="Calibri" panose="020F0502020204030204" pitchFamily="34" charset="0"/>
              </a:rPr>
              <a:t>th</a:t>
            </a:r>
            <a:r>
              <a:rPr lang="en-GB" sz="1100" i="1" kern="100" dirty="0">
                <a:effectLst/>
                <a:latin typeface="Calibri" panose="020F0502020204030204" pitchFamily="34" charset="0"/>
                <a:ea typeface="Calibri" panose="020F0502020204030204" pitchFamily="34" charset="0"/>
                <a:cs typeface="Calibri" panose="020F0502020204030204" pitchFamily="34" charset="0"/>
              </a:rPr>
              <a:t> of January 2024)</a:t>
            </a:r>
          </a:p>
          <a:p>
            <a:pPr algn="ctr">
              <a:lnSpc>
                <a:spcPct val="107000"/>
              </a:lnSpc>
              <a:spcAft>
                <a:spcPts val="800"/>
              </a:spcAft>
            </a:pPr>
            <a:r>
              <a:rPr lang="en-GB" sz="1100" i="1" u="sng" kern="100" dirty="0">
                <a:solidFill>
                  <a:srgbClr val="0563C1"/>
                </a:solidFill>
                <a:effectLst/>
                <a:latin typeface="Calibri" panose="020F0502020204030204" pitchFamily="34" charset="0"/>
                <a:ea typeface="Calibri" panose="020F0502020204030204" pitchFamily="34" charset="0"/>
                <a:cs typeface="Calibri" panose="020F0502020204030204" pitchFamily="34" charset="0"/>
                <a:hlinkClick r:id="rId10"/>
              </a:rPr>
              <a:t>https://imgix.bustle.com/uploads/image/2018/3/2/720edf30-6277-4794-a5c9-969405f4884c-fotolia_85562602_subscription_monthly_m.jpg?w=350&amp;fit=crop&amp;crop=faces&amp;auto=format%2Ccompress&amp;q=50&amp;dpr=2</a:t>
            </a:r>
            <a:r>
              <a:rPr lang="en-GB" sz="1100" i="1" u="sng" kern="100" dirty="0">
                <a:solidFill>
                  <a:srgbClr val="0563C1"/>
                </a:solidFill>
                <a:effectLst/>
                <a:latin typeface="Calibri" panose="020F0502020204030204" pitchFamily="34" charset="0"/>
                <a:ea typeface="Calibri" panose="020F0502020204030204" pitchFamily="34" charset="0"/>
                <a:cs typeface="Calibri" panose="020F0502020204030204" pitchFamily="34" charset="0"/>
              </a:rPr>
              <a:t>  Pg.4- baby image (Accessed on 6th of January 2024)</a:t>
            </a:r>
            <a:endParaRPr lang="en-GB" sz="1100" i="1" kern="100" dirty="0">
              <a:effectLst/>
              <a:latin typeface="Calibri" panose="020F0502020204030204" pitchFamily="34" charset="0"/>
              <a:ea typeface="Calibri" panose="020F0502020204030204" pitchFamily="34" charset="0"/>
              <a:cs typeface="Calibri" panose="020F0502020204030204" pitchFamily="34" charset="0"/>
            </a:endParaRPr>
          </a:p>
          <a:p>
            <a:pPr algn="ctr">
              <a:lnSpc>
                <a:spcPct val="107000"/>
              </a:lnSpc>
              <a:spcAft>
                <a:spcPts val="800"/>
              </a:spcAft>
            </a:pPr>
            <a:r>
              <a:rPr lang="en-GB" sz="1100" i="1" u="sng" kern="100" dirty="0">
                <a:solidFill>
                  <a:srgbClr val="0563C1"/>
                </a:solidFill>
                <a:effectLst/>
                <a:latin typeface="Calibri" panose="020F0502020204030204" pitchFamily="34" charset="0"/>
                <a:ea typeface="Calibri" panose="020F0502020204030204" pitchFamily="34" charset="0"/>
                <a:cs typeface="Calibri" panose="020F0502020204030204" pitchFamily="34" charset="0"/>
                <a:hlinkClick r:id="rId11"/>
              </a:rPr>
              <a:t>https://immi-photography.com/wp-content/uploads/2018/07/ED_Poppy_0718_003.jpg</a:t>
            </a:r>
            <a:r>
              <a:rPr lang="en-GB" sz="1100" i="1" u="sng" kern="100" dirty="0">
                <a:solidFill>
                  <a:srgbClr val="0563C1"/>
                </a:solidFill>
                <a:effectLst/>
                <a:latin typeface="Calibri" panose="020F0502020204030204" pitchFamily="34" charset="0"/>
                <a:ea typeface="Calibri" panose="020F0502020204030204" pitchFamily="34" charset="0"/>
                <a:cs typeface="Calibri" panose="020F0502020204030204" pitchFamily="34" charset="0"/>
              </a:rPr>
              <a:t> </a:t>
            </a:r>
            <a:r>
              <a:rPr lang="en-GB" sz="1100" i="1" kern="100" dirty="0">
                <a:effectLst/>
                <a:latin typeface="Calibri" panose="020F0502020204030204" pitchFamily="34" charset="0"/>
                <a:ea typeface="Calibri" panose="020F0502020204030204" pitchFamily="34" charset="0"/>
                <a:cs typeface="Calibri" panose="020F0502020204030204" pitchFamily="34" charset="0"/>
              </a:rPr>
              <a:t>Pg.7- Smiley baby image (Accessed on 6th of January 2024)</a:t>
            </a:r>
          </a:p>
          <a:p>
            <a:pPr algn="ctr">
              <a:lnSpc>
                <a:spcPct val="107000"/>
              </a:lnSpc>
              <a:spcAft>
                <a:spcPts val="800"/>
              </a:spcAft>
            </a:pPr>
            <a:r>
              <a:rPr lang="en-GB" sz="1100" i="1" u="sng" kern="100" dirty="0">
                <a:solidFill>
                  <a:srgbClr val="0563C1"/>
                </a:solidFill>
                <a:effectLst/>
                <a:latin typeface="Calibri" panose="020F0502020204030204" pitchFamily="34" charset="0"/>
                <a:ea typeface="Calibri" panose="020F0502020204030204" pitchFamily="34" charset="0"/>
                <a:cs typeface="Calibri" panose="020F0502020204030204" pitchFamily="34" charset="0"/>
                <a:hlinkClick r:id="rId12"/>
              </a:rPr>
              <a:t>https://m.media-amazon.com/images/W/MEDIAX_792452-T2</a:t>
            </a:r>
            <a:r>
              <a:rPr lang="en-GB" sz="1100" u="sng" kern="100" dirty="0">
                <a:solidFill>
                  <a:srgbClr val="0563C1"/>
                </a:solidFill>
                <a:effectLst/>
                <a:latin typeface="Calibri" panose="020F0502020204030204" pitchFamily="34" charset="0"/>
                <a:ea typeface="Calibri" panose="020F0502020204030204" pitchFamily="34" charset="0"/>
                <a:cs typeface="Calibri" panose="020F0502020204030204" pitchFamily="34" charset="0"/>
                <a:hlinkClick r:id="rId12"/>
              </a:rPr>
              <a:t>/images/I/510ql45oDzL._AC_UF1000,1000_QL80_.jpg</a:t>
            </a:r>
            <a:endParaRPr lang="en-GB" sz="1100" kern="100" dirty="0">
              <a:effectLst/>
              <a:latin typeface="Calibri" panose="020F0502020204030204" pitchFamily="34" charset="0"/>
              <a:ea typeface="Calibri" panose="020F0502020204030204" pitchFamily="34" charset="0"/>
              <a:cs typeface="Times New Roman" panose="02020603050405020304" pitchFamily="18" charset="0"/>
            </a:endParaRPr>
          </a:p>
          <a:p>
            <a:pPr algn="ctr">
              <a:lnSpc>
                <a:spcPct val="107000"/>
              </a:lnSpc>
              <a:spcAft>
                <a:spcPts val="800"/>
              </a:spcAft>
            </a:pPr>
            <a:r>
              <a:rPr lang="en-GB" sz="1100" u="sng" kern="100" dirty="0">
                <a:solidFill>
                  <a:srgbClr val="0563C1"/>
                </a:solidFill>
                <a:effectLst/>
                <a:latin typeface="Calibri" panose="020F0502020204030204" pitchFamily="34" charset="0"/>
                <a:ea typeface="Calibri" panose="020F0502020204030204" pitchFamily="34" charset="0"/>
                <a:cs typeface="Calibri" panose="020F0502020204030204" pitchFamily="34" charset="0"/>
                <a:hlinkClick r:id="rId13"/>
              </a:rPr>
              <a:t>https://monami-designs.com/cdn/shop/products/ST1109_600x.jpg?v=1670831335</a:t>
            </a:r>
            <a:r>
              <a:rPr lang="en-GB" sz="1100" u="sng" kern="100" dirty="0">
                <a:solidFill>
                  <a:srgbClr val="0563C1"/>
                </a:solidFill>
                <a:effectLst/>
                <a:latin typeface="Calibri" panose="020F0502020204030204" pitchFamily="34" charset="0"/>
                <a:ea typeface="Calibri" panose="020F0502020204030204" pitchFamily="34" charset="0"/>
                <a:cs typeface="Calibri" panose="020F0502020204030204" pitchFamily="34" charset="0"/>
              </a:rPr>
              <a:t> </a:t>
            </a:r>
            <a:r>
              <a:rPr lang="en-GB" sz="1100" kern="100" dirty="0">
                <a:effectLst/>
                <a:latin typeface="Calibri" panose="020F0502020204030204" pitchFamily="34" charset="0"/>
                <a:ea typeface="Calibri" panose="020F0502020204030204" pitchFamily="34" charset="0"/>
                <a:cs typeface="Calibri" panose="020F0502020204030204" pitchFamily="34" charset="0"/>
              </a:rPr>
              <a:t>pg.15 rabbit image-(Accessed on 10</a:t>
            </a:r>
            <a:r>
              <a:rPr lang="en-GB" sz="1100" kern="100" baseline="30000" dirty="0">
                <a:effectLst/>
                <a:latin typeface="Calibri" panose="020F0502020204030204" pitchFamily="34" charset="0"/>
                <a:ea typeface="Calibri" panose="020F0502020204030204" pitchFamily="34" charset="0"/>
                <a:cs typeface="Calibri" panose="020F0502020204030204" pitchFamily="34" charset="0"/>
              </a:rPr>
              <a:t>th</a:t>
            </a:r>
            <a:r>
              <a:rPr lang="en-GB" sz="1100" kern="100" dirty="0">
                <a:effectLst/>
                <a:latin typeface="Calibri" panose="020F0502020204030204" pitchFamily="34" charset="0"/>
                <a:ea typeface="Calibri" panose="020F0502020204030204" pitchFamily="34" charset="0"/>
                <a:cs typeface="Calibri" panose="020F0502020204030204" pitchFamily="34" charset="0"/>
              </a:rPr>
              <a:t> of January 2024)</a:t>
            </a:r>
            <a:endParaRPr lang="en-GB" sz="1100" kern="100" dirty="0">
              <a:effectLst/>
              <a:latin typeface="Calibri" panose="020F0502020204030204" pitchFamily="34" charset="0"/>
              <a:ea typeface="Calibri" panose="020F0502020204030204" pitchFamily="34" charset="0"/>
              <a:cs typeface="Times New Roman" panose="02020603050405020304" pitchFamily="18" charset="0"/>
            </a:endParaRPr>
          </a:p>
          <a:p>
            <a:pPr algn="ctr">
              <a:lnSpc>
                <a:spcPct val="107000"/>
              </a:lnSpc>
              <a:spcAft>
                <a:spcPts val="800"/>
              </a:spcAft>
            </a:pPr>
            <a:r>
              <a:rPr lang="en-GB" sz="1100" u="sng" kern="100" dirty="0">
                <a:solidFill>
                  <a:srgbClr val="0563C1"/>
                </a:solidFill>
                <a:effectLst/>
                <a:latin typeface="Calibri" panose="020F0502020204030204" pitchFamily="34" charset="0"/>
                <a:ea typeface="Calibri" panose="020F0502020204030204" pitchFamily="34" charset="0"/>
                <a:cs typeface="Calibri" panose="020F0502020204030204" pitchFamily="34" charset="0"/>
                <a:hlinkClick r:id="rId14"/>
              </a:rPr>
              <a:t>https://static.standard.co.uk/s3fs-public/thumbnails/image/2018/03/21/12/white-company-towelling-robe.jpg?width=1200&amp;height=1200&amp;fit=crop</a:t>
            </a:r>
            <a:r>
              <a:rPr lang="en-GB" sz="1100" u="sng" kern="100" dirty="0">
                <a:solidFill>
                  <a:srgbClr val="0563C1"/>
                </a:solidFill>
                <a:effectLst/>
                <a:latin typeface="Calibri" panose="020F0502020204030204" pitchFamily="34" charset="0"/>
                <a:ea typeface="Calibri" panose="020F0502020204030204" pitchFamily="34" charset="0"/>
                <a:cs typeface="Calibri" panose="020F0502020204030204" pitchFamily="34" charset="0"/>
              </a:rPr>
              <a:t> pg.15 baby image-(Accessed on 10</a:t>
            </a:r>
            <a:r>
              <a:rPr lang="en-GB" sz="1100" u="sng" kern="100" baseline="30000" dirty="0">
                <a:solidFill>
                  <a:srgbClr val="0563C1"/>
                </a:solidFill>
                <a:effectLst/>
                <a:latin typeface="Calibri" panose="020F0502020204030204" pitchFamily="34" charset="0"/>
                <a:ea typeface="Calibri" panose="020F0502020204030204" pitchFamily="34" charset="0"/>
                <a:cs typeface="Calibri" panose="020F0502020204030204" pitchFamily="34" charset="0"/>
              </a:rPr>
              <a:t>th</a:t>
            </a:r>
            <a:r>
              <a:rPr lang="en-GB" sz="1100" u="sng" kern="100" dirty="0">
                <a:solidFill>
                  <a:srgbClr val="0563C1"/>
                </a:solidFill>
                <a:effectLst/>
                <a:latin typeface="Calibri" panose="020F0502020204030204" pitchFamily="34" charset="0"/>
                <a:ea typeface="Calibri" panose="020F0502020204030204" pitchFamily="34" charset="0"/>
                <a:cs typeface="Calibri" panose="020F0502020204030204" pitchFamily="34" charset="0"/>
              </a:rPr>
              <a:t> of January 2024)</a:t>
            </a:r>
            <a:endParaRPr lang="en-GB" sz="1100" kern="100" dirty="0">
              <a:effectLst/>
              <a:latin typeface="Calibri" panose="020F0502020204030204" pitchFamily="34" charset="0"/>
              <a:ea typeface="Calibri" panose="020F0502020204030204" pitchFamily="34" charset="0"/>
              <a:cs typeface="Times New Roman" panose="02020603050405020304" pitchFamily="18" charset="0"/>
            </a:endParaRPr>
          </a:p>
          <a:p>
            <a:pPr algn="ctr">
              <a:lnSpc>
                <a:spcPct val="107000"/>
              </a:lnSpc>
              <a:spcAft>
                <a:spcPts val="800"/>
              </a:spcAft>
            </a:pPr>
            <a:r>
              <a:rPr lang="en-GB" sz="1100" u="sng" kern="100" dirty="0">
                <a:solidFill>
                  <a:srgbClr val="0563C1"/>
                </a:solidFill>
                <a:effectLst/>
                <a:latin typeface="Calibri" panose="020F0502020204030204" pitchFamily="34" charset="0"/>
                <a:ea typeface="Calibri" panose="020F0502020204030204" pitchFamily="34" charset="0"/>
                <a:cs typeface="Calibri" panose="020F0502020204030204" pitchFamily="34" charset="0"/>
                <a:hlinkClick r:id="rId15"/>
              </a:rPr>
              <a:t>https://wallpapers.com/images/high/very-cute-baby-with-blue-blanket-j4iobrsz34hxnhon.webp</a:t>
            </a:r>
            <a:r>
              <a:rPr lang="en-GB" sz="1100" u="sng" kern="100" dirty="0">
                <a:solidFill>
                  <a:srgbClr val="0563C1"/>
                </a:solidFill>
                <a:effectLst/>
                <a:latin typeface="Calibri" panose="020F0502020204030204" pitchFamily="34" charset="0"/>
                <a:ea typeface="Calibri" panose="020F0502020204030204" pitchFamily="34" charset="0"/>
                <a:cs typeface="Calibri" panose="020F0502020204030204" pitchFamily="34" charset="0"/>
              </a:rPr>
              <a:t> </a:t>
            </a:r>
            <a:r>
              <a:rPr lang="en-GB" sz="1100" kern="100" dirty="0">
                <a:effectLst/>
                <a:latin typeface="Calibri" panose="020F0502020204030204" pitchFamily="34" charset="0"/>
                <a:ea typeface="Calibri" panose="020F0502020204030204" pitchFamily="34" charset="0"/>
                <a:cs typeface="Calibri" panose="020F0502020204030204" pitchFamily="34" charset="0"/>
              </a:rPr>
              <a:t>Pg.6- Sleeping baby image (Accessed on 6th of January 2024)</a:t>
            </a:r>
            <a:endParaRPr lang="en-GB" sz="1100" kern="100" dirty="0">
              <a:effectLst/>
              <a:latin typeface="Calibri" panose="020F0502020204030204" pitchFamily="34" charset="0"/>
              <a:ea typeface="Calibri" panose="020F0502020204030204" pitchFamily="34" charset="0"/>
              <a:cs typeface="Times New Roman" panose="02020603050405020304" pitchFamily="18" charset="0"/>
            </a:endParaRPr>
          </a:p>
          <a:p>
            <a:pPr algn="ctr">
              <a:lnSpc>
                <a:spcPct val="107000"/>
              </a:lnSpc>
              <a:spcAft>
                <a:spcPts val="800"/>
              </a:spcAft>
            </a:pPr>
            <a:r>
              <a:rPr lang="en-GB" sz="1100" u="sng" kern="100" dirty="0">
                <a:solidFill>
                  <a:srgbClr val="0563C1"/>
                </a:solidFill>
                <a:effectLst/>
                <a:latin typeface="Calibri" panose="020F0502020204030204" pitchFamily="34" charset="0"/>
                <a:ea typeface="Calibri" panose="020F0502020204030204" pitchFamily="34" charset="0"/>
                <a:cs typeface="Calibri" panose="020F0502020204030204" pitchFamily="34" charset="0"/>
                <a:hlinkClick r:id="rId16"/>
              </a:rPr>
              <a:t>https://whitecompany.scene7.com/is/image/whitecompany/Jellycat-Bashful-Bunny-Toy---Medium/A05213_AU20_99_F?$D_S_PDP$</a:t>
            </a:r>
            <a:r>
              <a:rPr lang="en-GB" sz="1100" u="none" strike="noStrike" kern="100" dirty="0">
                <a:solidFill>
                  <a:srgbClr val="0563C1"/>
                </a:solidFill>
                <a:effectLst/>
                <a:latin typeface="Calibri" panose="020F0502020204030204" pitchFamily="34" charset="0"/>
                <a:ea typeface="Calibri" panose="020F0502020204030204" pitchFamily="34" charset="0"/>
                <a:cs typeface="Calibri" panose="020F0502020204030204" pitchFamily="34" charset="0"/>
              </a:rPr>
              <a:t>   Rabbit image pg.13 (Accessed on 10</a:t>
            </a:r>
            <a:r>
              <a:rPr lang="en-GB" sz="1100" u="none" strike="noStrike" kern="100" baseline="30000" dirty="0">
                <a:solidFill>
                  <a:srgbClr val="0563C1"/>
                </a:solidFill>
                <a:effectLst/>
                <a:latin typeface="Calibri" panose="020F0502020204030204" pitchFamily="34" charset="0"/>
                <a:ea typeface="Calibri" panose="020F0502020204030204" pitchFamily="34" charset="0"/>
                <a:cs typeface="Calibri" panose="020F0502020204030204" pitchFamily="34" charset="0"/>
              </a:rPr>
              <a:t>th</a:t>
            </a:r>
            <a:r>
              <a:rPr lang="en-GB" sz="1100" u="none" strike="noStrike" kern="100" dirty="0">
                <a:solidFill>
                  <a:srgbClr val="0563C1"/>
                </a:solidFill>
                <a:effectLst/>
                <a:latin typeface="Calibri" panose="020F0502020204030204" pitchFamily="34" charset="0"/>
                <a:ea typeface="Calibri" panose="020F0502020204030204" pitchFamily="34" charset="0"/>
                <a:cs typeface="Calibri" panose="020F0502020204030204" pitchFamily="34" charset="0"/>
              </a:rPr>
              <a:t> of January 2023)</a:t>
            </a:r>
            <a:endParaRPr lang="en-GB" sz="1100" kern="100" dirty="0">
              <a:effectLst/>
              <a:latin typeface="Calibri" panose="020F0502020204030204" pitchFamily="34" charset="0"/>
              <a:ea typeface="Calibri" panose="020F0502020204030204" pitchFamily="34" charset="0"/>
              <a:cs typeface="Times New Roman" panose="02020603050405020304" pitchFamily="18" charset="0"/>
            </a:endParaRPr>
          </a:p>
          <a:p>
            <a:pPr algn="ctr">
              <a:lnSpc>
                <a:spcPct val="107000"/>
              </a:lnSpc>
              <a:spcAft>
                <a:spcPts val="800"/>
              </a:spcAft>
            </a:pPr>
            <a:r>
              <a:rPr lang="en-GB" sz="1100" u="sng" kern="100" dirty="0">
                <a:solidFill>
                  <a:srgbClr val="0563C1"/>
                </a:solidFill>
                <a:effectLst/>
                <a:latin typeface="Calibri" panose="020F0502020204030204" pitchFamily="34" charset="0"/>
                <a:ea typeface="Calibri" panose="020F0502020204030204" pitchFamily="34" charset="0"/>
                <a:cs typeface="Calibri" panose="020F0502020204030204" pitchFamily="34" charset="0"/>
                <a:hlinkClick r:id="rId17"/>
              </a:rPr>
              <a:t>https://www.alamy.com/stock-photo-smiling-black-mother-kissing-baby-daughter-on-cheek-113621228.html?imageid=001B5C34-4120-4FFE-B693-ECD35B5FD533&amp;p=67353&amp;pn=1&amp;searchId=8cd7019fc75c99900899a01c78429546&amp;searchtype=0</a:t>
            </a:r>
            <a:r>
              <a:rPr lang="en-GB" sz="1100" u="sng" kern="100" dirty="0">
                <a:solidFill>
                  <a:srgbClr val="0563C1"/>
                </a:solidFill>
                <a:effectLst/>
                <a:latin typeface="Calibri" panose="020F0502020204030204" pitchFamily="34" charset="0"/>
                <a:ea typeface="Calibri" panose="020F0502020204030204" pitchFamily="34" charset="0"/>
                <a:cs typeface="Calibri" panose="020F0502020204030204" pitchFamily="34" charset="0"/>
              </a:rPr>
              <a:t> </a:t>
            </a:r>
            <a:r>
              <a:rPr lang="en-GB" sz="1100" kern="100" dirty="0">
                <a:effectLst/>
                <a:latin typeface="Calibri" panose="020F0502020204030204" pitchFamily="34" charset="0"/>
                <a:ea typeface="Calibri" panose="020F0502020204030204" pitchFamily="34" charset="0"/>
                <a:cs typeface="Calibri" panose="020F0502020204030204" pitchFamily="34" charset="0"/>
              </a:rPr>
              <a:t>Pg.10- image (Accessed on 6th of January 2024) (ALAMY)</a:t>
            </a:r>
            <a:endParaRPr lang="en-GB" sz="1100" kern="100" dirty="0">
              <a:effectLst/>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629693549"/>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766B975A-97A7-EB94-183A-FFAC7B358456}"/>
              </a:ext>
            </a:extLst>
          </p:cNvPr>
          <p:cNvSpPr txBox="1"/>
          <p:nvPr/>
        </p:nvSpPr>
        <p:spPr>
          <a:xfrm>
            <a:off x="206733" y="149369"/>
            <a:ext cx="11736125" cy="6708631"/>
          </a:xfrm>
          <a:prstGeom prst="rect">
            <a:avLst/>
          </a:prstGeom>
          <a:noFill/>
        </p:spPr>
        <p:txBody>
          <a:bodyPr wrap="square" rtlCol="0">
            <a:spAutoFit/>
          </a:bodyPr>
          <a:lstStyle/>
          <a:p>
            <a:pPr algn="ctr">
              <a:lnSpc>
                <a:spcPct val="107000"/>
              </a:lnSpc>
              <a:spcAft>
                <a:spcPts val="800"/>
              </a:spcAft>
            </a:pPr>
            <a:r>
              <a:rPr lang="en-GB" sz="1100" u="sng" kern="100" dirty="0">
                <a:solidFill>
                  <a:srgbClr val="0563C1"/>
                </a:solidFill>
                <a:effectLst/>
                <a:latin typeface="Calibri" panose="020F0502020204030204" pitchFamily="34" charset="0"/>
                <a:ea typeface="Calibri" panose="020F0502020204030204" pitchFamily="34" charset="0"/>
                <a:cs typeface="Calibri" panose="020F0502020204030204" pitchFamily="34" charset="0"/>
                <a:hlinkClick r:id="rId2"/>
              </a:rPr>
              <a:t>https://www.gettyimages.co.uk/detail/photo/baby-holding-hands-with-teddy-bear-cropped-royalty-free-image/143071988</a:t>
            </a:r>
            <a:r>
              <a:rPr lang="en-GB" sz="1100" u="sng" kern="100" dirty="0">
                <a:solidFill>
                  <a:srgbClr val="0563C1"/>
                </a:solidFill>
                <a:effectLst/>
                <a:latin typeface="Calibri" panose="020F0502020204030204" pitchFamily="34" charset="0"/>
                <a:ea typeface="Calibri" panose="020F0502020204030204" pitchFamily="34" charset="0"/>
                <a:cs typeface="Calibri" panose="020F0502020204030204" pitchFamily="34" charset="0"/>
              </a:rPr>
              <a:t> </a:t>
            </a:r>
            <a:r>
              <a:rPr lang="en-GB" sz="1100" kern="100" dirty="0">
                <a:effectLst/>
                <a:latin typeface="Calibri" panose="020F0502020204030204" pitchFamily="34" charset="0"/>
                <a:ea typeface="Calibri" panose="020F0502020204030204" pitchFamily="34" charset="0"/>
                <a:cs typeface="Calibri" panose="020F0502020204030204" pitchFamily="34" charset="0"/>
              </a:rPr>
              <a:t>Pg.3 teddy image </a:t>
            </a:r>
            <a:r>
              <a:rPr lang="en-GB" sz="1100" u="sng" kern="100" dirty="0">
                <a:solidFill>
                  <a:srgbClr val="0563C1"/>
                </a:solidFill>
                <a:effectLst/>
                <a:latin typeface="Calibri" panose="020F0502020204030204" pitchFamily="34" charset="0"/>
                <a:ea typeface="Calibri" panose="020F0502020204030204" pitchFamily="34" charset="0"/>
                <a:cs typeface="Calibri" panose="020F0502020204030204" pitchFamily="34" charset="0"/>
              </a:rPr>
              <a:t>(Accessed on 10</a:t>
            </a:r>
            <a:r>
              <a:rPr lang="en-GB" sz="1100" u="sng" kern="100" baseline="30000" dirty="0">
                <a:solidFill>
                  <a:srgbClr val="0563C1"/>
                </a:solidFill>
                <a:effectLst/>
                <a:latin typeface="Calibri" panose="020F0502020204030204" pitchFamily="34" charset="0"/>
                <a:ea typeface="Calibri" panose="020F0502020204030204" pitchFamily="34" charset="0"/>
                <a:cs typeface="Calibri" panose="020F0502020204030204" pitchFamily="34" charset="0"/>
              </a:rPr>
              <a:t>th</a:t>
            </a:r>
            <a:r>
              <a:rPr lang="en-GB" sz="1100" u="sng" kern="100" dirty="0">
                <a:solidFill>
                  <a:srgbClr val="0563C1"/>
                </a:solidFill>
                <a:effectLst/>
                <a:latin typeface="Calibri" panose="020F0502020204030204" pitchFamily="34" charset="0"/>
                <a:ea typeface="Calibri" panose="020F0502020204030204" pitchFamily="34" charset="0"/>
                <a:cs typeface="Calibri" panose="020F0502020204030204" pitchFamily="34" charset="0"/>
              </a:rPr>
              <a:t> of January 2024)</a:t>
            </a:r>
            <a:r>
              <a:rPr lang="en-GB" sz="1100" kern="100" dirty="0">
                <a:effectLst/>
                <a:latin typeface="Calibri" panose="020F0502020204030204" pitchFamily="34" charset="0"/>
                <a:ea typeface="Calibri" panose="020F0502020204030204" pitchFamily="34" charset="0"/>
                <a:cs typeface="Times New Roman" panose="02020603050405020304" pitchFamily="18" charset="0"/>
              </a:rPr>
              <a:t> (</a:t>
            </a:r>
            <a:r>
              <a:rPr lang="en-GB" sz="1100" kern="100" dirty="0" err="1">
                <a:effectLst/>
                <a:latin typeface="Calibri" panose="020F0502020204030204" pitchFamily="34" charset="0"/>
                <a:ea typeface="Calibri" panose="020F0502020204030204" pitchFamily="34" charset="0"/>
                <a:cs typeface="Times New Roman" panose="02020603050405020304" pitchFamily="18" charset="0"/>
              </a:rPr>
              <a:t>getty</a:t>
            </a:r>
            <a:r>
              <a:rPr lang="en-GB" sz="1100" kern="100" dirty="0">
                <a:effectLst/>
                <a:latin typeface="Calibri" panose="020F0502020204030204" pitchFamily="34" charset="0"/>
                <a:ea typeface="Calibri" panose="020F0502020204030204" pitchFamily="34" charset="0"/>
                <a:cs typeface="Times New Roman" panose="02020603050405020304" pitchFamily="18" charset="0"/>
              </a:rPr>
              <a:t> images)</a:t>
            </a:r>
          </a:p>
          <a:p>
            <a:pPr algn="ctr">
              <a:lnSpc>
                <a:spcPct val="107000"/>
              </a:lnSpc>
              <a:spcAft>
                <a:spcPts val="800"/>
              </a:spcAft>
            </a:pPr>
            <a:r>
              <a:rPr lang="en-GB" sz="1100" u="sng" kern="100" dirty="0">
                <a:solidFill>
                  <a:srgbClr val="0563C1"/>
                </a:solidFill>
                <a:effectLst/>
                <a:latin typeface="Calibri" panose="020F0502020204030204" pitchFamily="34" charset="0"/>
                <a:ea typeface="Calibri" panose="020F0502020204030204" pitchFamily="34" charset="0"/>
                <a:cs typeface="Times New Roman" panose="02020603050405020304" pitchFamily="18" charset="0"/>
                <a:hlinkClick r:id="rId3"/>
              </a:rPr>
              <a:t>https://www.hdwallpapers.in/download/cute_smiley_baby_is_wearing_brown_knitted_woolen_cap_having_hand_on_mouth_hd_cute-HD.jpg</a:t>
            </a:r>
            <a:r>
              <a:rPr lang="en-GB" sz="1100" u="sng" kern="100" dirty="0">
                <a:solidFill>
                  <a:srgbClr val="0563C1"/>
                </a:solidFill>
                <a:effectLst/>
                <a:latin typeface="Calibri" panose="020F0502020204030204" pitchFamily="34" charset="0"/>
                <a:ea typeface="Calibri" panose="020F0502020204030204" pitchFamily="34" charset="0"/>
                <a:cs typeface="Times New Roman" panose="02020603050405020304" pitchFamily="18" charset="0"/>
              </a:rPr>
              <a:t> </a:t>
            </a:r>
            <a:r>
              <a:rPr lang="en-GB" sz="1100" kern="100" dirty="0">
                <a:effectLst/>
                <a:latin typeface="Calibri" panose="020F0502020204030204" pitchFamily="34" charset="0"/>
                <a:ea typeface="Calibri" panose="020F0502020204030204" pitchFamily="34" charset="0"/>
                <a:cs typeface="Times New Roman" panose="02020603050405020304" pitchFamily="18" charset="0"/>
              </a:rPr>
              <a:t>Pg.1- baby image </a:t>
            </a:r>
            <a:r>
              <a:rPr lang="en-GB" sz="1100" u="sng" kern="100" dirty="0">
                <a:solidFill>
                  <a:srgbClr val="0563C1"/>
                </a:solidFill>
                <a:effectLst/>
                <a:latin typeface="Calibri" panose="020F0502020204030204" pitchFamily="34" charset="0"/>
                <a:ea typeface="Calibri" panose="020F0502020204030204" pitchFamily="34" charset="0"/>
                <a:cs typeface="Times New Roman" panose="02020603050405020304" pitchFamily="18" charset="0"/>
              </a:rPr>
              <a:t>(Accessed on 6</a:t>
            </a:r>
            <a:r>
              <a:rPr lang="en-GB" sz="1100" u="sng" kern="100" baseline="30000" dirty="0">
                <a:solidFill>
                  <a:srgbClr val="0563C1"/>
                </a:solidFill>
                <a:effectLst/>
                <a:latin typeface="Calibri" panose="020F0502020204030204" pitchFamily="34" charset="0"/>
                <a:ea typeface="Calibri" panose="020F0502020204030204" pitchFamily="34" charset="0"/>
                <a:cs typeface="Times New Roman" panose="02020603050405020304" pitchFamily="18" charset="0"/>
              </a:rPr>
              <a:t>th</a:t>
            </a:r>
            <a:r>
              <a:rPr lang="en-GB" sz="1100" u="sng" kern="100" dirty="0">
                <a:solidFill>
                  <a:srgbClr val="0563C1"/>
                </a:solidFill>
                <a:effectLst/>
                <a:latin typeface="Calibri" panose="020F0502020204030204" pitchFamily="34" charset="0"/>
                <a:ea typeface="Calibri" panose="020F0502020204030204" pitchFamily="34" charset="0"/>
                <a:cs typeface="Times New Roman" panose="02020603050405020304" pitchFamily="18" charset="0"/>
              </a:rPr>
              <a:t> of January 2024)</a:t>
            </a:r>
            <a:endParaRPr lang="en-GB" sz="1100" kern="100" dirty="0">
              <a:effectLst/>
              <a:latin typeface="Calibri" panose="020F0502020204030204" pitchFamily="34" charset="0"/>
              <a:ea typeface="Calibri" panose="020F0502020204030204" pitchFamily="34" charset="0"/>
              <a:cs typeface="Times New Roman" panose="02020603050405020304" pitchFamily="18" charset="0"/>
            </a:endParaRPr>
          </a:p>
          <a:p>
            <a:pPr algn="ctr">
              <a:lnSpc>
                <a:spcPct val="107000"/>
              </a:lnSpc>
              <a:spcAft>
                <a:spcPts val="800"/>
              </a:spcAft>
            </a:pPr>
            <a:r>
              <a:rPr lang="en-GB" sz="1100" u="sng" kern="100" dirty="0">
                <a:solidFill>
                  <a:srgbClr val="0563C1"/>
                </a:solidFill>
                <a:effectLst/>
                <a:latin typeface="Calibri" panose="020F0502020204030204" pitchFamily="34" charset="0"/>
                <a:ea typeface="Calibri" panose="020F0502020204030204" pitchFamily="34" charset="0"/>
                <a:cs typeface="Calibri" panose="020F0502020204030204" pitchFamily="34" charset="0"/>
                <a:hlinkClick r:id="rId4"/>
              </a:rPr>
              <a:t>https://www.hopkinsmedicine.org/-/media/images/health/3_-wellness/sleep/baby-sleeping-with-bear-teaser.jpg?h=320&amp;iar=0&amp;w=560&amp;hash=D28FD724B4AEBC3FC7589978CE1DC251</a:t>
            </a:r>
            <a:r>
              <a:rPr lang="en-GB" sz="1100" kern="100" dirty="0">
                <a:effectLst/>
                <a:latin typeface="Calibri" panose="020F0502020204030204" pitchFamily="34" charset="0"/>
                <a:ea typeface="Calibri" panose="020F0502020204030204" pitchFamily="34" charset="0"/>
                <a:cs typeface="Calibri" panose="020F0502020204030204" pitchFamily="34" charset="0"/>
              </a:rPr>
              <a:t> Pg.12- Sleeping baby with teddy image (Accessed on 10</a:t>
            </a:r>
            <a:r>
              <a:rPr lang="en-GB" sz="1100" kern="100" baseline="30000" dirty="0">
                <a:effectLst/>
                <a:latin typeface="Calibri" panose="020F0502020204030204" pitchFamily="34" charset="0"/>
                <a:ea typeface="Calibri" panose="020F0502020204030204" pitchFamily="34" charset="0"/>
                <a:cs typeface="Calibri" panose="020F0502020204030204" pitchFamily="34" charset="0"/>
              </a:rPr>
              <a:t>th</a:t>
            </a:r>
            <a:r>
              <a:rPr lang="en-GB" sz="1100" kern="100" dirty="0">
                <a:effectLst/>
                <a:latin typeface="Calibri" panose="020F0502020204030204" pitchFamily="34" charset="0"/>
                <a:ea typeface="Calibri" panose="020F0502020204030204" pitchFamily="34" charset="0"/>
                <a:cs typeface="Calibri" panose="020F0502020204030204" pitchFamily="34" charset="0"/>
              </a:rPr>
              <a:t> of January 2024)</a:t>
            </a:r>
            <a:endParaRPr lang="en-GB" sz="1100" kern="100" dirty="0">
              <a:effectLst/>
              <a:latin typeface="Calibri" panose="020F0502020204030204" pitchFamily="34" charset="0"/>
              <a:ea typeface="Calibri" panose="020F0502020204030204" pitchFamily="34" charset="0"/>
              <a:cs typeface="Times New Roman" panose="02020603050405020304" pitchFamily="18" charset="0"/>
            </a:endParaRPr>
          </a:p>
          <a:p>
            <a:pPr algn="ctr">
              <a:lnSpc>
                <a:spcPct val="107000"/>
              </a:lnSpc>
              <a:spcBef>
                <a:spcPts val="1200"/>
              </a:spcBef>
              <a:spcAft>
                <a:spcPts val="800"/>
              </a:spcAft>
            </a:pPr>
            <a:r>
              <a:rPr lang="en-GB" sz="1100" kern="100" dirty="0">
                <a:effectLst/>
                <a:latin typeface="Calibri" panose="020F0502020204030204" pitchFamily="34" charset="0"/>
                <a:ea typeface="Calibri" panose="020F0502020204030204" pitchFamily="34" charset="0"/>
                <a:cs typeface="Times New Roman" panose="02020603050405020304" pitchFamily="18" charset="0"/>
              </a:rPr>
              <a:t>HWB (</a:t>
            </a:r>
            <a:r>
              <a:rPr lang="en-GB" sz="1100" kern="100" dirty="0" err="1">
                <a:effectLst/>
                <a:latin typeface="Calibri" panose="020F0502020204030204" pitchFamily="34" charset="0"/>
                <a:ea typeface="Calibri" panose="020F0502020204030204" pitchFamily="34" charset="0"/>
                <a:cs typeface="Times New Roman" panose="02020603050405020304" pitchFamily="18" charset="0"/>
              </a:rPr>
              <a:t>NoDate</a:t>
            </a:r>
            <a:r>
              <a:rPr lang="en-GB" sz="1100" kern="100" dirty="0">
                <a:effectLst/>
                <a:latin typeface="Calibri" panose="020F0502020204030204" pitchFamily="34" charset="0"/>
                <a:ea typeface="Calibri" panose="020F0502020204030204" pitchFamily="34" charset="0"/>
                <a:cs typeface="Times New Roman" panose="02020603050405020304" pitchFamily="18" charset="0"/>
              </a:rPr>
              <a:t>)</a:t>
            </a:r>
            <a:r>
              <a:rPr lang="en-GB" sz="1100" i="1" kern="100" dirty="0">
                <a:effectLst/>
                <a:latin typeface="Calibri" panose="020F0502020204030204" pitchFamily="34" charset="0"/>
                <a:ea typeface="Calibri" panose="020F0502020204030204" pitchFamily="34" charset="0"/>
                <a:cs typeface="Times New Roman" panose="02020603050405020304" pitchFamily="18" charset="0"/>
              </a:rPr>
              <a:t> Enabling Learning. </a:t>
            </a:r>
            <a:r>
              <a:rPr lang="en-GB" sz="1100" u="sng" kern="100" dirty="0">
                <a:solidFill>
                  <a:srgbClr val="0563C1"/>
                </a:solidFill>
                <a:effectLst/>
                <a:latin typeface="Times New Roman" panose="02020603050405020304" pitchFamily="18" charset="0"/>
                <a:ea typeface="Times New Roman" panose="02020603050405020304" pitchFamily="18" charset="0"/>
                <a:cs typeface="Times New Roman" panose="02020603050405020304" pitchFamily="18" charset="0"/>
                <a:hlinkClick r:id="rId5"/>
              </a:rPr>
              <a:t>Enabling learning - Hwb (</a:t>
            </a:r>
            <a:r>
              <a:rPr lang="en-GB" sz="1100" u="sng" kern="100" dirty="0" err="1">
                <a:solidFill>
                  <a:srgbClr val="0563C1"/>
                </a:solidFill>
                <a:effectLst/>
                <a:latin typeface="Times New Roman" panose="02020603050405020304" pitchFamily="18" charset="0"/>
                <a:ea typeface="Times New Roman" panose="02020603050405020304" pitchFamily="18" charset="0"/>
                <a:cs typeface="Times New Roman" panose="02020603050405020304" pitchFamily="18" charset="0"/>
                <a:hlinkClick r:id="rId5"/>
              </a:rPr>
              <a:t>gov.wales</a:t>
            </a:r>
            <a:r>
              <a:rPr lang="en-GB" sz="1100" u="sng" kern="100" dirty="0">
                <a:solidFill>
                  <a:srgbClr val="0563C1"/>
                </a:solidFill>
                <a:effectLst/>
                <a:latin typeface="Times New Roman" panose="02020603050405020304" pitchFamily="18" charset="0"/>
                <a:ea typeface="Times New Roman" panose="02020603050405020304" pitchFamily="18" charset="0"/>
                <a:cs typeface="Times New Roman" panose="02020603050405020304" pitchFamily="18" charset="0"/>
                <a:hlinkClick r:id="rId5"/>
              </a:rPr>
              <a:t>)</a:t>
            </a:r>
            <a:r>
              <a:rPr lang="en-GB" sz="1100" kern="100" dirty="0">
                <a:effectLst/>
                <a:latin typeface="Times New Roman" panose="02020603050405020304" pitchFamily="18" charset="0"/>
                <a:ea typeface="Times New Roman" panose="02020603050405020304" pitchFamily="18" charset="0"/>
                <a:cs typeface="Times New Roman" panose="02020603050405020304" pitchFamily="18" charset="0"/>
              </a:rPr>
              <a:t> (Accessed on 6</a:t>
            </a:r>
            <a:r>
              <a:rPr lang="en-GB" sz="1100" kern="100" baseline="30000" dirty="0">
                <a:effectLst/>
                <a:latin typeface="Times New Roman" panose="02020603050405020304" pitchFamily="18" charset="0"/>
                <a:ea typeface="Times New Roman" panose="02020603050405020304" pitchFamily="18" charset="0"/>
                <a:cs typeface="Times New Roman" panose="02020603050405020304" pitchFamily="18" charset="0"/>
              </a:rPr>
              <a:t>th</a:t>
            </a:r>
            <a:r>
              <a:rPr lang="en-GB" sz="1100" kern="100" dirty="0">
                <a:effectLst/>
                <a:latin typeface="Times New Roman" panose="02020603050405020304" pitchFamily="18" charset="0"/>
                <a:ea typeface="Times New Roman" panose="02020603050405020304" pitchFamily="18" charset="0"/>
                <a:cs typeface="Times New Roman" panose="02020603050405020304" pitchFamily="18" charset="0"/>
              </a:rPr>
              <a:t> of January 2024) (Hwb, No Date)</a:t>
            </a:r>
            <a:endParaRPr lang="en-GB" sz="1100" kern="100" dirty="0">
              <a:effectLst/>
              <a:latin typeface="Calibri" panose="020F0502020204030204" pitchFamily="34" charset="0"/>
              <a:ea typeface="Calibri" panose="020F0502020204030204" pitchFamily="34" charset="0"/>
              <a:cs typeface="Times New Roman" panose="02020603050405020304" pitchFamily="18" charset="0"/>
            </a:endParaRPr>
          </a:p>
          <a:p>
            <a:pPr algn="ctr">
              <a:lnSpc>
                <a:spcPct val="107000"/>
              </a:lnSpc>
              <a:spcBef>
                <a:spcPts val="1200"/>
              </a:spcBef>
              <a:spcAft>
                <a:spcPts val="800"/>
              </a:spcAft>
            </a:pPr>
            <a:r>
              <a:rPr lang="en-GB" sz="1100" kern="100" dirty="0">
                <a:effectLst/>
                <a:latin typeface="Calibri" panose="020F0502020204030204" pitchFamily="34" charset="0"/>
                <a:ea typeface="Calibri" panose="020F0502020204030204" pitchFamily="34" charset="0"/>
                <a:cs typeface="Times New Roman" panose="02020603050405020304" pitchFamily="18" charset="0"/>
              </a:rPr>
              <a:t>Mother for Mothers (</a:t>
            </a:r>
            <a:r>
              <a:rPr lang="en-GB" sz="1100" kern="100" dirty="0" err="1">
                <a:effectLst/>
                <a:latin typeface="Calibri" panose="020F0502020204030204" pitchFamily="34" charset="0"/>
                <a:ea typeface="Calibri" panose="020F0502020204030204" pitchFamily="34" charset="0"/>
                <a:cs typeface="Times New Roman" panose="02020603050405020304" pitchFamily="18" charset="0"/>
              </a:rPr>
              <a:t>NoDate</a:t>
            </a:r>
            <a:r>
              <a:rPr lang="en-GB" sz="1100" kern="100" dirty="0">
                <a:effectLst/>
                <a:latin typeface="Calibri" panose="020F0502020204030204" pitchFamily="34" charset="0"/>
                <a:ea typeface="Calibri" panose="020F0502020204030204" pitchFamily="34" charset="0"/>
                <a:cs typeface="Times New Roman" panose="02020603050405020304" pitchFamily="18" charset="0"/>
              </a:rPr>
              <a:t>) </a:t>
            </a:r>
            <a:r>
              <a:rPr lang="en-GB" sz="1100" i="1" kern="100" dirty="0">
                <a:effectLst/>
                <a:latin typeface="Calibri" panose="020F0502020204030204" pitchFamily="34" charset="0"/>
                <a:ea typeface="Calibri" panose="020F0502020204030204" pitchFamily="34" charset="0"/>
                <a:cs typeface="Times New Roman" panose="02020603050405020304" pitchFamily="18" charset="0"/>
              </a:rPr>
              <a:t>Mental health problems can affect anyone. You can talk to us without feeling embarrassed.</a:t>
            </a:r>
            <a:r>
              <a:rPr lang="en-GB" sz="1100" kern="100" dirty="0">
                <a:effectLst/>
                <a:latin typeface="Calibri" panose="020F0502020204030204" pitchFamily="34" charset="0"/>
                <a:ea typeface="Calibri" panose="020F0502020204030204" pitchFamily="34" charset="0"/>
                <a:cs typeface="Times New Roman" panose="02020603050405020304" pitchFamily="18" charset="0"/>
              </a:rPr>
              <a:t> </a:t>
            </a:r>
            <a:r>
              <a:rPr lang="en-GB" sz="1100" u="sng" kern="100" dirty="0">
                <a:solidFill>
                  <a:srgbClr val="0000FF"/>
                </a:solidFill>
                <a:effectLst/>
                <a:latin typeface="Calibri" panose="020F0502020204030204" pitchFamily="34" charset="0"/>
                <a:ea typeface="Calibri" panose="020F0502020204030204" pitchFamily="34" charset="0"/>
                <a:cs typeface="Times New Roman" panose="02020603050405020304" pitchFamily="18" charset="0"/>
                <a:hlinkClick r:id="rId6"/>
              </a:rPr>
              <a:t>About Us | Mother for Mothers | Postnatal depression support (mothersformothers.co.uk)</a:t>
            </a:r>
            <a:r>
              <a:rPr lang="en-GB" sz="1100" kern="100" dirty="0">
                <a:effectLst/>
                <a:latin typeface="Calibri" panose="020F0502020204030204" pitchFamily="34" charset="0"/>
                <a:ea typeface="Calibri" panose="020F0502020204030204" pitchFamily="34" charset="0"/>
                <a:cs typeface="Times New Roman" panose="02020603050405020304" pitchFamily="18" charset="0"/>
              </a:rPr>
              <a:t> (Accessed on 6</a:t>
            </a:r>
            <a:r>
              <a:rPr lang="en-GB" sz="1100" kern="100" baseline="30000" dirty="0">
                <a:effectLst/>
                <a:latin typeface="Calibri" panose="020F0502020204030204" pitchFamily="34" charset="0"/>
                <a:ea typeface="Calibri" panose="020F0502020204030204" pitchFamily="34" charset="0"/>
                <a:cs typeface="Times New Roman" panose="02020603050405020304" pitchFamily="18" charset="0"/>
              </a:rPr>
              <a:t>th</a:t>
            </a:r>
            <a:r>
              <a:rPr lang="en-GB" sz="1100" kern="100" dirty="0">
                <a:effectLst/>
                <a:latin typeface="Calibri" panose="020F0502020204030204" pitchFamily="34" charset="0"/>
                <a:ea typeface="Calibri" panose="020F0502020204030204" pitchFamily="34" charset="0"/>
                <a:cs typeface="Times New Roman" panose="02020603050405020304" pitchFamily="18" charset="0"/>
              </a:rPr>
              <a:t> of January 2024) (Mothers for Mothers, No Date)</a:t>
            </a:r>
          </a:p>
          <a:p>
            <a:pPr algn="ctr">
              <a:lnSpc>
                <a:spcPct val="107000"/>
              </a:lnSpc>
              <a:spcBef>
                <a:spcPts val="1200"/>
              </a:spcBef>
              <a:spcAft>
                <a:spcPts val="800"/>
              </a:spcAft>
            </a:pPr>
            <a:r>
              <a:rPr lang="en-GB" sz="1100" kern="100" dirty="0">
                <a:effectLst/>
                <a:latin typeface="Calibri" panose="020F0502020204030204" pitchFamily="34" charset="0"/>
                <a:ea typeface="Calibri" panose="020F0502020204030204" pitchFamily="34" charset="0"/>
                <a:cs typeface="Times New Roman" panose="02020603050405020304" pitchFamily="18" charset="0"/>
              </a:rPr>
              <a:t> National Nutrition Council (January 2024)</a:t>
            </a:r>
            <a:r>
              <a:rPr lang="en-GB" sz="1100" i="1" kern="100" dirty="0">
                <a:effectLst/>
                <a:latin typeface="Calibri" panose="020F0502020204030204" pitchFamily="34" charset="0"/>
                <a:ea typeface="Calibri" panose="020F0502020204030204" pitchFamily="34" charset="0"/>
                <a:cs typeface="Times New Roman" panose="02020603050405020304" pitchFamily="18" charset="0"/>
              </a:rPr>
              <a:t> 5 things you need to know about First 1000 Days.</a:t>
            </a:r>
            <a:r>
              <a:rPr lang="en-GB" sz="1100" kern="100" dirty="0">
                <a:effectLst/>
                <a:latin typeface="Calibri" panose="020F0502020204030204" pitchFamily="34" charset="0"/>
                <a:ea typeface="Calibri" panose="020F0502020204030204" pitchFamily="34" charset="0"/>
                <a:cs typeface="Times New Roman" panose="02020603050405020304" pitchFamily="18" charset="0"/>
              </a:rPr>
              <a:t> </a:t>
            </a:r>
            <a:r>
              <a:rPr lang="en-GB" sz="1100" u="sng" kern="100" dirty="0">
                <a:solidFill>
                  <a:srgbClr val="0563C1"/>
                </a:solidFill>
                <a:effectLst/>
                <a:latin typeface="Times New Roman" panose="02020603050405020304" pitchFamily="18" charset="0"/>
                <a:ea typeface="Times New Roman" panose="02020603050405020304" pitchFamily="18" charset="0"/>
                <a:cs typeface="Times New Roman" panose="02020603050405020304" pitchFamily="18" charset="0"/>
                <a:hlinkClick r:id="rId7"/>
              </a:rPr>
              <a:t>5 things you need to know about First 1000 Days (nnc.gov.ph)</a:t>
            </a:r>
            <a:r>
              <a:rPr lang="en-GB" sz="1100" kern="100" dirty="0">
                <a:effectLst/>
                <a:latin typeface="Times New Roman" panose="02020603050405020304" pitchFamily="18" charset="0"/>
                <a:ea typeface="Times New Roman" panose="02020603050405020304" pitchFamily="18" charset="0"/>
                <a:cs typeface="Times New Roman" panose="02020603050405020304" pitchFamily="18" charset="0"/>
              </a:rPr>
              <a:t> (Accessed on 3</a:t>
            </a:r>
            <a:r>
              <a:rPr lang="en-GB" sz="1100" kern="100" baseline="30000" dirty="0">
                <a:effectLst/>
                <a:latin typeface="Times New Roman" panose="02020603050405020304" pitchFamily="18" charset="0"/>
                <a:ea typeface="Times New Roman" panose="02020603050405020304" pitchFamily="18" charset="0"/>
                <a:cs typeface="Times New Roman" panose="02020603050405020304" pitchFamily="18" charset="0"/>
              </a:rPr>
              <a:t>rd</a:t>
            </a:r>
            <a:r>
              <a:rPr lang="en-GB" sz="1100" kern="100" dirty="0">
                <a:effectLst/>
                <a:latin typeface="Times New Roman" panose="02020603050405020304" pitchFamily="18" charset="0"/>
                <a:ea typeface="Times New Roman" panose="02020603050405020304" pitchFamily="18" charset="0"/>
                <a:cs typeface="Times New Roman" panose="02020603050405020304" pitchFamily="18" charset="0"/>
              </a:rPr>
              <a:t> of January 2024) (GOVPH,2024)</a:t>
            </a:r>
            <a:endParaRPr lang="en-GB" sz="1100" kern="100" dirty="0">
              <a:effectLst/>
              <a:latin typeface="Calibri" panose="020F0502020204030204" pitchFamily="34" charset="0"/>
              <a:ea typeface="Calibri" panose="020F0502020204030204" pitchFamily="34" charset="0"/>
              <a:cs typeface="Times New Roman" panose="02020603050405020304" pitchFamily="18" charset="0"/>
            </a:endParaRPr>
          </a:p>
          <a:p>
            <a:pPr algn="ctr">
              <a:lnSpc>
                <a:spcPct val="107000"/>
              </a:lnSpc>
              <a:spcAft>
                <a:spcPts val="800"/>
              </a:spcAft>
            </a:pPr>
            <a:r>
              <a:rPr lang="en-GB" sz="1100" u="sng" kern="100" dirty="0">
                <a:solidFill>
                  <a:srgbClr val="0563C1"/>
                </a:solidFill>
                <a:effectLst/>
                <a:latin typeface="Calibri" panose="020F0502020204030204" pitchFamily="34" charset="0"/>
                <a:ea typeface="Calibri" panose="020F0502020204030204" pitchFamily="34" charset="0"/>
                <a:cs typeface="Calibri" panose="020F0502020204030204" pitchFamily="34" charset="0"/>
                <a:hlinkClick r:id="rId8"/>
              </a:rPr>
              <a:t>Newborn Digestion And Sleep • Sleeping Baby Routine (thesleepingbabyroutine.co.uk)</a:t>
            </a:r>
            <a:r>
              <a:rPr lang="en-GB" sz="1100" u="sng" kern="100" dirty="0">
                <a:solidFill>
                  <a:srgbClr val="0563C1"/>
                </a:solidFill>
                <a:effectLst/>
                <a:latin typeface="Calibri" panose="020F0502020204030204" pitchFamily="34" charset="0"/>
                <a:ea typeface="Calibri" panose="020F0502020204030204" pitchFamily="34" charset="0"/>
                <a:cs typeface="Calibri" panose="020F0502020204030204" pitchFamily="34" charset="0"/>
              </a:rPr>
              <a:t>    </a:t>
            </a:r>
            <a:r>
              <a:rPr lang="en-GB" sz="1100" kern="100" dirty="0">
                <a:effectLst/>
                <a:latin typeface="Calibri" panose="020F0502020204030204" pitchFamily="34" charset="0"/>
                <a:ea typeface="Calibri" panose="020F0502020204030204" pitchFamily="34" charset="0"/>
                <a:cs typeface="Times New Roman" panose="02020603050405020304" pitchFamily="18" charset="0"/>
              </a:rPr>
              <a:t>Pg.2- baby image (Accessed on 6</a:t>
            </a:r>
            <a:r>
              <a:rPr lang="en-GB" sz="1100" kern="100" baseline="30000" dirty="0">
                <a:effectLst/>
                <a:latin typeface="Calibri" panose="020F0502020204030204" pitchFamily="34" charset="0"/>
                <a:ea typeface="Calibri" panose="020F0502020204030204" pitchFamily="34" charset="0"/>
                <a:cs typeface="Times New Roman" panose="02020603050405020304" pitchFamily="18" charset="0"/>
              </a:rPr>
              <a:t>th</a:t>
            </a:r>
            <a:r>
              <a:rPr lang="en-GB" sz="1100" kern="100" dirty="0">
                <a:effectLst/>
                <a:latin typeface="Calibri" panose="020F0502020204030204" pitchFamily="34" charset="0"/>
                <a:ea typeface="Calibri" panose="020F0502020204030204" pitchFamily="34" charset="0"/>
                <a:cs typeface="Times New Roman" panose="02020603050405020304" pitchFamily="18" charset="0"/>
              </a:rPr>
              <a:t> of January 2024) (the sleeping baby routine) </a:t>
            </a:r>
          </a:p>
          <a:p>
            <a:pPr algn="ctr">
              <a:lnSpc>
                <a:spcPct val="107000"/>
              </a:lnSpc>
              <a:spcAft>
                <a:spcPts val="800"/>
              </a:spcAft>
            </a:pPr>
            <a:r>
              <a:rPr lang="en-GB" sz="1100" kern="100" dirty="0">
                <a:effectLst/>
                <a:latin typeface="Calibri" panose="020F0502020204030204" pitchFamily="34" charset="0"/>
                <a:ea typeface="Calibri" panose="020F0502020204030204" pitchFamily="34" charset="0"/>
                <a:cs typeface="Calibri" panose="020F0502020204030204" pitchFamily="34" charset="0"/>
              </a:rPr>
              <a:t>Pg.13- Happy baby image- (Accessed on 10</a:t>
            </a:r>
            <a:r>
              <a:rPr lang="en-GB" sz="1100" kern="100" baseline="30000" dirty="0">
                <a:effectLst/>
                <a:latin typeface="Calibri" panose="020F0502020204030204" pitchFamily="34" charset="0"/>
                <a:ea typeface="Calibri" panose="020F0502020204030204" pitchFamily="34" charset="0"/>
                <a:cs typeface="Calibri" panose="020F0502020204030204" pitchFamily="34" charset="0"/>
              </a:rPr>
              <a:t>th</a:t>
            </a:r>
            <a:r>
              <a:rPr lang="en-GB" sz="1100" kern="100" dirty="0">
                <a:effectLst/>
                <a:latin typeface="Calibri" panose="020F0502020204030204" pitchFamily="34" charset="0"/>
                <a:ea typeface="Calibri" panose="020F0502020204030204" pitchFamily="34" charset="0"/>
                <a:cs typeface="Calibri" panose="020F0502020204030204" pitchFamily="34" charset="0"/>
              </a:rPr>
              <a:t> of January 2024)</a:t>
            </a:r>
            <a:endParaRPr lang="en-GB" sz="1100" kern="100" dirty="0">
              <a:effectLst/>
              <a:latin typeface="Calibri" panose="020F0502020204030204" pitchFamily="34" charset="0"/>
              <a:ea typeface="Calibri" panose="020F0502020204030204" pitchFamily="34" charset="0"/>
              <a:cs typeface="Times New Roman" panose="02020603050405020304" pitchFamily="18" charset="0"/>
            </a:endParaRPr>
          </a:p>
          <a:p>
            <a:pPr algn="ctr">
              <a:lnSpc>
                <a:spcPct val="107000"/>
              </a:lnSpc>
              <a:spcBef>
                <a:spcPts val="1200"/>
              </a:spcBef>
              <a:spcAft>
                <a:spcPts val="800"/>
              </a:spcAft>
            </a:pPr>
            <a:r>
              <a:rPr lang="en-GB" sz="1100" kern="100" dirty="0">
                <a:effectLst/>
                <a:latin typeface="Calibri" panose="020F0502020204030204" pitchFamily="34" charset="0"/>
                <a:ea typeface="Calibri" panose="020F0502020204030204" pitchFamily="34" charset="0"/>
                <a:cs typeface="Times New Roman" panose="02020603050405020304" pitchFamily="18" charset="0"/>
              </a:rPr>
              <a:t>Pregnancy birth and Baby (</a:t>
            </a:r>
            <a:r>
              <a:rPr lang="en-GB" sz="1100" kern="100" dirty="0" err="1">
                <a:effectLst/>
                <a:latin typeface="Calibri" panose="020F0502020204030204" pitchFamily="34" charset="0"/>
                <a:ea typeface="Calibri" panose="020F0502020204030204" pitchFamily="34" charset="0"/>
                <a:cs typeface="Times New Roman" panose="02020603050405020304" pitchFamily="18" charset="0"/>
              </a:rPr>
              <a:t>NoDate</a:t>
            </a:r>
            <a:r>
              <a:rPr lang="en-GB" sz="1100" kern="100" dirty="0">
                <a:effectLst/>
                <a:latin typeface="Calibri" panose="020F0502020204030204" pitchFamily="34" charset="0"/>
                <a:ea typeface="Calibri" panose="020F0502020204030204" pitchFamily="34" charset="0"/>
                <a:cs typeface="Times New Roman" panose="02020603050405020304" pitchFamily="18" charset="0"/>
              </a:rPr>
              <a:t>) </a:t>
            </a:r>
            <a:r>
              <a:rPr lang="en-GB" sz="1100" i="1" kern="100" dirty="0">
                <a:effectLst/>
                <a:latin typeface="Calibri" panose="020F0502020204030204" pitchFamily="34" charset="0"/>
                <a:ea typeface="Calibri" panose="020F0502020204030204" pitchFamily="34" charset="0"/>
                <a:cs typeface="Times New Roman" panose="02020603050405020304" pitchFamily="18" charset="0"/>
              </a:rPr>
              <a:t>The First 1,000 Days.</a:t>
            </a:r>
            <a:r>
              <a:rPr lang="en-GB" sz="1100" kern="100" dirty="0">
                <a:effectLst/>
                <a:latin typeface="Calibri" panose="020F0502020204030204" pitchFamily="34" charset="0"/>
                <a:ea typeface="Calibri" panose="020F0502020204030204" pitchFamily="34" charset="0"/>
                <a:cs typeface="Times New Roman" panose="02020603050405020304" pitchFamily="18" charset="0"/>
              </a:rPr>
              <a:t> </a:t>
            </a:r>
            <a:r>
              <a:rPr lang="en-GB" sz="1100" u="sng" kern="100" dirty="0">
                <a:solidFill>
                  <a:srgbClr val="0563C1"/>
                </a:solidFill>
                <a:effectLst/>
                <a:latin typeface="Times New Roman" panose="02020603050405020304" pitchFamily="18" charset="0"/>
                <a:ea typeface="Times New Roman" panose="02020603050405020304" pitchFamily="18" charset="0"/>
                <a:cs typeface="Times New Roman" panose="02020603050405020304" pitchFamily="18" charset="0"/>
                <a:hlinkClick r:id="rId9"/>
              </a:rPr>
              <a:t>The first 1,000 days | Pregnancy Birth and Baby (pregnancybirthbaby.org.au)</a:t>
            </a:r>
            <a:r>
              <a:rPr lang="en-GB" sz="1100" kern="100" dirty="0">
                <a:effectLst/>
                <a:latin typeface="Times New Roman" panose="02020603050405020304" pitchFamily="18" charset="0"/>
                <a:ea typeface="Times New Roman" panose="02020603050405020304" pitchFamily="18" charset="0"/>
                <a:cs typeface="Times New Roman" panose="02020603050405020304" pitchFamily="18" charset="0"/>
              </a:rPr>
              <a:t> (Accessed on 23</a:t>
            </a:r>
            <a:r>
              <a:rPr lang="en-GB" sz="1100" kern="100" baseline="30000" dirty="0">
                <a:effectLst/>
                <a:latin typeface="Times New Roman" panose="02020603050405020304" pitchFamily="18" charset="0"/>
                <a:ea typeface="Times New Roman" panose="02020603050405020304" pitchFamily="18" charset="0"/>
                <a:cs typeface="Times New Roman" panose="02020603050405020304" pitchFamily="18" charset="0"/>
              </a:rPr>
              <a:t>rd</a:t>
            </a:r>
            <a:r>
              <a:rPr lang="en-GB" sz="1100" kern="100" dirty="0">
                <a:effectLst/>
                <a:latin typeface="Times New Roman" panose="02020603050405020304" pitchFamily="18" charset="0"/>
                <a:ea typeface="Times New Roman" panose="02020603050405020304" pitchFamily="18" charset="0"/>
                <a:cs typeface="Times New Roman" panose="02020603050405020304" pitchFamily="18" charset="0"/>
              </a:rPr>
              <a:t> of December 2023) (</a:t>
            </a:r>
            <a:r>
              <a:rPr lang="en-GB" sz="1100" kern="100" dirty="0" err="1">
                <a:effectLst/>
                <a:latin typeface="Times New Roman" panose="02020603050405020304" pitchFamily="18" charset="0"/>
                <a:ea typeface="Times New Roman" panose="02020603050405020304" pitchFamily="18" charset="0"/>
                <a:cs typeface="Times New Roman" panose="02020603050405020304" pitchFamily="18" charset="0"/>
              </a:rPr>
              <a:t>Pregnantbirth&amp;baby</a:t>
            </a:r>
            <a:r>
              <a:rPr lang="en-GB" sz="1100" kern="100" dirty="0">
                <a:effectLst/>
                <a:latin typeface="Times New Roman" panose="02020603050405020304" pitchFamily="18" charset="0"/>
                <a:ea typeface="Times New Roman" panose="02020603050405020304" pitchFamily="18" charset="0"/>
                <a:cs typeface="Times New Roman" panose="02020603050405020304" pitchFamily="18" charset="0"/>
              </a:rPr>
              <a:t>, </a:t>
            </a:r>
            <a:r>
              <a:rPr lang="en-GB" sz="1100" kern="100" dirty="0" err="1">
                <a:effectLst/>
                <a:latin typeface="Times New Roman" panose="02020603050405020304" pitchFamily="18" charset="0"/>
                <a:ea typeface="Times New Roman" panose="02020603050405020304" pitchFamily="18" charset="0"/>
                <a:cs typeface="Times New Roman" panose="02020603050405020304" pitchFamily="18" charset="0"/>
              </a:rPr>
              <a:t>NoDate</a:t>
            </a:r>
            <a:r>
              <a:rPr lang="en-GB" sz="1100" kern="100" dirty="0">
                <a:effectLst/>
                <a:latin typeface="Times New Roman" panose="02020603050405020304" pitchFamily="18" charset="0"/>
                <a:ea typeface="Times New Roman" panose="02020603050405020304" pitchFamily="18" charset="0"/>
                <a:cs typeface="Times New Roman" panose="02020603050405020304" pitchFamily="18" charset="0"/>
              </a:rPr>
              <a:t>)</a:t>
            </a:r>
            <a:endParaRPr lang="en-GB" sz="1100" kern="100" dirty="0">
              <a:effectLst/>
              <a:latin typeface="Calibri" panose="020F0502020204030204" pitchFamily="34" charset="0"/>
              <a:ea typeface="Calibri" panose="020F0502020204030204" pitchFamily="34" charset="0"/>
              <a:cs typeface="Times New Roman" panose="02020603050405020304" pitchFamily="18" charset="0"/>
            </a:endParaRPr>
          </a:p>
          <a:p>
            <a:pPr algn="ctr">
              <a:lnSpc>
                <a:spcPct val="107000"/>
              </a:lnSpc>
              <a:spcBef>
                <a:spcPts val="1200"/>
              </a:spcBef>
              <a:spcAft>
                <a:spcPts val="800"/>
              </a:spcAft>
            </a:pPr>
            <a:r>
              <a:rPr lang="en-GB" sz="1100" kern="100" dirty="0">
                <a:effectLst/>
                <a:latin typeface="Calibri" panose="020F0502020204030204" pitchFamily="34" charset="0"/>
                <a:ea typeface="Calibri" panose="020F0502020204030204" pitchFamily="34" charset="0"/>
                <a:cs typeface="Times New Roman" panose="02020603050405020304" pitchFamily="18" charset="0"/>
              </a:rPr>
              <a:t>Professional association for childcare and early years (PACEY) (August, 2018) </a:t>
            </a:r>
            <a:r>
              <a:rPr lang="en-GB" sz="1100" i="1" kern="100" dirty="0">
                <a:effectLst/>
                <a:latin typeface="Calibri" panose="020F0502020204030204" pitchFamily="34" charset="0"/>
                <a:ea typeface="Calibri" panose="020F0502020204030204" pitchFamily="34" charset="0"/>
                <a:cs typeface="Times New Roman" panose="02020603050405020304" pitchFamily="18" charset="0"/>
              </a:rPr>
              <a:t>What does high-quality early years provision look like? </a:t>
            </a:r>
            <a:r>
              <a:rPr lang="en-GB" sz="1100" u="sng" kern="100" dirty="0">
                <a:solidFill>
                  <a:srgbClr val="0563C1"/>
                </a:solidFill>
                <a:effectLst/>
                <a:latin typeface="Times New Roman" panose="02020603050405020304" pitchFamily="18" charset="0"/>
                <a:ea typeface="Times New Roman" panose="02020603050405020304" pitchFamily="18" charset="0"/>
                <a:cs typeface="Times New Roman" panose="02020603050405020304" pitchFamily="18" charset="0"/>
                <a:hlinkClick r:id="rId10"/>
              </a:rPr>
              <a:t>What does high-quality early years provision look like? | PACEY</a:t>
            </a:r>
            <a:r>
              <a:rPr lang="en-GB" sz="1100" u="none" strike="noStrike" kern="100" dirty="0">
                <a:solidFill>
                  <a:srgbClr val="0563C1"/>
                </a:solidFill>
                <a:effectLst/>
                <a:latin typeface="Times New Roman" panose="02020603050405020304" pitchFamily="18" charset="0"/>
                <a:ea typeface="Times New Roman" panose="02020603050405020304" pitchFamily="18" charset="0"/>
                <a:cs typeface="Times New Roman" panose="02020603050405020304" pitchFamily="18" charset="0"/>
              </a:rPr>
              <a:t> (Accessed on 20</a:t>
            </a:r>
            <a:r>
              <a:rPr lang="en-GB" sz="1100" u="none" strike="noStrike" kern="100" baseline="30000" dirty="0">
                <a:solidFill>
                  <a:srgbClr val="0563C1"/>
                </a:solidFill>
                <a:effectLst/>
                <a:latin typeface="Times New Roman" panose="02020603050405020304" pitchFamily="18" charset="0"/>
                <a:ea typeface="Times New Roman" panose="02020603050405020304" pitchFamily="18" charset="0"/>
                <a:cs typeface="Times New Roman" panose="02020603050405020304" pitchFamily="18" charset="0"/>
              </a:rPr>
              <a:t>th</a:t>
            </a:r>
            <a:r>
              <a:rPr lang="en-GB" sz="1100" u="none" strike="noStrike" kern="100" dirty="0">
                <a:solidFill>
                  <a:srgbClr val="0563C1"/>
                </a:solidFill>
                <a:effectLst/>
                <a:latin typeface="Times New Roman" panose="02020603050405020304" pitchFamily="18" charset="0"/>
                <a:ea typeface="Times New Roman" panose="02020603050405020304" pitchFamily="18" charset="0"/>
                <a:cs typeface="Times New Roman" panose="02020603050405020304" pitchFamily="18" charset="0"/>
              </a:rPr>
              <a:t> of December 2023) (PACEY, August 2028)</a:t>
            </a:r>
            <a:endParaRPr lang="en-GB" sz="1100" kern="100" dirty="0">
              <a:effectLst/>
              <a:latin typeface="Calibri" panose="020F0502020204030204" pitchFamily="34" charset="0"/>
              <a:ea typeface="Calibri" panose="020F0502020204030204" pitchFamily="34" charset="0"/>
              <a:cs typeface="Times New Roman" panose="02020603050405020304" pitchFamily="18" charset="0"/>
            </a:endParaRPr>
          </a:p>
          <a:p>
            <a:pPr algn="ctr">
              <a:lnSpc>
                <a:spcPct val="107000"/>
              </a:lnSpc>
              <a:spcBef>
                <a:spcPts val="1200"/>
              </a:spcBef>
              <a:spcAft>
                <a:spcPts val="800"/>
              </a:spcAft>
            </a:pPr>
            <a:r>
              <a:rPr lang="en-GB" sz="1100" kern="100" dirty="0">
                <a:effectLst/>
                <a:latin typeface="Calibri" panose="020F0502020204030204" pitchFamily="34" charset="0"/>
                <a:ea typeface="Calibri" panose="020F0502020204030204" pitchFamily="34" charset="0"/>
                <a:cs typeface="Times New Roman" panose="02020603050405020304" pitchFamily="18" charset="0"/>
              </a:rPr>
              <a:t>Raisingchildren.net.au (</a:t>
            </a:r>
            <a:r>
              <a:rPr lang="en-GB" sz="1100" kern="100" dirty="0" err="1">
                <a:effectLst/>
                <a:latin typeface="Calibri" panose="020F0502020204030204" pitchFamily="34" charset="0"/>
                <a:ea typeface="Calibri" panose="020F0502020204030204" pitchFamily="34" charset="0"/>
                <a:cs typeface="Times New Roman" panose="02020603050405020304" pitchFamily="18" charset="0"/>
              </a:rPr>
              <a:t>NoDate</a:t>
            </a:r>
            <a:r>
              <a:rPr lang="en-GB" sz="1100" kern="100" dirty="0">
                <a:effectLst/>
                <a:latin typeface="Calibri" panose="020F0502020204030204" pitchFamily="34" charset="0"/>
                <a:ea typeface="Calibri" panose="020F0502020204030204" pitchFamily="34" charset="0"/>
                <a:cs typeface="Times New Roman" panose="02020603050405020304" pitchFamily="18" charset="0"/>
              </a:rPr>
              <a:t>) </a:t>
            </a:r>
            <a:r>
              <a:rPr lang="en-GB" sz="1100" i="1" kern="100" dirty="0">
                <a:effectLst/>
                <a:latin typeface="Calibri" panose="020F0502020204030204" pitchFamily="34" charset="0"/>
                <a:ea typeface="Calibri" panose="020F0502020204030204" pitchFamily="34" charset="0"/>
                <a:cs typeface="Times New Roman" panose="02020603050405020304" pitchFamily="18" charset="0"/>
              </a:rPr>
              <a:t>First 1000 days: children need lots of opportunities to play.</a:t>
            </a:r>
            <a:r>
              <a:rPr lang="en-GB" sz="1100" kern="100" dirty="0">
                <a:effectLst/>
                <a:latin typeface="Calibri" panose="020F0502020204030204" pitchFamily="34" charset="0"/>
                <a:ea typeface="Calibri" panose="020F0502020204030204" pitchFamily="34" charset="0"/>
                <a:cs typeface="Times New Roman" panose="02020603050405020304" pitchFamily="18" charset="0"/>
              </a:rPr>
              <a:t> </a:t>
            </a:r>
            <a:r>
              <a:rPr lang="en-GB" sz="1100" u="sng" kern="100" dirty="0">
                <a:solidFill>
                  <a:srgbClr val="0000FF"/>
                </a:solidFill>
                <a:effectLst/>
                <a:latin typeface="Calibri" panose="020F0502020204030204" pitchFamily="34" charset="0"/>
                <a:ea typeface="Calibri" panose="020F0502020204030204" pitchFamily="34" charset="0"/>
                <a:cs typeface="Times New Roman" panose="02020603050405020304" pitchFamily="18" charset="0"/>
                <a:hlinkClick r:id="rId11"/>
              </a:rPr>
              <a:t>First 1000 days: importance of play | Raising Children Network</a:t>
            </a:r>
            <a:r>
              <a:rPr lang="en-GB" sz="1100" kern="100" dirty="0">
                <a:effectLst/>
                <a:latin typeface="Calibri" panose="020F0502020204030204" pitchFamily="34" charset="0"/>
                <a:ea typeface="Calibri" panose="020F0502020204030204" pitchFamily="34" charset="0"/>
                <a:cs typeface="Times New Roman" panose="02020603050405020304" pitchFamily="18" charset="0"/>
              </a:rPr>
              <a:t> (Accessed on 10</a:t>
            </a:r>
            <a:r>
              <a:rPr lang="en-GB" sz="1100" kern="100" baseline="30000" dirty="0">
                <a:effectLst/>
                <a:latin typeface="Calibri" panose="020F0502020204030204" pitchFamily="34" charset="0"/>
                <a:ea typeface="Calibri" panose="020F0502020204030204" pitchFamily="34" charset="0"/>
                <a:cs typeface="Times New Roman" panose="02020603050405020304" pitchFamily="18" charset="0"/>
              </a:rPr>
              <a:t>th </a:t>
            </a:r>
            <a:r>
              <a:rPr lang="en-GB" sz="1100" kern="100" dirty="0">
                <a:effectLst/>
                <a:latin typeface="Calibri" panose="020F0502020204030204" pitchFamily="34" charset="0"/>
                <a:ea typeface="Calibri" panose="020F0502020204030204" pitchFamily="34" charset="0"/>
                <a:cs typeface="Times New Roman" panose="02020603050405020304" pitchFamily="18" charset="0"/>
              </a:rPr>
              <a:t>of January 2024)  (</a:t>
            </a:r>
            <a:r>
              <a:rPr lang="en-GB" sz="1100" kern="100" dirty="0" err="1">
                <a:effectLst/>
                <a:latin typeface="Calibri" panose="020F0502020204030204" pitchFamily="34" charset="0"/>
                <a:ea typeface="Calibri" panose="020F0502020204030204" pitchFamily="34" charset="0"/>
                <a:cs typeface="Times New Roman" panose="02020603050405020304" pitchFamily="18" charset="0"/>
              </a:rPr>
              <a:t>raisingchildren</a:t>
            </a:r>
            <a:r>
              <a:rPr lang="en-GB" sz="1100" kern="100" dirty="0">
                <a:effectLst/>
                <a:latin typeface="Calibri" panose="020F0502020204030204" pitchFamily="34" charset="0"/>
                <a:ea typeface="Calibri" panose="020F0502020204030204" pitchFamily="34" charset="0"/>
                <a:cs typeface="Times New Roman" panose="02020603050405020304" pitchFamily="18" charset="0"/>
              </a:rPr>
              <a:t>, no date)</a:t>
            </a:r>
          </a:p>
          <a:p>
            <a:pPr algn="ctr">
              <a:lnSpc>
                <a:spcPct val="107000"/>
              </a:lnSpc>
              <a:spcAft>
                <a:spcPts val="800"/>
              </a:spcAft>
            </a:pPr>
            <a:r>
              <a:rPr lang="en-GB" sz="1100" u="sng" kern="100" dirty="0">
                <a:solidFill>
                  <a:srgbClr val="0563C1"/>
                </a:solidFill>
                <a:effectLst/>
                <a:latin typeface="Calibri" panose="020F0502020204030204" pitchFamily="34" charset="0"/>
                <a:ea typeface="Calibri" panose="020F0502020204030204" pitchFamily="34" charset="0"/>
                <a:cs typeface="Calibri" panose="020F0502020204030204" pitchFamily="34" charset="0"/>
                <a:hlinkClick r:id="rId12"/>
              </a:rPr>
              <a:t>Smile! How smiling helps baby development | Raising Children Network</a:t>
            </a:r>
            <a:r>
              <a:rPr lang="en-GB" sz="1100" u="sng" kern="100" dirty="0">
                <a:solidFill>
                  <a:srgbClr val="0563C1"/>
                </a:solidFill>
                <a:effectLst/>
                <a:latin typeface="Calibri" panose="020F0502020204030204" pitchFamily="34" charset="0"/>
                <a:ea typeface="Calibri" panose="020F0502020204030204" pitchFamily="34" charset="0"/>
                <a:cs typeface="Calibri" panose="020F0502020204030204" pitchFamily="34" charset="0"/>
              </a:rPr>
              <a:t> </a:t>
            </a:r>
            <a:r>
              <a:rPr lang="en-GB" sz="1100" kern="100" dirty="0">
                <a:effectLst/>
                <a:latin typeface="Calibri" panose="020F0502020204030204" pitchFamily="34" charset="0"/>
                <a:ea typeface="Calibri" panose="020F0502020204030204" pitchFamily="34" charset="0"/>
                <a:cs typeface="Calibri" panose="020F0502020204030204" pitchFamily="34" charset="0"/>
              </a:rPr>
              <a:t>Pg.3- baby image (Accessed on 6th of January 2024) (raisingchildren.net.au)</a:t>
            </a:r>
            <a:endParaRPr lang="en-GB" sz="1100" kern="100" dirty="0">
              <a:effectLst/>
              <a:latin typeface="Calibri" panose="020F0502020204030204" pitchFamily="34" charset="0"/>
              <a:ea typeface="Calibri" panose="020F0502020204030204" pitchFamily="34" charset="0"/>
              <a:cs typeface="Times New Roman" panose="02020603050405020304" pitchFamily="18" charset="0"/>
            </a:endParaRPr>
          </a:p>
          <a:p>
            <a:pPr algn="ctr">
              <a:lnSpc>
                <a:spcPct val="107000"/>
              </a:lnSpc>
              <a:spcBef>
                <a:spcPts val="1200"/>
              </a:spcBef>
              <a:spcAft>
                <a:spcPts val="800"/>
              </a:spcAft>
            </a:pPr>
            <a:r>
              <a:rPr lang="en-GB" sz="1100" kern="100" dirty="0">
                <a:effectLst/>
                <a:latin typeface="Calibri" panose="020F0502020204030204" pitchFamily="34" charset="0"/>
                <a:ea typeface="Calibri" panose="020F0502020204030204" pitchFamily="34" charset="0"/>
                <a:cs typeface="Times New Roman" panose="02020603050405020304" pitchFamily="18" charset="0"/>
              </a:rPr>
              <a:t>The Imagination Tree (June 2014) </a:t>
            </a:r>
            <a:r>
              <a:rPr lang="en-GB" sz="1100" i="1" kern="100" dirty="0">
                <a:effectLst/>
                <a:latin typeface="Calibri" panose="020F0502020204030204" pitchFamily="34" charset="0"/>
                <a:ea typeface="Calibri" panose="020F0502020204030204" pitchFamily="34" charset="0"/>
                <a:cs typeface="Times New Roman" panose="02020603050405020304" pitchFamily="18" charset="0"/>
              </a:rPr>
              <a:t>20 activities for toddlers</a:t>
            </a:r>
            <a:r>
              <a:rPr lang="en-GB" sz="1100" kern="100" dirty="0">
                <a:effectLst/>
                <a:latin typeface="Calibri" panose="020F0502020204030204" pitchFamily="34" charset="0"/>
                <a:ea typeface="Calibri" panose="020F0502020204030204" pitchFamily="34" charset="0"/>
                <a:cs typeface="Times New Roman" panose="02020603050405020304" pitchFamily="18" charset="0"/>
              </a:rPr>
              <a:t>. </a:t>
            </a:r>
            <a:r>
              <a:rPr lang="en-GB" sz="1100" u="sng" kern="100" dirty="0">
                <a:solidFill>
                  <a:srgbClr val="0000FF"/>
                </a:solidFill>
                <a:effectLst/>
                <a:latin typeface="Calibri" panose="020F0502020204030204" pitchFamily="34" charset="0"/>
                <a:ea typeface="Calibri" panose="020F0502020204030204" pitchFamily="34" charset="0"/>
                <a:cs typeface="Times New Roman" panose="02020603050405020304" pitchFamily="18" charset="0"/>
                <a:hlinkClick r:id="rId13"/>
              </a:rPr>
              <a:t>20 Activities for Toddlers - The Imagination Tree</a:t>
            </a:r>
            <a:r>
              <a:rPr lang="en-GB" sz="1100" kern="100" dirty="0">
                <a:effectLst/>
                <a:latin typeface="Calibri" panose="020F0502020204030204" pitchFamily="34" charset="0"/>
                <a:ea typeface="Calibri" panose="020F0502020204030204" pitchFamily="34" charset="0"/>
                <a:cs typeface="Times New Roman" panose="02020603050405020304" pitchFamily="18" charset="0"/>
              </a:rPr>
              <a:t> (Accessed on 10th of January 2024) (The imagination tree, June 2014)</a:t>
            </a:r>
          </a:p>
          <a:p>
            <a:pPr algn="ctr">
              <a:lnSpc>
                <a:spcPct val="107000"/>
              </a:lnSpc>
              <a:spcBef>
                <a:spcPts val="1200"/>
              </a:spcBef>
              <a:spcAft>
                <a:spcPts val="800"/>
              </a:spcAft>
            </a:pPr>
            <a:r>
              <a:rPr lang="en-GB" sz="1100" kern="100" dirty="0">
                <a:effectLst/>
                <a:latin typeface="Calibri" panose="020F0502020204030204" pitchFamily="34" charset="0"/>
                <a:ea typeface="Calibri" panose="020F0502020204030204" pitchFamily="34" charset="0"/>
                <a:cs typeface="Times New Roman" panose="02020603050405020304" pitchFamily="18" charset="0"/>
              </a:rPr>
              <a:t>Twinkl (</a:t>
            </a:r>
            <a:r>
              <a:rPr lang="en-GB" sz="1100" kern="100" dirty="0" err="1">
                <a:effectLst/>
                <a:latin typeface="Calibri" panose="020F0502020204030204" pitchFamily="34" charset="0"/>
                <a:ea typeface="Calibri" panose="020F0502020204030204" pitchFamily="34" charset="0"/>
                <a:cs typeface="Times New Roman" panose="02020603050405020304" pitchFamily="18" charset="0"/>
              </a:rPr>
              <a:t>NoDate</a:t>
            </a:r>
            <a:r>
              <a:rPr lang="en-GB" sz="1100" kern="100" dirty="0">
                <a:effectLst/>
                <a:latin typeface="Calibri" panose="020F0502020204030204" pitchFamily="34" charset="0"/>
                <a:ea typeface="Calibri" panose="020F0502020204030204" pitchFamily="34" charset="0"/>
                <a:cs typeface="Times New Roman" panose="02020603050405020304" pitchFamily="18" charset="0"/>
              </a:rPr>
              <a:t>) </a:t>
            </a:r>
            <a:r>
              <a:rPr lang="en-GB" sz="1100" i="1" kern="100" dirty="0">
                <a:effectLst/>
                <a:latin typeface="Calibri" panose="020F0502020204030204" pitchFamily="34" charset="0"/>
                <a:ea typeface="Calibri" panose="020F0502020204030204" pitchFamily="34" charset="0"/>
                <a:cs typeface="Times New Roman" panose="02020603050405020304" pitchFamily="18" charset="0"/>
              </a:rPr>
              <a:t>What is early years practitioner? </a:t>
            </a:r>
            <a:r>
              <a:rPr lang="en-GB" sz="1100" u="sng" kern="100" dirty="0">
                <a:solidFill>
                  <a:srgbClr val="0563C1"/>
                </a:solidFill>
                <a:effectLst/>
                <a:latin typeface="Times New Roman" panose="02020603050405020304" pitchFamily="18" charset="0"/>
                <a:ea typeface="Times New Roman" panose="02020603050405020304" pitchFamily="18" charset="0"/>
                <a:cs typeface="Times New Roman" panose="02020603050405020304" pitchFamily="18" charset="0"/>
                <a:hlinkClick r:id="rId14"/>
              </a:rPr>
              <a:t>Early Years Practitioner | Roles, Responsibilities &amp; More (twinkl.co.uk)</a:t>
            </a:r>
            <a:r>
              <a:rPr lang="en-GB" sz="1100" kern="100" dirty="0">
                <a:effectLst/>
                <a:latin typeface="Times New Roman" panose="02020603050405020304" pitchFamily="18" charset="0"/>
                <a:ea typeface="Times New Roman" panose="02020603050405020304" pitchFamily="18" charset="0"/>
                <a:cs typeface="Times New Roman" panose="02020603050405020304" pitchFamily="18" charset="0"/>
              </a:rPr>
              <a:t> (Accessed on 3</a:t>
            </a:r>
            <a:r>
              <a:rPr lang="en-GB" sz="1100" kern="100" baseline="30000" dirty="0">
                <a:effectLst/>
                <a:latin typeface="Times New Roman" panose="02020603050405020304" pitchFamily="18" charset="0"/>
                <a:ea typeface="Times New Roman" panose="02020603050405020304" pitchFamily="18" charset="0"/>
                <a:cs typeface="Times New Roman" panose="02020603050405020304" pitchFamily="18" charset="0"/>
              </a:rPr>
              <a:t>rd</a:t>
            </a:r>
            <a:r>
              <a:rPr lang="en-GB" sz="1100" kern="100" dirty="0">
                <a:effectLst/>
                <a:latin typeface="Times New Roman" panose="02020603050405020304" pitchFamily="18" charset="0"/>
                <a:ea typeface="Times New Roman" panose="02020603050405020304" pitchFamily="18" charset="0"/>
                <a:cs typeface="Times New Roman" panose="02020603050405020304" pitchFamily="18" charset="0"/>
              </a:rPr>
              <a:t> of Jan 2024) (</a:t>
            </a:r>
            <a:r>
              <a:rPr lang="en-GB" sz="1100" kern="100" dirty="0" err="1">
                <a:effectLst/>
                <a:latin typeface="Times New Roman" panose="02020603050405020304" pitchFamily="18" charset="0"/>
                <a:ea typeface="Times New Roman" panose="02020603050405020304" pitchFamily="18" charset="0"/>
                <a:cs typeface="Times New Roman" panose="02020603050405020304" pitchFamily="18" charset="0"/>
              </a:rPr>
              <a:t>Twinkl,NoDate</a:t>
            </a:r>
            <a:r>
              <a:rPr lang="en-GB" sz="1100" kern="100" dirty="0">
                <a:effectLst/>
                <a:latin typeface="Times New Roman" panose="02020603050405020304" pitchFamily="18" charset="0"/>
                <a:ea typeface="Times New Roman" panose="02020603050405020304" pitchFamily="18" charset="0"/>
                <a:cs typeface="Times New Roman" panose="02020603050405020304" pitchFamily="18" charset="0"/>
              </a:rPr>
              <a:t>)</a:t>
            </a:r>
            <a:endParaRPr lang="en-GB" sz="1100" kern="100" dirty="0">
              <a:effectLst/>
              <a:latin typeface="Calibri" panose="020F0502020204030204" pitchFamily="34" charset="0"/>
              <a:ea typeface="Calibri" panose="020F0502020204030204" pitchFamily="34" charset="0"/>
              <a:cs typeface="Times New Roman" panose="02020603050405020304" pitchFamily="18" charset="0"/>
            </a:endParaRPr>
          </a:p>
          <a:p>
            <a:pPr algn="ctr">
              <a:lnSpc>
                <a:spcPct val="107000"/>
              </a:lnSpc>
              <a:spcBef>
                <a:spcPts val="1200"/>
              </a:spcBef>
              <a:spcAft>
                <a:spcPts val="800"/>
              </a:spcAft>
            </a:pPr>
            <a:r>
              <a:rPr lang="en-GB" sz="1100" u="none" strike="noStrike" kern="100" dirty="0">
                <a:solidFill>
                  <a:srgbClr val="0563C1"/>
                </a:solidFill>
                <a:effectLst/>
                <a:latin typeface="Calibri" panose="020F0502020204030204" pitchFamily="34" charset="0"/>
                <a:ea typeface="Calibri" panose="020F0502020204030204" pitchFamily="34" charset="0"/>
                <a:cs typeface="Times New Roman" panose="02020603050405020304" pitchFamily="18" charset="0"/>
                <a:hlinkClick r:id="rId15"/>
              </a:rPr>
              <a:t>WWW.Parliament.UK</a:t>
            </a:r>
            <a:r>
              <a:rPr lang="en-GB" sz="1100" kern="100" dirty="0">
                <a:effectLst/>
                <a:latin typeface="Calibri" panose="020F0502020204030204" pitchFamily="34" charset="0"/>
                <a:ea typeface="Calibri" panose="020F0502020204030204" pitchFamily="34" charset="0"/>
                <a:cs typeface="Times New Roman" panose="02020603050405020304" pitchFamily="18" charset="0"/>
              </a:rPr>
              <a:t> (</a:t>
            </a:r>
            <a:r>
              <a:rPr lang="en-GB" sz="1100" kern="100" dirty="0" err="1">
                <a:effectLst/>
                <a:latin typeface="Calibri" panose="020F0502020204030204" pitchFamily="34" charset="0"/>
                <a:ea typeface="Calibri" panose="020F0502020204030204" pitchFamily="34" charset="0"/>
                <a:cs typeface="Times New Roman" panose="02020603050405020304" pitchFamily="18" charset="0"/>
              </a:rPr>
              <a:t>NoDate</a:t>
            </a:r>
            <a:r>
              <a:rPr lang="en-GB" sz="1100" kern="100" dirty="0">
                <a:effectLst/>
                <a:latin typeface="Calibri" panose="020F0502020204030204" pitchFamily="34" charset="0"/>
                <a:ea typeface="Calibri" panose="020F0502020204030204" pitchFamily="34" charset="0"/>
                <a:cs typeface="Times New Roman" panose="02020603050405020304" pitchFamily="18" charset="0"/>
              </a:rPr>
              <a:t>) </a:t>
            </a:r>
            <a:r>
              <a:rPr lang="en-GB" sz="1100" i="1" kern="100" dirty="0">
                <a:effectLst/>
                <a:latin typeface="Calibri" panose="020F0502020204030204" pitchFamily="34" charset="0"/>
                <a:ea typeface="Calibri" panose="020F0502020204030204" pitchFamily="34" charset="0"/>
                <a:cs typeface="Times New Roman" panose="02020603050405020304" pitchFamily="18" charset="0"/>
              </a:rPr>
              <a:t>The first 1000 days from conception to age 2.</a:t>
            </a:r>
            <a:r>
              <a:rPr lang="en-GB" sz="1100" kern="100" dirty="0">
                <a:effectLst/>
                <a:latin typeface="Calibri" panose="020F0502020204030204" pitchFamily="34" charset="0"/>
                <a:ea typeface="Calibri" panose="020F0502020204030204" pitchFamily="34" charset="0"/>
                <a:cs typeface="Times New Roman" panose="02020603050405020304" pitchFamily="18" charset="0"/>
              </a:rPr>
              <a:t> </a:t>
            </a:r>
            <a:r>
              <a:rPr lang="en-GB" sz="1100" u="sng" kern="100" dirty="0">
                <a:solidFill>
                  <a:srgbClr val="0563C1"/>
                </a:solidFill>
                <a:effectLst/>
                <a:latin typeface="Times New Roman" panose="02020603050405020304" pitchFamily="18" charset="0"/>
                <a:ea typeface="Times New Roman" panose="02020603050405020304" pitchFamily="18" charset="0"/>
                <a:cs typeface="Times New Roman" panose="02020603050405020304" pitchFamily="18" charset="0"/>
                <a:hlinkClick r:id="rId16"/>
              </a:rPr>
              <a:t>First 1000 days of life - Health and Social Care Committee - House of Commons (parliament.uk)</a:t>
            </a:r>
            <a:r>
              <a:rPr lang="en-GB" sz="1100" kern="100" dirty="0">
                <a:effectLst/>
                <a:latin typeface="Times New Roman" panose="02020603050405020304" pitchFamily="18" charset="0"/>
                <a:ea typeface="Times New Roman" panose="02020603050405020304" pitchFamily="18" charset="0"/>
                <a:cs typeface="Times New Roman" panose="02020603050405020304" pitchFamily="18" charset="0"/>
              </a:rPr>
              <a:t> (Accessed on 23</a:t>
            </a:r>
            <a:r>
              <a:rPr lang="en-GB" sz="1100" kern="100" baseline="30000" dirty="0">
                <a:effectLst/>
                <a:latin typeface="Times New Roman" panose="02020603050405020304" pitchFamily="18" charset="0"/>
                <a:ea typeface="Times New Roman" panose="02020603050405020304" pitchFamily="18" charset="0"/>
                <a:cs typeface="Times New Roman" panose="02020603050405020304" pitchFamily="18" charset="0"/>
              </a:rPr>
              <a:t>rd</a:t>
            </a:r>
            <a:r>
              <a:rPr lang="en-GB" sz="1100" kern="100" dirty="0">
                <a:effectLst/>
                <a:latin typeface="Times New Roman" panose="02020603050405020304" pitchFamily="18" charset="0"/>
                <a:ea typeface="Times New Roman" panose="02020603050405020304" pitchFamily="18" charset="0"/>
                <a:cs typeface="Times New Roman" panose="02020603050405020304" pitchFamily="18" charset="0"/>
              </a:rPr>
              <a:t> of December 2023) (Parliament UK, </a:t>
            </a:r>
            <a:r>
              <a:rPr lang="en-GB" sz="1100" kern="100" dirty="0" err="1">
                <a:effectLst/>
                <a:latin typeface="Times New Roman" panose="02020603050405020304" pitchFamily="18" charset="0"/>
                <a:ea typeface="Times New Roman" panose="02020603050405020304" pitchFamily="18" charset="0"/>
                <a:cs typeface="Times New Roman" panose="02020603050405020304" pitchFamily="18" charset="0"/>
              </a:rPr>
              <a:t>NoDate</a:t>
            </a:r>
            <a:r>
              <a:rPr lang="en-GB" sz="1100" kern="100" dirty="0">
                <a:effectLst/>
                <a:latin typeface="Times New Roman" panose="02020603050405020304" pitchFamily="18" charset="0"/>
                <a:ea typeface="Times New Roman" panose="02020603050405020304" pitchFamily="18" charset="0"/>
                <a:cs typeface="Times New Roman" panose="02020603050405020304" pitchFamily="18" charset="0"/>
              </a:rPr>
              <a:t>)</a:t>
            </a:r>
            <a:endParaRPr lang="en-GB" sz="1100" kern="100" dirty="0">
              <a:effectLst/>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2535276170"/>
      </p:ext>
    </p:extLst>
  </p:cSld>
  <p:clrMapOvr>
    <a:masterClrMapping/>
  </p:clrMapOvr>
</p:sld>
</file>

<file path=ppt/theme/theme1.xml><?xml version="1.0" encoding="utf-8"?>
<a:theme xmlns:a="http://schemas.openxmlformats.org/drawingml/2006/main" name="Office Theme">
  <a:themeElements>
    <a:clrScheme name="Happy Birthday Dad">
      <a:dk1>
        <a:srgbClr val="000000"/>
      </a:dk1>
      <a:lt1>
        <a:srgbClr val="FFFFFF"/>
      </a:lt1>
      <a:dk2>
        <a:srgbClr val="44546A"/>
      </a:dk2>
      <a:lt2>
        <a:srgbClr val="E7E6E6"/>
      </a:lt2>
      <a:accent1>
        <a:srgbClr val="00B192"/>
      </a:accent1>
      <a:accent2>
        <a:srgbClr val="EAE657"/>
      </a:accent2>
      <a:accent3>
        <a:srgbClr val="FC692E"/>
      </a:accent3>
      <a:accent4>
        <a:srgbClr val="C39A6C"/>
      </a:accent4>
      <a:accent5>
        <a:srgbClr val="F09DF9"/>
      </a:accent5>
      <a:accent6>
        <a:srgbClr val="88D8CF"/>
      </a:accent6>
      <a:hlink>
        <a:srgbClr val="0563C1"/>
      </a:hlink>
      <a:folHlink>
        <a:srgbClr val="954F72"/>
      </a:folHlink>
    </a:clrScheme>
    <a:fontScheme name="Century Gothic">
      <a:majorFont>
        <a:latin typeface="Century Gothic" panose="020F030202020403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F030202020403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tf89280282_win32_fixed" id="{90CBFA85-09FD-4D3D-81E2-57782BBDE0FB}" vid="{2C3BBF52-29D1-4F7F-9ED4-24D9CCE0A76F}"/>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_activity xmlns="c3ee7220-abdd-4338-9539-ca1e86e03291" xsi:nil="true"/>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E6A5B647E4AC0A498B10A9510815BF99" ma:contentTypeVersion="14" ma:contentTypeDescription="Create a new document." ma:contentTypeScope="" ma:versionID="c958112f89cd7844e0dbac3792c0471b">
  <xsd:schema xmlns:xsd="http://www.w3.org/2001/XMLSchema" xmlns:xs="http://www.w3.org/2001/XMLSchema" xmlns:p="http://schemas.microsoft.com/office/2006/metadata/properties" xmlns:ns3="c3ee7220-abdd-4338-9539-ca1e86e03291" xmlns:ns4="ef828717-9db6-435b-80eb-4b903c669d75" targetNamespace="http://schemas.microsoft.com/office/2006/metadata/properties" ma:root="true" ma:fieldsID="cf2d3c68e77b0480d9d69114fdf9366e" ns3:_="" ns4:_="">
    <xsd:import namespace="c3ee7220-abdd-4338-9539-ca1e86e03291"/>
    <xsd:import namespace="ef828717-9db6-435b-80eb-4b903c669d75"/>
    <xsd:element name="properties">
      <xsd:complexType>
        <xsd:sequence>
          <xsd:element name="documentManagement">
            <xsd:complexType>
              <xsd:all>
                <xsd:element ref="ns3:MediaServiceMetadata" minOccurs="0"/>
                <xsd:element ref="ns3:MediaServiceFastMetadata" minOccurs="0"/>
                <xsd:element ref="ns3:MediaServiceSearchProperties" minOccurs="0"/>
                <xsd:element ref="ns3:MediaServiceObjectDetectorVersions" minOccurs="0"/>
                <xsd:element ref="ns3:_activity" minOccurs="0"/>
                <xsd:element ref="ns4:SharedWithUsers" minOccurs="0"/>
                <xsd:element ref="ns4:SharedWithDetails" minOccurs="0"/>
                <xsd:element ref="ns4:SharingHintHash" minOccurs="0"/>
                <xsd:element ref="ns3:MediaServiceDateTaken" minOccurs="0"/>
                <xsd:element ref="ns3:MediaServiceAutoTags" minOccurs="0"/>
                <xsd:element ref="ns3:MediaServiceGenerationTime" minOccurs="0"/>
                <xsd:element ref="ns3:MediaServiceEventHashCode" minOccurs="0"/>
                <xsd:element ref="ns3:MediaLengthInSeconds" minOccurs="0"/>
                <xsd:element ref="ns3:MediaServiceSystemTag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c3ee7220-abdd-4338-9539-ca1e86e03291"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MediaServiceObjectDetectorVersions" ma:index="11" nillable="true" ma:displayName="MediaServiceObjectDetectorVersions" ma:hidden="true" ma:indexed="true" ma:internalName="MediaServiceObjectDetectorVersions" ma:readOnly="true">
      <xsd:simpleType>
        <xsd:restriction base="dms:Text"/>
      </xsd:simpleType>
    </xsd:element>
    <xsd:element name="_activity" ma:index="12" nillable="true" ma:displayName="_activity" ma:hidden="true" ma:internalName="_activity">
      <xsd:simpleType>
        <xsd:restriction base="dms:Note"/>
      </xsd:simpleType>
    </xsd:element>
    <xsd:element name="MediaServiceDateTaken" ma:index="16" nillable="true" ma:displayName="MediaServiceDateTaken" ma:hidden="true" ma:indexed="true" ma:internalName="MediaServiceDateTaken" ma:readOnly="true">
      <xsd:simpleType>
        <xsd:restriction base="dms:Text"/>
      </xsd:simpleType>
    </xsd:element>
    <xsd:element name="MediaServiceAutoTags" ma:index="17" nillable="true" ma:displayName="Tags" ma:internalName="MediaServiceAutoTags" ma:readOnly="true">
      <xsd:simpleType>
        <xsd:restriction base="dms:Text"/>
      </xsd:simpleType>
    </xsd:element>
    <xsd:element name="MediaServiceGenerationTime" ma:index="18" nillable="true" ma:displayName="MediaServiceGenerationTime" ma:hidden="true" ma:internalName="MediaServiceGenerationTime" ma:readOnly="true">
      <xsd:simpleType>
        <xsd:restriction base="dms:Text"/>
      </xsd:simpleType>
    </xsd:element>
    <xsd:element name="MediaServiceEventHashCode" ma:index="19" nillable="true" ma:displayName="MediaServiceEventHashCode" ma:hidden="true" ma:internalName="MediaServiceEventHashCode" ma:readOnly="true">
      <xsd:simpleType>
        <xsd:restriction base="dms:Text"/>
      </xsd:simpleType>
    </xsd:element>
    <xsd:element name="MediaLengthInSeconds" ma:index="20" nillable="true" ma:displayName="MediaLengthInSeconds" ma:hidden="true" ma:internalName="MediaLengthInSeconds" ma:readOnly="true">
      <xsd:simpleType>
        <xsd:restriction base="dms:Unknown"/>
      </xsd:simpleType>
    </xsd:element>
    <xsd:element name="MediaServiceSystemTags" ma:index="21" nillable="true" ma:displayName="MediaServiceSystemTags" ma:hidden="true" ma:internalName="MediaServiceSystemTag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ef828717-9db6-435b-80eb-4b903c669d75" elementFormDefault="qualified">
    <xsd:import namespace="http://schemas.microsoft.com/office/2006/documentManagement/types"/>
    <xsd:import namespace="http://schemas.microsoft.com/office/infopath/2007/PartnerControls"/>
    <xsd:element name="SharedWithUsers" ma:index="13"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4" nillable="true" ma:displayName="Shared With Details" ma:internalName="SharedWithDetails" ma:readOnly="true">
      <xsd:simpleType>
        <xsd:restriction base="dms:Note">
          <xsd:maxLength value="255"/>
        </xsd:restriction>
      </xsd:simpleType>
    </xsd:element>
    <xsd:element name="SharingHintHash" ma:index="15"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1B5ADAB8-AE6D-478C-98E2-604F0A86DF26}">
  <ds:schemaRefs>
    <ds:schemaRef ds:uri="c3ee7220-abdd-4338-9539-ca1e86e03291"/>
    <ds:schemaRef ds:uri="ef828717-9db6-435b-80eb-4b903c669d75"/>
    <ds:schemaRef ds:uri="http://schemas.microsoft.com/office/2006/metadata/properties"/>
    <ds:schemaRef ds:uri="http://www.w3.org/XML/1998/namespace"/>
    <ds:schemaRef ds:uri="http://schemas.microsoft.com/office/2006/documentManagement/types"/>
    <ds:schemaRef ds:uri="http://purl.org/dc/elements/1.1/"/>
    <ds:schemaRef ds:uri="http://purl.org/dc/terms/"/>
    <ds:schemaRef ds:uri="http://schemas.microsoft.com/office/infopath/2007/PartnerControls"/>
    <ds:schemaRef ds:uri="http://schemas.openxmlformats.org/package/2006/metadata/core-properties"/>
    <ds:schemaRef ds:uri="http://purl.org/dc/dcmitype/"/>
  </ds:schemaRefs>
</ds:datastoreItem>
</file>

<file path=customXml/itemProps2.xml><?xml version="1.0" encoding="utf-8"?>
<ds:datastoreItem xmlns:ds="http://schemas.openxmlformats.org/officeDocument/2006/customXml" ds:itemID="{C82CF8AE-7198-4CD3-A0D5-17C0D766ABCF}">
  <ds:schemaRefs>
    <ds:schemaRef ds:uri="http://schemas.microsoft.com/sharepoint/v3/contenttype/forms"/>
  </ds:schemaRefs>
</ds:datastoreItem>
</file>

<file path=customXml/itemProps3.xml><?xml version="1.0" encoding="utf-8"?>
<ds:datastoreItem xmlns:ds="http://schemas.openxmlformats.org/officeDocument/2006/customXml" ds:itemID="{D8B1B41A-020C-484B-814B-975D72D7B644}">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c3ee7220-abdd-4338-9539-ca1e86e03291"/>
    <ds:schemaRef ds:uri="ef828717-9db6-435b-80eb-4b903c669d75"/>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Metadata/LabelInfo.xml><?xml version="1.0" encoding="utf-8"?>
<clbl:labelList xmlns:clbl="http://schemas.microsoft.com/office/2020/mipLabelMetadata"/>
</file>

<file path=docProps/app.xml><?xml version="1.0" encoding="utf-8"?>
<Properties xmlns="http://schemas.openxmlformats.org/officeDocument/2006/extended-properties" xmlns:vt="http://schemas.openxmlformats.org/officeDocument/2006/docPropsVTypes">
  <Template/>
  <TotalTime>0</TotalTime>
  <Words>4849</Words>
  <Application>Microsoft Office PowerPoint</Application>
  <PresentationFormat>Widescreen</PresentationFormat>
  <Paragraphs>219</Paragraphs>
  <Slides>17</Slides>
  <Notes>11</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17</vt:i4>
      </vt:variant>
    </vt:vector>
  </HeadingPairs>
  <TitlesOfParts>
    <vt:vector size="24" baseType="lpstr">
      <vt:lpstr>-apple-system</vt:lpstr>
      <vt:lpstr>Arial</vt:lpstr>
      <vt:lpstr>Calibri</vt:lpstr>
      <vt:lpstr>Century Gothic</vt:lpstr>
      <vt:lpstr>Roboto</vt:lpstr>
      <vt:lpstr>Times New Roman</vt:lpstr>
      <vt:lpstr>Office Theme</vt:lpstr>
      <vt:lpstr>Exceptional Care in the First 1000 Days.</vt:lpstr>
      <vt:lpstr>Content:</vt:lpstr>
      <vt:lpstr>Introduction</vt:lpstr>
      <vt:lpstr>Exceptional care and why it is  important to promote. </vt:lpstr>
      <vt:lpstr>Professional partnership</vt:lpstr>
      <vt:lpstr>The importance of effective partnership working.</vt:lpstr>
      <vt:lpstr>What maternal factors could impact development and what support could be offered?</vt:lpstr>
      <vt:lpstr>Challenges</vt:lpstr>
      <vt:lpstr>Challenges</vt:lpstr>
      <vt:lpstr>Activities</vt:lpstr>
      <vt:lpstr>Activity</vt:lpstr>
      <vt:lpstr>Enabling Environments</vt:lpstr>
      <vt:lpstr>PowerPoint Presentation</vt:lpstr>
      <vt:lpstr>Development Stages</vt:lpstr>
      <vt:lpstr>Conclusion</vt:lpstr>
      <vt:lpstr>References</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1</cp:revision>
  <dcterms:created xsi:type="dcterms:W3CDTF">2022-06-27T23:39:42Z</dcterms:created>
  <dcterms:modified xsi:type="dcterms:W3CDTF">2024-03-24T14:35:00Z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0x010100E6A5B647E4AC0A498B10A9510815BF99</vt:lpwstr>
  </property>
</Properties>
</file>