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2" r:id="rId3"/>
    <p:sldId id="258" r:id="rId4"/>
    <p:sldId id="259" r:id="rId5"/>
    <p:sldId id="268" r:id="rId6"/>
    <p:sldId id="260" r:id="rId7"/>
    <p:sldId id="265" r:id="rId8"/>
    <p:sldId id="264" r:id="rId9"/>
    <p:sldId id="263" r:id="rId10"/>
    <p:sldId id="267" r:id="rId11"/>
    <p:sldId id="261" r:id="rId12"/>
    <p:sldId id="271" r:id="rId13"/>
    <p:sldId id="269" r:id="rId14"/>
    <p:sldId id="273" r:id="rId15"/>
    <p:sldId id="270" r:id="rId16"/>
    <p:sldId id="25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AD23"/>
    <a:srgbClr val="CC9900"/>
    <a:srgbClr val="99CC00"/>
    <a:srgbClr val="009900"/>
    <a:srgbClr val="BD8A63"/>
    <a:srgbClr val="669900"/>
    <a:srgbClr val="FF00FF"/>
    <a:srgbClr val="FFFF99"/>
    <a:srgbClr val="CC99FF"/>
    <a:srgbClr val="33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94660"/>
  </p:normalViewPr>
  <p:slideViewPr>
    <p:cSldViewPr snapToGrid="0">
      <p:cViewPr varScale="1">
        <p:scale>
          <a:sx n="79" d="100"/>
          <a:sy n="79" d="100"/>
        </p:scale>
        <p:origin x="8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Hales-Owen" userId="7e3a4e23da3821d8" providerId="LiveId" clId="{0A4A0CD6-E7B7-4E8F-B537-93F007511A36}"/>
    <pc:docChg chg="undo redo custSel addSld delSld modSld sldOrd">
      <pc:chgData name="Alex Hales-Owen" userId="7e3a4e23da3821d8" providerId="LiveId" clId="{0A4A0CD6-E7B7-4E8F-B537-93F007511A36}" dt="2024-08-10T09:46:14.803" v="11971" actId="14100"/>
      <pc:docMkLst>
        <pc:docMk/>
      </pc:docMkLst>
      <pc:sldChg chg="addSp modSp mod">
        <pc:chgData name="Alex Hales-Owen" userId="7e3a4e23da3821d8" providerId="LiveId" clId="{0A4A0CD6-E7B7-4E8F-B537-93F007511A36}" dt="2024-08-10T09:46:14.803" v="11971" actId="14100"/>
        <pc:sldMkLst>
          <pc:docMk/>
          <pc:sldMk cId="116843363" sldId="256"/>
        </pc:sldMkLst>
        <pc:spChg chg="mod">
          <ac:chgData name="Alex Hales-Owen" userId="7e3a4e23da3821d8" providerId="LiveId" clId="{0A4A0CD6-E7B7-4E8F-B537-93F007511A36}" dt="2024-08-10T09:45:19.365" v="11958" actId="403"/>
          <ac:spMkLst>
            <pc:docMk/>
            <pc:sldMk cId="116843363" sldId="256"/>
            <ac:spMk id="2" creationId="{78658D9E-0D94-5708-D649-881247E995AA}"/>
          </ac:spMkLst>
        </pc:spChg>
        <pc:spChg chg="add mod">
          <ac:chgData name="Alex Hales-Owen" userId="7e3a4e23da3821d8" providerId="LiveId" clId="{0A4A0CD6-E7B7-4E8F-B537-93F007511A36}" dt="2024-08-10T09:46:14.803" v="11971" actId="14100"/>
          <ac:spMkLst>
            <pc:docMk/>
            <pc:sldMk cId="116843363" sldId="256"/>
            <ac:spMk id="4" creationId="{2A28D6F8-807D-DD25-597C-E21DA30B64EE}"/>
          </ac:spMkLst>
        </pc:spChg>
        <pc:picChg chg="mod">
          <ac:chgData name="Alex Hales-Owen" userId="7e3a4e23da3821d8" providerId="LiveId" clId="{0A4A0CD6-E7B7-4E8F-B537-93F007511A36}" dt="2024-08-10T09:45:42.282" v="11965" actId="1076"/>
          <ac:picMkLst>
            <pc:docMk/>
            <pc:sldMk cId="116843363" sldId="256"/>
            <ac:picMk id="5" creationId="{C60F1BA1-7EC0-0000-81ED-1A48202FCE25}"/>
          </ac:picMkLst>
        </pc:picChg>
        <pc:picChg chg="mod">
          <ac:chgData name="Alex Hales-Owen" userId="7e3a4e23da3821d8" providerId="LiveId" clId="{0A4A0CD6-E7B7-4E8F-B537-93F007511A36}" dt="2024-08-10T09:45:24.250" v="11959" actId="14100"/>
          <ac:picMkLst>
            <pc:docMk/>
            <pc:sldMk cId="116843363" sldId="256"/>
            <ac:picMk id="6" creationId="{0879F9A0-A7DF-BD2D-926B-B739DC47C30F}"/>
          </ac:picMkLst>
        </pc:picChg>
        <pc:picChg chg="mod">
          <ac:chgData name="Alex Hales-Owen" userId="7e3a4e23da3821d8" providerId="LiveId" clId="{0A4A0CD6-E7B7-4E8F-B537-93F007511A36}" dt="2024-08-10T09:45:27.349" v="11960" actId="14100"/>
          <ac:picMkLst>
            <pc:docMk/>
            <pc:sldMk cId="116843363" sldId="256"/>
            <ac:picMk id="1026" creationId="{77DF0421-29CE-6C57-1F31-5F38C7867816}"/>
          </ac:picMkLst>
        </pc:picChg>
        <pc:picChg chg="mod">
          <ac:chgData name="Alex Hales-Owen" userId="7e3a4e23da3821d8" providerId="LiveId" clId="{0A4A0CD6-E7B7-4E8F-B537-93F007511A36}" dt="2024-08-10T09:45:37.059" v="11964" actId="14100"/>
          <ac:picMkLst>
            <pc:docMk/>
            <pc:sldMk cId="116843363" sldId="256"/>
            <ac:picMk id="1032" creationId="{0481954F-B50B-E85F-C93B-27F5159DEF79}"/>
          </ac:picMkLst>
        </pc:picChg>
        <pc:picChg chg="mod">
          <ac:chgData name="Alex Hales-Owen" userId="7e3a4e23da3821d8" providerId="LiveId" clId="{0A4A0CD6-E7B7-4E8F-B537-93F007511A36}" dt="2024-08-10T09:45:34.434" v="11963" actId="14100"/>
          <ac:picMkLst>
            <pc:docMk/>
            <pc:sldMk cId="116843363" sldId="256"/>
            <ac:picMk id="1034" creationId="{24201D2E-44CB-99FA-8898-491C65B098F6}"/>
          </ac:picMkLst>
        </pc:picChg>
        <pc:picChg chg="mod">
          <ac:chgData name="Alex Hales-Owen" userId="7e3a4e23da3821d8" providerId="LiveId" clId="{0A4A0CD6-E7B7-4E8F-B537-93F007511A36}" dt="2024-08-10T09:45:48.305" v="11966" actId="1076"/>
          <ac:picMkLst>
            <pc:docMk/>
            <pc:sldMk cId="116843363" sldId="256"/>
            <ac:picMk id="1036" creationId="{36E930EA-CBFF-64B0-5B9D-747F0B8F9BF3}"/>
          </ac:picMkLst>
        </pc:picChg>
      </pc:sldChg>
      <pc:sldChg chg="modSp mod">
        <pc:chgData name="Alex Hales-Owen" userId="7e3a4e23da3821d8" providerId="LiveId" clId="{0A4A0CD6-E7B7-4E8F-B537-93F007511A36}" dt="2024-07-21T17:30:13.721" v="10952" actId="20577"/>
        <pc:sldMkLst>
          <pc:docMk/>
          <pc:sldMk cId="1279979000" sldId="257"/>
        </pc:sldMkLst>
        <pc:spChg chg="mod">
          <ac:chgData name="Alex Hales-Owen" userId="7e3a4e23da3821d8" providerId="LiveId" clId="{0A4A0CD6-E7B7-4E8F-B537-93F007511A36}" dt="2024-07-21T16:12:47.734" v="9508" actId="113"/>
          <ac:spMkLst>
            <pc:docMk/>
            <pc:sldMk cId="1279979000" sldId="257"/>
            <ac:spMk id="2" creationId="{361A3D33-CC71-6000-1BAA-864AF3BE6A6D}"/>
          </ac:spMkLst>
        </pc:spChg>
        <pc:spChg chg="mod">
          <ac:chgData name="Alex Hales-Owen" userId="7e3a4e23da3821d8" providerId="LiveId" clId="{0A4A0CD6-E7B7-4E8F-B537-93F007511A36}" dt="2024-07-21T17:30:13.721" v="10952" actId="20577"/>
          <ac:spMkLst>
            <pc:docMk/>
            <pc:sldMk cId="1279979000" sldId="257"/>
            <ac:spMk id="3" creationId="{E2EAEAA9-4CB4-EC0A-4944-8FD28022E4A2}"/>
          </ac:spMkLst>
        </pc:spChg>
      </pc:sldChg>
      <pc:sldChg chg="modSp mod">
        <pc:chgData name="Alex Hales-Owen" userId="7e3a4e23da3821d8" providerId="LiveId" clId="{0A4A0CD6-E7B7-4E8F-B537-93F007511A36}" dt="2024-08-03T10:28:56.307" v="11701" actId="20577"/>
        <pc:sldMkLst>
          <pc:docMk/>
          <pc:sldMk cId="2220403566" sldId="258"/>
        </pc:sldMkLst>
        <pc:spChg chg="mod">
          <ac:chgData name="Alex Hales-Owen" userId="7e3a4e23da3821d8" providerId="LiveId" clId="{0A4A0CD6-E7B7-4E8F-B537-93F007511A36}" dt="2024-07-21T16:01:36.604" v="9502" actId="1076"/>
          <ac:spMkLst>
            <pc:docMk/>
            <pc:sldMk cId="2220403566" sldId="258"/>
            <ac:spMk id="2" creationId="{EF79809D-77CC-30DF-56B3-6646B7BFAF2E}"/>
          </ac:spMkLst>
        </pc:spChg>
        <pc:spChg chg="mod">
          <ac:chgData name="Alex Hales-Owen" userId="7e3a4e23da3821d8" providerId="LiveId" clId="{0A4A0CD6-E7B7-4E8F-B537-93F007511A36}" dt="2024-08-03T10:28:56.307" v="11701" actId="20577"/>
          <ac:spMkLst>
            <pc:docMk/>
            <pc:sldMk cId="2220403566" sldId="258"/>
            <ac:spMk id="3" creationId="{A0EC0BCC-0B2E-A7BB-1D1D-5B190049D9E5}"/>
          </ac:spMkLst>
        </pc:spChg>
        <pc:spChg chg="mod">
          <ac:chgData name="Alex Hales-Owen" userId="7e3a4e23da3821d8" providerId="LiveId" clId="{0A4A0CD6-E7B7-4E8F-B537-93F007511A36}" dt="2024-07-27T11:23:07.832" v="11692" actId="21"/>
          <ac:spMkLst>
            <pc:docMk/>
            <pc:sldMk cId="2220403566" sldId="258"/>
            <ac:spMk id="9" creationId="{D34F387E-97E4-A21E-091D-0D4DB907A7A1}"/>
          </ac:spMkLst>
        </pc:spChg>
      </pc:sldChg>
      <pc:sldChg chg="addSp delSp modSp mod">
        <pc:chgData name="Alex Hales-Owen" userId="7e3a4e23da3821d8" providerId="LiveId" clId="{0A4A0CD6-E7B7-4E8F-B537-93F007511A36}" dt="2024-07-21T16:01:53.243" v="9503" actId="14100"/>
        <pc:sldMkLst>
          <pc:docMk/>
          <pc:sldMk cId="3066424177" sldId="259"/>
        </pc:sldMkLst>
        <pc:spChg chg="mod">
          <ac:chgData name="Alex Hales-Owen" userId="7e3a4e23da3821d8" providerId="LiveId" clId="{0A4A0CD6-E7B7-4E8F-B537-93F007511A36}" dt="2024-07-01T13:24:56.900" v="632" actId="207"/>
          <ac:spMkLst>
            <pc:docMk/>
            <pc:sldMk cId="3066424177" sldId="259"/>
            <ac:spMk id="2" creationId="{B49827BC-57B8-0ADA-CDE7-392C1D97D580}"/>
          </ac:spMkLst>
        </pc:spChg>
        <pc:spChg chg="mod">
          <ac:chgData name="Alex Hales-Owen" userId="7e3a4e23da3821d8" providerId="LiveId" clId="{0A4A0CD6-E7B7-4E8F-B537-93F007511A36}" dt="2024-07-04T15:22:16.613" v="5544" actId="21"/>
          <ac:spMkLst>
            <pc:docMk/>
            <pc:sldMk cId="3066424177" sldId="259"/>
            <ac:spMk id="3" creationId="{45795138-8BF9-9AC8-C123-F199E9ED4B91}"/>
          </ac:spMkLst>
        </pc:spChg>
        <pc:spChg chg="add mod">
          <ac:chgData name="Alex Hales-Owen" userId="7e3a4e23da3821d8" providerId="LiveId" clId="{0A4A0CD6-E7B7-4E8F-B537-93F007511A36}" dt="2024-07-21T13:34:29.442" v="8161" actId="20578"/>
          <ac:spMkLst>
            <pc:docMk/>
            <pc:sldMk cId="3066424177" sldId="259"/>
            <ac:spMk id="4" creationId="{542A34B9-EC61-4AEC-DB82-0ADB51C86E10}"/>
          </ac:spMkLst>
        </pc:spChg>
        <pc:spChg chg="add del mod">
          <ac:chgData name="Alex Hales-Owen" userId="7e3a4e23da3821d8" providerId="LiveId" clId="{0A4A0CD6-E7B7-4E8F-B537-93F007511A36}" dt="2024-07-01T13:45:29.707" v="1166" actId="478"/>
          <ac:spMkLst>
            <pc:docMk/>
            <pc:sldMk cId="3066424177" sldId="259"/>
            <ac:spMk id="5" creationId="{1DB9FAEF-D730-D28D-46BD-6A51BC5D70FA}"/>
          </ac:spMkLst>
        </pc:spChg>
        <pc:spChg chg="add del mod">
          <ac:chgData name="Alex Hales-Owen" userId="7e3a4e23da3821d8" providerId="LiveId" clId="{0A4A0CD6-E7B7-4E8F-B537-93F007511A36}" dt="2024-07-01T13:45:17.182" v="1164" actId="478"/>
          <ac:spMkLst>
            <pc:docMk/>
            <pc:sldMk cId="3066424177" sldId="259"/>
            <ac:spMk id="6" creationId="{D47C5F47-6360-8836-4211-593C7380C666}"/>
          </ac:spMkLst>
        </pc:spChg>
        <pc:spChg chg="add del mod">
          <ac:chgData name="Alex Hales-Owen" userId="7e3a4e23da3821d8" providerId="LiveId" clId="{0A4A0CD6-E7B7-4E8F-B537-93F007511A36}" dt="2024-07-01T14:01:30.607" v="1534" actId="478"/>
          <ac:spMkLst>
            <pc:docMk/>
            <pc:sldMk cId="3066424177" sldId="259"/>
            <ac:spMk id="7" creationId="{BC6604DD-D2ED-5428-D8E6-E6B527747411}"/>
          </ac:spMkLst>
        </pc:spChg>
        <pc:spChg chg="add del mod">
          <ac:chgData name="Alex Hales-Owen" userId="7e3a4e23da3821d8" providerId="LiveId" clId="{0A4A0CD6-E7B7-4E8F-B537-93F007511A36}" dt="2024-07-01T14:01:40.583" v="1537" actId="478"/>
          <ac:spMkLst>
            <pc:docMk/>
            <pc:sldMk cId="3066424177" sldId="259"/>
            <ac:spMk id="8" creationId="{2EC9DD47-2D5F-9D30-724F-C9D693CF7E8C}"/>
          </ac:spMkLst>
        </pc:spChg>
        <pc:picChg chg="add mod">
          <ac:chgData name="Alex Hales-Owen" userId="7e3a4e23da3821d8" providerId="LiveId" clId="{0A4A0CD6-E7B7-4E8F-B537-93F007511A36}" dt="2024-07-21T16:01:53.243" v="9503" actId="14100"/>
          <ac:picMkLst>
            <pc:docMk/>
            <pc:sldMk cId="3066424177" sldId="259"/>
            <ac:picMk id="1028" creationId="{655DB968-1241-A8EF-151C-24F222C2D2E6}"/>
          </ac:picMkLst>
        </pc:picChg>
      </pc:sldChg>
      <pc:sldChg chg="addSp delSp modSp mod">
        <pc:chgData name="Alex Hales-Owen" userId="7e3a4e23da3821d8" providerId="LiveId" clId="{0A4A0CD6-E7B7-4E8F-B537-93F007511A36}" dt="2024-07-21T17:45:12.547" v="11524" actId="20577"/>
        <pc:sldMkLst>
          <pc:docMk/>
          <pc:sldMk cId="3597182686" sldId="260"/>
        </pc:sldMkLst>
        <pc:spChg chg="mod">
          <ac:chgData name="Alex Hales-Owen" userId="7e3a4e23da3821d8" providerId="LiveId" clId="{0A4A0CD6-E7B7-4E8F-B537-93F007511A36}" dt="2024-07-04T13:41:52.148" v="4076" actId="207"/>
          <ac:spMkLst>
            <pc:docMk/>
            <pc:sldMk cId="3597182686" sldId="260"/>
            <ac:spMk id="2" creationId="{9661A9E3-CAB6-F64B-CC30-4E3A6B435A52}"/>
          </ac:spMkLst>
        </pc:spChg>
        <pc:spChg chg="mod ord">
          <ac:chgData name="Alex Hales-Owen" userId="7e3a4e23da3821d8" providerId="LiveId" clId="{0A4A0CD6-E7B7-4E8F-B537-93F007511A36}" dt="2024-07-21T17:45:12.547" v="11524" actId="20577"/>
          <ac:spMkLst>
            <pc:docMk/>
            <pc:sldMk cId="3597182686" sldId="260"/>
            <ac:spMk id="3" creationId="{60AE4B7C-E3FD-4A63-1A97-6582C009AEF0}"/>
          </ac:spMkLst>
        </pc:spChg>
        <pc:spChg chg="add del mod">
          <ac:chgData name="Alex Hales-Owen" userId="7e3a4e23da3821d8" providerId="LiveId" clId="{0A4A0CD6-E7B7-4E8F-B537-93F007511A36}" dt="2024-07-02T11:30:13.973" v="2804"/>
          <ac:spMkLst>
            <pc:docMk/>
            <pc:sldMk cId="3597182686" sldId="260"/>
            <ac:spMk id="5" creationId="{46E982CC-6AAC-D77C-A3D1-634086CBD968}"/>
          </ac:spMkLst>
        </pc:spChg>
        <pc:spChg chg="add del mod">
          <ac:chgData name="Alex Hales-Owen" userId="7e3a4e23da3821d8" providerId="LiveId" clId="{0A4A0CD6-E7B7-4E8F-B537-93F007511A36}" dt="2024-07-21T13:42:17.651" v="8204"/>
          <ac:spMkLst>
            <pc:docMk/>
            <pc:sldMk cId="3597182686" sldId="260"/>
            <ac:spMk id="5" creationId="{9D07924A-7225-9121-D5B4-7B723BEE21AE}"/>
          </ac:spMkLst>
        </pc:spChg>
        <pc:spChg chg="add mod">
          <ac:chgData name="Alex Hales-Owen" userId="7e3a4e23da3821d8" providerId="LiveId" clId="{0A4A0CD6-E7B7-4E8F-B537-93F007511A36}" dt="2024-07-21T13:43:03.039" v="8221" actId="1076"/>
          <ac:spMkLst>
            <pc:docMk/>
            <pc:sldMk cId="3597182686" sldId="260"/>
            <ac:spMk id="6" creationId="{32BFF36E-4726-0283-986E-067A83876E74}"/>
          </ac:spMkLst>
        </pc:spChg>
        <pc:spChg chg="add mod">
          <ac:chgData name="Alex Hales-Owen" userId="7e3a4e23da3821d8" providerId="LiveId" clId="{0A4A0CD6-E7B7-4E8F-B537-93F007511A36}" dt="2024-07-21T13:45:12.278" v="8243" actId="1076"/>
          <ac:spMkLst>
            <pc:docMk/>
            <pc:sldMk cId="3597182686" sldId="260"/>
            <ac:spMk id="9" creationId="{84977149-47DB-4C49-12F0-6732B4830023}"/>
          </ac:spMkLst>
        </pc:spChg>
        <pc:picChg chg="add mod ord">
          <ac:chgData name="Alex Hales-Owen" userId="7e3a4e23da3821d8" providerId="LiveId" clId="{0A4A0CD6-E7B7-4E8F-B537-93F007511A36}" dt="2024-07-04T15:46:54.905" v="6322" actId="14100"/>
          <ac:picMkLst>
            <pc:docMk/>
            <pc:sldMk cId="3597182686" sldId="260"/>
            <ac:picMk id="4" creationId="{2EEB4E14-4630-16D7-A275-7E8997D07BB8}"/>
          </ac:picMkLst>
        </pc:picChg>
        <pc:picChg chg="add mod">
          <ac:chgData name="Alex Hales-Owen" userId="7e3a4e23da3821d8" providerId="LiveId" clId="{0A4A0CD6-E7B7-4E8F-B537-93F007511A36}" dt="2024-07-21T13:43:33.863" v="8227" actId="1076"/>
          <ac:picMkLst>
            <pc:docMk/>
            <pc:sldMk cId="3597182686" sldId="260"/>
            <ac:picMk id="7" creationId="{D0F7C195-DA07-482B-615E-2254FE2DCD8C}"/>
          </ac:picMkLst>
        </pc:picChg>
      </pc:sldChg>
      <pc:sldChg chg="addSp modSp mod">
        <pc:chgData name="Alex Hales-Owen" userId="7e3a4e23da3821d8" providerId="LiveId" clId="{0A4A0CD6-E7B7-4E8F-B537-93F007511A36}" dt="2024-07-27T11:23:41.297" v="11699" actId="20577"/>
        <pc:sldMkLst>
          <pc:docMk/>
          <pc:sldMk cId="590450385" sldId="261"/>
        </pc:sldMkLst>
        <pc:spChg chg="mod">
          <ac:chgData name="Alex Hales-Owen" userId="7e3a4e23da3821d8" providerId="LiveId" clId="{0A4A0CD6-E7B7-4E8F-B537-93F007511A36}" dt="2024-07-05T14:33:58.161" v="7560" actId="207"/>
          <ac:spMkLst>
            <pc:docMk/>
            <pc:sldMk cId="590450385" sldId="261"/>
            <ac:spMk id="2" creationId="{3DD5722D-97FC-B084-389D-DAC4C6F680B6}"/>
          </ac:spMkLst>
        </pc:spChg>
        <pc:spChg chg="mod">
          <ac:chgData name="Alex Hales-Owen" userId="7e3a4e23da3821d8" providerId="LiveId" clId="{0A4A0CD6-E7B7-4E8F-B537-93F007511A36}" dt="2024-07-21T16:35:01.642" v="9590" actId="20577"/>
          <ac:spMkLst>
            <pc:docMk/>
            <pc:sldMk cId="590450385" sldId="261"/>
            <ac:spMk id="3" creationId="{EDA6C6B0-4C4C-F393-0318-FAE60D3E3C3F}"/>
          </ac:spMkLst>
        </pc:spChg>
        <pc:spChg chg="add mod">
          <ac:chgData name="Alex Hales-Owen" userId="7e3a4e23da3821d8" providerId="LiveId" clId="{0A4A0CD6-E7B7-4E8F-B537-93F007511A36}" dt="2024-07-27T11:23:41.297" v="11699" actId="20577"/>
          <ac:spMkLst>
            <pc:docMk/>
            <pc:sldMk cId="590450385" sldId="261"/>
            <ac:spMk id="4" creationId="{1F6B55AA-D963-55E6-E904-13592940B9D9}"/>
          </ac:spMkLst>
        </pc:spChg>
      </pc:sldChg>
      <pc:sldChg chg="modSp del mod">
        <pc:chgData name="Alex Hales-Owen" userId="7e3a4e23da3821d8" providerId="LiveId" clId="{0A4A0CD6-E7B7-4E8F-B537-93F007511A36}" dt="2024-07-05T14:48:11.743" v="8056" actId="2696"/>
        <pc:sldMkLst>
          <pc:docMk/>
          <pc:sldMk cId="838281594" sldId="262"/>
        </pc:sldMkLst>
        <pc:spChg chg="mod">
          <ac:chgData name="Alex Hales-Owen" userId="7e3a4e23da3821d8" providerId="LiveId" clId="{0A4A0CD6-E7B7-4E8F-B537-93F007511A36}" dt="2024-07-01T14:29:48.318" v="1662" actId="1076"/>
          <ac:spMkLst>
            <pc:docMk/>
            <pc:sldMk cId="838281594" sldId="262"/>
            <ac:spMk id="2" creationId="{D5AAADEC-528D-3D92-8AE0-17FD13A3BD5F}"/>
          </ac:spMkLst>
        </pc:spChg>
        <pc:spChg chg="mod">
          <ac:chgData name="Alex Hales-Owen" userId="7e3a4e23da3821d8" providerId="LiveId" clId="{0A4A0CD6-E7B7-4E8F-B537-93F007511A36}" dt="2024-07-01T14:29:55.862" v="1665" actId="14100"/>
          <ac:spMkLst>
            <pc:docMk/>
            <pc:sldMk cId="838281594" sldId="262"/>
            <ac:spMk id="3" creationId="{9021D1D7-D9E0-F413-1E38-C4483D4D49C8}"/>
          </ac:spMkLst>
        </pc:spChg>
      </pc:sldChg>
      <pc:sldChg chg="addSp delSp modSp new mod">
        <pc:chgData name="Alex Hales-Owen" userId="7e3a4e23da3821d8" providerId="LiveId" clId="{0A4A0CD6-E7B7-4E8F-B537-93F007511A36}" dt="2024-08-10T09:40:38.910" v="11945" actId="313"/>
        <pc:sldMkLst>
          <pc:docMk/>
          <pc:sldMk cId="4085118884" sldId="263"/>
        </pc:sldMkLst>
        <pc:spChg chg="mod">
          <ac:chgData name="Alex Hales-Owen" userId="7e3a4e23da3821d8" providerId="LiveId" clId="{0A4A0CD6-E7B7-4E8F-B537-93F007511A36}" dt="2024-07-04T12:55:48.788" v="3270" actId="20577"/>
          <ac:spMkLst>
            <pc:docMk/>
            <pc:sldMk cId="4085118884" sldId="263"/>
            <ac:spMk id="2" creationId="{8196F207-090D-1CCB-3E07-6B0E1300ADD5}"/>
          </ac:spMkLst>
        </pc:spChg>
        <pc:spChg chg="mod">
          <ac:chgData name="Alex Hales-Owen" userId="7e3a4e23da3821d8" providerId="LiveId" clId="{0A4A0CD6-E7B7-4E8F-B537-93F007511A36}" dt="2024-08-10T09:40:38.910" v="11945" actId="313"/>
          <ac:spMkLst>
            <pc:docMk/>
            <pc:sldMk cId="4085118884" sldId="263"/>
            <ac:spMk id="3" creationId="{AADBD351-2D39-502D-7E88-8815372CBAD4}"/>
          </ac:spMkLst>
        </pc:spChg>
        <pc:spChg chg="add del mod">
          <ac:chgData name="Alex Hales-Owen" userId="7e3a4e23da3821d8" providerId="LiveId" clId="{0A4A0CD6-E7B7-4E8F-B537-93F007511A36}" dt="2024-07-04T13:07:28.443" v="3822"/>
          <ac:spMkLst>
            <pc:docMk/>
            <pc:sldMk cId="4085118884" sldId="263"/>
            <ac:spMk id="4" creationId="{E0389213-8906-70DE-A9B5-D08E31D3258D}"/>
          </ac:spMkLst>
        </pc:spChg>
        <pc:spChg chg="add mod">
          <ac:chgData name="Alex Hales-Owen" userId="7e3a4e23da3821d8" providerId="LiveId" clId="{0A4A0CD6-E7B7-4E8F-B537-93F007511A36}" dt="2024-07-22T12:42:44.255" v="11655" actId="207"/>
          <ac:spMkLst>
            <pc:docMk/>
            <pc:sldMk cId="4085118884" sldId="263"/>
            <ac:spMk id="5" creationId="{7C038889-8809-5B1A-A4DE-113BD58FD1F6}"/>
          </ac:spMkLst>
        </pc:spChg>
        <pc:picChg chg="add del mod">
          <ac:chgData name="Alex Hales-Owen" userId="7e3a4e23da3821d8" providerId="LiveId" clId="{0A4A0CD6-E7B7-4E8F-B537-93F007511A36}" dt="2024-07-04T13:13:08.006" v="3850" actId="478"/>
          <ac:picMkLst>
            <pc:docMk/>
            <pc:sldMk cId="4085118884" sldId="263"/>
            <ac:picMk id="1026" creationId="{07ED6215-E5CF-DEB1-9D1E-8680D7C88B94}"/>
          </ac:picMkLst>
        </pc:picChg>
        <pc:picChg chg="add mod">
          <ac:chgData name="Alex Hales-Owen" userId="7e3a4e23da3821d8" providerId="LiveId" clId="{0A4A0CD6-E7B7-4E8F-B537-93F007511A36}" dt="2024-07-04T13:19:39.492" v="3928" actId="14100"/>
          <ac:picMkLst>
            <pc:docMk/>
            <pc:sldMk cId="4085118884" sldId="263"/>
            <ac:picMk id="1028" creationId="{8DCE1CF6-E801-09DB-B0BB-B9E95A6324D8}"/>
          </ac:picMkLst>
        </pc:picChg>
        <pc:picChg chg="add del mod">
          <ac:chgData name="Alex Hales-Owen" userId="7e3a4e23da3821d8" providerId="LiveId" clId="{0A4A0CD6-E7B7-4E8F-B537-93F007511A36}" dt="2024-07-04T14:46:36.540" v="5220" actId="21"/>
          <ac:picMkLst>
            <pc:docMk/>
            <pc:sldMk cId="4085118884" sldId="263"/>
            <ac:picMk id="1030" creationId="{85A9C207-CA21-D06E-DC61-C282FE26A5A7}"/>
          </ac:picMkLst>
        </pc:picChg>
      </pc:sldChg>
      <pc:sldChg chg="addSp delSp modSp new mod ord">
        <pc:chgData name="Alex Hales-Owen" userId="7e3a4e23da3821d8" providerId="LiveId" clId="{0A4A0CD6-E7B7-4E8F-B537-93F007511A36}" dt="2024-07-22T12:32:48.873" v="11620" actId="1076"/>
        <pc:sldMkLst>
          <pc:docMk/>
          <pc:sldMk cId="3936578713" sldId="264"/>
        </pc:sldMkLst>
        <pc:spChg chg="mod">
          <ac:chgData name="Alex Hales-Owen" userId="7e3a4e23da3821d8" providerId="LiveId" clId="{0A4A0CD6-E7B7-4E8F-B537-93F007511A36}" dt="2024-07-04T13:22:39.180" v="4023" actId="1076"/>
          <ac:spMkLst>
            <pc:docMk/>
            <pc:sldMk cId="3936578713" sldId="264"/>
            <ac:spMk id="2" creationId="{3952EF31-B8C7-5C63-C9D5-E1712BEAE681}"/>
          </ac:spMkLst>
        </pc:spChg>
        <pc:spChg chg="mod">
          <ac:chgData name="Alex Hales-Owen" userId="7e3a4e23da3821d8" providerId="LiveId" clId="{0A4A0CD6-E7B7-4E8F-B537-93F007511A36}" dt="2024-07-21T13:55:51.852" v="8531" actId="20577"/>
          <ac:spMkLst>
            <pc:docMk/>
            <pc:sldMk cId="3936578713" sldId="264"/>
            <ac:spMk id="3" creationId="{7B4EFEBD-0D24-F099-CC26-5C11CF24509F}"/>
          </ac:spMkLst>
        </pc:spChg>
        <pc:spChg chg="add mod">
          <ac:chgData name="Alex Hales-Owen" userId="7e3a4e23da3821d8" providerId="LiveId" clId="{0A4A0CD6-E7B7-4E8F-B537-93F007511A36}" dt="2024-07-22T12:32:48.873" v="11620" actId="1076"/>
          <ac:spMkLst>
            <pc:docMk/>
            <pc:sldMk cId="3936578713" sldId="264"/>
            <ac:spMk id="4" creationId="{037FDEB2-2ECD-336E-E36A-3679E46D427A}"/>
          </ac:spMkLst>
        </pc:spChg>
        <pc:spChg chg="add del mod">
          <ac:chgData name="Alex Hales-Owen" userId="7e3a4e23da3821d8" providerId="LiveId" clId="{0A4A0CD6-E7B7-4E8F-B537-93F007511A36}" dt="2024-07-04T14:43:12.463" v="5163" actId="478"/>
          <ac:spMkLst>
            <pc:docMk/>
            <pc:sldMk cId="3936578713" sldId="264"/>
            <ac:spMk id="5" creationId="{DB7D15D5-6F9E-4134-F548-216F34F75AFE}"/>
          </ac:spMkLst>
        </pc:spChg>
        <pc:spChg chg="add mod">
          <ac:chgData name="Alex Hales-Owen" userId="7e3a4e23da3821d8" providerId="LiveId" clId="{0A4A0CD6-E7B7-4E8F-B537-93F007511A36}" dt="2024-07-04T14:48:42.308" v="5306" actId="20577"/>
          <ac:spMkLst>
            <pc:docMk/>
            <pc:sldMk cId="3936578713" sldId="264"/>
            <ac:spMk id="7" creationId="{E8DB14B4-11F3-DB89-0648-59CCC0631449}"/>
          </ac:spMkLst>
        </pc:spChg>
        <pc:spChg chg="add mod">
          <ac:chgData name="Alex Hales-Owen" userId="7e3a4e23da3821d8" providerId="LiveId" clId="{0A4A0CD6-E7B7-4E8F-B537-93F007511A36}" dt="2024-07-04T15:59:20.922" v="6440" actId="20577"/>
          <ac:spMkLst>
            <pc:docMk/>
            <pc:sldMk cId="3936578713" sldId="264"/>
            <ac:spMk id="8" creationId="{04550EFE-7B61-922C-3741-1AA58B1B87CB}"/>
          </ac:spMkLst>
        </pc:spChg>
        <pc:picChg chg="add mod">
          <ac:chgData name="Alex Hales-Owen" userId="7e3a4e23da3821d8" providerId="LiveId" clId="{0A4A0CD6-E7B7-4E8F-B537-93F007511A36}" dt="2024-07-04T14:47:13.061" v="5225" actId="1076"/>
          <ac:picMkLst>
            <pc:docMk/>
            <pc:sldMk cId="3936578713" sldId="264"/>
            <ac:picMk id="6" creationId="{005BFF3A-520A-2AED-8AE7-77A6039E3C82}"/>
          </ac:picMkLst>
        </pc:picChg>
        <pc:picChg chg="add mod">
          <ac:chgData name="Alex Hales-Owen" userId="7e3a4e23da3821d8" providerId="LiveId" clId="{0A4A0CD6-E7B7-4E8F-B537-93F007511A36}" dt="2024-07-04T14:43:36.357" v="5168" actId="14100"/>
          <ac:picMkLst>
            <pc:docMk/>
            <pc:sldMk cId="3936578713" sldId="264"/>
            <ac:picMk id="4098" creationId="{80B5699D-4EBE-A599-317B-04046A3C846D}"/>
          </ac:picMkLst>
        </pc:picChg>
      </pc:sldChg>
      <pc:sldChg chg="addSp delSp modSp new mod ord">
        <pc:chgData name="Alex Hales-Owen" userId="7e3a4e23da3821d8" providerId="LiveId" clId="{0A4A0CD6-E7B7-4E8F-B537-93F007511A36}" dt="2024-08-10T09:39:04.100" v="11943"/>
        <pc:sldMkLst>
          <pc:docMk/>
          <pc:sldMk cId="2002058961" sldId="265"/>
        </pc:sldMkLst>
        <pc:spChg chg="mod">
          <ac:chgData name="Alex Hales-Owen" userId="7e3a4e23da3821d8" providerId="LiveId" clId="{0A4A0CD6-E7B7-4E8F-B537-93F007511A36}" dt="2024-07-21T17:45:53.182" v="11526" actId="20577"/>
          <ac:spMkLst>
            <pc:docMk/>
            <pc:sldMk cId="2002058961" sldId="265"/>
            <ac:spMk id="2" creationId="{B0944973-68F0-F887-6794-8BBCE6BD165E}"/>
          </ac:spMkLst>
        </pc:spChg>
        <pc:spChg chg="mod">
          <ac:chgData name="Alex Hales-Owen" userId="7e3a4e23da3821d8" providerId="LiveId" clId="{0A4A0CD6-E7B7-4E8F-B537-93F007511A36}" dt="2024-08-10T09:37:20.073" v="11890" actId="20577"/>
          <ac:spMkLst>
            <pc:docMk/>
            <pc:sldMk cId="2002058961" sldId="265"/>
            <ac:spMk id="3" creationId="{23408886-EA26-026A-EFAC-987BE6A0D6BB}"/>
          </ac:spMkLst>
        </pc:spChg>
        <pc:spChg chg="add del mod">
          <ac:chgData name="Alex Hales-Owen" userId="7e3a4e23da3821d8" providerId="LiveId" clId="{0A4A0CD6-E7B7-4E8F-B537-93F007511A36}" dt="2024-07-04T13:59:05.619" v="4569"/>
          <ac:spMkLst>
            <pc:docMk/>
            <pc:sldMk cId="2002058961" sldId="265"/>
            <ac:spMk id="4" creationId="{18995E67-396B-CD95-CD4D-9C8AE911279F}"/>
          </ac:spMkLst>
        </pc:spChg>
        <pc:spChg chg="add mod">
          <ac:chgData name="Alex Hales-Owen" userId="7e3a4e23da3821d8" providerId="LiveId" clId="{0A4A0CD6-E7B7-4E8F-B537-93F007511A36}" dt="2024-08-10T09:39:04.100" v="11943"/>
          <ac:spMkLst>
            <pc:docMk/>
            <pc:sldMk cId="2002058961" sldId="265"/>
            <ac:spMk id="5" creationId="{2AF5C244-D86D-728B-6A0F-5240EA72745E}"/>
          </ac:spMkLst>
        </pc:spChg>
        <pc:picChg chg="add mod">
          <ac:chgData name="Alex Hales-Owen" userId="7e3a4e23da3821d8" providerId="LiveId" clId="{0A4A0CD6-E7B7-4E8F-B537-93F007511A36}" dt="2024-07-04T14:02:41.505" v="4768" actId="14100"/>
          <ac:picMkLst>
            <pc:docMk/>
            <pc:sldMk cId="2002058961" sldId="265"/>
            <ac:picMk id="2050" creationId="{14CEF573-9F77-BF4F-07E5-D7B9329EED2A}"/>
          </ac:picMkLst>
        </pc:picChg>
        <pc:picChg chg="add mod">
          <ac:chgData name="Alex Hales-Owen" userId="7e3a4e23da3821d8" providerId="LiveId" clId="{0A4A0CD6-E7B7-4E8F-B537-93F007511A36}" dt="2024-07-04T14:40:58.854" v="5148" actId="1076"/>
          <ac:picMkLst>
            <pc:docMk/>
            <pc:sldMk cId="2002058961" sldId="265"/>
            <ac:picMk id="2052" creationId="{62E42198-F91C-F689-CD15-A207F712C5F8}"/>
          </ac:picMkLst>
        </pc:picChg>
      </pc:sldChg>
      <pc:sldChg chg="addSp delSp modSp new del mod">
        <pc:chgData name="Alex Hales-Owen" userId="7e3a4e23da3821d8" providerId="LiveId" clId="{0A4A0CD6-E7B7-4E8F-B537-93F007511A36}" dt="2024-07-21T13:43:49.039" v="8229" actId="2696"/>
        <pc:sldMkLst>
          <pc:docMk/>
          <pc:sldMk cId="260175466" sldId="266"/>
        </pc:sldMkLst>
        <pc:spChg chg="mod">
          <ac:chgData name="Alex Hales-Owen" userId="7e3a4e23da3821d8" providerId="LiveId" clId="{0A4A0CD6-E7B7-4E8F-B537-93F007511A36}" dt="2024-07-21T13:43:42.375" v="8228" actId="21"/>
          <ac:spMkLst>
            <pc:docMk/>
            <pc:sldMk cId="260175466" sldId="266"/>
            <ac:spMk id="3" creationId="{F40DE552-4ACF-21A2-D96E-BB191B988E4A}"/>
          </ac:spMkLst>
        </pc:spChg>
        <pc:picChg chg="add del mod">
          <ac:chgData name="Alex Hales-Owen" userId="7e3a4e23da3821d8" providerId="LiveId" clId="{0A4A0CD6-E7B7-4E8F-B537-93F007511A36}" dt="2024-07-21T13:43:17.723" v="8222" actId="21"/>
          <ac:picMkLst>
            <pc:docMk/>
            <pc:sldMk cId="260175466" sldId="266"/>
            <ac:picMk id="4" creationId="{06B90DEB-4289-CDCA-07F1-31844E770080}"/>
          </ac:picMkLst>
        </pc:picChg>
      </pc:sldChg>
      <pc:sldChg chg="addSp delSp modSp new mod">
        <pc:chgData name="Alex Hales-Owen" userId="7e3a4e23da3821d8" providerId="LiveId" clId="{0A4A0CD6-E7B7-4E8F-B537-93F007511A36}" dt="2024-07-22T12:46:56.575" v="11681" actId="20577"/>
        <pc:sldMkLst>
          <pc:docMk/>
          <pc:sldMk cId="2165829264" sldId="267"/>
        </pc:sldMkLst>
        <pc:spChg chg="mod">
          <ac:chgData name="Alex Hales-Owen" userId="7e3a4e23da3821d8" providerId="LiveId" clId="{0A4A0CD6-E7B7-4E8F-B537-93F007511A36}" dt="2024-07-21T14:10:51.766" v="8637" actId="1076"/>
          <ac:spMkLst>
            <pc:docMk/>
            <pc:sldMk cId="2165829264" sldId="267"/>
            <ac:spMk id="2" creationId="{DDAA5AAA-2836-E17E-9D6C-A3DBA1B26FEF}"/>
          </ac:spMkLst>
        </pc:spChg>
        <pc:spChg chg="mod">
          <ac:chgData name="Alex Hales-Owen" userId="7e3a4e23da3821d8" providerId="LiveId" clId="{0A4A0CD6-E7B7-4E8F-B537-93F007511A36}" dt="2024-07-22T12:46:56.575" v="11681" actId="20577"/>
          <ac:spMkLst>
            <pc:docMk/>
            <pc:sldMk cId="2165829264" sldId="267"/>
            <ac:spMk id="3" creationId="{CC58B748-E16A-634D-CCC5-D317531DB1BE}"/>
          </ac:spMkLst>
        </pc:spChg>
        <pc:spChg chg="add mod">
          <ac:chgData name="Alex Hales-Owen" userId="7e3a4e23da3821d8" providerId="LiveId" clId="{0A4A0CD6-E7B7-4E8F-B537-93F007511A36}" dt="2024-07-21T14:23:44.468" v="8813" actId="20577"/>
          <ac:spMkLst>
            <pc:docMk/>
            <pc:sldMk cId="2165829264" sldId="267"/>
            <ac:spMk id="4" creationId="{014F6EE7-A2D6-A7D6-BAF6-A3642830A112}"/>
          </ac:spMkLst>
        </pc:spChg>
        <pc:picChg chg="add del mod">
          <ac:chgData name="Alex Hales-Owen" userId="7e3a4e23da3821d8" providerId="LiveId" clId="{0A4A0CD6-E7B7-4E8F-B537-93F007511A36}" dt="2024-07-04T14:46:41.033" v="5222" actId="478"/>
          <ac:picMkLst>
            <pc:docMk/>
            <pc:sldMk cId="2165829264" sldId="267"/>
            <ac:picMk id="1030" creationId="{85A9C207-CA21-D06E-DC61-C282FE26A5A7}"/>
          </ac:picMkLst>
        </pc:picChg>
        <pc:picChg chg="add mod">
          <ac:chgData name="Alex Hales-Owen" userId="7e3a4e23da3821d8" providerId="LiveId" clId="{0A4A0CD6-E7B7-4E8F-B537-93F007511A36}" dt="2024-07-21T14:06:55.006" v="8550" actId="1076"/>
          <ac:picMkLst>
            <pc:docMk/>
            <pc:sldMk cId="2165829264" sldId="267"/>
            <ac:picMk id="3074" creationId="{BC2202AF-0614-D18C-EF6C-98E4B066E55F}"/>
          </ac:picMkLst>
        </pc:picChg>
      </pc:sldChg>
      <pc:sldChg chg="addSp delSp modSp new mod">
        <pc:chgData name="Alex Hales-Owen" userId="7e3a4e23da3821d8" providerId="LiveId" clId="{0A4A0CD6-E7B7-4E8F-B537-93F007511A36}" dt="2024-07-22T12:31:35.298" v="11619" actId="20577"/>
        <pc:sldMkLst>
          <pc:docMk/>
          <pc:sldMk cId="1152364540" sldId="268"/>
        </pc:sldMkLst>
        <pc:spChg chg="mod">
          <ac:chgData name="Alex Hales-Owen" userId="7e3a4e23da3821d8" providerId="LiveId" clId="{0A4A0CD6-E7B7-4E8F-B537-93F007511A36}" dt="2024-07-04T15:25:29.852" v="5717" actId="1076"/>
          <ac:spMkLst>
            <pc:docMk/>
            <pc:sldMk cId="1152364540" sldId="268"/>
            <ac:spMk id="2" creationId="{60871E29-B249-2CC4-7C14-63A2EC196FA5}"/>
          </ac:spMkLst>
        </pc:spChg>
        <pc:spChg chg="mod">
          <ac:chgData name="Alex Hales-Owen" userId="7e3a4e23da3821d8" providerId="LiveId" clId="{0A4A0CD6-E7B7-4E8F-B537-93F007511A36}" dt="2024-07-22T12:31:35.298" v="11619" actId="20577"/>
          <ac:spMkLst>
            <pc:docMk/>
            <pc:sldMk cId="1152364540" sldId="268"/>
            <ac:spMk id="3" creationId="{68F1B2EA-54AB-6CCF-2B2B-758E99A066F0}"/>
          </ac:spMkLst>
        </pc:spChg>
        <pc:spChg chg="add del mod">
          <ac:chgData name="Alex Hales-Owen" userId="7e3a4e23da3821d8" providerId="LiveId" clId="{0A4A0CD6-E7B7-4E8F-B537-93F007511A36}" dt="2024-07-04T15:31:50.271" v="5809"/>
          <ac:spMkLst>
            <pc:docMk/>
            <pc:sldMk cId="1152364540" sldId="268"/>
            <ac:spMk id="4" creationId="{36422D00-F81A-ECBE-7FFF-0AC3BF7CFC61}"/>
          </ac:spMkLst>
        </pc:spChg>
        <pc:spChg chg="add mod">
          <ac:chgData name="Alex Hales-Owen" userId="7e3a4e23da3821d8" providerId="LiveId" clId="{0A4A0CD6-E7B7-4E8F-B537-93F007511A36}" dt="2024-07-21T13:39:24.103" v="8171" actId="20577"/>
          <ac:spMkLst>
            <pc:docMk/>
            <pc:sldMk cId="1152364540" sldId="268"/>
            <ac:spMk id="5" creationId="{50DE2DBC-16A5-9F5A-BBC1-B9D43A7859F4}"/>
          </ac:spMkLst>
        </pc:spChg>
        <pc:picChg chg="add mod">
          <ac:chgData name="Alex Hales-Owen" userId="7e3a4e23da3821d8" providerId="LiveId" clId="{0A4A0CD6-E7B7-4E8F-B537-93F007511A36}" dt="2024-07-06T11:52:19.709" v="8096" actId="1076"/>
          <ac:picMkLst>
            <pc:docMk/>
            <pc:sldMk cId="1152364540" sldId="268"/>
            <ac:picMk id="1026" creationId="{23D60A20-9D18-58F0-92D2-B415F17DB569}"/>
          </ac:picMkLst>
        </pc:picChg>
      </pc:sldChg>
      <pc:sldChg chg="addSp delSp modSp new mod">
        <pc:chgData name="Alex Hales-Owen" userId="7e3a4e23da3821d8" providerId="LiveId" clId="{0A4A0CD6-E7B7-4E8F-B537-93F007511A36}" dt="2024-07-22T12:20:11.857" v="11574" actId="20577"/>
        <pc:sldMkLst>
          <pc:docMk/>
          <pc:sldMk cId="3151252209" sldId="269"/>
        </pc:sldMkLst>
        <pc:spChg chg="mod">
          <ac:chgData name="Alex Hales-Owen" userId="7e3a4e23da3821d8" providerId="LiveId" clId="{0A4A0CD6-E7B7-4E8F-B537-93F007511A36}" dt="2024-07-21T16:02:59.251" v="9504" actId="1076"/>
          <ac:spMkLst>
            <pc:docMk/>
            <pc:sldMk cId="3151252209" sldId="269"/>
            <ac:spMk id="2" creationId="{610D9B47-26D1-EF54-DB24-D072E77098CA}"/>
          </ac:spMkLst>
        </pc:spChg>
        <pc:spChg chg="mod">
          <ac:chgData name="Alex Hales-Owen" userId="7e3a4e23da3821d8" providerId="LiveId" clId="{0A4A0CD6-E7B7-4E8F-B537-93F007511A36}" dt="2024-07-22T12:20:11.857" v="11574" actId="20577"/>
          <ac:spMkLst>
            <pc:docMk/>
            <pc:sldMk cId="3151252209" sldId="269"/>
            <ac:spMk id="3" creationId="{8BAD635E-6189-6288-3E28-683F3B7F518E}"/>
          </ac:spMkLst>
        </pc:spChg>
        <pc:picChg chg="add del">
          <ac:chgData name="Alex Hales-Owen" userId="7e3a4e23da3821d8" providerId="LiveId" clId="{0A4A0CD6-E7B7-4E8F-B537-93F007511A36}" dt="2024-07-21T14:17:26.944" v="8739" actId="22"/>
          <ac:picMkLst>
            <pc:docMk/>
            <pc:sldMk cId="3151252209" sldId="269"/>
            <ac:picMk id="5" creationId="{3C47F941-E1C1-AE9A-115A-4906A82E2A06}"/>
          </ac:picMkLst>
        </pc:picChg>
      </pc:sldChg>
      <pc:sldChg chg="modSp new mod">
        <pc:chgData name="Alex Hales-Owen" userId="7e3a4e23da3821d8" providerId="LiveId" clId="{0A4A0CD6-E7B7-4E8F-B537-93F007511A36}" dt="2024-07-21T17:17:33.246" v="10632" actId="207"/>
        <pc:sldMkLst>
          <pc:docMk/>
          <pc:sldMk cId="1902703572" sldId="270"/>
        </pc:sldMkLst>
        <pc:spChg chg="mod">
          <ac:chgData name="Alex Hales-Owen" userId="7e3a4e23da3821d8" providerId="LiveId" clId="{0A4A0CD6-E7B7-4E8F-B537-93F007511A36}" dt="2024-07-21T16:13:23.444" v="9518" actId="114"/>
          <ac:spMkLst>
            <pc:docMk/>
            <pc:sldMk cId="1902703572" sldId="270"/>
            <ac:spMk id="2" creationId="{9D428174-28E6-BBA1-011E-F9719E4F73EC}"/>
          </ac:spMkLst>
        </pc:spChg>
        <pc:spChg chg="mod">
          <ac:chgData name="Alex Hales-Owen" userId="7e3a4e23da3821d8" providerId="LiveId" clId="{0A4A0CD6-E7B7-4E8F-B537-93F007511A36}" dt="2024-07-21T17:17:33.246" v="10632" actId="207"/>
          <ac:spMkLst>
            <pc:docMk/>
            <pc:sldMk cId="1902703572" sldId="270"/>
            <ac:spMk id="3" creationId="{5E4E7735-2B6F-4F97-CB36-C8AD6FB684DC}"/>
          </ac:spMkLst>
        </pc:spChg>
      </pc:sldChg>
      <pc:sldChg chg="addSp modSp new mod">
        <pc:chgData name="Alex Hales-Owen" userId="7e3a4e23da3821d8" providerId="LiveId" clId="{0A4A0CD6-E7B7-4E8F-B537-93F007511A36}" dt="2024-08-10T09:43:24.297" v="11956" actId="20577"/>
        <pc:sldMkLst>
          <pc:docMk/>
          <pc:sldMk cId="2118834759" sldId="271"/>
        </pc:sldMkLst>
        <pc:spChg chg="mod">
          <ac:chgData name="Alex Hales-Owen" userId="7e3a4e23da3821d8" providerId="LiveId" clId="{0A4A0CD6-E7B7-4E8F-B537-93F007511A36}" dt="2024-07-21T17:27:45.323" v="10942" actId="1076"/>
          <ac:spMkLst>
            <pc:docMk/>
            <pc:sldMk cId="2118834759" sldId="271"/>
            <ac:spMk id="2" creationId="{CFE3FA75-BD78-1FD7-0A7E-2B5DE35C0B47}"/>
          </ac:spMkLst>
        </pc:spChg>
        <pc:spChg chg="mod">
          <ac:chgData name="Alex Hales-Owen" userId="7e3a4e23da3821d8" providerId="LiveId" clId="{0A4A0CD6-E7B7-4E8F-B537-93F007511A36}" dt="2024-08-10T09:43:24.297" v="11956" actId="20577"/>
          <ac:spMkLst>
            <pc:docMk/>
            <pc:sldMk cId="2118834759" sldId="271"/>
            <ac:spMk id="3" creationId="{63D09A1D-5819-A2ED-E8D3-47BC62465543}"/>
          </ac:spMkLst>
        </pc:spChg>
        <pc:spChg chg="add mod">
          <ac:chgData name="Alex Hales-Owen" userId="7e3a4e23da3821d8" providerId="LiveId" clId="{0A4A0CD6-E7B7-4E8F-B537-93F007511A36}" dt="2024-07-21T17:49:44.810" v="11541" actId="207"/>
          <ac:spMkLst>
            <pc:docMk/>
            <pc:sldMk cId="2118834759" sldId="271"/>
            <ac:spMk id="4" creationId="{65BE4E8E-0472-559C-3FAF-581E1078B5BB}"/>
          </ac:spMkLst>
        </pc:spChg>
        <pc:picChg chg="add mod">
          <ac:chgData name="Alex Hales-Owen" userId="7e3a4e23da3821d8" providerId="LiveId" clId="{0A4A0CD6-E7B7-4E8F-B537-93F007511A36}" dt="2024-07-21T17:13:29.458" v="10367" actId="14100"/>
          <ac:picMkLst>
            <pc:docMk/>
            <pc:sldMk cId="2118834759" sldId="271"/>
            <ac:picMk id="1026" creationId="{9E44F819-D3AF-8071-EAB0-B4B2B5E8CDEF}"/>
          </ac:picMkLst>
        </pc:picChg>
      </pc:sldChg>
      <pc:sldChg chg="modSp new mod">
        <pc:chgData name="Alex Hales-Owen" userId="7e3a4e23da3821d8" providerId="LiveId" clId="{0A4A0CD6-E7B7-4E8F-B537-93F007511A36}" dt="2024-08-10T09:28:11.682" v="11876" actId="20577"/>
        <pc:sldMkLst>
          <pc:docMk/>
          <pc:sldMk cId="864116775" sldId="272"/>
        </pc:sldMkLst>
        <pc:spChg chg="mod">
          <ac:chgData name="Alex Hales-Owen" userId="7e3a4e23da3821d8" providerId="LiveId" clId="{0A4A0CD6-E7B7-4E8F-B537-93F007511A36}" dt="2024-07-21T17:40:50.883" v="11493" actId="115"/>
          <ac:spMkLst>
            <pc:docMk/>
            <pc:sldMk cId="864116775" sldId="272"/>
            <ac:spMk id="2" creationId="{182BFF0E-21E2-76F7-1673-FE154885BFD4}"/>
          </ac:spMkLst>
        </pc:spChg>
        <pc:spChg chg="mod">
          <ac:chgData name="Alex Hales-Owen" userId="7e3a4e23da3821d8" providerId="LiveId" clId="{0A4A0CD6-E7B7-4E8F-B537-93F007511A36}" dt="2024-08-10T09:28:11.682" v="11876" actId="20577"/>
          <ac:spMkLst>
            <pc:docMk/>
            <pc:sldMk cId="864116775" sldId="272"/>
            <ac:spMk id="3" creationId="{91278EC0-E854-7DD9-99F8-79F7F827F349}"/>
          </ac:spMkLst>
        </pc:spChg>
      </pc:sldChg>
      <pc:sldChg chg="modSp new mod">
        <pc:chgData name="Alex Hales-Owen" userId="7e3a4e23da3821d8" providerId="LiveId" clId="{0A4A0CD6-E7B7-4E8F-B537-93F007511A36}" dt="2024-08-10T09:21:43.365" v="11758" actId="20577"/>
        <pc:sldMkLst>
          <pc:docMk/>
          <pc:sldMk cId="2190888128" sldId="273"/>
        </pc:sldMkLst>
        <pc:spChg chg="mod">
          <ac:chgData name="Alex Hales-Owen" userId="7e3a4e23da3821d8" providerId="LiveId" clId="{0A4A0CD6-E7B7-4E8F-B537-93F007511A36}" dt="2024-08-10T09:21:43.365" v="11758" actId="20577"/>
          <ac:spMkLst>
            <pc:docMk/>
            <pc:sldMk cId="2190888128" sldId="273"/>
            <ac:spMk id="2" creationId="{C70DFB51-674A-1B1C-03E4-F95E094EBCB4}"/>
          </ac:spMkLst>
        </pc:spChg>
        <pc:spChg chg="mod">
          <ac:chgData name="Alex Hales-Owen" userId="7e3a4e23da3821d8" providerId="LiveId" clId="{0A4A0CD6-E7B7-4E8F-B537-93F007511A36}" dt="2024-08-10T09:21:41.565" v="11757" actId="403"/>
          <ac:spMkLst>
            <pc:docMk/>
            <pc:sldMk cId="2190888128" sldId="273"/>
            <ac:spMk id="3" creationId="{9315B39F-4E49-F7E3-FEF6-3CA1863580F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428C3D-380F-4D62-A2F1-BE9C346495CE}" type="datetimeFigureOut">
              <a:rPr lang="en-GB" smtClean="0"/>
              <a:t>10/08/2024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93ECE-ABBC-4B62-BCCB-29DDF5FAE011}" type="slidenum">
              <a:rPr lang="en-GB" smtClean="0"/>
              <a:t>‹#›</a:t>
            </a:fld>
            <a:endParaRPr lang="en-GB"/>
          </a:p>
        </p:txBody>
      </p:sp>
    </p:spTree>
    <p:extLst>
      <p:ext uri="{BB962C8B-B14F-4D97-AF65-F5344CB8AC3E}">
        <p14:creationId xmlns:p14="http://schemas.microsoft.com/office/powerpoint/2010/main" val="3476115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E93ECE-ABBC-4B62-BCCB-29DDF5FAE011}" type="slidenum">
              <a:rPr lang="en-GB" smtClean="0"/>
              <a:t>1</a:t>
            </a:fld>
            <a:endParaRPr lang="en-GB"/>
          </a:p>
        </p:txBody>
      </p:sp>
    </p:spTree>
    <p:extLst>
      <p:ext uri="{BB962C8B-B14F-4D97-AF65-F5344CB8AC3E}">
        <p14:creationId xmlns:p14="http://schemas.microsoft.com/office/powerpoint/2010/main" val="2623019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E93ECE-ABBC-4B62-BCCB-29DDF5FAE011}" type="slidenum">
              <a:rPr lang="en-GB" smtClean="0"/>
              <a:t>4</a:t>
            </a:fld>
            <a:endParaRPr lang="en-GB"/>
          </a:p>
        </p:txBody>
      </p:sp>
    </p:spTree>
    <p:extLst>
      <p:ext uri="{BB962C8B-B14F-4D97-AF65-F5344CB8AC3E}">
        <p14:creationId xmlns:p14="http://schemas.microsoft.com/office/powerpoint/2010/main" val="113510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E93ECE-ABBC-4B62-BCCB-29DDF5FAE011}" type="slidenum">
              <a:rPr lang="en-GB" smtClean="0"/>
              <a:t>6</a:t>
            </a:fld>
            <a:endParaRPr lang="en-GB"/>
          </a:p>
        </p:txBody>
      </p:sp>
    </p:spTree>
    <p:extLst>
      <p:ext uri="{BB962C8B-B14F-4D97-AF65-F5344CB8AC3E}">
        <p14:creationId xmlns:p14="http://schemas.microsoft.com/office/powerpoint/2010/main" val="13060477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C2CC121-AA87-450F-80C6-4111C7A3447B}" type="datetimeFigureOut">
              <a:rPr lang="en-GB" smtClean="0"/>
              <a:t>10/08/2024</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4270947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2CC121-AA87-450F-80C6-4111C7A3447B}" type="datetimeFigureOut">
              <a:rPr lang="en-GB" smtClean="0"/>
              <a:t>10/08/2024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761002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C2CC121-AA87-450F-80C6-4111C7A3447B}" type="datetimeFigureOut">
              <a:rPr lang="en-GB" smtClean="0"/>
              <a:t>10/08/2024</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3209457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2CC121-AA87-450F-80C6-4111C7A3447B}" type="datetimeFigureOut">
              <a:rPr lang="en-GB" smtClean="0"/>
              <a:t>10/08/2024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3097093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2CC121-AA87-450F-80C6-4111C7A3447B}" type="datetimeFigureOut">
              <a:rPr lang="en-GB" smtClean="0"/>
              <a:t>10/08/2024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2683166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2CC121-AA87-450F-80C6-4111C7A3447B}" type="datetimeFigureOut">
              <a:rPr lang="en-GB" smtClean="0"/>
              <a:t>10/08/2024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1135175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2CC121-AA87-450F-80C6-4111C7A3447B}" type="datetimeFigureOut">
              <a:rPr lang="en-GB" smtClean="0"/>
              <a:t>10/08/2024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3539008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2CC121-AA87-450F-80C6-4111C7A3447B}" type="datetimeFigureOut">
              <a:rPr lang="en-GB" smtClean="0"/>
              <a:t>10/08/2024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1270287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2CC121-AA87-450F-80C6-4111C7A3447B}" type="datetimeFigureOut">
              <a:rPr lang="en-GB" smtClean="0"/>
              <a:t>10/08/2024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660661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2CC121-AA87-450F-80C6-4111C7A3447B}" type="datetimeFigureOut">
              <a:rPr lang="en-GB" smtClean="0"/>
              <a:t>10/08/2024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2250166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C2CC121-AA87-450F-80C6-4111C7A3447B}" type="datetimeFigureOut">
              <a:rPr lang="en-GB" smtClean="0"/>
              <a:t>10/08/2024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3052612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C2CC121-AA87-450F-80C6-4111C7A3447B}" type="datetimeFigureOut">
              <a:rPr lang="en-GB" smtClean="0"/>
              <a:t>10/08/2024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97C50B0-E399-4E4A-BED0-038D84DFE077}"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264640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C2CC121-AA87-450F-80C6-4111C7A3447B}" type="datetimeFigureOut">
              <a:rPr lang="en-GB" smtClean="0"/>
              <a:t>10/08/2024</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554736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2CC121-AA87-450F-80C6-4111C7A3447B}" type="datetimeFigureOut">
              <a:rPr lang="en-GB" smtClean="0"/>
              <a:t>10/08/2024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42591024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2CC121-AA87-450F-80C6-4111C7A3447B}" type="datetimeFigureOut">
              <a:rPr lang="en-GB" smtClean="0"/>
              <a:t>10/08/2024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482368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2CC121-AA87-450F-80C6-4111C7A3447B}" type="datetimeFigureOut">
              <a:rPr lang="en-GB" smtClean="0"/>
              <a:t>10/08/2024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2809112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C2CC121-AA87-450F-80C6-4111C7A3447B}" type="datetimeFigureOut">
              <a:rPr lang="en-GB" smtClean="0"/>
              <a:t>10/08/2024</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97C50B0-E399-4E4A-BED0-038D84DFE077}" type="slidenum">
              <a:rPr lang="en-GB" smtClean="0"/>
              <a:t>‹#›</a:t>
            </a:fld>
            <a:endParaRPr lang="en-GB"/>
          </a:p>
        </p:txBody>
      </p:sp>
    </p:spTree>
    <p:extLst>
      <p:ext uri="{BB962C8B-B14F-4D97-AF65-F5344CB8AC3E}">
        <p14:creationId xmlns:p14="http://schemas.microsoft.com/office/powerpoint/2010/main" val="2198157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C2CC121-AA87-450F-80C6-4111C7A3447B}" type="datetimeFigureOut">
              <a:rPr lang="en-GB" smtClean="0"/>
              <a:t>10/08/2024</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97C50B0-E399-4E4A-BED0-038D84DFE077}" type="slidenum">
              <a:rPr lang="en-GB" smtClean="0"/>
              <a:t>‹#›</a:t>
            </a:fld>
            <a:endParaRPr lang="en-GB"/>
          </a:p>
        </p:txBody>
      </p:sp>
    </p:spTree>
    <p:extLst>
      <p:ext uri="{BB962C8B-B14F-4D97-AF65-F5344CB8AC3E}">
        <p14:creationId xmlns:p14="http://schemas.microsoft.com/office/powerpoint/2010/main" val="30492027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ain.ulster.ac.uk/sutton/tables/Status_Summary.html"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web.archive.org/web/20130605010515/http:/www.bbc.co.uk/history/topics/troubles_violenc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journal.ie/on-this-day-1972-ira-bomb-houses-of-parliament-1520010-Jun2014/"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assets.publishing.service.gov.uk/media/619500728fa8f5037d67b678/The_Belfast_Agreement_An_Agreement_Reached_at_the_Multi-Party_Talks_on_Northern_Ireland.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news.sky.com/story/what-is-the-new-ira-what-the-group-has-done-and-where-it-sits-in-the-iras-history-1281768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news.sky.com/story/what-is-the-new-ira-what-the-group-has-done-and-where-it-sits-in-the-iras-history-12817687" TargetMode="External"/><Relationship Id="rId2" Type="http://schemas.openxmlformats.org/officeDocument/2006/relationships/hyperlink" Target="https://www.thejournal.ie/on-this-day-1972-ira-bomb-houses-of-parliament-1520010-Jun2014/"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619500728fa8f5037d67b678/The_Belfast_Agreement_An_Agreement_Reached_at_the_Multi-Party_Talks_on_Northern_Ireland.pdf" TargetMode="External"/><Relationship Id="rId5" Type="http://schemas.openxmlformats.org/officeDocument/2006/relationships/hyperlink" Target="https://cain.ulster.ac.uk/sutton/tables/Status_Summary.html" TargetMode="External"/><Relationship Id="rId4" Type="http://schemas.openxmlformats.org/officeDocument/2006/relationships/hyperlink" Target="https://web.archive.org/web/20130605010515/http:/www.bbc.co.uk/history/topics/troubles_violenc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allpaperaccess.com/union-jack" TargetMode="External"/><Relationship Id="rId13" Type="http://schemas.openxmlformats.org/officeDocument/2006/relationships/hyperlink" Target="https://www.independent.co.uk/news/long_reads/northern-ireland-troubles-fifty-year-anniversary-battle-bogside-army-ira-a8709081.html" TargetMode="External"/><Relationship Id="rId3" Type="http://schemas.openxmlformats.org/officeDocument/2006/relationships/hyperlink" Target="https://www.alamy.com/stock-photo-masked-members-of-the-real-ira-at-a-republican-easter-commemoration-110966524.html" TargetMode="External"/><Relationship Id="rId7" Type="http://schemas.openxmlformats.org/officeDocument/2006/relationships/hyperlink" Target="https://www.pinterest.com.mx/pin/102175485267019610/" TargetMode="External"/><Relationship Id="rId12" Type="http://schemas.openxmlformats.org/officeDocument/2006/relationships/hyperlink" Target="https://www.businessinsider.com/terror-attack-northern-ireland-ira-2013-3" TargetMode="External"/><Relationship Id="rId2" Type="http://schemas.openxmlformats.org/officeDocument/2006/relationships/hyperlink" Target="https://allthatsinteresting.com/bloody-sunday" TargetMode="External"/><Relationship Id="rId1" Type="http://schemas.openxmlformats.org/officeDocument/2006/relationships/slideLayout" Target="../slideLayouts/slideLayout2.xml"/><Relationship Id="rId6" Type="http://schemas.openxmlformats.org/officeDocument/2006/relationships/hyperlink" Target="https://www.calendarz.com/on-this-day/june/1/royal-ulster-constabulary" TargetMode="External"/><Relationship Id="rId11" Type="http://schemas.openxmlformats.org/officeDocument/2006/relationships/hyperlink" Target="https://pdxretro.com/2018/08/it-was-on-this-day-in-history-38/" TargetMode="External"/><Relationship Id="rId5" Type="http://schemas.openxmlformats.org/officeDocument/2006/relationships/hyperlink" Target="https://www.businesspost.ie/books/who-was-responsible-for-the-troubles-a-critical-analysis-of-the-iras-leading-role-in-the-conflict/" TargetMode="External"/><Relationship Id="rId10" Type="http://schemas.openxmlformats.org/officeDocument/2006/relationships/hyperlink" Target="https://www.independent.co.uk/news/uk/home-news/northern-ireland-troubles-good-friday-agreement-b2314696.html" TargetMode="External"/><Relationship Id="rId4" Type="http://schemas.openxmlformats.org/officeDocument/2006/relationships/hyperlink" Target="https://www.rte.ie/brainstorm/2019/0812/1068334-remembering-the-battle-of-the-bogside-50-years-on/" TargetMode="External"/><Relationship Id="rId9" Type="http://schemas.openxmlformats.org/officeDocument/2006/relationships/hyperlink" Target="https://historica.fandom.com/wiki/Provisional_Irish_Republican_Ar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B050"/>
            </a:gs>
            <a:gs pos="76000">
              <a:srgbClr val="C00000"/>
            </a:gs>
          </a:gsLst>
          <a:lin ang="2700000" scaled="1"/>
          <a:tileRect/>
        </a:gradFill>
        <a:effectLst/>
      </p:bgPr>
    </p:bg>
    <p:spTree>
      <p:nvGrpSpPr>
        <p:cNvPr id="1" name=""/>
        <p:cNvGrpSpPr/>
        <p:nvPr/>
      </p:nvGrpSpPr>
      <p:grpSpPr>
        <a:xfrm>
          <a:off x="0" y="0"/>
          <a:ext cx="0" cy="0"/>
          <a:chOff x="0" y="0"/>
          <a:chExt cx="0" cy="0"/>
        </a:xfrm>
      </p:grpSpPr>
      <p:pic>
        <p:nvPicPr>
          <p:cNvPr id="1032" name="Picture 8" descr="British Army troops patrol the streets after being deployed to end the Battle of the Bogside in Derry in Augusg 1969. Photo: Getty Images">
            <a:extLst>
              <a:ext uri="{FF2B5EF4-FFF2-40B4-BE49-F238E27FC236}">
                <a16:creationId xmlns:a16="http://schemas.microsoft.com/office/drawing/2014/main" id="{0481954F-B50B-E85F-C93B-27F5159DE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7247" y="4303909"/>
            <a:ext cx="4476558" cy="25124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8658D9E-0D94-5708-D649-881247E995AA}"/>
              </a:ext>
            </a:extLst>
          </p:cNvPr>
          <p:cNvSpPr>
            <a:spLocks noGrp="1"/>
          </p:cNvSpPr>
          <p:nvPr>
            <p:ph type="ctrTitle"/>
          </p:nvPr>
        </p:nvSpPr>
        <p:spPr>
          <a:xfrm>
            <a:off x="0" y="1859245"/>
            <a:ext cx="12192000" cy="2304300"/>
          </a:xfrm>
        </p:spPr>
        <p:txBody>
          <a:bodyPr>
            <a:normAutofit/>
          </a:bodyPr>
          <a:lstStyle/>
          <a:p>
            <a:pPr lvl="0" algn="ctr"/>
            <a:r>
              <a:rPr lang="en-GB" sz="2800" b="1" i="1" u="sng" dirty="0">
                <a:solidFill>
                  <a:schemeClr val="accent3">
                    <a:lumMod val="20000"/>
                    <a:lumOff val="80000"/>
                  </a:schemeClr>
                </a:solidFill>
                <a:effectLst/>
                <a:latin typeface="Castellar" panose="020A0402060406010301" pitchFamily="18" charset="0"/>
                <a:ea typeface="Times New Roman" panose="02020603050405020304" pitchFamily="18" charset="0"/>
              </a:rPr>
              <a:t>Faced with an increasing para-military threat and mounting violence and bloodshed, in what ways did the British Government’s approach towards security issues in Northern Ireland change over the course of ‘The Troubles’? </a:t>
            </a:r>
          </a:p>
        </p:txBody>
      </p:sp>
      <p:sp>
        <p:nvSpPr>
          <p:cNvPr id="3" name="Subtitle 2">
            <a:extLst>
              <a:ext uri="{FF2B5EF4-FFF2-40B4-BE49-F238E27FC236}">
                <a16:creationId xmlns:a16="http://schemas.microsoft.com/office/drawing/2014/main" id="{C155E294-9856-7A19-C9FC-1AD028CE360B}"/>
              </a:ext>
            </a:extLst>
          </p:cNvPr>
          <p:cNvSpPr>
            <a:spLocks noGrp="1"/>
          </p:cNvSpPr>
          <p:nvPr>
            <p:ph type="subTitle" idx="1"/>
          </p:nvPr>
        </p:nvSpPr>
        <p:spPr>
          <a:xfrm>
            <a:off x="9544031" y="6448713"/>
            <a:ext cx="2647969" cy="423153"/>
          </a:xfrm>
        </p:spPr>
        <p:txBody>
          <a:bodyPr/>
          <a:lstStyle/>
          <a:p>
            <a:r>
              <a:rPr lang="en-US" dirty="0"/>
              <a:t>By Alex Hales-Owen</a:t>
            </a:r>
            <a:endParaRPr lang="en-GB" dirty="0"/>
          </a:p>
        </p:txBody>
      </p:sp>
      <p:pic>
        <p:nvPicPr>
          <p:cNvPr id="5" name="Picture 4">
            <a:extLst>
              <a:ext uri="{FF2B5EF4-FFF2-40B4-BE49-F238E27FC236}">
                <a16:creationId xmlns:a16="http://schemas.microsoft.com/office/drawing/2014/main" id="{C60F1BA1-7EC0-0000-81ED-1A48202FCE25}"/>
              </a:ext>
            </a:extLst>
          </p:cNvPr>
          <p:cNvPicPr>
            <a:picLocks noChangeAspect="1"/>
          </p:cNvPicPr>
          <p:nvPr/>
        </p:nvPicPr>
        <p:blipFill>
          <a:blip r:embed="rId4"/>
          <a:stretch>
            <a:fillRect/>
          </a:stretch>
        </p:blipFill>
        <p:spPr>
          <a:xfrm>
            <a:off x="0" y="4448998"/>
            <a:ext cx="4136372" cy="2409002"/>
          </a:xfrm>
          <a:prstGeom prst="rect">
            <a:avLst/>
          </a:prstGeom>
        </p:spPr>
      </p:pic>
      <p:pic>
        <p:nvPicPr>
          <p:cNvPr id="6" name="Picture 5">
            <a:extLst>
              <a:ext uri="{FF2B5EF4-FFF2-40B4-BE49-F238E27FC236}">
                <a16:creationId xmlns:a16="http://schemas.microsoft.com/office/drawing/2014/main" id="{0879F9A0-A7DF-BD2D-926B-B739DC47C30F}"/>
              </a:ext>
            </a:extLst>
          </p:cNvPr>
          <p:cNvPicPr>
            <a:picLocks noChangeAspect="1"/>
          </p:cNvPicPr>
          <p:nvPr/>
        </p:nvPicPr>
        <p:blipFill>
          <a:blip r:embed="rId5"/>
          <a:stretch>
            <a:fillRect/>
          </a:stretch>
        </p:blipFill>
        <p:spPr>
          <a:xfrm>
            <a:off x="299149" y="161083"/>
            <a:ext cx="3407089" cy="1917055"/>
          </a:xfrm>
          <a:prstGeom prst="rect">
            <a:avLst/>
          </a:prstGeom>
        </p:spPr>
      </p:pic>
      <p:pic>
        <p:nvPicPr>
          <p:cNvPr id="1026" name="Picture 2" descr="Thumb image">
            <a:extLst>
              <a:ext uri="{FF2B5EF4-FFF2-40B4-BE49-F238E27FC236}">
                <a16:creationId xmlns:a16="http://schemas.microsoft.com/office/drawing/2014/main" id="{77DF0421-29CE-6C57-1F31-5F38C78678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0849" y="0"/>
            <a:ext cx="2114940" cy="211494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RA mural Northern Ireland, Belfast, History, Youtube, Street Art, Graffiti, Armed Struggle, Irish Republican Army, British Army">
            <a:extLst>
              <a:ext uri="{FF2B5EF4-FFF2-40B4-BE49-F238E27FC236}">
                <a16:creationId xmlns:a16="http://schemas.microsoft.com/office/drawing/2014/main" id="{24201D2E-44CB-99FA-8898-491C65B098F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25710" y="431780"/>
            <a:ext cx="2704290" cy="169816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Royal Ulster Constabulary">
            <a:extLst>
              <a:ext uri="{FF2B5EF4-FFF2-40B4-BE49-F238E27FC236}">
                <a16:creationId xmlns:a16="http://schemas.microsoft.com/office/drawing/2014/main" id="{36E930EA-CBFF-64B0-5B9D-747F0B8F9BF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58800" y="3989187"/>
            <a:ext cx="2418430" cy="246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A28D6F8-807D-DD25-597C-E21DA30B64EE}"/>
              </a:ext>
            </a:extLst>
          </p:cNvPr>
          <p:cNvSpPr txBox="1"/>
          <p:nvPr/>
        </p:nvSpPr>
        <p:spPr>
          <a:xfrm>
            <a:off x="7464256" y="115945"/>
            <a:ext cx="3965744" cy="307777"/>
          </a:xfrm>
          <a:prstGeom prst="rect">
            <a:avLst/>
          </a:prstGeom>
          <a:noFill/>
        </p:spPr>
        <p:txBody>
          <a:bodyPr wrap="square" rtlCol="0">
            <a:spAutoFit/>
          </a:bodyPr>
          <a:lstStyle/>
          <a:p>
            <a:r>
              <a:rPr lang="en-GB" sz="1400" dirty="0">
                <a:solidFill>
                  <a:schemeClr val="bg1"/>
                </a:solidFill>
                <a:effectLst/>
                <a:latin typeface="Bahnschrift Condensed" panose="020B0502040204020203" pitchFamily="34" charset="0"/>
                <a:ea typeface="Times New Roman" panose="02020603050405020304" pitchFamily="18" charset="0"/>
              </a:rPr>
              <a:t>CIVIL DISOBEDIENCE AND THE STATE: HPHI 5908 and 6908 </a:t>
            </a:r>
            <a:endParaRPr lang="en-GB" sz="1400" dirty="0">
              <a:solidFill>
                <a:schemeClr val="bg1"/>
              </a:solidFill>
              <a:latin typeface="Bahnschrift Condensed" panose="020B0502040204020203" pitchFamily="34" charset="0"/>
            </a:endParaRPr>
          </a:p>
        </p:txBody>
      </p:sp>
    </p:spTree>
    <p:extLst>
      <p:ext uri="{BB962C8B-B14F-4D97-AF65-F5344CB8AC3E}">
        <p14:creationId xmlns:p14="http://schemas.microsoft.com/office/powerpoint/2010/main" val="116843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BFF0E-21E2-76F7-1673-FE154885BFD4}"/>
              </a:ext>
            </a:extLst>
          </p:cNvPr>
          <p:cNvSpPr>
            <a:spLocks noGrp="1"/>
          </p:cNvSpPr>
          <p:nvPr>
            <p:ph type="title"/>
          </p:nvPr>
        </p:nvSpPr>
        <p:spPr>
          <a:xfrm>
            <a:off x="-87549" y="365539"/>
            <a:ext cx="12279549" cy="1293028"/>
          </a:xfrm>
        </p:spPr>
        <p:txBody>
          <a:bodyPr/>
          <a:lstStyle/>
          <a:p>
            <a:r>
              <a:rPr lang="en-US" u="sng" dirty="0">
                <a:solidFill>
                  <a:schemeClr val="accent5"/>
                </a:solidFill>
                <a:latin typeface="Castellar" panose="020A0402060406010301" pitchFamily="18" charset="0"/>
              </a:rPr>
              <a:t>What is the Purpose of this Presentation?</a:t>
            </a:r>
            <a:endParaRPr lang="en-GB" u="sng" dirty="0">
              <a:solidFill>
                <a:schemeClr val="accent5"/>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91278EC0-E854-7DD9-99F8-79F7F827F349}"/>
              </a:ext>
            </a:extLst>
          </p:cNvPr>
          <p:cNvSpPr>
            <a:spLocks noGrp="1"/>
          </p:cNvSpPr>
          <p:nvPr>
            <p:ph idx="1"/>
          </p:nvPr>
        </p:nvSpPr>
        <p:spPr>
          <a:xfrm>
            <a:off x="0" y="1828800"/>
            <a:ext cx="12192000" cy="5029200"/>
          </a:xfrm>
        </p:spPr>
        <p:txBody>
          <a:bodyPr/>
          <a:lstStyle/>
          <a:p>
            <a:pPr marL="0" indent="0">
              <a:buNone/>
            </a:pPr>
            <a:r>
              <a:rPr lang="en-US" dirty="0">
                <a:solidFill>
                  <a:schemeClr val="accent2"/>
                </a:solidFill>
              </a:rPr>
              <a:t>To analyze the tactics implemented by the British Military during the period of history known as ‘the Troubles’, and consider the following:</a:t>
            </a:r>
          </a:p>
          <a:p>
            <a:pPr marL="0" indent="0">
              <a:buNone/>
            </a:pPr>
            <a:endParaRPr lang="en-US" dirty="0">
              <a:solidFill>
                <a:schemeClr val="accent2"/>
              </a:solidFill>
            </a:endParaRPr>
          </a:p>
          <a:p>
            <a:pPr marL="457200" indent="-457200">
              <a:buFont typeface="+mj-lt"/>
              <a:buAutoNum type="arabicPeriod"/>
            </a:pPr>
            <a:r>
              <a:rPr lang="en-GB" dirty="0">
                <a:solidFill>
                  <a:srgbClr val="FFFF00"/>
                </a:solidFill>
              </a:rPr>
              <a:t>How these tactics changed over time as tensions and aggression escalated from Irish Paramilitary forces.</a:t>
            </a:r>
          </a:p>
          <a:p>
            <a:pPr marL="457200" indent="-457200">
              <a:buFont typeface="+mj-lt"/>
              <a:buAutoNum type="arabicPeriod"/>
            </a:pPr>
            <a:endParaRPr lang="en-GB" dirty="0">
              <a:solidFill>
                <a:srgbClr val="FFFF00"/>
              </a:solidFill>
            </a:endParaRPr>
          </a:p>
          <a:p>
            <a:pPr marL="457200" indent="-457200">
              <a:buFont typeface="+mj-lt"/>
              <a:buAutoNum type="arabicPeriod"/>
            </a:pPr>
            <a:r>
              <a:rPr lang="en-GB" dirty="0">
                <a:solidFill>
                  <a:srgbClr val="FF0000"/>
                </a:solidFill>
              </a:rPr>
              <a:t>Whether these changes were effective in maintaining security within the state.</a:t>
            </a:r>
          </a:p>
          <a:p>
            <a:pPr marL="457200" indent="-457200">
              <a:buFont typeface="+mj-lt"/>
              <a:buAutoNum type="arabicPeriod"/>
            </a:pPr>
            <a:endParaRPr lang="en-GB" dirty="0">
              <a:solidFill>
                <a:srgbClr val="7030A0"/>
              </a:solidFill>
            </a:endParaRPr>
          </a:p>
          <a:p>
            <a:pPr marL="457200" indent="-457200">
              <a:buFont typeface="+mj-lt"/>
              <a:buAutoNum type="arabicPeriod"/>
            </a:pPr>
            <a:r>
              <a:rPr lang="en-GB" dirty="0">
                <a:solidFill>
                  <a:srgbClr val="33AD23"/>
                </a:solidFill>
              </a:rPr>
              <a:t>Modern day changes/has the Irish Paramilitary Threat gone away?</a:t>
            </a:r>
          </a:p>
        </p:txBody>
      </p:sp>
    </p:spTree>
    <p:extLst>
      <p:ext uri="{BB962C8B-B14F-4D97-AF65-F5344CB8AC3E}">
        <p14:creationId xmlns:p14="http://schemas.microsoft.com/office/powerpoint/2010/main" val="864116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64000">
              <a:schemeClr val="accent1">
                <a:lumMod val="50000"/>
              </a:schemeClr>
            </a:gs>
            <a:gs pos="100000">
              <a:schemeClr val="accent3">
                <a:lumMod val="7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9809D-77CC-30DF-56B3-6646B7BFAF2E}"/>
              </a:ext>
            </a:extLst>
          </p:cNvPr>
          <p:cNvSpPr>
            <a:spLocks noGrp="1"/>
          </p:cNvSpPr>
          <p:nvPr>
            <p:ph type="title"/>
          </p:nvPr>
        </p:nvSpPr>
        <p:spPr>
          <a:xfrm>
            <a:off x="1751118" y="237623"/>
            <a:ext cx="10440882" cy="1293028"/>
          </a:xfrm>
        </p:spPr>
        <p:txBody>
          <a:bodyPr/>
          <a:lstStyle/>
          <a:p>
            <a:r>
              <a:rPr lang="en-US" dirty="0">
                <a:solidFill>
                  <a:schemeClr val="accent3"/>
                </a:solidFill>
                <a:latin typeface="Castellar" panose="020A0402060406010301" pitchFamily="18" charset="0"/>
              </a:rPr>
              <a:t>	</a:t>
            </a:r>
            <a:r>
              <a:rPr lang="en-US" i="1" u="sng" dirty="0">
                <a:solidFill>
                  <a:schemeClr val="accent3"/>
                </a:solidFill>
                <a:latin typeface="Castellar" panose="020A0402060406010301" pitchFamily="18" charset="0"/>
              </a:rPr>
              <a:t>WHAT WERE ‘THE TROUBLES?’</a:t>
            </a:r>
            <a:endParaRPr lang="en-GB" i="1" u="sng" dirty="0">
              <a:solidFill>
                <a:schemeClr val="accent3"/>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A0EC0BCC-0B2E-A7BB-1D1D-5B190049D9E5}"/>
              </a:ext>
            </a:extLst>
          </p:cNvPr>
          <p:cNvSpPr>
            <a:spLocks noGrp="1"/>
          </p:cNvSpPr>
          <p:nvPr>
            <p:ph idx="1"/>
          </p:nvPr>
        </p:nvSpPr>
        <p:spPr>
          <a:xfrm>
            <a:off x="128359" y="1463763"/>
            <a:ext cx="11935281" cy="4360702"/>
          </a:xfrm>
        </p:spPr>
        <p:txBody>
          <a:bodyPr>
            <a:normAutofit/>
          </a:bodyPr>
          <a:lstStyle/>
          <a:p>
            <a:r>
              <a:rPr lang="en-US" sz="2000" dirty="0">
                <a:solidFill>
                  <a:srgbClr val="00B0F0"/>
                </a:solidFill>
              </a:rPr>
              <a:t>A series of conflicts starting in the late 1960s which would last until 1998. </a:t>
            </a:r>
          </a:p>
          <a:p>
            <a:r>
              <a:rPr lang="en-US" sz="2000" dirty="0">
                <a:solidFill>
                  <a:schemeClr val="accent4">
                    <a:lumMod val="40000"/>
                    <a:lumOff val="60000"/>
                  </a:schemeClr>
                </a:solidFill>
              </a:rPr>
              <a:t>Nationalist, often Catholic groups who fought for Northern Ireland to be freed from British rule, such as the IRA faced off against Unionist groups, the RUC and the British Security Forces.</a:t>
            </a:r>
          </a:p>
          <a:p>
            <a:r>
              <a:rPr lang="en-US" sz="2000" dirty="0">
                <a:solidFill>
                  <a:srgbClr val="F270D9"/>
                </a:solidFill>
              </a:rPr>
              <a:t>Though ‘the troubles’ dates a certain period of conflict. Actions for Irish independence had been occurring since as early as the 1800s.</a:t>
            </a:r>
          </a:p>
          <a:p>
            <a:r>
              <a:rPr lang="en-US" sz="2000" dirty="0">
                <a:solidFill>
                  <a:schemeClr val="accent2">
                    <a:lumMod val="60000"/>
                    <a:lumOff val="40000"/>
                  </a:schemeClr>
                </a:solidFill>
              </a:rPr>
              <a:t>The conflict resulted in more than 3500 deaths, many of which were civilians.* A further 50,000 are believed to have been injured due to these confilicts.*</a:t>
            </a:r>
          </a:p>
          <a:p>
            <a:r>
              <a:rPr lang="en-GB" sz="2000" dirty="0">
                <a:solidFill>
                  <a:schemeClr val="accent5"/>
                </a:solidFill>
              </a:rPr>
              <a:t>The conflict known as the troubles would eventually end with the creation of the Good Friday Agreement which was signed in April 1998.</a:t>
            </a:r>
          </a:p>
        </p:txBody>
      </p:sp>
      <p:pic>
        <p:nvPicPr>
          <p:cNvPr id="7" name="Picture 6">
            <a:extLst>
              <a:ext uri="{FF2B5EF4-FFF2-40B4-BE49-F238E27FC236}">
                <a16:creationId xmlns:a16="http://schemas.microsoft.com/office/drawing/2014/main" id="{A5FB15D5-108A-F5EC-0662-9F85836050FB}"/>
              </a:ext>
            </a:extLst>
          </p:cNvPr>
          <p:cNvPicPr>
            <a:picLocks noChangeAspect="1"/>
          </p:cNvPicPr>
          <p:nvPr/>
        </p:nvPicPr>
        <p:blipFill>
          <a:blip r:embed="rId2"/>
          <a:stretch>
            <a:fillRect/>
          </a:stretch>
        </p:blipFill>
        <p:spPr>
          <a:xfrm>
            <a:off x="8091513" y="4287856"/>
            <a:ext cx="4100487" cy="2570144"/>
          </a:xfrm>
          <a:prstGeom prst="rect">
            <a:avLst/>
          </a:prstGeom>
        </p:spPr>
      </p:pic>
      <p:sp>
        <p:nvSpPr>
          <p:cNvPr id="9" name="TextBox 8">
            <a:extLst>
              <a:ext uri="{FF2B5EF4-FFF2-40B4-BE49-F238E27FC236}">
                <a16:creationId xmlns:a16="http://schemas.microsoft.com/office/drawing/2014/main" id="{D34F387E-97E4-A21E-091D-0D4DB907A7A1}"/>
              </a:ext>
            </a:extLst>
          </p:cNvPr>
          <p:cNvSpPr txBox="1"/>
          <p:nvPr/>
        </p:nvSpPr>
        <p:spPr>
          <a:xfrm>
            <a:off x="0" y="6404091"/>
            <a:ext cx="10637195" cy="461665"/>
          </a:xfrm>
          <a:prstGeom prst="rect">
            <a:avLst/>
          </a:prstGeom>
          <a:noFill/>
        </p:spPr>
        <p:txBody>
          <a:bodyPr wrap="square" rtlCol="0">
            <a:spAutoFit/>
          </a:bodyPr>
          <a:lstStyle/>
          <a:p>
            <a:r>
              <a:rPr lang="en-US" sz="800" dirty="0">
                <a:solidFill>
                  <a:schemeClr val="accent2">
                    <a:lumMod val="60000"/>
                    <a:lumOff val="40000"/>
                  </a:schemeClr>
                </a:solidFill>
              </a:rPr>
              <a:t>* Malcolm Sutton, </a:t>
            </a:r>
            <a:r>
              <a:rPr lang="en-US" sz="800" i="1" dirty="0">
                <a:solidFill>
                  <a:schemeClr val="accent2">
                    <a:lumMod val="60000"/>
                    <a:lumOff val="40000"/>
                  </a:schemeClr>
                </a:solidFill>
              </a:rPr>
              <a:t>An Index of Deaths from the conflict in Ireland</a:t>
            </a:r>
            <a:r>
              <a:rPr lang="en-US" sz="800" dirty="0">
                <a:solidFill>
                  <a:schemeClr val="accent2">
                    <a:lumMod val="60000"/>
                    <a:lumOff val="40000"/>
                  </a:schemeClr>
                </a:solidFill>
              </a:rPr>
              <a:t> &lt;</a:t>
            </a:r>
            <a:r>
              <a:rPr lang="en-US" sz="800" dirty="0">
                <a:solidFill>
                  <a:srgbClr val="00B0F0"/>
                </a:solidFill>
                <a:hlinkClick r:id="rId3">
                  <a:extLst>
                    <a:ext uri="{A12FA001-AC4F-418D-AE19-62706E023703}">
                      <ahyp:hlinkClr xmlns:ahyp="http://schemas.microsoft.com/office/drawing/2018/hyperlinkcolor" val="tx"/>
                    </a:ext>
                  </a:extLst>
                </a:hlinkClick>
              </a:rPr>
              <a:t>https://cain.ulster.ac.uk/sutton/tables/Status_Summary.html</a:t>
            </a:r>
            <a:r>
              <a:rPr lang="en-US" sz="800" dirty="0">
                <a:solidFill>
                  <a:schemeClr val="accent2">
                    <a:lumMod val="60000"/>
                    <a:lumOff val="40000"/>
                  </a:schemeClr>
                </a:solidFill>
              </a:rPr>
              <a:t>&gt; [Accessed 01/07/2024.]</a:t>
            </a:r>
          </a:p>
          <a:p>
            <a:r>
              <a:rPr lang="en-US" sz="800" dirty="0">
                <a:solidFill>
                  <a:schemeClr val="accent2">
                    <a:lumMod val="60000"/>
                    <a:lumOff val="40000"/>
                  </a:schemeClr>
                </a:solidFill>
              </a:rPr>
              <a:t>* Seamus </a:t>
            </a:r>
            <a:r>
              <a:rPr lang="en-US" sz="800" dirty="0" err="1">
                <a:solidFill>
                  <a:schemeClr val="accent2">
                    <a:lumMod val="60000"/>
                    <a:lumOff val="40000"/>
                  </a:schemeClr>
                </a:solidFill>
              </a:rPr>
              <a:t>Kelters</a:t>
            </a:r>
            <a:r>
              <a:rPr lang="en-US" sz="800" dirty="0">
                <a:solidFill>
                  <a:schemeClr val="accent2">
                    <a:lumMod val="60000"/>
                    <a:lumOff val="40000"/>
                  </a:schemeClr>
                </a:solidFill>
              </a:rPr>
              <a:t>, ‘Violence in the Troubles’, </a:t>
            </a:r>
            <a:r>
              <a:rPr lang="en-US" sz="800" i="1" dirty="0">
                <a:solidFill>
                  <a:schemeClr val="accent2">
                    <a:lumMod val="60000"/>
                    <a:lumOff val="40000"/>
                  </a:schemeClr>
                </a:solidFill>
              </a:rPr>
              <a:t>BBC History</a:t>
            </a:r>
            <a:r>
              <a:rPr lang="en-US" sz="800" dirty="0">
                <a:solidFill>
                  <a:schemeClr val="accent2">
                    <a:lumMod val="60000"/>
                    <a:lumOff val="40000"/>
                  </a:schemeClr>
                </a:solidFill>
              </a:rPr>
              <a:t>, (2013) &lt;</a:t>
            </a:r>
            <a:r>
              <a:rPr lang="en-US" sz="800" dirty="0">
                <a:solidFill>
                  <a:srgbClr val="00B0F0"/>
                </a:solidFill>
                <a:hlinkClick r:id="rId4">
                  <a:extLst>
                    <a:ext uri="{A12FA001-AC4F-418D-AE19-62706E023703}">
                      <ahyp:hlinkClr xmlns:ahyp="http://schemas.microsoft.com/office/drawing/2018/hyperlinkcolor" val="tx"/>
                    </a:ext>
                  </a:extLst>
                </a:hlinkClick>
              </a:rPr>
              <a:t>https://web.archive.org/web/20130605010515/http://www.bbc.co.uk/history/topics/troubles_violence</a:t>
            </a:r>
            <a:r>
              <a:rPr lang="en-US" sz="800" dirty="0">
                <a:solidFill>
                  <a:srgbClr val="FFC000"/>
                </a:solidFill>
              </a:rPr>
              <a:t>&gt; </a:t>
            </a:r>
            <a:r>
              <a:rPr lang="en-US" sz="800" dirty="0">
                <a:solidFill>
                  <a:schemeClr val="accent2">
                    <a:lumMod val="60000"/>
                    <a:lumOff val="40000"/>
                  </a:schemeClr>
                </a:solidFill>
              </a:rPr>
              <a:t>Accessed 01/07/2024.]</a:t>
            </a:r>
          </a:p>
          <a:p>
            <a:r>
              <a:rPr lang="en-US" sz="800" dirty="0">
                <a:solidFill>
                  <a:srgbClr val="00B0F0"/>
                </a:solidFill>
              </a:rPr>
              <a:t> </a:t>
            </a:r>
            <a:endParaRPr lang="en-GB" sz="800" dirty="0">
              <a:solidFill>
                <a:srgbClr val="00B0F0"/>
              </a:solidFill>
            </a:endParaRPr>
          </a:p>
        </p:txBody>
      </p:sp>
    </p:spTree>
    <p:extLst>
      <p:ext uri="{BB962C8B-B14F-4D97-AF65-F5344CB8AC3E}">
        <p14:creationId xmlns:p14="http://schemas.microsoft.com/office/powerpoint/2010/main" val="2220403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e Battle of the Bogside in Derry in August 1969 was among the first violent episodes of the Troubles">
            <a:extLst>
              <a:ext uri="{FF2B5EF4-FFF2-40B4-BE49-F238E27FC236}">
                <a16:creationId xmlns:a16="http://schemas.microsoft.com/office/drawing/2014/main" id="{655DB968-1241-A8EF-151C-24F222C2D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1506" y="4353642"/>
            <a:ext cx="4030494" cy="250435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49827BC-57B8-0ADA-CDE7-392C1D97D580}"/>
              </a:ext>
            </a:extLst>
          </p:cNvPr>
          <p:cNvSpPr>
            <a:spLocks noGrp="1"/>
          </p:cNvSpPr>
          <p:nvPr>
            <p:ph type="title"/>
          </p:nvPr>
        </p:nvSpPr>
        <p:spPr>
          <a:xfrm>
            <a:off x="1167319" y="248807"/>
            <a:ext cx="10455613" cy="1293028"/>
          </a:xfrm>
        </p:spPr>
        <p:txBody>
          <a:bodyPr/>
          <a:lstStyle/>
          <a:p>
            <a:r>
              <a:rPr lang="en-US" i="1" u="sng" dirty="0">
                <a:solidFill>
                  <a:srgbClr val="00B0F0"/>
                </a:solidFill>
                <a:latin typeface="Castellar" panose="020A0402060406010301" pitchFamily="18" charset="0"/>
              </a:rPr>
              <a:t>Policing in 1969: The Early days</a:t>
            </a:r>
            <a:endParaRPr lang="en-GB" i="1" u="sng" dirty="0">
              <a:solidFill>
                <a:srgbClr val="00B0F0"/>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45795138-8BF9-9AC8-C123-F199E9ED4B91}"/>
              </a:ext>
            </a:extLst>
          </p:cNvPr>
          <p:cNvSpPr>
            <a:spLocks noGrp="1"/>
          </p:cNvSpPr>
          <p:nvPr>
            <p:ph idx="1"/>
          </p:nvPr>
        </p:nvSpPr>
        <p:spPr>
          <a:xfrm>
            <a:off x="0" y="1541835"/>
            <a:ext cx="12192000" cy="4732505"/>
          </a:xfrm>
        </p:spPr>
        <p:txBody>
          <a:bodyPr/>
          <a:lstStyle/>
          <a:p>
            <a:r>
              <a:rPr lang="en-US" dirty="0">
                <a:solidFill>
                  <a:schemeClr val="accent5">
                    <a:lumMod val="75000"/>
                  </a:schemeClr>
                </a:solidFill>
              </a:rPr>
              <a:t>Aggressive riots break out in Belfast and Londonderry on July 12</a:t>
            </a:r>
            <a:r>
              <a:rPr lang="en-US" baseline="30000" dirty="0">
                <a:solidFill>
                  <a:schemeClr val="accent5">
                    <a:lumMod val="75000"/>
                  </a:schemeClr>
                </a:solidFill>
              </a:rPr>
              <a:t>th</a:t>
            </a:r>
            <a:r>
              <a:rPr lang="en-US" dirty="0">
                <a:solidFill>
                  <a:schemeClr val="accent5">
                    <a:lumMod val="75000"/>
                  </a:schemeClr>
                </a:solidFill>
              </a:rPr>
              <a:t> 1969. RUC retaliation leads to deaths.*</a:t>
            </a:r>
          </a:p>
          <a:p>
            <a:r>
              <a:rPr lang="en-US" dirty="0">
                <a:solidFill>
                  <a:schemeClr val="accent2"/>
                </a:solidFill>
              </a:rPr>
              <a:t>By 28</a:t>
            </a:r>
            <a:r>
              <a:rPr lang="en-US" baseline="30000" dirty="0">
                <a:solidFill>
                  <a:schemeClr val="accent2"/>
                </a:solidFill>
              </a:rPr>
              <a:t>th</a:t>
            </a:r>
            <a:r>
              <a:rPr lang="en-US" dirty="0">
                <a:solidFill>
                  <a:schemeClr val="accent2"/>
                </a:solidFill>
              </a:rPr>
              <a:t> July, conflict has escalated to the point where military deployment becomes necessary to assist the RUC in maintaining peace efforts.*</a:t>
            </a:r>
          </a:p>
          <a:p>
            <a:r>
              <a:rPr lang="en-US" dirty="0"/>
              <a:t>12</a:t>
            </a:r>
            <a:r>
              <a:rPr lang="en-US" baseline="30000" dirty="0"/>
              <a:t>th</a:t>
            </a:r>
            <a:r>
              <a:rPr lang="en-US" dirty="0"/>
              <a:t> August: Retaliation from protestors escalates. The Battle of Bogside saw taunts from protestors quickly turn into improvised explosive devices such as Molotov Cocktails and Petrol Bombs used by Nationalists.* </a:t>
            </a:r>
          </a:p>
          <a:p>
            <a:r>
              <a:rPr lang="en-US" dirty="0">
                <a:solidFill>
                  <a:srgbClr val="FFFF00"/>
                </a:solidFill>
              </a:rPr>
              <a:t>RUC, police and Protestant retaliation sees homes destroyed from the inside. </a:t>
            </a:r>
          </a:p>
        </p:txBody>
      </p:sp>
      <p:sp>
        <p:nvSpPr>
          <p:cNvPr id="4" name="TextBox 3">
            <a:extLst>
              <a:ext uri="{FF2B5EF4-FFF2-40B4-BE49-F238E27FC236}">
                <a16:creationId xmlns:a16="http://schemas.microsoft.com/office/drawing/2014/main" id="{542A34B9-EC61-4AEC-DB82-0ADB51C86E10}"/>
              </a:ext>
            </a:extLst>
          </p:cNvPr>
          <p:cNvSpPr txBox="1"/>
          <p:nvPr/>
        </p:nvSpPr>
        <p:spPr>
          <a:xfrm>
            <a:off x="0" y="6262938"/>
            <a:ext cx="9572017" cy="584775"/>
          </a:xfrm>
          <a:prstGeom prst="rect">
            <a:avLst/>
          </a:prstGeom>
          <a:noFill/>
        </p:spPr>
        <p:txBody>
          <a:bodyPr wrap="square" rtlCol="0">
            <a:spAutoFit/>
          </a:bodyPr>
          <a:lstStyle/>
          <a:p>
            <a:r>
              <a:rPr lang="en-US" sz="800" dirty="0">
                <a:solidFill>
                  <a:schemeClr val="accent2"/>
                </a:solidFill>
              </a:rPr>
              <a:t>*Nicholas Van Der Bijl, </a:t>
            </a:r>
            <a:r>
              <a:rPr lang="en-US" sz="800" i="1" dirty="0">
                <a:solidFill>
                  <a:schemeClr val="accent2"/>
                </a:solidFill>
              </a:rPr>
              <a:t>Operation Banner : the British Army in Northern Ireland 1969 to 2007, </a:t>
            </a:r>
            <a:r>
              <a:rPr lang="en-US" sz="800" dirty="0">
                <a:solidFill>
                  <a:schemeClr val="accent2"/>
                </a:solidFill>
              </a:rPr>
              <a:t>(Barnsley: Pen and Sword Military, 2009). p. 16.</a:t>
            </a:r>
          </a:p>
          <a:p>
            <a:r>
              <a:rPr lang="en-US" sz="800" i="1" dirty="0"/>
              <a:t>*</a:t>
            </a:r>
            <a:r>
              <a:rPr lang="en-US" sz="800" dirty="0"/>
              <a:t> Tommy </a:t>
            </a:r>
            <a:r>
              <a:rPr lang="en-US" sz="800" dirty="0" err="1"/>
              <a:t>Mckerney</a:t>
            </a:r>
            <a:r>
              <a:rPr lang="en-US" sz="800" dirty="0"/>
              <a:t>, </a:t>
            </a:r>
            <a:r>
              <a:rPr lang="en-US" sz="800" i="1" dirty="0"/>
              <a:t>The Provisional IRA: from insurrection to Parliament</a:t>
            </a:r>
            <a:r>
              <a:rPr lang="en-US" sz="800" dirty="0"/>
              <a:t>, (London: Pluto Press, 2011). p.43</a:t>
            </a:r>
            <a:r>
              <a:rPr lang="en-US" sz="800" dirty="0">
                <a:solidFill>
                  <a:schemeClr val="accent2">
                    <a:lumMod val="40000"/>
                    <a:lumOff val="60000"/>
                  </a:schemeClr>
                </a:solidFill>
              </a:rPr>
              <a:t>. </a:t>
            </a:r>
            <a:endParaRPr lang="en-US" sz="800" i="1" dirty="0"/>
          </a:p>
          <a:p>
            <a:r>
              <a:rPr lang="en-US" sz="800" dirty="0">
                <a:solidFill>
                  <a:schemeClr val="accent2">
                    <a:lumMod val="40000"/>
                    <a:lumOff val="60000"/>
                  </a:schemeClr>
                </a:solidFill>
              </a:rPr>
              <a:t>*</a:t>
            </a:r>
            <a:r>
              <a:rPr lang="en-US" sz="800" dirty="0" err="1">
                <a:solidFill>
                  <a:schemeClr val="accent2">
                    <a:lumMod val="40000"/>
                    <a:lumOff val="60000"/>
                  </a:schemeClr>
                </a:solidFill>
              </a:rPr>
              <a:t>Mckerney</a:t>
            </a:r>
            <a:r>
              <a:rPr lang="en-US" sz="800" dirty="0">
                <a:solidFill>
                  <a:schemeClr val="accent2">
                    <a:lumMod val="40000"/>
                    <a:lumOff val="60000"/>
                  </a:schemeClr>
                </a:solidFill>
              </a:rPr>
              <a:t>, </a:t>
            </a:r>
            <a:r>
              <a:rPr lang="en-US" sz="800" i="1" dirty="0">
                <a:solidFill>
                  <a:schemeClr val="accent2">
                    <a:lumMod val="40000"/>
                    <a:lumOff val="60000"/>
                  </a:schemeClr>
                </a:solidFill>
              </a:rPr>
              <a:t>The Provisional IRA,</a:t>
            </a:r>
            <a:r>
              <a:rPr lang="en-US" sz="800" dirty="0">
                <a:solidFill>
                  <a:schemeClr val="accent2">
                    <a:lumMod val="40000"/>
                    <a:lumOff val="60000"/>
                  </a:schemeClr>
                </a:solidFill>
              </a:rPr>
              <a:t> p.42. </a:t>
            </a:r>
          </a:p>
          <a:p>
            <a:endParaRPr lang="en-GB" sz="800" i="1" dirty="0">
              <a:solidFill>
                <a:schemeClr val="accent2">
                  <a:lumMod val="40000"/>
                  <a:lumOff val="60000"/>
                </a:schemeClr>
              </a:solidFill>
            </a:endParaRPr>
          </a:p>
        </p:txBody>
      </p:sp>
    </p:spTree>
    <p:extLst>
      <p:ext uri="{BB962C8B-B14F-4D97-AF65-F5344CB8AC3E}">
        <p14:creationId xmlns:p14="http://schemas.microsoft.com/office/powerpoint/2010/main" val="3066424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1E29-B249-2CC4-7C14-63A2EC196FA5}"/>
              </a:ext>
            </a:extLst>
          </p:cNvPr>
          <p:cNvSpPr>
            <a:spLocks noGrp="1"/>
          </p:cNvSpPr>
          <p:nvPr>
            <p:ph type="title"/>
          </p:nvPr>
        </p:nvSpPr>
        <p:spPr>
          <a:xfrm>
            <a:off x="2924783" y="200169"/>
            <a:ext cx="8610600" cy="1293028"/>
          </a:xfrm>
        </p:spPr>
        <p:txBody>
          <a:bodyPr/>
          <a:lstStyle/>
          <a:p>
            <a:r>
              <a:rPr lang="en-US" i="1" u="sng" dirty="0">
                <a:solidFill>
                  <a:srgbClr val="CC0066"/>
                </a:solidFill>
                <a:latin typeface="Castellar" panose="020A0402060406010301" pitchFamily="18" charset="0"/>
              </a:rPr>
              <a:t>Operation Banner</a:t>
            </a:r>
            <a:endParaRPr lang="en-GB" i="1" u="sng" dirty="0">
              <a:solidFill>
                <a:srgbClr val="CC0066"/>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68F1B2EA-54AB-6CCF-2B2B-758E99A066F0}"/>
              </a:ext>
            </a:extLst>
          </p:cNvPr>
          <p:cNvSpPr>
            <a:spLocks noGrp="1"/>
          </p:cNvSpPr>
          <p:nvPr>
            <p:ph idx="1"/>
          </p:nvPr>
        </p:nvSpPr>
        <p:spPr>
          <a:xfrm>
            <a:off x="0" y="1493197"/>
            <a:ext cx="12192000" cy="5364803"/>
          </a:xfrm>
        </p:spPr>
        <p:txBody>
          <a:bodyPr/>
          <a:lstStyle/>
          <a:p>
            <a:r>
              <a:rPr lang="en-US" dirty="0">
                <a:solidFill>
                  <a:srgbClr val="FF99CC"/>
                </a:solidFill>
              </a:rPr>
              <a:t>Begins when the British Military deploy in August 1969.</a:t>
            </a:r>
          </a:p>
          <a:p>
            <a:r>
              <a:rPr lang="en-US" dirty="0">
                <a:solidFill>
                  <a:srgbClr val="3366FF"/>
                </a:solidFill>
              </a:rPr>
              <a:t>Initially well received, even by the Catholics.* </a:t>
            </a:r>
          </a:p>
          <a:p>
            <a:r>
              <a:rPr lang="en-US" dirty="0">
                <a:solidFill>
                  <a:srgbClr val="92D050"/>
                </a:solidFill>
              </a:rPr>
              <a:t>This sentiment would change as early as Summer 1970 when Nationalist mobs attacked soldiers in Belfast and Londonderry.*</a:t>
            </a:r>
          </a:p>
          <a:p>
            <a:r>
              <a:rPr lang="en-US" dirty="0">
                <a:solidFill>
                  <a:schemeClr val="accent5">
                    <a:lumMod val="60000"/>
                    <a:lumOff val="40000"/>
                  </a:schemeClr>
                </a:solidFill>
              </a:rPr>
              <a:t>Tensions would continue to escalate rapidly, what was deployed as a peacekeeping measure, would turn into brutal enforcement.</a:t>
            </a:r>
          </a:p>
          <a:p>
            <a:r>
              <a:rPr lang="en-GB" dirty="0">
                <a:solidFill>
                  <a:schemeClr val="accent2"/>
                </a:solidFill>
              </a:rPr>
              <a:t>Operation Banner ends in 2007.</a:t>
            </a:r>
          </a:p>
        </p:txBody>
      </p:sp>
      <p:sp>
        <p:nvSpPr>
          <p:cNvPr id="5" name="TextBox 4">
            <a:extLst>
              <a:ext uri="{FF2B5EF4-FFF2-40B4-BE49-F238E27FC236}">
                <a16:creationId xmlns:a16="http://schemas.microsoft.com/office/drawing/2014/main" id="{50DE2DBC-16A5-9F5A-BBC1-B9D43A7859F4}"/>
              </a:ext>
            </a:extLst>
          </p:cNvPr>
          <p:cNvSpPr txBox="1"/>
          <p:nvPr/>
        </p:nvSpPr>
        <p:spPr>
          <a:xfrm>
            <a:off x="0" y="6439711"/>
            <a:ext cx="12192000" cy="369332"/>
          </a:xfrm>
          <a:prstGeom prst="rect">
            <a:avLst/>
          </a:prstGeom>
          <a:noFill/>
        </p:spPr>
        <p:txBody>
          <a:bodyPr wrap="square" rtlCol="0">
            <a:spAutoFit/>
          </a:bodyPr>
          <a:lstStyle/>
          <a:p>
            <a:r>
              <a:rPr lang="en-US" sz="900" dirty="0">
                <a:solidFill>
                  <a:srgbClr val="3366FF"/>
                </a:solidFill>
              </a:rPr>
              <a:t>*David </a:t>
            </a:r>
            <a:r>
              <a:rPr lang="en-US" sz="900" dirty="0" err="1">
                <a:solidFill>
                  <a:srgbClr val="3366FF"/>
                </a:solidFill>
              </a:rPr>
              <a:t>Mckittrick</a:t>
            </a:r>
            <a:r>
              <a:rPr lang="en-US" sz="900" dirty="0">
                <a:solidFill>
                  <a:srgbClr val="3366FF"/>
                </a:solidFill>
              </a:rPr>
              <a:t>, </a:t>
            </a:r>
            <a:r>
              <a:rPr lang="en-US" sz="900" i="1" dirty="0">
                <a:solidFill>
                  <a:srgbClr val="3366FF"/>
                </a:solidFill>
              </a:rPr>
              <a:t>Making Sense of the Troubles, </a:t>
            </a:r>
            <a:r>
              <a:rPr lang="en-US" sz="900" dirty="0">
                <a:solidFill>
                  <a:srgbClr val="3366FF"/>
                </a:solidFill>
              </a:rPr>
              <a:t>(London: Viking, 2012). P.64</a:t>
            </a:r>
          </a:p>
          <a:p>
            <a:r>
              <a:rPr lang="en-GB" sz="900" dirty="0">
                <a:solidFill>
                  <a:srgbClr val="92D050"/>
                </a:solidFill>
              </a:rPr>
              <a:t>*Van Der Bijl, Operation Banner, p.33.</a:t>
            </a:r>
          </a:p>
        </p:txBody>
      </p:sp>
      <p:pic>
        <p:nvPicPr>
          <p:cNvPr id="1026" name="Picture 2" descr="Image result for british troops arrive in northern ireland">
            <a:extLst>
              <a:ext uri="{FF2B5EF4-FFF2-40B4-BE49-F238E27FC236}">
                <a16:creationId xmlns:a16="http://schemas.microsoft.com/office/drawing/2014/main" id="{23D60A20-9D18-58F0-92D2-B415F17DB5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5379" y="3503838"/>
            <a:ext cx="5076621" cy="3305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2364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AE4B7C-E3FD-4A63-1A97-6582C009AEF0}"/>
              </a:ext>
            </a:extLst>
          </p:cNvPr>
          <p:cNvSpPr>
            <a:spLocks noGrp="1"/>
          </p:cNvSpPr>
          <p:nvPr>
            <p:ph idx="1"/>
          </p:nvPr>
        </p:nvSpPr>
        <p:spPr>
          <a:xfrm>
            <a:off x="0" y="1639112"/>
            <a:ext cx="12192000" cy="5126477"/>
          </a:xfrm>
        </p:spPr>
        <p:txBody>
          <a:bodyPr/>
          <a:lstStyle/>
          <a:p>
            <a:r>
              <a:rPr lang="en-US" dirty="0">
                <a:solidFill>
                  <a:srgbClr val="CC99FF"/>
                </a:solidFill>
              </a:rPr>
              <a:t>It would become clear that the British military deployment in Ireland would ultimately escalate the nationalist’s rebellion. </a:t>
            </a:r>
          </a:p>
          <a:p>
            <a:r>
              <a:rPr lang="en-US" dirty="0"/>
              <a:t>Though initially a short-term measure, Britain would impose direct rule over Ireland until 1998.</a:t>
            </a:r>
          </a:p>
          <a:p>
            <a:r>
              <a:rPr lang="en-US" dirty="0">
                <a:solidFill>
                  <a:srgbClr val="FFC000"/>
                </a:solidFill>
              </a:rPr>
              <a:t>Ireland would be governed from London, t</a:t>
            </a:r>
            <a:r>
              <a:rPr lang="en-US" dirty="0">
                <a:solidFill>
                  <a:schemeClr val="accent3"/>
                </a:solidFill>
              </a:rPr>
              <a:t>his would ultimately cause yet more disorder within the rebelling state, despite military presence being kept to minimal as to not instigate more destruction.*</a:t>
            </a:r>
          </a:p>
        </p:txBody>
      </p:sp>
      <p:pic>
        <p:nvPicPr>
          <p:cNvPr id="4" name="Picture 3">
            <a:extLst>
              <a:ext uri="{FF2B5EF4-FFF2-40B4-BE49-F238E27FC236}">
                <a16:creationId xmlns:a16="http://schemas.microsoft.com/office/drawing/2014/main" id="{2EEB4E14-4630-16D7-A275-7E8997D07BB8}"/>
              </a:ext>
            </a:extLst>
          </p:cNvPr>
          <p:cNvPicPr>
            <a:picLocks noChangeAspect="1"/>
          </p:cNvPicPr>
          <p:nvPr/>
        </p:nvPicPr>
        <p:blipFill>
          <a:blip r:embed="rId3"/>
          <a:stretch>
            <a:fillRect/>
          </a:stretch>
        </p:blipFill>
        <p:spPr>
          <a:xfrm>
            <a:off x="7908587" y="3986292"/>
            <a:ext cx="4283413" cy="2871708"/>
          </a:xfrm>
          <a:prstGeom prst="rect">
            <a:avLst/>
          </a:prstGeom>
        </p:spPr>
      </p:pic>
      <p:sp>
        <p:nvSpPr>
          <p:cNvPr id="2" name="Title 1">
            <a:extLst>
              <a:ext uri="{FF2B5EF4-FFF2-40B4-BE49-F238E27FC236}">
                <a16:creationId xmlns:a16="http://schemas.microsoft.com/office/drawing/2014/main" id="{9661A9E3-CAB6-F64B-CC30-4E3A6B435A52}"/>
              </a:ext>
            </a:extLst>
          </p:cNvPr>
          <p:cNvSpPr>
            <a:spLocks noGrp="1"/>
          </p:cNvSpPr>
          <p:nvPr>
            <p:ph type="title"/>
          </p:nvPr>
        </p:nvSpPr>
        <p:spPr>
          <a:xfrm>
            <a:off x="3229583" y="346084"/>
            <a:ext cx="8592766" cy="1293028"/>
          </a:xfrm>
        </p:spPr>
        <p:txBody>
          <a:bodyPr/>
          <a:lstStyle/>
          <a:p>
            <a:r>
              <a:rPr lang="en-US" i="1" u="sng" dirty="0">
                <a:solidFill>
                  <a:srgbClr val="A23434"/>
                </a:solidFill>
                <a:latin typeface="Castellar" panose="020A0402060406010301" pitchFamily="18" charset="0"/>
              </a:rPr>
              <a:t>Direct Rule: 1972</a:t>
            </a:r>
            <a:endParaRPr lang="en-GB" i="1" u="sng" dirty="0">
              <a:solidFill>
                <a:srgbClr val="A23434"/>
              </a:solidFill>
              <a:latin typeface="Castellar" panose="020A0402060406010301" pitchFamily="18" charset="0"/>
            </a:endParaRPr>
          </a:p>
        </p:txBody>
      </p:sp>
      <p:sp>
        <p:nvSpPr>
          <p:cNvPr id="6" name="TextBox 5">
            <a:extLst>
              <a:ext uri="{FF2B5EF4-FFF2-40B4-BE49-F238E27FC236}">
                <a16:creationId xmlns:a16="http://schemas.microsoft.com/office/drawing/2014/main" id="{32BFF36E-4726-0283-986E-067A83876E74}"/>
              </a:ext>
            </a:extLst>
          </p:cNvPr>
          <p:cNvSpPr txBox="1"/>
          <p:nvPr/>
        </p:nvSpPr>
        <p:spPr>
          <a:xfrm>
            <a:off x="194553" y="6524828"/>
            <a:ext cx="2393004" cy="230832"/>
          </a:xfrm>
          <a:prstGeom prst="rect">
            <a:avLst/>
          </a:prstGeom>
          <a:noFill/>
        </p:spPr>
        <p:txBody>
          <a:bodyPr wrap="square" rtlCol="0">
            <a:spAutoFit/>
          </a:bodyPr>
          <a:lstStyle/>
          <a:p>
            <a:r>
              <a:rPr kumimoji="0" lang="en-GB" sz="900" b="0" i="0" u="none" strike="noStrike" kern="1200" cap="none" spc="0" normalizeH="0" baseline="0" noProof="0" dirty="0">
                <a:ln>
                  <a:noFill/>
                </a:ln>
                <a:solidFill>
                  <a:srgbClr val="FFC000"/>
                </a:solidFill>
                <a:effectLst/>
                <a:uLnTx/>
                <a:uFillTx/>
                <a:latin typeface="Century Gothic" panose="020B0502020202020204"/>
                <a:ea typeface="+mn-ea"/>
                <a:cs typeface="+mn-cs"/>
              </a:rPr>
              <a:t>*Van Der Bijl, Operation Banner, p.60.</a:t>
            </a:r>
            <a:endParaRPr lang="en-GB" dirty="0">
              <a:solidFill>
                <a:srgbClr val="FFC000"/>
              </a:solidFill>
            </a:endParaRPr>
          </a:p>
        </p:txBody>
      </p:sp>
      <p:pic>
        <p:nvPicPr>
          <p:cNvPr id="7" name="Picture 6">
            <a:extLst>
              <a:ext uri="{FF2B5EF4-FFF2-40B4-BE49-F238E27FC236}">
                <a16:creationId xmlns:a16="http://schemas.microsoft.com/office/drawing/2014/main" id="{D0F7C195-DA07-482B-615E-2254FE2DCD8C}"/>
              </a:ext>
            </a:extLst>
          </p:cNvPr>
          <p:cNvPicPr>
            <a:picLocks noChangeAspect="1"/>
          </p:cNvPicPr>
          <p:nvPr/>
        </p:nvPicPr>
        <p:blipFill>
          <a:blip r:embed="rId4"/>
          <a:stretch>
            <a:fillRect/>
          </a:stretch>
        </p:blipFill>
        <p:spPr>
          <a:xfrm>
            <a:off x="4091584" y="4215836"/>
            <a:ext cx="3817003" cy="2647026"/>
          </a:xfrm>
          <a:prstGeom prst="rect">
            <a:avLst/>
          </a:prstGeom>
        </p:spPr>
      </p:pic>
      <p:sp>
        <p:nvSpPr>
          <p:cNvPr id="9" name="TextBox 8">
            <a:extLst>
              <a:ext uri="{FF2B5EF4-FFF2-40B4-BE49-F238E27FC236}">
                <a16:creationId xmlns:a16="http://schemas.microsoft.com/office/drawing/2014/main" id="{84977149-47DB-4C49-12F0-6732B4830023}"/>
              </a:ext>
            </a:extLst>
          </p:cNvPr>
          <p:cNvSpPr txBox="1"/>
          <p:nvPr/>
        </p:nvSpPr>
        <p:spPr>
          <a:xfrm>
            <a:off x="4496610" y="6424800"/>
            <a:ext cx="3198779" cy="430887"/>
          </a:xfrm>
          <a:prstGeom prst="rect">
            <a:avLst/>
          </a:prstGeom>
          <a:noFill/>
        </p:spPr>
        <p:txBody>
          <a:bodyPr wrap="square">
            <a:spAutoFit/>
          </a:bodyPr>
          <a:lstStyle/>
          <a:p>
            <a:r>
              <a:rPr lang="en-US" sz="1100" dirty="0"/>
              <a:t>February 20</a:t>
            </a:r>
            <a:r>
              <a:rPr lang="en-US" sz="1100" baseline="30000" dirty="0"/>
              <a:t>th</a:t>
            </a:r>
            <a:r>
              <a:rPr lang="en-US" sz="1100" dirty="0"/>
              <a:t> 1978, a young boy sticks his tongue out at a British Soldier in Belfast.</a:t>
            </a:r>
            <a:endParaRPr lang="en-GB" sz="1100" dirty="0"/>
          </a:p>
        </p:txBody>
      </p:sp>
    </p:spTree>
    <p:extLst>
      <p:ext uri="{BB962C8B-B14F-4D97-AF65-F5344CB8AC3E}">
        <p14:creationId xmlns:p14="http://schemas.microsoft.com/office/powerpoint/2010/main" val="3597182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44973-68F0-F887-6794-8BBCE6BD165E}"/>
              </a:ext>
            </a:extLst>
          </p:cNvPr>
          <p:cNvSpPr>
            <a:spLocks noGrp="1"/>
          </p:cNvSpPr>
          <p:nvPr>
            <p:ph type="title"/>
          </p:nvPr>
        </p:nvSpPr>
        <p:spPr>
          <a:xfrm>
            <a:off x="3122579" y="618460"/>
            <a:ext cx="8942962" cy="1293028"/>
          </a:xfrm>
        </p:spPr>
        <p:txBody>
          <a:bodyPr>
            <a:normAutofit fontScale="90000"/>
          </a:bodyPr>
          <a:lstStyle/>
          <a:p>
            <a:r>
              <a:rPr lang="en-US" sz="5400" i="1" u="sng" dirty="0">
                <a:solidFill>
                  <a:schemeClr val="accent2">
                    <a:lumMod val="75000"/>
                  </a:schemeClr>
                </a:solidFill>
                <a:latin typeface="Castellar" panose="020A0402060406010301" pitchFamily="18" charset="0"/>
              </a:rPr>
              <a:t>BLOODY SUNDAY: The Bogside Massacre</a:t>
            </a:r>
            <a:endParaRPr lang="en-GB" sz="5400" i="1" u="sng" dirty="0">
              <a:solidFill>
                <a:schemeClr val="accent2">
                  <a:lumMod val="75000"/>
                </a:schemeClr>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23408886-EA26-026A-EFAC-987BE6A0D6BB}"/>
              </a:ext>
            </a:extLst>
          </p:cNvPr>
          <p:cNvSpPr>
            <a:spLocks noGrp="1"/>
          </p:cNvSpPr>
          <p:nvPr>
            <p:ph idx="1"/>
          </p:nvPr>
        </p:nvSpPr>
        <p:spPr>
          <a:xfrm>
            <a:off x="0" y="2057402"/>
            <a:ext cx="12192000" cy="4800598"/>
          </a:xfrm>
        </p:spPr>
        <p:txBody>
          <a:bodyPr/>
          <a:lstStyle/>
          <a:p>
            <a:r>
              <a:rPr lang="en-US" dirty="0">
                <a:solidFill>
                  <a:srgbClr val="92D050"/>
                </a:solidFill>
              </a:rPr>
              <a:t>30</a:t>
            </a:r>
            <a:r>
              <a:rPr lang="en-US" baseline="30000" dirty="0">
                <a:solidFill>
                  <a:srgbClr val="92D050"/>
                </a:solidFill>
              </a:rPr>
              <a:t>th</a:t>
            </a:r>
            <a:r>
              <a:rPr lang="en-US" dirty="0">
                <a:solidFill>
                  <a:srgbClr val="92D050"/>
                </a:solidFill>
              </a:rPr>
              <a:t> January 1972, British paratroopers open fire on unarmed protesters</a:t>
            </a:r>
            <a:r>
              <a:rPr lang="en-GB" dirty="0">
                <a:solidFill>
                  <a:srgbClr val="92D050"/>
                </a:solidFill>
              </a:rPr>
              <a:t>.</a:t>
            </a:r>
          </a:p>
          <a:p>
            <a:r>
              <a:rPr lang="en-GB" dirty="0">
                <a:solidFill>
                  <a:schemeClr val="accent5">
                    <a:lumMod val="40000"/>
                    <a:lumOff val="60000"/>
                  </a:schemeClr>
                </a:solidFill>
              </a:rPr>
              <a:t>Ruled in 2010. The ‘British soldiers fired without provocation and gave no warning.’*</a:t>
            </a:r>
          </a:p>
          <a:p>
            <a:r>
              <a:rPr lang="en-GB" dirty="0">
                <a:solidFill>
                  <a:schemeClr val="accent1">
                    <a:lumMod val="60000"/>
                    <a:lumOff val="40000"/>
                  </a:schemeClr>
                </a:solidFill>
              </a:rPr>
              <a:t>At least 11 civilians killed, and many more injured.*</a:t>
            </a:r>
          </a:p>
          <a:p>
            <a:r>
              <a:rPr lang="en-GB" dirty="0">
                <a:solidFill>
                  <a:schemeClr val="accent3">
                    <a:lumMod val="40000"/>
                    <a:lumOff val="60000"/>
                  </a:schemeClr>
                </a:solidFill>
              </a:rPr>
              <a:t>British trigger fingers were itching, a need to maintain rule was opening the floodgates to corruption and a thirst for bloodshed.</a:t>
            </a:r>
          </a:p>
          <a:p>
            <a:endParaRPr lang="en-GB" dirty="0">
              <a:solidFill>
                <a:srgbClr val="E23ECE"/>
              </a:solidFill>
            </a:endParaRPr>
          </a:p>
        </p:txBody>
      </p:sp>
      <p:sp>
        <p:nvSpPr>
          <p:cNvPr id="5" name="TextBox 4">
            <a:extLst>
              <a:ext uri="{FF2B5EF4-FFF2-40B4-BE49-F238E27FC236}">
                <a16:creationId xmlns:a16="http://schemas.microsoft.com/office/drawing/2014/main" id="{2AF5C244-D86D-728B-6A0F-5240EA72745E}"/>
              </a:ext>
            </a:extLst>
          </p:cNvPr>
          <p:cNvSpPr txBox="1"/>
          <p:nvPr/>
        </p:nvSpPr>
        <p:spPr>
          <a:xfrm>
            <a:off x="0" y="6468894"/>
            <a:ext cx="12192000" cy="507831"/>
          </a:xfrm>
          <a:prstGeom prst="rect">
            <a:avLst/>
          </a:prstGeom>
          <a:noFill/>
        </p:spPr>
        <p:txBody>
          <a:bodyPr wrap="square" rtlCol="0">
            <a:spAutoFit/>
          </a:bodyPr>
          <a:lstStyle/>
          <a:p>
            <a:r>
              <a:rPr lang="en-US" sz="900" dirty="0">
                <a:solidFill>
                  <a:schemeClr val="accent6">
                    <a:lumMod val="40000"/>
                    <a:lumOff val="60000"/>
                  </a:schemeClr>
                </a:solidFill>
              </a:rPr>
              <a:t>*</a:t>
            </a:r>
            <a:r>
              <a:rPr lang="en-US" sz="900" dirty="0" err="1">
                <a:solidFill>
                  <a:schemeClr val="accent6">
                    <a:lumMod val="40000"/>
                    <a:lumOff val="60000"/>
                  </a:schemeClr>
                </a:solidFill>
              </a:rPr>
              <a:t>Mckerney</a:t>
            </a:r>
            <a:r>
              <a:rPr lang="en-US" sz="900" dirty="0">
                <a:solidFill>
                  <a:schemeClr val="accent6">
                    <a:lumMod val="40000"/>
                    <a:lumOff val="60000"/>
                  </a:schemeClr>
                </a:solidFill>
              </a:rPr>
              <a:t>, </a:t>
            </a:r>
            <a:r>
              <a:rPr lang="en-US" sz="900" i="1" dirty="0">
                <a:solidFill>
                  <a:schemeClr val="accent6">
                    <a:lumMod val="40000"/>
                    <a:lumOff val="60000"/>
                  </a:schemeClr>
                </a:solidFill>
              </a:rPr>
              <a:t>The Provisional IRA,</a:t>
            </a:r>
            <a:r>
              <a:rPr lang="en-US" sz="900" dirty="0">
                <a:solidFill>
                  <a:schemeClr val="accent6">
                    <a:lumMod val="40000"/>
                    <a:lumOff val="60000"/>
                  </a:schemeClr>
                </a:solidFill>
              </a:rPr>
              <a:t> p.86.</a:t>
            </a:r>
          </a:p>
          <a:p>
            <a:r>
              <a:rPr lang="en-US" sz="900" dirty="0">
                <a:solidFill>
                  <a:schemeClr val="accent1">
                    <a:lumMod val="40000"/>
                    <a:lumOff val="60000"/>
                  </a:schemeClr>
                </a:solidFill>
              </a:rPr>
              <a:t>*Van der Bijl,</a:t>
            </a:r>
            <a:r>
              <a:rPr lang="en-US" sz="900" i="1" dirty="0">
                <a:solidFill>
                  <a:schemeClr val="accent1">
                    <a:lumMod val="40000"/>
                    <a:lumOff val="60000"/>
                  </a:schemeClr>
                </a:solidFill>
              </a:rPr>
              <a:t> Operation Banner</a:t>
            </a:r>
            <a:r>
              <a:rPr lang="en-US" sz="900" dirty="0">
                <a:solidFill>
                  <a:schemeClr val="accent1">
                    <a:lumMod val="40000"/>
                    <a:lumOff val="60000"/>
                  </a:schemeClr>
                </a:solidFill>
              </a:rPr>
              <a:t>, p.51.</a:t>
            </a:r>
          </a:p>
          <a:p>
            <a:r>
              <a:rPr lang="en-US" sz="900" dirty="0">
                <a:solidFill>
                  <a:schemeClr val="accent6">
                    <a:lumMod val="40000"/>
                    <a:lumOff val="60000"/>
                  </a:schemeClr>
                </a:solidFill>
              </a:rPr>
              <a:t> </a:t>
            </a:r>
            <a:endParaRPr lang="en-GB" sz="900" i="1" dirty="0">
              <a:solidFill>
                <a:schemeClr val="accent6">
                  <a:lumMod val="40000"/>
                  <a:lumOff val="60000"/>
                </a:schemeClr>
              </a:solidFill>
            </a:endParaRPr>
          </a:p>
        </p:txBody>
      </p:sp>
      <p:pic>
        <p:nvPicPr>
          <p:cNvPr id="2050" name="Picture 2" descr="A British paratrooper takes a youth from the crowd on Bloody Sunday">
            <a:extLst>
              <a:ext uri="{FF2B5EF4-FFF2-40B4-BE49-F238E27FC236}">
                <a16:creationId xmlns:a16="http://schemas.microsoft.com/office/drawing/2014/main" id="{14CEF573-9F77-BF4F-07E5-D7B9329EED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9620" y="3784059"/>
            <a:ext cx="3845945" cy="305357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olice Clash Against Civilians">
            <a:extLst>
              <a:ext uri="{FF2B5EF4-FFF2-40B4-BE49-F238E27FC236}">
                <a16:creationId xmlns:a16="http://schemas.microsoft.com/office/drawing/2014/main" id="{62E42198-F91C-F689-CD15-A207F712C5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5545" y="4202349"/>
            <a:ext cx="3900910" cy="2635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2058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rotests Following Bloody Sunday">
            <a:extLst>
              <a:ext uri="{FF2B5EF4-FFF2-40B4-BE49-F238E27FC236}">
                <a16:creationId xmlns:a16="http://schemas.microsoft.com/office/drawing/2014/main" id="{80B5699D-4EBE-A599-317B-04046A3C84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1234" y="4375494"/>
            <a:ext cx="3903628" cy="241157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52EF31-B8C7-5C63-C9D5-E1712BEAE681}"/>
              </a:ext>
            </a:extLst>
          </p:cNvPr>
          <p:cNvSpPr>
            <a:spLocks noGrp="1"/>
          </p:cNvSpPr>
          <p:nvPr>
            <p:ph type="title"/>
          </p:nvPr>
        </p:nvSpPr>
        <p:spPr>
          <a:xfrm>
            <a:off x="2106038" y="579548"/>
            <a:ext cx="10085962" cy="1293028"/>
          </a:xfrm>
        </p:spPr>
        <p:txBody>
          <a:bodyPr/>
          <a:lstStyle/>
          <a:p>
            <a:r>
              <a:rPr lang="en-US" i="1" u="sng" dirty="0">
                <a:solidFill>
                  <a:srgbClr val="CCFF33"/>
                </a:solidFill>
                <a:latin typeface="Castellar" panose="020A0402060406010301" pitchFamily="18" charset="0"/>
              </a:rPr>
              <a:t>1972: The bloodshed continues</a:t>
            </a:r>
            <a:endParaRPr lang="en-GB" i="1" u="sng" dirty="0">
              <a:solidFill>
                <a:srgbClr val="CCFF33"/>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7B4EFEBD-0D24-F099-CC26-5C11CF24509F}"/>
              </a:ext>
            </a:extLst>
          </p:cNvPr>
          <p:cNvSpPr>
            <a:spLocks noGrp="1"/>
          </p:cNvSpPr>
          <p:nvPr>
            <p:ph idx="1"/>
          </p:nvPr>
        </p:nvSpPr>
        <p:spPr>
          <a:xfrm>
            <a:off x="0" y="1789889"/>
            <a:ext cx="12192000" cy="5068111"/>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srgbClr val="00B050"/>
                </a:solidFill>
              </a:rPr>
              <a:t>Between April and June, IRA cause as many as 134 explosions to occur across Northern Ireland; army personnel are attacked whilst on patrol.* </a:t>
            </a:r>
          </a:p>
          <a:p>
            <a:r>
              <a:rPr lang="en-US" dirty="0">
                <a:solidFill>
                  <a:schemeClr val="accent1">
                    <a:lumMod val="60000"/>
                    <a:lumOff val="40000"/>
                  </a:schemeClr>
                </a:solidFill>
              </a:rPr>
              <a:t>Several ceasefires would be agreed to throughout the coming years. Many of which would fall through.*</a:t>
            </a:r>
          </a:p>
          <a:p>
            <a:r>
              <a:rPr lang="en-US" dirty="0">
                <a:solidFill>
                  <a:schemeClr val="accent6"/>
                </a:solidFill>
              </a:rPr>
              <a:t>Despite efforts from the British security forces, direct rule would never reach the results that they were hoping for due to the nature of the IRA and their allies. </a:t>
            </a:r>
          </a:p>
          <a:p>
            <a:r>
              <a:rPr lang="en-US" dirty="0">
                <a:solidFill>
                  <a:srgbClr val="FF0000"/>
                </a:solidFill>
              </a:rPr>
              <a:t>Forcing rule upon those who seek independence would prove futile.</a:t>
            </a:r>
          </a:p>
          <a:p>
            <a:endParaRPr lang="en-GB" dirty="0"/>
          </a:p>
        </p:txBody>
      </p:sp>
      <p:pic>
        <p:nvPicPr>
          <p:cNvPr id="6" name="Picture 6" descr="The Troubles Taking Aim">
            <a:extLst>
              <a:ext uri="{FF2B5EF4-FFF2-40B4-BE49-F238E27FC236}">
                <a16:creationId xmlns:a16="http://schemas.microsoft.com/office/drawing/2014/main" id="{005BFF3A-520A-2AED-8AE7-77A6039E3C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139" y="4403052"/>
            <a:ext cx="3903628" cy="24549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8DB14B4-11F3-DB89-0648-59CCC0631449}"/>
              </a:ext>
            </a:extLst>
          </p:cNvPr>
          <p:cNvSpPr txBox="1"/>
          <p:nvPr/>
        </p:nvSpPr>
        <p:spPr>
          <a:xfrm>
            <a:off x="1838731" y="6343708"/>
            <a:ext cx="2240605" cy="430887"/>
          </a:xfrm>
          <a:prstGeom prst="rect">
            <a:avLst/>
          </a:prstGeom>
          <a:noFill/>
        </p:spPr>
        <p:txBody>
          <a:bodyPr wrap="square" rtlCol="0">
            <a:spAutoFit/>
          </a:bodyPr>
          <a:lstStyle/>
          <a:p>
            <a:r>
              <a:rPr lang="en-US" sz="1100" dirty="0"/>
              <a:t>A British Soldier aiming his rifle at a suspect, April 12</a:t>
            </a:r>
            <a:r>
              <a:rPr lang="en-US" sz="1100" baseline="30000" dirty="0"/>
              <a:t>th</a:t>
            </a:r>
            <a:r>
              <a:rPr lang="en-US" sz="1100" dirty="0"/>
              <a:t> 1972.</a:t>
            </a:r>
            <a:endParaRPr lang="en-GB" sz="1100" dirty="0"/>
          </a:p>
        </p:txBody>
      </p:sp>
      <p:sp>
        <p:nvSpPr>
          <p:cNvPr id="8" name="TextBox 7">
            <a:extLst>
              <a:ext uri="{FF2B5EF4-FFF2-40B4-BE49-F238E27FC236}">
                <a16:creationId xmlns:a16="http://schemas.microsoft.com/office/drawing/2014/main" id="{04550EFE-7B61-922C-3741-1AA58B1B87CB}"/>
              </a:ext>
            </a:extLst>
          </p:cNvPr>
          <p:cNvSpPr txBox="1"/>
          <p:nvPr/>
        </p:nvSpPr>
        <p:spPr>
          <a:xfrm>
            <a:off x="8112665" y="6431800"/>
            <a:ext cx="3903628" cy="461665"/>
          </a:xfrm>
          <a:prstGeom prst="rect">
            <a:avLst/>
          </a:prstGeom>
          <a:noFill/>
        </p:spPr>
        <p:txBody>
          <a:bodyPr wrap="square" rtlCol="0">
            <a:spAutoFit/>
          </a:bodyPr>
          <a:lstStyle/>
          <a:p>
            <a:pPr algn="ctr"/>
            <a:r>
              <a:rPr lang="en-US" sz="1200" dirty="0"/>
              <a:t>Protest at the British Embassy in Dublin the day after Bloody Sunday</a:t>
            </a:r>
            <a:endParaRPr lang="en-GB" sz="1200" dirty="0"/>
          </a:p>
        </p:txBody>
      </p:sp>
      <p:sp>
        <p:nvSpPr>
          <p:cNvPr id="4" name="TextBox 3">
            <a:extLst>
              <a:ext uri="{FF2B5EF4-FFF2-40B4-BE49-F238E27FC236}">
                <a16:creationId xmlns:a16="http://schemas.microsoft.com/office/drawing/2014/main" id="{037FDEB2-2ECD-336E-E36A-3679E46D427A}"/>
              </a:ext>
            </a:extLst>
          </p:cNvPr>
          <p:cNvSpPr txBox="1"/>
          <p:nvPr/>
        </p:nvSpPr>
        <p:spPr>
          <a:xfrm>
            <a:off x="4354983" y="6431800"/>
            <a:ext cx="3112851" cy="507831"/>
          </a:xfrm>
          <a:prstGeom prst="rect">
            <a:avLst/>
          </a:prstGeom>
          <a:noFill/>
        </p:spPr>
        <p:txBody>
          <a:bodyPr wrap="square" rtlCol="0">
            <a:spAutoFit/>
          </a:bodyPr>
          <a:lstStyle/>
          <a:p>
            <a:r>
              <a:rPr lang="en-GB" sz="900" kern="1200" dirty="0">
                <a:solidFill>
                  <a:srgbClr val="00B050"/>
                </a:solidFill>
                <a:effectLst/>
                <a:latin typeface="Century Gothic" panose="020B0502020202020204" pitchFamily="34" charset="0"/>
                <a:ea typeface="+mn-ea"/>
                <a:cs typeface="+mn-cs"/>
              </a:rPr>
              <a:t>*Van Der Bijl, Operation Banner, p.38.</a:t>
            </a:r>
          </a:p>
          <a:p>
            <a:r>
              <a:rPr lang="en-US" sz="900" dirty="0">
                <a:solidFill>
                  <a:schemeClr val="accent1">
                    <a:lumMod val="60000"/>
                    <a:lumOff val="40000"/>
                  </a:schemeClr>
                </a:solidFill>
              </a:rPr>
              <a:t>*</a:t>
            </a:r>
            <a:r>
              <a:rPr lang="en-US" sz="900" dirty="0" err="1">
                <a:solidFill>
                  <a:schemeClr val="accent1">
                    <a:lumMod val="60000"/>
                    <a:lumOff val="40000"/>
                  </a:schemeClr>
                </a:solidFill>
              </a:rPr>
              <a:t>Mckittrick</a:t>
            </a:r>
            <a:r>
              <a:rPr lang="en-US" sz="900" dirty="0">
                <a:solidFill>
                  <a:schemeClr val="accent1">
                    <a:lumMod val="60000"/>
                    <a:lumOff val="40000"/>
                  </a:schemeClr>
                </a:solidFill>
              </a:rPr>
              <a:t>, </a:t>
            </a:r>
            <a:r>
              <a:rPr lang="en-US" sz="900" i="1" dirty="0">
                <a:solidFill>
                  <a:schemeClr val="accent1">
                    <a:lumMod val="60000"/>
                    <a:lumOff val="40000"/>
                  </a:schemeClr>
                </a:solidFill>
              </a:rPr>
              <a:t>Making Sense of the Troubles, (p.253).</a:t>
            </a:r>
            <a:endParaRPr lang="en-GB" sz="900" kern="1200" dirty="0">
              <a:solidFill>
                <a:schemeClr val="accent1">
                  <a:lumMod val="60000"/>
                  <a:lumOff val="40000"/>
                </a:schemeClr>
              </a:solidFill>
              <a:effectLst/>
              <a:latin typeface="Century Gothic" panose="020B0502020202020204" pitchFamily="34" charset="0"/>
              <a:ea typeface="+mn-ea"/>
              <a:cs typeface="+mn-cs"/>
            </a:endParaRPr>
          </a:p>
          <a:p>
            <a:endParaRPr lang="en-GB" sz="900" dirty="0">
              <a:solidFill>
                <a:srgbClr val="00B050"/>
              </a:solidFill>
            </a:endParaRPr>
          </a:p>
        </p:txBody>
      </p:sp>
    </p:spTree>
    <p:extLst>
      <p:ext uri="{BB962C8B-B14F-4D97-AF65-F5344CB8AC3E}">
        <p14:creationId xmlns:p14="http://schemas.microsoft.com/office/powerpoint/2010/main" val="3936578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F207-090D-1CCB-3E07-6B0E1300ADD5}"/>
              </a:ext>
            </a:extLst>
          </p:cNvPr>
          <p:cNvSpPr>
            <a:spLocks noGrp="1"/>
          </p:cNvSpPr>
          <p:nvPr>
            <p:ph type="title"/>
          </p:nvPr>
        </p:nvSpPr>
        <p:spPr>
          <a:xfrm>
            <a:off x="2827506" y="258535"/>
            <a:ext cx="8610600" cy="1293028"/>
          </a:xfrm>
        </p:spPr>
        <p:txBody>
          <a:bodyPr>
            <a:normAutofit/>
          </a:bodyPr>
          <a:lstStyle/>
          <a:p>
            <a:r>
              <a:rPr lang="en-US" sz="6000" i="1" u="sng" dirty="0">
                <a:solidFill>
                  <a:srgbClr val="CC00CC"/>
                </a:solidFill>
                <a:latin typeface="Castellar" panose="020A0402060406010301" pitchFamily="18" charset="0"/>
              </a:rPr>
              <a:t>Bloody Friday</a:t>
            </a:r>
            <a:endParaRPr lang="en-GB" sz="6000" i="1" u="sng" dirty="0">
              <a:solidFill>
                <a:srgbClr val="CC00CC"/>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AADBD351-2D39-502D-7E88-8815372CBAD4}"/>
              </a:ext>
            </a:extLst>
          </p:cNvPr>
          <p:cNvSpPr>
            <a:spLocks noGrp="1"/>
          </p:cNvSpPr>
          <p:nvPr>
            <p:ph idx="1"/>
          </p:nvPr>
        </p:nvSpPr>
        <p:spPr>
          <a:xfrm>
            <a:off x="0" y="1332689"/>
            <a:ext cx="12192000" cy="5525311"/>
          </a:xfrm>
        </p:spPr>
        <p:txBody>
          <a:bodyPr/>
          <a:lstStyle/>
          <a:p>
            <a:r>
              <a:rPr lang="en-US" dirty="0">
                <a:solidFill>
                  <a:schemeClr val="accent5">
                    <a:lumMod val="60000"/>
                    <a:lumOff val="40000"/>
                  </a:schemeClr>
                </a:solidFill>
              </a:rPr>
              <a:t>21</a:t>
            </a:r>
            <a:r>
              <a:rPr lang="en-US" baseline="30000" dirty="0">
                <a:solidFill>
                  <a:schemeClr val="accent5">
                    <a:lumMod val="60000"/>
                    <a:lumOff val="40000"/>
                  </a:schemeClr>
                </a:solidFill>
              </a:rPr>
              <a:t>st</a:t>
            </a:r>
            <a:r>
              <a:rPr lang="en-US" dirty="0">
                <a:solidFill>
                  <a:schemeClr val="accent5">
                    <a:lumMod val="60000"/>
                    <a:lumOff val="40000"/>
                  </a:schemeClr>
                </a:solidFill>
              </a:rPr>
              <a:t> July 1972- Peace talks break down between the IRA leadership and British representatives. British diplomats refused to withdraw from Northern Ireland by 1975 and refused to release paramilitary Prisoners.*</a:t>
            </a:r>
          </a:p>
          <a:p>
            <a:r>
              <a:rPr lang="en-US" dirty="0">
                <a:solidFill>
                  <a:schemeClr val="accent6"/>
                </a:solidFill>
              </a:rPr>
              <a:t>At least 20 Car-Bombs and package bombs detonated by the Paramilitary forces. Killing 9 people and around 130 were left injured.*</a:t>
            </a:r>
          </a:p>
          <a:p>
            <a:r>
              <a:rPr lang="en-US" dirty="0">
                <a:solidFill>
                  <a:srgbClr val="FFC000"/>
                </a:solidFill>
              </a:rPr>
              <a:t>British forces retaliate by storming homes of suspected IRA militants over the coming days, leading to more arrests and deaths.</a:t>
            </a:r>
          </a:p>
          <a:p>
            <a:r>
              <a:rPr lang="en-US" dirty="0">
                <a:solidFill>
                  <a:schemeClr val="accent1"/>
                </a:solidFill>
              </a:rPr>
              <a:t>British refusal to meet the IRA’s terms cost more damage, and more lives. </a:t>
            </a:r>
          </a:p>
          <a:p>
            <a:r>
              <a:rPr lang="en-US" dirty="0">
                <a:solidFill>
                  <a:schemeClr val="accent2">
                    <a:lumMod val="40000"/>
                    <a:lumOff val="60000"/>
                  </a:schemeClr>
                </a:solidFill>
              </a:rPr>
              <a:t>‘Operation Motorman’ saw the British military section off areas and force their foes to ‘fight or flee’*</a:t>
            </a:r>
            <a:endParaRPr lang="en-GB" dirty="0">
              <a:solidFill>
                <a:schemeClr val="accent2">
                  <a:lumMod val="40000"/>
                  <a:lumOff val="60000"/>
                </a:schemeClr>
              </a:solidFill>
            </a:endParaRPr>
          </a:p>
        </p:txBody>
      </p:sp>
      <p:sp>
        <p:nvSpPr>
          <p:cNvPr id="5" name="TextBox 4">
            <a:extLst>
              <a:ext uri="{FF2B5EF4-FFF2-40B4-BE49-F238E27FC236}">
                <a16:creationId xmlns:a16="http://schemas.microsoft.com/office/drawing/2014/main" id="{7C038889-8809-5B1A-A4DE-113BD58FD1F6}"/>
              </a:ext>
            </a:extLst>
          </p:cNvPr>
          <p:cNvSpPr txBox="1"/>
          <p:nvPr/>
        </p:nvSpPr>
        <p:spPr>
          <a:xfrm>
            <a:off x="0" y="6284068"/>
            <a:ext cx="12192000" cy="461665"/>
          </a:xfrm>
          <a:prstGeom prst="rect">
            <a:avLst/>
          </a:prstGeom>
          <a:noFill/>
        </p:spPr>
        <p:txBody>
          <a:bodyPr wrap="square" rtlCol="0">
            <a:spAutoFit/>
          </a:bodyPr>
          <a:lstStyle/>
          <a:p>
            <a:r>
              <a:rPr kumimoji="0" lang="en-US" sz="800" b="0" i="0" u="none" strike="noStrike" kern="1200" cap="none" spc="0" normalizeH="0" baseline="0" noProof="0" dirty="0">
                <a:ln>
                  <a:noFill/>
                </a:ln>
                <a:solidFill>
                  <a:schemeClr val="accent5"/>
                </a:solidFill>
                <a:effectLst/>
                <a:uLnTx/>
                <a:uFillTx/>
                <a:latin typeface="Century Gothic" panose="020B0502020202020204"/>
                <a:ea typeface="+mn-ea"/>
                <a:cs typeface="+mn-cs"/>
              </a:rPr>
              <a:t>*Van Der Bijl, </a:t>
            </a:r>
            <a:r>
              <a:rPr kumimoji="0" lang="en-US" sz="800" b="0" i="1" u="none" strike="noStrike" kern="1200" cap="none" spc="0" normalizeH="0" baseline="0" noProof="0" dirty="0">
                <a:ln>
                  <a:noFill/>
                </a:ln>
                <a:solidFill>
                  <a:schemeClr val="accent5"/>
                </a:solidFill>
                <a:effectLst/>
                <a:uLnTx/>
                <a:uFillTx/>
                <a:latin typeface="Century Gothic" panose="020B0502020202020204"/>
                <a:ea typeface="+mn-ea"/>
                <a:cs typeface="+mn-cs"/>
              </a:rPr>
              <a:t>Operation Banner, p64.</a:t>
            </a:r>
          </a:p>
          <a:p>
            <a:r>
              <a:rPr lang="en-US" sz="800" i="1" dirty="0">
                <a:solidFill>
                  <a:schemeClr val="accent6"/>
                </a:solidFill>
                <a:latin typeface="Century Gothic" panose="020B0502020202020204"/>
              </a:rPr>
              <a:t>*Ibid, p.64</a:t>
            </a:r>
            <a:r>
              <a:rPr lang="en-US" sz="800" i="1" dirty="0">
                <a:solidFill>
                  <a:schemeClr val="accent5"/>
                </a:solidFill>
                <a:latin typeface="Century Gothic" panose="020B0502020202020204"/>
              </a:rPr>
              <a:t>.</a:t>
            </a:r>
            <a:endParaRPr kumimoji="0" lang="en-US" sz="800" b="0" i="0" u="none" strike="noStrike" kern="1200" cap="none" spc="0" normalizeH="0" baseline="0" noProof="0" dirty="0">
              <a:ln>
                <a:noFill/>
              </a:ln>
              <a:solidFill>
                <a:schemeClr val="accent5"/>
              </a:solidFill>
              <a:effectLst/>
              <a:uLnTx/>
              <a:uFillTx/>
              <a:latin typeface="Century Gothic" panose="020B0502020202020204"/>
              <a:ea typeface="+mn-ea"/>
              <a:cs typeface="+mn-cs"/>
            </a:endParaRPr>
          </a:p>
          <a:p>
            <a:r>
              <a:rPr kumimoji="0" lang="en-US" sz="800" b="0" i="0" u="none" strike="noStrike" kern="1200" cap="none" spc="0" normalizeH="0" baseline="0" noProof="0" dirty="0">
                <a:ln>
                  <a:noFill/>
                </a:ln>
                <a:solidFill>
                  <a:schemeClr val="accent2">
                    <a:lumMod val="40000"/>
                    <a:lumOff val="60000"/>
                  </a:schemeClr>
                </a:solidFill>
                <a:effectLst/>
                <a:uLnTx/>
                <a:uFillTx/>
                <a:latin typeface="Century Gothic" panose="020B0502020202020204"/>
                <a:ea typeface="+mn-ea"/>
                <a:cs typeface="+mn-cs"/>
              </a:rPr>
              <a:t>*Ibid</a:t>
            </a:r>
            <a:r>
              <a:rPr kumimoji="0" lang="en-US" sz="800" b="0" i="1" u="none" strike="noStrike" kern="1200" cap="none" spc="0" normalizeH="0" baseline="0" noProof="0" dirty="0">
                <a:ln>
                  <a:noFill/>
                </a:ln>
                <a:solidFill>
                  <a:schemeClr val="accent2">
                    <a:lumMod val="40000"/>
                    <a:lumOff val="60000"/>
                  </a:schemeClr>
                </a:solidFill>
                <a:effectLst/>
                <a:uLnTx/>
                <a:uFillTx/>
                <a:latin typeface="Century Gothic" panose="020B0502020202020204"/>
                <a:ea typeface="+mn-ea"/>
                <a:cs typeface="+mn-cs"/>
              </a:rPr>
              <a:t>, p.65.</a:t>
            </a:r>
            <a:endParaRPr lang="en-GB" dirty="0">
              <a:solidFill>
                <a:schemeClr val="accent2">
                  <a:lumMod val="40000"/>
                  <a:lumOff val="60000"/>
                </a:schemeClr>
              </a:solidFill>
            </a:endParaRPr>
          </a:p>
        </p:txBody>
      </p:sp>
      <p:pic>
        <p:nvPicPr>
          <p:cNvPr id="1028" name="Picture 4">
            <a:extLst>
              <a:ext uri="{FF2B5EF4-FFF2-40B4-BE49-F238E27FC236}">
                <a16:creationId xmlns:a16="http://schemas.microsoft.com/office/drawing/2014/main" id="{8DCE1CF6-E801-09DB-B0BB-B9E95A6324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4887" y="4669277"/>
            <a:ext cx="4237470" cy="2188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118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5AAA-2836-E17E-9D6C-A3DBA1B26FEF}"/>
              </a:ext>
            </a:extLst>
          </p:cNvPr>
          <p:cNvSpPr>
            <a:spLocks noGrp="1"/>
          </p:cNvSpPr>
          <p:nvPr>
            <p:ph type="title"/>
          </p:nvPr>
        </p:nvSpPr>
        <p:spPr>
          <a:xfrm>
            <a:off x="3219855" y="263681"/>
            <a:ext cx="8972145" cy="1293028"/>
          </a:xfrm>
        </p:spPr>
        <p:txBody>
          <a:bodyPr/>
          <a:lstStyle/>
          <a:p>
            <a:r>
              <a:rPr lang="en-US" i="1" u="sng" dirty="0">
                <a:solidFill>
                  <a:srgbClr val="6666FF"/>
                </a:solidFill>
                <a:latin typeface="Castellar" panose="020A0402060406010301" pitchFamily="18" charset="0"/>
              </a:rPr>
              <a:t>The WAR COMES TO LONDON</a:t>
            </a:r>
            <a:r>
              <a:rPr lang="en-US" i="1" u="sng" dirty="0">
                <a:solidFill>
                  <a:srgbClr val="6666FF"/>
                </a:solidFill>
              </a:rPr>
              <a:t> </a:t>
            </a:r>
            <a:endParaRPr lang="en-GB" i="1" u="sng" dirty="0">
              <a:solidFill>
                <a:srgbClr val="6666FF"/>
              </a:solidFill>
            </a:endParaRPr>
          </a:p>
        </p:txBody>
      </p:sp>
      <p:sp>
        <p:nvSpPr>
          <p:cNvPr id="3" name="Content Placeholder 2">
            <a:extLst>
              <a:ext uri="{FF2B5EF4-FFF2-40B4-BE49-F238E27FC236}">
                <a16:creationId xmlns:a16="http://schemas.microsoft.com/office/drawing/2014/main" id="{CC58B748-E16A-634D-CCC5-D317531DB1BE}"/>
              </a:ext>
            </a:extLst>
          </p:cNvPr>
          <p:cNvSpPr>
            <a:spLocks noGrp="1"/>
          </p:cNvSpPr>
          <p:nvPr>
            <p:ph idx="1"/>
          </p:nvPr>
        </p:nvSpPr>
        <p:spPr>
          <a:xfrm>
            <a:off x="0" y="1556709"/>
            <a:ext cx="12192000" cy="5301291"/>
          </a:xfrm>
        </p:spPr>
        <p:txBody>
          <a:bodyPr/>
          <a:lstStyle/>
          <a:p>
            <a:r>
              <a:rPr lang="en-US" dirty="0">
                <a:solidFill>
                  <a:schemeClr val="accent5">
                    <a:lumMod val="40000"/>
                    <a:lumOff val="60000"/>
                  </a:schemeClr>
                </a:solidFill>
              </a:rPr>
              <a:t>17</a:t>
            </a:r>
            <a:r>
              <a:rPr lang="en-US" baseline="30000" dirty="0">
                <a:solidFill>
                  <a:schemeClr val="accent5">
                    <a:lumMod val="40000"/>
                    <a:lumOff val="60000"/>
                  </a:schemeClr>
                </a:solidFill>
              </a:rPr>
              <a:t>th</a:t>
            </a:r>
            <a:r>
              <a:rPr lang="en-US" dirty="0">
                <a:solidFill>
                  <a:schemeClr val="accent5">
                    <a:lumMod val="40000"/>
                    <a:lumOff val="60000"/>
                  </a:schemeClr>
                </a:solidFill>
              </a:rPr>
              <a:t> June 1974, an IRA bomb goes off at the House of Commons.*</a:t>
            </a:r>
          </a:p>
          <a:p>
            <a:r>
              <a:rPr lang="en-US" dirty="0">
                <a:solidFill>
                  <a:srgbClr val="00B0F0"/>
                </a:solidFill>
              </a:rPr>
              <a:t>October 1981, Chelsea Barracks attack.*</a:t>
            </a:r>
          </a:p>
          <a:p>
            <a:r>
              <a:rPr lang="en-US" dirty="0">
                <a:solidFill>
                  <a:srgbClr val="669900"/>
                </a:solidFill>
              </a:rPr>
              <a:t>20</a:t>
            </a:r>
            <a:r>
              <a:rPr lang="en-US" baseline="30000" dirty="0">
                <a:solidFill>
                  <a:srgbClr val="669900"/>
                </a:solidFill>
              </a:rPr>
              <a:t>th</a:t>
            </a:r>
            <a:r>
              <a:rPr lang="en-US" dirty="0">
                <a:solidFill>
                  <a:srgbClr val="669900"/>
                </a:solidFill>
              </a:rPr>
              <a:t> July 1982, Hyde Park and Regent Park both hit by IRA bombs.*</a:t>
            </a:r>
          </a:p>
          <a:p>
            <a:r>
              <a:rPr lang="en-GB" dirty="0">
                <a:solidFill>
                  <a:schemeClr val="accent1"/>
                </a:solidFill>
              </a:rPr>
              <a:t>9</a:t>
            </a:r>
            <a:r>
              <a:rPr lang="en-GB" baseline="30000" dirty="0">
                <a:solidFill>
                  <a:schemeClr val="accent1"/>
                </a:solidFill>
              </a:rPr>
              <a:t>th</a:t>
            </a:r>
            <a:r>
              <a:rPr lang="en-GB" dirty="0">
                <a:solidFill>
                  <a:schemeClr val="accent1"/>
                </a:solidFill>
              </a:rPr>
              <a:t> February 1996, a Bomb hidden in a Lorry in Docklands explodes.*</a:t>
            </a:r>
          </a:p>
          <a:p>
            <a:r>
              <a:rPr lang="en-GB" dirty="0">
                <a:solidFill>
                  <a:srgbClr val="FFC000"/>
                </a:solidFill>
              </a:rPr>
              <a:t>18</a:t>
            </a:r>
            <a:r>
              <a:rPr lang="en-GB" baseline="30000" dirty="0">
                <a:solidFill>
                  <a:srgbClr val="FFC000"/>
                </a:solidFill>
              </a:rPr>
              <a:t>th</a:t>
            </a:r>
            <a:r>
              <a:rPr lang="en-GB" dirty="0">
                <a:solidFill>
                  <a:srgbClr val="FFC000"/>
                </a:solidFill>
              </a:rPr>
              <a:t> February 1996, another bombing on a London bus in Aldwych.*</a:t>
            </a:r>
          </a:p>
        </p:txBody>
      </p:sp>
      <p:pic>
        <p:nvPicPr>
          <p:cNvPr id="3074" name="Picture 2" descr="London Burning">
            <a:extLst>
              <a:ext uri="{FF2B5EF4-FFF2-40B4-BE49-F238E27FC236}">
                <a16:creationId xmlns:a16="http://schemas.microsoft.com/office/drawing/2014/main" id="{BC2202AF-0614-D18C-EF6C-98E4B066E5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372" y="3811925"/>
            <a:ext cx="4160041" cy="30460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4F6EE7-A2D6-A7D6-BAF6-A3642830A112}"/>
              </a:ext>
            </a:extLst>
          </p:cNvPr>
          <p:cNvSpPr txBox="1"/>
          <p:nvPr/>
        </p:nvSpPr>
        <p:spPr>
          <a:xfrm>
            <a:off x="0" y="5968478"/>
            <a:ext cx="7889132" cy="830997"/>
          </a:xfrm>
          <a:prstGeom prst="rect">
            <a:avLst/>
          </a:prstGeom>
          <a:noFill/>
        </p:spPr>
        <p:txBody>
          <a:bodyPr wrap="square" rtlCol="0">
            <a:spAutoFit/>
          </a:bodyPr>
          <a:lstStyle/>
          <a:p>
            <a:r>
              <a:rPr lang="en-US" sz="800" dirty="0">
                <a:solidFill>
                  <a:schemeClr val="accent5">
                    <a:lumMod val="40000"/>
                    <a:lumOff val="60000"/>
                  </a:schemeClr>
                </a:solidFill>
              </a:rPr>
              <a:t>* Christina Finn ‘On this day in 1974 the IRA bombed the Houses of Parliament in London’, 17</a:t>
            </a:r>
            <a:r>
              <a:rPr lang="en-US" sz="800" baseline="30000" dirty="0">
                <a:solidFill>
                  <a:schemeClr val="accent5">
                    <a:lumMod val="40000"/>
                    <a:lumOff val="60000"/>
                  </a:schemeClr>
                </a:solidFill>
              </a:rPr>
              <a:t>th</a:t>
            </a:r>
            <a:r>
              <a:rPr lang="en-US" sz="800" dirty="0">
                <a:solidFill>
                  <a:schemeClr val="accent5">
                    <a:lumMod val="40000"/>
                    <a:lumOff val="60000"/>
                  </a:schemeClr>
                </a:solidFill>
              </a:rPr>
              <a:t> June 2014 &lt;</a:t>
            </a:r>
            <a:r>
              <a:rPr lang="en-US" sz="800" dirty="0">
                <a:solidFill>
                  <a:srgbClr val="00B0F0"/>
                </a:solidFill>
                <a:hlinkClick r:id="rId3">
                  <a:extLst>
                    <a:ext uri="{A12FA001-AC4F-418D-AE19-62706E023703}">
                      <ahyp:hlinkClr xmlns:ahyp="http://schemas.microsoft.com/office/drawing/2018/hyperlinkcolor" val="tx"/>
                    </a:ext>
                  </a:extLst>
                </a:hlinkClick>
              </a:rPr>
              <a:t>https://www.thejournal.ie/on-this-day-1972-ira-bomb-houses-of-parliament-1520010-Jun2014/</a:t>
            </a:r>
            <a:r>
              <a:rPr lang="en-US" sz="800" dirty="0">
                <a:solidFill>
                  <a:schemeClr val="accent5">
                    <a:lumMod val="40000"/>
                    <a:lumOff val="60000"/>
                  </a:schemeClr>
                </a:solidFill>
              </a:rPr>
              <a:t>&gt; [Accessed 05/07/2024].</a:t>
            </a:r>
          </a:p>
          <a:p>
            <a:r>
              <a:rPr lang="en-US" sz="800" dirty="0">
                <a:solidFill>
                  <a:schemeClr val="accent6">
                    <a:lumMod val="75000"/>
                  </a:schemeClr>
                </a:solidFill>
              </a:rPr>
              <a:t>* Van Der Bijl, Operation Banner, p.140.</a:t>
            </a:r>
          </a:p>
          <a:p>
            <a:r>
              <a:rPr lang="en-US" sz="800" dirty="0">
                <a:solidFill>
                  <a:srgbClr val="669900"/>
                </a:solidFill>
              </a:rPr>
              <a:t>*Ibid p.147-148.</a:t>
            </a:r>
          </a:p>
          <a:p>
            <a:r>
              <a:rPr lang="en-US" sz="800" dirty="0">
                <a:solidFill>
                  <a:schemeClr val="accent1"/>
                </a:solidFill>
              </a:rPr>
              <a:t>*</a:t>
            </a:r>
            <a:r>
              <a:rPr lang="en-US" sz="800" dirty="0" err="1">
                <a:solidFill>
                  <a:schemeClr val="accent1"/>
                </a:solidFill>
              </a:rPr>
              <a:t>Mckittrick</a:t>
            </a:r>
            <a:r>
              <a:rPr lang="en-US" sz="800" dirty="0">
                <a:solidFill>
                  <a:schemeClr val="accent1"/>
                </a:solidFill>
              </a:rPr>
              <a:t>, </a:t>
            </a:r>
            <a:r>
              <a:rPr lang="en-US" sz="800" i="1" dirty="0">
                <a:solidFill>
                  <a:schemeClr val="accent1"/>
                </a:solidFill>
              </a:rPr>
              <a:t>Making Sense of the Troubles, p.243.</a:t>
            </a:r>
          </a:p>
          <a:p>
            <a:r>
              <a:rPr lang="en-GB" sz="800" kern="1200" dirty="0">
                <a:solidFill>
                  <a:srgbClr val="FFC000"/>
                </a:solidFill>
                <a:effectLst/>
                <a:latin typeface="Century Gothic" panose="020B0502020202020204" pitchFamily="34" charset="0"/>
                <a:ea typeface="+mn-ea"/>
                <a:cs typeface="+mn-cs"/>
              </a:rPr>
              <a:t>*Van Der Bijl, Operation Banner, p.214.</a:t>
            </a:r>
            <a:endParaRPr lang="en-GB" sz="800" dirty="0">
              <a:solidFill>
                <a:srgbClr val="FFC000"/>
              </a:solidFill>
            </a:endParaRPr>
          </a:p>
        </p:txBody>
      </p:sp>
    </p:spTree>
    <p:extLst>
      <p:ext uri="{BB962C8B-B14F-4D97-AF65-F5344CB8AC3E}">
        <p14:creationId xmlns:p14="http://schemas.microsoft.com/office/powerpoint/2010/main" val="2165829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722D-97FC-B084-389D-DAC4C6F680B6}"/>
              </a:ext>
            </a:extLst>
          </p:cNvPr>
          <p:cNvSpPr>
            <a:spLocks noGrp="1"/>
          </p:cNvSpPr>
          <p:nvPr>
            <p:ph type="title"/>
          </p:nvPr>
        </p:nvSpPr>
        <p:spPr>
          <a:xfrm>
            <a:off x="1" y="240481"/>
            <a:ext cx="12192000" cy="1293028"/>
          </a:xfrm>
        </p:spPr>
        <p:txBody>
          <a:bodyPr>
            <a:normAutofit/>
          </a:bodyPr>
          <a:lstStyle/>
          <a:p>
            <a:r>
              <a:rPr lang="en-US" sz="3600" i="1" u="sng" dirty="0">
                <a:solidFill>
                  <a:schemeClr val="accent4">
                    <a:lumMod val="60000"/>
                    <a:lumOff val="40000"/>
                  </a:schemeClr>
                </a:solidFill>
                <a:latin typeface="Castellar" panose="020A0402060406010301" pitchFamily="18" charset="0"/>
              </a:rPr>
              <a:t>Peace Progress: 1998 The Good Friday Agreement</a:t>
            </a:r>
            <a:endParaRPr lang="en-GB" sz="3600" i="1" u="sng" dirty="0">
              <a:solidFill>
                <a:schemeClr val="accent4">
                  <a:lumMod val="60000"/>
                  <a:lumOff val="40000"/>
                </a:schemeClr>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EDA6C6B0-4C4C-F393-0318-FAE60D3E3C3F}"/>
              </a:ext>
            </a:extLst>
          </p:cNvPr>
          <p:cNvSpPr>
            <a:spLocks noGrp="1"/>
          </p:cNvSpPr>
          <p:nvPr>
            <p:ph idx="1"/>
          </p:nvPr>
        </p:nvSpPr>
        <p:spPr>
          <a:xfrm>
            <a:off x="0" y="1533510"/>
            <a:ext cx="12192000" cy="4711647"/>
          </a:xfrm>
        </p:spPr>
        <p:txBody>
          <a:bodyPr>
            <a:normAutofit lnSpcReduction="10000"/>
          </a:bodyPr>
          <a:lstStyle/>
          <a:p>
            <a:r>
              <a:rPr lang="en-US" dirty="0">
                <a:solidFill>
                  <a:srgbClr val="FFFF00"/>
                </a:solidFill>
              </a:rPr>
              <a:t>International intervention successfully helped to open talks.*</a:t>
            </a:r>
          </a:p>
          <a:p>
            <a:endParaRPr lang="en-US" dirty="0">
              <a:solidFill>
                <a:srgbClr val="FFFF00"/>
              </a:solidFill>
            </a:endParaRPr>
          </a:p>
          <a:p>
            <a:r>
              <a:rPr lang="en-US" dirty="0">
                <a:solidFill>
                  <a:schemeClr val="accent1">
                    <a:lumMod val="60000"/>
                    <a:lumOff val="40000"/>
                  </a:schemeClr>
                </a:solidFill>
              </a:rPr>
              <a:t>Northern Ireland remains in the United Kingdom as a democratic state, should the majority of the people vote to do so.*</a:t>
            </a:r>
          </a:p>
          <a:p>
            <a:endParaRPr lang="en-US" dirty="0">
              <a:solidFill>
                <a:schemeClr val="accent1">
                  <a:lumMod val="60000"/>
                  <a:lumOff val="40000"/>
                </a:schemeClr>
              </a:solidFill>
            </a:endParaRPr>
          </a:p>
          <a:p>
            <a:r>
              <a:rPr lang="en-GB" dirty="0">
                <a:solidFill>
                  <a:srgbClr val="7030A0"/>
                </a:solidFill>
              </a:rPr>
              <a:t>Policing changes, the RUC would be disbanded and replaced with a new police force.*</a:t>
            </a:r>
          </a:p>
          <a:p>
            <a:endParaRPr lang="en-GB" dirty="0">
              <a:solidFill>
                <a:srgbClr val="7030A0"/>
              </a:solidFill>
            </a:endParaRPr>
          </a:p>
          <a:p>
            <a:r>
              <a:rPr lang="en-GB" dirty="0">
                <a:solidFill>
                  <a:schemeClr val="accent5"/>
                </a:solidFill>
              </a:rPr>
              <a:t>Paramilitaries would lay down their weapons, in exchange paramilitary prisoners would be released.*</a:t>
            </a:r>
          </a:p>
          <a:p>
            <a:endParaRPr lang="en-GB" dirty="0">
              <a:solidFill>
                <a:schemeClr val="accent5"/>
              </a:solidFill>
            </a:endParaRPr>
          </a:p>
          <a:p>
            <a:r>
              <a:rPr lang="en-GB" dirty="0">
                <a:solidFill>
                  <a:schemeClr val="accent4"/>
                </a:solidFill>
              </a:rPr>
              <a:t>British troops in Northern Ireland would significantly reduce in number.*</a:t>
            </a:r>
          </a:p>
        </p:txBody>
      </p:sp>
      <p:sp>
        <p:nvSpPr>
          <p:cNvPr id="4" name="TextBox 3">
            <a:extLst>
              <a:ext uri="{FF2B5EF4-FFF2-40B4-BE49-F238E27FC236}">
                <a16:creationId xmlns:a16="http://schemas.microsoft.com/office/drawing/2014/main" id="{1F6B55AA-D963-55E6-E904-13592940B9D9}"/>
              </a:ext>
            </a:extLst>
          </p:cNvPr>
          <p:cNvSpPr txBox="1"/>
          <p:nvPr/>
        </p:nvSpPr>
        <p:spPr>
          <a:xfrm>
            <a:off x="176719" y="6063123"/>
            <a:ext cx="11838562" cy="830997"/>
          </a:xfrm>
          <a:prstGeom prst="rect">
            <a:avLst/>
          </a:prstGeom>
          <a:noFill/>
        </p:spPr>
        <p:txBody>
          <a:bodyPr wrap="square" rtlCol="0">
            <a:spAutoFit/>
          </a:bodyPr>
          <a:lstStyle/>
          <a:p>
            <a:r>
              <a:rPr lang="en-US" sz="800" dirty="0">
                <a:solidFill>
                  <a:srgbClr val="FFFF00"/>
                </a:solidFill>
              </a:rPr>
              <a:t>*Richard English, </a:t>
            </a:r>
            <a:r>
              <a:rPr lang="en-US" sz="800" i="1" dirty="0">
                <a:solidFill>
                  <a:srgbClr val="FFFF00"/>
                </a:solidFill>
              </a:rPr>
              <a:t>Armed Struggle: The History of the IRA, (New York : Oxford University Press, 2003) </a:t>
            </a:r>
            <a:r>
              <a:rPr lang="en-US" sz="800" kern="100" dirty="0">
                <a:solidFill>
                  <a:srgbClr val="FFFF00"/>
                </a:solidFill>
                <a:latin typeface="Aptos" panose="020B0004020202020204" pitchFamily="34" charset="0"/>
                <a:ea typeface="Aptos" panose="020B0004020202020204" pitchFamily="34" charset="0"/>
                <a:cs typeface="Times New Roman" panose="02020603050405020304" pitchFamily="18" charset="0"/>
              </a:rPr>
              <a:t>p.306.</a:t>
            </a:r>
            <a:endParaRPr lang="en-US" sz="800" kern="100" dirty="0">
              <a:solidFill>
                <a:srgbClr val="FFFF00"/>
              </a:solidFill>
              <a:effectLst/>
              <a:latin typeface="Aptos" panose="020B0004020202020204" pitchFamily="34" charset="0"/>
              <a:ea typeface="Aptos" panose="020B0004020202020204" pitchFamily="34" charset="0"/>
              <a:cs typeface="Times New Roman" panose="02020603050405020304" pitchFamily="18" charset="0"/>
            </a:endParaRPr>
          </a:p>
          <a:p>
            <a:r>
              <a:rPr lang="en-US" sz="800" i="1"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*The Belfast Agreement: An Agreement Reached at the Multi-Party Talks on Northern Ireland</a:t>
            </a:r>
            <a:r>
              <a:rPr lang="en-US" sz="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(April 1998) &lt;</a:t>
            </a:r>
            <a:r>
              <a:rPr lang="en-US" sz="800" u="sng" kern="100" dirty="0">
                <a:solidFill>
                  <a:srgbClr val="00B0F0"/>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https://assets.publishing.service.gov.uk/media/619500728fa8f5037d67b678/The_Belfast_Agreement_An_Agreement_Reached_at_the_Multi-Party_Talks_on_Northern_Ireland.pdf</a:t>
            </a:r>
            <a:r>
              <a:rPr lang="en-US" sz="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&gt; [Accessed 06/07/2024].</a:t>
            </a:r>
          </a:p>
          <a:p>
            <a:r>
              <a:rPr lang="en-US" sz="800" kern="100" dirty="0">
                <a:solidFill>
                  <a:srgbClr val="7030A0"/>
                </a:solidFill>
                <a:latin typeface="Aptos" panose="020B0004020202020204" pitchFamily="34" charset="0"/>
                <a:ea typeface="Aptos" panose="020B0004020202020204" pitchFamily="34" charset="0"/>
                <a:cs typeface="Times New Roman" panose="02020603050405020304" pitchFamily="18" charset="0"/>
              </a:rPr>
              <a:t>*Ibid.</a:t>
            </a:r>
            <a:endParaRPr lang="en-US" sz="8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p>
            <a:r>
              <a:rPr lang="en-US" sz="800" kern="100" dirty="0">
                <a:solidFill>
                  <a:schemeClr val="accent5">
                    <a:lumMod val="60000"/>
                    <a:lumOff val="40000"/>
                  </a:schemeClr>
                </a:solidFill>
                <a:latin typeface="Aptos" panose="020B0004020202020204" pitchFamily="34" charset="0"/>
                <a:cs typeface="Times New Roman" panose="02020603050405020304" pitchFamily="18" charset="0"/>
              </a:rPr>
              <a:t>*Ibid.</a:t>
            </a:r>
          </a:p>
          <a:p>
            <a:r>
              <a:rPr lang="en-US" sz="800" kern="100" dirty="0">
                <a:solidFill>
                  <a:srgbClr val="99CC00"/>
                </a:solidFill>
                <a:latin typeface="Aptos" panose="020B0004020202020204" pitchFamily="34" charset="0"/>
                <a:cs typeface="Times New Roman" panose="02020603050405020304" pitchFamily="18" charset="0"/>
              </a:rPr>
              <a:t>*Ibid.</a:t>
            </a:r>
            <a:endParaRPr lang="en-GB" sz="800" dirty="0">
              <a:solidFill>
                <a:srgbClr val="99CC00"/>
              </a:solidFill>
            </a:endParaRPr>
          </a:p>
        </p:txBody>
      </p:sp>
    </p:spTree>
    <p:extLst>
      <p:ext uri="{BB962C8B-B14F-4D97-AF65-F5344CB8AC3E}">
        <p14:creationId xmlns:p14="http://schemas.microsoft.com/office/powerpoint/2010/main" val="590450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FA75-BD78-1FD7-0A7E-2B5DE35C0B47}"/>
              </a:ext>
            </a:extLst>
          </p:cNvPr>
          <p:cNvSpPr>
            <a:spLocks noGrp="1"/>
          </p:cNvSpPr>
          <p:nvPr>
            <p:ph type="title"/>
          </p:nvPr>
        </p:nvSpPr>
        <p:spPr>
          <a:xfrm>
            <a:off x="0" y="221209"/>
            <a:ext cx="11877473" cy="1293028"/>
          </a:xfrm>
        </p:spPr>
        <p:txBody>
          <a:bodyPr>
            <a:normAutofit/>
          </a:bodyPr>
          <a:lstStyle/>
          <a:p>
            <a:r>
              <a:rPr lang="en-US" i="1" u="sng" dirty="0">
                <a:solidFill>
                  <a:schemeClr val="accent3">
                    <a:lumMod val="60000"/>
                    <a:lumOff val="40000"/>
                  </a:schemeClr>
                </a:solidFill>
                <a:latin typeface="Castellar" panose="020A0402060406010301" pitchFamily="18" charset="0"/>
              </a:rPr>
              <a:t>The Modern Day: has peace worked?</a:t>
            </a:r>
            <a:endParaRPr lang="en-GB" i="1" u="sng" dirty="0">
              <a:solidFill>
                <a:schemeClr val="accent3">
                  <a:lumMod val="60000"/>
                  <a:lumOff val="40000"/>
                </a:schemeClr>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63D09A1D-5819-A2ED-E8D3-47BC62465543}"/>
              </a:ext>
            </a:extLst>
          </p:cNvPr>
          <p:cNvSpPr>
            <a:spLocks noGrp="1"/>
          </p:cNvSpPr>
          <p:nvPr>
            <p:ph idx="1"/>
          </p:nvPr>
        </p:nvSpPr>
        <p:spPr>
          <a:xfrm>
            <a:off x="0" y="1400033"/>
            <a:ext cx="12192000" cy="4925657"/>
          </a:xfrm>
        </p:spPr>
        <p:txBody>
          <a:bodyPr/>
          <a:lstStyle/>
          <a:p>
            <a:r>
              <a:rPr lang="en-US" dirty="0">
                <a:solidFill>
                  <a:srgbClr val="C00000"/>
                </a:solidFill>
              </a:rPr>
              <a:t>Though the Troubles have now officially ended, and the IRA, and many of its allies disarmed officially in 2005, there are still extremist groups which operate under names such as the ‘New IRA’ and ‘Real IRA’.*</a:t>
            </a:r>
          </a:p>
          <a:p>
            <a:r>
              <a:rPr lang="en-US" dirty="0">
                <a:solidFill>
                  <a:schemeClr val="accent6"/>
                </a:solidFill>
              </a:rPr>
              <a:t>These groups have targeted Prison Officers and Police across the UK and Ireland.*</a:t>
            </a:r>
          </a:p>
          <a:p>
            <a:r>
              <a:rPr lang="en-US" dirty="0">
                <a:solidFill>
                  <a:schemeClr val="accent2"/>
                </a:solidFill>
              </a:rPr>
              <a:t>They have claimed responsibility for bomb attacks, primarily against police officers.*</a:t>
            </a:r>
          </a:p>
          <a:p>
            <a:r>
              <a:rPr lang="en-US" dirty="0">
                <a:solidFill>
                  <a:schemeClr val="accent5">
                    <a:lumMod val="75000"/>
                  </a:schemeClr>
                </a:solidFill>
              </a:rPr>
              <a:t>Both, the Government of the United Kingdom, and the Irish Government consider groups such as these to be terrorist organizations and condemn their actions.*</a:t>
            </a:r>
          </a:p>
          <a:p>
            <a:r>
              <a:rPr lang="en-US" dirty="0">
                <a:solidFill>
                  <a:srgbClr val="FFFF00"/>
                </a:solidFill>
              </a:rPr>
              <a:t>In March 2022, for the first time in 12 years, the risk of terrorism in Northern Ireland was lowered from severe to substantial.*</a:t>
            </a:r>
          </a:p>
        </p:txBody>
      </p:sp>
      <p:sp>
        <p:nvSpPr>
          <p:cNvPr id="4" name="TextBox 3">
            <a:extLst>
              <a:ext uri="{FF2B5EF4-FFF2-40B4-BE49-F238E27FC236}">
                <a16:creationId xmlns:a16="http://schemas.microsoft.com/office/drawing/2014/main" id="{65BE4E8E-0472-559C-3FAF-581E1078B5BB}"/>
              </a:ext>
            </a:extLst>
          </p:cNvPr>
          <p:cNvSpPr txBox="1"/>
          <p:nvPr/>
        </p:nvSpPr>
        <p:spPr>
          <a:xfrm>
            <a:off x="68093" y="5894962"/>
            <a:ext cx="7859949" cy="861774"/>
          </a:xfrm>
          <a:prstGeom prst="rect">
            <a:avLst/>
          </a:prstGeom>
          <a:noFill/>
        </p:spPr>
        <p:txBody>
          <a:bodyPr wrap="square" rtlCol="0">
            <a:spAutoFit/>
          </a:bodyPr>
          <a:lstStyle/>
          <a:p>
            <a:r>
              <a:rPr lang="en-GB" sz="800" dirty="0">
                <a:solidFill>
                  <a:srgbClr val="C00000"/>
                </a:solidFill>
                <a:latin typeface="Aptos" panose="020B0004020202020204" pitchFamily="34" charset="0"/>
              </a:rPr>
              <a:t>*Josephine Franks, ‘</a:t>
            </a:r>
            <a:r>
              <a:rPr lang="en-US" sz="800" dirty="0">
                <a:solidFill>
                  <a:srgbClr val="C00000"/>
                </a:solidFill>
                <a:latin typeface="Aptos" panose="020B0004020202020204" pitchFamily="34" charset="0"/>
              </a:rPr>
              <a:t>What is the New IRA? What the group has done and where it sits in the IRA's history</a:t>
            </a:r>
            <a:r>
              <a:rPr lang="en-GB" sz="800" dirty="0">
                <a:solidFill>
                  <a:srgbClr val="C00000"/>
                </a:solidFill>
                <a:latin typeface="Aptos" panose="020B0004020202020204" pitchFamily="34" charset="0"/>
              </a:rPr>
              <a:t>’, </a:t>
            </a:r>
            <a:r>
              <a:rPr lang="en-GB" sz="800" i="1" dirty="0">
                <a:solidFill>
                  <a:srgbClr val="C00000"/>
                </a:solidFill>
                <a:latin typeface="Aptos" panose="020B0004020202020204" pitchFamily="34" charset="0"/>
              </a:rPr>
              <a:t>Sky News</a:t>
            </a:r>
            <a:r>
              <a:rPr lang="en-GB" sz="800" dirty="0">
                <a:solidFill>
                  <a:srgbClr val="C00000"/>
                </a:solidFill>
                <a:latin typeface="Aptos" panose="020B0004020202020204" pitchFamily="34" charset="0"/>
              </a:rPr>
              <a:t>, 23</a:t>
            </a:r>
            <a:r>
              <a:rPr lang="en-GB" sz="800" baseline="30000" dirty="0">
                <a:solidFill>
                  <a:srgbClr val="C00000"/>
                </a:solidFill>
                <a:latin typeface="Aptos" panose="020B0004020202020204" pitchFamily="34" charset="0"/>
              </a:rPr>
              <a:t>rd</a:t>
            </a:r>
            <a:r>
              <a:rPr lang="en-GB" sz="800" dirty="0">
                <a:solidFill>
                  <a:srgbClr val="C00000"/>
                </a:solidFill>
                <a:latin typeface="Aptos" panose="020B0004020202020204" pitchFamily="34" charset="0"/>
              </a:rPr>
              <a:t> February 2023 &lt;</a:t>
            </a:r>
            <a:r>
              <a:rPr lang="en-GB" sz="800" dirty="0">
                <a:solidFill>
                  <a:schemeClr val="accent6"/>
                </a:solidFill>
                <a:latin typeface="Aptos" panose="020B0004020202020204" pitchFamily="34" charset="0"/>
                <a:hlinkClick r:id="rId2">
                  <a:extLst>
                    <a:ext uri="{A12FA001-AC4F-418D-AE19-62706E023703}">
                      <ahyp:hlinkClr xmlns:ahyp="http://schemas.microsoft.com/office/drawing/2018/hyperlinkcolor" val="tx"/>
                    </a:ext>
                  </a:extLst>
                </a:hlinkClick>
              </a:rPr>
              <a:t>https://news.sky.com/story/what-is-the-new-ira-what-the-group-has-done-and-where-it-sits-in-the-iras-history-12817687</a:t>
            </a:r>
            <a:r>
              <a:rPr lang="en-GB" sz="800" dirty="0">
                <a:solidFill>
                  <a:srgbClr val="C00000"/>
                </a:solidFill>
                <a:latin typeface="Aptos" panose="020B0004020202020204" pitchFamily="34" charset="0"/>
              </a:rPr>
              <a:t>&gt;</a:t>
            </a:r>
            <a:r>
              <a:rPr lang="en-GB" sz="800" dirty="0">
                <a:latin typeface="Aptos" panose="020B0004020202020204" pitchFamily="34" charset="0"/>
              </a:rPr>
              <a:t> </a:t>
            </a:r>
            <a:r>
              <a:rPr lang="en-GB" sz="800" dirty="0">
                <a:solidFill>
                  <a:srgbClr val="C00000"/>
                </a:solidFill>
                <a:latin typeface="Aptos" panose="020B0004020202020204" pitchFamily="34" charset="0"/>
              </a:rPr>
              <a:t>[Accessed 21/07/2024].</a:t>
            </a:r>
          </a:p>
          <a:p>
            <a:r>
              <a:rPr lang="en-GB" sz="800" dirty="0">
                <a:solidFill>
                  <a:schemeClr val="accent6"/>
                </a:solidFill>
                <a:latin typeface="Aptos" panose="020B0004020202020204" pitchFamily="34" charset="0"/>
              </a:rPr>
              <a:t>*Ibid.</a:t>
            </a:r>
          </a:p>
          <a:p>
            <a:r>
              <a:rPr lang="en-GB" sz="800" dirty="0">
                <a:solidFill>
                  <a:schemeClr val="accent2"/>
                </a:solidFill>
                <a:latin typeface="Aptos" panose="020B0004020202020204" pitchFamily="34" charset="0"/>
              </a:rPr>
              <a:t>*Ibid.</a:t>
            </a:r>
            <a:endParaRPr lang="en-GB" sz="1050" dirty="0">
              <a:solidFill>
                <a:srgbClr val="C00000"/>
              </a:solidFill>
              <a:latin typeface="Aptos" panose="020B0004020202020204" pitchFamily="34" charset="0"/>
            </a:endParaRPr>
          </a:p>
          <a:p>
            <a:r>
              <a:rPr lang="en-GB" sz="900" dirty="0">
                <a:solidFill>
                  <a:schemeClr val="accent5">
                    <a:lumMod val="75000"/>
                  </a:schemeClr>
                </a:solidFill>
                <a:latin typeface="Aptos" panose="020B0004020202020204" pitchFamily="34" charset="0"/>
              </a:rPr>
              <a:t>*Ibid</a:t>
            </a:r>
          </a:p>
          <a:p>
            <a:r>
              <a:rPr lang="en-GB" sz="900" dirty="0">
                <a:solidFill>
                  <a:srgbClr val="FFFF00"/>
                </a:solidFill>
                <a:latin typeface="Aptos" panose="020B0004020202020204" pitchFamily="34" charset="0"/>
              </a:rPr>
              <a:t>*Ibid</a:t>
            </a:r>
            <a:endParaRPr lang="en-GB" sz="600" dirty="0">
              <a:solidFill>
                <a:srgbClr val="FFFF00"/>
              </a:solidFill>
              <a:latin typeface="Aptos" panose="020B0004020202020204" pitchFamily="34" charset="0"/>
            </a:endParaRPr>
          </a:p>
        </p:txBody>
      </p:sp>
      <p:pic>
        <p:nvPicPr>
          <p:cNvPr id="1026" name="Picture 2" descr="Masked members of the Real IRA at a Republican Easter commemoration ceremony at Creggan cemetery in Londonderry.">
            <a:extLst>
              <a:ext uri="{FF2B5EF4-FFF2-40B4-BE49-F238E27FC236}">
                <a16:creationId xmlns:a16="http://schemas.microsoft.com/office/drawing/2014/main" id="{9E44F819-D3AF-8071-EAB0-B4B2B5E8CD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5046" y="4519714"/>
            <a:ext cx="4156953" cy="2338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8834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D9B47-26D1-EF54-DB24-D072E77098CA}"/>
              </a:ext>
            </a:extLst>
          </p:cNvPr>
          <p:cNvSpPr>
            <a:spLocks noGrp="1"/>
          </p:cNvSpPr>
          <p:nvPr>
            <p:ph type="title"/>
          </p:nvPr>
        </p:nvSpPr>
        <p:spPr>
          <a:xfrm>
            <a:off x="2710775" y="190441"/>
            <a:ext cx="8610600" cy="1293028"/>
          </a:xfrm>
        </p:spPr>
        <p:txBody>
          <a:bodyPr/>
          <a:lstStyle/>
          <a:p>
            <a:r>
              <a:rPr lang="en-US" i="1" u="sng" dirty="0">
                <a:solidFill>
                  <a:srgbClr val="FFFF99"/>
                </a:solidFill>
                <a:latin typeface="Castellar" panose="020A0402060406010301" pitchFamily="18" charset="0"/>
              </a:rPr>
              <a:t>Conclusion</a:t>
            </a:r>
            <a:endParaRPr lang="en-GB" i="1" u="sng" dirty="0">
              <a:solidFill>
                <a:srgbClr val="FFFF99"/>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8BAD635E-6189-6288-3E28-683F3B7F518E}"/>
              </a:ext>
            </a:extLst>
          </p:cNvPr>
          <p:cNvSpPr>
            <a:spLocks noGrp="1"/>
          </p:cNvSpPr>
          <p:nvPr>
            <p:ph idx="1"/>
          </p:nvPr>
        </p:nvSpPr>
        <p:spPr>
          <a:xfrm>
            <a:off x="0" y="1575881"/>
            <a:ext cx="12192000" cy="5282119"/>
          </a:xfrm>
        </p:spPr>
        <p:txBody>
          <a:bodyPr/>
          <a:lstStyle/>
          <a:p>
            <a:r>
              <a:rPr lang="en-US" dirty="0">
                <a:solidFill>
                  <a:srgbClr val="FF00FF"/>
                </a:solidFill>
              </a:rPr>
              <a:t>The mounting violence and bloodshed in the troubles seemingly made tactics come full circle, from the violence used by the RUC, to somewhat peaceful when initially deploying the military. Back into violence, to ultimately allowing for peace talks to reopen.</a:t>
            </a:r>
          </a:p>
          <a:p>
            <a:endParaRPr lang="en-US" dirty="0">
              <a:solidFill>
                <a:srgbClr val="FF00FF"/>
              </a:solidFill>
            </a:endParaRPr>
          </a:p>
          <a:p>
            <a:r>
              <a:rPr lang="en-US" dirty="0"/>
              <a:t>Would it ever be possible for a military force to take on the role of public defense?</a:t>
            </a:r>
          </a:p>
          <a:p>
            <a:endParaRPr lang="en-US" dirty="0"/>
          </a:p>
          <a:p>
            <a:r>
              <a:rPr lang="en-US" dirty="0">
                <a:solidFill>
                  <a:srgbClr val="99CC00"/>
                </a:solidFill>
              </a:rPr>
              <a:t>The outcome of the Good Friday Agreement should have occurred much earlier.</a:t>
            </a:r>
          </a:p>
          <a:p>
            <a:endParaRPr lang="en-GB" dirty="0"/>
          </a:p>
          <a:p>
            <a:r>
              <a:rPr lang="en-GB" dirty="0">
                <a:solidFill>
                  <a:srgbClr val="CC9900"/>
                </a:solidFill>
              </a:rPr>
              <a:t>Though the conflict has officially ended, the Paramilitary threat from some Irish Nationalists has never fully gone away.</a:t>
            </a:r>
          </a:p>
        </p:txBody>
      </p:sp>
    </p:spTree>
    <p:extLst>
      <p:ext uri="{BB962C8B-B14F-4D97-AF65-F5344CB8AC3E}">
        <p14:creationId xmlns:p14="http://schemas.microsoft.com/office/powerpoint/2010/main" val="3151252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FB51-674A-1B1C-03E4-F95E094EBCB4}"/>
              </a:ext>
            </a:extLst>
          </p:cNvPr>
          <p:cNvSpPr>
            <a:spLocks noGrp="1"/>
          </p:cNvSpPr>
          <p:nvPr>
            <p:ph type="title"/>
          </p:nvPr>
        </p:nvSpPr>
        <p:spPr>
          <a:xfrm>
            <a:off x="398835" y="764373"/>
            <a:ext cx="11107366" cy="1293028"/>
          </a:xfrm>
        </p:spPr>
        <p:txBody>
          <a:bodyPr>
            <a:normAutofit/>
          </a:bodyPr>
          <a:lstStyle/>
          <a:p>
            <a:pPr algn="ctr"/>
            <a:r>
              <a:rPr lang="en-US" sz="7200" u="sng" dirty="0">
                <a:solidFill>
                  <a:schemeClr val="accent3">
                    <a:lumMod val="60000"/>
                    <a:lumOff val="40000"/>
                  </a:schemeClr>
                </a:solidFill>
                <a:latin typeface="Castellar" panose="020A0402060406010301" pitchFamily="18" charset="0"/>
              </a:rPr>
              <a:t>Thank you!</a:t>
            </a:r>
            <a:endParaRPr lang="en-GB" sz="7200" u="sng" dirty="0">
              <a:solidFill>
                <a:schemeClr val="accent3">
                  <a:lumMod val="60000"/>
                  <a:lumOff val="40000"/>
                </a:schemeClr>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9315B39F-4E49-F7E3-FEF6-3CA1863580F2}"/>
              </a:ext>
            </a:extLst>
          </p:cNvPr>
          <p:cNvSpPr>
            <a:spLocks noGrp="1"/>
          </p:cNvSpPr>
          <p:nvPr>
            <p:ph idx="1"/>
          </p:nvPr>
        </p:nvSpPr>
        <p:spPr/>
        <p:txBody>
          <a:bodyPr>
            <a:normAutofit/>
          </a:bodyPr>
          <a:lstStyle/>
          <a:p>
            <a:pPr marL="0" indent="0" algn="ctr">
              <a:buNone/>
            </a:pPr>
            <a:endParaRPr lang="en-US" sz="4000" dirty="0">
              <a:latin typeface="Castellar" panose="020A0402060406010301" pitchFamily="18" charset="0"/>
            </a:endParaRPr>
          </a:p>
          <a:p>
            <a:pPr marL="0" indent="0" algn="ctr">
              <a:buNone/>
            </a:pPr>
            <a:endParaRPr lang="en-US" sz="4000" dirty="0">
              <a:latin typeface="Castellar" panose="020A0402060406010301" pitchFamily="18" charset="0"/>
            </a:endParaRPr>
          </a:p>
          <a:p>
            <a:pPr marL="0" indent="0" algn="ctr">
              <a:buNone/>
            </a:pPr>
            <a:r>
              <a:rPr lang="en-US" sz="7200" u="sng" dirty="0">
                <a:solidFill>
                  <a:schemeClr val="accent1"/>
                </a:solidFill>
                <a:latin typeface="Castellar" panose="020A0402060406010301" pitchFamily="18" charset="0"/>
              </a:rPr>
              <a:t>Any Questions?</a:t>
            </a:r>
            <a:endParaRPr lang="en-GB" sz="7200" u="sng" dirty="0">
              <a:solidFill>
                <a:schemeClr val="accent1"/>
              </a:solidFill>
              <a:latin typeface="Castellar" panose="020A0402060406010301" pitchFamily="18" charset="0"/>
            </a:endParaRPr>
          </a:p>
        </p:txBody>
      </p:sp>
    </p:spTree>
    <p:extLst>
      <p:ext uri="{BB962C8B-B14F-4D97-AF65-F5344CB8AC3E}">
        <p14:creationId xmlns:p14="http://schemas.microsoft.com/office/powerpoint/2010/main" val="2190888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8174-28E6-BBA1-011E-F9719E4F73EC}"/>
              </a:ext>
            </a:extLst>
          </p:cNvPr>
          <p:cNvSpPr>
            <a:spLocks noGrp="1"/>
          </p:cNvSpPr>
          <p:nvPr>
            <p:ph type="title"/>
          </p:nvPr>
        </p:nvSpPr>
        <p:spPr>
          <a:xfrm>
            <a:off x="2428673" y="-7199"/>
            <a:ext cx="8610600" cy="1293028"/>
          </a:xfrm>
        </p:spPr>
        <p:txBody>
          <a:bodyPr/>
          <a:lstStyle/>
          <a:p>
            <a:r>
              <a:rPr lang="en-US" i="1" u="sng" dirty="0">
                <a:latin typeface="Castellar" panose="020A0402060406010301" pitchFamily="18" charset="0"/>
              </a:rPr>
              <a:t>Bibliography</a:t>
            </a:r>
            <a:endParaRPr lang="en-GB" i="1"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5E4E7735-2B6F-4F97-CB36-C8AD6FB684DC}"/>
              </a:ext>
            </a:extLst>
          </p:cNvPr>
          <p:cNvSpPr>
            <a:spLocks noGrp="1"/>
          </p:cNvSpPr>
          <p:nvPr>
            <p:ph idx="1"/>
          </p:nvPr>
        </p:nvSpPr>
        <p:spPr>
          <a:xfrm>
            <a:off x="0" y="1420238"/>
            <a:ext cx="12192000" cy="5437762"/>
          </a:xfrm>
        </p:spPr>
        <p:txBody>
          <a:bodyPr>
            <a:normAutofit fontScale="85000" lnSpcReduction="10000"/>
          </a:bodyPr>
          <a:lstStyle/>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English, Richard,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Armed Struggle: The History of the IRA, (New York : Oxford University Press, 2003.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Finn, Christina ‘On this day in 1974 the IRA bombed the Houses of Parliament in London’, 17</a:t>
            </a:r>
            <a:r>
              <a:rPr lang="en-US"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June 2014 &lt;</a:t>
            </a:r>
            <a:r>
              <a:rPr lang="en-US" sz="1800" u="sng" kern="100" dirty="0">
                <a:solidFill>
                  <a:srgbClr val="00B0F0"/>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https://www.thejournal.ie/on-this-day-1972-ira-bomb-houses-of-parliament-1520010-Jun2014/</a:t>
            </a:r>
            <a:r>
              <a:rPr lang="en-US" sz="1800" kern="100"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t>&gt;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[Accessed 05/07/2024].</a:t>
            </a:r>
          </a:p>
          <a:p>
            <a:pPr>
              <a:lnSpc>
                <a:spcPct val="115000"/>
              </a:lnSpc>
              <a:spcAft>
                <a:spcPts val="800"/>
              </a:spcAft>
            </a:pPr>
            <a:r>
              <a:rPr lang="en-GB" sz="1800" dirty="0">
                <a:latin typeface="Aptos" panose="020B0004020202020204" pitchFamily="34" charset="0"/>
              </a:rPr>
              <a:t>Franks, Josephine ‘</a:t>
            </a:r>
            <a:r>
              <a:rPr lang="en-US" sz="1800" dirty="0">
                <a:latin typeface="Aptos" panose="020B0004020202020204" pitchFamily="34" charset="0"/>
              </a:rPr>
              <a:t>What is the New IRA? What the group has done and where it sits in the IRA's history</a:t>
            </a:r>
            <a:r>
              <a:rPr lang="en-GB" sz="1800" dirty="0">
                <a:latin typeface="Aptos" panose="020B0004020202020204" pitchFamily="34" charset="0"/>
              </a:rPr>
              <a:t>’, </a:t>
            </a:r>
            <a:r>
              <a:rPr lang="en-GB" sz="1800" i="1" dirty="0">
                <a:latin typeface="Aptos" panose="020B0004020202020204" pitchFamily="34" charset="0"/>
              </a:rPr>
              <a:t>Sky News</a:t>
            </a:r>
            <a:r>
              <a:rPr lang="en-GB" sz="1800" dirty="0">
                <a:latin typeface="Aptos" panose="020B0004020202020204" pitchFamily="34" charset="0"/>
              </a:rPr>
              <a:t>, 23</a:t>
            </a:r>
            <a:r>
              <a:rPr lang="en-GB" sz="1800" baseline="30000" dirty="0">
                <a:latin typeface="Aptos" panose="020B0004020202020204" pitchFamily="34" charset="0"/>
              </a:rPr>
              <a:t>rd</a:t>
            </a:r>
            <a:r>
              <a:rPr lang="en-GB" sz="1800" dirty="0">
                <a:latin typeface="Aptos" panose="020B0004020202020204" pitchFamily="34" charset="0"/>
              </a:rPr>
              <a:t> February 2023 &lt;</a:t>
            </a:r>
            <a:r>
              <a:rPr lang="en-GB" sz="1800" dirty="0">
                <a:solidFill>
                  <a:schemeClr val="accent6"/>
                </a:solidFill>
                <a:latin typeface="Aptos" panose="020B0004020202020204" pitchFamily="34" charset="0"/>
                <a:hlinkClick r:id="rId3">
                  <a:extLst>
                    <a:ext uri="{A12FA001-AC4F-418D-AE19-62706E023703}">
                      <ahyp:hlinkClr xmlns:ahyp="http://schemas.microsoft.com/office/drawing/2018/hyperlinkcolor" val="tx"/>
                    </a:ext>
                  </a:extLst>
                </a:hlinkClick>
              </a:rPr>
              <a:t>https://news.sky.com/story/what-is-the-new-ira-what-the-group-has-done-and-where-it-sits-in-the-iras-history-12817687</a:t>
            </a:r>
            <a:r>
              <a:rPr lang="en-GB" sz="1800" dirty="0">
                <a:latin typeface="Aptos" panose="020B0004020202020204" pitchFamily="34" charset="0"/>
              </a:rPr>
              <a:t>&gt; [Accessed 21/07/2024].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Kelters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Seamus, ‘Violence in the Troubles’,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BBC History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(2013) &lt;</a:t>
            </a:r>
            <a:r>
              <a:rPr lang="en-US" sz="1800" u="sng" kern="100" dirty="0">
                <a:solidFill>
                  <a:srgbClr val="00B0F0"/>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https://web.archive.org/web/20130605010515/http://www.bbc.co.uk/history/topics/troubles_violence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&gt; Accessed 01/07/2024.]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Mckerney</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Tommy</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 The Provisional IRA: from insurrection to Parliament, (London: Pluto Press, 2011).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Sutton, Malcolm,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An Index of Deaths from the conflict in Ireland</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&lt;</a:t>
            </a:r>
            <a:r>
              <a:rPr lang="en-US" sz="1800" u="sng" kern="100" dirty="0">
                <a:solidFill>
                  <a:srgbClr val="00B0F0"/>
                </a:solidFill>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https://cain.ulster.ac.uk/sutton/tables/Status_Summary.html</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&gt; [Accessed 01/07/2024.]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i="1" kern="100" dirty="0">
                <a:effectLst/>
                <a:latin typeface="Aptos" panose="020B0004020202020204" pitchFamily="34" charset="0"/>
                <a:ea typeface="Aptos" panose="020B0004020202020204" pitchFamily="34" charset="0"/>
                <a:cs typeface="Times New Roman" panose="02020603050405020304" pitchFamily="18" charset="0"/>
              </a:rPr>
              <a:t>The Belfast Agreement: An Agreement Reached at the Multi-Party Talks on Northern Ireland</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(April 1998) &lt;</a:t>
            </a:r>
            <a:r>
              <a:rPr lang="en-US" sz="1800" u="sng" kern="100" dirty="0">
                <a:solidFill>
                  <a:srgbClr val="00B0F0"/>
                </a:solidFill>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https://assets.publishing.service.gov.uk/media/619500728fa8f5037d67b678/The_Belfast_Agreement_An_Agreement_Reached_at_the_Multi-Party_Talks_on_Northern_Ireland.pdf</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&gt; [Accessed 06/07/2024].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Van Der Bijl</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 Nicholas, Operation Banner : the British Army in Northern Ireland 1969 to 2007, (Barnsley: Pen and Sword Military,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02703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3D33-CC71-6000-1BAA-864AF3BE6A6D}"/>
              </a:ext>
            </a:extLst>
          </p:cNvPr>
          <p:cNvSpPr>
            <a:spLocks noGrp="1"/>
          </p:cNvSpPr>
          <p:nvPr>
            <p:ph type="title"/>
          </p:nvPr>
        </p:nvSpPr>
        <p:spPr>
          <a:xfrm>
            <a:off x="2506492" y="-291829"/>
            <a:ext cx="8610600" cy="1293028"/>
          </a:xfrm>
        </p:spPr>
        <p:txBody>
          <a:bodyPr>
            <a:normAutofit/>
          </a:bodyPr>
          <a:lstStyle/>
          <a:p>
            <a:r>
              <a:rPr lang="en-US" sz="2800" b="1" u="sng" dirty="0">
                <a:solidFill>
                  <a:srgbClr val="FF0000"/>
                </a:solidFill>
                <a:latin typeface="Castellar" panose="020A0402060406010301" pitchFamily="18" charset="0"/>
              </a:rPr>
              <a:t>List of Images Used</a:t>
            </a:r>
            <a:endParaRPr lang="en-GB" sz="2800" b="1" u="sng" dirty="0">
              <a:solidFill>
                <a:srgbClr val="FF0000"/>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E2EAEAA9-4CB4-EC0A-4944-8FD28022E4A2}"/>
              </a:ext>
            </a:extLst>
          </p:cNvPr>
          <p:cNvSpPr>
            <a:spLocks noGrp="1"/>
          </p:cNvSpPr>
          <p:nvPr>
            <p:ph idx="1"/>
          </p:nvPr>
        </p:nvSpPr>
        <p:spPr>
          <a:xfrm>
            <a:off x="0" y="535021"/>
            <a:ext cx="12192000" cy="6322979"/>
          </a:xfrm>
        </p:spPr>
        <p:txBody>
          <a:bodyPr>
            <a:normAutofit fontScale="92500" lnSpcReduction="20000"/>
          </a:bodyPr>
          <a:lstStyle/>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Bowie, Alex, ‘A boy sticks his tongue out at a British soldier in the Republican New Lodge district of Belfast’, (February 20th 1978). </a:t>
            </a:r>
            <a:r>
              <a:rPr lang="en-US" sz="900" kern="100" dirty="0">
                <a:solidFill>
                  <a:srgbClr val="00B0F0"/>
                </a:solidFill>
                <a:effectLst/>
                <a:latin typeface="+mj-lt"/>
                <a:ea typeface="Aptos" panose="020B0004020202020204" pitchFamily="34" charset="0"/>
                <a:cs typeface="Times New Roman" panose="02020603050405020304" pitchFamily="18" charset="0"/>
              </a:rPr>
              <a:t>&lt;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https://allthatsinteresting.com/bloody-sunday#21</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04/07/2024].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900" kern="100" dirty="0">
                <a:effectLst/>
                <a:latin typeface="+mj-lt"/>
                <a:ea typeface="Aptos" panose="020B0004020202020204" pitchFamily="34" charset="0"/>
                <a:cs typeface="Times New Roman" panose="02020603050405020304" pitchFamily="18" charset="0"/>
              </a:rPr>
              <a:t>Bowie, Alex, ‘</a:t>
            </a:r>
            <a:r>
              <a:rPr lang="en-US" sz="900" kern="100" dirty="0">
                <a:effectLst/>
                <a:latin typeface="+mj-lt"/>
                <a:ea typeface="Aptos" panose="020B0004020202020204" pitchFamily="34" charset="0"/>
                <a:cs typeface="Times New Roman" panose="02020603050405020304" pitchFamily="18" charset="0"/>
              </a:rPr>
              <a:t>A British soldier trains his rifle on a suspect in the republican Ballymurphy area of Belfast’ (April 12, 1972)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https://allthatsinteresting.com/bloody-sunday#32</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04/07/2024].</a:t>
            </a:r>
          </a:p>
          <a:p>
            <a:pPr marL="342900" indent="-342900">
              <a:lnSpc>
                <a:spcPct val="115000"/>
              </a:lnSpc>
              <a:spcAft>
                <a:spcPts val="800"/>
              </a:spcAft>
              <a:tabLst>
                <a:tab pos="457200" algn="l"/>
              </a:tabLst>
            </a:pPr>
            <a:r>
              <a:rPr lang="en-GB" sz="900" kern="100" dirty="0">
                <a:effectLst/>
                <a:latin typeface="+mj-lt"/>
                <a:ea typeface="Aptos" panose="020B0004020202020204" pitchFamily="34" charset="0"/>
                <a:cs typeface="Times New Roman" panose="02020603050405020304" pitchFamily="18" charset="0"/>
              </a:rPr>
              <a:t>Carson, Niall, ‘</a:t>
            </a:r>
            <a:r>
              <a:rPr lang="en-US" sz="900" kern="100" dirty="0">
                <a:effectLst/>
                <a:latin typeface="+mj-lt"/>
                <a:ea typeface="Aptos" panose="020B0004020202020204" pitchFamily="34" charset="0"/>
                <a:cs typeface="Times New Roman" panose="02020603050405020304" pitchFamily="18" charset="0"/>
              </a:rPr>
              <a:t>Masked members of the Real IRA at a Republican Easter commemoration ceremony at </a:t>
            </a:r>
            <a:r>
              <a:rPr lang="en-US" sz="900" kern="100" dirty="0" err="1">
                <a:effectLst/>
                <a:latin typeface="+mj-lt"/>
                <a:ea typeface="Aptos" panose="020B0004020202020204" pitchFamily="34" charset="0"/>
                <a:cs typeface="Times New Roman" panose="02020603050405020304" pitchFamily="18" charset="0"/>
              </a:rPr>
              <a:t>Creggan</a:t>
            </a:r>
            <a:r>
              <a:rPr lang="en-US" sz="900" kern="100" dirty="0">
                <a:effectLst/>
                <a:latin typeface="+mj-lt"/>
                <a:ea typeface="Aptos" panose="020B0004020202020204" pitchFamily="34" charset="0"/>
                <a:cs typeface="Times New Roman" panose="02020603050405020304" pitchFamily="18" charset="0"/>
              </a:rPr>
              <a:t> cemetery in Londonderry.’, (5</a:t>
            </a:r>
            <a:r>
              <a:rPr lang="en-US" sz="900" kern="100" baseline="30000" dirty="0">
                <a:effectLst/>
                <a:latin typeface="+mj-lt"/>
                <a:ea typeface="Aptos" panose="020B0004020202020204" pitchFamily="34" charset="0"/>
                <a:cs typeface="Times New Roman" panose="02020603050405020304" pitchFamily="18" charset="0"/>
              </a:rPr>
              <a:t>th</a:t>
            </a:r>
            <a:r>
              <a:rPr lang="en-US" sz="900" kern="100" dirty="0">
                <a:effectLst/>
                <a:latin typeface="+mj-lt"/>
                <a:ea typeface="Aptos" panose="020B0004020202020204" pitchFamily="34" charset="0"/>
                <a:cs typeface="Times New Roman" panose="02020603050405020304" pitchFamily="18" charset="0"/>
              </a:rPr>
              <a:t> April 2010) &lt;</a:t>
            </a:r>
            <a:r>
              <a:rPr lang="en-US" sz="900" kern="100" dirty="0">
                <a:solidFill>
                  <a:schemeClr val="accent6"/>
                </a:solidFill>
                <a:effectLst/>
                <a:latin typeface="+mj-lt"/>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https://www.alamy.com/stock-photo-masked-members-of-the-real-ira-at-a-republican-easter-commemoration-110966524.html</a:t>
            </a:r>
            <a:r>
              <a:rPr lang="en-US" sz="900" kern="100" dirty="0">
                <a:effectLst/>
                <a:latin typeface="+mj-lt"/>
                <a:ea typeface="Aptos" panose="020B0004020202020204" pitchFamily="34" charset="0"/>
                <a:cs typeface="Times New Roman" panose="02020603050405020304" pitchFamily="18" charset="0"/>
              </a:rPr>
              <a:t>&gt; [Accessed 21/07/2024].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Getty Images, ‘British Army troops patrol the streets after being deployed to end the Battle of the Bogside in Derry in August 1969’ (1969)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https://www.rte.ie/brainstorm/2019/0812/1068334-remembering-the-battle-of-the-bogside-50-years-on/</a:t>
            </a:r>
            <a:r>
              <a:rPr lang="en-GB" sz="900" kern="100" dirty="0">
                <a:effectLst/>
                <a:latin typeface="+mj-lt"/>
                <a:ea typeface="Aptos" panose="020B0004020202020204" pitchFamily="34" charset="0"/>
                <a:cs typeface="Times New Roman" panose="02020603050405020304" pitchFamily="18" charset="0"/>
              </a:rPr>
              <a:t>&gt;</a:t>
            </a:r>
            <a:r>
              <a:rPr lang="en-US" sz="900" kern="100" dirty="0">
                <a:solidFill>
                  <a:srgbClr val="00B0F0"/>
                </a:solidFill>
                <a:effectLst/>
                <a:latin typeface="+mj-lt"/>
                <a:ea typeface="Aptos" panose="020B0004020202020204" pitchFamily="34" charset="0"/>
                <a:cs typeface="Times New Roman" panose="02020603050405020304" pitchFamily="18" charset="0"/>
              </a:rPr>
              <a:t> </a:t>
            </a:r>
            <a:r>
              <a:rPr lang="en-US" sz="900" kern="100" dirty="0">
                <a:effectLst/>
                <a:latin typeface="+mj-lt"/>
                <a:ea typeface="Aptos" panose="020B0004020202020204" pitchFamily="34" charset="0"/>
                <a:cs typeface="Times New Roman" panose="02020603050405020304" pitchFamily="18" charset="0"/>
              </a:rPr>
              <a:t>[Accessed 01/07/2024].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err="1">
                <a:effectLst/>
                <a:latin typeface="+mj-lt"/>
                <a:ea typeface="Aptos" panose="020B0004020202020204" pitchFamily="34" charset="0"/>
                <a:cs typeface="Times New Roman" panose="02020603050405020304" pitchFamily="18" charset="0"/>
              </a:rPr>
              <a:t>Mirrorpix</a:t>
            </a:r>
            <a:r>
              <a:rPr lang="en-US" sz="900" kern="100" dirty="0">
                <a:effectLst/>
                <a:latin typeface="+mj-lt"/>
                <a:ea typeface="Aptos" panose="020B0004020202020204" pitchFamily="34" charset="0"/>
                <a:cs typeface="Times New Roman" panose="02020603050405020304" pitchFamily="18" charset="0"/>
              </a:rPr>
              <a:t>/Getty, ‘Soldiers in Northern Ireland in 1971 as graffiti encourages local Catholics to join the IRA’, (September 1971)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https://www.businesspost.ie/books/who-was-responsible-for-the-troubles-a-critical-analysis-of-the-iras-leading-role-in-the-conflict/</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Prothero, David  ‘badge scanned from The Chief Constable's Annual Report’ (1995) &lt;</a:t>
            </a:r>
            <a:r>
              <a:rPr lang="en-US" sz="900" u="sng" kern="100" dirty="0">
                <a:solidFill>
                  <a:srgbClr val="00B0F0"/>
                </a:solidFill>
                <a:effectLst/>
                <a:latin typeface="+mj-lt"/>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https://www.calendarz.com/on-this-day/june/1/royal-ulster-constabulary</a:t>
            </a:r>
            <a:r>
              <a:rPr lang="en-US" sz="900" kern="100" dirty="0">
                <a:effectLst/>
                <a:latin typeface="+mj-lt"/>
                <a:ea typeface="Aptos" panose="020B0004020202020204" pitchFamily="34" charset="0"/>
                <a:cs typeface="Times New Roman" panose="02020603050405020304" pitchFamily="18" charset="0"/>
              </a:rPr>
              <a:t>&gt; [Accessed 01/07/2024].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Rukeyser, William L. ‘Protesters confront British soldiers minutes before paratroopers open fire’ (January 30</a:t>
            </a:r>
            <a:r>
              <a:rPr lang="en-US" sz="900" kern="100" baseline="30000" dirty="0">
                <a:effectLst/>
                <a:latin typeface="+mj-lt"/>
                <a:ea typeface="Aptos" panose="020B0004020202020204" pitchFamily="34" charset="0"/>
                <a:cs typeface="Times New Roman" panose="02020603050405020304" pitchFamily="18" charset="0"/>
              </a:rPr>
              <a:t>th</a:t>
            </a:r>
            <a:r>
              <a:rPr lang="en-US" sz="900" kern="100" dirty="0">
                <a:effectLst/>
                <a:latin typeface="+mj-lt"/>
                <a:ea typeface="Aptos" panose="020B0004020202020204" pitchFamily="34" charset="0"/>
                <a:cs typeface="Times New Roman" panose="02020603050405020304" pitchFamily="18" charset="0"/>
              </a:rPr>
              <a:t> 1972)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https://allthatsinteresting.com/bloody-sunday#28</a:t>
            </a:r>
            <a:r>
              <a:rPr lang="en-GB" sz="900" kern="100" dirty="0">
                <a:effectLst/>
                <a:latin typeface="+mj-lt"/>
                <a:ea typeface="Aptos" panose="020B0004020202020204" pitchFamily="34" charset="0"/>
                <a:cs typeface="Times New Roman" panose="02020603050405020304" pitchFamily="18" charset="0"/>
              </a:rPr>
              <a:t>&gt;</a:t>
            </a:r>
            <a:r>
              <a:rPr lang="en-US" sz="900" kern="100" dirty="0">
                <a:effectLst/>
                <a:latin typeface="+mj-lt"/>
                <a:ea typeface="Aptos" panose="020B0004020202020204" pitchFamily="34" charset="0"/>
                <a:cs typeface="Times New Roman" panose="02020603050405020304" pitchFamily="18" charset="0"/>
              </a:rPr>
              <a:t> [Accessed 04/07/2024].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Townsend, Dawn, ‘Our Day Will Come’ (unknown date)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https://www.pinterest.com.mx/pin/102175485267019610/</a:t>
            </a:r>
            <a:r>
              <a:rPr lang="en-GB" sz="900" kern="100" dirty="0">
                <a:effectLst/>
                <a:latin typeface="+mj-lt"/>
                <a:ea typeface="Aptos" panose="020B0004020202020204" pitchFamily="34" charset="0"/>
                <a:cs typeface="Times New Roman" panose="02020603050405020304" pitchFamily="18" charset="0"/>
              </a:rPr>
              <a:t>&gt;</a:t>
            </a:r>
            <a:r>
              <a:rPr lang="en-US" sz="900" kern="100" dirty="0">
                <a:effectLst/>
                <a:latin typeface="+mj-lt"/>
                <a:ea typeface="Aptos" panose="020B0004020202020204" pitchFamily="34" charset="0"/>
                <a:cs typeface="Times New Roman" panose="02020603050405020304" pitchFamily="18" charset="0"/>
              </a:rPr>
              <a:t> [Accessed 01/07/2024].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900" kern="100" dirty="0">
                <a:effectLst/>
                <a:latin typeface="+mj-lt"/>
                <a:ea typeface="Aptos" panose="020B0004020202020204" pitchFamily="34" charset="0"/>
                <a:cs typeface="Times New Roman" panose="02020603050405020304" pitchFamily="18" charset="0"/>
              </a:rPr>
              <a:t>Unknown Artist ‘Union Jack’ (unknown date)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https://wallpaperaccess.com/union-jack</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900" kern="100" dirty="0">
                <a:effectLst/>
                <a:latin typeface="+mj-lt"/>
                <a:ea typeface="Aptos" panose="020B0004020202020204" pitchFamily="34" charset="0"/>
                <a:cs typeface="Times New Roman" panose="02020603050405020304" pitchFamily="18" charset="0"/>
              </a:rPr>
              <a:t>Unknown Artist, ‘Emblem of the Provisional Irish Republican Army’, (unknown date),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https://historica.fandom.com/wiki/Provisional_Irish_Republican_Army</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Unknown Photographer, ‘A British paratrooper takes a youth from the crowd on Bloody Sunday’ (January 30</a:t>
            </a:r>
            <a:r>
              <a:rPr lang="en-US" sz="900" kern="100" baseline="30000" dirty="0">
                <a:effectLst/>
                <a:latin typeface="+mj-lt"/>
                <a:ea typeface="Aptos" panose="020B0004020202020204" pitchFamily="34" charset="0"/>
                <a:cs typeface="Times New Roman" panose="02020603050405020304" pitchFamily="18" charset="0"/>
              </a:rPr>
              <a:t>th</a:t>
            </a:r>
            <a:r>
              <a:rPr lang="en-US" sz="900" kern="100" dirty="0">
                <a:effectLst/>
                <a:latin typeface="+mj-lt"/>
                <a:ea typeface="Aptos" panose="020B0004020202020204" pitchFamily="34" charset="0"/>
                <a:cs typeface="Times New Roman" panose="02020603050405020304" pitchFamily="18" charset="0"/>
              </a:rPr>
              <a:t> 1972). &lt;</a:t>
            </a:r>
            <a:r>
              <a:rPr lang="en-US" sz="900" u="sng" kern="100" dirty="0">
                <a:solidFill>
                  <a:srgbClr val="00B0F0"/>
                </a:solidFill>
                <a:effectLst/>
                <a:latin typeface="+mj-lt"/>
                <a:ea typeface="Aptos" panose="020B00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https://www.independent.co.uk/news/uk/home-news/northern-ireland-troubles-good-friday-agreement-b2314696.html</a:t>
            </a:r>
            <a:r>
              <a:rPr lang="en-US" sz="900" kern="100" dirty="0">
                <a:effectLst/>
                <a:latin typeface="+mj-lt"/>
                <a:ea typeface="Aptos" panose="020B0004020202020204" pitchFamily="34" charset="0"/>
                <a:cs typeface="Times New Roman" panose="02020603050405020304" pitchFamily="18" charset="0"/>
              </a:rPr>
              <a:t>&gt; [Accessed 04/07/2024].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Unknown Photographer, ‘British troops arrived in Northern Ireland to intervene in sectarian violence between Protestants and Roman Catholics.’ (August 14 1969)  &lt;</a:t>
            </a:r>
            <a:r>
              <a:rPr lang="en-US" sz="900" u="sng" kern="100" dirty="0">
                <a:solidFill>
                  <a:srgbClr val="00B0F0"/>
                </a:solidFill>
                <a:effectLst/>
                <a:latin typeface="+mj-lt"/>
                <a:ea typeface="Aptos" panose="020B000402020202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https://pdxretro.com/2018/08/it-was-on-this-day-in-history-38/</a:t>
            </a:r>
            <a:r>
              <a:rPr lang="en-US" sz="900" kern="100" dirty="0">
                <a:effectLst/>
                <a:latin typeface="+mj-lt"/>
                <a:ea typeface="Aptos" panose="020B0004020202020204" pitchFamily="34" charset="0"/>
                <a:cs typeface="Times New Roman" panose="02020603050405020304" pitchFamily="18" charset="0"/>
              </a:rPr>
              <a:t>&gt; [Accessed 06/07/2024].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900" kern="100" dirty="0">
                <a:effectLst/>
                <a:latin typeface="+mj-lt"/>
                <a:ea typeface="Aptos" panose="020B0004020202020204" pitchFamily="34" charset="0"/>
                <a:cs typeface="Times New Roman" panose="02020603050405020304" pitchFamily="18" charset="0"/>
              </a:rPr>
              <a:t>Unknown Photographer, ‘Ireland unfree will never be at peace’ (unknown date),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https://www.businessinsider.com/terror-attack-northern-ireland-ira-2013-3</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02/07/2024].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Unknown Photographer, ‘March in Dublin the day after Bloody Sunday in front of the British Embassy’, (unknown date)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https://allthatsinteresting.com/bloody-sunday#31</a:t>
            </a:r>
            <a:r>
              <a:rPr lang="en-GB" sz="900" kern="100" dirty="0">
                <a:effectLst/>
                <a:latin typeface="+mj-lt"/>
                <a:ea typeface="Aptos" panose="020B0004020202020204" pitchFamily="34" charset="0"/>
                <a:cs typeface="Times New Roman" panose="02020603050405020304" pitchFamily="18" charset="0"/>
              </a:rPr>
              <a:t>&gt;</a:t>
            </a:r>
            <a:r>
              <a:rPr lang="en-US" sz="900" kern="100" dirty="0">
                <a:effectLst/>
                <a:latin typeface="+mj-lt"/>
                <a:ea typeface="Aptos" panose="020B0004020202020204" pitchFamily="34" charset="0"/>
                <a:cs typeface="Times New Roman" panose="02020603050405020304" pitchFamily="18" charset="0"/>
              </a:rPr>
              <a:t> [Accessed 04/07/2024].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mj-lt"/>
                <a:ea typeface="Aptos" panose="020B0004020202020204" pitchFamily="34" charset="0"/>
                <a:cs typeface="Times New Roman" panose="02020603050405020304" pitchFamily="18" charset="0"/>
              </a:rPr>
              <a:t>Unknown Photographer, ‘The Battle of the Bogside in Derry in August 1969 was among the first violent episodes of the Troubles’, (12 August 1969)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https://www.independent.co.uk/news/long_reads/northern-ireland-troubles-fifty-year-anniversary-battle-bogside-army-ira-a8709081.html</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01/07/2024].</a:t>
            </a:r>
            <a:endParaRPr lang="en-GB" sz="9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900" kern="100" dirty="0">
                <a:effectLst/>
                <a:latin typeface="+mj-lt"/>
                <a:ea typeface="Aptos" panose="020B0004020202020204" pitchFamily="34" charset="0"/>
                <a:cs typeface="Times New Roman" panose="02020603050405020304" pitchFamily="18" charset="0"/>
              </a:rPr>
              <a:t>Ware, Chris, ‘</a:t>
            </a:r>
            <a:r>
              <a:rPr lang="en-US" sz="900" kern="100" dirty="0">
                <a:effectLst/>
                <a:latin typeface="+mj-lt"/>
                <a:ea typeface="Aptos" panose="020B0004020202020204" pitchFamily="34" charset="0"/>
                <a:cs typeface="Times New Roman" panose="02020603050405020304" pitchFamily="18" charset="0"/>
              </a:rPr>
              <a:t>Flames leap from Westminster Hall at the House of Commons in London after an IRA bomb exploded there’, (June 17, 1974). &lt;</a:t>
            </a:r>
            <a:r>
              <a:rPr lang="en-GB" sz="900" u="sng" kern="100" dirty="0">
                <a:solidFill>
                  <a:srgbClr val="00B0F0"/>
                </a:solidFill>
                <a:effectLst/>
                <a:latin typeface="+mj-lt"/>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https://allthatsinteresting.com/bloody-sunday#24</a:t>
            </a:r>
            <a:r>
              <a:rPr lang="en-GB" sz="900" kern="100" dirty="0">
                <a:effectLst/>
                <a:latin typeface="+mj-lt"/>
                <a:ea typeface="Aptos" panose="020B0004020202020204" pitchFamily="34" charset="0"/>
                <a:cs typeface="Times New Roman" panose="02020603050405020304" pitchFamily="18" charset="0"/>
              </a:rPr>
              <a:t>&gt; </a:t>
            </a:r>
            <a:r>
              <a:rPr lang="en-US" sz="900" kern="100" dirty="0">
                <a:effectLst/>
                <a:latin typeface="+mj-lt"/>
                <a:ea typeface="Aptos" panose="020B0004020202020204" pitchFamily="34" charset="0"/>
                <a:cs typeface="Times New Roman" panose="02020603050405020304" pitchFamily="18" charset="0"/>
              </a:rPr>
              <a:t>[Accessed 04/07/2024].</a:t>
            </a:r>
            <a:endParaRPr lang="en-GB" sz="900" kern="100" dirty="0">
              <a:effectLst/>
              <a:latin typeface="+mj-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7997900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2677</Words>
  <Application>Microsoft Office PowerPoint</Application>
  <PresentationFormat>Widescreen</PresentationFormat>
  <Paragraphs>146</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Bahnschrift Condensed</vt:lpstr>
      <vt:lpstr>Castellar</vt:lpstr>
      <vt:lpstr>Century Gothic</vt:lpstr>
      <vt:lpstr>Vapor Trail</vt:lpstr>
      <vt:lpstr>Faced with an increasing para-military threat and mounting violence and bloodshed, in what ways did the British Government’s approach towards security issues in Northern Ireland change over the course of ‘The Troubles’? </vt:lpstr>
      <vt:lpstr>What is the Purpose of this Presentation?</vt:lpstr>
      <vt:lpstr> WHAT WERE ‘THE TROUBLES?’</vt:lpstr>
      <vt:lpstr>Policing in 1969: The Early days</vt:lpstr>
      <vt:lpstr>Operation Banner</vt:lpstr>
      <vt:lpstr>Direct Rule: 1972</vt:lpstr>
      <vt:lpstr>BLOODY SUNDAY: The Bogside Massacre</vt:lpstr>
      <vt:lpstr>1972: The bloodshed continues</vt:lpstr>
      <vt:lpstr>Bloody Friday</vt:lpstr>
      <vt:lpstr>The WAR COMES TO LONDON </vt:lpstr>
      <vt:lpstr>Peace Progress: 1998 The Good Friday Agreement</vt:lpstr>
      <vt:lpstr>The Modern Day: has peace worked?</vt:lpstr>
      <vt:lpstr>Conclusion</vt:lpstr>
      <vt:lpstr>Thank you!</vt:lpstr>
      <vt:lpstr>Bibliography</vt:lpstr>
      <vt:lpstr>List of Images Used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Hales-Owen</dc:creator>
  <cp:lastModifiedBy>Alex Hales-Owen</cp:lastModifiedBy>
  <cp:revision>87</cp:revision>
  <dcterms:created xsi:type="dcterms:W3CDTF">2024-07-01T10:42:04Z</dcterms:created>
  <dcterms:modified xsi:type="dcterms:W3CDTF">2024-08-10T09:46:23Z</dcterms:modified>
</cp:coreProperties>
</file>