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sldIdLst>
    <p:sldId id="256" r:id="rId5"/>
    <p:sldId id="257" r:id="rId6"/>
    <p:sldId id="258" r:id="rId7"/>
    <p:sldId id="259" r:id="rId8"/>
    <p:sldId id="264" r:id="rId9"/>
    <p:sldId id="260" r:id="rId10"/>
    <p:sldId id="262" r:id="rId11"/>
    <p:sldId id="263" r:id="rId12"/>
    <p:sldId id="261"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776C73-EBDD-451C-90BB-A71B940CF8BE}" v="49" dt="2026-05-03T22:11:05.9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7" autoAdjust="0"/>
    <p:restoredTop sz="52026" autoAdjust="0"/>
  </p:normalViewPr>
  <p:slideViewPr>
    <p:cSldViewPr snapToGrid="0">
      <p:cViewPr varScale="1">
        <p:scale>
          <a:sx n="43" d="100"/>
          <a:sy n="43" d="100"/>
        </p:scale>
        <p:origin x="2222" y="38"/>
      </p:cViewPr>
      <p:guideLst/>
    </p:cSldViewPr>
  </p:slideViewPr>
  <p:notesTextViewPr>
    <p:cViewPr>
      <p:scale>
        <a:sx n="200" d="100"/>
        <a:sy n="200" d="100"/>
      </p:scale>
      <p:origin x="0" y="0"/>
    </p:cViewPr>
  </p:notesTextViewPr>
  <p:notesViewPr>
    <p:cSldViewPr snapToGrid="0">
      <p:cViewPr varScale="1">
        <p:scale>
          <a:sx n="62" d="100"/>
          <a:sy n="62" d="100"/>
        </p:scale>
        <p:origin x="3226"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zzie Francis (2400292)" userId="24f74ece-601f-4e56-873f-843ceb2127ba" providerId="ADAL" clId="{D30DE012-BA53-460D-8981-71F95B253AF1}"/>
    <pc:docChg chg="undo custSel addSld modSld sldOrd">
      <pc:chgData name="Izzie Francis (2400292)" userId="24f74ece-601f-4e56-873f-843ceb2127ba" providerId="ADAL" clId="{D30DE012-BA53-460D-8981-71F95B253AF1}" dt="2026-05-03T22:11:05.933" v="3873"/>
      <pc:docMkLst>
        <pc:docMk/>
      </pc:docMkLst>
      <pc:sldChg chg="addSp delSp modSp mod modTransition modAnim">
        <pc:chgData name="Izzie Francis (2400292)" userId="24f74ece-601f-4e56-873f-843ceb2127ba" providerId="ADAL" clId="{D30DE012-BA53-460D-8981-71F95B253AF1}" dt="2026-05-03T22:11:05.933" v="3873"/>
        <pc:sldMkLst>
          <pc:docMk/>
          <pc:sldMk cId="37662116" sldId="256"/>
        </pc:sldMkLst>
        <pc:spChg chg="mod">
          <ac:chgData name="Izzie Francis (2400292)" userId="24f74ece-601f-4e56-873f-843ceb2127ba" providerId="ADAL" clId="{D30DE012-BA53-460D-8981-71F95B253AF1}" dt="2026-05-03T21:16:54.579" v="3690" actId="27636"/>
          <ac:spMkLst>
            <pc:docMk/>
            <pc:sldMk cId="37662116" sldId="256"/>
            <ac:spMk id="2" creationId="{42EF3D82-B9C8-D08E-D338-5F8DE673ADF9}"/>
          </ac:spMkLst>
        </pc:spChg>
        <pc:picChg chg="add del mod">
          <ac:chgData name="Izzie Francis (2400292)" userId="24f74ece-601f-4e56-873f-843ceb2127ba" providerId="ADAL" clId="{D30DE012-BA53-460D-8981-71F95B253AF1}" dt="2026-05-03T21:21:21.358" v="3843"/>
          <ac:picMkLst>
            <pc:docMk/>
            <pc:sldMk cId="37662116" sldId="256"/>
            <ac:picMk id="7" creationId="{034862D4-24DA-9D25-5537-BA22E2AC0405}"/>
          </ac:picMkLst>
        </pc:picChg>
        <pc:picChg chg="add del mod ord">
          <ac:chgData name="Izzie Francis (2400292)" userId="24f74ece-601f-4e56-873f-843ceb2127ba" providerId="ADAL" clId="{D30DE012-BA53-460D-8981-71F95B253AF1}" dt="2026-05-03T21:21:28.557" v="3844"/>
          <ac:picMkLst>
            <pc:docMk/>
            <pc:sldMk cId="37662116" sldId="256"/>
            <ac:picMk id="9" creationId="{CA174340-08FC-242B-B800-5B4F2F511CF8}"/>
          </ac:picMkLst>
        </pc:picChg>
        <pc:picChg chg="add del mod">
          <ac:chgData name="Izzie Francis (2400292)" userId="24f74ece-601f-4e56-873f-843ceb2127ba" providerId="ADAL" clId="{D30DE012-BA53-460D-8981-71F95B253AF1}" dt="2026-05-03T21:21:31.706" v="3846"/>
          <ac:picMkLst>
            <pc:docMk/>
            <pc:sldMk cId="37662116" sldId="256"/>
            <ac:picMk id="11" creationId="{E1B6F29D-E8BA-FA2D-4060-90D780BC252A}"/>
          </ac:picMkLst>
        </pc:picChg>
        <pc:picChg chg="add del mod ord">
          <ac:chgData name="Izzie Francis (2400292)" userId="24f74ece-601f-4e56-873f-843ceb2127ba" providerId="ADAL" clId="{D30DE012-BA53-460D-8981-71F95B253AF1}" dt="2026-05-03T21:22:33.912" v="3847"/>
          <ac:picMkLst>
            <pc:docMk/>
            <pc:sldMk cId="37662116" sldId="256"/>
            <ac:picMk id="17" creationId="{AE842AAD-3A8E-1785-61C8-AA206ED820CE}"/>
          </ac:picMkLst>
        </pc:picChg>
        <pc:picChg chg="add del mod">
          <ac:chgData name="Izzie Francis (2400292)" userId="24f74ece-601f-4e56-873f-843ceb2127ba" providerId="ADAL" clId="{D30DE012-BA53-460D-8981-71F95B253AF1}" dt="2026-05-03T21:23:02.011" v="3850"/>
          <ac:picMkLst>
            <pc:docMk/>
            <pc:sldMk cId="37662116" sldId="256"/>
            <ac:picMk id="19" creationId="{573B2D3B-5EF1-70C7-1A39-F9196A61FCCB}"/>
          </ac:picMkLst>
        </pc:picChg>
        <pc:picChg chg="add del mod ord">
          <ac:chgData name="Izzie Francis (2400292)" userId="24f74ece-601f-4e56-873f-843ceb2127ba" providerId="ADAL" clId="{D30DE012-BA53-460D-8981-71F95B253AF1}" dt="2026-05-03T21:29:03.945" v="3851"/>
          <ac:picMkLst>
            <pc:docMk/>
            <pc:sldMk cId="37662116" sldId="256"/>
            <ac:picMk id="21" creationId="{628AA6A8-F3AE-860F-13AB-B0B243153892}"/>
          </ac:picMkLst>
        </pc:picChg>
        <pc:picChg chg="add del mod">
          <ac:chgData name="Izzie Francis (2400292)" userId="24f74ece-601f-4e56-873f-843ceb2127ba" providerId="ADAL" clId="{D30DE012-BA53-460D-8981-71F95B253AF1}" dt="2026-05-03T21:36:06.959" v="3856"/>
          <ac:picMkLst>
            <pc:docMk/>
            <pc:sldMk cId="37662116" sldId="256"/>
            <ac:picMk id="22" creationId="{B28FAFE1-B698-0577-4831-83446C0A82D1}"/>
          </ac:picMkLst>
        </pc:picChg>
        <pc:picChg chg="add del mod">
          <ac:chgData name="Izzie Francis (2400292)" userId="24f74ece-601f-4e56-873f-843ceb2127ba" providerId="ADAL" clId="{D30DE012-BA53-460D-8981-71F95B253AF1}" dt="2026-05-03T21:42:01.479" v="3860"/>
          <ac:picMkLst>
            <pc:docMk/>
            <pc:sldMk cId="37662116" sldId="256"/>
            <ac:picMk id="25" creationId="{088FEE60-83F0-7470-C56D-F90217FBD84D}"/>
          </ac:picMkLst>
        </pc:picChg>
        <pc:picChg chg="add del mod ord">
          <ac:chgData name="Izzie Francis (2400292)" userId="24f74ece-601f-4e56-873f-843ceb2127ba" providerId="ADAL" clId="{D30DE012-BA53-460D-8981-71F95B253AF1}" dt="2026-05-03T21:53:26.055" v="3861"/>
          <ac:picMkLst>
            <pc:docMk/>
            <pc:sldMk cId="37662116" sldId="256"/>
            <ac:picMk id="26" creationId="{97812A63-B38D-297A-17CD-953DE3BF987C}"/>
          </ac:picMkLst>
        </pc:picChg>
        <pc:picChg chg="add del mod">
          <ac:chgData name="Izzie Francis (2400292)" userId="24f74ece-601f-4e56-873f-843ceb2127ba" providerId="ADAL" clId="{D30DE012-BA53-460D-8981-71F95B253AF1}" dt="2026-05-03T21:59:23.649" v="3872"/>
          <ac:picMkLst>
            <pc:docMk/>
            <pc:sldMk cId="37662116" sldId="256"/>
            <ac:picMk id="27" creationId="{ADA9CF4E-86C5-F2C7-9A22-A6BD0376047F}"/>
          </ac:picMkLst>
        </pc:picChg>
        <pc:picChg chg="add del mod ord">
          <ac:chgData name="Izzie Francis (2400292)" userId="24f74ece-601f-4e56-873f-843ceb2127ba" providerId="ADAL" clId="{D30DE012-BA53-460D-8981-71F95B253AF1}" dt="2026-05-03T22:11:05.933" v="3873"/>
          <ac:picMkLst>
            <pc:docMk/>
            <pc:sldMk cId="37662116" sldId="256"/>
            <ac:picMk id="28" creationId="{F25E8C40-59DE-0D32-383B-B014EBC4139E}"/>
          </ac:picMkLst>
        </pc:picChg>
        <pc:picChg chg="add mod">
          <ac:chgData name="Izzie Francis (2400292)" userId="24f74ece-601f-4e56-873f-843ceb2127ba" providerId="ADAL" clId="{D30DE012-BA53-460D-8981-71F95B253AF1}" dt="2026-05-03T22:11:05.933" v="3873"/>
          <ac:picMkLst>
            <pc:docMk/>
            <pc:sldMk cId="37662116" sldId="256"/>
            <ac:picMk id="29" creationId="{7ADE1FB1-E801-8CBD-5CA7-02D28BA790A2}"/>
          </ac:picMkLst>
        </pc:picChg>
      </pc:sldChg>
      <pc:sldChg chg="addSp delSp modSp mod modTransition modAnim modNotesTx">
        <pc:chgData name="Izzie Francis (2400292)" userId="24f74ece-601f-4e56-873f-843ceb2127ba" providerId="ADAL" clId="{D30DE012-BA53-460D-8981-71F95B253AF1}" dt="2026-05-03T22:11:05.933" v="3873"/>
        <pc:sldMkLst>
          <pc:docMk/>
          <pc:sldMk cId="2728978231" sldId="257"/>
        </pc:sldMkLst>
        <pc:picChg chg="add del mod">
          <ac:chgData name="Izzie Francis (2400292)" userId="24f74ece-601f-4e56-873f-843ceb2127ba" providerId="ADAL" clId="{D30DE012-BA53-460D-8981-71F95B253AF1}" dt="2026-05-03T21:21:21.358" v="3843"/>
          <ac:picMkLst>
            <pc:docMk/>
            <pc:sldMk cId="2728978231" sldId="257"/>
            <ac:picMk id="14" creationId="{5BD1BA54-A95A-0208-FCD1-9774B60E1A42}"/>
          </ac:picMkLst>
        </pc:picChg>
        <pc:picChg chg="add del mod ord">
          <ac:chgData name="Izzie Francis (2400292)" userId="24f74ece-601f-4e56-873f-843ceb2127ba" providerId="ADAL" clId="{D30DE012-BA53-460D-8981-71F95B253AF1}" dt="2026-05-03T21:22:33.912" v="3847"/>
          <ac:picMkLst>
            <pc:docMk/>
            <pc:sldMk cId="2728978231" sldId="257"/>
            <ac:picMk id="19" creationId="{C7C85C68-8B1A-8A5A-0ACE-A687845A710A}"/>
          </ac:picMkLst>
        </pc:picChg>
        <pc:picChg chg="add del mod">
          <ac:chgData name="Izzie Francis (2400292)" userId="24f74ece-601f-4e56-873f-843ceb2127ba" providerId="ADAL" clId="{D30DE012-BA53-460D-8981-71F95B253AF1}" dt="2026-05-03T21:23:02.011" v="3850"/>
          <ac:picMkLst>
            <pc:docMk/>
            <pc:sldMk cId="2728978231" sldId="257"/>
            <ac:picMk id="20" creationId="{DDE42F13-7013-CAA0-EDC6-9FF3DA3D75AB}"/>
          </ac:picMkLst>
        </pc:picChg>
        <pc:picChg chg="add del mod ord">
          <ac:chgData name="Izzie Francis (2400292)" userId="24f74ece-601f-4e56-873f-843ceb2127ba" providerId="ADAL" clId="{D30DE012-BA53-460D-8981-71F95B253AF1}" dt="2026-05-03T21:29:03.945" v="3851"/>
          <ac:picMkLst>
            <pc:docMk/>
            <pc:sldMk cId="2728978231" sldId="257"/>
            <ac:picMk id="23" creationId="{6C94B355-C3AB-D852-2877-A5B3559842AB}"/>
          </ac:picMkLst>
        </pc:picChg>
        <pc:picChg chg="add del mod">
          <ac:chgData name="Izzie Francis (2400292)" userId="24f74ece-601f-4e56-873f-843ceb2127ba" providerId="ADAL" clId="{D30DE012-BA53-460D-8981-71F95B253AF1}" dt="2026-05-03T21:36:06.959" v="3856"/>
          <ac:picMkLst>
            <pc:docMk/>
            <pc:sldMk cId="2728978231" sldId="257"/>
            <ac:picMk id="24" creationId="{23888ADA-4391-69E0-F2F5-49BFC2F1852F}"/>
          </ac:picMkLst>
        </pc:picChg>
        <pc:picChg chg="add del mod">
          <ac:chgData name="Izzie Francis (2400292)" userId="24f74ece-601f-4e56-873f-843ceb2127ba" providerId="ADAL" clId="{D30DE012-BA53-460D-8981-71F95B253AF1}" dt="2026-05-03T21:42:01.479" v="3860"/>
          <ac:picMkLst>
            <pc:docMk/>
            <pc:sldMk cId="2728978231" sldId="257"/>
            <ac:picMk id="29" creationId="{86E33968-C0ED-FB82-BFB5-1E31CA15B1F3}"/>
          </ac:picMkLst>
        </pc:picChg>
        <pc:picChg chg="add del mod ord">
          <ac:chgData name="Izzie Francis (2400292)" userId="24f74ece-601f-4e56-873f-843ceb2127ba" providerId="ADAL" clId="{D30DE012-BA53-460D-8981-71F95B253AF1}" dt="2026-05-03T21:53:26.055" v="3861"/>
          <ac:picMkLst>
            <pc:docMk/>
            <pc:sldMk cId="2728978231" sldId="257"/>
            <ac:picMk id="32" creationId="{6E2911E5-9227-EC9B-99EA-C8034F7A724D}"/>
          </ac:picMkLst>
        </pc:picChg>
        <pc:picChg chg="add del mod">
          <ac:chgData name="Izzie Francis (2400292)" userId="24f74ece-601f-4e56-873f-843ceb2127ba" providerId="ADAL" clId="{D30DE012-BA53-460D-8981-71F95B253AF1}" dt="2026-05-03T21:59:23.649" v="3872"/>
          <ac:picMkLst>
            <pc:docMk/>
            <pc:sldMk cId="2728978231" sldId="257"/>
            <ac:picMk id="33" creationId="{20B97DE4-A332-5222-682D-48A4EE3A5518}"/>
          </ac:picMkLst>
        </pc:picChg>
        <pc:picChg chg="add del mod ord">
          <ac:chgData name="Izzie Francis (2400292)" userId="24f74ece-601f-4e56-873f-843ceb2127ba" providerId="ADAL" clId="{D30DE012-BA53-460D-8981-71F95B253AF1}" dt="2026-05-03T22:11:05.933" v="3873"/>
          <ac:picMkLst>
            <pc:docMk/>
            <pc:sldMk cId="2728978231" sldId="257"/>
            <ac:picMk id="34" creationId="{1D41C042-AA8A-5EF7-38B5-B93AC98F5FBA}"/>
          </ac:picMkLst>
        </pc:picChg>
        <pc:picChg chg="add mod">
          <ac:chgData name="Izzie Francis (2400292)" userId="24f74ece-601f-4e56-873f-843ceb2127ba" providerId="ADAL" clId="{D30DE012-BA53-460D-8981-71F95B253AF1}" dt="2026-05-03T22:11:05.933" v="3873"/>
          <ac:picMkLst>
            <pc:docMk/>
            <pc:sldMk cId="2728978231" sldId="257"/>
            <ac:picMk id="35" creationId="{8D4422FF-2B4E-F160-81C7-5B23F93C35EB}"/>
          </ac:picMkLst>
        </pc:picChg>
      </pc:sldChg>
      <pc:sldChg chg="addSp delSp modSp mod ord modTransition modAnim modNotesTx">
        <pc:chgData name="Izzie Francis (2400292)" userId="24f74ece-601f-4e56-873f-843ceb2127ba" providerId="ADAL" clId="{D30DE012-BA53-460D-8981-71F95B253AF1}" dt="2026-05-03T22:11:05.933" v="3873"/>
        <pc:sldMkLst>
          <pc:docMk/>
          <pc:sldMk cId="3204902690" sldId="258"/>
        </pc:sldMkLst>
        <pc:spChg chg="mod">
          <ac:chgData name="Izzie Francis (2400292)" userId="24f74ece-601f-4e56-873f-843ceb2127ba" providerId="ADAL" clId="{D30DE012-BA53-460D-8981-71F95B253AF1}" dt="2026-05-03T21:18:06.504" v="3839" actId="20577"/>
          <ac:spMkLst>
            <pc:docMk/>
            <pc:sldMk cId="3204902690" sldId="258"/>
            <ac:spMk id="3" creationId="{B889591B-A302-D57A-443A-3FA1840148AC}"/>
          </ac:spMkLst>
        </pc:spChg>
        <pc:picChg chg="add del mod">
          <ac:chgData name="Izzie Francis (2400292)" userId="24f74ece-601f-4e56-873f-843ceb2127ba" providerId="ADAL" clId="{D30DE012-BA53-460D-8981-71F95B253AF1}" dt="2026-05-03T21:36:06.959" v="3856"/>
          <ac:picMkLst>
            <pc:docMk/>
            <pc:sldMk cId="3204902690" sldId="258"/>
            <ac:picMk id="11" creationId="{77B80EC2-5DFC-E8FC-8B16-9BA6C0E28233}"/>
          </ac:picMkLst>
        </pc:picChg>
        <pc:picChg chg="add del mod">
          <ac:chgData name="Izzie Francis (2400292)" userId="24f74ece-601f-4e56-873f-843ceb2127ba" providerId="ADAL" clId="{D30DE012-BA53-460D-8981-71F95B253AF1}" dt="2026-05-03T21:59:23.649" v="3872"/>
          <ac:picMkLst>
            <pc:docMk/>
            <pc:sldMk cId="3204902690" sldId="258"/>
            <ac:picMk id="16" creationId="{AFEAAA14-4F7C-BDBC-5BFE-BC27FEE75808}"/>
          </ac:picMkLst>
        </pc:picChg>
        <pc:picChg chg="add del mod ord">
          <ac:chgData name="Izzie Francis (2400292)" userId="24f74ece-601f-4e56-873f-843ceb2127ba" providerId="ADAL" clId="{D30DE012-BA53-460D-8981-71F95B253AF1}" dt="2026-05-03T22:11:05.933" v="3873"/>
          <ac:picMkLst>
            <pc:docMk/>
            <pc:sldMk cId="3204902690" sldId="258"/>
            <ac:picMk id="17" creationId="{4ADA65B1-98B4-24FF-4334-9EC730E3DA00}"/>
          </ac:picMkLst>
        </pc:picChg>
        <pc:picChg chg="add mod">
          <ac:chgData name="Izzie Francis (2400292)" userId="24f74ece-601f-4e56-873f-843ceb2127ba" providerId="ADAL" clId="{D30DE012-BA53-460D-8981-71F95B253AF1}" dt="2026-05-03T22:11:05.933" v="3873"/>
          <ac:picMkLst>
            <pc:docMk/>
            <pc:sldMk cId="3204902690" sldId="258"/>
            <ac:picMk id="18" creationId="{F31D12AE-61BB-9C23-EA60-D6861AC9336D}"/>
          </ac:picMkLst>
        </pc:picChg>
      </pc:sldChg>
      <pc:sldChg chg="addSp delSp modSp mod modTransition modAnim modNotesTx">
        <pc:chgData name="Izzie Francis (2400292)" userId="24f74ece-601f-4e56-873f-843ceb2127ba" providerId="ADAL" clId="{D30DE012-BA53-460D-8981-71F95B253AF1}" dt="2026-05-03T22:11:05.933" v="3873"/>
        <pc:sldMkLst>
          <pc:docMk/>
          <pc:sldMk cId="1373905264" sldId="259"/>
        </pc:sldMkLst>
        <pc:picChg chg="add del mod">
          <ac:chgData name="Izzie Francis (2400292)" userId="24f74ece-601f-4e56-873f-843ceb2127ba" providerId="ADAL" clId="{D30DE012-BA53-460D-8981-71F95B253AF1}" dt="2026-05-03T21:36:06.959" v="3856"/>
          <ac:picMkLst>
            <pc:docMk/>
            <pc:sldMk cId="1373905264" sldId="259"/>
            <ac:picMk id="6" creationId="{14B092BC-85A0-9FA8-4FEF-7D659DB18ADC}"/>
          </ac:picMkLst>
        </pc:picChg>
        <pc:picChg chg="add del mod">
          <ac:chgData name="Izzie Francis (2400292)" userId="24f74ece-601f-4e56-873f-843ceb2127ba" providerId="ADAL" clId="{D30DE012-BA53-460D-8981-71F95B253AF1}" dt="2026-05-03T21:59:23.649" v="3872"/>
          <ac:picMkLst>
            <pc:docMk/>
            <pc:sldMk cId="1373905264" sldId="259"/>
            <ac:picMk id="11" creationId="{C72C6B0C-5067-7456-04FB-69F510809A61}"/>
          </ac:picMkLst>
        </pc:picChg>
        <pc:picChg chg="add del mod ord">
          <ac:chgData name="Izzie Francis (2400292)" userId="24f74ece-601f-4e56-873f-843ceb2127ba" providerId="ADAL" clId="{D30DE012-BA53-460D-8981-71F95B253AF1}" dt="2026-05-03T22:11:05.933" v="3873"/>
          <ac:picMkLst>
            <pc:docMk/>
            <pc:sldMk cId="1373905264" sldId="259"/>
            <ac:picMk id="13" creationId="{BDA8BA6A-1A6C-425F-326D-3D40E44B667C}"/>
          </ac:picMkLst>
        </pc:picChg>
        <pc:picChg chg="add mod">
          <ac:chgData name="Izzie Francis (2400292)" userId="24f74ece-601f-4e56-873f-843ceb2127ba" providerId="ADAL" clId="{D30DE012-BA53-460D-8981-71F95B253AF1}" dt="2026-05-03T22:11:05.933" v="3873"/>
          <ac:picMkLst>
            <pc:docMk/>
            <pc:sldMk cId="1373905264" sldId="259"/>
            <ac:picMk id="15" creationId="{5C705E0D-85F5-3C2B-2D67-1CCE62FB1BFF}"/>
          </ac:picMkLst>
        </pc:picChg>
      </pc:sldChg>
      <pc:sldChg chg="addSp delSp modSp mod modTransition modAnim modNotesTx">
        <pc:chgData name="Izzie Francis (2400292)" userId="24f74ece-601f-4e56-873f-843ceb2127ba" providerId="ADAL" clId="{D30DE012-BA53-460D-8981-71F95B253AF1}" dt="2026-05-03T22:11:05.933" v="3873"/>
        <pc:sldMkLst>
          <pc:docMk/>
          <pc:sldMk cId="1538443548" sldId="260"/>
        </pc:sldMkLst>
        <pc:picChg chg="add del mod">
          <ac:chgData name="Izzie Francis (2400292)" userId="24f74ece-601f-4e56-873f-843ceb2127ba" providerId="ADAL" clId="{D30DE012-BA53-460D-8981-71F95B253AF1}" dt="2026-05-03T21:36:06.959" v="3856"/>
          <ac:picMkLst>
            <pc:docMk/>
            <pc:sldMk cId="1538443548" sldId="260"/>
            <ac:picMk id="6" creationId="{BECC4614-B715-B08E-0618-702168650E92}"/>
          </ac:picMkLst>
        </pc:picChg>
        <pc:picChg chg="add del mod">
          <ac:chgData name="Izzie Francis (2400292)" userId="24f74ece-601f-4e56-873f-843ceb2127ba" providerId="ADAL" clId="{D30DE012-BA53-460D-8981-71F95B253AF1}" dt="2026-05-03T21:59:23.649" v="3872"/>
          <ac:picMkLst>
            <pc:docMk/>
            <pc:sldMk cId="1538443548" sldId="260"/>
            <ac:picMk id="9" creationId="{98436197-56E4-8EBC-04C2-16CA6AFB79A7}"/>
          </ac:picMkLst>
        </pc:picChg>
        <pc:picChg chg="add del mod ord">
          <ac:chgData name="Izzie Francis (2400292)" userId="24f74ece-601f-4e56-873f-843ceb2127ba" providerId="ADAL" clId="{D30DE012-BA53-460D-8981-71F95B253AF1}" dt="2026-05-03T22:11:05.933" v="3873"/>
          <ac:picMkLst>
            <pc:docMk/>
            <pc:sldMk cId="1538443548" sldId="260"/>
            <ac:picMk id="10" creationId="{208BE51B-32F0-A231-954F-2F73DCD3108E}"/>
          </ac:picMkLst>
        </pc:picChg>
        <pc:picChg chg="add mod">
          <ac:chgData name="Izzie Francis (2400292)" userId="24f74ece-601f-4e56-873f-843ceb2127ba" providerId="ADAL" clId="{D30DE012-BA53-460D-8981-71F95B253AF1}" dt="2026-05-03T22:11:05.933" v="3873"/>
          <ac:picMkLst>
            <pc:docMk/>
            <pc:sldMk cId="1538443548" sldId="260"/>
            <ac:picMk id="11" creationId="{10EDDC36-84FB-D4A2-1BB0-A550A6DC058D}"/>
          </ac:picMkLst>
        </pc:picChg>
      </pc:sldChg>
      <pc:sldChg chg="addSp delSp modSp mod modTransition modAnim modNotesTx">
        <pc:chgData name="Izzie Francis (2400292)" userId="24f74ece-601f-4e56-873f-843ceb2127ba" providerId="ADAL" clId="{D30DE012-BA53-460D-8981-71F95B253AF1}" dt="2026-05-03T22:11:05.933" v="3873"/>
        <pc:sldMkLst>
          <pc:docMk/>
          <pc:sldMk cId="744502157" sldId="261"/>
        </pc:sldMkLst>
        <pc:picChg chg="add del mod">
          <ac:chgData name="Izzie Francis (2400292)" userId="24f74ece-601f-4e56-873f-843ceb2127ba" providerId="ADAL" clId="{D30DE012-BA53-460D-8981-71F95B253AF1}" dt="2026-05-03T21:36:06.959" v="3856"/>
          <ac:picMkLst>
            <pc:docMk/>
            <pc:sldMk cId="744502157" sldId="261"/>
            <ac:picMk id="8" creationId="{C906BAAA-F4C8-538B-656F-2C389A410901}"/>
          </ac:picMkLst>
        </pc:picChg>
        <pc:picChg chg="add del mod">
          <ac:chgData name="Izzie Francis (2400292)" userId="24f74ece-601f-4e56-873f-843ceb2127ba" providerId="ADAL" clId="{D30DE012-BA53-460D-8981-71F95B253AF1}" dt="2026-05-03T21:59:23.649" v="3872"/>
          <ac:picMkLst>
            <pc:docMk/>
            <pc:sldMk cId="744502157" sldId="261"/>
            <ac:picMk id="14" creationId="{21E50258-CBCF-8A7A-1A79-512AD0184511}"/>
          </ac:picMkLst>
        </pc:picChg>
        <pc:picChg chg="add del mod ord">
          <ac:chgData name="Izzie Francis (2400292)" userId="24f74ece-601f-4e56-873f-843ceb2127ba" providerId="ADAL" clId="{D30DE012-BA53-460D-8981-71F95B253AF1}" dt="2026-05-03T22:11:05.933" v="3873"/>
          <ac:picMkLst>
            <pc:docMk/>
            <pc:sldMk cId="744502157" sldId="261"/>
            <ac:picMk id="16" creationId="{A47696F2-08F2-F066-CA68-7690E4BF2983}"/>
          </ac:picMkLst>
        </pc:picChg>
        <pc:picChg chg="add mod">
          <ac:chgData name="Izzie Francis (2400292)" userId="24f74ece-601f-4e56-873f-843ceb2127ba" providerId="ADAL" clId="{D30DE012-BA53-460D-8981-71F95B253AF1}" dt="2026-05-03T22:11:05.933" v="3873"/>
          <ac:picMkLst>
            <pc:docMk/>
            <pc:sldMk cId="744502157" sldId="261"/>
            <ac:picMk id="18" creationId="{AF532CC2-0F6A-9EFC-7FCA-E74D8C160B25}"/>
          </ac:picMkLst>
        </pc:picChg>
      </pc:sldChg>
      <pc:sldChg chg="addSp delSp modSp new mod modTransition modAnim modNotesTx">
        <pc:chgData name="Izzie Francis (2400292)" userId="24f74ece-601f-4e56-873f-843ceb2127ba" providerId="ADAL" clId="{D30DE012-BA53-460D-8981-71F95B253AF1}" dt="2026-05-03T22:11:05.933" v="3873"/>
        <pc:sldMkLst>
          <pc:docMk/>
          <pc:sldMk cId="2058137440" sldId="262"/>
        </pc:sldMkLst>
        <pc:spChg chg="mod">
          <ac:chgData name="Izzie Francis (2400292)" userId="24f74ece-601f-4e56-873f-843ceb2127ba" providerId="ADAL" clId="{D30DE012-BA53-460D-8981-71F95B253AF1}" dt="2026-04-27T12:56:07.055" v="683" actId="20577"/>
          <ac:spMkLst>
            <pc:docMk/>
            <pc:sldMk cId="2058137440" sldId="262"/>
            <ac:spMk id="2" creationId="{56C0C2F5-19A1-2A78-C626-A07C2C55FD26}"/>
          </ac:spMkLst>
        </pc:spChg>
        <pc:graphicFrameChg chg="modGraphic">
          <ac:chgData name="Izzie Francis (2400292)" userId="24f74ece-601f-4e56-873f-843ceb2127ba" providerId="ADAL" clId="{D30DE012-BA53-460D-8981-71F95B253AF1}" dt="2026-05-03T12:15:11.437" v="3465" actId="20577"/>
          <ac:graphicFrameMkLst>
            <pc:docMk/>
            <pc:sldMk cId="2058137440" sldId="262"/>
            <ac:graphicFrameMk id="5" creationId="{26E1543C-B219-6F52-1866-E8F32DEE2074}"/>
          </ac:graphicFrameMkLst>
        </pc:graphicFrameChg>
        <pc:picChg chg="add del mod">
          <ac:chgData name="Izzie Francis (2400292)" userId="24f74ece-601f-4e56-873f-843ceb2127ba" providerId="ADAL" clId="{D30DE012-BA53-460D-8981-71F95B253AF1}" dt="2026-05-03T21:29:06.725" v="3853"/>
          <ac:picMkLst>
            <pc:docMk/>
            <pc:sldMk cId="2058137440" sldId="262"/>
            <ac:picMk id="7" creationId="{D13E400D-BE63-0665-404C-C36A2FC1DC7E}"/>
          </ac:picMkLst>
        </pc:picChg>
        <pc:picChg chg="add del mod ord">
          <ac:chgData name="Izzie Francis (2400292)" userId="24f74ece-601f-4e56-873f-843ceb2127ba" providerId="ADAL" clId="{D30DE012-BA53-460D-8981-71F95B253AF1}" dt="2026-05-03T21:31:27.182" v="3854"/>
          <ac:picMkLst>
            <pc:docMk/>
            <pc:sldMk cId="2058137440" sldId="262"/>
            <ac:picMk id="12" creationId="{3328BBA9-1197-F0DC-E721-1F6FB69C5D18}"/>
          </ac:picMkLst>
        </pc:picChg>
        <pc:picChg chg="add del mod">
          <ac:chgData name="Izzie Francis (2400292)" userId="24f74ece-601f-4e56-873f-843ceb2127ba" providerId="ADAL" clId="{D30DE012-BA53-460D-8981-71F95B253AF1}" dt="2026-05-03T21:36:06.959" v="3856"/>
          <ac:picMkLst>
            <pc:docMk/>
            <pc:sldMk cId="2058137440" sldId="262"/>
            <ac:picMk id="14" creationId="{B9664163-18A7-98C2-A021-39CD82903444}"/>
          </ac:picMkLst>
        </pc:picChg>
        <pc:picChg chg="add del mod">
          <ac:chgData name="Izzie Francis (2400292)" userId="24f74ece-601f-4e56-873f-843ceb2127ba" providerId="ADAL" clId="{D30DE012-BA53-460D-8981-71F95B253AF1}" dt="2026-05-03T21:59:23.649" v="3872"/>
          <ac:picMkLst>
            <pc:docMk/>
            <pc:sldMk cId="2058137440" sldId="262"/>
            <ac:picMk id="20" creationId="{87FC3500-BEC0-C8A6-7CDC-672B53E4B5DA}"/>
          </ac:picMkLst>
        </pc:picChg>
        <pc:picChg chg="add del mod ord">
          <ac:chgData name="Izzie Francis (2400292)" userId="24f74ece-601f-4e56-873f-843ceb2127ba" providerId="ADAL" clId="{D30DE012-BA53-460D-8981-71F95B253AF1}" dt="2026-05-03T22:11:05.933" v="3873"/>
          <ac:picMkLst>
            <pc:docMk/>
            <pc:sldMk cId="2058137440" sldId="262"/>
            <ac:picMk id="21" creationId="{DCDB873B-8A94-FEE4-1AB1-7412BD684BBB}"/>
          </ac:picMkLst>
        </pc:picChg>
        <pc:picChg chg="add mod">
          <ac:chgData name="Izzie Francis (2400292)" userId="24f74ece-601f-4e56-873f-843ceb2127ba" providerId="ADAL" clId="{D30DE012-BA53-460D-8981-71F95B253AF1}" dt="2026-05-03T22:11:05.933" v="3873"/>
          <ac:picMkLst>
            <pc:docMk/>
            <pc:sldMk cId="2058137440" sldId="262"/>
            <ac:picMk id="22" creationId="{0DB8EDF9-9952-32B3-B337-25EBA2366D3E}"/>
          </ac:picMkLst>
        </pc:picChg>
      </pc:sldChg>
      <pc:sldChg chg="addSp delSp modSp new mod modTransition modAnim modNotesTx">
        <pc:chgData name="Izzie Francis (2400292)" userId="24f74ece-601f-4e56-873f-843ceb2127ba" providerId="ADAL" clId="{D30DE012-BA53-460D-8981-71F95B253AF1}" dt="2026-05-03T22:11:05.933" v="3873"/>
        <pc:sldMkLst>
          <pc:docMk/>
          <pc:sldMk cId="1862704747" sldId="263"/>
        </pc:sldMkLst>
        <pc:spChg chg="mod">
          <ac:chgData name="Izzie Francis (2400292)" userId="24f74ece-601f-4e56-873f-843ceb2127ba" providerId="ADAL" clId="{D30DE012-BA53-460D-8981-71F95B253AF1}" dt="2026-04-27T12:58:19.670" v="1010" actId="313"/>
          <ac:spMkLst>
            <pc:docMk/>
            <pc:sldMk cId="1862704747" sldId="263"/>
            <ac:spMk id="2" creationId="{79195160-5865-0448-43B4-F2ED3E1FAF69}"/>
          </ac:spMkLst>
        </pc:spChg>
        <pc:picChg chg="add del mod">
          <ac:chgData name="Izzie Francis (2400292)" userId="24f74ece-601f-4e56-873f-843ceb2127ba" providerId="ADAL" clId="{D30DE012-BA53-460D-8981-71F95B253AF1}" dt="2026-05-03T21:36:06.959" v="3856"/>
          <ac:picMkLst>
            <pc:docMk/>
            <pc:sldMk cId="1862704747" sldId="263"/>
            <ac:picMk id="16" creationId="{A56C1BCF-FDEE-5AB3-D473-239CEC9E6B5D}"/>
          </ac:picMkLst>
        </pc:picChg>
        <pc:picChg chg="add del mod">
          <ac:chgData name="Izzie Francis (2400292)" userId="24f74ece-601f-4e56-873f-843ceb2127ba" providerId="ADAL" clId="{D30DE012-BA53-460D-8981-71F95B253AF1}" dt="2026-05-03T21:59:23.649" v="3872"/>
          <ac:picMkLst>
            <pc:docMk/>
            <pc:sldMk cId="1862704747" sldId="263"/>
            <ac:picMk id="19" creationId="{C184F70A-DFF3-859E-4999-697C60812982}"/>
          </ac:picMkLst>
        </pc:picChg>
        <pc:picChg chg="add del mod ord">
          <ac:chgData name="Izzie Francis (2400292)" userId="24f74ece-601f-4e56-873f-843ceb2127ba" providerId="ADAL" clId="{D30DE012-BA53-460D-8981-71F95B253AF1}" dt="2026-05-03T22:11:05.933" v="3873"/>
          <ac:picMkLst>
            <pc:docMk/>
            <pc:sldMk cId="1862704747" sldId="263"/>
            <ac:picMk id="20" creationId="{46265B54-EF84-B4D9-31AF-45DD257E59A1}"/>
          </ac:picMkLst>
        </pc:picChg>
        <pc:picChg chg="add mod">
          <ac:chgData name="Izzie Francis (2400292)" userId="24f74ece-601f-4e56-873f-843ceb2127ba" providerId="ADAL" clId="{D30DE012-BA53-460D-8981-71F95B253AF1}" dt="2026-05-03T22:11:05.933" v="3873"/>
          <ac:picMkLst>
            <pc:docMk/>
            <pc:sldMk cId="1862704747" sldId="263"/>
            <ac:picMk id="21" creationId="{EC50B50F-6703-2899-A084-DA5016BFC4C7}"/>
          </ac:picMkLst>
        </pc:picChg>
      </pc:sldChg>
      <pc:sldChg chg="addSp delSp modSp mod modTransition modAnim">
        <pc:chgData name="Izzie Francis (2400292)" userId="24f74ece-601f-4e56-873f-843ceb2127ba" providerId="ADAL" clId="{D30DE012-BA53-460D-8981-71F95B253AF1}" dt="2026-05-03T22:11:05.933" v="3873"/>
        <pc:sldMkLst>
          <pc:docMk/>
          <pc:sldMk cId="1775747766" sldId="264"/>
        </pc:sldMkLst>
        <pc:picChg chg="add del mod">
          <ac:chgData name="Izzie Francis (2400292)" userId="24f74ece-601f-4e56-873f-843ceb2127ba" providerId="ADAL" clId="{D30DE012-BA53-460D-8981-71F95B253AF1}" dt="2026-05-03T21:36:06.959" v="3856"/>
          <ac:picMkLst>
            <pc:docMk/>
            <pc:sldMk cId="1775747766" sldId="264"/>
            <ac:picMk id="5" creationId="{FE8AF155-F1B3-4B9C-3C66-DE9630D91380}"/>
          </ac:picMkLst>
        </pc:picChg>
        <pc:picChg chg="add del mod">
          <ac:chgData name="Izzie Francis (2400292)" userId="24f74ece-601f-4e56-873f-843ceb2127ba" providerId="ADAL" clId="{D30DE012-BA53-460D-8981-71F95B253AF1}" dt="2026-05-03T21:59:23.649" v="3872"/>
          <ac:picMkLst>
            <pc:docMk/>
            <pc:sldMk cId="1775747766" sldId="264"/>
            <ac:picMk id="8" creationId="{8D9BEC68-5DE8-7F42-4F24-D8997298F0CD}"/>
          </ac:picMkLst>
        </pc:picChg>
        <pc:picChg chg="add del mod ord">
          <ac:chgData name="Izzie Francis (2400292)" userId="24f74ece-601f-4e56-873f-843ceb2127ba" providerId="ADAL" clId="{D30DE012-BA53-460D-8981-71F95B253AF1}" dt="2026-05-03T22:11:05.933" v="3873"/>
          <ac:picMkLst>
            <pc:docMk/>
            <pc:sldMk cId="1775747766" sldId="264"/>
            <ac:picMk id="9" creationId="{D3072D89-1C7F-073E-FF24-BC36AB33EF44}"/>
          </ac:picMkLst>
        </pc:picChg>
        <pc:picChg chg="add mod">
          <ac:chgData name="Izzie Francis (2400292)" userId="24f74ece-601f-4e56-873f-843ceb2127ba" providerId="ADAL" clId="{D30DE012-BA53-460D-8981-71F95B253AF1}" dt="2026-05-03T22:11:05.933" v="3873"/>
          <ac:picMkLst>
            <pc:docMk/>
            <pc:sldMk cId="1775747766" sldId="264"/>
            <ac:picMk id="10" creationId="{8F3D3E6C-99E7-3552-9AA8-5EBE6FC14DB5}"/>
          </ac:picMkLst>
        </pc:picChg>
      </pc:sldChg>
      <pc:sldChg chg="addSp delSp modSp new mod modTransition modAnim">
        <pc:chgData name="Izzie Francis (2400292)" userId="24f74ece-601f-4e56-873f-843ceb2127ba" providerId="ADAL" clId="{D30DE012-BA53-460D-8981-71F95B253AF1}" dt="2026-05-03T22:11:05.933" v="3873"/>
        <pc:sldMkLst>
          <pc:docMk/>
          <pc:sldMk cId="2340463321" sldId="265"/>
        </pc:sldMkLst>
        <pc:spChg chg="mod">
          <ac:chgData name="Izzie Francis (2400292)" userId="24f74ece-601f-4e56-873f-843ceb2127ba" providerId="ADAL" clId="{D30DE012-BA53-460D-8981-71F95B253AF1}" dt="2026-05-03T21:15:43.156" v="3654" actId="20577"/>
          <ac:spMkLst>
            <pc:docMk/>
            <pc:sldMk cId="2340463321" sldId="265"/>
            <ac:spMk id="2" creationId="{C072C859-3619-F2CF-6CEB-E4C10F68C90E}"/>
          </ac:spMkLst>
        </pc:spChg>
        <pc:spChg chg="mod">
          <ac:chgData name="Izzie Francis (2400292)" userId="24f74ece-601f-4e56-873f-843ceb2127ba" providerId="ADAL" clId="{D30DE012-BA53-460D-8981-71F95B253AF1}" dt="2026-05-03T21:15:26.642" v="3621" actId="20577"/>
          <ac:spMkLst>
            <pc:docMk/>
            <pc:sldMk cId="2340463321" sldId="265"/>
            <ac:spMk id="3" creationId="{71521B00-072D-D530-019D-9B47ED25CB7B}"/>
          </ac:spMkLst>
        </pc:spChg>
        <pc:picChg chg="add del mod">
          <ac:chgData name="Izzie Francis (2400292)" userId="24f74ece-601f-4e56-873f-843ceb2127ba" providerId="ADAL" clId="{D30DE012-BA53-460D-8981-71F95B253AF1}" dt="2026-05-03T21:36:06.959" v="3856"/>
          <ac:picMkLst>
            <pc:docMk/>
            <pc:sldMk cId="2340463321" sldId="265"/>
            <ac:picMk id="6" creationId="{35B02607-9B39-D2DB-C93E-40372831C594}"/>
          </ac:picMkLst>
        </pc:picChg>
        <pc:picChg chg="add del mod">
          <ac:chgData name="Izzie Francis (2400292)" userId="24f74ece-601f-4e56-873f-843ceb2127ba" providerId="ADAL" clId="{D30DE012-BA53-460D-8981-71F95B253AF1}" dt="2026-05-03T21:59:23.649" v="3872"/>
          <ac:picMkLst>
            <pc:docMk/>
            <pc:sldMk cId="2340463321" sldId="265"/>
            <ac:picMk id="10" creationId="{E58E6B71-F930-11AD-D9A9-EDD5B5D5324D}"/>
          </ac:picMkLst>
        </pc:picChg>
        <pc:picChg chg="add del mod ord">
          <ac:chgData name="Izzie Francis (2400292)" userId="24f74ece-601f-4e56-873f-843ceb2127ba" providerId="ADAL" clId="{D30DE012-BA53-460D-8981-71F95B253AF1}" dt="2026-05-03T22:11:05.933" v="3873"/>
          <ac:picMkLst>
            <pc:docMk/>
            <pc:sldMk cId="2340463321" sldId="265"/>
            <ac:picMk id="15" creationId="{5236957B-9B60-6833-7EE9-2C3D64B73ADA}"/>
          </ac:picMkLst>
        </pc:picChg>
        <pc:picChg chg="add mod">
          <ac:chgData name="Izzie Francis (2400292)" userId="24f74ece-601f-4e56-873f-843ceb2127ba" providerId="ADAL" clId="{D30DE012-BA53-460D-8981-71F95B253AF1}" dt="2026-05-03T22:11:05.933" v="3873"/>
          <ac:picMkLst>
            <pc:docMk/>
            <pc:sldMk cId="2340463321" sldId="265"/>
            <ac:picMk id="16" creationId="{98510306-898B-283C-C102-D715CE47102F}"/>
          </ac:picMkLst>
        </pc:picChg>
      </pc:sldChg>
    </pc:docChg>
  </pc:docChgLst>
  <pc:docChgLst>
    <pc:chgData name="Izzie Francis (2400292)" userId="S::2400292@student.uwtsd.ac.uk::24f74ece-601f-4e56-873f-843ceb2127ba" providerId="AD" clId="Web-{F2923D6B-081B-15AA-64BC-97E31D3F7514}"/>
    <pc:docChg chg="addSld modSld">
      <pc:chgData name="Izzie Francis (2400292)" userId="S::2400292@student.uwtsd.ac.uk::24f74ece-601f-4e56-873f-843ceb2127ba" providerId="AD" clId="Web-{F2923D6B-081B-15AA-64BC-97E31D3F7514}" dt="2026-04-30T21:41:31.872" v="163"/>
      <pc:docMkLst>
        <pc:docMk/>
      </pc:docMkLst>
      <pc:sldChg chg="addSp modSp mod setBg">
        <pc:chgData name="Izzie Francis (2400292)" userId="S::2400292@student.uwtsd.ac.uk::24f74ece-601f-4e56-873f-843ceb2127ba" providerId="AD" clId="Web-{F2923D6B-081B-15AA-64BC-97E31D3F7514}" dt="2026-04-30T21:26:54.496" v="48"/>
        <pc:sldMkLst>
          <pc:docMk/>
          <pc:sldMk cId="37662116" sldId="256"/>
        </pc:sldMkLst>
        <pc:spChg chg="mod">
          <ac:chgData name="Izzie Francis (2400292)" userId="S::2400292@student.uwtsd.ac.uk::24f74ece-601f-4e56-873f-843ceb2127ba" providerId="AD" clId="Web-{F2923D6B-081B-15AA-64BC-97E31D3F7514}" dt="2026-04-30T21:26:54.496" v="48"/>
          <ac:spMkLst>
            <pc:docMk/>
            <pc:sldMk cId="37662116" sldId="256"/>
            <ac:spMk id="2" creationId="{42EF3D82-B9C8-D08E-D338-5F8DE673ADF9}"/>
          </ac:spMkLst>
        </pc:spChg>
        <pc:spChg chg="mod">
          <ac:chgData name="Izzie Francis (2400292)" userId="S::2400292@student.uwtsd.ac.uk::24f74ece-601f-4e56-873f-843ceb2127ba" providerId="AD" clId="Web-{F2923D6B-081B-15AA-64BC-97E31D3F7514}" dt="2026-04-30T21:26:54.496" v="48"/>
          <ac:spMkLst>
            <pc:docMk/>
            <pc:sldMk cId="37662116" sldId="256"/>
            <ac:spMk id="3" creationId="{78862671-8F1A-0861-BACC-AAA3C1D843DF}"/>
          </ac:spMkLst>
        </pc:spChg>
        <pc:spChg chg="add">
          <ac:chgData name="Izzie Francis (2400292)" userId="S::2400292@student.uwtsd.ac.uk::24f74ece-601f-4e56-873f-843ceb2127ba" providerId="AD" clId="Web-{F2923D6B-081B-15AA-64BC-97E31D3F7514}" dt="2026-04-30T21:26:54.496" v="48"/>
          <ac:spMkLst>
            <pc:docMk/>
            <pc:sldMk cId="37662116" sldId="256"/>
            <ac:spMk id="8" creationId="{0E30439A-8A5B-46EC-8283-9B6B031D40D0}"/>
          </ac:spMkLst>
        </pc:spChg>
        <pc:spChg chg="add">
          <ac:chgData name="Izzie Francis (2400292)" userId="S::2400292@student.uwtsd.ac.uk::24f74ece-601f-4e56-873f-843ceb2127ba" providerId="AD" clId="Web-{F2923D6B-081B-15AA-64BC-97E31D3F7514}" dt="2026-04-30T21:26:54.496" v="48"/>
          <ac:spMkLst>
            <pc:docMk/>
            <pc:sldMk cId="37662116" sldId="256"/>
            <ac:spMk id="10" creationId="{5CEAD642-85CF-4750-8432-7C80C901F001}"/>
          </ac:spMkLst>
        </pc:spChg>
        <pc:spChg chg="add">
          <ac:chgData name="Izzie Francis (2400292)" userId="S::2400292@student.uwtsd.ac.uk::24f74ece-601f-4e56-873f-843ceb2127ba" providerId="AD" clId="Web-{F2923D6B-081B-15AA-64BC-97E31D3F7514}" dt="2026-04-30T21:26:54.496" v="48"/>
          <ac:spMkLst>
            <pc:docMk/>
            <pc:sldMk cId="37662116" sldId="256"/>
            <ac:spMk id="12" creationId="{FA33EEAE-15D5-4119-8C1E-89D943F911EF}"/>
          </ac:spMkLst>
        </pc:spChg>
        <pc:spChg chg="add">
          <ac:chgData name="Izzie Francis (2400292)" userId="S::2400292@student.uwtsd.ac.uk::24f74ece-601f-4e56-873f-843ceb2127ba" providerId="AD" clId="Web-{F2923D6B-081B-15AA-64BC-97E31D3F7514}" dt="2026-04-30T21:26:54.496" v="48"/>
          <ac:spMkLst>
            <pc:docMk/>
            <pc:sldMk cId="37662116" sldId="256"/>
            <ac:spMk id="14" creationId="{730D8B3B-9B80-4025-B934-26DC7D7CD231}"/>
          </ac:spMkLst>
        </pc:spChg>
        <pc:spChg chg="add">
          <ac:chgData name="Izzie Francis (2400292)" userId="S::2400292@student.uwtsd.ac.uk::24f74ece-601f-4e56-873f-843ceb2127ba" providerId="AD" clId="Web-{F2923D6B-081B-15AA-64BC-97E31D3F7514}" dt="2026-04-30T21:26:54.496" v="48"/>
          <ac:spMkLst>
            <pc:docMk/>
            <pc:sldMk cId="37662116" sldId="256"/>
            <ac:spMk id="16" creationId="{B5A1B09C-1565-46F8-B70F-621C5EB48A09}"/>
          </ac:spMkLst>
        </pc:spChg>
        <pc:spChg chg="add">
          <ac:chgData name="Izzie Francis (2400292)" userId="S::2400292@student.uwtsd.ac.uk::24f74ece-601f-4e56-873f-843ceb2127ba" providerId="AD" clId="Web-{F2923D6B-081B-15AA-64BC-97E31D3F7514}" dt="2026-04-30T21:26:54.496" v="48"/>
          <ac:spMkLst>
            <pc:docMk/>
            <pc:sldMk cId="37662116" sldId="256"/>
            <ac:spMk id="18" creationId="{8C516CC8-80AC-446C-A56E-9F54B7210402}"/>
          </ac:spMkLst>
        </pc:spChg>
        <pc:spChg chg="add">
          <ac:chgData name="Izzie Francis (2400292)" userId="S::2400292@student.uwtsd.ac.uk::24f74ece-601f-4e56-873f-843ceb2127ba" providerId="AD" clId="Web-{F2923D6B-081B-15AA-64BC-97E31D3F7514}" dt="2026-04-30T21:26:54.496" v="48"/>
          <ac:spMkLst>
            <pc:docMk/>
            <pc:sldMk cId="37662116" sldId="256"/>
            <ac:spMk id="20" creationId="{53947E58-F088-49F1-A3D1-DEA690192E84}"/>
          </ac:spMkLst>
        </pc:spChg>
      </pc:sldChg>
      <pc:sldChg chg="addSp delSp modSp mod setBg">
        <pc:chgData name="Izzie Francis (2400292)" userId="S::2400292@student.uwtsd.ac.uk::24f74ece-601f-4e56-873f-843ceb2127ba" providerId="AD" clId="Web-{F2923D6B-081B-15AA-64BC-97E31D3F7514}" dt="2026-04-30T21:40:53.006" v="160"/>
        <pc:sldMkLst>
          <pc:docMk/>
          <pc:sldMk cId="2728978231" sldId="257"/>
        </pc:sldMkLst>
        <pc:spChg chg="mod">
          <ac:chgData name="Izzie Francis (2400292)" userId="S::2400292@student.uwtsd.ac.uk::24f74ece-601f-4e56-873f-843ceb2127ba" providerId="AD" clId="Web-{F2923D6B-081B-15AA-64BC-97E31D3F7514}" dt="2026-04-30T21:40:53.006" v="160"/>
          <ac:spMkLst>
            <pc:docMk/>
            <pc:sldMk cId="2728978231" sldId="257"/>
            <ac:spMk id="2" creationId="{3531C953-CF48-44FA-6E34-3F5289165391}"/>
          </ac:spMkLst>
        </pc:spChg>
        <pc:spChg chg="add">
          <ac:chgData name="Izzie Francis (2400292)" userId="S::2400292@student.uwtsd.ac.uk::24f74ece-601f-4e56-873f-843ceb2127ba" providerId="AD" clId="Web-{F2923D6B-081B-15AA-64BC-97E31D3F7514}" dt="2026-04-30T21:40:53.006" v="160"/>
          <ac:spMkLst>
            <pc:docMk/>
            <pc:sldMk cId="2728978231" sldId="257"/>
            <ac:spMk id="7" creationId="{6F5A5072-7B47-4D32-B52A-4EBBF590B8A5}"/>
          </ac:spMkLst>
        </pc:spChg>
        <pc:spChg chg="add">
          <ac:chgData name="Izzie Francis (2400292)" userId="S::2400292@student.uwtsd.ac.uk::24f74ece-601f-4e56-873f-843ceb2127ba" providerId="AD" clId="Web-{F2923D6B-081B-15AA-64BC-97E31D3F7514}" dt="2026-04-30T21:40:53.006" v="160"/>
          <ac:spMkLst>
            <pc:docMk/>
            <pc:sldMk cId="2728978231" sldId="257"/>
            <ac:spMk id="9" creationId="{9715DAF0-AE1B-46C9-8A6B-DB2AA05AB91D}"/>
          </ac:spMkLst>
        </pc:spChg>
        <pc:spChg chg="add">
          <ac:chgData name="Izzie Francis (2400292)" userId="S::2400292@student.uwtsd.ac.uk::24f74ece-601f-4e56-873f-843ceb2127ba" providerId="AD" clId="Web-{F2923D6B-081B-15AA-64BC-97E31D3F7514}" dt="2026-04-30T21:40:53.006" v="160"/>
          <ac:spMkLst>
            <pc:docMk/>
            <pc:sldMk cId="2728978231" sldId="257"/>
            <ac:spMk id="11" creationId="{6016219D-510E-4184-9090-6D5578A87BD1}"/>
          </ac:spMkLst>
        </pc:spChg>
        <pc:spChg chg="add">
          <ac:chgData name="Izzie Francis (2400292)" userId="S::2400292@student.uwtsd.ac.uk::24f74ece-601f-4e56-873f-843ceb2127ba" providerId="AD" clId="Web-{F2923D6B-081B-15AA-64BC-97E31D3F7514}" dt="2026-04-30T21:40:53.006" v="160"/>
          <ac:spMkLst>
            <pc:docMk/>
            <pc:sldMk cId="2728978231" sldId="257"/>
            <ac:spMk id="13" creationId="{AFF4A713-7B75-4B21-90D7-5AB19547C728}"/>
          </ac:spMkLst>
        </pc:spChg>
        <pc:spChg chg="add">
          <ac:chgData name="Izzie Francis (2400292)" userId="S::2400292@student.uwtsd.ac.uk::24f74ece-601f-4e56-873f-843ceb2127ba" providerId="AD" clId="Web-{F2923D6B-081B-15AA-64BC-97E31D3F7514}" dt="2026-04-30T21:40:53.006" v="160"/>
          <ac:spMkLst>
            <pc:docMk/>
            <pc:sldMk cId="2728978231" sldId="257"/>
            <ac:spMk id="15" creationId="{DC631C0B-6DA6-4E57-8231-CE32B3434A7E}"/>
          </ac:spMkLst>
        </pc:spChg>
        <pc:spChg chg="add">
          <ac:chgData name="Izzie Francis (2400292)" userId="S::2400292@student.uwtsd.ac.uk::24f74ece-601f-4e56-873f-843ceb2127ba" providerId="AD" clId="Web-{F2923D6B-081B-15AA-64BC-97E31D3F7514}" dt="2026-04-30T21:40:53.006" v="160"/>
          <ac:spMkLst>
            <pc:docMk/>
            <pc:sldMk cId="2728978231" sldId="257"/>
            <ac:spMk id="17" creationId="{C29501E6-A978-4A61-9689-9085AF97A53A}"/>
          </ac:spMkLst>
        </pc:spChg>
      </pc:sldChg>
      <pc:sldChg chg="addSp modSp mod setBg">
        <pc:chgData name="Izzie Francis (2400292)" userId="S::2400292@student.uwtsd.ac.uk::24f74ece-601f-4e56-873f-843ceb2127ba" providerId="AD" clId="Web-{F2923D6B-081B-15AA-64BC-97E31D3F7514}" dt="2026-04-30T21:29:09.908" v="85" actId="20577"/>
        <pc:sldMkLst>
          <pc:docMk/>
          <pc:sldMk cId="3204902690" sldId="258"/>
        </pc:sldMkLst>
        <pc:spChg chg="mod">
          <ac:chgData name="Izzie Francis (2400292)" userId="S::2400292@student.uwtsd.ac.uk::24f74ece-601f-4e56-873f-843ceb2127ba" providerId="AD" clId="Web-{F2923D6B-081B-15AA-64BC-97E31D3F7514}" dt="2026-04-30T21:28:55.970" v="84"/>
          <ac:spMkLst>
            <pc:docMk/>
            <pc:sldMk cId="3204902690" sldId="258"/>
            <ac:spMk id="2" creationId="{A846DE84-308B-F2EA-48D6-1E1E308C9481}"/>
          </ac:spMkLst>
        </pc:spChg>
        <pc:spChg chg="mod">
          <ac:chgData name="Izzie Francis (2400292)" userId="S::2400292@student.uwtsd.ac.uk::24f74ece-601f-4e56-873f-843ceb2127ba" providerId="AD" clId="Web-{F2923D6B-081B-15AA-64BC-97E31D3F7514}" dt="2026-04-30T21:29:09.908" v="85" actId="20577"/>
          <ac:spMkLst>
            <pc:docMk/>
            <pc:sldMk cId="3204902690" sldId="258"/>
            <ac:spMk id="3" creationId="{B889591B-A302-D57A-443A-3FA1840148AC}"/>
          </ac:spMkLst>
        </pc:spChg>
      </pc:sldChg>
      <pc:sldChg chg="addSp modSp mod setBg modNotes">
        <pc:chgData name="Izzie Francis (2400292)" userId="S::2400292@student.uwtsd.ac.uk::24f74ece-601f-4e56-873f-843ceb2127ba" providerId="AD" clId="Web-{F2923D6B-081B-15AA-64BC-97E31D3F7514}" dt="2026-04-30T21:40:15.471" v="155" actId="20577"/>
        <pc:sldMkLst>
          <pc:docMk/>
          <pc:sldMk cId="1373905264" sldId="259"/>
        </pc:sldMkLst>
        <pc:spChg chg="mod">
          <ac:chgData name="Izzie Francis (2400292)" userId="S::2400292@student.uwtsd.ac.uk::24f74ece-601f-4e56-873f-843ceb2127ba" providerId="AD" clId="Web-{F2923D6B-081B-15AA-64BC-97E31D3F7514}" dt="2026-04-30T21:02:16.247" v="1"/>
          <ac:spMkLst>
            <pc:docMk/>
            <pc:sldMk cId="1373905264" sldId="259"/>
            <ac:spMk id="2" creationId="{D758128E-3B52-0CE8-6809-D222CBAFDAF7}"/>
          </ac:spMkLst>
        </pc:spChg>
        <pc:spChg chg="mod">
          <ac:chgData name="Izzie Francis (2400292)" userId="S::2400292@student.uwtsd.ac.uk::24f74ece-601f-4e56-873f-843ceb2127ba" providerId="AD" clId="Web-{F2923D6B-081B-15AA-64BC-97E31D3F7514}" dt="2026-04-30T21:40:15.471" v="155" actId="20577"/>
          <ac:spMkLst>
            <pc:docMk/>
            <pc:sldMk cId="1373905264" sldId="259"/>
            <ac:spMk id="3" creationId="{769B6CC0-FBF4-BED0-AE1D-DEE84EE707FA}"/>
          </ac:spMkLst>
        </pc:spChg>
        <pc:spChg chg="add">
          <ac:chgData name="Izzie Francis (2400292)" userId="S::2400292@student.uwtsd.ac.uk::24f74ece-601f-4e56-873f-843ceb2127ba" providerId="AD" clId="Web-{F2923D6B-081B-15AA-64BC-97E31D3F7514}" dt="2026-04-30T21:02:16.247" v="1"/>
          <ac:spMkLst>
            <pc:docMk/>
            <pc:sldMk cId="1373905264" sldId="259"/>
            <ac:spMk id="8" creationId="{09588DA8-065E-4F6F-8EFD-43104AB2E0CF}"/>
          </ac:spMkLst>
        </pc:spChg>
        <pc:spChg chg="add">
          <ac:chgData name="Izzie Francis (2400292)" userId="S::2400292@student.uwtsd.ac.uk::24f74ece-601f-4e56-873f-843ceb2127ba" providerId="AD" clId="Web-{F2923D6B-081B-15AA-64BC-97E31D3F7514}" dt="2026-04-30T21:02:16.247" v="1"/>
          <ac:spMkLst>
            <pc:docMk/>
            <pc:sldMk cId="1373905264" sldId="259"/>
            <ac:spMk id="10" creationId="{C4285719-470E-454C-AF62-8323075F1F5B}"/>
          </ac:spMkLst>
        </pc:spChg>
        <pc:spChg chg="add">
          <ac:chgData name="Izzie Francis (2400292)" userId="S::2400292@student.uwtsd.ac.uk::24f74ece-601f-4e56-873f-843ceb2127ba" providerId="AD" clId="Web-{F2923D6B-081B-15AA-64BC-97E31D3F7514}" dt="2026-04-30T21:02:16.247" v="1"/>
          <ac:spMkLst>
            <pc:docMk/>
            <pc:sldMk cId="1373905264" sldId="259"/>
            <ac:spMk id="12" creationId="{CD9FE4EF-C4D8-49A0-B2FF-81D8DB7D8A24}"/>
          </ac:spMkLst>
        </pc:spChg>
        <pc:spChg chg="add">
          <ac:chgData name="Izzie Francis (2400292)" userId="S::2400292@student.uwtsd.ac.uk::24f74ece-601f-4e56-873f-843ceb2127ba" providerId="AD" clId="Web-{F2923D6B-081B-15AA-64BC-97E31D3F7514}" dt="2026-04-30T21:02:16.247" v="1"/>
          <ac:spMkLst>
            <pc:docMk/>
            <pc:sldMk cId="1373905264" sldId="259"/>
            <ac:spMk id="14" creationId="{4300840D-0A0B-4512-BACA-B439D5B9C57C}"/>
          </ac:spMkLst>
        </pc:spChg>
        <pc:spChg chg="add">
          <ac:chgData name="Izzie Francis (2400292)" userId="S::2400292@student.uwtsd.ac.uk::24f74ece-601f-4e56-873f-843ceb2127ba" providerId="AD" clId="Web-{F2923D6B-081B-15AA-64BC-97E31D3F7514}" dt="2026-04-30T21:02:16.247" v="1"/>
          <ac:spMkLst>
            <pc:docMk/>
            <pc:sldMk cId="1373905264" sldId="259"/>
            <ac:spMk id="16" creationId="{D2B78728-A580-49A7-84F9-6EF6F583ADE0}"/>
          </ac:spMkLst>
        </pc:spChg>
        <pc:spChg chg="add">
          <ac:chgData name="Izzie Francis (2400292)" userId="S::2400292@student.uwtsd.ac.uk::24f74ece-601f-4e56-873f-843ceb2127ba" providerId="AD" clId="Web-{F2923D6B-081B-15AA-64BC-97E31D3F7514}" dt="2026-04-30T21:02:16.247" v="1"/>
          <ac:spMkLst>
            <pc:docMk/>
            <pc:sldMk cId="1373905264" sldId="259"/>
            <ac:spMk id="18" creationId="{38FAA1A1-D861-433F-88FA-1E9D6FD31D11}"/>
          </ac:spMkLst>
        </pc:spChg>
        <pc:spChg chg="add">
          <ac:chgData name="Izzie Francis (2400292)" userId="S::2400292@student.uwtsd.ac.uk::24f74ece-601f-4e56-873f-843ceb2127ba" providerId="AD" clId="Web-{F2923D6B-081B-15AA-64BC-97E31D3F7514}" dt="2026-04-30T21:02:16.247" v="1"/>
          <ac:spMkLst>
            <pc:docMk/>
            <pc:sldMk cId="1373905264" sldId="259"/>
            <ac:spMk id="20" creationId="{8D71EDA1-87BF-4D5D-AB79-F346FD19278A}"/>
          </ac:spMkLst>
        </pc:spChg>
      </pc:sldChg>
      <pc:sldChg chg="addSp delSp modSp mod setBg">
        <pc:chgData name="Izzie Francis (2400292)" userId="S::2400292@student.uwtsd.ac.uk::24f74ece-601f-4e56-873f-843ceb2127ba" providerId="AD" clId="Web-{F2923D6B-081B-15AA-64BC-97E31D3F7514}" dt="2026-04-30T21:37:45.078" v="144"/>
        <pc:sldMkLst>
          <pc:docMk/>
          <pc:sldMk cId="1538443548" sldId="260"/>
        </pc:sldMkLst>
        <pc:spChg chg="mod">
          <ac:chgData name="Izzie Francis (2400292)" userId="S::2400292@student.uwtsd.ac.uk::24f74ece-601f-4e56-873f-843ceb2127ba" providerId="AD" clId="Web-{F2923D6B-081B-15AA-64BC-97E31D3F7514}" dt="2026-04-30T21:37:45.078" v="144"/>
          <ac:spMkLst>
            <pc:docMk/>
            <pc:sldMk cId="1538443548" sldId="260"/>
            <ac:spMk id="2" creationId="{D9A3D43B-AF7E-D7F0-7557-B69433781A2B}"/>
          </ac:spMkLst>
        </pc:spChg>
        <pc:spChg chg="add">
          <ac:chgData name="Izzie Francis (2400292)" userId="S::2400292@student.uwtsd.ac.uk::24f74ece-601f-4e56-873f-843ceb2127ba" providerId="AD" clId="Web-{F2923D6B-081B-15AA-64BC-97E31D3F7514}" dt="2026-04-30T21:37:45.078" v="144"/>
          <ac:spMkLst>
            <pc:docMk/>
            <pc:sldMk cId="1538443548" sldId="260"/>
            <ac:spMk id="30" creationId="{3847E18C-932D-4C95-AABA-FEC7C9499AD7}"/>
          </ac:spMkLst>
        </pc:spChg>
        <pc:spChg chg="add">
          <ac:chgData name="Izzie Francis (2400292)" userId="S::2400292@student.uwtsd.ac.uk::24f74ece-601f-4e56-873f-843ceb2127ba" providerId="AD" clId="Web-{F2923D6B-081B-15AA-64BC-97E31D3F7514}" dt="2026-04-30T21:37:45.078" v="144"/>
          <ac:spMkLst>
            <pc:docMk/>
            <pc:sldMk cId="1538443548" sldId="260"/>
            <ac:spMk id="32" creationId="{3150CB11-0C61-439E-910F-5787759E72A0}"/>
          </ac:spMkLst>
        </pc:spChg>
        <pc:spChg chg="add">
          <ac:chgData name="Izzie Francis (2400292)" userId="S::2400292@student.uwtsd.ac.uk::24f74ece-601f-4e56-873f-843ceb2127ba" providerId="AD" clId="Web-{F2923D6B-081B-15AA-64BC-97E31D3F7514}" dt="2026-04-30T21:37:45.078" v="144"/>
          <ac:spMkLst>
            <pc:docMk/>
            <pc:sldMk cId="1538443548" sldId="260"/>
            <ac:spMk id="34" creationId="{43F8A58B-5155-44CE-A5FF-7647B47D0A7A}"/>
          </ac:spMkLst>
        </pc:spChg>
      </pc:sldChg>
      <pc:sldChg chg="addSp delSp modSp mod setBg">
        <pc:chgData name="Izzie Francis (2400292)" userId="S::2400292@student.uwtsd.ac.uk::24f74ece-601f-4e56-873f-843ceb2127ba" providerId="AD" clId="Web-{F2923D6B-081B-15AA-64BC-97E31D3F7514}" dt="2026-04-30T21:41:31.872" v="163"/>
        <pc:sldMkLst>
          <pc:docMk/>
          <pc:sldMk cId="744502157" sldId="261"/>
        </pc:sldMkLst>
        <pc:spChg chg="mod">
          <ac:chgData name="Izzie Francis (2400292)" userId="S::2400292@student.uwtsd.ac.uk::24f74ece-601f-4e56-873f-843ceb2127ba" providerId="AD" clId="Web-{F2923D6B-081B-15AA-64BC-97E31D3F7514}" dt="2026-04-30T21:41:31.872" v="163"/>
          <ac:spMkLst>
            <pc:docMk/>
            <pc:sldMk cId="744502157" sldId="261"/>
            <ac:spMk id="2" creationId="{1CBFC65F-761C-F293-EE88-D74FF980DFD6}"/>
          </ac:spMkLst>
        </pc:spChg>
        <pc:spChg chg="add">
          <ac:chgData name="Izzie Francis (2400292)" userId="S::2400292@student.uwtsd.ac.uk::24f74ece-601f-4e56-873f-843ceb2127ba" providerId="AD" clId="Web-{F2923D6B-081B-15AA-64BC-97E31D3F7514}" dt="2026-04-30T21:41:31.872" v="163"/>
          <ac:spMkLst>
            <pc:docMk/>
            <pc:sldMk cId="744502157" sldId="261"/>
            <ac:spMk id="7" creationId="{6F5A5072-7B47-4D32-B52A-4EBBF590B8A5}"/>
          </ac:spMkLst>
        </pc:spChg>
        <pc:spChg chg="add">
          <ac:chgData name="Izzie Francis (2400292)" userId="S::2400292@student.uwtsd.ac.uk::24f74ece-601f-4e56-873f-843ceb2127ba" providerId="AD" clId="Web-{F2923D6B-081B-15AA-64BC-97E31D3F7514}" dt="2026-04-30T21:41:31.872" v="163"/>
          <ac:spMkLst>
            <pc:docMk/>
            <pc:sldMk cId="744502157" sldId="261"/>
            <ac:spMk id="9" creationId="{9715DAF0-AE1B-46C9-8A6B-DB2AA05AB91D}"/>
          </ac:spMkLst>
        </pc:spChg>
        <pc:spChg chg="add">
          <ac:chgData name="Izzie Francis (2400292)" userId="S::2400292@student.uwtsd.ac.uk::24f74ece-601f-4e56-873f-843ceb2127ba" providerId="AD" clId="Web-{F2923D6B-081B-15AA-64BC-97E31D3F7514}" dt="2026-04-30T21:41:31.872" v="163"/>
          <ac:spMkLst>
            <pc:docMk/>
            <pc:sldMk cId="744502157" sldId="261"/>
            <ac:spMk id="11" creationId="{6016219D-510E-4184-9090-6D5578A87BD1}"/>
          </ac:spMkLst>
        </pc:spChg>
        <pc:spChg chg="add">
          <ac:chgData name="Izzie Francis (2400292)" userId="S::2400292@student.uwtsd.ac.uk::24f74ece-601f-4e56-873f-843ceb2127ba" providerId="AD" clId="Web-{F2923D6B-081B-15AA-64BC-97E31D3F7514}" dt="2026-04-30T21:41:31.872" v="163"/>
          <ac:spMkLst>
            <pc:docMk/>
            <pc:sldMk cId="744502157" sldId="261"/>
            <ac:spMk id="13" creationId="{AFF4A713-7B75-4B21-90D7-5AB19547C728}"/>
          </ac:spMkLst>
        </pc:spChg>
        <pc:spChg chg="add">
          <ac:chgData name="Izzie Francis (2400292)" userId="S::2400292@student.uwtsd.ac.uk::24f74ece-601f-4e56-873f-843ceb2127ba" providerId="AD" clId="Web-{F2923D6B-081B-15AA-64BC-97E31D3F7514}" dt="2026-04-30T21:41:31.872" v="163"/>
          <ac:spMkLst>
            <pc:docMk/>
            <pc:sldMk cId="744502157" sldId="261"/>
            <ac:spMk id="15" creationId="{DC631C0B-6DA6-4E57-8231-CE32B3434A7E}"/>
          </ac:spMkLst>
        </pc:spChg>
        <pc:spChg chg="add">
          <ac:chgData name="Izzie Francis (2400292)" userId="S::2400292@student.uwtsd.ac.uk::24f74ece-601f-4e56-873f-843ceb2127ba" providerId="AD" clId="Web-{F2923D6B-081B-15AA-64BC-97E31D3F7514}" dt="2026-04-30T21:41:31.872" v="163"/>
          <ac:spMkLst>
            <pc:docMk/>
            <pc:sldMk cId="744502157" sldId="261"/>
            <ac:spMk id="17" creationId="{C29501E6-A978-4A61-9689-9085AF97A53A}"/>
          </ac:spMkLst>
        </pc:spChg>
      </pc:sldChg>
      <pc:sldChg chg="addSp delSp modSp mod setBg">
        <pc:chgData name="Izzie Francis (2400292)" userId="S::2400292@student.uwtsd.ac.uk::24f74ece-601f-4e56-873f-843ceb2127ba" providerId="AD" clId="Web-{F2923D6B-081B-15AA-64BC-97E31D3F7514}" dt="2026-04-30T21:29:58.535" v="104"/>
        <pc:sldMkLst>
          <pc:docMk/>
          <pc:sldMk cId="2058137440" sldId="262"/>
        </pc:sldMkLst>
        <pc:spChg chg="mod">
          <ac:chgData name="Izzie Francis (2400292)" userId="S::2400292@student.uwtsd.ac.uk::24f74ece-601f-4e56-873f-843ceb2127ba" providerId="AD" clId="Web-{F2923D6B-081B-15AA-64BC-97E31D3F7514}" dt="2026-04-30T21:29:58.535" v="104"/>
          <ac:spMkLst>
            <pc:docMk/>
            <pc:sldMk cId="2058137440" sldId="262"/>
            <ac:spMk id="2" creationId="{56C0C2F5-19A1-2A78-C626-A07C2C55FD26}"/>
          </ac:spMkLst>
        </pc:spChg>
        <pc:spChg chg="add">
          <ac:chgData name="Izzie Francis (2400292)" userId="S::2400292@student.uwtsd.ac.uk::24f74ece-601f-4e56-873f-843ceb2127ba" providerId="AD" clId="Web-{F2923D6B-081B-15AA-64BC-97E31D3F7514}" dt="2026-04-30T21:29:58.535" v="104"/>
          <ac:spMkLst>
            <pc:docMk/>
            <pc:sldMk cId="2058137440" sldId="262"/>
            <ac:spMk id="9" creationId="{BACC6370-2D7E-4714-9D71-7542949D7D5D}"/>
          </ac:spMkLst>
        </pc:spChg>
        <pc:spChg chg="add">
          <ac:chgData name="Izzie Francis (2400292)" userId="S::2400292@student.uwtsd.ac.uk::24f74ece-601f-4e56-873f-843ceb2127ba" providerId="AD" clId="Web-{F2923D6B-081B-15AA-64BC-97E31D3F7514}" dt="2026-04-30T21:29:58.535" v="104"/>
          <ac:spMkLst>
            <pc:docMk/>
            <pc:sldMk cId="2058137440" sldId="262"/>
            <ac:spMk id="11" creationId="{F68B3F68-107C-434F-AA38-110D5EA91B85}"/>
          </ac:spMkLst>
        </pc:spChg>
        <pc:spChg chg="add">
          <ac:chgData name="Izzie Francis (2400292)" userId="S::2400292@student.uwtsd.ac.uk::24f74ece-601f-4e56-873f-843ceb2127ba" providerId="AD" clId="Web-{F2923D6B-081B-15AA-64BC-97E31D3F7514}" dt="2026-04-30T21:29:58.535" v="104"/>
          <ac:spMkLst>
            <pc:docMk/>
            <pc:sldMk cId="2058137440" sldId="262"/>
            <ac:spMk id="13" creationId="{AAD0DBB9-1A4B-4391-81D4-CB19F9AB918A}"/>
          </ac:spMkLst>
        </pc:spChg>
        <pc:spChg chg="add">
          <ac:chgData name="Izzie Francis (2400292)" userId="S::2400292@student.uwtsd.ac.uk::24f74ece-601f-4e56-873f-843ceb2127ba" providerId="AD" clId="Web-{F2923D6B-081B-15AA-64BC-97E31D3F7514}" dt="2026-04-30T21:29:58.535" v="104"/>
          <ac:spMkLst>
            <pc:docMk/>
            <pc:sldMk cId="2058137440" sldId="262"/>
            <ac:spMk id="15" creationId="{063BBA22-50EA-4C4D-BE05-F1CE4E63AA56}"/>
          </ac:spMkLst>
        </pc:spChg>
        <pc:graphicFrameChg chg="add">
          <ac:chgData name="Izzie Francis (2400292)" userId="S::2400292@student.uwtsd.ac.uk::24f74ece-601f-4e56-873f-843ceb2127ba" providerId="AD" clId="Web-{F2923D6B-081B-15AA-64BC-97E31D3F7514}" dt="2026-04-30T21:29:58.535" v="104"/>
          <ac:graphicFrameMkLst>
            <pc:docMk/>
            <pc:sldMk cId="2058137440" sldId="262"/>
            <ac:graphicFrameMk id="5" creationId="{26E1543C-B219-6F52-1866-E8F32DEE2074}"/>
          </ac:graphicFrameMkLst>
        </pc:graphicFrameChg>
      </pc:sldChg>
      <pc:sldChg chg="addSp delSp modSp mod setBg">
        <pc:chgData name="Izzie Francis (2400292)" userId="S::2400292@student.uwtsd.ac.uk::24f74ece-601f-4e56-873f-843ceb2127ba" providerId="AD" clId="Web-{F2923D6B-081B-15AA-64BC-97E31D3F7514}" dt="2026-04-30T21:30:12.754" v="105"/>
        <pc:sldMkLst>
          <pc:docMk/>
          <pc:sldMk cId="1862704747" sldId="263"/>
        </pc:sldMkLst>
        <pc:spChg chg="mod">
          <ac:chgData name="Izzie Francis (2400292)" userId="S::2400292@student.uwtsd.ac.uk::24f74ece-601f-4e56-873f-843ceb2127ba" providerId="AD" clId="Web-{F2923D6B-081B-15AA-64BC-97E31D3F7514}" dt="2026-04-30T21:30:12.754" v="105"/>
          <ac:spMkLst>
            <pc:docMk/>
            <pc:sldMk cId="1862704747" sldId="263"/>
            <ac:spMk id="2" creationId="{79195160-5865-0448-43B4-F2ED3E1FAF69}"/>
          </ac:spMkLst>
        </pc:spChg>
        <pc:spChg chg="add">
          <ac:chgData name="Izzie Francis (2400292)" userId="S::2400292@student.uwtsd.ac.uk::24f74ece-601f-4e56-873f-843ceb2127ba" providerId="AD" clId="Web-{F2923D6B-081B-15AA-64BC-97E31D3F7514}" dt="2026-04-30T21:30:12.754" v="105"/>
          <ac:spMkLst>
            <pc:docMk/>
            <pc:sldMk cId="1862704747" sldId="263"/>
            <ac:spMk id="9" creationId="{BACC6370-2D7E-4714-9D71-7542949D7D5D}"/>
          </ac:spMkLst>
        </pc:spChg>
        <pc:spChg chg="add">
          <ac:chgData name="Izzie Francis (2400292)" userId="S::2400292@student.uwtsd.ac.uk::24f74ece-601f-4e56-873f-843ceb2127ba" providerId="AD" clId="Web-{F2923D6B-081B-15AA-64BC-97E31D3F7514}" dt="2026-04-30T21:30:12.754" v="105"/>
          <ac:spMkLst>
            <pc:docMk/>
            <pc:sldMk cId="1862704747" sldId="263"/>
            <ac:spMk id="11" creationId="{F68B3F68-107C-434F-AA38-110D5EA91B85}"/>
          </ac:spMkLst>
        </pc:spChg>
        <pc:spChg chg="add">
          <ac:chgData name="Izzie Francis (2400292)" userId="S::2400292@student.uwtsd.ac.uk::24f74ece-601f-4e56-873f-843ceb2127ba" providerId="AD" clId="Web-{F2923D6B-081B-15AA-64BC-97E31D3F7514}" dt="2026-04-30T21:30:12.754" v="105"/>
          <ac:spMkLst>
            <pc:docMk/>
            <pc:sldMk cId="1862704747" sldId="263"/>
            <ac:spMk id="13" creationId="{AAD0DBB9-1A4B-4391-81D4-CB19F9AB918A}"/>
          </ac:spMkLst>
        </pc:spChg>
        <pc:spChg chg="add">
          <ac:chgData name="Izzie Francis (2400292)" userId="S::2400292@student.uwtsd.ac.uk::24f74ece-601f-4e56-873f-843ceb2127ba" providerId="AD" clId="Web-{F2923D6B-081B-15AA-64BC-97E31D3F7514}" dt="2026-04-30T21:30:12.754" v="105"/>
          <ac:spMkLst>
            <pc:docMk/>
            <pc:sldMk cId="1862704747" sldId="263"/>
            <ac:spMk id="15" creationId="{063BBA22-50EA-4C4D-BE05-F1CE4E63AA56}"/>
          </ac:spMkLst>
        </pc:spChg>
        <pc:graphicFrameChg chg="add">
          <ac:chgData name="Izzie Francis (2400292)" userId="S::2400292@student.uwtsd.ac.uk::24f74ece-601f-4e56-873f-843ceb2127ba" providerId="AD" clId="Web-{F2923D6B-081B-15AA-64BC-97E31D3F7514}" dt="2026-04-30T21:30:12.754" v="105"/>
          <ac:graphicFrameMkLst>
            <pc:docMk/>
            <pc:sldMk cId="1862704747" sldId="263"/>
            <ac:graphicFrameMk id="5" creationId="{6C3EF3EA-2662-18C6-6EF5-41D2D2541D0E}"/>
          </ac:graphicFrameMkLst>
        </pc:graphicFrameChg>
      </pc:sldChg>
      <pc:sldChg chg="addSp delSp modSp new mod setBg">
        <pc:chgData name="Izzie Francis (2400292)" userId="S::2400292@student.uwtsd.ac.uk::24f74ece-601f-4e56-873f-843ceb2127ba" providerId="AD" clId="Web-{F2923D6B-081B-15AA-64BC-97E31D3F7514}" dt="2026-04-30T21:40:39.067" v="158"/>
        <pc:sldMkLst>
          <pc:docMk/>
          <pc:sldMk cId="1775747766" sldId="264"/>
        </pc:sldMkLst>
        <pc:spChg chg="mod">
          <ac:chgData name="Izzie Francis (2400292)" userId="S::2400292@student.uwtsd.ac.uk::24f74ece-601f-4e56-873f-843ceb2127ba" providerId="AD" clId="Web-{F2923D6B-081B-15AA-64BC-97E31D3F7514}" dt="2026-04-30T21:40:39.067" v="158"/>
          <ac:spMkLst>
            <pc:docMk/>
            <pc:sldMk cId="1775747766" sldId="264"/>
            <ac:spMk id="2" creationId="{7387350B-3EB1-72E8-8E84-0E84F9FAE323}"/>
          </ac:spMkLst>
        </pc:spChg>
        <pc:spChg chg="add">
          <ac:chgData name="Izzie Francis (2400292)" userId="S::2400292@student.uwtsd.ac.uk::24f74ece-601f-4e56-873f-843ceb2127ba" providerId="AD" clId="Web-{F2923D6B-081B-15AA-64BC-97E31D3F7514}" dt="2026-04-30T21:40:39.067" v="158"/>
          <ac:spMkLst>
            <pc:docMk/>
            <pc:sldMk cId="1775747766" sldId="264"/>
            <ac:spMk id="33" creationId="{9715DAF0-AE1B-46C9-8A6B-DB2AA05AB91D}"/>
          </ac:spMkLst>
        </pc:spChg>
        <pc:spChg chg="add">
          <ac:chgData name="Izzie Francis (2400292)" userId="S::2400292@student.uwtsd.ac.uk::24f74ece-601f-4e56-873f-843ceb2127ba" providerId="AD" clId="Web-{F2923D6B-081B-15AA-64BC-97E31D3F7514}" dt="2026-04-30T21:40:39.067" v="158"/>
          <ac:spMkLst>
            <pc:docMk/>
            <pc:sldMk cId="1775747766" sldId="264"/>
            <ac:spMk id="37" creationId="{AFF4A713-7B75-4B21-90D7-5AB19547C728}"/>
          </ac:spMkLst>
        </pc:spChg>
        <pc:spChg chg="add">
          <ac:chgData name="Izzie Francis (2400292)" userId="S::2400292@student.uwtsd.ac.uk::24f74ece-601f-4e56-873f-843ceb2127ba" providerId="AD" clId="Web-{F2923D6B-081B-15AA-64BC-97E31D3F7514}" dt="2026-04-30T21:40:39.067" v="158"/>
          <ac:spMkLst>
            <pc:docMk/>
            <pc:sldMk cId="1775747766" sldId="264"/>
            <ac:spMk id="39" creationId="{DC631C0B-6DA6-4E57-8231-CE32B3434A7E}"/>
          </ac:spMkLst>
        </pc:spChg>
        <pc:spChg chg="add">
          <ac:chgData name="Izzie Francis (2400292)" userId="S::2400292@student.uwtsd.ac.uk::24f74ece-601f-4e56-873f-843ceb2127ba" providerId="AD" clId="Web-{F2923D6B-081B-15AA-64BC-97E31D3F7514}" dt="2026-04-30T21:40:39.067" v="158"/>
          <ac:spMkLst>
            <pc:docMk/>
            <pc:sldMk cId="1775747766" sldId="264"/>
            <ac:spMk id="41" creationId="{C29501E6-A978-4A61-9689-9085AF97A53A}"/>
          </ac:spMkLst>
        </pc:spChg>
      </pc:sldChg>
    </pc:docChg>
  </pc:docChgLst>
  <pc:docChgLst>
    <pc:chgData name="Izzie Francis (2400292)" userId="S::2400292@student.uwtsd.ac.uk::24f74ece-601f-4e56-873f-843ceb2127ba" providerId="AD" clId="Web-{DA125918-3E38-D6DC-6A9E-3E060044E7CC}"/>
    <pc:docChg chg="modSld">
      <pc:chgData name="Izzie Francis (2400292)" userId="S::2400292@student.uwtsd.ac.uk::24f74ece-601f-4e56-873f-843ceb2127ba" providerId="AD" clId="Web-{DA125918-3E38-D6DC-6A9E-3E060044E7CC}" dt="2026-05-02T14:32:01.328" v="42"/>
      <pc:docMkLst>
        <pc:docMk/>
      </pc:docMkLst>
      <pc:sldChg chg="modNotes">
        <pc:chgData name="Izzie Francis (2400292)" userId="S::2400292@student.uwtsd.ac.uk::24f74ece-601f-4e56-873f-843ceb2127ba" providerId="AD" clId="Web-{DA125918-3E38-D6DC-6A9E-3E060044E7CC}" dt="2026-05-02T14:11:41.399" v="3"/>
        <pc:sldMkLst>
          <pc:docMk/>
          <pc:sldMk cId="2728978231" sldId="257"/>
        </pc:sldMkLst>
      </pc:sldChg>
      <pc:sldChg chg="addSp delSp modSp">
        <pc:chgData name="Izzie Francis (2400292)" userId="S::2400292@student.uwtsd.ac.uk::24f74ece-601f-4e56-873f-843ceb2127ba" providerId="AD" clId="Web-{DA125918-3E38-D6DC-6A9E-3E060044E7CC}" dt="2026-05-02T14:32:01.328" v="42"/>
        <pc:sldMkLst>
          <pc:docMk/>
          <pc:sldMk cId="3204902690" sldId="258"/>
        </pc:sldMkLst>
        <pc:spChg chg="mod">
          <ac:chgData name="Izzie Francis (2400292)" userId="S::2400292@student.uwtsd.ac.uk::24f74ece-601f-4e56-873f-843ceb2127ba" providerId="AD" clId="Web-{DA125918-3E38-D6DC-6A9E-3E060044E7CC}" dt="2026-05-02T14:32:01.328" v="42"/>
          <ac:spMkLst>
            <pc:docMk/>
            <pc:sldMk cId="3204902690" sldId="258"/>
            <ac:spMk id="2" creationId="{A846DE84-308B-F2EA-48D6-1E1E308C9481}"/>
          </ac:spMkLst>
        </pc:spChg>
        <pc:spChg chg="mod ord">
          <ac:chgData name="Izzie Francis (2400292)" userId="S::2400292@student.uwtsd.ac.uk::24f74ece-601f-4e56-873f-843ceb2127ba" providerId="AD" clId="Web-{DA125918-3E38-D6DC-6A9E-3E060044E7CC}" dt="2026-05-02T14:32:01.328" v="42"/>
          <ac:spMkLst>
            <pc:docMk/>
            <pc:sldMk cId="3204902690" sldId="258"/>
            <ac:spMk id="3" creationId="{B889591B-A302-D57A-443A-3FA1840148AC}"/>
          </ac:spMkLst>
        </pc:spChg>
        <pc:spChg chg="add del">
          <ac:chgData name="Izzie Francis (2400292)" userId="S::2400292@student.uwtsd.ac.uk::24f74ece-601f-4e56-873f-843ceb2127ba" providerId="AD" clId="Web-{DA125918-3E38-D6DC-6A9E-3E060044E7CC}" dt="2026-05-02T14:16:07.493" v="8"/>
          <ac:spMkLst>
            <pc:docMk/>
            <pc:sldMk cId="3204902690" sldId="258"/>
            <ac:spMk id="8" creationId="{09588DA8-065E-4F6F-8EFD-43104AB2E0CF}"/>
          </ac:spMkLst>
        </pc:spChg>
        <pc:spChg chg="add del">
          <ac:chgData name="Izzie Francis (2400292)" userId="S::2400292@student.uwtsd.ac.uk::24f74ece-601f-4e56-873f-843ceb2127ba" providerId="AD" clId="Web-{DA125918-3E38-D6DC-6A9E-3E060044E7CC}" dt="2026-05-02T14:16:07.493" v="8"/>
          <ac:spMkLst>
            <pc:docMk/>
            <pc:sldMk cId="3204902690" sldId="258"/>
            <ac:spMk id="10" creationId="{C4285719-470E-454C-AF62-8323075F1F5B}"/>
          </ac:spMkLst>
        </pc:spChg>
        <pc:spChg chg="add del">
          <ac:chgData name="Izzie Francis (2400292)" userId="S::2400292@student.uwtsd.ac.uk::24f74ece-601f-4e56-873f-843ceb2127ba" providerId="AD" clId="Web-{DA125918-3E38-D6DC-6A9E-3E060044E7CC}" dt="2026-05-02T14:16:07.493" v="8"/>
          <ac:spMkLst>
            <pc:docMk/>
            <pc:sldMk cId="3204902690" sldId="258"/>
            <ac:spMk id="16" creationId="{D2B78728-A580-49A7-84F9-6EF6F583ADE0}"/>
          </ac:spMkLst>
        </pc:spChg>
        <pc:spChg chg="add del">
          <ac:chgData name="Izzie Francis (2400292)" userId="S::2400292@student.uwtsd.ac.uk::24f74ece-601f-4e56-873f-843ceb2127ba" providerId="AD" clId="Web-{DA125918-3E38-D6DC-6A9E-3E060044E7CC}" dt="2026-05-02T14:16:07.493" v="8"/>
          <ac:spMkLst>
            <pc:docMk/>
            <pc:sldMk cId="3204902690" sldId="258"/>
            <ac:spMk id="20" creationId="{8D71EDA1-87BF-4D5D-AB79-F346FD19278A}"/>
          </ac:spMkLst>
        </pc:spChg>
        <pc:spChg chg="add del">
          <ac:chgData name="Izzie Francis (2400292)" userId="S::2400292@student.uwtsd.ac.uk::24f74ece-601f-4e56-873f-843ceb2127ba" providerId="AD" clId="Web-{DA125918-3E38-D6DC-6A9E-3E060044E7CC}" dt="2026-05-02T14:16:07.493" v="7"/>
          <ac:spMkLst>
            <pc:docMk/>
            <pc:sldMk cId="3204902690" sldId="258"/>
            <ac:spMk id="25" creationId="{C4285719-470E-454C-AF62-8323075F1F5B}"/>
          </ac:spMkLst>
        </pc:spChg>
        <pc:spChg chg="add del">
          <ac:chgData name="Izzie Francis (2400292)" userId="S::2400292@student.uwtsd.ac.uk::24f74ece-601f-4e56-873f-843ceb2127ba" providerId="AD" clId="Web-{DA125918-3E38-D6DC-6A9E-3E060044E7CC}" dt="2026-05-02T14:16:07.493" v="7"/>
          <ac:spMkLst>
            <pc:docMk/>
            <pc:sldMk cId="3204902690" sldId="258"/>
            <ac:spMk id="27" creationId="{CD9FE4EF-C4D8-49A0-B2FF-81D8DB7D8A24}"/>
          </ac:spMkLst>
        </pc:spChg>
        <pc:spChg chg="add del">
          <ac:chgData name="Izzie Francis (2400292)" userId="S::2400292@student.uwtsd.ac.uk::24f74ece-601f-4e56-873f-843ceb2127ba" providerId="AD" clId="Web-{DA125918-3E38-D6DC-6A9E-3E060044E7CC}" dt="2026-05-02T14:16:07.493" v="7"/>
          <ac:spMkLst>
            <pc:docMk/>
            <pc:sldMk cId="3204902690" sldId="258"/>
            <ac:spMk id="29" creationId="{4300840D-0A0B-4512-BACA-B439D5B9C57C}"/>
          </ac:spMkLst>
        </pc:spChg>
        <pc:spChg chg="add del">
          <ac:chgData name="Izzie Francis (2400292)" userId="S::2400292@student.uwtsd.ac.uk::24f74ece-601f-4e56-873f-843ceb2127ba" providerId="AD" clId="Web-{DA125918-3E38-D6DC-6A9E-3E060044E7CC}" dt="2026-05-02T14:16:07.493" v="7"/>
          <ac:spMkLst>
            <pc:docMk/>
            <pc:sldMk cId="3204902690" sldId="258"/>
            <ac:spMk id="33" creationId="{38FAA1A1-D861-433F-88FA-1E9D6FD31D11}"/>
          </ac:spMkLst>
        </pc:spChg>
        <pc:spChg chg="add del">
          <ac:chgData name="Izzie Francis (2400292)" userId="S::2400292@student.uwtsd.ac.uk::24f74ece-601f-4e56-873f-843ceb2127ba" providerId="AD" clId="Web-{DA125918-3E38-D6DC-6A9E-3E060044E7CC}" dt="2026-05-02T14:16:07.493" v="7"/>
          <ac:spMkLst>
            <pc:docMk/>
            <pc:sldMk cId="3204902690" sldId="258"/>
            <ac:spMk id="35" creationId="{8D71EDA1-87BF-4D5D-AB79-F346FD19278A}"/>
          </ac:spMkLst>
        </pc:spChg>
        <pc:spChg chg="add del">
          <ac:chgData name="Izzie Francis (2400292)" userId="S::2400292@student.uwtsd.ac.uk::24f74ece-601f-4e56-873f-843ceb2127ba" providerId="AD" clId="Web-{DA125918-3E38-D6DC-6A9E-3E060044E7CC}" dt="2026-05-02T14:32:01.328" v="42"/>
          <ac:spMkLst>
            <pc:docMk/>
            <pc:sldMk cId="3204902690" sldId="258"/>
            <ac:spMk id="37" creationId="{12609869-9E80-471B-A487-A53288E0E791}"/>
          </ac:spMkLst>
        </pc:spChg>
        <pc:spChg chg="add del">
          <ac:chgData name="Izzie Francis (2400292)" userId="S::2400292@student.uwtsd.ac.uk::24f74ece-601f-4e56-873f-843ceb2127ba" providerId="AD" clId="Web-{DA125918-3E38-D6DC-6A9E-3E060044E7CC}" dt="2026-05-02T14:32:01.328" v="42"/>
          <ac:spMkLst>
            <pc:docMk/>
            <pc:sldMk cId="3204902690" sldId="258"/>
            <ac:spMk id="38" creationId="{7004738A-9D34-43E8-97D2-CA0EED4F8BE0}"/>
          </ac:spMkLst>
        </pc:spChg>
        <pc:spChg chg="add del">
          <ac:chgData name="Izzie Francis (2400292)" userId="S::2400292@student.uwtsd.ac.uk::24f74ece-601f-4e56-873f-843ceb2127ba" providerId="AD" clId="Web-{DA125918-3E38-D6DC-6A9E-3E060044E7CC}" dt="2026-05-02T14:32:01.328" v="42"/>
          <ac:spMkLst>
            <pc:docMk/>
            <pc:sldMk cId="3204902690" sldId="258"/>
            <ac:spMk id="39" creationId="{B8B8D07F-F13E-443E-BA68-2D26672D76B9}"/>
          </ac:spMkLst>
        </pc:spChg>
        <pc:spChg chg="add del">
          <ac:chgData name="Izzie Francis (2400292)" userId="S::2400292@student.uwtsd.ac.uk::24f74ece-601f-4e56-873f-843ceb2127ba" providerId="AD" clId="Web-{DA125918-3E38-D6DC-6A9E-3E060044E7CC}" dt="2026-05-02T14:32:01.328" v="42"/>
          <ac:spMkLst>
            <pc:docMk/>
            <pc:sldMk cId="3204902690" sldId="258"/>
            <ac:spMk id="40" creationId="{2813A4FA-24A5-41ED-A534-3807D1B2F344}"/>
          </ac:spMkLst>
        </pc:spChg>
        <pc:spChg chg="add del">
          <ac:chgData name="Izzie Francis (2400292)" userId="S::2400292@student.uwtsd.ac.uk::24f74ece-601f-4e56-873f-843ceb2127ba" providerId="AD" clId="Web-{DA125918-3E38-D6DC-6A9E-3E060044E7CC}" dt="2026-05-02T14:32:01.328" v="42"/>
          <ac:spMkLst>
            <pc:docMk/>
            <pc:sldMk cId="3204902690" sldId="258"/>
            <ac:spMk id="41" creationId="{C3944F27-CA70-4E84-A51A-E6BF89558979}"/>
          </ac:spMkLst>
        </pc:spChg>
        <pc:spChg chg="add del">
          <ac:chgData name="Izzie Francis (2400292)" userId="S::2400292@student.uwtsd.ac.uk::24f74ece-601f-4e56-873f-843ceb2127ba" providerId="AD" clId="Web-{DA125918-3E38-D6DC-6A9E-3E060044E7CC}" dt="2026-05-02T14:32:01.328" v="41"/>
          <ac:spMkLst>
            <pc:docMk/>
            <pc:sldMk cId="3204902690" sldId="258"/>
            <ac:spMk id="46" creationId="{0CCC4BA0-1298-4DBD-86F1-B51D8C9D3437}"/>
          </ac:spMkLst>
        </pc:spChg>
        <pc:spChg chg="add del">
          <ac:chgData name="Izzie Francis (2400292)" userId="S::2400292@student.uwtsd.ac.uk::24f74ece-601f-4e56-873f-843ceb2127ba" providerId="AD" clId="Web-{DA125918-3E38-D6DC-6A9E-3E060044E7CC}" dt="2026-05-02T14:32:01.328" v="41"/>
          <ac:spMkLst>
            <pc:docMk/>
            <pc:sldMk cId="3204902690" sldId="258"/>
            <ac:spMk id="48" creationId="{EEBF1590-3B36-48EE-A89D-3B6F3CB256AB}"/>
          </ac:spMkLst>
        </pc:spChg>
        <pc:spChg chg="add del">
          <ac:chgData name="Izzie Francis (2400292)" userId="S::2400292@student.uwtsd.ac.uk::24f74ece-601f-4e56-873f-843ceb2127ba" providerId="AD" clId="Web-{DA125918-3E38-D6DC-6A9E-3E060044E7CC}" dt="2026-05-02T14:32:01.328" v="41"/>
          <ac:spMkLst>
            <pc:docMk/>
            <pc:sldMk cId="3204902690" sldId="258"/>
            <ac:spMk id="50" creationId="{AC8F6C8C-AB5A-4548-942D-E3FD40ACBC49}"/>
          </ac:spMkLst>
        </pc:spChg>
        <pc:spChg chg="add">
          <ac:chgData name="Izzie Francis (2400292)" userId="S::2400292@student.uwtsd.ac.uk::24f74ece-601f-4e56-873f-843ceb2127ba" providerId="AD" clId="Web-{DA125918-3E38-D6DC-6A9E-3E060044E7CC}" dt="2026-05-02T14:32:01.328" v="42"/>
          <ac:spMkLst>
            <pc:docMk/>
            <pc:sldMk cId="3204902690" sldId="258"/>
            <ac:spMk id="52" creationId="{3346177D-ADC4-4968-B747-5CFCD390B5B9}"/>
          </ac:spMkLst>
        </pc:spChg>
        <pc:spChg chg="add">
          <ac:chgData name="Izzie Francis (2400292)" userId="S::2400292@student.uwtsd.ac.uk::24f74ece-601f-4e56-873f-843ceb2127ba" providerId="AD" clId="Web-{DA125918-3E38-D6DC-6A9E-3E060044E7CC}" dt="2026-05-02T14:32:01.328" v="42"/>
          <ac:spMkLst>
            <pc:docMk/>
            <pc:sldMk cId="3204902690" sldId="258"/>
            <ac:spMk id="53" creationId="{0844A943-BF79-4FEA-ABB1-3BD54D236606}"/>
          </ac:spMkLst>
        </pc:spChg>
        <pc:spChg chg="add">
          <ac:chgData name="Izzie Francis (2400292)" userId="S::2400292@student.uwtsd.ac.uk::24f74ece-601f-4e56-873f-843ceb2127ba" providerId="AD" clId="Web-{DA125918-3E38-D6DC-6A9E-3E060044E7CC}" dt="2026-05-02T14:32:01.328" v="42"/>
          <ac:spMkLst>
            <pc:docMk/>
            <pc:sldMk cId="3204902690" sldId="258"/>
            <ac:spMk id="54" creationId="{6437CC72-F4A8-4DC3-AFAB-D22C482C8100}"/>
          </ac:spMkLst>
        </pc:spChg>
        <pc:picChg chg="add mod">
          <ac:chgData name="Izzie Francis (2400292)" userId="S::2400292@student.uwtsd.ac.uk::24f74ece-601f-4e56-873f-843ceb2127ba" providerId="AD" clId="Web-{DA125918-3E38-D6DC-6A9E-3E060044E7CC}" dt="2026-05-02T14:32:01.328" v="41"/>
          <ac:picMkLst>
            <pc:docMk/>
            <pc:sldMk cId="3204902690" sldId="258"/>
            <ac:picMk id="4" creationId="{D78FE3D7-0E45-3DEB-780A-DA26EB72DFED}"/>
          </ac:picMkLst>
        </pc:pic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D8A4B44E-B74C-497A-908E-B1E6F30E388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85EE0A9-8098-4329-AEFF-CF2BEA695B6F}">
      <dgm:prSet/>
      <dgm:spPr/>
      <dgm:t>
        <a:bodyPr/>
        <a:lstStyle/>
        <a:p>
          <a:r>
            <a:rPr lang="en-GB"/>
            <a:t>Motivations</a:t>
          </a:r>
          <a:endParaRPr lang="en-US"/>
        </a:p>
      </dgm:t>
    </dgm:pt>
    <dgm:pt modelId="{4130D0AD-349F-4F2D-9B57-64C1CDBF5A83}" type="parTrans" cxnId="{9CD569FA-2EEC-481F-8287-69C0A5EC2907}">
      <dgm:prSet/>
      <dgm:spPr/>
      <dgm:t>
        <a:bodyPr/>
        <a:lstStyle/>
        <a:p>
          <a:endParaRPr lang="en-US"/>
        </a:p>
      </dgm:t>
    </dgm:pt>
    <dgm:pt modelId="{8CC9E25C-8FC1-4ABB-B6E4-D75E5E26AADE}" type="sibTrans" cxnId="{9CD569FA-2EEC-481F-8287-69C0A5EC2907}">
      <dgm:prSet/>
      <dgm:spPr/>
      <dgm:t>
        <a:bodyPr/>
        <a:lstStyle/>
        <a:p>
          <a:endParaRPr lang="en-US"/>
        </a:p>
      </dgm:t>
    </dgm:pt>
    <dgm:pt modelId="{28CE22D2-3E65-4A95-BF7C-FDD3186BCFC2}">
      <dgm:prSet/>
      <dgm:spPr/>
      <dgm:t>
        <a:bodyPr/>
        <a:lstStyle/>
        <a:p>
          <a:r>
            <a:rPr lang="en-GB"/>
            <a:t>Differences in learning environments</a:t>
          </a:r>
          <a:endParaRPr lang="en-US"/>
        </a:p>
      </dgm:t>
    </dgm:pt>
    <dgm:pt modelId="{5030CAD0-FE3B-4895-9682-4E3D747FB357}" type="parTrans" cxnId="{1A2435FC-FA6B-45A7-8B14-F3F7069F1AF3}">
      <dgm:prSet/>
      <dgm:spPr/>
      <dgm:t>
        <a:bodyPr/>
        <a:lstStyle/>
        <a:p>
          <a:endParaRPr lang="en-US"/>
        </a:p>
      </dgm:t>
    </dgm:pt>
    <dgm:pt modelId="{EB7605EC-D6E7-46E7-A335-AB65EDC13248}" type="sibTrans" cxnId="{1A2435FC-FA6B-45A7-8B14-F3F7069F1AF3}">
      <dgm:prSet/>
      <dgm:spPr/>
      <dgm:t>
        <a:bodyPr/>
        <a:lstStyle/>
        <a:p>
          <a:endParaRPr lang="en-US"/>
        </a:p>
      </dgm:t>
    </dgm:pt>
    <dgm:pt modelId="{5146B21B-54BD-4F31-8DF5-AA5B7EC35BA4}">
      <dgm:prSet/>
      <dgm:spPr/>
      <dgm:t>
        <a:bodyPr/>
        <a:lstStyle/>
        <a:p>
          <a:r>
            <a:rPr lang="en-GB"/>
            <a:t>Critical incidents</a:t>
          </a:r>
          <a:endParaRPr lang="en-US"/>
        </a:p>
      </dgm:t>
    </dgm:pt>
    <dgm:pt modelId="{86C443B9-4F85-41F5-BE97-51B5D7F26CDC}" type="parTrans" cxnId="{34CEA2BF-4D8E-43E4-8918-95D4C327FE44}">
      <dgm:prSet/>
      <dgm:spPr/>
      <dgm:t>
        <a:bodyPr/>
        <a:lstStyle/>
        <a:p>
          <a:endParaRPr lang="en-US"/>
        </a:p>
      </dgm:t>
    </dgm:pt>
    <dgm:pt modelId="{16E4BBD5-97CB-4F0F-8995-94130235F081}" type="sibTrans" cxnId="{34CEA2BF-4D8E-43E4-8918-95D4C327FE44}">
      <dgm:prSet/>
      <dgm:spPr/>
      <dgm:t>
        <a:bodyPr/>
        <a:lstStyle/>
        <a:p>
          <a:endParaRPr lang="en-US"/>
        </a:p>
      </dgm:t>
    </dgm:pt>
    <dgm:pt modelId="{6C043B52-A239-46AD-B058-572D311FEAB7}">
      <dgm:prSet/>
      <dgm:spPr/>
      <dgm:t>
        <a:bodyPr/>
        <a:lstStyle/>
        <a:p>
          <a:r>
            <a:rPr lang="en-GB"/>
            <a:t>Intercultural group work</a:t>
          </a:r>
          <a:endParaRPr lang="en-US"/>
        </a:p>
      </dgm:t>
    </dgm:pt>
    <dgm:pt modelId="{6B5708AF-C05E-40C7-8DF3-125343C134E9}" type="parTrans" cxnId="{5E7F6F26-43FA-45DB-B7C4-180B00312D57}">
      <dgm:prSet/>
      <dgm:spPr/>
      <dgm:t>
        <a:bodyPr/>
        <a:lstStyle/>
        <a:p>
          <a:endParaRPr lang="en-US"/>
        </a:p>
      </dgm:t>
    </dgm:pt>
    <dgm:pt modelId="{D41F03F4-11B7-49EE-98FB-1E63B7FD2DF2}" type="sibTrans" cxnId="{5E7F6F26-43FA-45DB-B7C4-180B00312D57}">
      <dgm:prSet/>
      <dgm:spPr/>
      <dgm:t>
        <a:bodyPr/>
        <a:lstStyle/>
        <a:p>
          <a:endParaRPr lang="en-US"/>
        </a:p>
      </dgm:t>
    </dgm:pt>
    <dgm:pt modelId="{883408C6-E630-461D-AD74-C11C4187C65B}" type="pres">
      <dgm:prSet presAssocID="{D8A4B44E-B74C-497A-908E-B1E6F30E388C}" presName="linear" presStyleCnt="0">
        <dgm:presLayoutVars>
          <dgm:animLvl val="lvl"/>
          <dgm:resizeHandles val="exact"/>
        </dgm:presLayoutVars>
      </dgm:prSet>
      <dgm:spPr/>
    </dgm:pt>
    <dgm:pt modelId="{6D770001-7299-4689-9313-A8F2833032D2}" type="pres">
      <dgm:prSet presAssocID="{085EE0A9-8098-4329-AEFF-CF2BEA695B6F}" presName="parentText" presStyleLbl="node1" presStyleIdx="0" presStyleCnt="4">
        <dgm:presLayoutVars>
          <dgm:chMax val="0"/>
          <dgm:bulletEnabled val="1"/>
        </dgm:presLayoutVars>
      </dgm:prSet>
      <dgm:spPr/>
    </dgm:pt>
    <dgm:pt modelId="{E61E1FEE-FE9B-4B17-8E5B-033552FA7109}" type="pres">
      <dgm:prSet presAssocID="{8CC9E25C-8FC1-4ABB-B6E4-D75E5E26AADE}" presName="spacer" presStyleCnt="0"/>
      <dgm:spPr/>
    </dgm:pt>
    <dgm:pt modelId="{9C27EA03-0D27-42FF-98AB-6930B46C5A9B}" type="pres">
      <dgm:prSet presAssocID="{28CE22D2-3E65-4A95-BF7C-FDD3186BCFC2}" presName="parentText" presStyleLbl="node1" presStyleIdx="1" presStyleCnt="4">
        <dgm:presLayoutVars>
          <dgm:chMax val="0"/>
          <dgm:bulletEnabled val="1"/>
        </dgm:presLayoutVars>
      </dgm:prSet>
      <dgm:spPr/>
    </dgm:pt>
    <dgm:pt modelId="{2639F1BA-4115-4EC7-A8D3-AFE3C6D8EDDD}" type="pres">
      <dgm:prSet presAssocID="{EB7605EC-D6E7-46E7-A335-AB65EDC13248}" presName="spacer" presStyleCnt="0"/>
      <dgm:spPr/>
    </dgm:pt>
    <dgm:pt modelId="{D7970F42-1281-43C7-84BD-05F24D763F82}" type="pres">
      <dgm:prSet presAssocID="{5146B21B-54BD-4F31-8DF5-AA5B7EC35BA4}" presName="parentText" presStyleLbl="node1" presStyleIdx="2" presStyleCnt="4">
        <dgm:presLayoutVars>
          <dgm:chMax val="0"/>
          <dgm:bulletEnabled val="1"/>
        </dgm:presLayoutVars>
      </dgm:prSet>
      <dgm:spPr/>
    </dgm:pt>
    <dgm:pt modelId="{D015E24D-F510-4ACA-98A6-6A3FA303F23A}" type="pres">
      <dgm:prSet presAssocID="{16E4BBD5-97CB-4F0F-8995-94130235F081}" presName="spacer" presStyleCnt="0"/>
      <dgm:spPr/>
    </dgm:pt>
    <dgm:pt modelId="{FFDECC36-BD8A-4557-B69E-70D8390DE471}" type="pres">
      <dgm:prSet presAssocID="{6C043B52-A239-46AD-B058-572D311FEAB7}" presName="parentText" presStyleLbl="node1" presStyleIdx="3" presStyleCnt="4">
        <dgm:presLayoutVars>
          <dgm:chMax val="0"/>
          <dgm:bulletEnabled val="1"/>
        </dgm:presLayoutVars>
      </dgm:prSet>
      <dgm:spPr/>
    </dgm:pt>
  </dgm:ptLst>
  <dgm:cxnLst>
    <dgm:cxn modelId="{AD0FAC1B-921C-4AD7-977B-8699EB72FEB9}" type="presOf" srcId="{D8A4B44E-B74C-497A-908E-B1E6F30E388C}" destId="{883408C6-E630-461D-AD74-C11C4187C65B}" srcOrd="0" destOrd="0" presId="urn:microsoft.com/office/officeart/2005/8/layout/vList2"/>
    <dgm:cxn modelId="{5E7F6F26-43FA-45DB-B7C4-180B00312D57}" srcId="{D8A4B44E-B74C-497A-908E-B1E6F30E388C}" destId="{6C043B52-A239-46AD-B058-572D311FEAB7}" srcOrd="3" destOrd="0" parTransId="{6B5708AF-C05E-40C7-8DF3-125343C134E9}" sibTransId="{D41F03F4-11B7-49EE-98FB-1E63B7FD2DF2}"/>
    <dgm:cxn modelId="{207CFC78-21EE-4695-9F4F-97AB82372745}" type="presOf" srcId="{6C043B52-A239-46AD-B058-572D311FEAB7}" destId="{FFDECC36-BD8A-4557-B69E-70D8390DE471}" srcOrd="0" destOrd="0" presId="urn:microsoft.com/office/officeart/2005/8/layout/vList2"/>
    <dgm:cxn modelId="{3B10CB83-458D-4213-A4FE-66AB7BDFEB7C}" type="presOf" srcId="{5146B21B-54BD-4F31-8DF5-AA5B7EC35BA4}" destId="{D7970F42-1281-43C7-84BD-05F24D763F82}" srcOrd="0" destOrd="0" presId="urn:microsoft.com/office/officeart/2005/8/layout/vList2"/>
    <dgm:cxn modelId="{CC741CA4-102B-4B1B-B356-C69BF808F22F}" type="presOf" srcId="{085EE0A9-8098-4329-AEFF-CF2BEA695B6F}" destId="{6D770001-7299-4689-9313-A8F2833032D2}" srcOrd="0" destOrd="0" presId="urn:microsoft.com/office/officeart/2005/8/layout/vList2"/>
    <dgm:cxn modelId="{34CEA2BF-4D8E-43E4-8918-95D4C327FE44}" srcId="{D8A4B44E-B74C-497A-908E-B1E6F30E388C}" destId="{5146B21B-54BD-4F31-8DF5-AA5B7EC35BA4}" srcOrd="2" destOrd="0" parTransId="{86C443B9-4F85-41F5-BE97-51B5D7F26CDC}" sibTransId="{16E4BBD5-97CB-4F0F-8995-94130235F081}"/>
    <dgm:cxn modelId="{CE62BCF0-577E-439A-B27C-4D47DF38D2B4}" type="presOf" srcId="{28CE22D2-3E65-4A95-BF7C-FDD3186BCFC2}" destId="{9C27EA03-0D27-42FF-98AB-6930B46C5A9B}" srcOrd="0" destOrd="0" presId="urn:microsoft.com/office/officeart/2005/8/layout/vList2"/>
    <dgm:cxn modelId="{9CD569FA-2EEC-481F-8287-69C0A5EC2907}" srcId="{D8A4B44E-B74C-497A-908E-B1E6F30E388C}" destId="{085EE0A9-8098-4329-AEFF-CF2BEA695B6F}" srcOrd="0" destOrd="0" parTransId="{4130D0AD-349F-4F2D-9B57-64C1CDBF5A83}" sibTransId="{8CC9E25C-8FC1-4ABB-B6E4-D75E5E26AADE}"/>
    <dgm:cxn modelId="{1A2435FC-FA6B-45A7-8B14-F3F7069F1AF3}" srcId="{D8A4B44E-B74C-497A-908E-B1E6F30E388C}" destId="{28CE22D2-3E65-4A95-BF7C-FDD3186BCFC2}" srcOrd="1" destOrd="0" parTransId="{5030CAD0-FE3B-4895-9682-4E3D747FB357}" sibTransId="{EB7605EC-D6E7-46E7-A335-AB65EDC13248}"/>
    <dgm:cxn modelId="{89E4F17B-3104-4D41-8884-969BFCCC63C4}" type="presParOf" srcId="{883408C6-E630-461D-AD74-C11C4187C65B}" destId="{6D770001-7299-4689-9313-A8F2833032D2}" srcOrd="0" destOrd="0" presId="urn:microsoft.com/office/officeart/2005/8/layout/vList2"/>
    <dgm:cxn modelId="{51EFA1DB-49B6-4E15-9A51-BB0531E32427}" type="presParOf" srcId="{883408C6-E630-461D-AD74-C11C4187C65B}" destId="{E61E1FEE-FE9B-4B17-8E5B-033552FA7109}" srcOrd="1" destOrd="0" presId="urn:microsoft.com/office/officeart/2005/8/layout/vList2"/>
    <dgm:cxn modelId="{6BA2E646-763A-440F-9A4F-596F50F12363}" type="presParOf" srcId="{883408C6-E630-461D-AD74-C11C4187C65B}" destId="{9C27EA03-0D27-42FF-98AB-6930B46C5A9B}" srcOrd="2" destOrd="0" presId="urn:microsoft.com/office/officeart/2005/8/layout/vList2"/>
    <dgm:cxn modelId="{F1DE6080-1237-46A0-B066-C495A6829882}" type="presParOf" srcId="{883408C6-E630-461D-AD74-C11C4187C65B}" destId="{2639F1BA-4115-4EC7-A8D3-AFE3C6D8EDDD}" srcOrd="3" destOrd="0" presId="urn:microsoft.com/office/officeart/2005/8/layout/vList2"/>
    <dgm:cxn modelId="{86BCFF99-C37B-49E7-BCD7-25730A035F07}" type="presParOf" srcId="{883408C6-E630-461D-AD74-C11C4187C65B}" destId="{D7970F42-1281-43C7-84BD-05F24D763F82}" srcOrd="4" destOrd="0" presId="urn:microsoft.com/office/officeart/2005/8/layout/vList2"/>
    <dgm:cxn modelId="{600EC838-8C5F-4B3F-AEB0-259EF73A6976}" type="presParOf" srcId="{883408C6-E630-461D-AD74-C11C4187C65B}" destId="{D015E24D-F510-4ACA-98A6-6A3FA303F23A}" srcOrd="5" destOrd="0" presId="urn:microsoft.com/office/officeart/2005/8/layout/vList2"/>
    <dgm:cxn modelId="{2165A8F8-33CE-4920-9BB1-4C611FE66C6D}" type="presParOf" srcId="{883408C6-E630-461D-AD74-C11C4187C65B}" destId="{FFDECC36-BD8A-4557-B69E-70D8390DE471}"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69192A-F861-45DD-8BD9-558BB689C1A5}" type="doc">
      <dgm:prSet loTypeId="urn:microsoft.com/office/officeart/2016/7/layout/BasicProcessNew" loCatId="process" qsTypeId="urn:microsoft.com/office/officeart/2005/8/quickstyle/simple1" qsCatId="simple" csTypeId="urn:microsoft.com/office/officeart/2005/8/colors/colorful2" csCatId="colorful" phldr="1"/>
      <dgm:spPr/>
      <dgm:t>
        <a:bodyPr/>
        <a:lstStyle/>
        <a:p>
          <a:endParaRPr lang="en-US"/>
        </a:p>
      </dgm:t>
    </dgm:pt>
    <dgm:pt modelId="{347A9615-E6F5-46F8-8A3E-A6DF074DE23E}">
      <dgm:prSet/>
      <dgm:spPr/>
      <dgm:t>
        <a:bodyPr/>
        <a:lstStyle/>
        <a:p>
          <a:r>
            <a:rPr lang="en-GB"/>
            <a:t>Experience</a:t>
          </a:r>
          <a:endParaRPr lang="en-US"/>
        </a:p>
      </dgm:t>
    </dgm:pt>
    <dgm:pt modelId="{98EA6E1B-0852-4214-A032-68B3041CB3BC}" type="parTrans" cxnId="{A5BEB70D-3326-48B3-B11C-3849E583B5F9}">
      <dgm:prSet/>
      <dgm:spPr/>
      <dgm:t>
        <a:bodyPr/>
        <a:lstStyle/>
        <a:p>
          <a:endParaRPr lang="en-US"/>
        </a:p>
      </dgm:t>
    </dgm:pt>
    <dgm:pt modelId="{1B302CD2-027E-4DB1-AC3B-59A5C14FA2F5}" type="sibTrans" cxnId="{A5BEB70D-3326-48B3-B11C-3849E583B5F9}">
      <dgm:prSet/>
      <dgm:spPr/>
      <dgm:t>
        <a:bodyPr/>
        <a:lstStyle/>
        <a:p>
          <a:endParaRPr lang="en-US"/>
        </a:p>
      </dgm:t>
    </dgm:pt>
    <dgm:pt modelId="{072239BE-8119-4E94-9237-A02613718941}">
      <dgm:prSet/>
      <dgm:spPr/>
      <dgm:t>
        <a:bodyPr/>
        <a:lstStyle/>
        <a:p>
          <a:r>
            <a:rPr lang="en-GB"/>
            <a:t>Reflection</a:t>
          </a:r>
          <a:endParaRPr lang="en-US"/>
        </a:p>
      </dgm:t>
    </dgm:pt>
    <dgm:pt modelId="{EA05CEB5-BB26-41E5-9355-5192F3ACB75E}" type="parTrans" cxnId="{AD79E1EC-29CC-4BF0-94E5-4A67A7444D98}">
      <dgm:prSet/>
      <dgm:spPr/>
      <dgm:t>
        <a:bodyPr/>
        <a:lstStyle/>
        <a:p>
          <a:endParaRPr lang="en-US"/>
        </a:p>
      </dgm:t>
    </dgm:pt>
    <dgm:pt modelId="{D52316C0-1058-4B49-9297-6663F60770B1}" type="sibTrans" cxnId="{AD79E1EC-29CC-4BF0-94E5-4A67A7444D98}">
      <dgm:prSet/>
      <dgm:spPr/>
      <dgm:t>
        <a:bodyPr/>
        <a:lstStyle/>
        <a:p>
          <a:endParaRPr lang="en-US"/>
        </a:p>
      </dgm:t>
    </dgm:pt>
    <dgm:pt modelId="{4CB9E296-2A3C-41C9-BCB7-15B406E84112}">
      <dgm:prSet/>
      <dgm:spPr/>
      <dgm:t>
        <a:bodyPr/>
        <a:lstStyle/>
        <a:p>
          <a:r>
            <a:rPr lang="en-US" dirty="0"/>
            <a:t>Abstract </a:t>
          </a:r>
          <a:r>
            <a:rPr lang="en-US" dirty="0" err="1"/>
            <a:t>conceptualisation</a:t>
          </a:r>
          <a:endParaRPr lang="en-US" dirty="0"/>
        </a:p>
      </dgm:t>
    </dgm:pt>
    <dgm:pt modelId="{B1AACA1C-98FE-4AFD-A645-F85C4D45B009}" type="parTrans" cxnId="{45160BB1-7E3E-43B3-B52D-1C83E1AA8B19}">
      <dgm:prSet/>
      <dgm:spPr/>
      <dgm:t>
        <a:bodyPr/>
        <a:lstStyle/>
        <a:p>
          <a:endParaRPr lang="en-US"/>
        </a:p>
      </dgm:t>
    </dgm:pt>
    <dgm:pt modelId="{2CADC5B1-76F1-4E39-A9FA-EAF031F21F48}" type="sibTrans" cxnId="{45160BB1-7E3E-43B3-B52D-1C83E1AA8B19}">
      <dgm:prSet/>
      <dgm:spPr/>
      <dgm:t>
        <a:bodyPr/>
        <a:lstStyle/>
        <a:p>
          <a:endParaRPr lang="en-US"/>
        </a:p>
      </dgm:t>
    </dgm:pt>
    <dgm:pt modelId="{AB6BBE82-6DBD-49D5-9A86-D1882261B73C}">
      <dgm:prSet/>
      <dgm:spPr/>
      <dgm:t>
        <a:bodyPr/>
        <a:lstStyle/>
        <a:p>
          <a:r>
            <a:rPr lang="en-GB"/>
            <a:t>Behaviour change</a:t>
          </a:r>
          <a:endParaRPr lang="en-US"/>
        </a:p>
      </dgm:t>
    </dgm:pt>
    <dgm:pt modelId="{DB273767-B4CE-4BE4-94EE-635B921CEBC4}" type="parTrans" cxnId="{3CCF2030-D7D2-4213-A113-F5240DBCCA33}">
      <dgm:prSet/>
      <dgm:spPr/>
      <dgm:t>
        <a:bodyPr/>
        <a:lstStyle/>
        <a:p>
          <a:endParaRPr lang="en-US"/>
        </a:p>
      </dgm:t>
    </dgm:pt>
    <dgm:pt modelId="{79FECC07-E4AC-4A9F-BF83-782681155404}" type="sibTrans" cxnId="{3CCF2030-D7D2-4213-A113-F5240DBCCA33}">
      <dgm:prSet/>
      <dgm:spPr/>
      <dgm:t>
        <a:bodyPr/>
        <a:lstStyle/>
        <a:p>
          <a:endParaRPr lang="en-US"/>
        </a:p>
      </dgm:t>
    </dgm:pt>
    <dgm:pt modelId="{9E595BE9-D7DD-4688-ACDE-96A31572DD02}">
      <dgm:prSet/>
      <dgm:spPr/>
      <dgm:t>
        <a:bodyPr/>
        <a:lstStyle/>
        <a:p>
          <a:r>
            <a:rPr lang="en-GB"/>
            <a:t>Identity transformation</a:t>
          </a:r>
          <a:endParaRPr lang="en-US"/>
        </a:p>
      </dgm:t>
    </dgm:pt>
    <dgm:pt modelId="{BB92CBAB-3178-49AF-958E-CD32075BA752}" type="parTrans" cxnId="{179115F2-0A14-4C13-B8A4-6494F8B0C404}">
      <dgm:prSet/>
      <dgm:spPr/>
      <dgm:t>
        <a:bodyPr/>
        <a:lstStyle/>
        <a:p>
          <a:endParaRPr lang="en-US"/>
        </a:p>
      </dgm:t>
    </dgm:pt>
    <dgm:pt modelId="{20BC8F67-BDD3-4778-BD87-A67CC5FC9EE1}" type="sibTrans" cxnId="{179115F2-0A14-4C13-B8A4-6494F8B0C404}">
      <dgm:prSet/>
      <dgm:spPr/>
      <dgm:t>
        <a:bodyPr/>
        <a:lstStyle/>
        <a:p>
          <a:endParaRPr lang="en-US"/>
        </a:p>
      </dgm:t>
    </dgm:pt>
    <dgm:pt modelId="{3AA47EDF-D822-4CAC-861B-5267D89945FC}" type="pres">
      <dgm:prSet presAssocID="{BE69192A-F861-45DD-8BD9-558BB689C1A5}" presName="Name0" presStyleCnt="0">
        <dgm:presLayoutVars>
          <dgm:dir/>
          <dgm:resizeHandles val="exact"/>
        </dgm:presLayoutVars>
      </dgm:prSet>
      <dgm:spPr/>
    </dgm:pt>
    <dgm:pt modelId="{BC3D693B-B83B-46A3-9624-354279097ACA}" type="pres">
      <dgm:prSet presAssocID="{347A9615-E6F5-46F8-8A3E-A6DF074DE23E}" presName="node" presStyleLbl="node1" presStyleIdx="0" presStyleCnt="9">
        <dgm:presLayoutVars>
          <dgm:bulletEnabled val="1"/>
        </dgm:presLayoutVars>
      </dgm:prSet>
      <dgm:spPr/>
    </dgm:pt>
    <dgm:pt modelId="{DD7553D2-7E0B-43E5-9761-5A372A7103CF}" type="pres">
      <dgm:prSet presAssocID="{1B302CD2-027E-4DB1-AC3B-59A5C14FA2F5}" presName="sibTransSpacerBeforeConnector" presStyleCnt="0"/>
      <dgm:spPr/>
    </dgm:pt>
    <dgm:pt modelId="{D2D69D81-6D2E-40C2-ACF2-4F3D5847D601}" type="pres">
      <dgm:prSet presAssocID="{1B302CD2-027E-4DB1-AC3B-59A5C14FA2F5}" presName="sibTrans" presStyleLbl="node1" presStyleIdx="1" presStyleCnt="9"/>
      <dgm:spPr/>
    </dgm:pt>
    <dgm:pt modelId="{FD1CE9AB-27DD-4AC7-82E4-8687B92561EE}" type="pres">
      <dgm:prSet presAssocID="{1B302CD2-027E-4DB1-AC3B-59A5C14FA2F5}" presName="sibTransSpacerAfterConnector" presStyleCnt="0"/>
      <dgm:spPr/>
    </dgm:pt>
    <dgm:pt modelId="{08747947-3521-487B-AF0F-EB94F3D4FDE4}" type="pres">
      <dgm:prSet presAssocID="{072239BE-8119-4E94-9237-A02613718941}" presName="node" presStyleLbl="node1" presStyleIdx="2" presStyleCnt="9">
        <dgm:presLayoutVars>
          <dgm:bulletEnabled val="1"/>
        </dgm:presLayoutVars>
      </dgm:prSet>
      <dgm:spPr/>
    </dgm:pt>
    <dgm:pt modelId="{4C6E0F89-5465-4D59-96A6-ED4EAA082A2C}" type="pres">
      <dgm:prSet presAssocID="{D52316C0-1058-4B49-9297-6663F60770B1}" presName="sibTransSpacerBeforeConnector" presStyleCnt="0"/>
      <dgm:spPr/>
    </dgm:pt>
    <dgm:pt modelId="{FF9A0D45-230E-4788-A08C-7D572D7EBA64}" type="pres">
      <dgm:prSet presAssocID="{D52316C0-1058-4B49-9297-6663F60770B1}" presName="sibTrans" presStyleLbl="node1" presStyleIdx="3" presStyleCnt="9"/>
      <dgm:spPr/>
    </dgm:pt>
    <dgm:pt modelId="{57EB4AF6-15BC-42AB-90A2-B9918E794D9D}" type="pres">
      <dgm:prSet presAssocID="{D52316C0-1058-4B49-9297-6663F60770B1}" presName="sibTransSpacerAfterConnector" presStyleCnt="0"/>
      <dgm:spPr/>
    </dgm:pt>
    <dgm:pt modelId="{FA543551-FDAB-444E-9064-B19FA04E615F}" type="pres">
      <dgm:prSet presAssocID="{4CB9E296-2A3C-41C9-BCB7-15B406E84112}" presName="node" presStyleLbl="node1" presStyleIdx="4" presStyleCnt="9">
        <dgm:presLayoutVars>
          <dgm:bulletEnabled val="1"/>
        </dgm:presLayoutVars>
      </dgm:prSet>
      <dgm:spPr/>
    </dgm:pt>
    <dgm:pt modelId="{A72979DD-4DF5-4915-861C-90B4AD706859}" type="pres">
      <dgm:prSet presAssocID="{2CADC5B1-76F1-4E39-A9FA-EAF031F21F48}" presName="sibTransSpacerBeforeConnector" presStyleCnt="0"/>
      <dgm:spPr/>
    </dgm:pt>
    <dgm:pt modelId="{F87DB0A7-F3CD-4033-ACA3-7B4EB97A1ED8}" type="pres">
      <dgm:prSet presAssocID="{2CADC5B1-76F1-4E39-A9FA-EAF031F21F48}" presName="sibTrans" presStyleLbl="node1" presStyleIdx="5" presStyleCnt="9"/>
      <dgm:spPr/>
    </dgm:pt>
    <dgm:pt modelId="{D9156B34-103F-4428-BDC1-EEAEB89223AA}" type="pres">
      <dgm:prSet presAssocID="{2CADC5B1-76F1-4E39-A9FA-EAF031F21F48}" presName="sibTransSpacerAfterConnector" presStyleCnt="0"/>
      <dgm:spPr/>
    </dgm:pt>
    <dgm:pt modelId="{CFCCAEF9-8F0A-4BA0-A2E1-3E0AE025488A}" type="pres">
      <dgm:prSet presAssocID="{AB6BBE82-6DBD-49D5-9A86-D1882261B73C}" presName="node" presStyleLbl="node1" presStyleIdx="6" presStyleCnt="9">
        <dgm:presLayoutVars>
          <dgm:bulletEnabled val="1"/>
        </dgm:presLayoutVars>
      </dgm:prSet>
      <dgm:spPr/>
    </dgm:pt>
    <dgm:pt modelId="{3F56E296-AF44-4102-AB48-2DA5A83F99C1}" type="pres">
      <dgm:prSet presAssocID="{79FECC07-E4AC-4A9F-BF83-782681155404}" presName="sibTransSpacerBeforeConnector" presStyleCnt="0"/>
      <dgm:spPr/>
    </dgm:pt>
    <dgm:pt modelId="{5DE2815A-9402-433C-A303-EBAF67F6A0A8}" type="pres">
      <dgm:prSet presAssocID="{79FECC07-E4AC-4A9F-BF83-782681155404}" presName="sibTrans" presStyleLbl="node1" presStyleIdx="7" presStyleCnt="9"/>
      <dgm:spPr/>
    </dgm:pt>
    <dgm:pt modelId="{E3CCC7CD-3023-4EB0-86BA-578EB17467CC}" type="pres">
      <dgm:prSet presAssocID="{79FECC07-E4AC-4A9F-BF83-782681155404}" presName="sibTransSpacerAfterConnector" presStyleCnt="0"/>
      <dgm:spPr/>
    </dgm:pt>
    <dgm:pt modelId="{76758BD9-2563-41ED-9002-EB5612EA9594}" type="pres">
      <dgm:prSet presAssocID="{9E595BE9-D7DD-4688-ACDE-96A31572DD02}" presName="node" presStyleLbl="node1" presStyleIdx="8" presStyleCnt="9">
        <dgm:presLayoutVars>
          <dgm:bulletEnabled val="1"/>
        </dgm:presLayoutVars>
      </dgm:prSet>
      <dgm:spPr/>
    </dgm:pt>
  </dgm:ptLst>
  <dgm:cxnLst>
    <dgm:cxn modelId="{A5BEB70D-3326-48B3-B11C-3849E583B5F9}" srcId="{BE69192A-F861-45DD-8BD9-558BB689C1A5}" destId="{347A9615-E6F5-46F8-8A3E-A6DF074DE23E}" srcOrd="0" destOrd="0" parTransId="{98EA6E1B-0852-4214-A032-68B3041CB3BC}" sibTransId="{1B302CD2-027E-4DB1-AC3B-59A5C14FA2F5}"/>
    <dgm:cxn modelId="{3CCF2030-D7D2-4213-A113-F5240DBCCA33}" srcId="{BE69192A-F861-45DD-8BD9-558BB689C1A5}" destId="{AB6BBE82-6DBD-49D5-9A86-D1882261B73C}" srcOrd="3" destOrd="0" parTransId="{DB273767-B4CE-4BE4-94EE-635B921CEBC4}" sibTransId="{79FECC07-E4AC-4A9F-BF83-782681155404}"/>
    <dgm:cxn modelId="{6E773663-3392-45B2-B9F3-D8D3DDE7C15A}" type="presOf" srcId="{D52316C0-1058-4B49-9297-6663F60770B1}" destId="{FF9A0D45-230E-4788-A08C-7D572D7EBA64}" srcOrd="0" destOrd="0" presId="urn:microsoft.com/office/officeart/2016/7/layout/BasicProcessNew"/>
    <dgm:cxn modelId="{C1ADA045-2878-4094-AD43-7AEDC39DE416}" type="presOf" srcId="{347A9615-E6F5-46F8-8A3E-A6DF074DE23E}" destId="{BC3D693B-B83B-46A3-9624-354279097ACA}" srcOrd="0" destOrd="0" presId="urn:microsoft.com/office/officeart/2016/7/layout/BasicProcessNew"/>
    <dgm:cxn modelId="{FB636746-DD11-481A-BE8B-02DFDE4D69CA}" type="presOf" srcId="{2CADC5B1-76F1-4E39-A9FA-EAF031F21F48}" destId="{F87DB0A7-F3CD-4033-ACA3-7B4EB97A1ED8}" srcOrd="0" destOrd="0" presId="urn:microsoft.com/office/officeart/2016/7/layout/BasicProcessNew"/>
    <dgm:cxn modelId="{6DDD6658-EA09-4FA0-92A7-792633BD5AE4}" type="presOf" srcId="{1B302CD2-027E-4DB1-AC3B-59A5C14FA2F5}" destId="{D2D69D81-6D2E-40C2-ACF2-4F3D5847D601}" srcOrd="0" destOrd="0" presId="urn:microsoft.com/office/officeart/2016/7/layout/BasicProcessNew"/>
    <dgm:cxn modelId="{20A78980-D3F6-4625-ACAF-1B142FAF7799}" type="presOf" srcId="{BE69192A-F861-45DD-8BD9-558BB689C1A5}" destId="{3AA47EDF-D822-4CAC-861B-5267D89945FC}" srcOrd="0" destOrd="0" presId="urn:microsoft.com/office/officeart/2016/7/layout/BasicProcessNew"/>
    <dgm:cxn modelId="{DD96F69D-1B4A-4271-B929-22E2F46BDB63}" type="presOf" srcId="{4CB9E296-2A3C-41C9-BCB7-15B406E84112}" destId="{FA543551-FDAB-444E-9064-B19FA04E615F}" srcOrd="0" destOrd="0" presId="urn:microsoft.com/office/officeart/2016/7/layout/BasicProcessNew"/>
    <dgm:cxn modelId="{45160BB1-7E3E-43B3-B52D-1C83E1AA8B19}" srcId="{BE69192A-F861-45DD-8BD9-558BB689C1A5}" destId="{4CB9E296-2A3C-41C9-BCB7-15B406E84112}" srcOrd="2" destOrd="0" parTransId="{B1AACA1C-98FE-4AFD-A645-F85C4D45B009}" sibTransId="{2CADC5B1-76F1-4E39-A9FA-EAF031F21F48}"/>
    <dgm:cxn modelId="{9FC366C7-AE29-40C4-A868-B8E2827FD27E}" type="presOf" srcId="{9E595BE9-D7DD-4688-ACDE-96A31572DD02}" destId="{76758BD9-2563-41ED-9002-EB5612EA9594}" srcOrd="0" destOrd="0" presId="urn:microsoft.com/office/officeart/2016/7/layout/BasicProcessNew"/>
    <dgm:cxn modelId="{D2A27AC7-369E-471A-A933-C9D3188C4C5F}" type="presOf" srcId="{79FECC07-E4AC-4A9F-BF83-782681155404}" destId="{5DE2815A-9402-433C-A303-EBAF67F6A0A8}" srcOrd="0" destOrd="0" presId="urn:microsoft.com/office/officeart/2016/7/layout/BasicProcessNew"/>
    <dgm:cxn modelId="{D1E380D5-B1A7-4E43-918F-A571929AB28C}" type="presOf" srcId="{AB6BBE82-6DBD-49D5-9A86-D1882261B73C}" destId="{CFCCAEF9-8F0A-4BA0-A2E1-3E0AE025488A}" srcOrd="0" destOrd="0" presId="urn:microsoft.com/office/officeart/2016/7/layout/BasicProcessNew"/>
    <dgm:cxn modelId="{21E9EBDA-9C6A-4B16-A915-848D5C22E8DC}" type="presOf" srcId="{072239BE-8119-4E94-9237-A02613718941}" destId="{08747947-3521-487B-AF0F-EB94F3D4FDE4}" srcOrd="0" destOrd="0" presId="urn:microsoft.com/office/officeart/2016/7/layout/BasicProcessNew"/>
    <dgm:cxn modelId="{AD79E1EC-29CC-4BF0-94E5-4A67A7444D98}" srcId="{BE69192A-F861-45DD-8BD9-558BB689C1A5}" destId="{072239BE-8119-4E94-9237-A02613718941}" srcOrd="1" destOrd="0" parTransId="{EA05CEB5-BB26-41E5-9355-5192F3ACB75E}" sibTransId="{D52316C0-1058-4B49-9297-6663F60770B1}"/>
    <dgm:cxn modelId="{179115F2-0A14-4C13-B8A4-6494F8B0C404}" srcId="{BE69192A-F861-45DD-8BD9-558BB689C1A5}" destId="{9E595BE9-D7DD-4688-ACDE-96A31572DD02}" srcOrd="4" destOrd="0" parTransId="{BB92CBAB-3178-49AF-958E-CD32075BA752}" sibTransId="{20BC8F67-BDD3-4778-BD87-A67CC5FC9EE1}"/>
    <dgm:cxn modelId="{5FAE7E08-AC34-4A7E-8BB3-B867C68E031D}" type="presParOf" srcId="{3AA47EDF-D822-4CAC-861B-5267D89945FC}" destId="{BC3D693B-B83B-46A3-9624-354279097ACA}" srcOrd="0" destOrd="0" presId="urn:microsoft.com/office/officeart/2016/7/layout/BasicProcessNew"/>
    <dgm:cxn modelId="{C46A9615-3DCF-4775-9606-F4002E314914}" type="presParOf" srcId="{3AA47EDF-D822-4CAC-861B-5267D89945FC}" destId="{DD7553D2-7E0B-43E5-9761-5A372A7103CF}" srcOrd="1" destOrd="0" presId="urn:microsoft.com/office/officeart/2016/7/layout/BasicProcessNew"/>
    <dgm:cxn modelId="{E95B84A9-62A3-4FE3-BA64-5957A4A313EB}" type="presParOf" srcId="{3AA47EDF-D822-4CAC-861B-5267D89945FC}" destId="{D2D69D81-6D2E-40C2-ACF2-4F3D5847D601}" srcOrd="2" destOrd="0" presId="urn:microsoft.com/office/officeart/2016/7/layout/BasicProcessNew"/>
    <dgm:cxn modelId="{1F73164D-6914-411F-9BA7-F0A092061072}" type="presParOf" srcId="{3AA47EDF-D822-4CAC-861B-5267D89945FC}" destId="{FD1CE9AB-27DD-4AC7-82E4-8687B92561EE}" srcOrd="3" destOrd="0" presId="urn:microsoft.com/office/officeart/2016/7/layout/BasicProcessNew"/>
    <dgm:cxn modelId="{9C50434F-B6C0-4268-B72A-8A5658A1B875}" type="presParOf" srcId="{3AA47EDF-D822-4CAC-861B-5267D89945FC}" destId="{08747947-3521-487B-AF0F-EB94F3D4FDE4}" srcOrd="4" destOrd="0" presId="urn:microsoft.com/office/officeart/2016/7/layout/BasicProcessNew"/>
    <dgm:cxn modelId="{16A3D882-F6CB-458C-B3F2-BA6C136F2694}" type="presParOf" srcId="{3AA47EDF-D822-4CAC-861B-5267D89945FC}" destId="{4C6E0F89-5465-4D59-96A6-ED4EAA082A2C}" srcOrd="5" destOrd="0" presId="urn:microsoft.com/office/officeart/2016/7/layout/BasicProcessNew"/>
    <dgm:cxn modelId="{6482B9A1-DB67-4F09-BE6B-F7EA63C5C0CD}" type="presParOf" srcId="{3AA47EDF-D822-4CAC-861B-5267D89945FC}" destId="{FF9A0D45-230E-4788-A08C-7D572D7EBA64}" srcOrd="6" destOrd="0" presId="urn:microsoft.com/office/officeart/2016/7/layout/BasicProcessNew"/>
    <dgm:cxn modelId="{78FC5C99-7C8A-4001-894D-4614FA876478}" type="presParOf" srcId="{3AA47EDF-D822-4CAC-861B-5267D89945FC}" destId="{57EB4AF6-15BC-42AB-90A2-B9918E794D9D}" srcOrd="7" destOrd="0" presId="urn:microsoft.com/office/officeart/2016/7/layout/BasicProcessNew"/>
    <dgm:cxn modelId="{312D7C1B-AB1D-4878-A0F4-AC27E0528A36}" type="presParOf" srcId="{3AA47EDF-D822-4CAC-861B-5267D89945FC}" destId="{FA543551-FDAB-444E-9064-B19FA04E615F}" srcOrd="8" destOrd="0" presId="urn:microsoft.com/office/officeart/2016/7/layout/BasicProcessNew"/>
    <dgm:cxn modelId="{6B0420E1-869C-45B5-82F5-2907BF97DFEA}" type="presParOf" srcId="{3AA47EDF-D822-4CAC-861B-5267D89945FC}" destId="{A72979DD-4DF5-4915-861C-90B4AD706859}" srcOrd="9" destOrd="0" presId="urn:microsoft.com/office/officeart/2016/7/layout/BasicProcessNew"/>
    <dgm:cxn modelId="{9801E00F-E83C-4819-B6A9-35C701A2F342}" type="presParOf" srcId="{3AA47EDF-D822-4CAC-861B-5267D89945FC}" destId="{F87DB0A7-F3CD-4033-ACA3-7B4EB97A1ED8}" srcOrd="10" destOrd="0" presId="urn:microsoft.com/office/officeart/2016/7/layout/BasicProcessNew"/>
    <dgm:cxn modelId="{39825CDE-8DCB-4075-8869-F770BA4AD0A1}" type="presParOf" srcId="{3AA47EDF-D822-4CAC-861B-5267D89945FC}" destId="{D9156B34-103F-4428-BDC1-EEAEB89223AA}" srcOrd="11" destOrd="0" presId="urn:microsoft.com/office/officeart/2016/7/layout/BasicProcessNew"/>
    <dgm:cxn modelId="{6D5251E4-8A65-4DB7-B151-036C19642DD8}" type="presParOf" srcId="{3AA47EDF-D822-4CAC-861B-5267D89945FC}" destId="{CFCCAEF9-8F0A-4BA0-A2E1-3E0AE025488A}" srcOrd="12" destOrd="0" presId="urn:microsoft.com/office/officeart/2016/7/layout/BasicProcessNew"/>
    <dgm:cxn modelId="{3D78EB94-A513-4598-A130-593A4F802251}" type="presParOf" srcId="{3AA47EDF-D822-4CAC-861B-5267D89945FC}" destId="{3F56E296-AF44-4102-AB48-2DA5A83F99C1}" srcOrd="13" destOrd="0" presId="urn:microsoft.com/office/officeart/2016/7/layout/BasicProcessNew"/>
    <dgm:cxn modelId="{43F15FBA-17D8-4FBC-A170-4BF768A7F734}" type="presParOf" srcId="{3AA47EDF-D822-4CAC-861B-5267D89945FC}" destId="{5DE2815A-9402-433C-A303-EBAF67F6A0A8}" srcOrd="14" destOrd="0" presId="urn:microsoft.com/office/officeart/2016/7/layout/BasicProcessNew"/>
    <dgm:cxn modelId="{75699C37-A7D9-458E-BBAE-3603BE5F3D89}" type="presParOf" srcId="{3AA47EDF-D822-4CAC-861B-5267D89945FC}" destId="{E3CCC7CD-3023-4EB0-86BA-578EB17467CC}" srcOrd="15" destOrd="0" presId="urn:microsoft.com/office/officeart/2016/7/layout/BasicProcessNew"/>
    <dgm:cxn modelId="{5A0324E7-4DBD-4061-99B2-8663CDE29A19}" type="presParOf" srcId="{3AA47EDF-D822-4CAC-861B-5267D89945FC}" destId="{76758BD9-2563-41ED-9002-EB5612EA9594}" srcOrd="16" destOrd="0" presId="urn:microsoft.com/office/officeart/2016/7/layout/Basic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D81D390-E39C-4BE2-B72F-31FC6A4A87AD}"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02A9A2CA-E8F8-4203-8EB4-F84E11F485A8}">
      <dgm:prSet/>
      <dgm:spPr/>
      <dgm:t>
        <a:bodyPr/>
        <a:lstStyle/>
        <a:p>
          <a:pPr>
            <a:defRPr cap="all"/>
          </a:pPr>
          <a:r>
            <a:rPr lang="en-GB"/>
            <a:t>How Norwegian culture shapes learning</a:t>
          </a:r>
          <a:endParaRPr lang="en-US"/>
        </a:p>
      </dgm:t>
    </dgm:pt>
    <dgm:pt modelId="{F15F2B32-11D6-4269-A7AE-55ABCD89E01A}" type="parTrans" cxnId="{610FE6DA-662D-40DB-ACF9-5E1991D7538C}">
      <dgm:prSet/>
      <dgm:spPr/>
      <dgm:t>
        <a:bodyPr/>
        <a:lstStyle/>
        <a:p>
          <a:endParaRPr lang="en-US"/>
        </a:p>
      </dgm:t>
    </dgm:pt>
    <dgm:pt modelId="{7FD0A50F-324F-4B06-88E9-F3DC183D160D}" type="sibTrans" cxnId="{610FE6DA-662D-40DB-ACF9-5E1991D7538C}">
      <dgm:prSet/>
      <dgm:spPr/>
      <dgm:t>
        <a:bodyPr/>
        <a:lstStyle/>
        <a:p>
          <a:endParaRPr lang="en-US"/>
        </a:p>
      </dgm:t>
    </dgm:pt>
    <dgm:pt modelId="{7B70F032-2942-4DEC-A8E5-99F5B2283418}">
      <dgm:prSet/>
      <dgm:spPr/>
      <dgm:t>
        <a:bodyPr/>
        <a:lstStyle/>
        <a:p>
          <a:pPr>
            <a:defRPr cap="all"/>
          </a:pPr>
          <a:r>
            <a:rPr lang="en-GB"/>
            <a:t>How students negotiate identity</a:t>
          </a:r>
          <a:endParaRPr lang="en-US"/>
        </a:p>
      </dgm:t>
    </dgm:pt>
    <dgm:pt modelId="{BFC7E586-C143-4F9D-B861-2B641FE64D52}" type="parTrans" cxnId="{8CE8032E-24CD-4FB6-B364-07C80436185D}">
      <dgm:prSet/>
      <dgm:spPr/>
      <dgm:t>
        <a:bodyPr/>
        <a:lstStyle/>
        <a:p>
          <a:endParaRPr lang="en-US"/>
        </a:p>
      </dgm:t>
    </dgm:pt>
    <dgm:pt modelId="{87C77CFA-F361-4359-A5EF-1F484CFDF3E0}" type="sibTrans" cxnId="{8CE8032E-24CD-4FB6-B364-07C80436185D}">
      <dgm:prSet/>
      <dgm:spPr/>
      <dgm:t>
        <a:bodyPr/>
        <a:lstStyle/>
        <a:p>
          <a:endParaRPr lang="en-US"/>
        </a:p>
      </dgm:t>
    </dgm:pt>
    <dgm:pt modelId="{E6509D3F-5037-4C52-A58D-C23F7B1E27A9}">
      <dgm:prSet/>
      <dgm:spPr/>
      <dgm:t>
        <a:bodyPr/>
        <a:lstStyle/>
        <a:p>
          <a:pPr>
            <a:defRPr cap="all"/>
          </a:pPr>
          <a:r>
            <a:rPr lang="en-GB"/>
            <a:t>How place (Norway, nature, climate) influences experiences</a:t>
          </a:r>
          <a:endParaRPr lang="en-US"/>
        </a:p>
      </dgm:t>
    </dgm:pt>
    <dgm:pt modelId="{F17C2B44-2B56-4688-B449-51A233440CC0}" type="parTrans" cxnId="{CB465F7F-BD60-4C8C-AF21-BC5456782E5E}">
      <dgm:prSet/>
      <dgm:spPr/>
      <dgm:t>
        <a:bodyPr/>
        <a:lstStyle/>
        <a:p>
          <a:endParaRPr lang="en-US"/>
        </a:p>
      </dgm:t>
    </dgm:pt>
    <dgm:pt modelId="{08137134-64E2-4976-9EB6-705BC159A6C7}" type="sibTrans" cxnId="{CB465F7F-BD60-4C8C-AF21-BC5456782E5E}">
      <dgm:prSet/>
      <dgm:spPr/>
      <dgm:t>
        <a:bodyPr/>
        <a:lstStyle/>
        <a:p>
          <a:endParaRPr lang="en-US"/>
        </a:p>
      </dgm:t>
    </dgm:pt>
    <dgm:pt modelId="{DD7BCBD4-ECDC-48BF-9921-82ED2AD51E39}">
      <dgm:prSet/>
      <dgm:spPr/>
      <dgm:t>
        <a:bodyPr/>
        <a:lstStyle/>
        <a:p>
          <a:pPr>
            <a:defRPr cap="all"/>
          </a:pPr>
          <a:r>
            <a:rPr lang="en-GB"/>
            <a:t>How multicultural groups create new learning spaces</a:t>
          </a:r>
          <a:endParaRPr lang="en-US"/>
        </a:p>
      </dgm:t>
    </dgm:pt>
    <dgm:pt modelId="{916084F2-DABF-4340-95FF-C35F1692956B}" type="parTrans" cxnId="{37E12E79-B459-4663-82AC-35B76139CD73}">
      <dgm:prSet/>
      <dgm:spPr/>
      <dgm:t>
        <a:bodyPr/>
        <a:lstStyle/>
        <a:p>
          <a:endParaRPr lang="en-US"/>
        </a:p>
      </dgm:t>
    </dgm:pt>
    <dgm:pt modelId="{3789A73C-A237-46A2-AFFA-27C217AC754B}" type="sibTrans" cxnId="{37E12E79-B459-4663-82AC-35B76139CD73}">
      <dgm:prSet/>
      <dgm:spPr/>
      <dgm:t>
        <a:bodyPr/>
        <a:lstStyle/>
        <a:p>
          <a:endParaRPr lang="en-US"/>
        </a:p>
      </dgm:t>
    </dgm:pt>
    <dgm:pt modelId="{E41EEC7C-8E41-4968-87D8-DF6BD913F480}" type="pres">
      <dgm:prSet presAssocID="{AD81D390-E39C-4BE2-B72F-31FC6A4A87AD}" presName="root" presStyleCnt="0">
        <dgm:presLayoutVars>
          <dgm:dir/>
          <dgm:resizeHandles val="exact"/>
        </dgm:presLayoutVars>
      </dgm:prSet>
      <dgm:spPr/>
    </dgm:pt>
    <dgm:pt modelId="{980C7D3B-8570-4892-B361-62F5158323A3}" type="pres">
      <dgm:prSet presAssocID="{02A9A2CA-E8F8-4203-8EB4-F84E11F485A8}" presName="compNode" presStyleCnt="0"/>
      <dgm:spPr/>
    </dgm:pt>
    <dgm:pt modelId="{E8F87A01-45BF-4209-8FA1-FFAE755A67F7}" type="pres">
      <dgm:prSet presAssocID="{02A9A2CA-E8F8-4203-8EB4-F84E11F485A8}" presName="iconBgRect" presStyleLbl="bgShp" presStyleIdx="0" presStyleCnt="4"/>
      <dgm:spPr>
        <a:prstGeom prst="round2DiagRect">
          <a:avLst>
            <a:gd name="adj1" fmla="val 29727"/>
            <a:gd name="adj2" fmla="val 0"/>
          </a:avLst>
        </a:prstGeom>
      </dgm:spPr>
    </dgm:pt>
    <dgm:pt modelId="{1ECD6998-A65B-4483-9A4A-F2C11E77C3EE}" type="pres">
      <dgm:prSet presAssocID="{02A9A2CA-E8F8-4203-8EB4-F84E11F485A8}"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Earth Globe Americas"/>
        </a:ext>
      </dgm:extLst>
    </dgm:pt>
    <dgm:pt modelId="{5F323CE2-F61F-4216-B36D-2D727D08411D}" type="pres">
      <dgm:prSet presAssocID="{02A9A2CA-E8F8-4203-8EB4-F84E11F485A8}" presName="spaceRect" presStyleCnt="0"/>
      <dgm:spPr/>
    </dgm:pt>
    <dgm:pt modelId="{B234D5CC-BB8E-4584-88DA-CD669D69C91E}" type="pres">
      <dgm:prSet presAssocID="{02A9A2CA-E8F8-4203-8EB4-F84E11F485A8}" presName="textRect" presStyleLbl="revTx" presStyleIdx="0" presStyleCnt="4">
        <dgm:presLayoutVars>
          <dgm:chMax val="1"/>
          <dgm:chPref val="1"/>
        </dgm:presLayoutVars>
      </dgm:prSet>
      <dgm:spPr/>
    </dgm:pt>
    <dgm:pt modelId="{40C1D0A9-00F0-4BE5-90DA-B9B40D0AA414}" type="pres">
      <dgm:prSet presAssocID="{7FD0A50F-324F-4B06-88E9-F3DC183D160D}" presName="sibTrans" presStyleCnt="0"/>
      <dgm:spPr/>
    </dgm:pt>
    <dgm:pt modelId="{03C5A74E-2578-4D92-B539-D8C0E1AC910F}" type="pres">
      <dgm:prSet presAssocID="{7B70F032-2942-4DEC-A8E5-99F5B2283418}" presName="compNode" presStyleCnt="0"/>
      <dgm:spPr/>
    </dgm:pt>
    <dgm:pt modelId="{1D6CA2B9-2116-4DFE-BC44-FD985FD11FB2}" type="pres">
      <dgm:prSet presAssocID="{7B70F032-2942-4DEC-A8E5-99F5B2283418}" presName="iconBgRect" presStyleLbl="bgShp" presStyleIdx="1" presStyleCnt="4"/>
      <dgm:spPr>
        <a:prstGeom prst="round2DiagRect">
          <a:avLst>
            <a:gd name="adj1" fmla="val 29727"/>
            <a:gd name="adj2" fmla="val 0"/>
          </a:avLst>
        </a:prstGeom>
      </dgm:spPr>
    </dgm:pt>
    <dgm:pt modelId="{D0F30E87-92E5-45E5-B16A-5BCA511BB703}" type="pres">
      <dgm:prSet presAssocID="{7B70F032-2942-4DEC-A8E5-99F5B2283418}"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3DF417F2-C7F5-479F-A036-364704CDD518}" type="pres">
      <dgm:prSet presAssocID="{7B70F032-2942-4DEC-A8E5-99F5B2283418}" presName="spaceRect" presStyleCnt="0"/>
      <dgm:spPr/>
    </dgm:pt>
    <dgm:pt modelId="{76864ADA-7C47-4772-8AAC-150FD4706472}" type="pres">
      <dgm:prSet presAssocID="{7B70F032-2942-4DEC-A8E5-99F5B2283418}" presName="textRect" presStyleLbl="revTx" presStyleIdx="1" presStyleCnt="4">
        <dgm:presLayoutVars>
          <dgm:chMax val="1"/>
          <dgm:chPref val="1"/>
        </dgm:presLayoutVars>
      </dgm:prSet>
      <dgm:spPr/>
    </dgm:pt>
    <dgm:pt modelId="{8EB59A20-C5EA-4614-9F0F-6E17E17E91F4}" type="pres">
      <dgm:prSet presAssocID="{87C77CFA-F361-4359-A5EF-1F484CFDF3E0}" presName="sibTrans" presStyleCnt="0"/>
      <dgm:spPr/>
    </dgm:pt>
    <dgm:pt modelId="{C7CDC8A9-7D1D-4AF0-B2E1-0A148475F44A}" type="pres">
      <dgm:prSet presAssocID="{E6509D3F-5037-4C52-A58D-C23F7B1E27A9}" presName="compNode" presStyleCnt="0"/>
      <dgm:spPr/>
    </dgm:pt>
    <dgm:pt modelId="{734D2B9A-64E3-42EF-A95B-F43EF543CF9C}" type="pres">
      <dgm:prSet presAssocID="{E6509D3F-5037-4C52-A58D-C23F7B1E27A9}" presName="iconBgRect" presStyleLbl="bgShp" presStyleIdx="2" presStyleCnt="4"/>
      <dgm:spPr>
        <a:prstGeom prst="round2DiagRect">
          <a:avLst>
            <a:gd name="adj1" fmla="val 29727"/>
            <a:gd name="adj2" fmla="val 0"/>
          </a:avLst>
        </a:prstGeom>
      </dgm:spPr>
    </dgm:pt>
    <dgm:pt modelId="{D100B4D9-ACCB-4AD3-BEFE-6C7C61C6FF16}" type="pres">
      <dgm:prSet presAssocID="{E6509D3F-5037-4C52-A58D-C23F7B1E27A9}"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hermometer"/>
        </a:ext>
      </dgm:extLst>
    </dgm:pt>
    <dgm:pt modelId="{D1567D96-775F-4F85-A994-940B3964B4C7}" type="pres">
      <dgm:prSet presAssocID="{E6509D3F-5037-4C52-A58D-C23F7B1E27A9}" presName="spaceRect" presStyleCnt="0"/>
      <dgm:spPr/>
    </dgm:pt>
    <dgm:pt modelId="{94F9230D-00EC-4981-B289-B2C6D6D9B16B}" type="pres">
      <dgm:prSet presAssocID="{E6509D3F-5037-4C52-A58D-C23F7B1E27A9}" presName="textRect" presStyleLbl="revTx" presStyleIdx="2" presStyleCnt="4">
        <dgm:presLayoutVars>
          <dgm:chMax val="1"/>
          <dgm:chPref val="1"/>
        </dgm:presLayoutVars>
      </dgm:prSet>
      <dgm:spPr/>
    </dgm:pt>
    <dgm:pt modelId="{AC0BB823-F983-4AD5-B447-C74CC994B96F}" type="pres">
      <dgm:prSet presAssocID="{08137134-64E2-4976-9EB6-705BC159A6C7}" presName="sibTrans" presStyleCnt="0"/>
      <dgm:spPr/>
    </dgm:pt>
    <dgm:pt modelId="{5F605A70-C994-4085-81F6-5D373584C95C}" type="pres">
      <dgm:prSet presAssocID="{DD7BCBD4-ECDC-48BF-9921-82ED2AD51E39}" presName="compNode" presStyleCnt="0"/>
      <dgm:spPr/>
    </dgm:pt>
    <dgm:pt modelId="{44BA34CA-46C9-4FE0-AD0C-ACB04562518A}" type="pres">
      <dgm:prSet presAssocID="{DD7BCBD4-ECDC-48BF-9921-82ED2AD51E39}" presName="iconBgRect" presStyleLbl="bgShp" presStyleIdx="3" presStyleCnt="4"/>
      <dgm:spPr>
        <a:prstGeom prst="round2DiagRect">
          <a:avLst>
            <a:gd name="adj1" fmla="val 29727"/>
            <a:gd name="adj2" fmla="val 0"/>
          </a:avLst>
        </a:prstGeom>
      </dgm:spPr>
    </dgm:pt>
    <dgm:pt modelId="{33139573-BA93-4CF0-A6B7-606F016E503B}" type="pres">
      <dgm:prSet presAssocID="{DD7BCBD4-ECDC-48BF-9921-82ED2AD51E39}"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1EB5808C-646A-48C1-856C-3254B5901886}" type="pres">
      <dgm:prSet presAssocID="{DD7BCBD4-ECDC-48BF-9921-82ED2AD51E39}" presName="spaceRect" presStyleCnt="0"/>
      <dgm:spPr/>
    </dgm:pt>
    <dgm:pt modelId="{22C8410D-E943-4233-B763-02AA9281BDDD}" type="pres">
      <dgm:prSet presAssocID="{DD7BCBD4-ECDC-48BF-9921-82ED2AD51E39}" presName="textRect" presStyleLbl="revTx" presStyleIdx="3" presStyleCnt="4">
        <dgm:presLayoutVars>
          <dgm:chMax val="1"/>
          <dgm:chPref val="1"/>
        </dgm:presLayoutVars>
      </dgm:prSet>
      <dgm:spPr/>
    </dgm:pt>
  </dgm:ptLst>
  <dgm:cxnLst>
    <dgm:cxn modelId="{8CE8032E-24CD-4FB6-B364-07C80436185D}" srcId="{AD81D390-E39C-4BE2-B72F-31FC6A4A87AD}" destId="{7B70F032-2942-4DEC-A8E5-99F5B2283418}" srcOrd="1" destOrd="0" parTransId="{BFC7E586-C143-4F9D-B861-2B641FE64D52}" sibTransId="{87C77CFA-F361-4359-A5EF-1F484CFDF3E0}"/>
    <dgm:cxn modelId="{EA0A6D38-85AB-4780-9F0D-2C6589838E78}" type="presOf" srcId="{AD81D390-E39C-4BE2-B72F-31FC6A4A87AD}" destId="{E41EEC7C-8E41-4968-87D8-DF6BD913F480}" srcOrd="0" destOrd="0" presId="urn:microsoft.com/office/officeart/2018/5/layout/IconLeafLabelList"/>
    <dgm:cxn modelId="{DFD37575-127A-4887-9E5A-3CFEEF847B46}" type="presOf" srcId="{E6509D3F-5037-4C52-A58D-C23F7B1E27A9}" destId="{94F9230D-00EC-4981-B289-B2C6D6D9B16B}" srcOrd="0" destOrd="0" presId="urn:microsoft.com/office/officeart/2018/5/layout/IconLeafLabelList"/>
    <dgm:cxn modelId="{37E12E79-B459-4663-82AC-35B76139CD73}" srcId="{AD81D390-E39C-4BE2-B72F-31FC6A4A87AD}" destId="{DD7BCBD4-ECDC-48BF-9921-82ED2AD51E39}" srcOrd="3" destOrd="0" parTransId="{916084F2-DABF-4340-95FF-C35F1692956B}" sibTransId="{3789A73C-A237-46A2-AFFA-27C217AC754B}"/>
    <dgm:cxn modelId="{CB465F7F-BD60-4C8C-AF21-BC5456782E5E}" srcId="{AD81D390-E39C-4BE2-B72F-31FC6A4A87AD}" destId="{E6509D3F-5037-4C52-A58D-C23F7B1E27A9}" srcOrd="2" destOrd="0" parTransId="{F17C2B44-2B56-4688-B449-51A233440CC0}" sibTransId="{08137134-64E2-4976-9EB6-705BC159A6C7}"/>
    <dgm:cxn modelId="{2B749BBB-59F3-42B3-9753-9FEBBF23459F}" type="presOf" srcId="{7B70F032-2942-4DEC-A8E5-99F5B2283418}" destId="{76864ADA-7C47-4772-8AAC-150FD4706472}" srcOrd="0" destOrd="0" presId="urn:microsoft.com/office/officeart/2018/5/layout/IconLeafLabelList"/>
    <dgm:cxn modelId="{4C25BCC8-76CD-4291-A71A-CA5D9D59CB54}" type="presOf" srcId="{DD7BCBD4-ECDC-48BF-9921-82ED2AD51E39}" destId="{22C8410D-E943-4233-B763-02AA9281BDDD}" srcOrd="0" destOrd="0" presId="urn:microsoft.com/office/officeart/2018/5/layout/IconLeafLabelList"/>
    <dgm:cxn modelId="{610FE6DA-662D-40DB-ACF9-5E1991D7538C}" srcId="{AD81D390-E39C-4BE2-B72F-31FC6A4A87AD}" destId="{02A9A2CA-E8F8-4203-8EB4-F84E11F485A8}" srcOrd="0" destOrd="0" parTransId="{F15F2B32-11D6-4269-A7AE-55ABCD89E01A}" sibTransId="{7FD0A50F-324F-4B06-88E9-F3DC183D160D}"/>
    <dgm:cxn modelId="{B25C27F9-162E-4F97-8DC5-37EA342FB1D3}" type="presOf" srcId="{02A9A2CA-E8F8-4203-8EB4-F84E11F485A8}" destId="{B234D5CC-BB8E-4584-88DA-CD669D69C91E}" srcOrd="0" destOrd="0" presId="urn:microsoft.com/office/officeart/2018/5/layout/IconLeafLabelList"/>
    <dgm:cxn modelId="{EC3F1330-3290-49D0-9A55-CCF25D58DCCF}" type="presParOf" srcId="{E41EEC7C-8E41-4968-87D8-DF6BD913F480}" destId="{980C7D3B-8570-4892-B361-62F5158323A3}" srcOrd="0" destOrd="0" presId="urn:microsoft.com/office/officeart/2018/5/layout/IconLeafLabelList"/>
    <dgm:cxn modelId="{D121C6AC-C09D-489C-A218-3564377DB944}" type="presParOf" srcId="{980C7D3B-8570-4892-B361-62F5158323A3}" destId="{E8F87A01-45BF-4209-8FA1-FFAE755A67F7}" srcOrd="0" destOrd="0" presId="urn:microsoft.com/office/officeart/2018/5/layout/IconLeafLabelList"/>
    <dgm:cxn modelId="{683106F9-8493-47B1-8F63-2474FACDE738}" type="presParOf" srcId="{980C7D3B-8570-4892-B361-62F5158323A3}" destId="{1ECD6998-A65B-4483-9A4A-F2C11E77C3EE}" srcOrd="1" destOrd="0" presId="urn:microsoft.com/office/officeart/2018/5/layout/IconLeafLabelList"/>
    <dgm:cxn modelId="{756E6437-10D2-42FD-8F0A-8181648A28E4}" type="presParOf" srcId="{980C7D3B-8570-4892-B361-62F5158323A3}" destId="{5F323CE2-F61F-4216-B36D-2D727D08411D}" srcOrd="2" destOrd="0" presId="urn:microsoft.com/office/officeart/2018/5/layout/IconLeafLabelList"/>
    <dgm:cxn modelId="{6A6FB701-4773-4FDE-AF54-E05026BA85F9}" type="presParOf" srcId="{980C7D3B-8570-4892-B361-62F5158323A3}" destId="{B234D5CC-BB8E-4584-88DA-CD669D69C91E}" srcOrd="3" destOrd="0" presId="urn:microsoft.com/office/officeart/2018/5/layout/IconLeafLabelList"/>
    <dgm:cxn modelId="{E3634528-068E-411D-B7A0-68ACA5932A61}" type="presParOf" srcId="{E41EEC7C-8E41-4968-87D8-DF6BD913F480}" destId="{40C1D0A9-00F0-4BE5-90DA-B9B40D0AA414}" srcOrd="1" destOrd="0" presId="urn:microsoft.com/office/officeart/2018/5/layout/IconLeafLabelList"/>
    <dgm:cxn modelId="{91D268C0-C722-4F65-A4FA-3ED735DF047E}" type="presParOf" srcId="{E41EEC7C-8E41-4968-87D8-DF6BD913F480}" destId="{03C5A74E-2578-4D92-B539-D8C0E1AC910F}" srcOrd="2" destOrd="0" presId="urn:microsoft.com/office/officeart/2018/5/layout/IconLeafLabelList"/>
    <dgm:cxn modelId="{AB75304E-078D-48A8-9C9E-351675BCB813}" type="presParOf" srcId="{03C5A74E-2578-4D92-B539-D8C0E1AC910F}" destId="{1D6CA2B9-2116-4DFE-BC44-FD985FD11FB2}" srcOrd="0" destOrd="0" presId="urn:microsoft.com/office/officeart/2018/5/layout/IconLeafLabelList"/>
    <dgm:cxn modelId="{389DAFAD-7F1C-43DD-8A8A-B6E99EE733FC}" type="presParOf" srcId="{03C5A74E-2578-4D92-B539-D8C0E1AC910F}" destId="{D0F30E87-92E5-45E5-B16A-5BCA511BB703}" srcOrd="1" destOrd="0" presId="urn:microsoft.com/office/officeart/2018/5/layout/IconLeafLabelList"/>
    <dgm:cxn modelId="{7BA2BA9A-0E2F-4988-8463-396288D05108}" type="presParOf" srcId="{03C5A74E-2578-4D92-B539-D8C0E1AC910F}" destId="{3DF417F2-C7F5-479F-A036-364704CDD518}" srcOrd="2" destOrd="0" presId="urn:microsoft.com/office/officeart/2018/5/layout/IconLeafLabelList"/>
    <dgm:cxn modelId="{544107AC-6CE4-4C9D-BA43-8836410654A3}" type="presParOf" srcId="{03C5A74E-2578-4D92-B539-D8C0E1AC910F}" destId="{76864ADA-7C47-4772-8AAC-150FD4706472}" srcOrd="3" destOrd="0" presId="urn:microsoft.com/office/officeart/2018/5/layout/IconLeafLabelList"/>
    <dgm:cxn modelId="{2860E9E9-C196-4175-893D-1D2C8D635AD2}" type="presParOf" srcId="{E41EEC7C-8E41-4968-87D8-DF6BD913F480}" destId="{8EB59A20-C5EA-4614-9F0F-6E17E17E91F4}" srcOrd="3" destOrd="0" presId="urn:microsoft.com/office/officeart/2018/5/layout/IconLeafLabelList"/>
    <dgm:cxn modelId="{4202E895-47C1-470F-80D0-3FDAF714D40F}" type="presParOf" srcId="{E41EEC7C-8E41-4968-87D8-DF6BD913F480}" destId="{C7CDC8A9-7D1D-4AF0-B2E1-0A148475F44A}" srcOrd="4" destOrd="0" presId="urn:microsoft.com/office/officeart/2018/5/layout/IconLeafLabelList"/>
    <dgm:cxn modelId="{5C2C855D-AF9A-4B38-AD7C-BBA130994E0D}" type="presParOf" srcId="{C7CDC8A9-7D1D-4AF0-B2E1-0A148475F44A}" destId="{734D2B9A-64E3-42EF-A95B-F43EF543CF9C}" srcOrd="0" destOrd="0" presId="urn:microsoft.com/office/officeart/2018/5/layout/IconLeafLabelList"/>
    <dgm:cxn modelId="{CA732AA8-DFC0-4CBA-92F7-55A5460023FA}" type="presParOf" srcId="{C7CDC8A9-7D1D-4AF0-B2E1-0A148475F44A}" destId="{D100B4D9-ACCB-4AD3-BEFE-6C7C61C6FF16}" srcOrd="1" destOrd="0" presId="urn:microsoft.com/office/officeart/2018/5/layout/IconLeafLabelList"/>
    <dgm:cxn modelId="{AC2E7A98-5C47-4B7B-AAAE-E97205C5AAA6}" type="presParOf" srcId="{C7CDC8A9-7D1D-4AF0-B2E1-0A148475F44A}" destId="{D1567D96-775F-4F85-A994-940B3964B4C7}" srcOrd="2" destOrd="0" presId="urn:microsoft.com/office/officeart/2018/5/layout/IconLeafLabelList"/>
    <dgm:cxn modelId="{03C57ACF-BC8F-4896-87A0-EB30A46EEAF5}" type="presParOf" srcId="{C7CDC8A9-7D1D-4AF0-B2E1-0A148475F44A}" destId="{94F9230D-00EC-4981-B289-B2C6D6D9B16B}" srcOrd="3" destOrd="0" presId="urn:microsoft.com/office/officeart/2018/5/layout/IconLeafLabelList"/>
    <dgm:cxn modelId="{4EA0C173-4402-4982-81A2-A5BE58EB2C85}" type="presParOf" srcId="{E41EEC7C-8E41-4968-87D8-DF6BD913F480}" destId="{AC0BB823-F983-4AD5-B447-C74CC994B96F}" srcOrd="5" destOrd="0" presId="urn:microsoft.com/office/officeart/2018/5/layout/IconLeafLabelList"/>
    <dgm:cxn modelId="{4020018C-F4AB-4E12-BF8A-D5F3DAE1E3A1}" type="presParOf" srcId="{E41EEC7C-8E41-4968-87D8-DF6BD913F480}" destId="{5F605A70-C994-4085-81F6-5D373584C95C}" srcOrd="6" destOrd="0" presId="urn:microsoft.com/office/officeart/2018/5/layout/IconLeafLabelList"/>
    <dgm:cxn modelId="{F2F06BAA-E1E6-4F60-AE8B-B2D058809C5C}" type="presParOf" srcId="{5F605A70-C994-4085-81F6-5D373584C95C}" destId="{44BA34CA-46C9-4FE0-AD0C-ACB04562518A}" srcOrd="0" destOrd="0" presId="urn:microsoft.com/office/officeart/2018/5/layout/IconLeafLabelList"/>
    <dgm:cxn modelId="{C26BAF3C-D875-42B0-88C2-77106E4F01CA}" type="presParOf" srcId="{5F605A70-C994-4085-81F6-5D373584C95C}" destId="{33139573-BA93-4CF0-A6B7-606F016E503B}" srcOrd="1" destOrd="0" presId="urn:microsoft.com/office/officeart/2018/5/layout/IconLeafLabelList"/>
    <dgm:cxn modelId="{7CB968B7-2B30-4FC4-AF64-E822C1D3BF1A}" type="presParOf" srcId="{5F605A70-C994-4085-81F6-5D373584C95C}" destId="{1EB5808C-646A-48C1-856C-3254B5901886}" srcOrd="2" destOrd="0" presId="urn:microsoft.com/office/officeart/2018/5/layout/IconLeafLabelList"/>
    <dgm:cxn modelId="{69628CF6-01EB-45B5-BBCB-3A4DBFA7ECF9}" type="presParOf" srcId="{5F605A70-C994-4085-81F6-5D373584C95C}" destId="{22C8410D-E943-4233-B763-02AA9281BDDD}" srcOrd="3" destOrd="0" presId="urn:microsoft.com/office/officeart/2018/5/layout/IconLeaf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770001-7299-4689-9313-A8F2833032D2}">
      <dsp:nvSpPr>
        <dsp:cNvPr id="0" name=""/>
        <dsp:cNvSpPr/>
      </dsp:nvSpPr>
      <dsp:spPr>
        <a:xfrm>
          <a:off x="0" y="33439"/>
          <a:ext cx="6666833" cy="12776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Motivations</a:t>
          </a:r>
          <a:endParaRPr lang="en-US" sz="3200" kern="1200"/>
        </a:p>
      </dsp:txBody>
      <dsp:txXfrm>
        <a:off x="62369" y="95808"/>
        <a:ext cx="6542095" cy="1152902"/>
      </dsp:txXfrm>
    </dsp:sp>
    <dsp:sp modelId="{9C27EA03-0D27-42FF-98AB-6930B46C5A9B}">
      <dsp:nvSpPr>
        <dsp:cNvPr id="0" name=""/>
        <dsp:cNvSpPr/>
      </dsp:nvSpPr>
      <dsp:spPr>
        <a:xfrm>
          <a:off x="0" y="1403239"/>
          <a:ext cx="6666833" cy="127764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Differences in learning environments</a:t>
          </a:r>
          <a:endParaRPr lang="en-US" sz="3200" kern="1200"/>
        </a:p>
      </dsp:txBody>
      <dsp:txXfrm>
        <a:off x="62369" y="1465608"/>
        <a:ext cx="6542095" cy="1152902"/>
      </dsp:txXfrm>
    </dsp:sp>
    <dsp:sp modelId="{D7970F42-1281-43C7-84BD-05F24D763F82}">
      <dsp:nvSpPr>
        <dsp:cNvPr id="0" name=""/>
        <dsp:cNvSpPr/>
      </dsp:nvSpPr>
      <dsp:spPr>
        <a:xfrm>
          <a:off x="0" y="2773040"/>
          <a:ext cx="6666833" cy="127764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Critical incidents</a:t>
          </a:r>
          <a:endParaRPr lang="en-US" sz="3200" kern="1200"/>
        </a:p>
      </dsp:txBody>
      <dsp:txXfrm>
        <a:off x="62369" y="2835409"/>
        <a:ext cx="6542095" cy="1152902"/>
      </dsp:txXfrm>
    </dsp:sp>
    <dsp:sp modelId="{FFDECC36-BD8A-4557-B69E-70D8390DE471}">
      <dsp:nvSpPr>
        <dsp:cNvPr id="0" name=""/>
        <dsp:cNvSpPr/>
      </dsp:nvSpPr>
      <dsp:spPr>
        <a:xfrm>
          <a:off x="0" y="4142840"/>
          <a:ext cx="6666833" cy="127764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Intercultural group work</a:t>
          </a:r>
          <a:endParaRPr lang="en-US" sz="3200" kern="1200"/>
        </a:p>
      </dsp:txBody>
      <dsp:txXfrm>
        <a:off x="62369" y="4205209"/>
        <a:ext cx="6542095" cy="11529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3D693B-B83B-46A3-9624-354279097ACA}">
      <dsp:nvSpPr>
        <dsp:cNvPr id="0" name=""/>
        <dsp:cNvSpPr/>
      </dsp:nvSpPr>
      <dsp:spPr>
        <a:xfrm>
          <a:off x="1981" y="1271631"/>
          <a:ext cx="1910235" cy="114614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11200">
            <a:lnSpc>
              <a:spcPct val="90000"/>
            </a:lnSpc>
            <a:spcBef>
              <a:spcPct val="0"/>
            </a:spcBef>
            <a:spcAft>
              <a:spcPct val="35000"/>
            </a:spcAft>
            <a:buNone/>
          </a:pPr>
          <a:r>
            <a:rPr lang="en-GB" sz="1600" kern="1200"/>
            <a:t>Experience</a:t>
          </a:r>
          <a:endParaRPr lang="en-US" sz="1600" kern="1200"/>
        </a:p>
      </dsp:txBody>
      <dsp:txXfrm>
        <a:off x="1981" y="1271631"/>
        <a:ext cx="1910235" cy="1146141"/>
      </dsp:txXfrm>
    </dsp:sp>
    <dsp:sp modelId="{D2D69D81-6D2E-40C2-ACF2-4F3D5847D601}">
      <dsp:nvSpPr>
        <dsp:cNvPr id="0" name=""/>
        <dsp:cNvSpPr/>
      </dsp:nvSpPr>
      <dsp:spPr>
        <a:xfrm>
          <a:off x="1940535" y="1723202"/>
          <a:ext cx="286535" cy="243000"/>
        </a:xfrm>
        <a:prstGeom prst="rightArrow">
          <a:avLst>
            <a:gd name="adj1" fmla="val 50000"/>
            <a:gd name="adj2" fmla="val 50000"/>
          </a:avLst>
        </a:prstGeom>
        <a:solidFill>
          <a:schemeClr val="accent2">
            <a:hueOff val="805452"/>
            <a:satOff val="-2312"/>
            <a:lumOff val="-370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747947-3521-487B-AF0F-EB94F3D4FDE4}">
      <dsp:nvSpPr>
        <dsp:cNvPr id="0" name=""/>
        <dsp:cNvSpPr/>
      </dsp:nvSpPr>
      <dsp:spPr>
        <a:xfrm>
          <a:off x="2255388" y="1271631"/>
          <a:ext cx="1910235" cy="1146141"/>
        </a:xfrm>
        <a:prstGeom prst="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11200">
            <a:lnSpc>
              <a:spcPct val="90000"/>
            </a:lnSpc>
            <a:spcBef>
              <a:spcPct val="0"/>
            </a:spcBef>
            <a:spcAft>
              <a:spcPct val="35000"/>
            </a:spcAft>
            <a:buNone/>
          </a:pPr>
          <a:r>
            <a:rPr lang="en-GB" sz="1600" kern="1200"/>
            <a:t>Reflection</a:t>
          </a:r>
          <a:endParaRPr lang="en-US" sz="1600" kern="1200"/>
        </a:p>
      </dsp:txBody>
      <dsp:txXfrm>
        <a:off x="2255388" y="1271631"/>
        <a:ext cx="1910235" cy="1146141"/>
      </dsp:txXfrm>
    </dsp:sp>
    <dsp:sp modelId="{FF9A0D45-230E-4788-A08C-7D572D7EBA64}">
      <dsp:nvSpPr>
        <dsp:cNvPr id="0" name=""/>
        <dsp:cNvSpPr/>
      </dsp:nvSpPr>
      <dsp:spPr>
        <a:xfrm>
          <a:off x="4193942" y="1723202"/>
          <a:ext cx="286535" cy="243000"/>
        </a:xfrm>
        <a:prstGeom prst="rightArrow">
          <a:avLst>
            <a:gd name="adj1" fmla="val 50000"/>
            <a:gd name="adj2" fmla="val 50000"/>
          </a:avLst>
        </a:prstGeom>
        <a:solidFill>
          <a:schemeClr val="accent2">
            <a:hueOff val="2416355"/>
            <a:satOff val="-6935"/>
            <a:lumOff val="-111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543551-FDAB-444E-9064-B19FA04E615F}">
      <dsp:nvSpPr>
        <dsp:cNvPr id="0" name=""/>
        <dsp:cNvSpPr/>
      </dsp:nvSpPr>
      <dsp:spPr>
        <a:xfrm>
          <a:off x="4508796" y="1271631"/>
          <a:ext cx="1910235" cy="1146141"/>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11200">
            <a:lnSpc>
              <a:spcPct val="90000"/>
            </a:lnSpc>
            <a:spcBef>
              <a:spcPct val="0"/>
            </a:spcBef>
            <a:spcAft>
              <a:spcPct val="35000"/>
            </a:spcAft>
            <a:buNone/>
          </a:pPr>
          <a:r>
            <a:rPr lang="en-US" sz="1600" kern="1200" dirty="0"/>
            <a:t>Abstract </a:t>
          </a:r>
          <a:r>
            <a:rPr lang="en-US" sz="1600" kern="1200" dirty="0" err="1"/>
            <a:t>conceptualisation</a:t>
          </a:r>
          <a:endParaRPr lang="en-US" sz="1600" kern="1200" dirty="0"/>
        </a:p>
      </dsp:txBody>
      <dsp:txXfrm>
        <a:off x="4508796" y="1271631"/>
        <a:ext cx="1910235" cy="1146141"/>
      </dsp:txXfrm>
    </dsp:sp>
    <dsp:sp modelId="{F87DB0A7-F3CD-4033-ACA3-7B4EB97A1ED8}">
      <dsp:nvSpPr>
        <dsp:cNvPr id="0" name=""/>
        <dsp:cNvSpPr/>
      </dsp:nvSpPr>
      <dsp:spPr>
        <a:xfrm>
          <a:off x="6447350" y="1723202"/>
          <a:ext cx="286535" cy="243000"/>
        </a:xfrm>
        <a:prstGeom prst="rightArrow">
          <a:avLst>
            <a:gd name="adj1" fmla="val 50000"/>
            <a:gd name="adj2" fmla="val 50000"/>
          </a:avLst>
        </a:prstGeom>
        <a:solidFill>
          <a:schemeClr val="accent2">
            <a:hueOff val="4027259"/>
            <a:satOff val="-11558"/>
            <a:lumOff val="-185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CCAEF9-8F0A-4BA0-A2E1-3E0AE025488A}">
      <dsp:nvSpPr>
        <dsp:cNvPr id="0" name=""/>
        <dsp:cNvSpPr/>
      </dsp:nvSpPr>
      <dsp:spPr>
        <a:xfrm>
          <a:off x="6762204" y="1271631"/>
          <a:ext cx="1910235" cy="1146141"/>
        </a:xfrm>
        <a:prstGeom prst="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11200">
            <a:lnSpc>
              <a:spcPct val="90000"/>
            </a:lnSpc>
            <a:spcBef>
              <a:spcPct val="0"/>
            </a:spcBef>
            <a:spcAft>
              <a:spcPct val="35000"/>
            </a:spcAft>
            <a:buNone/>
          </a:pPr>
          <a:r>
            <a:rPr lang="en-GB" sz="1600" kern="1200"/>
            <a:t>Behaviour change</a:t>
          </a:r>
          <a:endParaRPr lang="en-US" sz="1600" kern="1200"/>
        </a:p>
      </dsp:txBody>
      <dsp:txXfrm>
        <a:off x="6762204" y="1271631"/>
        <a:ext cx="1910235" cy="1146141"/>
      </dsp:txXfrm>
    </dsp:sp>
    <dsp:sp modelId="{5DE2815A-9402-433C-A303-EBAF67F6A0A8}">
      <dsp:nvSpPr>
        <dsp:cNvPr id="0" name=""/>
        <dsp:cNvSpPr/>
      </dsp:nvSpPr>
      <dsp:spPr>
        <a:xfrm>
          <a:off x="8700758" y="1723202"/>
          <a:ext cx="286535" cy="243000"/>
        </a:xfrm>
        <a:prstGeom prst="rightArrow">
          <a:avLst>
            <a:gd name="adj1" fmla="val 50000"/>
            <a:gd name="adj2" fmla="val 50000"/>
          </a:avLst>
        </a:prstGeom>
        <a:solidFill>
          <a:schemeClr val="accent2">
            <a:hueOff val="5638162"/>
            <a:satOff val="-16181"/>
            <a:lumOff val="-2590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758BD9-2563-41ED-9002-EB5612EA9594}">
      <dsp:nvSpPr>
        <dsp:cNvPr id="0" name=""/>
        <dsp:cNvSpPr/>
      </dsp:nvSpPr>
      <dsp:spPr>
        <a:xfrm>
          <a:off x="9015612" y="1271631"/>
          <a:ext cx="1910235" cy="1146141"/>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11200">
            <a:lnSpc>
              <a:spcPct val="90000"/>
            </a:lnSpc>
            <a:spcBef>
              <a:spcPct val="0"/>
            </a:spcBef>
            <a:spcAft>
              <a:spcPct val="35000"/>
            </a:spcAft>
            <a:buNone/>
          </a:pPr>
          <a:r>
            <a:rPr lang="en-GB" sz="1600" kern="1200"/>
            <a:t>Identity transformation</a:t>
          </a:r>
          <a:endParaRPr lang="en-US" sz="1600" kern="1200"/>
        </a:p>
      </dsp:txBody>
      <dsp:txXfrm>
        <a:off x="9015612" y="1271631"/>
        <a:ext cx="1910235" cy="11461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F87A01-45BF-4209-8FA1-FFAE755A67F7}">
      <dsp:nvSpPr>
        <dsp:cNvPr id="0" name=""/>
        <dsp:cNvSpPr/>
      </dsp:nvSpPr>
      <dsp:spPr>
        <a:xfrm>
          <a:off x="562927" y="788206"/>
          <a:ext cx="1445998" cy="1445998"/>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CD6998-A65B-4483-9A4A-F2C11E77C3EE}">
      <dsp:nvSpPr>
        <dsp:cNvPr id="0" name=""/>
        <dsp:cNvSpPr/>
      </dsp:nvSpPr>
      <dsp:spPr>
        <a:xfrm>
          <a:off x="871091" y="1096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34D5CC-BB8E-4584-88DA-CD669D69C91E}">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How Norwegian culture shapes learning</a:t>
          </a:r>
          <a:endParaRPr lang="en-US" sz="1500" kern="1200"/>
        </a:p>
      </dsp:txBody>
      <dsp:txXfrm>
        <a:off x="100682" y="2684598"/>
        <a:ext cx="2370489" cy="720000"/>
      </dsp:txXfrm>
    </dsp:sp>
    <dsp:sp modelId="{1D6CA2B9-2116-4DFE-BC44-FD985FD11FB2}">
      <dsp:nvSpPr>
        <dsp:cNvPr id="0" name=""/>
        <dsp:cNvSpPr/>
      </dsp:nvSpPr>
      <dsp:spPr>
        <a:xfrm>
          <a:off x="3348252" y="788206"/>
          <a:ext cx="1445998" cy="1445998"/>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F30E87-92E5-45E5-B16A-5BCA511BB703}">
      <dsp:nvSpPr>
        <dsp:cNvPr id="0" name=""/>
        <dsp:cNvSpPr/>
      </dsp:nvSpPr>
      <dsp:spPr>
        <a:xfrm>
          <a:off x="3656416" y="1096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864ADA-7C47-4772-8AAC-150FD4706472}">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How students negotiate identity</a:t>
          </a:r>
          <a:endParaRPr lang="en-US" sz="1500" kern="1200"/>
        </a:p>
      </dsp:txBody>
      <dsp:txXfrm>
        <a:off x="2886007" y="2684598"/>
        <a:ext cx="2370489" cy="720000"/>
      </dsp:txXfrm>
    </dsp:sp>
    <dsp:sp modelId="{734D2B9A-64E3-42EF-A95B-F43EF543CF9C}">
      <dsp:nvSpPr>
        <dsp:cNvPr id="0" name=""/>
        <dsp:cNvSpPr/>
      </dsp:nvSpPr>
      <dsp:spPr>
        <a:xfrm>
          <a:off x="6133577" y="788206"/>
          <a:ext cx="1445998" cy="1445998"/>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00B4D9-ACCB-4AD3-BEFE-6C7C61C6FF16}">
      <dsp:nvSpPr>
        <dsp:cNvPr id="0" name=""/>
        <dsp:cNvSpPr/>
      </dsp:nvSpPr>
      <dsp:spPr>
        <a:xfrm>
          <a:off x="6441741" y="1096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F9230D-00EC-4981-B289-B2C6D6D9B16B}">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How place (Norway, nature, climate) influences experiences</a:t>
          </a:r>
          <a:endParaRPr lang="en-US" sz="1500" kern="1200"/>
        </a:p>
      </dsp:txBody>
      <dsp:txXfrm>
        <a:off x="5671332" y="2684598"/>
        <a:ext cx="2370489" cy="720000"/>
      </dsp:txXfrm>
    </dsp:sp>
    <dsp:sp modelId="{44BA34CA-46C9-4FE0-AD0C-ACB04562518A}">
      <dsp:nvSpPr>
        <dsp:cNvPr id="0" name=""/>
        <dsp:cNvSpPr/>
      </dsp:nvSpPr>
      <dsp:spPr>
        <a:xfrm>
          <a:off x="8918902" y="788206"/>
          <a:ext cx="1445998" cy="1445998"/>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139573-BA93-4CF0-A6B7-606F016E503B}">
      <dsp:nvSpPr>
        <dsp:cNvPr id="0" name=""/>
        <dsp:cNvSpPr/>
      </dsp:nvSpPr>
      <dsp:spPr>
        <a:xfrm>
          <a:off x="9227066" y="1096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C8410D-E943-4233-B763-02AA9281BDDD}">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How multicultural groups create new learning spaces</a:t>
          </a:r>
          <a:endParaRPr lang="en-US" sz="1500" kern="1200"/>
        </a:p>
      </dsp:txBody>
      <dsp:txXfrm>
        <a:off x="8456657" y="2684598"/>
        <a:ext cx="2370489"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F7DA82-30E3-47FB-AFE9-113C86AA238A}" type="datetimeFigureOut">
              <a:rPr lang="en-GB" smtClean="0"/>
              <a:t>27/04/2026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82993C-927E-4C69-8537-9D8F5260011C}" type="slidenum">
              <a:rPr lang="en-GB" smtClean="0"/>
              <a:t>‹#›</a:t>
            </a:fld>
            <a:endParaRPr lang="en-GB"/>
          </a:p>
        </p:txBody>
      </p:sp>
    </p:spTree>
    <p:extLst>
      <p:ext uri="{BB962C8B-B14F-4D97-AF65-F5344CB8AC3E}">
        <p14:creationId xmlns:p14="http://schemas.microsoft.com/office/powerpoint/2010/main" val="29137537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Student exchange is often described as a transformative experience, but what that transformation actually looks like in everyday learning is not always clearly understood.</a:t>
            </a:r>
          </a:p>
          <a:p>
            <a:r>
              <a:rPr lang="en-US" dirty="0"/>
              <a:t>This research explores how experiential learning unfolds for exchange students in Norway, focusing on learning that happens not only in classrooms, but also through daily interactions, cultural encounters, and personal challenges.</a:t>
            </a:r>
          </a:p>
          <a:p>
            <a:r>
              <a:rPr lang="en-US" dirty="0"/>
              <a:t>Using an ethnographic approach, this study centers the lived experiences of exchange students and how they make sense of learning in a new academic and social environment. Rather than viewing learning as purely academic, the project examines learning as something embedded in practice, place, and experience.</a:t>
            </a:r>
          </a:p>
          <a:p>
            <a:r>
              <a:rPr lang="en-US" dirty="0"/>
              <a:t>By looking closely at students’ narratives and observations, this research aims to contribute to a deeper understanding of how international exchange supports experiential, intercultural, and personal learning.</a:t>
            </a:r>
          </a:p>
          <a:p>
            <a:r>
              <a:rPr lang="en-US" dirty="0"/>
              <a:t>I will begin by outlining the aims and methodology for this study, before moving on to the key findings and discussion.</a:t>
            </a:r>
          </a:p>
          <a:p>
            <a:endParaRPr lang="en-US" dirty="0"/>
          </a:p>
        </p:txBody>
      </p:sp>
      <p:sp>
        <p:nvSpPr>
          <p:cNvPr id="4" name="Slide Number Placeholder 3"/>
          <p:cNvSpPr>
            <a:spLocks noGrp="1"/>
          </p:cNvSpPr>
          <p:nvPr>
            <p:ph type="sldNum" sz="quarter" idx="5"/>
          </p:nvPr>
        </p:nvSpPr>
        <p:spPr/>
        <p:txBody>
          <a:bodyPr/>
          <a:lstStyle/>
          <a:p>
            <a:fld id="{1B82993C-927E-4C69-8537-9D8F5260011C}" type="slidenum">
              <a:rPr lang="en-GB" smtClean="0"/>
              <a:t>2</a:t>
            </a:fld>
            <a:endParaRPr lang="en-GB"/>
          </a:p>
        </p:txBody>
      </p:sp>
    </p:spTree>
    <p:extLst>
      <p:ext uri="{BB962C8B-B14F-4D97-AF65-F5344CB8AC3E}">
        <p14:creationId xmlns:p14="http://schemas.microsoft.com/office/powerpoint/2010/main" val="27047278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Using </a:t>
            </a:r>
            <a:r>
              <a:rPr lang="en-GB" dirty="0" err="1"/>
              <a:t>Kolbs</a:t>
            </a:r>
            <a:r>
              <a:rPr lang="en-GB" dirty="0"/>
              <a:t> four stages of experiential learning, I set out to collect data via interviews with fellow students on an exchange course in Norway.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wanted to see how different countries and cultures experience the course and how they will take their experiences back home.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Experiential learning has been highlighted as a powerful approach to all learning development and change. With much of the published applied research focused on school aged children, this small study will look at the experiences of adults.</a:t>
            </a:r>
          </a:p>
        </p:txBody>
      </p:sp>
      <p:sp>
        <p:nvSpPr>
          <p:cNvPr id="4" name="Slide Number Placeholder 3"/>
          <p:cNvSpPr>
            <a:spLocks noGrp="1"/>
          </p:cNvSpPr>
          <p:nvPr>
            <p:ph type="sldNum" sz="quarter" idx="5"/>
          </p:nvPr>
        </p:nvSpPr>
        <p:spPr/>
        <p:txBody>
          <a:bodyPr/>
          <a:lstStyle/>
          <a:p>
            <a:fld id="{1B82993C-927E-4C69-8537-9D8F5260011C}" type="slidenum">
              <a:rPr lang="en-GB" smtClean="0"/>
              <a:t>3</a:t>
            </a:fld>
            <a:endParaRPr lang="en-GB"/>
          </a:p>
        </p:txBody>
      </p:sp>
    </p:spTree>
    <p:extLst>
      <p:ext uri="{BB962C8B-B14F-4D97-AF65-F5344CB8AC3E}">
        <p14:creationId xmlns:p14="http://schemas.microsoft.com/office/powerpoint/2010/main" val="7832890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this research, I used a qualitative ethnographic approach to explore how experiential learning takes place during exchange in Norway.</a:t>
            </a:r>
          </a:p>
          <a:p>
            <a:r>
              <a:rPr lang="en-US" dirty="0"/>
              <a:t>The study focuses on understanding participants’ lived experiences rather than measuring outcomes, which aligns well with ethnography’s emphasis on meaning, context, and everyday practices.</a:t>
            </a:r>
          </a:p>
          <a:p>
            <a:r>
              <a:rPr lang="en-US" dirty="0"/>
              <a:t>My participants were exchange students from different academic disciplines and cultural backgrounds. This diversity allowed me to capture a range of perspectives on learning inside and outside formal educational settings.</a:t>
            </a:r>
          </a:p>
          <a:p>
            <a:r>
              <a:rPr lang="en-US" dirty="0"/>
              <a:t>Data was collected through semi‑structured interviews, informal conversations, and reflective personal accounts. In addition, I relied on observations of academic and social environments to understand how learning happened in real situations, such as classrooms, group work, and daily interactions.</a:t>
            </a:r>
          </a:p>
          <a:p>
            <a:r>
              <a:rPr lang="en-US" dirty="0"/>
              <a:t>For analysis, I conducted a thematic analysis, coding the data to identify recurring patterns related to experiential learning, cultural adaptation, and personal development. This helped highlight shared themes while still respecting individual experiences.</a:t>
            </a:r>
          </a:p>
          <a:p>
            <a:r>
              <a:rPr lang="en-US" dirty="0"/>
              <a:t>Ethical considerations were central throughout the research. All participants gave informed consent, their identities were anonymized, and care was taken to represent their experiences accurately and respectfully.</a:t>
            </a:r>
          </a:p>
          <a:p>
            <a:endParaRPr lang="en-US" dirty="0"/>
          </a:p>
        </p:txBody>
      </p:sp>
      <p:sp>
        <p:nvSpPr>
          <p:cNvPr id="4" name="Slide Number Placeholder 3"/>
          <p:cNvSpPr>
            <a:spLocks noGrp="1"/>
          </p:cNvSpPr>
          <p:nvPr>
            <p:ph type="sldNum" sz="quarter" idx="5"/>
          </p:nvPr>
        </p:nvSpPr>
        <p:spPr/>
        <p:txBody>
          <a:bodyPr/>
          <a:lstStyle/>
          <a:p>
            <a:fld id="{1B82993C-927E-4C69-8537-9D8F5260011C}" type="slidenum">
              <a:rPr lang="en-GB" smtClean="0"/>
              <a:t>4</a:t>
            </a:fld>
            <a:endParaRPr lang="en-GB"/>
          </a:p>
        </p:txBody>
      </p:sp>
    </p:spTree>
    <p:extLst>
      <p:ext uri="{BB962C8B-B14F-4D97-AF65-F5344CB8AC3E}">
        <p14:creationId xmlns:p14="http://schemas.microsoft.com/office/powerpoint/2010/main" val="29097932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Their </a:t>
            </a:r>
            <a:r>
              <a:rPr lang="en-US" b="1" dirty="0"/>
              <a:t>motivations for studying abroad</a:t>
            </a:r>
            <a:r>
              <a:rPr lang="en-US" dirty="0"/>
              <a:t> were a mix of curiosity, adventure, and academic interest. Some were inspired by friends’ recommendations, others wanted to explore Norway’s outdoor culture, and some simply wanted a learning experience they couldn’t get at home.</a:t>
            </a:r>
          </a:p>
          <a:p>
            <a:r>
              <a:rPr lang="en-US" dirty="0"/>
              <a:t>Once they arrived, they noticed </a:t>
            </a:r>
            <a:r>
              <a:rPr lang="en-US" b="1" dirty="0"/>
              <a:t>differences in the learning environment</a:t>
            </a:r>
            <a:r>
              <a:rPr lang="en-US" dirty="0"/>
              <a:t>. Norway’s approach was far more practical, experience‑based, and less assignment‑heavy. Students described being pushed into uncomfortable situations more often, but also feeling more engaged and more responsible for their own learning.</a:t>
            </a:r>
          </a:p>
          <a:p>
            <a:r>
              <a:rPr lang="en-US" dirty="0"/>
              <a:t>These differences often led to </a:t>
            </a:r>
            <a:r>
              <a:rPr lang="en-US" b="1" dirty="0"/>
              <a:t>critical incidents</a:t>
            </a:r>
            <a:r>
              <a:rPr lang="en-US" dirty="0"/>
              <a:t> — moments that challenged them physically, emotionally, or socially. Whether it was struggling with skiing, facing unexpected difficulty on a trip, or dealing with communication misunderstandings, these incidents became turning points that forced reflection and growth.</a:t>
            </a:r>
          </a:p>
          <a:p>
            <a:r>
              <a:rPr lang="en-US" b="1" dirty="0"/>
              <a:t>intercultural group work</a:t>
            </a:r>
            <a:r>
              <a:rPr lang="en-US" dirty="0"/>
              <a:t> played a huge role in shaping their learning. Working with people from different countries meant navigating different communication styles, expectations, and personalities. Students learned not to take things personally, to adapt their language, and to appreciate the diversity within the group.</a:t>
            </a:r>
          </a:p>
          <a:p>
            <a:r>
              <a:rPr lang="en-US" dirty="0"/>
              <a:t>Together, these elements created a powerful learning experience that went far beyond academics</a:t>
            </a:r>
            <a:endParaRPr lang="en-GB" dirty="0"/>
          </a:p>
        </p:txBody>
      </p:sp>
      <p:sp>
        <p:nvSpPr>
          <p:cNvPr id="4" name="Slide Number Placeholder 3"/>
          <p:cNvSpPr>
            <a:spLocks noGrp="1"/>
          </p:cNvSpPr>
          <p:nvPr>
            <p:ph type="sldNum" sz="quarter" idx="5"/>
          </p:nvPr>
        </p:nvSpPr>
        <p:spPr/>
        <p:txBody>
          <a:bodyPr/>
          <a:lstStyle/>
          <a:p>
            <a:fld id="{1B82993C-927E-4C69-8537-9D8F5260011C}" type="slidenum">
              <a:rPr lang="en-GB" smtClean="0"/>
              <a:t>6</a:t>
            </a:fld>
            <a:endParaRPr lang="en-GB"/>
          </a:p>
        </p:txBody>
      </p:sp>
    </p:spTree>
    <p:extLst>
      <p:ext uri="{BB962C8B-B14F-4D97-AF65-F5344CB8AC3E}">
        <p14:creationId xmlns:p14="http://schemas.microsoft.com/office/powerpoint/2010/main" val="22086866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participant encountered moments that pushed them physically, emotionally, or socially. For one student, it was ‘failing over and over’ while learning to ski. For another, it was the shock of </a:t>
            </a:r>
            <a:r>
              <a:rPr lang="en-US" dirty="0" err="1"/>
              <a:t>realising</a:t>
            </a:r>
            <a:r>
              <a:rPr lang="en-US" dirty="0"/>
              <a:t> that the first trip was ‘actually challenging and not just going to be fun.’ These experiences acted as catalysts — they disrupted their expectations and created the conditions for</a:t>
            </a:r>
          </a:p>
          <a:p>
            <a:r>
              <a:rPr lang="en-US" dirty="0">
                <a:effectLst/>
              </a:rPr>
              <a:t>From there, students moved into </a:t>
            </a:r>
            <a:r>
              <a:rPr lang="en-US" b="1" dirty="0">
                <a:effectLst/>
              </a:rPr>
              <a:t>reflection</a:t>
            </a:r>
            <a:r>
              <a:rPr lang="en-US" dirty="0">
                <a:effectLst/>
              </a:rPr>
              <a:t>. They began asking themselves: What happened? Why did it affect me this way? What does this say about how I communicate, how I cope, or how I work with others? One participant </a:t>
            </a:r>
            <a:r>
              <a:rPr lang="en-US" dirty="0" err="1">
                <a:effectLst/>
              </a:rPr>
              <a:t>realised</a:t>
            </a:r>
            <a:r>
              <a:rPr lang="en-US" dirty="0">
                <a:effectLst/>
              </a:rPr>
              <a:t> that their communication style was being misinterpreted, while another reflected on why a particular trip felt mentally overwhelming.</a:t>
            </a:r>
            <a:endParaRPr lang="en-US" dirty="0"/>
          </a:p>
          <a:p>
            <a:r>
              <a:rPr lang="en-US" dirty="0">
                <a:effectLst/>
              </a:rPr>
              <a:t>This reflection led to </a:t>
            </a:r>
            <a:r>
              <a:rPr lang="en-US" b="1" dirty="0">
                <a:effectLst/>
              </a:rPr>
              <a:t>meaning‑making</a:t>
            </a:r>
            <a:r>
              <a:rPr lang="en-US" dirty="0">
                <a:effectLst/>
              </a:rPr>
              <a:t> — the stage where students start connecting their experiences to broader insights about themselves and others. For example, one student </a:t>
            </a:r>
            <a:r>
              <a:rPr lang="en-US" dirty="0" err="1">
                <a:effectLst/>
              </a:rPr>
              <a:t>recognised</a:t>
            </a:r>
            <a:r>
              <a:rPr lang="en-US" dirty="0">
                <a:effectLst/>
              </a:rPr>
              <a:t> that ‘what you say is not as important as how it is said,’ while another discovered that opening up emotionally helped others understand and support them. These are not just observations; they are reinterpretations of self and social relationships.</a:t>
            </a:r>
            <a:endParaRPr lang="en-US" dirty="0"/>
          </a:p>
          <a:p>
            <a:r>
              <a:rPr lang="en-US" dirty="0"/>
              <a:t> deeper learning.</a:t>
            </a:r>
          </a:p>
          <a:p>
            <a:r>
              <a:rPr lang="en-US" dirty="0">
                <a:effectLst/>
              </a:rPr>
              <a:t>Students adjusted how they approached challenges, how they communicated, and how they prepared for activities. Some became more </a:t>
            </a:r>
            <a:r>
              <a:rPr lang="en-US" dirty="0" err="1">
                <a:effectLst/>
              </a:rPr>
              <a:t>organised</a:t>
            </a:r>
            <a:r>
              <a:rPr lang="en-US" dirty="0">
                <a:effectLst/>
              </a:rPr>
              <a:t> and proactive. Others became more patient, more open, or more aware of group dynamics. These </a:t>
            </a:r>
            <a:r>
              <a:rPr lang="en-US" dirty="0" err="1">
                <a:effectLst/>
              </a:rPr>
              <a:t>behavioural</a:t>
            </a:r>
            <a:r>
              <a:rPr lang="en-US" dirty="0">
                <a:effectLst/>
              </a:rPr>
              <a:t> shifts show that learning extended beyond the moment — it became part of how they acted.</a:t>
            </a:r>
            <a:endParaRPr lang="en-US" dirty="0"/>
          </a:p>
          <a:p>
            <a:r>
              <a:rPr lang="en-US" dirty="0">
                <a:effectLst/>
              </a:rPr>
              <a:t>Finally, these accumulated changes contributed to </a:t>
            </a:r>
            <a:r>
              <a:rPr lang="en-US" b="1" dirty="0">
                <a:effectLst/>
              </a:rPr>
              <a:t>identity transformation</a:t>
            </a:r>
            <a:r>
              <a:rPr lang="en-US" dirty="0">
                <a:effectLst/>
              </a:rPr>
              <a:t>. Students described becoming more confident in stressful environments, more appreciative of trial and error, and more aligned with experiential ways of learning. They began to see themselves differently — as more capable, more adaptable, and more connected to others.</a:t>
            </a:r>
            <a:endParaRPr lang="en-US" dirty="0"/>
          </a:p>
          <a:p>
            <a:r>
              <a:rPr lang="en-US" dirty="0"/>
              <a:t>So what we see here is not just skill development, but a full cycle of experiential learning that reshaped how students think, behave, and ultimately who they understand themselves to be</a:t>
            </a:r>
            <a:endParaRPr lang="en-GB" dirty="0"/>
          </a:p>
        </p:txBody>
      </p:sp>
      <p:sp>
        <p:nvSpPr>
          <p:cNvPr id="4" name="Slide Number Placeholder 3"/>
          <p:cNvSpPr>
            <a:spLocks noGrp="1"/>
          </p:cNvSpPr>
          <p:nvPr>
            <p:ph type="sldNum" sz="quarter" idx="5"/>
          </p:nvPr>
        </p:nvSpPr>
        <p:spPr/>
        <p:txBody>
          <a:bodyPr/>
          <a:lstStyle/>
          <a:p>
            <a:fld id="{1B82993C-927E-4C69-8537-9D8F5260011C}" type="slidenum">
              <a:rPr lang="en-GB" smtClean="0"/>
              <a:t>7</a:t>
            </a:fld>
            <a:endParaRPr lang="en-GB"/>
          </a:p>
        </p:txBody>
      </p:sp>
    </p:spTree>
    <p:extLst>
      <p:ext uri="{BB962C8B-B14F-4D97-AF65-F5344CB8AC3E}">
        <p14:creationId xmlns:p14="http://schemas.microsoft.com/office/powerpoint/2010/main" val="24393280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section of the presentation, I want to move beyond the descriptive findings and offer an ethnographic interpretation of the students’ experiences.</a:t>
            </a:r>
          </a:p>
          <a:p>
            <a:r>
              <a:rPr lang="en-US" dirty="0"/>
              <a:t>Rather than simply </a:t>
            </a:r>
            <a:r>
              <a:rPr lang="en-US" dirty="0" err="1"/>
              <a:t>summarising</a:t>
            </a:r>
            <a:r>
              <a:rPr lang="en-US" dirty="0"/>
              <a:t> what happened, I’ll explore how Norwegian cultural values shape learning, how students negotiate their identities in a new environment, how the physical landscape becomes a teacher in its own right, and how multicultural groups create new learning spaces that none of the students had experienced before.</a:t>
            </a:r>
          </a:p>
          <a:p>
            <a:r>
              <a:rPr lang="en-US" dirty="0">
                <a:effectLst/>
              </a:rPr>
              <a:t>One of the strongest ethnographic patterns in the data is the influence of Norwegian cultural norms on the learning environment.</a:t>
            </a:r>
            <a:endParaRPr lang="en-US" dirty="0"/>
          </a:p>
          <a:p>
            <a:r>
              <a:rPr lang="en-US" dirty="0">
                <a:effectLst/>
              </a:rPr>
              <a:t>Norwegian outdoor education is deeply rooted in </a:t>
            </a:r>
            <a:r>
              <a:rPr lang="en-US" i="1" dirty="0">
                <a:effectLst/>
              </a:rPr>
              <a:t>friluftsliv</a:t>
            </a:r>
            <a:r>
              <a:rPr lang="en-US" dirty="0">
                <a:effectLst/>
              </a:rPr>
              <a:t> — a cultural philosophy that values simplicity, immersion in nature, and learning through direct experience. This cultural backdrop shapes the </a:t>
            </a:r>
            <a:r>
              <a:rPr lang="en-US" dirty="0" err="1">
                <a:effectLst/>
              </a:rPr>
              <a:t>programme’s</a:t>
            </a:r>
            <a:r>
              <a:rPr lang="en-US" dirty="0">
                <a:effectLst/>
              </a:rPr>
              <a:t> emphasis on practical, hands‑on learning and on embracing discomfort as part of growth.</a:t>
            </a:r>
            <a:endParaRPr lang="en-US" dirty="0"/>
          </a:p>
          <a:p>
            <a:r>
              <a:rPr lang="en-US" dirty="0"/>
              <a:t>Lecturers guide, but they do not dominate. Students are expected to take responsibility, collaborate, and learn from the environment. This aligns with the cultural value of </a:t>
            </a:r>
            <a:r>
              <a:rPr lang="en-US" i="1" dirty="0" err="1"/>
              <a:t>likhet</a:t>
            </a:r>
            <a:r>
              <a:rPr lang="en-US" dirty="0"/>
              <a:t> — the idea that everyone is equal and should contribute equally.</a:t>
            </a:r>
          </a:p>
          <a:p>
            <a:r>
              <a:rPr lang="en-US" dirty="0">
                <a:effectLst/>
              </a:rPr>
              <a:t>Entering this Norwegian learning culture required students to renegotiate aspects of their identity, For some, this meant confronting their own assumptions about competence, for others about how they come across to people from other countries.</a:t>
            </a:r>
          </a:p>
          <a:p>
            <a:r>
              <a:rPr lang="en-US" dirty="0"/>
              <a:t>In ethnographic terms, these students were navigating a </a:t>
            </a:r>
            <a:r>
              <a:rPr lang="en-US" i="1" dirty="0"/>
              <a:t>liminal space</a:t>
            </a:r>
            <a:r>
              <a:rPr lang="en-US" dirty="0"/>
              <a:t> — a transitional zone where old identities loosen and new ones begin to form.</a:t>
            </a:r>
          </a:p>
          <a:p>
            <a:r>
              <a:rPr lang="en-US" dirty="0">
                <a:effectLst/>
              </a:rPr>
              <a:t>n this </a:t>
            </a:r>
            <a:r>
              <a:rPr lang="en-US" dirty="0" err="1">
                <a:effectLst/>
              </a:rPr>
              <a:t>programme</a:t>
            </a:r>
            <a:r>
              <a:rPr lang="en-US" dirty="0">
                <a:effectLst/>
              </a:rPr>
              <a:t>, place is not a backdrop — it is an active participant in the learning process.</a:t>
            </a:r>
            <a:endParaRPr lang="en-US" dirty="0"/>
          </a:p>
          <a:p>
            <a:r>
              <a:rPr lang="en-US" dirty="0">
                <a:effectLst/>
              </a:rPr>
              <a:t>The Norwegian landscape, with its mountains, snow, and unpredictable weather, creates conditions that demand resilience, cooperation, and adaptability.</a:t>
            </a:r>
            <a:endParaRPr lang="en-US" dirty="0"/>
          </a:p>
          <a:p>
            <a:r>
              <a:rPr lang="en-US" dirty="0"/>
              <a:t>the Norwegian outdoors functions as a </a:t>
            </a:r>
            <a:r>
              <a:rPr lang="en-US" i="1" dirty="0"/>
              <a:t>pedagogical agent</a:t>
            </a:r>
            <a:r>
              <a:rPr lang="en-US" dirty="0"/>
              <a:t>. It shapes </a:t>
            </a:r>
            <a:r>
              <a:rPr lang="en-US" dirty="0" err="1"/>
              <a:t>behaviour</a:t>
            </a:r>
            <a:r>
              <a:rPr lang="en-US" dirty="0"/>
              <a:t>, challenges assumptions, and creates conditions for transformation.</a:t>
            </a:r>
          </a:p>
          <a:p>
            <a:r>
              <a:rPr lang="en-US" dirty="0"/>
              <a:t>Students from different countries brought different communication styles, expectations, and cultural norms. This created moments of misunderstanding — but also moments of deep learning.</a:t>
            </a:r>
          </a:p>
          <a:p>
            <a:r>
              <a:rPr lang="en-US" dirty="0">
                <a:effectLst/>
              </a:rPr>
              <a:t>These interactions created what anthropologists call a </a:t>
            </a:r>
            <a:r>
              <a:rPr lang="en-US" i="1" dirty="0">
                <a:effectLst/>
              </a:rPr>
              <a:t>third space</a:t>
            </a:r>
            <a:r>
              <a:rPr lang="en-US" dirty="0">
                <a:effectLst/>
              </a:rPr>
              <a:t> — a new cultural environment that emerges when people from different backgrounds collaborate.</a:t>
            </a:r>
            <a:endParaRPr lang="en-US" dirty="0"/>
          </a:p>
          <a:p>
            <a:r>
              <a:rPr lang="en-US" dirty="0">
                <a:effectLst/>
              </a:rPr>
              <a:t>In this third space, students developed intercultural competence, empathy, and flexibility. They learned to negotiate meaning, adapt their communication, and appreciate different ways of thinking.</a:t>
            </a:r>
            <a:endParaRPr lang="en-US" dirty="0"/>
          </a:p>
          <a:p>
            <a:endParaRPr lang="en-GB" dirty="0"/>
          </a:p>
        </p:txBody>
      </p:sp>
      <p:sp>
        <p:nvSpPr>
          <p:cNvPr id="4" name="Slide Number Placeholder 3"/>
          <p:cNvSpPr>
            <a:spLocks noGrp="1"/>
          </p:cNvSpPr>
          <p:nvPr>
            <p:ph type="sldNum" sz="quarter" idx="5"/>
          </p:nvPr>
        </p:nvSpPr>
        <p:spPr/>
        <p:txBody>
          <a:bodyPr/>
          <a:lstStyle/>
          <a:p>
            <a:fld id="{1B82993C-927E-4C69-8537-9D8F5260011C}" type="slidenum">
              <a:rPr lang="en-GB" smtClean="0"/>
              <a:t>8</a:t>
            </a:fld>
            <a:endParaRPr lang="en-GB"/>
          </a:p>
        </p:txBody>
      </p:sp>
    </p:spTree>
    <p:extLst>
      <p:ext uri="{BB962C8B-B14F-4D97-AF65-F5344CB8AC3E}">
        <p14:creationId xmlns:p14="http://schemas.microsoft.com/office/powerpoint/2010/main" val="701461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Norwegian experiential learning environment had a profound impact on all four participants. Through challenge, reflection, and intercultural interaction, they developed new skills, new identities, and new perspectives.</a:t>
            </a:r>
          </a:p>
          <a:p>
            <a:r>
              <a:rPr lang="en-US" dirty="0"/>
              <a:t>They experienced moments of challenge that pushed them to reflect, adapt, and grow, and they will leave the </a:t>
            </a:r>
            <a:r>
              <a:rPr lang="en-US" dirty="0" err="1"/>
              <a:t>programme</a:t>
            </a:r>
            <a:r>
              <a:rPr lang="en-US" dirty="0"/>
              <a:t> with new identities, new perspectives, and new skills they plan to carry into their future careers.</a:t>
            </a:r>
          </a:p>
          <a:p>
            <a:r>
              <a:rPr lang="en-US" dirty="0">
                <a:effectLst/>
              </a:rPr>
              <a:t>To bring everything together, this project shows that studying abroad is far more than an academic exchange — it’s a deeply transformative process shaped by culture, place, and people. The students arrived with different motivations, but all encountered a learning environment in Norway that challenged their assumptions and pushed them into new ways of thinking and acting. Through critical incidents, reflection, and intercultural group work, they developed new skills, new perspectives, and in many cases, new identities.</a:t>
            </a:r>
            <a:endParaRPr lang="en-US" dirty="0"/>
          </a:p>
          <a:p>
            <a:r>
              <a:rPr lang="en-US" dirty="0">
                <a:effectLst/>
              </a:rPr>
              <a:t>What stands out is how experiential learning, the Norwegian outdoor culture, and the dynamics of multicultural groups combined to create powerful moments of growth. These experiences didn’t just change how the students learned — they changed how they understood themselves and others.</a:t>
            </a:r>
            <a:endParaRPr lang="en-US" dirty="0"/>
          </a:p>
          <a:p>
            <a:r>
              <a:rPr lang="en-US" dirty="0">
                <a:effectLst/>
              </a:rPr>
              <a:t>In conclusion, the exchange </a:t>
            </a:r>
            <a:r>
              <a:rPr lang="en-US" dirty="0" err="1">
                <a:effectLst/>
              </a:rPr>
              <a:t>programme</a:t>
            </a:r>
            <a:r>
              <a:rPr lang="en-US" dirty="0">
                <a:effectLst/>
              </a:rPr>
              <a:t> demonstrates the value of stepping into unfamiliar environments. It shows that when students are challenged, supported, and immersed in diverse communities, meaningful learning and personal transformation become not just possible, but inevitable.</a:t>
            </a:r>
            <a:endParaRPr lang="en-US" dirty="0"/>
          </a:p>
          <a:p>
            <a:r>
              <a:rPr lang="en-US" dirty="0"/>
              <a:t>This analysis highlights the power of experiential learning and the transformative potential of studying abroad</a:t>
            </a:r>
            <a:endParaRPr lang="en-GB" dirty="0"/>
          </a:p>
        </p:txBody>
      </p:sp>
      <p:sp>
        <p:nvSpPr>
          <p:cNvPr id="4" name="Slide Number Placeholder 3"/>
          <p:cNvSpPr>
            <a:spLocks noGrp="1"/>
          </p:cNvSpPr>
          <p:nvPr>
            <p:ph type="sldNum" sz="quarter" idx="5"/>
          </p:nvPr>
        </p:nvSpPr>
        <p:spPr/>
        <p:txBody>
          <a:bodyPr/>
          <a:lstStyle/>
          <a:p>
            <a:fld id="{1B82993C-927E-4C69-8537-9D8F5260011C}" type="slidenum">
              <a:rPr lang="en-GB" smtClean="0"/>
              <a:t>9</a:t>
            </a:fld>
            <a:endParaRPr lang="en-GB"/>
          </a:p>
        </p:txBody>
      </p:sp>
    </p:spTree>
    <p:extLst>
      <p:ext uri="{BB962C8B-B14F-4D97-AF65-F5344CB8AC3E}">
        <p14:creationId xmlns:p14="http://schemas.microsoft.com/office/powerpoint/2010/main" val="1327952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815C2-6210-CF68-819F-1ACE0ADDE68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C3FA4E-D170-2896-CA94-217E9E1A926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1F8C73-C27D-ED75-2257-DF53AB90E3D2}"/>
              </a:ext>
            </a:extLst>
          </p:cNvPr>
          <p:cNvSpPr>
            <a:spLocks noGrp="1"/>
          </p:cNvSpPr>
          <p:nvPr>
            <p:ph type="dt" sz="half" idx="10"/>
          </p:nvPr>
        </p:nvSpPr>
        <p:spPr/>
        <p:txBody>
          <a:bodyPr/>
          <a:lstStyle/>
          <a:p>
            <a:fld id="{C1E54BA8-1354-450C-AF90-13968F198C48}" type="datetimeFigureOut">
              <a:rPr lang="en-GB" smtClean="0"/>
              <a:t>26/04/2026</a:t>
            </a:fld>
            <a:endParaRPr lang="en-GB"/>
          </a:p>
        </p:txBody>
      </p:sp>
      <p:sp>
        <p:nvSpPr>
          <p:cNvPr id="5" name="Footer Placeholder 4">
            <a:extLst>
              <a:ext uri="{FF2B5EF4-FFF2-40B4-BE49-F238E27FC236}">
                <a16:creationId xmlns:a16="http://schemas.microsoft.com/office/drawing/2014/main" id="{7F6E300E-AEF1-998A-718B-AE9B47FA7C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7FA78E-2FF2-201B-6E4A-0A146CAC3682}"/>
              </a:ext>
            </a:extLst>
          </p:cNvPr>
          <p:cNvSpPr>
            <a:spLocks noGrp="1"/>
          </p:cNvSpPr>
          <p:nvPr>
            <p:ph type="sldNum" sz="quarter" idx="12"/>
          </p:nvPr>
        </p:nvSpPr>
        <p:spPr/>
        <p:txBody>
          <a:bodyPr/>
          <a:lstStyle/>
          <a:p>
            <a:fld id="{C1273785-A294-4CEC-9A88-2F7EC9FBF78E}" type="slidenum">
              <a:rPr lang="en-GB" smtClean="0"/>
              <a:t>‹#›</a:t>
            </a:fld>
            <a:endParaRPr lang="en-GB"/>
          </a:p>
        </p:txBody>
      </p:sp>
    </p:spTree>
    <p:extLst>
      <p:ext uri="{BB962C8B-B14F-4D97-AF65-F5344CB8AC3E}">
        <p14:creationId xmlns:p14="http://schemas.microsoft.com/office/powerpoint/2010/main" val="21655731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73D44-A084-D122-19F1-2AF75E32AF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0D5A65-C8C0-CA29-6152-FC3452AE67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4ABEE1-EB73-3D03-351D-D061209F335B}"/>
              </a:ext>
            </a:extLst>
          </p:cNvPr>
          <p:cNvSpPr>
            <a:spLocks noGrp="1"/>
          </p:cNvSpPr>
          <p:nvPr>
            <p:ph type="dt" sz="half" idx="10"/>
          </p:nvPr>
        </p:nvSpPr>
        <p:spPr/>
        <p:txBody>
          <a:bodyPr/>
          <a:lstStyle/>
          <a:p>
            <a:fld id="{C1E54BA8-1354-450C-AF90-13968F198C48}" type="datetimeFigureOut">
              <a:rPr lang="en-GB" smtClean="0"/>
              <a:t>26/04/2026</a:t>
            </a:fld>
            <a:endParaRPr lang="en-GB"/>
          </a:p>
        </p:txBody>
      </p:sp>
      <p:sp>
        <p:nvSpPr>
          <p:cNvPr id="5" name="Footer Placeholder 4">
            <a:extLst>
              <a:ext uri="{FF2B5EF4-FFF2-40B4-BE49-F238E27FC236}">
                <a16:creationId xmlns:a16="http://schemas.microsoft.com/office/drawing/2014/main" id="{ACC767AA-0480-3676-2331-CA7FF44933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FB0CA0-C755-FB23-E945-101CF47A00A1}"/>
              </a:ext>
            </a:extLst>
          </p:cNvPr>
          <p:cNvSpPr>
            <a:spLocks noGrp="1"/>
          </p:cNvSpPr>
          <p:nvPr>
            <p:ph type="sldNum" sz="quarter" idx="12"/>
          </p:nvPr>
        </p:nvSpPr>
        <p:spPr/>
        <p:txBody>
          <a:bodyPr/>
          <a:lstStyle/>
          <a:p>
            <a:fld id="{C1273785-A294-4CEC-9A88-2F7EC9FBF78E}" type="slidenum">
              <a:rPr lang="en-GB" smtClean="0"/>
              <a:t>‹#›</a:t>
            </a:fld>
            <a:endParaRPr lang="en-GB"/>
          </a:p>
        </p:txBody>
      </p:sp>
    </p:spTree>
    <p:extLst>
      <p:ext uri="{BB962C8B-B14F-4D97-AF65-F5344CB8AC3E}">
        <p14:creationId xmlns:p14="http://schemas.microsoft.com/office/powerpoint/2010/main" val="3164799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EB022-8029-16B3-1362-8D3D3FC9A3D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D09724-9CE5-128F-D015-F80E3996B48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6BFA9C-287E-DEDF-E244-6C498D63A557}"/>
              </a:ext>
            </a:extLst>
          </p:cNvPr>
          <p:cNvSpPr>
            <a:spLocks noGrp="1"/>
          </p:cNvSpPr>
          <p:nvPr>
            <p:ph type="dt" sz="half" idx="10"/>
          </p:nvPr>
        </p:nvSpPr>
        <p:spPr/>
        <p:txBody>
          <a:bodyPr/>
          <a:lstStyle/>
          <a:p>
            <a:fld id="{C1E54BA8-1354-450C-AF90-13968F198C48}" type="datetimeFigureOut">
              <a:rPr lang="en-GB" smtClean="0"/>
              <a:t>26/04/2026</a:t>
            </a:fld>
            <a:endParaRPr lang="en-GB"/>
          </a:p>
        </p:txBody>
      </p:sp>
      <p:sp>
        <p:nvSpPr>
          <p:cNvPr id="5" name="Footer Placeholder 4">
            <a:extLst>
              <a:ext uri="{FF2B5EF4-FFF2-40B4-BE49-F238E27FC236}">
                <a16:creationId xmlns:a16="http://schemas.microsoft.com/office/drawing/2014/main" id="{B8077E63-C7F8-5286-80A2-51863DEC74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D974AB-4395-3789-0ECD-A7CB23BB8B3B}"/>
              </a:ext>
            </a:extLst>
          </p:cNvPr>
          <p:cNvSpPr>
            <a:spLocks noGrp="1"/>
          </p:cNvSpPr>
          <p:nvPr>
            <p:ph type="sldNum" sz="quarter" idx="12"/>
          </p:nvPr>
        </p:nvSpPr>
        <p:spPr/>
        <p:txBody>
          <a:bodyPr/>
          <a:lstStyle/>
          <a:p>
            <a:fld id="{C1273785-A294-4CEC-9A88-2F7EC9FBF78E}" type="slidenum">
              <a:rPr lang="en-GB" smtClean="0"/>
              <a:t>‹#›</a:t>
            </a:fld>
            <a:endParaRPr lang="en-GB"/>
          </a:p>
        </p:txBody>
      </p:sp>
    </p:spTree>
    <p:extLst>
      <p:ext uri="{BB962C8B-B14F-4D97-AF65-F5344CB8AC3E}">
        <p14:creationId xmlns:p14="http://schemas.microsoft.com/office/powerpoint/2010/main" val="11416681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C3929-14D0-3538-0DE6-6679B93CF5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9B843C-9C48-803D-1BCF-7B5655F6F6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746EAFC-583B-9112-95F5-6891507CE8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6B13640-022C-1D40-6280-D2849B54B088}"/>
              </a:ext>
            </a:extLst>
          </p:cNvPr>
          <p:cNvSpPr>
            <a:spLocks noGrp="1"/>
          </p:cNvSpPr>
          <p:nvPr>
            <p:ph type="dt" sz="half" idx="10"/>
          </p:nvPr>
        </p:nvSpPr>
        <p:spPr/>
        <p:txBody>
          <a:bodyPr/>
          <a:lstStyle/>
          <a:p>
            <a:fld id="{C1E54BA8-1354-450C-AF90-13968F198C48}" type="datetimeFigureOut">
              <a:rPr lang="en-GB" smtClean="0"/>
              <a:t>26/04/2026</a:t>
            </a:fld>
            <a:endParaRPr lang="en-GB"/>
          </a:p>
        </p:txBody>
      </p:sp>
      <p:sp>
        <p:nvSpPr>
          <p:cNvPr id="6" name="Footer Placeholder 5">
            <a:extLst>
              <a:ext uri="{FF2B5EF4-FFF2-40B4-BE49-F238E27FC236}">
                <a16:creationId xmlns:a16="http://schemas.microsoft.com/office/drawing/2014/main" id="{940BD67F-C748-9A4E-1531-3E2A67BCDA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9DEB77-DEAA-343B-914A-0549E7792116}"/>
              </a:ext>
            </a:extLst>
          </p:cNvPr>
          <p:cNvSpPr>
            <a:spLocks noGrp="1"/>
          </p:cNvSpPr>
          <p:nvPr>
            <p:ph type="sldNum" sz="quarter" idx="12"/>
          </p:nvPr>
        </p:nvSpPr>
        <p:spPr/>
        <p:txBody>
          <a:bodyPr/>
          <a:lstStyle/>
          <a:p>
            <a:fld id="{C1273785-A294-4CEC-9A88-2F7EC9FBF78E}" type="slidenum">
              <a:rPr lang="en-GB" smtClean="0"/>
              <a:t>‹#›</a:t>
            </a:fld>
            <a:endParaRPr lang="en-GB"/>
          </a:p>
        </p:txBody>
      </p:sp>
    </p:spTree>
    <p:extLst>
      <p:ext uri="{BB962C8B-B14F-4D97-AF65-F5344CB8AC3E}">
        <p14:creationId xmlns:p14="http://schemas.microsoft.com/office/powerpoint/2010/main" val="4243791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3819A-3D49-3483-5CD3-0558EF75DF5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A43C31-643D-58BD-DE34-4775C5B80CE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ECF0A2-82EE-BFAE-B0A7-3118456E565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6628470-2A02-8138-D99F-81E088D565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A2C4-5E3D-1BDD-DA55-846EB23AEA6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7E54EBA-FF34-2FA8-F697-680275677AE8}"/>
              </a:ext>
            </a:extLst>
          </p:cNvPr>
          <p:cNvSpPr>
            <a:spLocks noGrp="1"/>
          </p:cNvSpPr>
          <p:nvPr>
            <p:ph type="dt" sz="half" idx="10"/>
          </p:nvPr>
        </p:nvSpPr>
        <p:spPr/>
        <p:txBody>
          <a:bodyPr/>
          <a:lstStyle/>
          <a:p>
            <a:fld id="{C1E54BA8-1354-450C-AF90-13968F198C48}" type="datetimeFigureOut">
              <a:rPr lang="en-GB" smtClean="0"/>
              <a:t>26/04/2026</a:t>
            </a:fld>
            <a:endParaRPr lang="en-GB"/>
          </a:p>
        </p:txBody>
      </p:sp>
      <p:sp>
        <p:nvSpPr>
          <p:cNvPr id="8" name="Footer Placeholder 7">
            <a:extLst>
              <a:ext uri="{FF2B5EF4-FFF2-40B4-BE49-F238E27FC236}">
                <a16:creationId xmlns:a16="http://schemas.microsoft.com/office/drawing/2014/main" id="{B3B96B66-1CB1-4E9D-9FB1-703EFE5D398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50595B4-6397-D440-E18C-C078E43CA3CE}"/>
              </a:ext>
            </a:extLst>
          </p:cNvPr>
          <p:cNvSpPr>
            <a:spLocks noGrp="1"/>
          </p:cNvSpPr>
          <p:nvPr>
            <p:ph type="sldNum" sz="quarter" idx="12"/>
          </p:nvPr>
        </p:nvSpPr>
        <p:spPr/>
        <p:txBody>
          <a:bodyPr/>
          <a:lstStyle/>
          <a:p>
            <a:fld id="{C1273785-A294-4CEC-9A88-2F7EC9FBF78E}" type="slidenum">
              <a:rPr lang="en-GB" smtClean="0"/>
              <a:t>‹#›</a:t>
            </a:fld>
            <a:endParaRPr lang="en-GB"/>
          </a:p>
        </p:txBody>
      </p:sp>
    </p:spTree>
    <p:extLst>
      <p:ext uri="{BB962C8B-B14F-4D97-AF65-F5344CB8AC3E}">
        <p14:creationId xmlns:p14="http://schemas.microsoft.com/office/powerpoint/2010/main" val="3521110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699D2-F015-BFB7-1B09-D344BAF2097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7A0A78-4D94-3723-292D-E6D50FD2676A}"/>
              </a:ext>
            </a:extLst>
          </p:cNvPr>
          <p:cNvSpPr>
            <a:spLocks noGrp="1"/>
          </p:cNvSpPr>
          <p:nvPr>
            <p:ph type="dt" sz="half" idx="10"/>
          </p:nvPr>
        </p:nvSpPr>
        <p:spPr/>
        <p:txBody>
          <a:bodyPr/>
          <a:lstStyle/>
          <a:p>
            <a:fld id="{C1E54BA8-1354-450C-AF90-13968F198C48}" type="datetimeFigureOut">
              <a:rPr lang="en-GB" smtClean="0"/>
              <a:t>26/04/2026</a:t>
            </a:fld>
            <a:endParaRPr lang="en-GB"/>
          </a:p>
        </p:txBody>
      </p:sp>
      <p:sp>
        <p:nvSpPr>
          <p:cNvPr id="4" name="Footer Placeholder 3">
            <a:extLst>
              <a:ext uri="{FF2B5EF4-FFF2-40B4-BE49-F238E27FC236}">
                <a16:creationId xmlns:a16="http://schemas.microsoft.com/office/drawing/2014/main" id="{07ED6D7D-0E53-94ED-9855-6BF907BF3DE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6AE4563-2738-D96C-2035-84024B626966}"/>
              </a:ext>
            </a:extLst>
          </p:cNvPr>
          <p:cNvSpPr>
            <a:spLocks noGrp="1"/>
          </p:cNvSpPr>
          <p:nvPr>
            <p:ph type="sldNum" sz="quarter" idx="12"/>
          </p:nvPr>
        </p:nvSpPr>
        <p:spPr/>
        <p:txBody>
          <a:bodyPr/>
          <a:lstStyle/>
          <a:p>
            <a:fld id="{C1273785-A294-4CEC-9A88-2F7EC9FBF78E}" type="slidenum">
              <a:rPr lang="en-GB" smtClean="0"/>
              <a:t>‹#›</a:t>
            </a:fld>
            <a:endParaRPr lang="en-GB"/>
          </a:p>
        </p:txBody>
      </p:sp>
    </p:spTree>
    <p:extLst>
      <p:ext uri="{BB962C8B-B14F-4D97-AF65-F5344CB8AC3E}">
        <p14:creationId xmlns:p14="http://schemas.microsoft.com/office/powerpoint/2010/main" val="6183860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F85193-9639-2D2D-0BBE-157F646BB77C}"/>
              </a:ext>
            </a:extLst>
          </p:cNvPr>
          <p:cNvSpPr>
            <a:spLocks noGrp="1"/>
          </p:cNvSpPr>
          <p:nvPr>
            <p:ph type="dt" sz="half" idx="10"/>
          </p:nvPr>
        </p:nvSpPr>
        <p:spPr/>
        <p:txBody>
          <a:bodyPr/>
          <a:lstStyle/>
          <a:p>
            <a:fld id="{C1E54BA8-1354-450C-AF90-13968F198C48}" type="datetimeFigureOut">
              <a:rPr lang="en-GB" smtClean="0"/>
              <a:t>26/04/2026</a:t>
            </a:fld>
            <a:endParaRPr lang="en-GB"/>
          </a:p>
        </p:txBody>
      </p:sp>
      <p:sp>
        <p:nvSpPr>
          <p:cNvPr id="3" name="Footer Placeholder 2">
            <a:extLst>
              <a:ext uri="{FF2B5EF4-FFF2-40B4-BE49-F238E27FC236}">
                <a16:creationId xmlns:a16="http://schemas.microsoft.com/office/drawing/2014/main" id="{132A366C-97F8-7EC3-4EC7-933477D36A7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DDDB93-C604-70C0-C82C-C4D3AB7C4406}"/>
              </a:ext>
            </a:extLst>
          </p:cNvPr>
          <p:cNvSpPr>
            <a:spLocks noGrp="1"/>
          </p:cNvSpPr>
          <p:nvPr>
            <p:ph type="sldNum" sz="quarter" idx="12"/>
          </p:nvPr>
        </p:nvSpPr>
        <p:spPr/>
        <p:txBody>
          <a:bodyPr/>
          <a:lstStyle/>
          <a:p>
            <a:fld id="{C1273785-A294-4CEC-9A88-2F7EC9FBF78E}" type="slidenum">
              <a:rPr lang="en-GB" smtClean="0"/>
              <a:t>‹#›</a:t>
            </a:fld>
            <a:endParaRPr lang="en-GB"/>
          </a:p>
        </p:txBody>
      </p:sp>
    </p:spTree>
    <p:extLst>
      <p:ext uri="{BB962C8B-B14F-4D97-AF65-F5344CB8AC3E}">
        <p14:creationId xmlns:p14="http://schemas.microsoft.com/office/powerpoint/2010/main" val="22077506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1E051-4E22-CD69-D6B2-6D3BC86D1D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76EA4CD-E9C5-C30E-695D-06B79B2B0C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5839B36-5822-BF3B-EBC9-25641754B2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77E300-8231-2DC3-0E16-A6BE30E16FEF}"/>
              </a:ext>
            </a:extLst>
          </p:cNvPr>
          <p:cNvSpPr>
            <a:spLocks noGrp="1"/>
          </p:cNvSpPr>
          <p:nvPr>
            <p:ph type="dt" sz="half" idx="10"/>
          </p:nvPr>
        </p:nvSpPr>
        <p:spPr/>
        <p:txBody>
          <a:bodyPr/>
          <a:lstStyle/>
          <a:p>
            <a:fld id="{C1E54BA8-1354-450C-AF90-13968F198C48}" type="datetimeFigureOut">
              <a:rPr lang="en-GB" smtClean="0"/>
              <a:t>26/04/2026</a:t>
            </a:fld>
            <a:endParaRPr lang="en-GB"/>
          </a:p>
        </p:txBody>
      </p:sp>
      <p:sp>
        <p:nvSpPr>
          <p:cNvPr id="6" name="Footer Placeholder 5">
            <a:extLst>
              <a:ext uri="{FF2B5EF4-FFF2-40B4-BE49-F238E27FC236}">
                <a16:creationId xmlns:a16="http://schemas.microsoft.com/office/drawing/2014/main" id="{17345A30-369C-7DAF-E7B2-ABA6CADA20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2F470C-F4C3-1028-4AF2-C9102B13AD04}"/>
              </a:ext>
            </a:extLst>
          </p:cNvPr>
          <p:cNvSpPr>
            <a:spLocks noGrp="1"/>
          </p:cNvSpPr>
          <p:nvPr>
            <p:ph type="sldNum" sz="quarter" idx="12"/>
          </p:nvPr>
        </p:nvSpPr>
        <p:spPr/>
        <p:txBody>
          <a:bodyPr/>
          <a:lstStyle/>
          <a:p>
            <a:fld id="{C1273785-A294-4CEC-9A88-2F7EC9FBF78E}" type="slidenum">
              <a:rPr lang="en-GB" smtClean="0"/>
              <a:t>‹#›</a:t>
            </a:fld>
            <a:endParaRPr lang="en-GB"/>
          </a:p>
        </p:txBody>
      </p:sp>
    </p:spTree>
    <p:extLst>
      <p:ext uri="{BB962C8B-B14F-4D97-AF65-F5344CB8AC3E}">
        <p14:creationId xmlns:p14="http://schemas.microsoft.com/office/powerpoint/2010/main" val="25009249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E8080-EA7F-0B77-7DB1-B9C8323A0E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70E5387-C9BB-166A-1F9F-62463C54FCB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4EA3DD0-F09A-6E67-D851-99DCBACD8A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2DDB57-6C3B-3CE4-32EF-A69473067B6E}"/>
              </a:ext>
            </a:extLst>
          </p:cNvPr>
          <p:cNvSpPr>
            <a:spLocks noGrp="1"/>
          </p:cNvSpPr>
          <p:nvPr>
            <p:ph type="dt" sz="half" idx="10"/>
          </p:nvPr>
        </p:nvSpPr>
        <p:spPr/>
        <p:txBody>
          <a:bodyPr/>
          <a:lstStyle/>
          <a:p>
            <a:fld id="{C1E54BA8-1354-450C-AF90-13968F198C48}" type="datetimeFigureOut">
              <a:rPr lang="en-GB" smtClean="0"/>
              <a:t>26/04/2026</a:t>
            </a:fld>
            <a:endParaRPr lang="en-GB"/>
          </a:p>
        </p:txBody>
      </p:sp>
      <p:sp>
        <p:nvSpPr>
          <p:cNvPr id="6" name="Footer Placeholder 5">
            <a:extLst>
              <a:ext uri="{FF2B5EF4-FFF2-40B4-BE49-F238E27FC236}">
                <a16:creationId xmlns:a16="http://schemas.microsoft.com/office/drawing/2014/main" id="{C5DD4D80-9BDA-9775-3FB4-2F59289ADE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FE8ACB-7501-16C6-CD87-24FCCAAF944D}"/>
              </a:ext>
            </a:extLst>
          </p:cNvPr>
          <p:cNvSpPr>
            <a:spLocks noGrp="1"/>
          </p:cNvSpPr>
          <p:nvPr>
            <p:ph type="sldNum" sz="quarter" idx="12"/>
          </p:nvPr>
        </p:nvSpPr>
        <p:spPr/>
        <p:txBody>
          <a:bodyPr/>
          <a:lstStyle/>
          <a:p>
            <a:fld id="{C1273785-A294-4CEC-9A88-2F7EC9FBF78E}" type="slidenum">
              <a:rPr lang="en-GB" smtClean="0"/>
              <a:t>‹#›</a:t>
            </a:fld>
            <a:endParaRPr lang="en-GB"/>
          </a:p>
        </p:txBody>
      </p:sp>
    </p:spTree>
    <p:extLst>
      <p:ext uri="{BB962C8B-B14F-4D97-AF65-F5344CB8AC3E}">
        <p14:creationId xmlns:p14="http://schemas.microsoft.com/office/powerpoint/2010/main" val="18729957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4DE67-C2DA-27B3-BE10-E9FF8259216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A2BC46-A162-3C4C-15B1-1AAD933289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355A1E-6DE2-5BFF-3E9D-186F516A452C}"/>
              </a:ext>
            </a:extLst>
          </p:cNvPr>
          <p:cNvSpPr>
            <a:spLocks noGrp="1"/>
          </p:cNvSpPr>
          <p:nvPr>
            <p:ph type="dt" sz="half" idx="10"/>
          </p:nvPr>
        </p:nvSpPr>
        <p:spPr/>
        <p:txBody>
          <a:bodyPr/>
          <a:lstStyle/>
          <a:p>
            <a:fld id="{C1E54BA8-1354-450C-AF90-13968F198C48}" type="datetimeFigureOut">
              <a:rPr lang="en-GB" smtClean="0"/>
              <a:t>26/04/2026</a:t>
            </a:fld>
            <a:endParaRPr lang="en-GB"/>
          </a:p>
        </p:txBody>
      </p:sp>
      <p:sp>
        <p:nvSpPr>
          <p:cNvPr id="5" name="Footer Placeholder 4">
            <a:extLst>
              <a:ext uri="{FF2B5EF4-FFF2-40B4-BE49-F238E27FC236}">
                <a16:creationId xmlns:a16="http://schemas.microsoft.com/office/drawing/2014/main" id="{1514FDA1-25D3-41DA-0624-1B5B891BF5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92D43F-E2E6-47B1-1EE5-F2BC83E7247F}"/>
              </a:ext>
            </a:extLst>
          </p:cNvPr>
          <p:cNvSpPr>
            <a:spLocks noGrp="1"/>
          </p:cNvSpPr>
          <p:nvPr>
            <p:ph type="sldNum" sz="quarter" idx="12"/>
          </p:nvPr>
        </p:nvSpPr>
        <p:spPr/>
        <p:txBody>
          <a:bodyPr/>
          <a:lstStyle/>
          <a:p>
            <a:fld id="{C1273785-A294-4CEC-9A88-2F7EC9FBF78E}" type="slidenum">
              <a:rPr lang="en-GB" smtClean="0"/>
              <a:t>‹#›</a:t>
            </a:fld>
            <a:endParaRPr lang="en-GB"/>
          </a:p>
        </p:txBody>
      </p:sp>
    </p:spTree>
    <p:extLst>
      <p:ext uri="{BB962C8B-B14F-4D97-AF65-F5344CB8AC3E}">
        <p14:creationId xmlns:p14="http://schemas.microsoft.com/office/powerpoint/2010/main" val="1906072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D71839-B3DC-DD61-B04A-39D8C680E8C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3C42C6-9371-F1BE-F8EB-F5D35EC3B46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818A85-0A46-8019-19FC-F506E0F1F728}"/>
              </a:ext>
            </a:extLst>
          </p:cNvPr>
          <p:cNvSpPr>
            <a:spLocks noGrp="1"/>
          </p:cNvSpPr>
          <p:nvPr>
            <p:ph type="dt" sz="half" idx="10"/>
          </p:nvPr>
        </p:nvSpPr>
        <p:spPr/>
        <p:txBody>
          <a:bodyPr/>
          <a:lstStyle/>
          <a:p>
            <a:fld id="{C1E54BA8-1354-450C-AF90-13968F198C48}" type="datetimeFigureOut">
              <a:rPr lang="en-GB" smtClean="0"/>
              <a:t>26/04/2026</a:t>
            </a:fld>
            <a:endParaRPr lang="en-GB"/>
          </a:p>
        </p:txBody>
      </p:sp>
      <p:sp>
        <p:nvSpPr>
          <p:cNvPr id="5" name="Footer Placeholder 4">
            <a:extLst>
              <a:ext uri="{FF2B5EF4-FFF2-40B4-BE49-F238E27FC236}">
                <a16:creationId xmlns:a16="http://schemas.microsoft.com/office/drawing/2014/main" id="{D1A49A66-7BA4-5BBA-BB76-78889C41C4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F0079D-F4F0-93A5-BFF7-0DD9E6C747E7}"/>
              </a:ext>
            </a:extLst>
          </p:cNvPr>
          <p:cNvSpPr>
            <a:spLocks noGrp="1"/>
          </p:cNvSpPr>
          <p:nvPr>
            <p:ph type="sldNum" sz="quarter" idx="12"/>
          </p:nvPr>
        </p:nvSpPr>
        <p:spPr/>
        <p:txBody>
          <a:bodyPr/>
          <a:lstStyle/>
          <a:p>
            <a:fld id="{C1273785-A294-4CEC-9A88-2F7EC9FBF78E}" type="slidenum">
              <a:rPr lang="en-GB" smtClean="0"/>
              <a:t>‹#›</a:t>
            </a:fld>
            <a:endParaRPr lang="en-GB"/>
          </a:p>
        </p:txBody>
      </p:sp>
    </p:spTree>
    <p:extLst>
      <p:ext uri="{BB962C8B-B14F-4D97-AF65-F5344CB8AC3E}">
        <p14:creationId xmlns:p14="http://schemas.microsoft.com/office/powerpoint/2010/main" val="11519754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3F05A09-76CC-56F1-A1CE-60A71EE2A5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CAAF5CE-C7AF-413B-6428-C97DD70ECD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6AB1A7-B73F-DA94-1DDC-749E495A98C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1E54BA8-1354-450C-AF90-13968F198C48}" type="datetimeFigureOut">
              <a:rPr lang="en-GB" smtClean="0"/>
              <a:t>26/04/2026</a:t>
            </a:fld>
            <a:endParaRPr lang="en-GB"/>
          </a:p>
        </p:txBody>
      </p:sp>
      <p:sp>
        <p:nvSpPr>
          <p:cNvPr id="5" name="Footer Placeholder 4">
            <a:extLst>
              <a:ext uri="{FF2B5EF4-FFF2-40B4-BE49-F238E27FC236}">
                <a16:creationId xmlns:a16="http://schemas.microsoft.com/office/drawing/2014/main" id="{9B8EC6F7-9C02-CDE7-A2BC-812F0DABF7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4E2B03B-6505-9459-3BFD-87C070F05C0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1273785-A294-4CEC-9A88-2F7EC9FBF78E}" type="slidenum">
              <a:rPr lang="en-GB" smtClean="0"/>
              <a:t>‹#›</a:t>
            </a:fld>
            <a:endParaRPr lang="en-GB"/>
          </a:p>
        </p:txBody>
      </p:sp>
    </p:spTree>
    <p:extLst>
      <p:ext uri="{BB962C8B-B14F-4D97-AF65-F5344CB8AC3E}">
        <p14:creationId xmlns:p14="http://schemas.microsoft.com/office/powerpoint/2010/main" val="41083224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5.xml"/><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notesSlide" Target="../notesSlides/notesSlide6.xml"/><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EF3D82-B9C8-D08E-D338-5F8DE673ADF9}"/>
              </a:ext>
            </a:extLst>
          </p:cNvPr>
          <p:cNvSpPr>
            <a:spLocks noGrp="1"/>
          </p:cNvSpPr>
          <p:nvPr>
            <p:ph type="ctrTitle"/>
          </p:nvPr>
        </p:nvSpPr>
        <p:spPr>
          <a:xfrm>
            <a:off x="1386865" y="818984"/>
            <a:ext cx="6596245" cy="3268520"/>
          </a:xfrm>
        </p:spPr>
        <p:txBody>
          <a:bodyPr>
            <a:normAutofit fontScale="90000"/>
          </a:bodyPr>
          <a:lstStyle/>
          <a:p>
            <a:pPr algn="r"/>
            <a:r>
              <a:rPr lang="en-GB" sz="4800" dirty="0">
                <a:solidFill>
                  <a:srgbClr val="FFFFFF"/>
                </a:solidFill>
              </a:rPr>
              <a:t>An autoethnography and ethnography of experiential learning in Norway during study exchange</a:t>
            </a: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78862671-8F1A-0861-BACC-AAA3C1D843DF}"/>
              </a:ext>
            </a:extLst>
          </p:cNvPr>
          <p:cNvSpPr>
            <a:spLocks noGrp="1"/>
          </p:cNvSpPr>
          <p:nvPr>
            <p:ph type="subTitle" idx="1"/>
          </p:nvPr>
        </p:nvSpPr>
        <p:spPr>
          <a:xfrm>
            <a:off x="1931874" y="4797188"/>
            <a:ext cx="6051236" cy="1241828"/>
          </a:xfrm>
        </p:spPr>
        <p:txBody>
          <a:bodyPr>
            <a:normAutofit/>
          </a:bodyPr>
          <a:lstStyle/>
          <a:p>
            <a:pPr algn="r"/>
            <a:r>
              <a:rPr lang="en-GB">
                <a:solidFill>
                  <a:srgbClr val="FFFFFF"/>
                </a:solidFill>
              </a:rPr>
              <a:t>Izzie Francis 	2400292	BMST5005</a:t>
            </a: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Audio 28">
            <a:hlinkClick r:id="" action="ppaction://media"/>
            <a:extLst>
              <a:ext uri="{FF2B5EF4-FFF2-40B4-BE49-F238E27FC236}">
                <a16:creationId xmlns:a16="http://schemas.microsoft.com/office/drawing/2014/main" id="{7ADE1FB1-E801-8CBD-5CA7-02D28BA790A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662116"/>
      </p:ext>
    </p:extLst>
  </p:cSld>
  <p:clrMapOvr>
    <a:masterClrMapping/>
  </p:clrMapOvr>
  <mc:AlternateContent xmlns:mc="http://schemas.openxmlformats.org/markup-compatibility/2006">
    <mc:Choice xmlns:p14="http://schemas.microsoft.com/office/powerpoint/2010/main" Requires="p14">
      <p:transition spd="slow" p14:dur="2000" advTm="6640"/>
    </mc:Choice>
    <mc:Fallback>
      <p:transition spd="slow" advTm="66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531C953-CF48-44FA-6E34-3F5289165391}"/>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kern="1200">
                <a:solidFill>
                  <a:srgbClr val="FFFFFF"/>
                </a:solidFill>
                <a:latin typeface="+mj-lt"/>
                <a:ea typeface="+mj-ea"/>
                <a:cs typeface="+mj-cs"/>
              </a:rPr>
              <a:t>Introduction</a:t>
            </a:r>
          </a:p>
        </p:txBody>
      </p:sp>
      <p:pic>
        <p:nvPicPr>
          <p:cNvPr id="35" name="Audio 34">
            <a:hlinkClick r:id="" action="ppaction://media"/>
            <a:extLst>
              <a:ext uri="{FF2B5EF4-FFF2-40B4-BE49-F238E27FC236}">
                <a16:creationId xmlns:a16="http://schemas.microsoft.com/office/drawing/2014/main" id="{8D4422FF-2B4E-F160-81C7-5B23F93C35E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28978231"/>
      </p:ext>
    </p:extLst>
  </p:cSld>
  <p:clrMapOvr>
    <a:masterClrMapping/>
  </p:clrMapOvr>
  <mc:AlternateContent xmlns:mc="http://schemas.openxmlformats.org/markup-compatibility/2006">
    <mc:Choice xmlns:p14="http://schemas.microsoft.com/office/powerpoint/2010/main" Requires="p14">
      <p:transition spd="slow" p14:dur="2000" advTm="66030"/>
    </mc:Choice>
    <mc:Fallback>
      <p:transition spd="slow" advTm="660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46DE84-308B-F2EA-48D6-1E1E308C9481}"/>
              </a:ext>
            </a:extLst>
          </p:cNvPr>
          <p:cNvSpPr>
            <a:spLocks noGrp="1"/>
          </p:cNvSpPr>
          <p:nvPr>
            <p:ph type="title"/>
          </p:nvPr>
        </p:nvSpPr>
        <p:spPr>
          <a:xfrm>
            <a:off x="5596501" y="489508"/>
            <a:ext cx="5754896" cy="1667569"/>
          </a:xfrm>
        </p:spPr>
        <p:txBody>
          <a:bodyPr anchor="b">
            <a:normAutofit/>
          </a:bodyPr>
          <a:lstStyle/>
          <a:p>
            <a:r>
              <a:rPr lang="en-GB" sz="4000"/>
              <a:t>Aims</a:t>
            </a:r>
          </a:p>
        </p:txBody>
      </p:sp>
      <p:pic>
        <p:nvPicPr>
          <p:cNvPr id="4" name="Picture 3" descr="Experiential Learning Cycle">
            <a:extLst>
              <a:ext uri="{FF2B5EF4-FFF2-40B4-BE49-F238E27FC236}">
                <a16:creationId xmlns:a16="http://schemas.microsoft.com/office/drawing/2014/main" id="{D78FE3D7-0E45-3DEB-780A-DA26EB72DFED}"/>
              </a:ext>
            </a:extLst>
          </p:cNvPr>
          <p:cNvPicPr>
            <a:picLocks noChangeAspect="1"/>
          </p:cNvPicPr>
          <p:nvPr/>
        </p:nvPicPr>
        <p:blipFill>
          <a:blip r:embed="rId5"/>
          <a:stretch>
            <a:fill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B889591B-A302-D57A-443A-3FA1840148AC}"/>
              </a:ext>
            </a:extLst>
          </p:cNvPr>
          <p:cNvSpPr>
            <a:spLocks noGrp="1"/>
          </p:cNvSpPr>
          <p:nvPr>
            <p:ph idx="1"/>
          </p:nvPr>
        </p:nvSpPr>
        <p:spPr>
          <a:xfrm>
            <a:off x="5596502" y="2405894"/>
            <a:ext cx="5754896" cy="3197464"/>
          </a:xfrm>
        </p:spPr>
        <p:txBody>
          <a:bodyPr vert="horz" lIns="91440" tIns="45720" rIns="91440" bIns="45720" rtlCol="0" anchor="t">
            <a:normAutofit/>
          </a:bodyPr>
          <a:lstStyle/>
          <a:p>
            <a:pPr marL="457200" indent="-457200">
              <a:buFont typeface="Calibri" panose="020B0604020202020204" pitchFamily="34" charset="0"/>
              <a:buChar char="-"/>
            </a:pPr>
            <a:r>
              <a:rPr lang="en-GB" sz="2000" dirty="0"/>
              <a:t>See how diverse cultures experience the same international course</a:t>
            </a:r>
            <a:endParaRPr lang="en-US" sz="2000" dirty="0"/>
          </a:p>
          <a:p>
            <a:pPr marL="457200" indent="-457200">
              <a:buFont typeface="Calibri" panose="020B0604020202020204" pitchFamily="34" charset="0"/>
              <a:buChar char="-"/>
            </a:pPr>
            <a:r>
              <a:rPr lang="en-GB" sz="2000" dirty="0"/>
              <a:t>Use Kolb's learning cycle to collect data</a:t>
            </a:r>
          </a:p>
          <a:p>
            <a:pPr marL="457200" indent="-457200">
              <a:buFont typeface="Calibri" panose="020B0604020202020204" pitchFamily="34" charset="0"/>
              <a:buChar char="-"/>
            </a:pPr>
            <a:r>
              <a:rPr lang="en-GB" sz="2000" dirty="0"/>
              <a:t>Looking at the experiences that lead to the end result</a:t>
            </a:r>
          </a:p>
          <a:p>
            <a:pPr>
              <a:buFont typeface="Calibri" panose="020B0604020202020204" pitchFamily="34" charset="0"/>
              <a:buChar char="-"/>
            </a:pPr>
            <a:r>
              <a:rPr lang="en-GB" sz="2000" dirty="0"/>
              <a:t>Highlight the four stages of Kolb’s experiential learning model as it happens for adults in a learning opportunity in Norway</a:t>
            </a:r>
          </a:p>
        </p:txBody>
      </p:sp>
      <p:sp>
        <p:nvSpPr>
          <p:cNvPr id="53" name="Rectangle 52">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Audio 17">
            <a:hlinkClick r:id="" action="ppaction://media"/>
            <a:extLst>
              <a:ext uri="{FF2B5EF4-FFF2-40B4-BE49-F238E27FC236}">
                <a16:creationId xmlns:a16="http://schemas.microsoft.com/office/drawing/2014/main" id="{F31D12AE-61BB-9C23-EA60-D6861AC9336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04902690"/>
      </p:ext>
    </p:extLst>
  </p:cSld>
  <p:clrMapOvr>
    <a:masterClrMapping/>
  </p:clrMapOvr>
  <mc:AlternateContent xmlns:mc="http://schemas.openxmlformats.org/markup-compatibility/2006">
    <mc:Choice xmlns:p14="http://schemas.microsoft.com/office/powerpoint/2010/main" Requires="p14">
      <p:transition spd="slow" p14:dur="2000" advTm="35716"/>
    </mc:Choice>
    <mc:Fallback>
      <p:transition spd="slow" advTm="357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58128E-3B52-0CE8-6809-D222CBAFDAF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Method</a:t>
            </a:r>
          </a:p>
        </p:txBody>
      </p:sp>
      <p:sp>
        <p:nvSpPr>
          <p:cNvPr id="3" name="Content Placeholder 2">
            <a:extLst>
              <a:ext uri="{FF2B5EF4-FFF2-40B4-BE49-F238E27FC236}">
                <a16:creationId xmlns:a16="http://schemas.microsoft.com/office/drawing/2014/main" id="{769B6CC0-FBF4-BED0-AE1D-DEE84EE707FA}"/>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1400" b="1">
                <a:latin typeface="Segoe UI"/>
                <a:cs typeface="Segoe UI"/>
              </a:rPr>
              <a:t>Research Design:</a:t>
            </a:r>
            <a:br>
              <a:rPr lang="en-GB" sz="1400" b="1" dirty="0">
                <a:latin typeface="Segoe UI"/>
                <a:cs typeface="Segoe UI"/>
              </a:rPr>
            </a:br>
            <a:r>
              <a:rPr lang="en-GB" sz="1400" b="1">
                <a:latin typeface="Segoe UI"/>
                <a:cs typeface="Segoe UI"/>
              </a:rPr>
              <a:t> Qualitative ethnographic study focusing on experiential learning during exchange in Norway</a:t>
            </a:r>
            <a:endParaRPr lang="en-GB" sz="1400"/>
          </a:p>
          <a:p>
            <a:r>
              <a:rPr lang="en-GB" sz="1400" b="1">
                <a:latin typeface="Segoe UI"/>
                <a:cs typeface="Segoe UI"/>
              </a:rPr>
              <a:t>Participants:</a:t>
            </a:r>
            <a:br>
              <a:rPr lang="en-GB" sz="1400" b="1" dirty="0">
                <a:latin typeface="Segoe UI"/>
                <a:cs typeface="Segoe UI"/>
              </a:rPr>
            </a:br>
            <a:r>
              <a:rPr lang="en-GB" sz="1400" b="1">
                <a:latin typeface="Segoe UI"/>
                <a:cs typeface="Segoe UI"/>
              </a:rPr>
              <a:t> Exchange students from diverse academic and cultural backgrounds</a:t>
            </a:r>
            <a:endParaRPr lang="en-GB" sz="1400"/>
          </a:p>
          <a:p>
            <a:r>
              <a:rPr lang="en-GB" sz="1400" b="1">
                <a:latin typeface="Segoe UI"/>
                <a:cs typeface="Segoe UI"/>
              </a:rPr>
              <a:t>Data Collection Methods:</a:t>
            </a:r>
            <a:endParaRPr lang="en-GB" sz="1400"/>
          </a:p>
          <a:p>
            <a:pPr marL="0" indent="0">
              <a:buNone/>
            </a:pPr>
            <a:r>
              <a:rPr lang="en-GB" sz="1400">
                <a:latin typeface="Segoe UI"/>
                <a:cs typeface="Segoe UI"/>
              </a:rPr>
              <a:t> - Semi‑structured interviews</a:t>
            </a:r>
            <a:endParaRPr lang="en-GB" sz="1400"/>
          </a:p>
          <a:p>
            <a:pPr marL="0" indent="0">
              <a:buNone/>
            </a:pPr>
            <a:r>
              <a:rPr lang="en-GB" sz="1400">
                <a:latin typeface="Segoe UI"/>
                <a:cs typeface="Segoe UI"/>
              </a:rPr>
              <a:t> - Informal conversations</a:t>
            </a:r>
            <a:endParaRPr lang="en-GB" sz="1400"/>
          </a:p>
          <a:p>
            <a:pPr marL="0" indent="0">
              <a:buNone/>
            </a:pPr>
            <a:r>
              <a:rPr lang="en-GB" sz="1400">
                <a:latin typeface="Segoe UI"/>
                <a:cs typeface="Segoe UI"/>
              </a:rPr>
              <a:t> - Reflective narratives / personal accounts</a:t>
            </a:r>
            <a:endParaRPr lang="en-GB" sz="1400"/>
          </a:p>
          <a:p>
            <a:pPr marL="0" indent="0">
              <a:buNone/>
            </a:pPr>
            <a:r>
              <a:rPr lang="en-GB" sz="1400">
                <a:latin typeface="Segoe UI"/>
                <a:cs typeface="Segoe UI"/>
              </a:rPr>
              <a:t> - Observations of academic and social learning contexts</a:t>
            </a:r>
            <a:endParaRPr lang="en-GB" sz="1400"/>
          </a:p>
          <a:p>
            <a:r>
              <a:rPr lang="en-GB" sz="1400" b="1">
                <a:latin typeface="Segoe UI"/>
                <a:cs typeface="Segoe UI"/>
              </a:rPr>
              <a:t>Data Analysis:</a:t>
            </a:r>
            <a:endParaRPr lang="en-GB" sz="1400"/>
          </a:p>
          <a:p>
            <a:pPr marL="0" indent="0">
              <a:buNone/>
            </a:pPr>
            <a:r>
              <a:rPr lang="en-GB" sz="1400" dirty="0">
                <a:latin typeface="Segoe UI"/>
                <a:cs typeface="Segoe UI"/>
              </a:rPr>
              <a:t> - Thematic analysis to identify recurring patterns and meanings</a:t>
            </a:r>
            <a:endParaRPr lang="en-GB" sz="1400" dirty="0"/>
          </a:p>
          <a:p>
            <a:pPr marL="0" indent="0">
              <a:buNone/>
            </a:pPr>
            <a:r>
              <a:rPr lang="en-GB" sz="1400">
                <a:latin typeface="Segoe UI"/>
                <a:cs typeface="Segoe UI"/>
              </a:rPr>
              <a:t> - Coding focused on learning experiences, cultural adaptation, and identity   development</a:t>
            </a:r>
            <a:endParaRPr lang="en-GB" sz="1400"/>
          </a:p>
          <a:p>
            <a:r>
              <a:rPr lang="en-GB" sz="1400" b="1">
                <a:latin typeface="Segoe UI"/>
                <a:cs typeface="Segoe UI"/>
              </a:rPr>
              <a:t>Ethical Considerations:</a:t>
            </a:r>
            <a:endParaRPr lang="en-GB" sz="1400"/>
          </a:p>
          <a:p>
            <a:pPr marL="0" indent="0">
              <a:buNone/>
            </a:pPr>
            <a:r>
              <a:rPr lang="en-GB" sz="1400">
                <a:latin typeface="Segoe UI"/>
                <a:cs typeface="Segoe UI"/>
              </a:rPr>
              <a:t> - Informed consent obtained from all participants</a:t>
            </a:r>
            <a:endParaRPr lang="en-GB" sz="1400"/>
          </a:p>
          <a:p>
            <a:pPr marL="0" indent="0">
              <a:buNone/>
            </a:pPr>
            <a:r>
              <a:rPr lang="en-GB" sz="1400">
                <a:latin typeface="Segoe UI"/>
                <a:cs typeface="Segoe UI"/>
              </a:rPr>
              <a:t> - Anonymity and confidentiality ensured</a:t>
            </a:r>
            <a:endParaRPr lang="en-GB" sz="1400"/>
          </a:p>
          <a:p>
            <a:pPr marL="0" indent="0">
              <a:buNone/>
            </a:pPr>
            <a:r>
              <a:rPr lang="en-GB" sz="1400">
                <a:latin typeface="Segoe UI"/>
                <a:cs typeface="Segoe UI"/>
              </a:rPr>
              <a:t> - Participants’ voices represented authentically</a:t>
            </a:r>
            <a:endParaRPr lang="en-GB" sz="1400"/>
          </a:p>
          <a:p>
            <a:endParaRPr lang="en-GB" sz="1400"/>
          </a:p>
        </p:txBody>
      </p:sp>
      <p:pic>
        <p:nvPicPr>
          <p:cNvPr id="15" name="Audio 14">
            <a:hlinkClick r:id="" action="ppaction://media"/>
            <a:extLst>
              <a:ext uri="{FF2B5EF4-FFF2-40B4-BE49-F238E27FC236}">
                <a16:creationId xmlns:a16="http://schemas.microsoft.com/office/drawing/2014/main" id="{5C705E0D-85F5-3C2B-2D67-1CCE62FB1BF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73905264"/>
      </p:ext>
    </p:extLst>
  </p:cSld>
  <p:clrMapOvr>
    <a:masterClrMapping/>
  </p:clrMapOvr>
  <mc:AlternateContent xmlns:mc="http://schemas.openxmlformats.org/markup-compatibility/2006">
    <mc:Choice xmlns:p14="http://schemas.microsoft.com/office/powerpoint/2010/main" Requires="p14">
      <p:transition spd="slow" p14:dur="2000" advTm="90539"/>
    </mc:Choice>
    <mc:Fallback>
      <p:transition spd="slow" advTm="905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387350B-3EB1-72E8-8E84-0E84F9FAE323}"/>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kern="1200">
                <a:solidFill>
                  <a:srgbClr val="FFFFFF"/>
                </a:solidFill>
                <a:latin typeface="+mj-lt"/>
                <a:ea typeface="+mj-ea"/>
                <a:cs typeface="+mj-cs"/>
              </a:rPr>
              <a:t>Results and findings</a:t>
            </a:r>
          </a:p>
        </p:txBody>
      </p:sp>
      <p:pic>
        <p:nvPicPr>
          <p:cNvPr id="10" name="Audio 9">
            <a:hlinkClick r:id="" action="ppaction://media"/>
            <a:extLst>
              <a:ext uri="{FF2B5EF4-FFF2-40B4-BE49-F238E27FC236}">
                <a16:creationId xmlns:a16="http://schemas.microsoft.com/office/drawing/2014/main" id="{8F3D3E6C-99E7-3552-9AA8-5EBE6FC14DB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75747766"/>
      </p:ext>
    </p:extLst>
  </p:cSld>
  <p:clrMapOvr>
    <a:masterClrMapping/>
  </p:clrMapOvr>
  <mc:AlternateContent xmlns:mc="http://schemas.openxmlformats.org/markup-compatibility/2006">
    <mc:Choice xmlns:p14="http://schemas.microsoft.com/office/powerpoint/2010/main" Requires="p14">
      <p:transition spd="slow" p14:dur="2000" advTm="4585"/>
    </mc:Choice>
    <mc:Fallback>
      <p:transition spd="slow" advTm="45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A3D43B-AF7E-D7F0-7557-B69433781A2B}"/>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Descriptive </a:t>
            </a:r>
            <a:r>
              <a:rPr lang="en-GB" sz="4000">
                <a:solidFill>
                  <a:srgbClr val="FFFFFF"/>
                </a:solidFill>
              </a:rPr>
              <a:t>themes</a:t>
            </a:r>
            <a:endParaRPr lang="en-GB" sz="4000" dirty="0">
              <a:solidFill>
                <a:srgbClr val="FFFFFF"/>
              </a:solidFill>
            </a:endParaRPr>
          </a:p>
        </p:txBody>
      </p:sp>
      <p:graphicFrame>
        <p:nvGraphicFramePr>
          <p:cNvPr id="22" name="Content Placeholder 2">
            <a:extLst>
              <a:ext uri="{FF2B5EF4-FFF2-40B4-BE49-F238E27FC236}">
                <a16:creationId xmlns:a16="http://schemas.microsoft.com/office/drawing/2014/main" id="{0FD5B9D1-286F-47AD-7BE1-9C4A8C06035E}"/>
              </a:ext>
            </a:extLst>
          </p:cNvPr>
          <p:cNvGraphicFramePr>
            <a:graphicFrameLocks noGrp="1"/>
          </p:cNvGraphicFramePr>
          <p:nvPr>
            <p:ph idx="1"/>
            <p:extLst>
              <p:ext uri="{D42A27DB-BD31-4B8C-83A1-F6EECF244321}">
                <p14:modId xmlns:p14="http://schemas.microsoft.com/office/powerpoint/2010/main" val="237426071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1" name="Audio 10">
            <a:hlinkClick r:id="" action="ppaction://media"/>
            <a:extLst>
              <a:ext uri="{FF2B5EF4-FFF2-40B4-BE49-F238E27FC236}">
                <a16:creationId xmlns:a16="http://schemas.microsoft.com/office/drawing/2014/main" id="{10EDDC36-84FB-D4A2-1BB0-A550A6DC058D}"/>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38443548"/>
      </p:ext>
    </p:extLst>
  </p:cSld>
  <p:clrMapOvr>
    <a:masterClrMapping/>
  </p:clrMapOvr>
  <mc:AlternateContent xmlns:mc="http://schemas.openxmlformats.org/markup-compatibility/2006">
    <mc:Choice xmlns:p14="http://schemas.microsoft.com/office/powerpoint/2010/main" Requires="p14">
      <p:transition spd="slow" p14:dur="2000" advTm="82387"/>
    </mc:Choice>
    <mc:Fallback>
      <p:transition spd="slow" advTm="82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C0C2F5-19A1-2A78-C626-A07C2C55FD26}"/>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Experiential learning process</a:t>
            </a:r>
          </a:p>
        </p:txBody>
      </p:sp>
      <p:graphicFrame>
        <p:nvGraphicFramePr>
          <p:cNvPr id="5" name="Content Placeholder 2">
            <a:extLst>
              <a:ext uri="{FF2B5EF4-FFF2-40B4-BE49-F238E27FC236}">
                <a16:creationId xmlns:a16="http://schemas.microsoft.com/office/drawing/2014/main" id="{26E1543C-B219-6F52-1866-E8F32DEE2074}"/>
              </a:ext>
            </a:extLst>
          </p:cNvPr>
          <p:cNvGraphicFramePr>
            <a:graphicFrameLocks noGrp="1"/>
          </p:cNvGraphicFramePr>
          <p:nvPr>
            <p:ph idx="1"/>
            <p:extLst>
              <p:ext uri="{D42A27DB-BD31-4B8C-83A1-F6EECF244321}">
                <p14:modId xmlns:p14="http://schemas.microsoft.com/office/powerpoint/2010/main" val="208439808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2" name="Audio 21">
            <a:hlinkClick r:id="" action="ppaction://media"/>
            <a:extLst>
              <a:ext uri="{FF2B5EF4-FFF2-40B4-BE49-F238E27FC236}">
                <a16:creationId xmlns:a16="http://schemas.microsoft.com/office/drawing/2014/main" id="{0DB8EDF9-9952-32B3-B337-25EBA2366D3E}"/>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58137440"/>
      </p:ext>
    </p:extLst>
  </p:cSld>
  <p:clrMapOvr>
    <a:masterClrMapping/>
  </p:clrMapOvr>
  <mc:AlternateContent xmlns:mc="http://schemas.openxmlformats.org/markup-compatibility/2006">
    <mc:Choice xmlns:p14="http://schemas.microsoft.com/office/powerpoint/2010/main" Requires="p14">
      <p:transition spd="slow" p14:dur="2000" advTm="137027"/>
    </mc:Choice>
    <mc:Fallback>
      <p:transition spd="slow" advTm="1370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195160-5865-0448-43B4-F2ED3E1FAF69}"/>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Ethnographic interpretation</a:t>
            </a:r>
          </a:p>
        </p:txBody>
      </p:sp>
      <p:graphicFrame>
        <p:nvGraphicFramePr>
          <p:cNvPr id="5" name="Content Placeholder 2">
            <a:extLst>
              <a:ext uri="{FF2B5EF4-FFF2-40B4-BE49-F238E27FC236}">
                <a16:creationId xmlns:a16="http://schemas.microsoft.com/office/drawing/2014/main" id="{6C3EF3EA-2662-18C6-6EF5-41D2D2541D0E}"/>
              </a:ext>
            </a:extLst>
          </p:cNvPr>
          <p:cNvGraphicFramePr>
            <a:graphicFrameLocks noGrp="1"/>
          </p:cNvGraphicFramePr>
          <p:nvPr>
            <p:ph idx="1"/>
            <p:extLst>
              <p:ext uri="{D42A27DB-BD31-4B8C-83A1-F6EECF244321}">
                <p14:modId xmlns:p14="http://schemas.microsoft.com/office/powerpoint/2010/main" val="26636529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1" name="Audio 20">
            <a:hlinkClick r:id="" action="ppaction://media"/>
            <a:extLst>
              <a:ext uri="{FF2B5EF4-FFF2-40B4-BE49-F238E27FC236}">
                <a16:creationId xmlns:a16="http://schemas.microsoft.com/office/drawing/2014/main" id="{EC50B50F-6703-2899-A084-DA5016BFC4C7}"/>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62704747"/>
      </p:ext>
    </p:extLst>
  </p:cSld>
  <p:clrMapOvr>
    <a:masterClrMapping/>
  </p:clrMapOvr>
  <mc:AlternateContent xmlns:mc="http://schemas.openxmlformats.org/markup-compatibility/2006">
    <mc:Choice xmlns:p14="http://schemas.microsoft.com/office/powerpoint/2010/main" Requires="p14">
      <p:transition spd="slow" p14:dur="2000" advTm="167508"/>
    </mc:Choice>
    <mc:Fallback>
      <p:transition spd="slow" advTm="1675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CBFC65F-761C-F293-EE88-D74FF980DFD6}"/>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kern="1200">
                <a:solidFill>
                  <a:srgbClr val="FFFFFF"/>
                </a:solidFill>
                <a:latin typeface="+mj-lt"/>
                <a:ea typeface="+mj-ea"/>
                <a:cs typeface="+mj-cs"/>
              </a:rPr>
              <a:t>Discussion and conclusion</a:t>
            </a:r>
          </a:p>
        </p:txBody>
      </p:sp>
      <p:pic>
        <p:nvPicPr>
          <p:cNvPr id="18" name="Audio 17">
            <a:hlinkClick r:id="" action="ppaction://media"/>
            <a:extLst>
              <a:ext uri="{FF2B5EF4-FFF2-40B4-BE49-F238E27FC236}">
                <a16:creationId xmlns:a16="http://schemas.microsoft.com/office/drawing/2014/main" id="{AF532CC2-0F6A-9EFC-7FCA-E74D8C160B2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44502157"/>
      </p:ext>
    </p:extLst>
  </p:cSld>
  <p:clrMapOvr>
    <a:masterClrMapping/>
  </p:clrMapOvr>
  <mc:AlternateContent xmlns:mc="http://schemas.openxmlformats.org/markup-compatibility/2006">
    <mc:Choice xmlns:p14="http://schemas.microsoft.com/office/powerpoint/2010/main" Requires="p14">
      <p:transition spd="slow" p14:dur="2000" advTm="106352"/>
    </mc:Choice>
    <mc:Fallback>
      <p:transition spd="slow" advTm="106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2C859-3619-F2CF-6CEB-E4C10F68C90E}"/>
              </a:ext>
            </a:extLst>
          </p:cNvPr>
          <p:cNvSpPr>
            <a:spLocks noGrp="1"/>
          </p:cNvSpPr>
          <p:nvPr>
            <p:ph type="title"/>
          </p:nvPr>
        </p:nvSpPr>
        <p:spPr/>
        <p:txBody>
          <a:bodyPr/>
          <a:lstStyle/>
          <a:p>
            <a:r>
              <a:rPr lang="en-GB" dirty="0"/>
              <a:t>References/Bibliography</a:t>
            </a:r>
          </a:p>
        </p:txBody>
      </p:sp>
      <p:sp>
        <p:nvSpPr>
          <p:cNvPr id="3" name="Content Placeholder 2">
            <a:extLst>
              <a:ext uri="{FF2B5EF4-FFF2-40B4-BE49-F238E27FC236}">
                <a16:creationId xmlns:a16="http://schemas.microsoft.com/office/drawing/2014/main" id="{71521B00-072D-D530-019D-9B47ED25CB7B}"/>
              </a:ext>
            </a:extLst>
          </p:cNvPr>
          <p:cNvSpPr>
            <a:spLocks noGrp="1"/>
          </p:cNvSpPr>
          <p:nvPr>
            <p:ph idx="1"/>
          </p:nvPr>
        </p:nvSpPr>
        <p:spPr/>
        <p:txBody>
          <a:bodyPr>
            <a:normAutofit fontScale="92500"/>
          </a:bodyPr>
          <a:lstStyle/>
          <a:p>
            <a:r>
              <a:rPr lang="en-GB" dirty="0"/>
              <a:t>Braun, V. &amp; Clarke, V. 2006, ‘Using thematic analysis in psychology’, </a:t>
            </a:r>
            <a:r>
              <a:rPr lang="en-GB" i="1" dirty="0"/>
              <a:t>Qualitative Research in Psychology</a:t>
            </a:r>
            <a:r>
              <a:rPr lang="en-GB" dirty="0"/>
              <a:t>, vol. 3, no. 2, pp. 77–101.</a:t>
            </a:r>
          </a:p>
          <a:p>
            <a:r>
              <a:rPr lang="en-GB" dirty="0"/>
              <a:t>Ellis, C., Adams, T.E. &amp; Bochner, A.P. 2011, ‘Autoethnography: An overview’, </a:t>
            </a:r>
            <a:r>
              <a:rPr lang="en-GB" i="1" dirty="0"/>
              <a:t>Forum: Qualitative Social Research</a:t>
            </a:r>
            <a:r>
              <a:rPr lang="en-GB" dirty="0"/>
              <a:t>, vol. 12, no. 1, pp. 1–18.</a:t>
            </a:r>
          </a:p>
          <a:p>
            <a:r>
              <a:rPr lang="en-GB" dirty="0"/>
              <a:t>Hamilton, M. &amp; Almeida, K. 2023, ‘Living our learning: Transformative impacts of study abroad and field studies’, in M. Hamilton &amp; K. Almeida (eds), </a:t>
            </a:r>
            <a:r>
              <a:rPr lang="en-GB" i="1" dirty="0"/>
              <a:t>The Palgrave Handbook of Teaching and Research in Political Science</a:t>
            </a:r>
            <a:r>
              <a:rPr lang="en-GB" dirty="0"/>
              <a:t>, Palgrave Macmillan, pp. 1–18.</a:t>
            </a:r>
          </a:p>
          <a:p>
            <a:r>
              <a:rPr lang="en-GB" dirty="0"/>
              <a:t>Kolb, D.A. 1984, </a:t>
            </a:r>
            <a:r>
              <a:rPr lang="en-GB" i="1" dirty="0"/>
              <a:t>Experiential Learning: Experience as the Source of Learning and Development</a:t>
            </a:r>
            <a:r>
              <a:rPr lang="en-GB" dirty="0"/>
              <a:t>, Prentice Hall, Englewood Cliffs, NJ.</a:t>
            </a:r>
          </a:p>
        </p:txBody>
      </p:sp>
      <p:pic>
        <p:nvPicPr>
          <p:cNvPr id="16" name="Audio 15">
            <a:hlinkClick r:id="" action="ppaction://media"/>
            <a:extLst>
              <a:ext uri="{FF2B5EF4-FFF2-40B4-BE49-F238E27FC236}">
                <a16:creationId xmlns:a16="http://schemas.microsoft.com/office/drawing/2014/main" id="{98510306-898B-283C-C102-D715CE47102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40463321"/>
      </p:ext>
    </p:extLst>
  </p:cSld>
  <p:clrMapOvr>
    <a:masterClrMapping/>
  </p:clrMapOvr>
  <mc:AlternateContent xmlns:mc="http://schemas.openxmlformats.org/markup-compatibility/2006">
    <mc:Choice xmlns:p14="http://schemas.microsoft.com/office/powerpoint/2010/main" Requires="p14">
      <p:transition spd="slow" p14:dur="2000" advTm="2244"/>
    </mc:Choice>
    <mc:Fallback>
      <p:transition spd="slow" advTm="22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11" ma:contentTypeDescription="Create a new document." ma:contentTypeScope="" ma:versionID="774aa9af6889aa52c2a0dc79ca31d876">
  <xsd:schema xmlns:xsd="http://www.w3.org/2001/XMLSchema" xmlns:xs="http://www.w3.org/2001/XMLSchema" xmlns:p="http://schemas.microsoft.com/office/2006/metadata/properties" xmlns:ns3="bf244c3e-e0b4-4871-bb4e-fd032a14544d" targetNamespace="http://schemas.microsoft.com/office/2006/metadata/properties" ma:root="true" ma:fieldsID="3a3cc797f01ff23312378d79b5a9407f"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f244c3e-e0b4-4871-bb4e-fd032a14544d" xsi:nil="true"/>
  </documentManagement>
</p:properties>
</file>

<file path=customXml/itemProps1.xml><?xml version="1.0" encoding="utf-8"?>
<ds:datastoreItem xmlns:ds="http://schemas.openxmlformats.org/officeDocument/2006/customXml" ds:itemID="{FB0CDADF-3DDE-474D-8C30-6FF3500C1BA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244c3e-e0b4-4871-bb4e-fd032a1454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A3FD08E-685E-42BD-8707-8CE6A5AA868E}">
  <ds:schemaRefs>
    <ds:schemaRef ds:uri="http://schemas.microsoft.com/sharepoint/v3/contenttype/forms"/>
  </ds:schemaRefs>
</ds:datastoreItem>
</file>

<file path=customXml/itemProps3.xml><?xml version="1.0" encoding="utf-8"?>
<ds:datastoreItem xmlns:ds="http://schemas.openxmlformats.org/officeDocument/2006/customXml" ds:itemID="{FFB58133-0399-482E-B398-4BECC77628CF}">
  <ds:schemaRefs>
    <ds:schemaRef ds:uri="http://schemas.microsoft.com/office/2006/metadata/properties"/>
    <ds:schemaRef ds:uri="http://purl.org/dc/terms/"/>
    <ds:schemaRef ds:uri="http://www.w3.org/XML/1998/namespace"/>
    <ds:schemaRef ds:uri="http://purl.org/dc/elements/1.1/"/>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bf244c3e-e0b4-4871-bb4e-fd032a14544d"/>
  </ds:schemaRefs>
</ds:datastoreItem>
</file>

<file path=docProps/app.xml><?xml version="1.0" encoding="utf-8"?>
<Properties xmlns="http://schemas.openxmlformats.org/officeDocument/2006/extended-properties" xmlns:vt="http://schemas.openxmlformats.org/officeDocument/2006/docPropsVTypes">
  <TotalTime>10702</TotalTime>
  <Words>2121</Words>
  <Application>Microsoft Office PowerPoint</Application>
  <PresentationFormat>Widescreen</PresentationFormat>
  <Paragraphs>98</Paragraphs>
  <Slides>10</Slides>
  <Notes>7</Notes>
  <HiddenSlides>0</HiddenSlides>
  <MMClips>10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Aptos Display</vt:lpstr>
      <vt:lpstr>Arial</vt:lpstr>
      <vt:lpstr>Calibri</vt:lpstr>
      <vt:lpstr>Segoe UI</vt:lpstr>
      <vt:lpstr>Office Theme</vt:lpstr>
      <vt:lpstr>An autoethnography and ethnography of experiential learning in Norway during study exchange</vt:lpstr>
      <vt:lpstr>Introduction</vt:lpstr>
      <vt:lpstr>Aims</vt:lpstr>
      <vt:lpstr>Method</vt:lpstr>
      <vt:lpstr>Results and findings</vt:lpstr>
      <vt:lpstr>Descriptive themes</vt:lpstr>
      <vt:lpstr>Experiential learning process</vt:lpstr>
      <vt:lpstr>Ethnographic interpretation</vt:lpstr>
      <vt:lpstr>Discussion and conclusion</vt:lpstr>
      <vt:lpstr>References/Bibliography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Izzie Francis (2400292)</dc:creator>
  <cp:lastModifiedBy>Izzie Francis (2400292)</cp:lastModifiedBy>
  <cp:revision>1</cp:revision>
  <dcterms:created xsi:type="dcterms:W3CDTF">2026-04-26T11:48:37Z</dcterms:created>
  <dcterms:modified xsi:type="dcterms:W3CDTF">2026-05-03T22:11:14Z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0x010100885BDE7C2597694E9B52267909D130AC</vt:lpwstr>
  </property>
</Properties>
</file>