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0073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226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5974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5636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1312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480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379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9409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2657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4330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3639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7736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7447" y="971295"/>
            <a:ext cx="9603275" cy="1049235"/>
          </a:xfrm>
        </p:spPr>
        <p:txBody>
          <a:bodyPr>
            <a:normAutofit/>
          </a:bodyPr>
          <a:lstStyle/>
          <a:p>
            <a:r>
              <a:rPr sz="4000" dirty="0"/>
              <a:t>Enterprise Network Security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561D25-C383-D3F1-98A8-8C4AC19534CF}"/>
              </a:ext>
            </a:extLst>
          </p:cNvPr>
          <p:cNvSpPr txBox="1"/>
          <p:nvPr/>
        </p:nvSpPr>
        <p:spPr>
          <a:xfrm>
            <a:off x="1592826" y="2743200"/>
            <a:ext cx="76298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800" dirty="0"/>
              <a:t>Name : Sameer Rajubhai Panchal</a:t>
            </a:r>
          </a:p>
          <a:p>
            <a:pPr algn="ctr"/>
            <a:endParaRPr lang="en-IN" sz="2800" dirty="0"/>
          </a:p>
          <a:p>
            <a:pPr algn="ctr"/>
            <a:r>
              <a:rPr lang="en-IN" sz="2800" dirty="0"/>
              <a:t>Student ID : 2516024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Enterprise networks enable communication &amp; services</a:t>
            </a:r>
          </a:p>
          <a:p>
            <a:r>
              <a:t>Increasing cybersecurity threats</a:t>
            </a:r>
          </a:p>
          <a:p>
            <a:r>
              <a:t>Need for advanced security solutions</a:t>
            </a:r>
          </a:p>
          <a:p>
            <a:r>
              <a:t>Focus on secure network design &amp; deployment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Enterprise Network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Includes servers, clients, DNS, DHCP</a:t>
            </a:r>
          </a:p>
          <a:p>
            <a:r>
              <a:t>Two domains: SWANSEA &amp; LONDON</a:t>
            </a:r>
          </a:p>
          <a:p>
            <a:r>
              <a:t>Supports authentication &amp; services</a:t>
            </a:r>
          </a:p>
          <a:p>
            <a:r>
              <a:t>Network segmentation for security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CTF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Simulated cybersecurity challenge</a:t>
            </a:r>
          </a:p>
          <a:p>
            <a:r>
              <a:t>Identify vulnerabilities &amp; misconfigurations</a:t>
            </a:r>
          </a:p>
          <a:p>
            <a:r>
              <a:t>Capture hidden flags</a:t>
            </a:r>
          </a:p>
          <a:p>
            <a:r>
              <a:t>Develop real-world problem-solving skills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Network scanning &amp; reconnaissance</a:t>
            </a:r>
          </a:p>
          <a:p>
            <a:r>
              <a:t>Port and service analysis</a:t>
            </a:r>
          </a:p>
          <a:p>
            <a:r>
              <a:t>DNS &amp; DHCP inspection</a:t>
            </a:r>
          </a:p>
          <a:p>
            <a:r>
              <a:t>Firewall and Active Directory review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Identified Vulnerabilities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80" y="2212258"/>
            <a:ext cx="3071260" cy="3254087"/>
          </a:xfrm>
        </p:spPr>
        <p:txBody>
          <a:bodyPr/>
          <a:lstStyle/>
          <a:p>
            <a:r>
              <a:rPr dirty="0"/>
              <a:t>Weak firewall configurations</a:t>
            </a:r>
          </a:p>
          <a:p>
            <a:r>
              <a:rPr dirty="0"/>
              <a:t>Poor password policies</a:t>
            </a:r>
          </a:p>
          <a:p>
            <a:r>
              <a:rPr dirty="0"/>
              <a:t>DNS misconfigurations</a:t>
            </a:r>
          </a:p>
          <a:p>
            <a:r>
              <a:rPr dirty="0"/>
              <a:t>Open ports and unused services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3382E14-7203-D82A-631F-6CE2A80215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205" y="719974"/>
            <a:ext cx="3766216" cy="2141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D11FCCED-48FC-FB42-8943-7E2B88ABF9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929" y="3028423"/>
            <a:ext cx="4188542" cy="302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Captured Flags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80" y="2015732"/>
            <a:ext cx="3444886" cy="3450613"/>
          </a:xfrm>
        </p:spPr>
        <p:txBody>
          <a:bodyPr/>
          <a:lstStyle/>
          <a:p>
            <a:r>
              <a:rPr dirty="0"/>
              <a:t>Flags represent exploited weaknesses</a:t>
            </a:r>
          </a:p>
          <a:p>
            <a:r>
              <a:rPr dirty="0"/>
              <a:t>Demonstrates real-world attack scenarios</a:t>
            </a:r>
          </a:p>
          <a:p>
            <a:r>
              <a:rPr dirty="0"/>
              <a:t>Highlights system interdependencies</a:t>
            </a:r>
          </a:p>
          <a:p>
            <a:r>
              <a:rPr dirty="0"/>
              <a:t>Importance of proactive security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A0F0ECA-B25E-DF2B-D5D8-E7A75B4BF1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095" y="1716975"/>
            <a:ext cx="5762625" cy="404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Security Implementation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2015732"/>
            <a:ext cx="3051595" cy="3450613"/>
          </a:xfrm>
        </p:spPr>
        <p:txBody>
          <a:bodyPr/>
          <a:lstStyle/>
          <a:p>
            <a:r>
              <a:rPr dirty="0"/>
              <a:t>Centralized security approach</a:t>
            </a:r>
          </a:p>
          <a:p>
            <a:r>
              <a:rPr dirty="0"/>
              <a:t>Use of Check Point GAIA</a:t>
            </a:r>
          </a:p>
          <a:p>
            <a:r>
              <a:rPr dirty="0"/>
              <a:t>Focus on CIA triad</a:t>
            </a:r>
          </a:p>
          <a:p>
            <a:r>
              <a:rPr dirty="0"/>
              <a:t>Layered defense strategy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FF1FC77F-8A70-7D69-7FE7-D4E17CB30C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952" y="1660972"/>
            <a:ext cx="5762625" cy="334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Security Management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2015732"/>
            <a:ext cx="3041763" cy="3450613"/>
          </a:xfrm>
        </p:spPr>
        <p:txBody>
          <a:bodyPr/>
          <a:lstStyle/>
          <a:p>
            <a:r>
              <a:rPr dirty="0"/>
              <a:t>Central control point</a:t>
            </a:r>
          </a:p>
          <a:p>
            <a:r>
              <a:rPr dirty="0"/>
              <a:t>Policy management</a:t>
            </a:r>
          </a:p>
          <a:p>
            <a:r>
              <a:rPr dirty="0"/>
              <a:t>Real-time monitoring</a:t>
            </a:r>
          </a:p>
          <a:p>
            <a:r>
              <a:rPr dirty="0"/>
              <a:t>Secure configuration with authentication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7F6FC941-77CD-74BD-0EE0-92AB263366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2047884"/>
            <a:ext cx="3913700" cy="2762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Security Gateway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80" y="1986117"/>
            <a:ext cx="4083982" cy="3755532"/>
          </a:xfrm>
        </p:spPr>
        <p:txBody>
          <a:bodyPr/>
          <a:lstStyle/>
          <a:p>
            <a:r>
              <a:rPr dirty="0"/>
              <a:t>Controls network traffic</a:t>
            </a:r>
          </a:p>
          <a:p>
            <a:r>
              <a:rPr dirty="0"/>
              <a:t>Acts as firewall</a:t>
            </a:r>
          </a:p>
          <a:p>
            <a:r>
              <a:rPr dirty="0"/>
              <a:t>Implements intrusion prevention</a:t>
            </a:r>
          </a:p>
          <a:p>
            <a:r>
              <a:rPr dirty="0"/>
              <a:t>Secure communication with SMS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FC758DB0-28FF-844D-9ED7-4084F54C4D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216" y="442145"/>
            <a:ext cx="3468111" cy="2438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>
            <a:extLst>
              <a:ext uri="{FF2B5EF4-FFF2-40B4-BE49-F238E27FC236}">
                <a16:creationId xmlns:a16="http://schemas.microsoft.com/office/drawing/2014/main" id="{9BB413D0-3270-414D-6B98-90562940E8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216" y="3098238"/>
            <a:ext cx="3972694" cy="2462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SmartConsole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80" y="2123768"/>
            <a:ext cx="4447776" cy="3342577"/>
          </a:xfrm>
        </p:spPr>
        <p:txBody>
          <a:bodyPr/>
          <a:lstStyle/>
          <a:p>
            <a:r>
              <a:rPr dirty="0"/>
              <a:t>Central management interface</a:t>
            </a:r>
          </a:p>
          <a:p>
            <a:r>
              <a:rPr dirty="0"/>
              <a:t>Configure policies easily</a:t>
            </a:r>
          </a:p>
          <a:p>
            <a:r>
              <a:rPr dirty="0"/>
              <a:t>Monitor logs and events</a:t>
            </a:r>
          </a:p>
          <a:p>
            <a:r>
              <a:rPr dirty="0"/>
              <a:t>Generate reports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E722BB90-C305-0B4A-8C8E-5C88C6FAB1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9356" y="2139207"/>
            <a:ext cx="3815768" cy="2579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Firewall Policy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Based on least privilege</a:t>
            </a:r>
          </a:p>
          <a:p>
            <a:r>
              <a:t>Block unsafe protocols</a:t>
            </a:r>
          </a:p>
          <a:p>
            <a:r>
              <a:t>Allow secure communication</a:t>
            </a:r>
          </a:p>
          <a:p>
            <a:r>
              <a:t>Logging and monitoring enabled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Advanced Security 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80" y="2349910"/>
            <a:ext cx="3444886" cy="3116435"/>
          </a:xfrm>
        </p:spPr>
        <p:txBody>
          <a:bodyPr/>
          <a:lstStyle/>
          <a:p>
            <a:r>
              <a:rPr dirty="0"/>
              <a:t>Intrusion Prevention System (IPS)</a:t>
            </a:r>
          </a:p>
          <a:p>
            <a:r>
              <a:rPr dirty="0"/>
              <a:t>Anti-malware protection</a:t>
            </a:r>
          </a:p>
          <a:p>
            <a:r>
              <a:rPr dirty="0"/>
              <a:t>Identity awareness</a:t>
            </a:r>
          </a:p>
          <a:p>
            <a:r>
              <a:rPr dirty="0"/>
              <a:t>VPN security implementation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9054CCBF-1D65-9839-20E2-3EC5037036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193208"/>
            <a:ext cx="3907677" cy="270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Additional Enhancements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80" y="2222090"/>
            <a:ext cx="3307234" cy="3244255"/>
          </a:xfrm>
        </p:spPr>
        <p:txBody>
          <a:bodyPr/>
          <a:lstStyle/>
          <a:p>
            <a:r>
              <a:rPr dirty="0"/>
              <a:t>Network segmentation</a:t>
            </a:r>
          </a:p>
          <a:p>
            <a:r>
              <a:rPr dirty="0"/>
              <a:t>Role-based access control</a:t>
            </a:r>
          </a:p>
          <a:p>
            <a:r>
              <a:rPr dirty="0"/>
              <a:t>Logging and monitoring</a:t>
            </a:r>
          </a:p>
          <a:p>
            <a:r>
              <a:rPr dirty="0"/>
              <a:t>Security hardening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3427D7F5-09C5-5530-42EB-869B99C6D4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107" y="1685003"/>
            <a:ext cx="5762625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2123768"/>
            <a:ext cx="3562873" cy="3342577"/>
          </a:xfrm>
        </p:spPr>
        <p:txBody>
          <a:bodyPr/>
          <a:lstStyle/>
          <a:p>
            <a:r>
              <a:rPr dirty="0"/>
              <a:t>Strong centralized security</a:t>
            </a:r>
          </a:p>
          <a:p>
            <a:r>
              <a:rPr dirty="0"/>
              <a:t>Layered defense approach</a:t>
            </a:r>
          </a:p>
          <a:p>
            <a:r>
              <a:rPr dirty="0"/>
              <a:t>Complex implementation</a:t>
            </a:r>
          </a:p>
          <a:p>
            <a:r>
              <a:rPr dirty="0"/>
              <a:t>Requires continuous monitoring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80F478E9-9FA5-DA5B-EDD2-4FD148C7B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0804" y="1970670"/>
            <a:ext cx="5762625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Implement Zero Trust model</a:t>
            </a:r>
          </a:p>
          <a:p>
            <a:r>
              <a:t>Use Multi-Factor Authentication</a:t>
            </a:r>
          </a:p>
          <a:p>
            <a:r>
              <a:t>Deploy SIEM systems</a:t>
            </a:r>
          </a:p>
          <a:p>
            <a:r>
              <a:t>Conduct regular audits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Security requires layered approach</a:t>
            </a:r>
          </a:p>
          <a:p>
            <a:r>
              <a:t>Integration of theory and practice</a:t>
            </a:r>
          </a:p>
          <a:p>
            <a:r>
              <a:t>Continuous updates needed</a:t>
            </a:r>
          </a:p>
          <a:p>
            <a:r>
              <a:t>Ensures secure enterprise environment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FE143-BC5C-4E6E-59EE-354EA8EEA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REference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2745F-866D-6BEB-81D9-51C07E530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fontAlgn="base"/>
            <a:r>
              <a:rPr lang="en-IN" dirty="0" err="1"/>
              <a:t>Afolalu</a:t>
            </a:r>
            <a:r>
              <a:rPr lang="en-IN" dirty="0"/>
              <a:t>, O. and </a:t>
            </a:r>
            <a:r>
              <a:rPr lang="en-IN" dirty="0" err="1"/>
              <a:t>Tsoeu</a:t>
            </a:r>
            <a:r>
              <a:rPr lang="en-IN" dirty="0"/>
              <a:t>, M.S., 2025. Enterprise networking optimization: a review of challenges, solutions, and technological interventions. </a:t>
            </a:r>
            <a:r>
              <a:rPr lang="en-IN" i="1" dirty="0"/>
              <a:t>Future internet</a:t>
            </a:r>
            <a:r>
              <a:rPr lang="en-IN" dirty="0"/>
              <a:t>, </a:t>
            </a:r>
            <a:r>
              <a:rPr lang="en-IN" i="1" dirty="0"/>
              <a:t>17</a:t>
            </a:r>
            <a:r>
              <a:rPr lang="en-IN" dirty="0"/>
              <a:t>(4), p.133. </a:t>
            </a:r>
          </a:p>
          <a:p>
            <a:pPr fontAlgn="base"/>
            <a:r>
              <a:rPr lang="en-IN" dirty="0" err="1"/>
              <a:t>Gottepu</a:t>
            </a:r>
            <a:r>
              <a:rPr lang="en-IN" dirty="0"/>
              <a:t>, A.K., 2025. Case Study Analysis: AI Algorithms for Enhanced Network Security </a:t>
            </a:r>
            <a:r>
              <a:rPr lang="en-IN" dirty="0" err="1"/>
              <a:t>Defense</a:t>
            </a:r>
            <a:r>
              <a:rPr lang="en-IN" dirty="0"/>
              <a:t>. </a:t>
            </a:r>
            <a:r>
              <a:rPr lang="en-IN" i="1" dirty="0"/>
              <a:t>Journal of Computer Science and Technology Studies</a:t>
            </a:r>
            <a:r>
              <a:rPr lang="en-IN" dirty="0"/>
              <a:t>, </a:t>
            </a:r>
            <a:r>
              <a:rPr lang="en-IN" i="1" dirty="0"/>
              <a:t>7</a:t>
            </a:r>
            <a:r>
              <a:rPr lang="en-IN" dirty="0"/>
              <a:t>(6), pp.200-206. </a:t>
            </a:r>
          </a:p>
          <a:p>
            <a:pPr fontAlgn="base"/>
            <a:r>
              <a:rPr lang="en-IN" dirty="0"/>
              <a:t>Diana, L., Dini, P. and Paolini, D., 2025. Overview on intrusion detection systems for computers networking security. </a:t>
            </a:r>
            <a:r>
              <a:rPr lang="en-IN" i="1" dirty="0"/>
              <a:t>Computers</a:t>
            </a:r>
            <a:r>
              <a:rPr lang="en-IN" dirty="0"/>
              <a:t>, </a:t>
            </a:r>
            <a:r>
              <a:rPr lang="en-IN" i="1" dirty="0"/>
              <a:t>14</a:t>
            </a:r>
            <a:r>
              <a:rPr lang="en-IN" dirty="0"/>
              <a:t>(3), p.87. </a:t>
            </a:r>
          </a:p>
          <a:p>
            <a:pPr fontAlgn="base"/>
            <a:r>
              <a:rPr lang="en-IN" dirty="0"/>
              <a:t>Happe, A. and Cito, J., 2025. Can </a:t>
            </a:r>
            <a:r>
              <a:rPr lang="en-IN" dirty="0" err="1"/>
              <a:t>llms</a:t>
            </a:r>
            <a:r>
              <a:rPr lang="en-IN" dirty="0"/>
              <a:t> hack enterprise networks? autonomous assumed breach penetration-testing active directory networks. </a:t>
            </a:r>
            <a:r>
              <a:rPr lang="en-IN" i="1" dirty="0"/>
              <a:t>ACM Transactions on Software Engineering and Methodology</a:t>
            </a:r>
            <a:r>
              <a:rPr lang="en-IN" dirty="0"/>
              <a:t>. </a:t>
            </a:r>
          </a:p>
          <a:p>
            <a:pPr fontAlgn="base"/>
            <a:r>
              <a:rPr lang="en-IN" dirty="0"/>
              <a:t>Mondal, B., </a:t>
            </a:r>
            <a:r>
              <a:rPr lang="en-IN" dirty="0" err="1"/>
              <a:t>Dukkipati</a:t>
            </a:r>
            <a:r>
              <a:rPr lang="en-IN" dirty="0"/>
              <a:t>, S.S.N.C., Rahman, M.T. and </a:t>
            </a:r>
            <a:r>
              <a:rPr lang="en-IN" dirty="0" err="1"/>
              <a:t>Taimun</a:t>
            </a:r>
            <a:r>
              <a:rPr lang="en-IN" dirty="0"/>
              <a:t>, M.T.Y., 2025. Using machine learning for early detection of ransomware threat attacks in enterprise networks. </a:t>
            </a:r>
            <a:r>
              <a:rPr lang="en-IN" i="1" dirty="0"/>
              <a:t>Saudi J Eng </a:t>
            </a:r>
            <a:r>
              <a:rPr lang="en-IN" i="1" dirty="0" err="1"/>
              <a:t>Technol</a:t>
            </a:r>
            <a:r>
              <a:rPr lang="en-IN" dirty="0"/>
              <a:t>, </a:t>
            </a:r>
            <a:r>
              <a:rPr lang="en-IN" i="1" dirty="0"/>
              <a:t>10</a:t>
            </a:r>
            <a:r>
              <a:rPr lang="en-IN" dirty="0"/>
              <a:t>(4), pp.159-168. </a:t>
            </a:r>
          </a:p>
          <a:p>
            <a:pPr fontAlgn="base"/>
            <a:r>
              <a:rPr lang="en-IN" dirty="0"/>
              <a:t>Anbazhagan, K., 2025. AI driven zero trust security model for enterprise data protection and intelligent infrastructure management. </a:t>
            </a:r>
            <a:r>
              <a:rPr lang="en-IN" i="1" dirty="0"/>
              <a:t>International Journal of Technology, Management and Humanities</a:t>
            </a:r>
            <a:r>
              <a:rPr lang="en-IN" dirty="0"/>
              <a:t>, </a:t>
            </a:r>
            <a:r>
              <a:rPr lang="en-IN" i="1" dirty="0"/>
              <a:t>11</a:t>
            </a:r>
            <a:r>
              <a:rPr lang="en-IN" dirty="0"/>
              <a:t>(03), pp.101-107. </a:t>
            </a:r>
          </a:p>
          <a:p>
            <a:pPr fontAlgn="base"/>
            <a:r>
              <a:rPr lang="en-IN" dirty="0"/>
              <a:t>Nazir, R., Laghari, A.A., Dahri, F.H., </a:t>
            </a:r>
            <a:r>
              <a:rPr lang="en-IN" dirty="0" err="1"/>
              <a:t>Shoulin</a:t>
            </a:r>
            <a:r>
              <a:rPr lang="en-IN" dirty="0"/>
              <a:t>, Y., Alhakeem, Z.M., Hakim, H. and Mughal, Z.A., 2026. A review on machine learning techniques for network security. </a:t>
            </a:r>
            <a:r>
              <a:rPr lang="en-IN" i="1" dirty="0"/>
              <a:t>Journal of Cyber Security Technology</a:t>
            </a:r>
            <a:r>
              <a:rPr lang="en-IN" dirty="0"/>
              <a:t>, </a:t>
            </a:r>
            <a:r>
              <a:rPr lang="en-IN" i="1" dirty="0"/>
              <a:t>10</a:t>
            </a:r>
            <a:r>
              <a:rPr lang="en-IN" dirty="0"/>
              <a:t>(1), pp.1-45. </a:t>
            </a:r>
          </a:p>
          <a:p>
            <a:pPr fontAlgn="base"/>
            <a:r>
              <a:rPr lang="en-IN" dirty="0"/>
              <a:t>Talwandi, N.S., Khare, S., Thakur, P. and Kumar, R., 2025. Network security and data privacy in the 6G environment: Impacts and challenges. In </a:t>
            </a:r>
            <a:r>
              <a:rPr lang="en-IN" i="1" dirty="0"/>
              <a:t>Network Security and Data Privacy in 6G Communication</a:t>
            </a:r>
            <a:r>
              <a:rPr lang="en-IN" dirty="0"/>
              <a:t> (pp. 211-233). CRC Press. 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838971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C9468-1CBD-A5F4-E1DC-9390F8EBA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78039"/>
            <a:ext cx="9603275" cy="1049235"/>
          </a:xfrm>
        </p:spPr>
        <p:txBody>
          <a:bodyPr/>
          <a:lstStyle/>
          <a:p>
            <a:pPr algn="ctr"/>
            <a:r>
              <a:rPr lang="en-US" dirty="0"/>
              <a:t>THANK YOU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4553716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11</TotalTime>
  <Words>618</Words>
  <Application>Microsoft Office PowerPoint</Application>
  <PresentationFormat>Widescreen</PresentationFormat>
  <Paragraphs>94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Gill Sans MT</vt:lpstr>
      <vt:lpstr>Gallery</vt:lpstr>
      <vt:lpstr>Enterprise Network Security</vt:lpstr>
      <vt:lpstr>Introduction</vt:lpstr>
      <vt:lpstr>Enterprise Network Overview</vt:lpstr>
      <vt:lpstr>CTF Overview</vt:lpstr>
      <vt:lpstr>Methodology</vt:lpstr>
      <vt:lpstr>Identified Vulnerabilities</vt:lpstr>
      <vt:lpstr>Captured Flags Analysis</vt:lpstr>
      <vt:lpstr>Security Implementation</vt:lpstr>
      <vt:lpstr>Security Management Server</vt:lpstr>
      <vt:lpstr>Security Gateway</vt:lpstr>
      <vt:lpstr>SmartConsole</vt:lpstr>
      <vt:lpstr>Firewall Policy</vt:lpstr>
      <vt:lpstr>Advanced Security Features</vt:lpstr>
      <vt:lpstr>Additional Enhancements</vt:lpstr>
      <vt:lpstr>Critical Evaluation</vt:lpstr>
      <vt:lpstr>Recommendations</vt:lpstr>
      <vt:lpstr>Conclusion</vt:lpstr>
      <vt:lpstr>REference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Sameer Rajubhai Panchal (2516024)</cp:lastModifiedBy>
  <cp:revision>3</cp:revision>
  <dcterms:created xsi:type="dcterms:W3CDTF">2013-01-27T09:14:16Z</dcterms:created>
  <dcterms:modified xsi:type="dcterms:W3CDTF">2026-04-28T08:42:53Z</dcterms:modified>
  <cp:category/>
</cp:coreProperties>
</file>