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1"/>
  </p:notesMasterIdLst>
  <p:sldIdLst>
    <p:sldId id="719" r:id="rId6"/>
    <p:sldId id="843" r:id="rId7"/>
    <p:sldId id="795" r:id="rId8"/>
    <p:sldId id="841" r:id="rId9"/>
    <p:sldId id="839" r:id="rId10"/>
    <p:sldId id="842" r:id="rId11"/>
    <p:sldId id="840" r:id="rId12"/>
    <p:sldId id="844" r:id="rId13"/>
    <p:sldId id="850" r:id="rId14"/>
    <p:sldId id="845" r:id="rId15"/>
    <p:sldId id="846" r:id="rId16"/>
    <p:sldId id="848" r:id="rId17"/>
    <p:sldId id="849" r:id="rId18"/>
    <p:sldId id="851" r:id="rId19"/>
    <p:sldId id="72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41F40A-6DE1-49B9-9752-3ED3B5F4EA2A}" v="40" dt="2025-01-21T10:27:00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69120C0-E00E-46D5-8DC4-9C1E37BDF9D0}"/>
    <pc:docChg chg="undo custSel delSld modSld sldOrd">
      <pc:chgData name="Jenifer Prince Devaraj" userId="c3fb109c-09d1-42a6-93f4-69472d709861" providerId="ADAL" clId="{269120C0-E00E-46D5-8DC4-9C1E37BDF9D0}" dt="2023-10-16T00:09:41.528" v="79"/>
      <pc:docMkLst>
        <pc:docMk/>
      </pc:docMkLst>
      <pc:sldChg chg="addSp delSp modSp mod">
        <pc:chgData name="Jenifer Prince Devaraj" userId="c3fb109c-09d1-42a6-93f4-69472d709861" providerId="ADAL" clId="{269120C0-E00E-46D5-8DC4-9C1E37BDF9D0}" dt="2023-10-16T00:08:52.162" v="59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269120C0-E00E-46D5-8DC4-9C1E37BDF9D0}" dt="2023-10-09T14:48:31.107" v="0" actId="47"/>
        <pc:sldMkLst>
          <pc:docMk/>
          <pc:sldMk cId="376082111" sldId="832"/>
        </pc:sldMkLst>
      </pc:sldChg>
      <pc:sldChg chg="del">
        <pc:chgData name="Jenifer Prince Devaraj" userId="c3fb109c-09d1-42a6-93f4-69472d709861" providerId="ADAL" clId="{269120C0-E00E-46D5-8DC4-9C1E37BDF9D0}" dt="2023-10-09T14:48:31.582" v="1" actId="47"/>
        <pc:sldMkLst>
          <pc:docMk/>
          <pc:sldMk cId="223132696" sldId="833"/>
        </pc:sldMkLst>
      </pc:sldChg>
      <pc:sldChg chg="del">
        <pc:chgData name="Jenifer Prince Devaraj" userId="c3fb109c-09d1-42a6-93f4-69472d709861" providerId="ADAL" clId="{269120C0-E00E-46D5-8DC4-9C1E37BDF9D0}" dt="2023-10-09T14:48:32.001" v="2" actId="47"/>
        <pc:sldMkLst>
          <pc:docMk/>
          <pc:sldMk cId="2346154006" sldId="834"/>
        </pc:sldMkLst>
      </pc:sldChg>
      <pc:sldChg chg="del">
        <pc:chgData name="Jenifer Prince Devaraj" userId="c3fb109c-09d1-42a6-93f4-69472d709861" providerId="ADAL" clId="{269120C0-E00E-46D5-8DC4-9C1E37BDF9D0}" dt="2023-10-09T14:48:32.568" v="3" actId="47"/>
        <pc:sldMkLst>
          <pc:docMk/>
          <pc:sldMk cId="2236039205" sldId="835"/>
        </pc:sldMkLst>
      </pc:sldChg>
      <pc:sldChg chg="del">
        <pc:chgData name="Jenifer Prince Devaraj" userId="c3fb109c-09d1-42a6-93f4-69472d709861" providerId="ADAL" clId="{269120C0-E00E-46D5-8DC4-9C1E37BDF9D0}" dt="2023-10-09T14:48:33.152" v="4" actId="47"/>
        <pc:sldMkLst>
          <pc:docMk/>
          <pc:sldMk cId="319381609" sldId="836"/>
        </pc:sldMkLst>
      </pc:sldChg>
      <pc:sldChg chg="del">
        <pc:chgData name="Jenifer Prince Devaraj" userId="c3fb109c-09d1-42a6-93f4-69472d709861" providerId="ADAL" clId="{269120C0-E00E-46D5-8DC4-9C1E37BDF9D0}" dt="2023-10-09T14:48:33.816" v="5" actId="47"/>
        <pc:sldMkLst>
          <pc:docMk/>
          <pc:sldMk cId="3694024018" sldId="837"/>
        </pc:sldMkLst>
      </pc:sldChg>
      <pc:sldChg chg="addSp delSp modSp mod">
        <pc:chgData name="Jenifer Prince Devaraj" userId="c3fb109c-09d1-42a6-93f4-69472d709861" providerId="ADAL" clId="{269120C0-E00E-46D5-8DC4-9C1E37BDF9D0}" dt="2023-10-16T00:08:57.172" v="61"/>
        <pc:sldMkLst>
          <pc:docMk/>
          <pc:sldMk cId="1709270534" sldId="838"/>
        </pc:sldMkLst>
      </pc:sldChg>
      <pc:sldChg chg="addSp delSp modSp mod">
        <pc:chgData name="Jenifer Prince Devaraj" userId="c3fb109c-09d1-42a6-93f4-69472d709861" providerId="ADAL" clId="{269120C0-E00E-46D5-8DC4-9C1E37BDF9D0}" dt="2023-10-16T00:09:02.443" v="63"/>
        <pc:sldMkLst>
          <pc:docMk/>
          <pc:sldMk cId="1415971904" sldId="839"/>
        </pc:sldMkLst>
      </pc:sldChg>
      <pc:sldChg chg="addSp delSp modSp mod ord">
        <pc:chgData name="Jenifer Prince Devaraj" userId="c3fb109c-09d1-42a6-93f4-69472d709861" providerId="ADAL" clId="{269120C0-E00E-46D5-8DC4-9C1E37BDF9D0}" dt="2023-10-16T00:09:17.894" v="69"/>
        <pc:sldMkLst>
          <pc:docMk/>
          <pc:sldMk cId="3445711775" sldId="840"/>
        </pc:sldMkLst>
      </pc:sldChg>
      <pc:sldChg chg="addSp delSp modSp mod">
        <pc:chgData name="Jenifer Prince Devaraj" userId="c3fb109c-09d1-42a6-93f4-69472d709861" providerId="ADAL" clId="{269120C0-E00E-46D5-8DC4-9C1E37BDF9D0}" dt="2023-10-16T00:09:07.690" v="65"/>
        <pc:sldMkLst>
          <pc:docMk/>
          <pc:sldMk cId="4180810940" sldId="841"/>
        </pc:sldMkLst>
      </pc:sldChg>
      <pc:sldChg chg="addSp delSp modSp mod">
        <pc:chgData name="Jenifer Prince Devaraj" userId="c3fb109c-09d1-42a6-93f4-69472d709861" providerId="ADAL" clId="{269120C0-E00E-46D5-8DC4-9C1E37BDF9D0}" dt="2023-10-16T00:09:12.831" v="67"/>
        <pc:sldMkLst>
          <pc:docMk/>
          <pc:sldMk cId="3584474229" sldId="842"/>
        </pc:sldMkLst>
      </pc:sldChg>
      <pc:sldChg chg="addSp delSp modSp mod">
        <pc:chgData name="Jenifer Prince Devaraj" userId="c3fb109c-09d1-42a6-93f4-69472d709861" providerId="ADAL" clId="{269120C0-E00E-46D5-8DC4-9C1E37BDF9D0}" dt="2023-10-16T00:08:46.580" v="57"/>
        <pc:sldMkLst>
          <pc:docMk/>
          <pc:sldMk cId="2858809897" sldId="843"/>
        </pc:sldMkLst>
      </pc:sldChg>
      <pc:sldChg chg="addSp delSp modSp mod ord">
        <pc:chgData name="Jenifer Prince Devaraj" userId="c3fb109c-09d1-42a6-93f4-69472d709861" providerId="ADAL" clId="{269120C0-E00E-46D5-8DC4-9C1E37BDF9D0}" dt="2023-10-16T00:09:23.023" v="71"/>
        <pc:sldMkLst>
          <pc:docMk/>
          <pc:sldMk cId="1352720702" sldId="844"/>
        </pc:sldMkLst>
      </pc:sldChg>
      <pc:sldChg chg="addSp delSp modSp mod">
        <pc:chgData name="Jenifer Prince Devaraj" userId="c3fb109c-09d1-42a6-93f4-69472d709861" providerId="ADAL" clId="{269120C0-E00E-46D5-8DC4-9C1E37BDF9D0}" dt="2023-10-16T00:09:27.693" v="73"/>
        <pc:sldMkLst>
          <pc:docMk/>
          <pc:sldMk cId="3247648892" sldId="845"/>
        </pc:sldMkLst>
      </pc:sldChg>
      <pc:sldChg chg="addSp delSp modSp mod">
        <pc:chgData name="Jenifer Prince Devaraj" userId="c3fb109c-09d1-42a6-93f4-69472d709861" providerId="ADAL" clId="{269120C0-E00E-46D5-8DC4-9C1E37BDF9D0}" dt="2023-10-16T00:09:32.195" v="75"/>
        <pc:sldMkLst>
          <pc:docMk/>
          <pc:sldMk cId="2684763250" sldId="846"/>
        </pc:sldMkLst>
      </pc:sldChg>
      <pc:sldChg chg="addSp delSp modSp mod">
        <pc:chgData name="Jenifer Prince Devaraj" userId="c3fb109c-09d1-42a6-93f4-69472d709861" providerId="ADAL" clId="{269120C0-E00E-46D5-8DC4-9C1E37BDF9D0}" dt="2023-10-16T00:09:36.991" v="77"/>
        <pc:sldMkLst>
          <pc:docMk/>
          <pc:sldMk cId="1820022523" sldId="848"/>
        </pc:sldMkLst>
      </pc:sldChg>
      <pc:sldChg chg="addSp delSp modSp mod">
        <pc:chgData name="Jenifer Prince Devaraj" userId="c3fb109c-09d1-42a6-93f4-69472d709861" providerId="ADAL" clId="{269120C0-E00E-46D5-8DC4-9C1E37BDF9D0}" dt="2023-10-16T00:09:41.528" v="79"/>
        <pc:sldMkLst>
          <pc:docMk/>
          <pc:sldMk cId="3629545738" sldId="849"/>
        </pc:sldMkLst>
      </pc:sldChg>
    </pc:docChg>
  </pc:docChgLst>
  <pc:docChgLst>
    <pc:chgData name="Jenifer Prince Devaraj" userId="c3fb109c-09d1-42a6-93f4-69472d709861" providerId="ADAL" clId="{3CC01A9C-B75D-4EE0-A36A-3CA3B89733C3}"/>
    <pc:docChg chg="undo custSel addSld delSld modSld sldOrd">
      <pc:chgData name="Jenifer Prince Devaraj" userId="c3fb109c-09d1-42a6-93f4-69472d709861" providerId="ADAL" clId="{3CC01A9C-B75D-4EE0-A36A-3CA3B89733C3}" dt="2023-03-22T13:19:07.915" v="1864" actId="20577"/>
      <pc:docMkLst>
        <pc:docMk/>
      </pc:docMkLst>
      <pc:sldChg chg="modSp mod">
        <pc:chgData name="Jenifer Prince Devaraj" userId="c3fb109c-09d1-42a6-93f4-69472d709861" providerId="ADAL" clId="{3CC01A9C-B75D-4EE0-A36A-3CA3B89733C3}" dt="2023-03-20T12:21:03.434" v="1810" actId="20577"/>
        <pc:sldMkLst>
          <pc:docMk/>
          <pc:sldMk cId="3119007398" sldId="719"/>
        </pc:sldMkLst>
      </pc:sldChg>
      <pc:sldChg chg="addSp delSp modSp mod ord">
        <pc:chgData name="Jenifer Prince Devaraj" userId="c3fb109c-09d1-42a6-93f4-69472d709861" providerId="ADAL" clId="{3CC01A9C-B75D-4EE0-A36A-3CA3B89733C3}" dt="2023-03-20T12:21:35.849" v="1811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2550558005" sldId="816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3804220888" sldId="817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175797610" sldId="818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3462056642" sldId="819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454213021" sldId="820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82890639" sldId="821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714856408" sldId="822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2743350403" sldId="823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3952745292" sldId="824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1113438112" sldId="826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2842894199" sldId="827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2796906715" sldId="828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1283705970" sldId="829"/>
        </pc:sldMkLst>
      </pc:sldChg>
      <pc:sldChg chg="addSp delSp modSp del mod ord">
        <pc:chgData name="Jenifer Prince Devaraj" userId="c3fb109c-09d1-42a6-93f4-69472d709861" providerId="ADAL" clId="{3CC01A9C-B75D-4EE0-A36A-3CA3B89733C3}" dt="2023-03-19T22:30:59.474" v="155" actId="47"/>
        <pc:sldMkLst>
          <pc:docMk/>
          <pc:sldMk cId="3263082516" sldId="830"/>
        </pc:sldMkLst>
      </pc:sldChg>
      <pc:sldChg chg="del">
        <pc:chgData name="Jenifer Prince Devaraj" userId="c3fb109c-09d1-42a6-93f4-69472d709861" providerId="ADAL" clId="{3CC01A9C-B75D-4EE0-A36A-3CA3B89733C3}" dt="2023-03-19T22:39:46.988" v="286" actId="47"/>
        <pc:sldMkLst>
          <pc:docMk/>
          <pc:sldMk cId="1612046814" sldId="831"/>
        </pc:sldMkLst>
      </pc:sldChg>
      <pc:sldChg chg="add">
        <pc:chgData name="Jenifer Prince Devaraj" userId="c3fb109c-09d1-42a6-93f4-69472d709861" providerId="ADAL" clId="{3CC01A9C-B75D-4EE0-A36A-3CA3B89733C3}" dt="2023-03-20T11:55:31.343" v="1776"/>
        <pc:sldMkLst>
          <pc:docMk/>
          <pc:sldMk cId="376082111" sldId="832"/>
        </pc:sldMkLst>
      </pc:sldChg>
      <pc:sldChg chg="addSp delSp modSp add del mod">
        <pc:chgData name="Jenifer Prince Devaraj" userId="c3fb109c-09d1-42a6-93f4-69472d709861" providerId="ADAL" clId="{3CC01A9C-B75D-4EE0-A36A-3CA3B89733C3}" dt="2023-03-20T11:55:25.449" v="1775" actId="2696"/>
        <pc:sldMkLst>
          <pc:docMk/>
          <pc:sldMk cId="2650033664" sldId="832"/>
        </pc:sldMkLst>
      </pc:sldChg>
      <pc:sldChg chg="add">
        <pc:chgData name="Jenifer Prince Devaraj" userId="c3fb109c-09d1-42a6-93f4-69472d709861" providerId="ADAL" clId="{3CC01A9C-B75D-4EE0-A36A-3CA3B89733C3}" dt="2023-03-20T11:55:31.343" v="1776"/>
        <pc:sldMkLst>
          <pc:docMk/>
          <pc:sldMk cId="223132696" sldId="833"/>
        </pc:sldMkLst>
      </pc:sldChg>
      <pc:sldChg chg="delSp modSp add del mod">
        <pc:chgData name="Jenifer Prince Devaraj" userId="c3fb109c-09d1-42a6-93f4-69472d709861" providerId="ADAL" clId="{3CC01A9C-B75D-4EE0-A36A-3CA3B89733C3}" dt="2023-03-20T11:55:25.449" v="1775" actId="2696"/>
        <pc:sldMkLst>
          <pc:docMk/>
          <pc:sldMk cId="2266839099" sldId="833"/>
        </pc:sldMkLst>
      </pc:sldChg>
      <pc:sldChg chg="add">
        <pc:chgData name="Jenifer Prince Devaraj" userId="c3fb109c-09d1-42a6-93f4-69472d709861" providerId="ADAL" clId="{3CC01A9C-B75D-4EE0-A36A-3CA3B89733C3}" dt="2023-03-20T11:55:31.343" v="1776"/>
        <pc:sldMkLst>
          <pc:docMk/>
          <pc:sldMk cId="2346154006" sldId="834"/>
        </pc:sldMkLst>
      </pc:sldChg>
      <pc:sldChg chg="addSp delSp modSp add del mod">
        <pc:chgData name="Jenifer Prince Devaraj" userId="c3fb109c-09d1-42a6-93f4-69472d709861" providerId="ADAL" clId="{3CC01A9C-B75D-4EE0-A36A-3CA3B89733C3}" dt="2023-03-20T11:55:25.449" v="1775" actId="2696"/>
        <pc:sldMkLst>
          <pc:docMk/>
          <pc:sldMk cId="3394260894" sldId="834"/>
        </pc:sldMkLst>
      </pc:sldChg>
      <pc:sldChg chg="modSp add mod">
        <pc:chgData name="Jenifer Prince Devaraj" userId="c3fb109c-09d1-42a6-93f4-69472d709861" providerId="ADAL" clId="{3CC01A9C-B75D-4EE0-A36A-3CA3B89733C3}" dt="2023-03-20T12:04:10.069" v="1788" actId="6549"/>
        <pc:sldMkLst>
          <pc:docMk/>
          <pc:sldMk cId="2236039205" sldId="835"/>
        </pc:sldMkLst>
      </pc:sldChg>
      <pc:sldChg chg="modSp add del mod">
        <pc:chgData name="Jenifer Prince Devaraj" userId="c3fb109c-09d1-42a6-93f4-69472d709861" providerId="ADAL" clId="{3CC01A9C-B75D-4EE0-A36A-3CA3B89733C3}" dt="2023-03-20T11:55:25.449" v="1775" actId="2696"/>
        <pc:sldMkLst>
          <pc:docMk/>
          <pc:sldMk cId="3366262347" sldId="835"/>
        </pc:sldMkLst>
      </pc:sldChg>
      <pc:sldChg chg="add">
        <pc:chgData name="Jenifer Prince Devaraj" userId="c3fb109c-09d1-42a6-93f4-69472d709861" providerId="ADAL" clId="{3CC01A9C-B75D-4EE0-A36A-3CA3B89733C3}" dt="2023-03-20T11:55:31.343" v="1776"/>
        <pc:sldMkLst>
          <pc:docMk/>
          <pc:sldMk cId="319381609" sldId="836"/>
        </pc:sldMkLst>
      </pc:sldChg>
      <pc:sldChg chg="modSp add del mod ord">
        <pc:chgData name="Jenifer Prince Devaraj" userId="c3fb109c-09d1-42a6-93f4-69472d709861" providerId="ADAL" clId="{3CC01A9C-B75D-4EE0-A36A-3CA3B89733C3}" dt="2023-03-20T11:55:25.449" v="1775" actId="2696"/>
        <pc:sldMkLst>
          <pc:docMk/>
          <pc:sldMk cId="3147737025" sldId="836"/>
        </pc:sldMkLst>
      </pc:sldChg>
      <pc:sldChg chg="modSp add del mod ord">
        <pc:chgData name="Jenifer Prince Devaraj" userId="c3fb109c-09d1-42a6-93f4-69472d709861" providerId="ADAL" clId="{3CC01A9C-B75D-4EE0-A36A-3CA3B89733C3}" dt="2023-03-20T11:55:25.449" v="1775" actId="2696"/>
        <pc:sldMkLst>
          <pc:docMk/>
          <pc:sldMk cId="3429957581" sldId="837"/>
        </pc:sldMkLst>
      </pc:sldChg>
      <pc:sldChg chg="add ord">
        <pc:chgData name="Jenifer Prince Devaraj" userId="c3fb109c-09d1-42a6-93f4-69472d709861" providerId="ADAL" clId="{3CC01A9C-B75D-4EE0-A36A-3CA3B89733C3}" dt="2023-03-20T11:56:50.825" v="1782"/>
        <pc:sldMkLst>
          <pc:docMk/>
          <pc:sldMk cId="3694024018" sldId="837"/>
        </pc:sldMkLst>
      </pc:sldChg>
      <pc:sldChg chg="addSp delSp modSp add mod ord">
        <pc:chgData name="Jenifer Prince Devaraj" userId="c3fb109c-09d1-42a6-93f4-69472d709861" providerId="ADAL" clId="{3CC01A9C-B75D-4EE0-A36A-3CA3B89733C3}" dt="2023-03-20T12:21:52.284" v="1817"/>
        <pc:sldMkLst>
          <pc:docMk/>
          <pc:sldMk cId="1709270534" sldId="838"/>
        </pc:sldMkLst>
      </pc:sldChg>
      <pc:sldChg chg="addSp delSp modSp add mod">
        <pc:chgData name="Jenifer Prince Devaraj" userId="c3fb109c-09d1-42a6-93f4-69472d709861" providerId="ADAL" clId="{3CC01A9C-B75D-4EE0-A36A-3CA3B89733C3}" dt="2023-03-20T12:21:56.808" v="1819"/>
        <pc:sldMkLst>
          <pc:docMk/>
          <pc:sldMk cId="1415971904" sldId="839"/>
        </pc:sldMkLst>
      </pc:sldChg>
      <pc:sldChg chg="addSp delSp modSp add mod">
        <pc:chgData name="Jenifer Prince Devaraj" userId="c3fb109c-09d1-42a6-93f4-69472d709861" providerId="ADAL" clId="{3CC01A9C-B75D-4EE0-A36A-3CA3B89733C3}" dt="2023-03-20T12:22:11.426" v="1825"/>
        <pc:sldMkLst>
          <pc:docMk/>
          <pc:sldMk cId="3445711775" sldId="840"/>
        </pc:sldMkLst>
      </pc:sldChg>
      <pc:sldChg chg="addSp delSp modSp add mod">
        <pc:chgData name="Jenifer Prince Devaraj" userId="c3fb109c-09d1-42a6-93f4-69472d709861" providerId="ADAL" clId="{3CC01A9C-B75D-4EE0-A36A-3CA3B89733C3}" dt="2023-03-20T12:22:01.279" v="1821"/>
        <pc:sldMkLst>
          <pc:docMk/>
          <pc:sldMk cId="4180810940" sldId="841"/>
        </pc:sldMkLst>
      </pc:sldChg>
      <pc:sldChg chg="addSp delSp modSp add mod">
        <pc:chgData name="Jenifer Prince Devaraj" userId="c3fb109c-09d1-42a6-93f4-69472d709861" providerId="ADAL" clId="{3CC01A9C-B75D-4EE0-A36A-3CA3B89733C3}" dt="2023-03-20T12:22:06.069" v="1823"/>
        <pc:sldMkLst>
          <pc:docMk/>
          <pc:sldMk cId="3584474229" sldId="842"/>
        </pc:sldMkLst>
      </pc:sldChg>
      <pc:sldChg chg="addSp delSp modSp add mod ord">
        <pc:chgData name="Jenifer Prince Devaraj" userId="c3fb109c-09d1-42a6-93f4-69472d709861" providerId="ADAL" clId="{3CC01A9C-B75D-4EE0-A36A-3CA3B89733C3}" dt="2023-03-20T12:21:45.644" v="1815"/>
        <pc:sldMkLst>
          <pc:docMk/>
          <pc:sldMk cId="2858809897" sldId="843"/>
        </pc:sldMkLst>
      </pc:sldChg>
      <pc:sldChg chg="addSp delSp modSp add mod">
        <pc:chgData name="Jenifer Prince Devaraj" userId="c3fb109c-09d1-42a6-93f4-69472d709861" providerId="ADAL" clId="{3CC01A9C-B75D-4EE0-A36A-3CA3B89733C3}" dt="2023-03-20T12:22:15.633" v="1827"/>
        <pc:sldMkLst>
          <pc:docMk/>
          <pc:sldMk cId="1352720702" sldId="844"/>
        </pc:sldMkLst>
      </pc:sldChg>
      <pc:sldChg chg="addSp delSp modSp add mod">
        <pc:chgData name="Jenifer Prince Devaraj" userId="c3fb109c-09d1-42a6-93f4-69472d709861" providerId="ADAL" clId="{3CC01A9C-B75D-4EE0-A36A-3CA3B89733C3}" dt="2023-03-20T12:22:19.967" v="1829"/>
        <pc:sldMkLst>
          <pc:docMk/>
          <pc:sldMk cId="3247648892" sldId="845"/>
        </pc:sldMkLst>
      </pc:sldChg>
      <pc:sldChg chg="addSp delSp modSp add mod">
        <pc:chgData name="Jenifer Prince Devaraj" userId="c3fb109c-09d1-42a6-93f4-69472d709861" providerId="ADAL" clId="{3CC01A9C-B75D-4EE0-A36A-3CA3B89733C3}" dt="2023-03-20T12:22:23.929" v="1831"/>
        <pc:sldMkLst>
          <pc:docMk/>
          <pc:sldMk cId="2684763250" sldId="846"/>
        </pc:sldMkLst>
      </pc:sldChg>
      <pc:sldChg chg="addSp modSp add del mod">
        <pc:chgData name="Jenifer Prince Devaraj" userId="c3fb109c-09d1-42a6-93f4-69472d709861" providerId="ADAL" clId="{3CC01A9C-B75D-4EE0-A36A-3CA3B89733C3}" dt="2023-03-20T11:50:29.075" v="1741" actId="47"/>
        <pc:sldMkLst>
          <pc:docMk/>
          <pc:sldMk cId="3676522156" sldId="846"/>
        </pc:sldMkLst>
      </pc:sldChg>
      <pc:sldChg chg="modSp">
        <pc:chgData name="Jenifer Prince Devaraj" userId="c3fb109c-09d1-42a6-93f4-69472d709861" providerId="ADAL" clId="{3CC01A9C-B75D-4EE0-A36A-3CA3B89733C3}" dt="2023-03-22T13:19:07.915" v="1864" actId="20577"/>
        <pc:sldMkLst>
          <pc:docMk/>
          <pc:sldMk cId="3629545738" sldId="849"/>
        </pc:sldMkLst>
      </pc:sldChg>
    </pc:docChg>
  </pc:docChgLst>
  <pc:docChgLst>
    <pc:chgData name="Jenifer Prince Devaraj" userId="c3fb109c-09d1-42a6-93f4-69472d709861" providerId="ADAL" clId="{DA21C2B4-3F2F-4B87-872E-406ACC3D1FF9}"/>
    <pc:docChg chg="custSel modSld">
      <pc:chgData name="Jenifer Prince Devaraj" userId="c3fb109c-09d1-42a6-93f4-69472d709861" providerId="ADAL" clId="{DA21C2B4-3F2F-4B87-872E-406ACC3D1FF9}" dt="2025-01-20T09:17:37.365" v="22" actId="20577"/>
      <pc:docMkLst>
        <pc:docMk/>
      </pc:docMkLst>
      <pc:sldChg chg="modSp">
        <pc:chgData name="Jenifer Prince Devaraj" userId="c3fb109c-09d1-42a6-93f4-69472d709861" providerId="ADAL" clId="{DA21C2B4-3F2F-4B87-872E-406ACC3D1FF9}" dt="2025-01-20T09:11:12.270" v="0" actId="1367"/>
        <pc:sldMkLst>
          <pc:docMk/>
          <pc:sldMk cId="1415971904" sldId="839"/>
        </pc:sldMkLst>
        <pc:picChg chg="mod">
          <ac:chgData name="Jenifer Prince Devaraj" userId="c3fb109c-09d1-42a6-93f4-69472d709861" providerId="ADAL" clId="{DA21C2B4-3F2F-4B87-872E-406ACC3D1FF9}" dt="2025-01-20T09:11:12.270" v="0" actId="1367"/>
          <ac:picMkLst>
            <pc:docMk/>
            <pc:sldMk cId="1415971904" sldId="839"/>
            <ac:picMk id="10" creationId="{B4BA28AB-F676-ACFA-CE98-1F73E1528EFB}"/>
          </ac:picMkLst>
        </pc:picChg>
      </pc:sldChg>
      <pc:sldChg chg="modSp mod">
        <pc:chgData name="Jenifer Prince Devaraj" userId="c3fb109c-09d1-42a6-93f4-69472d709861" providerId="ADAL" clId="{DA21C2B4-3F2F-4B87-872E-406ACC3D1FF9}" dt="2025-01-20T09:17:37.365" v="22" actId="20577"/>
        <pc:sldMkLst>
          <pc:docMk/>
          <pc:sldMk cId="1352720702" sldId="844"/>
        </pc:sldMkLst>
        <pc:spChg chg="mod">
          <ac:chgData name="Jenifer Prince Devaraj" userId="c3fb109c-09d1-42a6-93f4-69472d709861" providerId="ADAL" clId="{DA21C2B4-3F2F-4B87-872E-406ACC3D1FF9}" dt="2025-01-20T09:17:37.365" v="22" actId="20577"/>
          <ac:spMkLst>
            <pc:docMk/>
            <pc:sldMk cId="1352720702" sldId="844"/>
            <ac:spMk id="12" creationId="{D229FEFD-4731-F1BB-7FB4-B275FCDCCE33}"/>
          </ac:spMkLst>
        </pc:spChg>
      </pc:sldChg>
    </pc:docChg>
  </pc:docChgLst>
  <pc:docChgLst>
    <pc:chgData name="Jenifer Prince Devaraj" userId="c3fb109c-09d1-42a6-93f4-69472d709861" providerId="ADAL" clId="{6BFE2F8C-66E3-4977-9188-B3598DE2F3BF}"/>
    <pc:docChg chg="addSld modSld">
      <pc:chgData name="Jenifer Prince Devaraj" userId="c3fb109c-09d1-42a6-93f4-69472d709861" providerId="ADAL" clId="{6BFE2F8C-66E3-4977-9188-B3598DE2F3BF}" dt="2023-10-09T14:47:21.723" v="0"/>
      <pc:docMkLst>
        <pc:docMk/>
      </pc:docMkLst>
      <pc:sldChg chg="add">
        <pc:chgData name="Jenifer Prince Devaraj" userId="c3fb109c-09d1-42a6-93f4-69472d709861" providerId="ADAL" clId="{6BFE2F8C-66E3-4977-9188-B3598DE2F3BF}" dt="2023-10-09T14:47:21.723" v="0"/>
        <pc:sldMkLst>
          <pc:docMk/>
          <pc:sldMk cId="376082111" sldId="832"/>
        </pc:sldMkLst>
      </pc:sldChg>
      <pc:sldChg chg="add">
        <pc:chgData name="Jenifer Prince Devaraj" userId="c3fb109c-09d1-42a6-93f4-69472d709861" providerId="ADAL" clId="{6BFE2F8C-66E3-4977-9188-B3598DE2F3BF}" dt="2023-10-09T14:47:21.723" v="0"/>
        <pc:sldMkLst>
          <pc:docMk/>
          <pc:sldMk cId="223132696" sldId="833"/>
        </pc:sldMkLst>
      </pc:sldChg>
      <pc:sldChg chg="add">
        <pc:chgData name="Jenifer Prince Devaraj" userId="c3fb109c-09d1-42a6-93f4-69472d709861" providerId="ADAL" clId="{6BFE2F8C-66E3-4977-9188-B3598DE2F3BF}" dt="2023-10-09T14:47:21.723" v="0"/>
        <pc:sldMkLst>
          <pc:docMk/>
          <pc:sldMk cId="2346154006" sldId="834"/>
        </pc:sldMkLst>
      </pc:sldChg>
      <pc:sldChg chg="add">
        <pc:chgData name="Jenifer Prince Devaraj" userId="c3fb109c-09d1-42a6-93f4-69472d709861" providerId="ADAL" clId="{6BFE2F8C-66E3-4977-9188-B3598DE2F3BF}" dt="2023-10-09T14:47:21.723" v="0"/>
        <pc:sldMkLst>
          <pc:docMk/>
          <pc:sldMk cId="2236039205" sldId="835"/>
        </pc:sldMkLst>
      </pc:sldChg>
      <pc:sldChg chg="add">
        <pc:chgData name="Jenifer Prince Devaraj" userId="c3fb109c-09d1-42a6-93f4-69472d709861" providerId="ADAL" clId="{6BFE2F8C-66E3-4977-9188-B3598DE2F3BF}" dt="2023-10-09T14:47:21.723" v="0"/>
        <pc:sldMkLst>
          <pc:docMk/>
          <pc:sldMk cId="319381609" sldId="836"/>
        </pc:sldMkLst>
      </pc:sldChg>
      <pc:sldChg chg="add">
        <pc:chgData name="Jenifer Prince Devaraj" userId="c3fb109c-09d1-42a6-93f4-69472d709861" providerId="ADAL" clId="{6BFE2F8C-66E3-4977-9188-B3598DE2F3BF}" dt="2023-10-09T14:47:21.723" v="0"/>
        <pc:sldMkLst>
          <pc:docMk/>
          <pc:sldMk cId="3694024018" sldId="837"/>
        </pc:sldMkLst>
      </pc:sldChg>
    </pc:docChg>
  </pc:docChgLst>
  <pc:docChgLst>
    <pc:chgData name="Jenifer Prince Devaraj" userId="c3fb109c-09d1-42a6-93f4-69472d709861" providerId="ADAL" clId="{BD3A0A58-78DA-4415-84A7-A648CDC90AD2}"/>
    <pc:docChg chg="undo custSel addSld delSld modSld">
      <pc:chgData name="Jenifer Prince Devaraj" userId="c3fb109c-09d1-42a6-93f4-69472d709861" providerId="ADAL" clId="{BD3A0A58-78DA-4415-84A7-A648CDC90AD2}" dt="2023-10-16T09:21:15.541" v="13" actId="2890"/>
      <pc:docMkLst>
        <pc:docMk/>
      </pc:docMkLst>
      <pc:sldChg chg="addSp delSp modSp add del mod">
        <pc:chgData name="Jenifer Prince Devaraj" userId="c3fb109c-09d1-42a6-93f4-69472d709861" providerId="ADAL" clId="{BD3A0A58-78DA-4415-84A7-A648CDC90AD2}" dt="2023-10-16T09:21:15.541" v="13" actId="2890"/>
        <pc:sldMkLst>
          <pc:docMk/>
          <pc:sldMk cId="1194175824" sldId="850"/>
        </pc:sldMkLst>
      </pc:sldChg>
    </pc:docChg>
  </pc:docChgLst>
  <pc:docChgLst>
    <pc:chgData name="Jenifer Prince Devaraj" userId="c3fb109c-09d1-42a6-93f4-69472d709861" providerId="ADAL" clId="{0995FD69-C4DD-443F-B44A-ECBF55D0E7D7}"/>
    <pc:docChg chg="undo custSel modSld delMainMaster">
      <pc:chgData name="Jenifer Prince Devaraj" userId="c3fb109c-09d1-42a6-93f4-69472d709861" providerId="ADAL" clId="{0995FD69-C4DD-443F-B44A-ECBF55D0E7D7}" dt="2024-10-17T00:36:33.918" v="106" actId="20577"/>
      <pc:docMkLst>
        <pc:docMk/>
      </pc:docMkLst>
      <pc:sldChg chg="modSp mod">
        <pc:chgData name="Jenifer Prince Devaraj" userId="c3fb109c-09d1-42a6-93f4-69472d709861" providerId="ADAL" clId="{0995FD69-C4DD-443F-B44A-ECBF55D0E7D7}" dt="2024-10-17T00:36:33.918" v="106" actId="20577"/>
        <pc:sldMkLst>
          <pc:docMk/>
          <pc:sldMk cId="3119007398" sldId="719"/>
        </pc:sldMkLst>
      </pc:sldChg>
      <pc:sldChg chg="modSp mod">
        <pc:chgData name="Jenifer Prince Devaraj" userId="c3fb109c-09d1-42a6-93f4-69472d709861" providerId="ADAL" clId="{0995FD69-C4DD-443F-B44A-ECBF55D0E7D7}" dt="2024-10-17T00:23:58.215" v="68" actId="2710"/>
        <pc:sldMkLst>
          <pc:docMk/>
          <pc:sldMk cId="2000754880" sldId="795"/>
        </pc:sldMkLst>
      </pc:sldChg>
      <pc:sldChg chg="modSp mod">
        <pc:chgData name="Jenifer Prince Devaraj" userId="c3fb109c-09d1-42a6-93f4-69472d709861" providerId="ADAL" clId="{0995FD69-C4DD-443F-B44A-ECBF55D0E7D7}" dt="2024-10-17T00:25:42.747" v="71" actId="1076"/>
        <pc:sldMkLst>
          <pc:docMk/>
          <pc:sldMk cId="1415971904" sldId="839"/>
        </pc:sldMkLst>
      </pc:sldChg>
      <pc:sldChg chg="modSp mod">
        <pc:chgData name="Jenifer Prince Devaraj" userId="c3fb109c-09d1-42a6-93f4-69472d709861" providerId="ADAL" clId="{0995FD69-C4DD-443F-B44A-ECBF55D0E7D7}" dt="2024-10-17T00:29:19.977" v="72" actId="1076"/>
        <pc:sldMkLst>
          <pc:docMk/>
          <pc:sldMk cId="3445711775" sldId="840"/>
        </pc:sldMkLst>
      </pc:sldChg>
      <pc:sldChg chg="modSp mod">
        <pc:chgData name="Jenifer Prince Devaraj" userId="c3fb109c-09d1-42a6-93f4-69472d709861" providerId="ADAL" clId="{0995FD69-C4DD-443F-B44A-ECBF55D0E7D7}" dt="2024-10-17T00:22:52.983" v="32" actId="1076"/>
        <pc:sldMkLst>
          <pc:docMk/>
          <pc:sldMk cId="2858809897" sldId="843"/>
        </pc:sldMkLst>
      </pc:sldChg>
      <pc:sldChg chg="modSp mod">
        <pc:chgData name="Jenifer Prince Devaraj" userId="c3fb109c-09d1-42a6-93f4-69472d709861" providerId="ADAL" clId="{0995FD69-C4DD-443F-B44A-ECBF55D0E7D7}" dt="2024-10-17T00:31:46.853" v="80" actId="20577"/>
        <pc:sldMkLst>
          <pc:docMk/>
          <pc:sldMk cId="1352720702" sldId="844"/>
        </pc:sldMkLst>
      </pc:sldChg>
      <pc:sldChg chg="modSp mod">
        <pc:chgData name="Jenifer Prince Devaraj" userId="c3fb109c-09d1-42a6-93f4-69472d709861" providerId="ADAL" clId="{0995FD69-C4DD-443F-B44A-ECBF55D0E7D7}" dt="2024-10-17T00:35:22.966" v="100" actId="1076"/>
        <pc:sldMkLst>
          <pc:docMk/>
          <pc:sldMk cId="3247648892" sldId="845"/>
        </pc:sldMkLst>
      </pc:sldChg>
      <pc:sldChg chg="modSp mod">
        <pc:chgData name="Jenifer Prince Devaraj" userId="c3fb109c-09d1-42a6-93f4-69472d709861" providerId="ADAL" clId="{0995FD69-C4DD-443F-B44A-ECBF55D0E7D7}" dt="2024-10-17T00:35:38.881" v="104" actId="1076"/>
        <pc:sldMkLst>
          <pc:docMk/>
          <pc:sldMk cId="2684763250" sldId="846"/>
        </pc:sldMkLst>
      </pc:sldChg>
      <pc:sldMasterChg chg="del delSldLayout">
        <pc:chgData name="Jenifer Prince Devaraj" userId="c3fb109c-09d1-42a6-93f4-69472d709861" providerId="ADAL" clId="{0995FD69-C4DD-443F-B44A-ECBF55D0E7D7}" dt="2024-10-17T00:22:14.781" v="7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95FD69-C4DD-443F-B44A-ECBF55D0E7D7}" dt="2024-10-17T00:22:14.781" v="7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6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0995FD69-C4DD-443F-B44A-ECBF55D0E7D7}" dt="2024-10-17T00:22:14.781" v="6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6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8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95FD69-C4DD-443F-B44A-ECBF55D0E7D7}" dt="2024-10-17T00:22:14.781" v="8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8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9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95FD69-C4DD-443F-B44A-ECBF55D0E7D7}" dt="2024-10-17T00:22:14.781" v="9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9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0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95FD69-C4DD-443F-B44A-ECBF55D0E7D7}" dt="2024-10-17T00:22:14.781" v="10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0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0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0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0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0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1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95FD69-C4DD-443F-B44A-ECBF55D0E7D7}" dt="2024-10-17T00:22:14.781" v="11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1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2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95FD69-C4DD-443F-B44A-ECBF55D0E7D7}" dt="2024-10-17T00:22:14.781" v="12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2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95FD69-C4DD-443F-B44A-ECBF55D0E7D7}" dt="2024-10-17T00:22:14.781" v="1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4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95FD69-C4DD-443F-B44A-ECBF55D0E7D7}" dt="2024-10-17T00:22:14.781" v="14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4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4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4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4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5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0995FD69-C4DD-443F-B44A-ECBF55D0E7D7}" dt="2024-10-17T00:22:14.781" v="15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5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6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95FD69-C4DD-443F-B44A-ECBF55D0E7D7}" dt="2024-10-17T00:22:14.781" v="16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7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95FD69-C4DD-443F-B44A-ECBF55D0E7D7}" dt="2024-10-17T00:22:14.781" v="17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7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7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7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7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81" v="18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95FD69-C4DD-443F-B44A-ECBF55D0E7D7}" dt="2024-10-17T00:22:14.781" v="18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8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8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8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81" v="18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97" v="19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95FD69-C4DD-443F-B44A-ECBF55D0E7D7}" dt="2024-10-17T00:22:14.797" v="19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19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19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19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19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97" v="20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0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97" v="22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95FD69-C4DD-443F-B44A-ECBF55D0E7D7}" dt="2024-10-17T00:22:14.797" v="22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2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2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2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2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97" v="2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95FD69-C4DD-443F-B44A-ECBF55D0E7D7}" dt="2024-10-17T00:22:14.797" v="2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95FD69-C4DD-443F-B44A-ECBF55D0E7D7}" dt="2024-10-17T00:22:14.797" v="21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95FD69-C4DD-443F-B44A-ECBF55D0E7D7}" dt="2024-10-17T00:22:14.797" v="21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1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1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1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1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95FD69-C4DD-443F-B44A-ECBF55D0E7D7}" dt="2024-10-17T00:22:14.797" v="21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0E41F40A-6DE1-49B9-9752-3ED3B5F4EA2A}"/>
    <pc:docChg chg="undo custSel addSld delSld modSld sldOrd">
      <pc:chgData name="Jenifer Prince Devaraj" userId="c3fb109c-09d1-42a6-93f4-69472d709861" providerId="ADAL" clId="{0E41F40A-6DE1-49B9-9752-3ED3B5F4EA2A}" dt="2025-01-21T11:05:15.109" v="688" actId="20577"/>
      <pc:docMkLst>
        <pc:docMk/>
      </pc:docMkLst>
      <pc:sldChg chg="modSp mod">
        <pc:chgData name="Jenifer Prince Devaraj" userId="c3fb109c-09d1-42a6-93f4-69472d709861" providerId="ADAL" clId="{0E41F40A-6DE1-49B9-9752-3ED3B5F4EA2A}" dt="2025-01-20T09:26:42.910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E41F40A-6DE1-49B9-9752-3ED3B5F4EA2A}" dt="2025-01-20T09:26:42.910" v="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E41F40A-6DE1-49B9-9752-3ED3B5F4EA2A}" dt="2025-01-20T10:03:13.149" v="156" actId="1076"/>
        <pc:sldMkLst>
          <pc:docMk/>
          <pc:sldMk cId="2000754880" sldId="795"/>
        </pc:sldMkLst>
        <pc:spChg chg="mod">
          <ac:chgData name="Jenifer Prince Devaraj" userId="c3fb109c-09d1-42a6-93f4-69472d709861" providerId="ADAL" clId="{0E41F40A-6DE1-49B9-9752-3ED3B5F4EA2A}" dt="2025-01-20T10:03:13.149" v="156" actId="1076"/>
          <ac:spMkLst>
            <pc:docMk/>
            <pc:sldMk cId="2000754880" sldId="79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E41F40A-6DE1-49B9-9752-3ED3B5F4EA2A}" dt="2025-01-20T10:03:03.986" v="153" actId="1076"/>
          <ac:spMkLst>
            <pc:docMk/>
            <pc:sldMk cId="2000754880" sldId="795"/>
            <ac:spMk id="13" creationId="{BC60F4DE-2360-E8FA-23BC-065076E1BCE2}"/>
          </ac:spMkLst>
        </pc:spChg>
        <pc:picChg chg="mod">
          <ac:chgData name="Jenifer Prince Devaraj" userId="c3fb109c-09d1-42a6-93f4-69472d709861" providerId="ADAL" clId="{0E41F40A-6DE1-49B9-9752-3ED3B5F4EA2A}" dt="2025-01-20T10:03:08.822" v="155" actId="1076"/>
          <ac:picMkLst>
            <pc:docMk/>
            <pc:sldMk cId="2000754880" sldId="795"/>
            <ac:picMk id="6" creationId="{ACA7131B-75BC-5439-181A-1FB2032AB021}"/>
          </ac:picMkLst>
        </pc:picChg>
      </pc:sldChg>
      <pc:sldChg chg="modSp mod">
        <pc:chgData name="Jenifer Prince Devaraj" userId="c3fb109c-09d1-42a6-93f4-69472d709861" providerId="ADAL" clId="{0E41F40A-6DE1-49B9-9752-3ED3B5F4EA2A}" dt="2025-01-20T10:09:31.665" v="178" actId="1367"/>
        <pc:sldMkLst>
          <pc:docMk/>
          <pc:sldMk cId="1415971904" sldId="839"/>
        </pc:sldMkLst>
        <pc:spChg chg="mod">
          <ac:chgData name="Jenifer Prince Devaraj" userId="c3fb109c-09d1-42a6-93f4-69472d709861" providerId="ADAL" clId="{0E41F40A-6DE1-49B9-9752-3ED3B5F4EA2A}" dt="2025-01-20T10:06:47.269" v="175" actId="1076"/>
          <ac:spMkLst>
            <pc:docMk/>
            <pc:sldMk cId="1415971904" sldId="839"/>
            <ac:spMk id="7" creationId="{6E1D8BD2-CEEF-BD3A-BCEB-AB84C47C4142}"/>
          </ac:spMkLst>
        </pc:spChg>
        <pc:spChg chg="mod">
          <ac:chgData name="Jenifer Prince Devaraj" userId="c3fb109c-09d1-42a6-93f4-69472d709861" providerId="ADAL" clId="{0E41F40A-6DE1-49B9-9752-3ED3B5F4EA2A}" dt="2025-01-20T10:08:32.370" v="176" actId="1076"/>
          <ac:spMkLst>
            <pc:docMk/>
            <pc:sldMk cId="1415971904" sldId="839"/>
            <ac:spMk id="19" creationId="{201062AC-7D04-C0BF-FD89-7093447297F9}"/>
          </ac:spMkLst>
        </pc:spChg>
        <pc:picChg chg="mod">
          <ac:chgData name="Jenifer Prince Devaraj" userId="c3fb109c-09d1-42a6-93f4-69472d709861" providerId="ADAL" clId="{0E41F40A-6DE1-49B9-9752-3ED3B5F4EA2A}" dt="2025-01-20T10:09:31.665" v="178" actId="1367"/>
          <ac:picMkLst>
            <pc:docMk/>
            <pc:sldMk cId="1415971904" sldId="839"/>
            <ac:picMk id="18" creationId="{9D5F2C7E-13B7-050A-EF1C-370EE340F25A}"/>
          </ac:picMkLst>
        </pc:picChg>
      </pc:sldChg>
      <pc:sldChg chg="addSp modSp mod">
        <pc:chgData name="Jenifer Prince Devaraj" userId="c3fb109c-09d1-42a6-93f4-69472d709861" providerId="ADAL" clId="{0E41F40A-6DE1-49B9-9752-3ED3B5F4EA2A}" dt="2025-01-20T10:23:48.448" v="392" actId="20577"/>
        <pc:sldMkLst>
          <pc:docMk/>
          <pc:sldMk cId="3445711775" sldId="840"/>
        </pc:sldMkLst>
        <pc:spChg chg="add mod">
          <ac:chgData name="Jenifer Prince Devaraj" userId="c3fb109c-09d1-42a6-93f4-69472d709861" providerId="ADAL" clId="{0E41F40A-6DE1-49B9-9752-3ED3B5F4EA2A}" dt="2025-01-20T10:23:48.448" v="392" actId="20577"/>
          <ac:spMkLst>
            <pc:docMk/>
            <pc:sldMk cId="3445711775" sldId="840"/>
            <ac:spMk id="4" creationId="{0D84E911-03F6-0E57-11DE-5AC115EC7733}"/>
          </ac:spMkLst>
        </pc:spChg>
        <pc:spChg chg="mod">
          <ac:chgData name="Jenifer Prince Devaraj" userId="c3fb109c-09d1-42a6-93f4-69472d709861" providerId="ADAL" clId="{0E41F40A-6DE1-49B9-9752-3ED3B5F4EA2A}" dt="2025-01-20T10:16:00.231" v="277" actId="20577"/>
          <ac:spMkLst>
            <pc:docMk/>
            <pc:sldMk cId="3445711775" sldId="840"/>
            <ac:spMk id="7" creationId="{6E1D8BD2-CEEF-BD3A-BCEB-AB84C47C4142}"/>
          </ac:spMkLst>
        </pc:spChg>
        <pc:spChg chg="mod">
          <ac:chgData name="Jenifer Prince Devaraj" userId="c3fb109c-09d1-42a6-93f4-69472d709861" providerId="ADAL" clId="{0E41F40A-6DE1-49B9-9752-3ED3B5F4EA2A}" dt="2025-01-20T10:17:51.228" v="321" actId="1076"/>
          <ac:spMkLst>
            <pc:docMk/>
            <pc:sldMk cId="3445711775" sldId="840"/>
            <ac:spMk id="12" creationId="{D229FEFD-4731-F1BB-7FB4-B275FCDCCE33}"/>
          </ac:spMkLst>
        </pc:spChg>
        <pc:picChg chg="mod">
          <ac:chgData name="Jenifer Prince Devaraj" userId="c3fb109c-09d1-42a6-93f4-69472d709861" providerId="ADAL" clId="{0E41F40A-6DE1-49B9-9752-3ED3B5F4EA2A}" dt="2025-01-20T10:22:07.034" v="383" actId="1076"/>
          <ac:picMkLst>
            <pc:docMk/>
            <pc:sldMk cId="3445711775" sldId="840"/>
            <ac:picMk id="5" creationId="{FDCCEADA-19AC-5F29-840F-181592BCB7E7}"/>
          </ac:picMkLst>
        </pc:picChg>
      </pc:sldChg>
      <pc:sldChg chg="modSp mod ord">
        <pc:chgData name="Jenifer Prince Devaraj" userId="c3fb109c-09d1-42a6-93f4-69472d709861" providerId="ADAL" clId="{0E41F40A-6DE1-49B9-9752-3ED3B5F4EA2A}" dt="2025-01-21T11:02:30.130" v="672" actId="20577"/>
        <pc:sldMkLst>
          <pc:docMk/>
          <pc:sldMk cId="4180810940" sldId="841"/>
        </pc:sldMkLst>
        <pc:spChg chg="mod">
          <ac:chgData name="Jenifer Prince Devaraj" userId="c3fb109c-09d1-42a6-93f4-69472d709861" providerId="ADAL" clId="{0E41F40A-6DE1-49B9-9752-3ED3B5F4EA2A}" dt="2025-01-21T11:02:30.130" v="672" actId="20577"/>
          <ac:spMkLst>
            <pc:docMk/>
            <pc:sldMk cId="4180810940" sldId="841"/>
            <ac:spMk id="3" creationId="{0CA4DAA4-69BD-56BB-29C8-69C095872F20}"/>
          </ac:spMkLst>
        </pc:spChg>
        <pc:spChg chg="mod">
          <ac:chgData name="Jenifer Prince Devaraj" userId="c3fb109c-09d1-42a6-93f4-69472d709861" providerId="ADAL" clId="{0E41F40A-6DE1-49B9-9752-3ED3B5F4EA2A}" dt="2025-01-20T10:09:59.993" v="181"/>
          <ac:spMkLst>
            <pc:docMk/>
            <pc:sldMk cId="4180810940" sldId="841"/>
            <ac:spMk id="7" creationId="{6E1D8BD2-CEEF-BD3A-BCEB-AB84C47C4142}"/>
          </ac:spMkLst>
        </pc:spChg>
      </pc:sldChg>
      <pc:sldChg chg="modSp mod">
        <pc:chgData name="Jenifer Prince Devaraj" userId="c3fb109c-09d1-42a6-93f4-69472d709861" providerId="ADAL" clId="{0E41F40A-6DE1-49B9-9752-3ED3B5F4EA2A}" dt="2025-01-20T10:15:26.834" v="251" actId="1076"/>
        <pc:sldMkLst>
          <pc:docMk/>
          <pc:sldMk cId="3584474229" sldId="842"/>
        </pc:sldMkLst>
        <pc:spChg chg="mod">
          <ac:chgData name="Jenifer Prince Devaraj" userId="c3fb109c-09d1-42a6-93f4-69472d709861" providerId="ADAL" clId="{0E41F40A-6DE1-49B9-9752-3ED3B5F4EA2A}" dt="2025-01-20T10:15:26.834" v="251" actId="1076"/>
          <ac:spMkLst>
            <pc:docMk/>
            <pc:sldMk cId="3584474229" sldId="842"/>
            <ac:spMk id="3" creationId="{0CA4DAA4-69BD-56BB-29C8-69C095872F20}"/>
          </ac:spMkLst>
        </pc:spChg>
        <pc:spChg chg="mod">
          <ac:chgData name="Jenifer Prince Devaraj" userId="c3fb109c-09d1-42a6-93f4-69472d709861" providerId="ADAL" clId="{0E41F40A-6DE1-49B9-9752-3ED3B5F4EA2A}" dt="2025-01-20T10:10:53.833" v="184" actId="1076"/>
          <ac:spMkLst>
            <pc:docMk/>
            <pc:sldMk cId="3584474229" sldId="842"/>
            <ac:spMk id="7" creationId="{6E1D8BD2-CEEF-BD3A-BCEB-AB84C47C4142}"/>
          </ac:spMkLst>
        </pc:spChg>
      </pc:sldChg>
      <pc:sldChg chg="modSp mod">
        <pc:chgData name="Jenifer Prince Devaraj" userId="c3fb109c-09d1-42a6-93f4-69472d709861" providerId="ADAL" clId="{0E41F40A-6DE1-49B9-9752-3ED3B5F4EA2A}" dt="2025-01-21T10:57:02.067" v="657" actId="20577"/>
        <pc:sldMkLst>
          <pc:docMk/>
          <pc:sldMk cId="2858809897" sldId="843"/>
        </pc:sldMkLst>
        <pc:spChg chg="mod">
          <ac:chgData name="Jenifer Prince Devaraj" userId="c3fb109c-09d1-42a6-93f4-69472d709861" providerId="ADAL" clId="{0E41F40A-6DE1-49B9-9752-3ED3B5F4EA2A}" dt="2025-01-20T09:40:07.361" v="83" actId="1076"/>
          <ac:spMkLst>
            <pc:docMk/>
            <pc:sldMk cId="2858809897" sldId="84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E41F40A-6DE1-49B9-9752-3ED3B5F4EA2A}" dt="2025-01-21T10:57:02.067" v="657" actId="20577"/>
          <ac:spMkLst>
            <pc:docMk/>
            <pc:sldMk cId="2858809897" sldId="84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0E41F40A-6DE1-49B9-9752-3ED3B5F4EA2A}" dt="2025-01-21T11:03:39.743" v="673" actId="1076"/>
        <pc:sldMkLst>
          <pc:docMk/>
          <pc:sldMk cId="1352720702" sldId="844"/>
        </pc:sldMkLst>
        <pc:spChg chg="mod">
          <ac:chgData name="Jenifer Prince Devaraj" userId="c3fb109c-09d1-42a6-93f4-69472d709861" providerId="ADAL" clId="{0E41F40A-6DE1-49B9-9752-3ED3B5F4EA2A}" dt="2025-01-21T11:03:39.743" v="673" actId="1076"/>
          <ac:spMkLst>
            <pc:docMk/>
            <pc:sldMk cId="1352720702" sldId="844"/>
            <ac:spMk id="12" creationId="{D229FEFD-4731-F1BB-7FB4-B275FCDCCE33}"/>
          </ac:spMkLst>
        </pc:spChg>
      </pc:sldChg>
      <pc:sldChg chg="modSp mod">
        <pc:chgData name="Jenifer Prince Devaraj" userId="c3fb109c-09d1-42a6-93f4-69472d709861" providerId="ADAL" clId="{0E41F40A-6DE1-49B9-9752-3ED3B5F4EA2A}" dt="2025-01-21T10:11:58.088" v="541" actId="1076"/>
        <pc:sldMkLst>
          <pc:docMk/>
          <pc:sldMk cId="3247648892" sldId="845"/>
        </pc:sldMkLst>
        <pc:spChg chg="mod">
          <ac:chgData name="Jenifer Prince Devaraj" userId="c3fb109c-09d1-42a6-93f4-69472d709861" providerId="ADAL" clId="{0E41F40A-6DE1-49B9-9752-3ED3B5F4EA2A}" dt="2025-01-21T10:11:51.431" v="538" actId="20577"/>
          <ac:spMkLst>
            <pc:docMk/>
            <pc:sldMk cId="3247648892" sldId="845"/>
            <ac:spMk id="5" creationId="{3A4A892B-7690-86F3-F35E-466934722C4F}"/>
          </ac:spMkLst>
        </pc:spChg>
        <pc:picChg chg="mod">
          <ac:chgData name="Jenifer Prince Devaraj" userId="c3fb109c-09d1-42a6-93f4-69472d709861" providerId="ADAL" clId="{0E41F40A-6DE1-49B9-9752-3ED3B5F4EA2A}" dt="2025-01-21T10:11:58.088" v="541" actId="1076"/>
          <ac:picMkLst>
            <pc:docMk/>
            <pc:sldMk cId="3247648892" sldId="845"/>
            <ac:picMk id="6" creationId="{D39FEE40-AB90-AE1A-64B5-345C48714667}"/>
          </ac:picMkLst>
        </pc:picChg>
      </pc:sldChg>
      <pc:sldChg chg="modSp mod">
        <pc:chgData name="Jenifer Prince Devaraj" userId="c3fb109c-09d1-42a6-93f4-69472d709861" providerId="ADAL" clId="{0E41F40A-6DE1-49B9-9752-3ED3B5F4EA2A}" dt="2025-01-21T10:12:32.551" v="557" actId="1076"/>
        <pc:sldMkLst>
          <pc:docMk/>
          <pc:sldMk cId="2684763250" sldId="846"/>
        </pc:sldMkLst>
        <pc:spChg chg="mod">
          <ac:chgData name="Jenifer Prince Devaraj" userId="c3fb109c-09d1-42a6-93f4-69472d709861" providerId="ADAL" clId="{0E41F40A-6DE1-49B9-9752-3ED3B5F4EA2A}" dt="2025-01-21T10:12:32.551" v="557" actId="1076"/>
          <ac:spMkLst>
            <pc:docMk/>
            <pc:sldMk cId="2684763250" sldId="846"/>
            <ac:spMk id="5" creationId="{3A4A892B-7690-86F3-F35E-466934722C4F}"/>
          </ac:spMkLst>
        </pc:spChg>
        <pc:picChg chg="mod">
          <ac:chgData name="Jenifer Prince Devaraj" userId="c3fb109c-09d1-42a6-93f4-69472d709861" providerId="ADAL" clId="{0E41F40A-6DE1-49B9-9752-3ED3B5F4EA2A}" dt="2025-01-21T10:12:27.818" v="556" actId="14100"/>
          <ac:picMkLst>
            <pc:docMk/>
            <pc:sldMk cId="2684763250" sldId="846"/>
            <ac:picMk id="8" creationId="{58374681-A90F-7F14-1BE4-8D63667D9305}"/>
          </ac:picMkLst>
        </pc:picChg>
      </pc:sldChg>
      <pc:sldChg chg="del">
        <pc:chgData name="Jenifer Prince Devaraj" userId="c3fb109c-09d1-42a6-93f4-69472d709861" providerId="ADAL" clId="{0E41F40A-6DE1-49B9-9752-3ED3B5F4EA2A}" dt="2025-01-20T10:59:24.792" v="440" actId="47"/>
        <pc:sldMkLst>
          <pc:docMk/>
          <pc:sldMk cId="2245866024" sldId="847"/>
        </pc:sldMkLst>
      </pc:sldChg>
      <pc:sldChg chg="addSp delSp modSp mod">
        <pc:chgData name="Jenifer Prince Devaraj" userId="c3fb109c-09d1-42a6-93f4-69472d709861" providerId="ADAL" clId="{0E41F40A-6DE1-49B9-9752-3ED3B5F4EA2A}" dt="2025-01-21T10:30:45.195" v="643" actId="20577"/>
        <pc:sldMkLst>
          <pc:docMk/>
          <pc:sldMk cId="1820022523" sldId="848"/>
        </pc:sldMkLst>
        <pc:spChg chg="add mod">
          <ac:chgData name="Jenifer Prince Devaraj" userId="c3fb109c-09d1-42a6-93f4-69472d709861" providerId="ADAL" clId="{0E41F40A-6DE1-49B9-9752-3ED3B5F4EA2A}" dt="2025-01-21T10:30:45.195" v="643" actId="20577"/>
          <ac:spMkLst>
            <pc:docMk/>
            <pc:sldMk cId="1820022523" sldId="848"/>
            <ac:spMk id="4" creationId="{946CA464-DB00-1248-66D3-CA1A0EFA1606}"/>
          </ac:spMkLst>
        </pc:spChg>
        <pc:picChg chg="del">
          <ac:chgData name="Jenifer Prince Devaraj" userId="c3fb109c-09d1-42a6-93f4-69472d709861" providerId="ADAL" clId="{0E41F40A-6DE1-49B9-9752-3ED3B5F4EA2A}" dt="2025-01-21T10:26:55.235" v="599" actId="478"/>
          <ac:picMkLst>
            <pc:docMk/>
            <pc:sldMk cId="1820022523" sldId="848"/>
            <ac:picMk id="12" creationId="{35D42FC3-9BB9-EEE7-DAD6-AD8F8E200D88}"/>
          </ac:picMkLst>
        </pc:picChg>
        <pc:picChg chg="del">
          <ac:chgData name="Jenifer Prince Devaraj" userId="c3fb109c-09d1-42a6-93f4-69472d709861" providerId="ADAL" clId="{0E41F40A-6DE1-49B9-9752-3ED3B5F4EA2A}" dt="2025-01-21T10:26:53.628" v="598" actId="478"/>
          <ac:picMkLst>
            <pc:docMk/>
            <pc:sldMk cId="1820022523" sldId="848"/>
            <ac:picMk id="19" creationId="{AEA4121B-3CA6-D503-312C-D727662449B7}"/>
          </ac:picMkLst>
        </pc:picChg>
      </pc:sldChg>
      <pc:sldChg chg="modSp mod">
        <pc:chgData name="Jenifer Prince Devaraj" userId="c3fb109c-09d1-42a6-93f4-69472d709861" providerId="ADAL" clId="{0E41F40A-6DE1-49B9-9752-3ED3B5F4EA2A}" dt="2025-01-21T11:05:15.109" v="688" actId="20577"/>
        <pc:sldMkLst>
          <pc:docMk/>
          <pc:sldMk cId="3629545738" sldId="849"/>
        </pc:sldMkLst>
        <pc:graphicFrameChg chg="modGraphic">
          <ac:chgData name="Jenifer Prince Devaraj" userId="c3fb109c-09d1-42a6-93f4-69472d709861" providerId="ADAL" clId="{0E41F40A-6DE1-49B9-9752-3ED3B5F4EA2A}" dt="2025-01-21T11:05:15.109" v="688" actId="20577"/>
          <ac:graphicFrameMkLst>
            <pc:docMk/>
            <pc:sldMk cId="3629545738" sldId="849"/>
            <ac:graphicFrameMk id="14" creationId="{6F1FC46B-027C-3B89-4AD6-D1F84A6D5E51}"/>
          </ac:graphicFrameMkLst>
        </pc:graphicFrameChg>
      </pc:sldChg>
      <pc:sldChg chg="modSp add mod">
        <pc:chgData name="Jenifer Prince Devaraj" userId="c3fb109c-09d1-42a6-93f4-69472d709861" providerId="ADAL" clId="{0E41F40A-6DE1-49B9-9752-3ED3B5F4EA2A}" dt="2025-01-21T10:10:33.703" v="525" actId="179"/>
        <pc:sldMkLst>
          <pc:docMk/>
          <pc:sldMk cId="2202839381" sldId="850"/>
        </pc:sldMkLst>
        <pc:spChg chg="mod">
          <ac:chgData name="Jenifer Prince Devaraj" userId="c3fb109c-09d1-42a6-93f4-69472d709861" providerId="ADAL" clId="{0E41F40A-6DE1-49B9-9752-3ED3B5F4EA2A}" dt="2025-01-21T10:10:33.703" v="525" actId="179"/>
          <ac:spMkLst>
            <pc:docMk/>
            <pc:sldMk cId="2202839381" sldId="850"/>
            <ac:spMk id="12" creationId="{ED1BE2A9-C33A-EAC3-CBB4-D7DB30A1A7D7}"/>
          </ac:spMkLst>
        </pc:spChg>
      </pc:sldChg>
      <pc:sldChg chg="delSp modSp add mod ord">
        <pc:chgData name="Jenifer Prince Devaraj" userId="c3fb109c-09d1-42a6-93f4-69472d709861" providerId="ADAL" clId="{0E41F40A-6DE1-49B9-9752-3ED3B5F4EA2A}" dt="2025-01-21T10:26:10.753" v="597" actId="14100"/>
        <pc:sldMkLst>
          <pc:docMk/>
          <pc:sldMk cId="1967175892" sldId="851"/>
        </pc:sldMkLst>
        <pc:spChg chg="mod">
          <ac:chgData name="Jenifer Prince Devaraj" userId="c3fb109c-09d1-42a6-93f4-69472d709861" providerId="ADAL" clId="{0E41F40A-6DE1-49B9-9752-3ED3B5F4EA2A}" dt="2025-01-21T10:26:10.753" v="597" actId="14100"/>
          <ac:spMkLst>
            <pc:docMk/>
            <pc:sldMk cId="1967175892" sldId="851"/>
            <ac:spMk id="5" creationId="{C599930D-89F0-42CC-9C2C-7A66F5755377}"/>
          </ac:spMkLst>
        </pc:spChg>
        <pc:spChg chg="mod">
          <ac:chgData name="Jenifer Prince Devaraj" userId="c3fb109c-09d1-42a6-93f4-69472d709861" providerId="ADAL" clId="{0E41F40A-6DE1-49B9-9752-3ED3B5F4EA2A}" dt="2025-01-21T10:12:59.041" v="570" actId="20577"/>
          <ac:spMkLst>
            <pc:docMk/>
            <pc:sldMk cId="1967175892" sldId="851"/>
            <ac:spMk id="7" creationId="{A7C1A3ED-9853-72F7-C741-7394274CBE11}"/>
          </ac:spMkLst>
        </pc:spChg>
        <pc:picChg chg="del">
          <ac:chgData name="Jenifer Prince Devaraj" userId="c3fb109c-09d1-42a6-93f4-69472d709861" providerId="ADAL" clId="{0E41F40A-6DE1-49B9-9752-3ED3B5F4EA2A}" dt="2025-01-21T10:13:02.225" v="571" actId="478"/>
          <ac:picMkLst>
            <pc:docMk/>
            <pc:sldMk cId="1967175892" sldId="851"/>
            <ac:picMk id="8" creationId="{3679E808-ED63-340A-12AC-BB99B1E2852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12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95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8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765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839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AFE0E-FE48-3884-0E12-4A6EFD898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89D416-AE6D-26B7-CE0E-A4A4179D68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52F4DF-08CE-231E-373E-5FDC027F3F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B51FD5D-5425-5E41-1457-FAE6FC93307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6392A-44A3-6694-3448-AE2F98B97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ECF8A-5116-E06B-9BF4-F48159CD5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665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980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72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876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50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B7F8D-9511-E812-82AA-B8559996F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9D8149-B3D3-93A4-E963-236B241F28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570D87-51F8-BACC-C6CF-6B97308BEE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16C7D95-7A2A-007B-24F3-CDE2C57C3AF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2ABF3-2E93-A09E-BC64-3B4448A83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521F3-6706-4B6A-EE67-2DCF2F6E2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354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ceptive-ic.com/news-detailed/LM393-comparator-application-circui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Operational Amplifiers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0800" y="77274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47831" y="1833086"/>
            <a:ext cx="10641396" cy="4528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Op-Amps are used to amplify the input signals and to perform different operations such as summing, integrating, comparing, filtering, and differentiating.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Op- Amps are used in analogue circuits, used in applications like signal conditioning, mathematical operations, active filters, oscillators, and voltage regulators. 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Used in applications such as audio processing, instrumentation, control systems, and communication systems.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6" y="1198430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of Operational Amplifiers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A7131B-75BC-5439-181A-1FB2032AB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4223" y="2855692"/>
            <a:ext cx="3734836" cy="177726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C60F4DE-2360-E8FA-23BC-065076E1BCE2}"/>
                  </a:ext>
                </a:extLst>
              </p:cNvPr>
              <p:cNvSpPr txBox="1"/>
              <p:nvPr/>
            </p:nvSpPr>
            <p:spPr>
              <a:xfrm>
                <a:off x="172941" y="2388757"/>
                <a:ext cx="7871662" cy="323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Example : Differential amplifiers amplifies the difference between the two input signals. 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 output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if the open loop  gain of the amplifier is A. </a:t>
                </a:r>
              </a:p>
              <a:p>
                <a:pPr marL="285750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If any of the input voltage is grounded, then the output will be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(−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). 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C60F4DE-2360-E8FA-23BC-065076E1BC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41" y="2388757"/>
                <a:ext cx="7871662" cy="3234412"/>
              </a:xfrm>
              <a:prstGeom prst="rect">
                <a:avLst/>
              </a:prstGeom>
              <a:blipFill>
                <a:blip r:embed="rId4"/>
                <a:stretch>
                  <a:fillRect l="-929" r="-851" b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510BE88-E8EB-73EE-5529-99246BEC5B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34533" y="161827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Dual Comparator (LM393 op-amp)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4DAA4-69BD-56BB-29C8-69C095872F20}"/>
              </a:ext>
            </a:extLst>
          </p:cNvPr>
          <p:cNvSpPr txBox="1"/>
          <p:nvPr/>
        </p:nvSpPr>
        <p:spPr>
          <a:xfrm>
            <a:off x="740410" y="2361198"/>
            <a:ext cx="10816590" cy="2468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IC LM393 includes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two op-amps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internally and each op-amp has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two inputs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as well as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one output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circuit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uses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only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one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 </a:t>
            </a:r>
            <a:r>
              <a:rPr lang="en-GB" sz="2100" b="0" i="0" strike="noStrike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operational amplifier,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 and the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other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op-amp will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be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connected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Both the op-amps are necessary only for monitoring and comparing numerous levels.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C5E3081-8F8F-AB37-AF43-D326CAAB8811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FD90A92-0BDE-6AA7-444D-BE8C4643401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0810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299941" y="148296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Dual Comparator (LM393 op-amp) </a:t>
            </a:r>
            <a:endParaRPr lang="en-GB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4BA28AB-F676-ACFA-CE98-1F73E1528EFB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867773" y="2489928"/>
            <a:ext cx="3672840" cy="27473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5F2C7E-13B7-050A-EF1C-370EE340F2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9745" y="2318083"/>
            <a:ext cx="4224972" cy="3090997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201062AC-7D04-C0BF-FD89-7093447297F9}"/>
              </a:ext>
            </a:extLst>
          </p:cNvPr>
          <p:cNvSpPr txBox="1">
            <a:spLocks/>
          </p:cNvSpPr>
          <p:nvPr/>
        </p:nvSpPr>
        <p:spPr>
          <a:xfrm>
            <a:off x="3631528" y="3128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6617C4F-D8E2-9748-2A25-39C30A33BEF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5971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49552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LM393 op-amp </a:t>
            </a:r>
            <a:endParaRPr lang="en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4DAA4-69BD-56BB-29C8-69C095872F20}"/>
              </a:ext>
            </a:extLst>
          </p:cNvPr>
          <p:cNvSpPr txBox="1"/>
          <p:nvPr/>
        </p:nvSpPr>
        <p:spPr>
          <a:xfrm>
            <a:off x="1334770" y="2676254"/>
            <a:ext cx="8901430" cy="2906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If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 err="1">
                <a:latin typeface="Book Antiqua" panose="02040602050305030304" pitchFamily="18" charset="0"/>
                <a:ea typeface="Cambria" panose="02040503050406030204" pitchFamily="18" charset="0"/>
              </a:rPr>
              <a:t>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&gt; 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b="0" i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non</a:t>
            </a:r>
            <a:r>
              <a:rPr lang="en-GB" sz="1400" b="0" i="1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-inv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 , then the V</a:t>
            </a:r>
            <a:r>
              <a:rPr lang="en-GB" sz="1400" b="0" i="1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out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will fall to the ground, and there will be  flow of current will be from positive supply to GND.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Similarly,if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40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 err="1">
                <a:latin typeface="Book Antiqua" panose="02040602050305030304" pitchFamily="18" charset="0"/>
                <a:ea typeface="Cambria" panose="02040503050406030204" pitchFamily="18" charset="0"/>
              </a:rPr>
              <a:t>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&lt; 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b="0" i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non-inv</a:t>
            </a:r>
            <a:r>
              <a:rPr lang="en-GB" sz="14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, then </a:t>
            </a:r>
            <a:r>
              <a:rPr lang="en-GB" sz="2100" b="0" i="0" u="none" strike="noStrike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>
                <a:latin typeface="Book Antiqua" panose="02040602050305030304" pitchFamily="18" charset="0"/>
                <a:ea typeface="Cambria" panose="02040503050406030204" pitchFamily="18" charset="0"/>
              </a:rPr>
              <a:t>out 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will stay at the voltage supply (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Vcc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), and there is no flow of current because there is no potential difference across the load.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95816-1CE9-67B9-5B94-1EB1C9A817A5}"/>
              </a:ext>
            </a:extLst>
          </p:cNvPr>
          <p:cNvSpPr txBox="1">
            <a:spLocks/>
          </p:cNvSpPr>
          <p:nvPr/>
        </p:nvSpPr>
        <p:spPr>
          <a:xfrm>
            <a:off x="3885528" y="2417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FE221-54A7-FB43-D826-CC01F9C3C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4474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CEADA-19AC-5F29-840F-181592BCB7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" y="2351484"/>
            <a:ext cx="5165409" cy="2967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of LM393 - Night Light Sensor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29FEFD-4731-F1BB-7FB4-B275FCDCCE33}"/>
              </a:ext>
            </a:extLst>
          </p:cNvPr>
          <p:cNvSpPr txBox="1"/>
          <p:nvPr/>
        </p:nvSpPr>
        <p:spPr>
          <a:xfrm>
            <a:off x="5364480" y="2260600"/>
            <a:ext cx="6430638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LM393 IC is used in the night light sensor circuit.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If the voltage of the first terminal has a high-voltage than the second terminal, the switch will activate.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But, if the first terminal has a low-voltage than the second terminal, the switch will deactivate. 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BE6EC-A592-7ECE-79CE-9F1D2B0B07C2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87B6ECE-A2DA-FD76-A5CB-BE9D2A3EECB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84E911-03F6-0E57-11DE-5AC115EC7733}"/>
              </a:ext>
            </a:extLst>
          </p:cNvPr>
          <p:cNvSpPr/>
          <p:nvPr/>
        </p:nvSpPr>
        <p:spPr>
          <a:xfrm>
            <a:off x="2367280" y="2895600"/>
            <a:ext cx="731520" cy="21894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tx1"/>
                </a:solidFill>
              </a:rPr>
              <a:t>Vout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inv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non -inv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Gnd</a:t>
            </a:r>
          </a:p>
        </p:txBody>
      </p:sp>
    </p:spTree>
    <p:extLst>
      <p:ext uri="{BB962C8B-B14F-4D97-AF65-F5344CB8AC3E}">
        <p14:creationId xmlns:p14="http://schemas.microsoft.com/office/powerpoint/2010/main" val="3445711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29FEFD-4731-F1BB-7FB4-B275FCDCCE33}"/>
              </a:ext>
            </a:extLst>
          </p:cNvPr>
          <p:cNvSpPr txBox="1"/>
          <p:nvPr/>
        </p:nvSpPr>
        <p:spPr>
          <a:xfrm>
            <a:off x="403970" y="2224436"/>
            <a:ext cx="11170699" cy="323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7800" algn="just">
              <a:lnSpc>
                <a:spcPct val="200000"/>
              </a:lnSpc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hotoresistor :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photoresistor has low resistance in sunlight, high resistance in darkness which is used for controlling the circuit of a voltage divider.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In bright light, the photoresistor absorbs light, and the output LED is turned OFF.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In darkness, the photoresistor has high resistance, and the output LED is turned 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1937C-1122-9783-E193-8E6DA02FBA1D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14BA673-775F-6A7E-2EBF-2BA82C6E3BE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2720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CCD98-4EF9-7717-A144-0B0298643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D838833-0A09-C6D0-3AED-6914D1C2BCB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7AB369-5076-53D2-ADDA-96ABBADED1E1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D1BE2A9-C33A-EAC3-CBB4-D7DB30A1A7D7}"/>
                  </a:ext>
                </a:extLst>
              </p:cNvPr>
              <p:cNvSpPr txBox="1"/>
              <p:nvPr/>
            </p:nvSpPr>
            <p:spPr>
              <a:xfrm>
                <a:off x="548861" y="2057215"/>
                <a:ext cx="10225819" cy="392113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800" algn="just">
                  <a:lnSpc>
                    <a:spcPct val="150000"/>
                  </a:lnSpc>
                </a:pPr>
                <a:r>
                  <a:rPr lang="en-GB" sz="2100" b="1" i="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</a:rPr>
                  <a:t>Comparator Operation:</a:t>
                </a:r>
              </a:p>
              <a:p>
                <a:pPr marL="177800" algn="just">
                  <a:lnSpc>
                    <a:spcPct val="150000"/>
                  </a:lnSpc>
                </a:pPr>
                <a:endParaRPr lang="en-GB" sz="2100" b="0" i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85838" indent="-447675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b="0" i="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</a:rPr>
                  <a:t>If the inverting terminal (𝑉₁) voltage is higher than the non-inverting terminal (𝑉₂), the output device activates:</a:t>
                </a:r>
              </a:p>
              <a:p>
                <a:pPr marL="1971675" lvl="1" indent="-447675" algn="just">
                  <a:lnSpc>
                    <a:spcPct val="150000"/>
                  </a:lnSpc>
                  <a:buFont typeface="Cambria" panose="02040503050406030204" pitchFamily="18" charset="0"/>
                  <a:buChar char="­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LED</m:t>
                    </m:r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ON</m:t>
                    </m:r>
                  </m:oMath>
                </a14:m>
                <a:endParaRPr lang="en-GB" sz="2100" b="0" i="0" dirty="0">
                  <a:latin typeface="Book Antiqua" panose="02040602050305030304" pitchFamily="18" charset="0"/>
                </a:endParaRPr>
              </a:p>
              <a:p>
                <a:pPr marL="985838" lvl="1" indent="-447675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b="0" i="0" dirty="0">
                    <a:latin typeface="Book Antiqua" panose="02040602050305030304" pitchFamily="18" charset="0"/>
                  </a:rPr>
                  <a:t>If the inverting terminal (𝑉₁) voltage is lower than the non-inverting terminal (𝑉₂), the output device deactivates:</a:t>
                </a:r>
              </a:p>
              <a:p>
                <a:pPr marL="1971675" lvl="1" indent="-447675" algn="just">
                  <a:lnSpc>
                    <a:spcPct val="150000"/>
                  </a:lnSpc>
                  <a:buFont typeface="Cambria" panose="02040503050406030204" pitchFamily="18" charset="0"/>
                  <a:buChar char="­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LED</m:t>
                    </m:r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OFF</m:t>
                    </m:r>
                  </m:oMath>
                </a14:m>
                <a:endParaRPr lang="en-GB" sz="2100" b="0" i="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D1BE2A9-C33A-EAC3-CBB4-D7DB30A1A7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861" y="2057215"/>
                <a:ext cx="10225819" cy="3921138"/>
              </a:xfrm>
              <a:prstGeom prst="rect">
                <a:avLst/>
              </a:prstGeom>
              <a:blipFill>
                <a:blip r:embed="rId3"/>
                <a:stretch>
                  <a:fillRect r="-656" b="-15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33D5573-0DA5-C943-9EF0-56C4D415D19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0EEA342-107D-1076-E1E7-1EDACAF1A9C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02839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892B-7690-86F3-F35E-466934722C4F}"/>
              </a:ext>
            </a:extLst>
          </p:cNvPr>
          <p:cNvSpPr txBox="1"/>
          <p:nvPr/>
        </p:nvSpPr>
        <p:spPr>
          <a:xfrm>
            <a:off x="332740" y="1880489"/>
            <a:ext cx="7500620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25475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If the voltage at the inverting terminal is greater than the voltage at the noninverting terminal, </a:t>
            </a:r>
          </a:p>
          <a:p>
            <a:pPr marL="1082675" lvl="1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the output of the op amp will be drawn down to ground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2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82675" lvl="1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allowing electricity to flow from VCC to ground, turning ON the output device. 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1F7C58D-1450-E8DF-5176-C65AC94C1F7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9FEE40-AB90-AE1A-64B5-345C487146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8875" y="2459788"/>
            <a:ext cx="3702577" cy="234081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4D42A2E9-C279-F11A-EDF6-FE1E874B62C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47648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892B-7690-86F3-F35E-466934722C4F}"/>
              </a:ext>
            </a:extLst>
          </p:cNvPr>
          <p:cNvSpPr txBox="1"/>
          <p:nvPr/>
        </p:nvSpPr>
        <p:spPr>
          <a:xfrm>
            <a:off x="186092" y="2066148"/>
            <a:ext cx="7834976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If the voltage at the inverting terminal is less than at the noninverting terminal,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95363" lvl="1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the output of the op amp stays at VCC allowing no electricity to flow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95363" lvl="1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there is no electric potential difference across the output device.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374681-A90F-7F14-1BE4-8D63667D9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3623" y="2739649"/>
            <a:ext cx="3749617" cy="2370551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3C37BD6-BC71-5D3A-D62A-5F9C8AA8E9D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4763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C064978-1071-9620-BCE1-AAF5F1C88BA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6CA464-DB00-1248-66D3-CA1A0EFA1606}"/>
              </a:ext>
            </a:extLst>
          </p:cNvPr>
          <p:cNvSpPr txBox="1"/>
          <p:nvPr/>
        </p:nvSpPr>
        <p:spPr>
          <a:xfrm>
            <a:off x="474277" y="1905668"/>
            <a:ext cx="10864735" cy="3974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Exercise </a:t>
            </a:r>
          </a:p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	Design and simulate a light-sensitive circuit using an </a:t>
            </a:r>
            <a:r>
              <a:rPr lang="en-GB" sz="2100" dirty="0" err="1">
                <a:latin typeface="Book Antiqua" panose="02040602050305030304" pitchFamily="18" charset="0"/>
              </a:rPr>
              <a:t>LDR</a:t>
            </a:r>
            <a:r>
              <a:rPr lang="en-GB" sz="2100" dirty="0">
                <a:latin typeface="Book Antiqua" panose="02040602050305030304" pitchFamily="18" charset="0"/>
              </a:rPr>
              <a:t> and an LM393 	comparator in Proteus. Connect the </a:t>
            </a:r>
            <a:r>
              <a:rPr lang="en-GB" sz="2100" dirty="0" err="1">
                <a:latin typeface="Book Antiqua" panose="02040602050305030304" pitchFamily="18" charset="0"/>
              </a:rPr>
              <a:t>LDR</a:t>
            </a:r>
            <a:r>
              <a:rPr lang="en-GB" sz="2100" dirty="0">
                <a:latin typeface="Book Antiqua" panose="02040602050305030304" pitchFamily="18" charset="0"/>
              </a:rPr>
              <a:t> to a voltage divider at the inverting input 	and use a variable resistor to set the reference voltage at the non-inverting input. 	Observe and simulate the LED </a:t>
            </a:r>
            <a:r>
              <a:rPr lang="en-GB" sz="2100" dirty="0" err="1">
                <a:latin typeface="Book Antiqua" panose="02040602050305030304" pitchFamily="18" charset="0"/>
              </a:rPr>
              <a:t>behavior</a:t>
            </a:r>
            <a:r>
              <a:rPr lang="en-GB" sz="2100" dirty="0">
                <a:latin typeface="Book Antiqua" panose="02040602050305030304" pitchFamily="18" charset="0"/>
              </a:rPr>
              <a:t>, turning ON in darkness and OFF </a:t>
            </a:r>
            <a:r>
              <a:rPr lang="en-GB" sz="2100">
                <a:latin typeface="Book Antiqua" panose="02040602050305030304" pitchFamily="18" charset="0"/>
              </a:rPr>
              <a:t>in 	bright </a:t>
            </a:r>
            <a:r>
              <a:rPr lang="en-GB" sz="2100" dirty="0">
                <a:latin typeface="Book Antiqua" panose="02040602050305030304" pitchFamily="18" charset="0"/>
              </a:rPr>
              <a:t>light, while adjusting the threshold using the variable resistor.</a:t>
            </a:r>
          </a:p>
        </p:txBody>
      </p:sp>
    </p:spTree>
    <p:extLst>
      <p:ext uri="{BB962C8B-B14F-4D97-AF65-F5344CB8AC3E}">
        <p14:creationId xmlns:p14="http://schemas.microsoft.com/office/powerpoint/2010/main" val="1820022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B0FDD4-E8D0-19B0-8BA3-A87908B080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4763" y="2148551"/>
            <a:ext cx="4455370" cy="26603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5D5426-12D6-CB84-2F28-7C61DD9741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3964" y="2098755"/>
            <a:ext cx="4282025" cy="2773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52A5E3A-E8E9-909D-1BD0-4A2697212902}"/>
              </a:ext>
            </a:extLst>
          </p:cNvPr>
          <p:cNvSpPr txBox="1"/>
          <p:nvPr/>
        </p:nvSpPr>
        <p:spPr>
          <a:xfrm>
            <a:off x="721360" y="1729423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B497C4-05C0-D241-6AD2-F331B96EF799}"/>
              </a:ext>
            </a:extLst>
          </p:cNvPr>
          <p:cNvSpPr txBox="1"/>
          <p:nvPr/>
        </p:nvSpPr>
        <p:spPr>
          <a:xfrm>
            <a:off x="5737773" y="1584568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OFF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539224"/>
                  </p:ext>
                </p:extLst>
              </p:nvPr>
            </p:nvGraphicFramePr>
            <p:xfrm>
              <a:off x="2326640" y="4911805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1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(Inverting)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2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</a:t>
                          </a:r>
                          <a:r>
                            <a:rPr lang="en-GB" i="1">
                              <a:solidFill>
                                <a:schemeClr val="bg1"/>
                              </a:solidFill>
                            </a:rPr>
                            <a:t>Non-</a:t>
                          </a:r>
                          <a:r>
                            <a:rPr lang="en-GB" i="1" baseline="0">
                              <a:solidFill>
                                <a:schemeClr val="bg1"/>
                              </a:solidFill>
                            </a:rPr>
                            <a:t> Inverting)</a:t>
                          </a:r>
                          <a:endParaRPr lang="en-GB" i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Resistance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Dark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4.8399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2.5V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/>
                            <a:t>High</a:t>
                          </a:r>
                          <a:endParaRPr lang="en-GB" i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Light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0.147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2.499V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539224"/>
                  </p:ext>
                </p:extLst>
              </p:nvPr>
            </p:nvGraphicFramePr>
            <p:xfrm>
              <a:off x="2326640" y="4911805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693293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100375" t="-4348" r="-301498" b="-1182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201128" t="-4348" r="-202632" b="-1182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Resistance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Dark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4.8399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2.5V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/>
                            <a:t>High</a:t>
                          </a:r>
                          <a:endParaRPr lang="en-GB" i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Light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0.147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2.499V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9545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D5651-9F89-527F-8FDD-9F4A5E67B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A7FA652-4DCC-8EA9-2A57-2E9BBCD16DE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C1A3ED-9853-72F7-C741-7394274CBE11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99930D-89F0-42CC-9C2C-7A66F5755377}"/>
              </a:ext>
            </a:extLst>
          </p:cNvPr>
          <p:cNvSpPr txBox="1"/>
          <p:nvPr/>
        </p:nvSpPr>
        <p:spPr>
          <a:xfrm>
            <a:off x="715346" y="2081388"/>
            <a:ext cx="10765454" cy="4395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150000"/>
              </a:lnSpc>
            </a:pP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[1] LM393 Comparator Application Circuit," Perceptive IC Official Website, [Online]. 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Available: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://www.perceptive-ic.com/news-detailed/LM393-comparator-application-circuit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[2] P. Horowitz and W. Hill, The Art of Electronics, 3rd ed. Cambridge, UK: Cambridge University Press, 2015.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 [3] </a:t>
            </a:r>
            <a:r>
              <a:rPr lang="en-GB" sz="2100" dirty="0" err="1">
                <a:latin typeface="Cambria" panose="02040503050406030204" pitchFamily="18" charset="0"/>
                <a:ea typeface="Cambria" panose="02040503050406030204" pitchFamily="18" charset="0"/>
              </a:rPr>
              <a:t>Elprocus</a:t>
            </a: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, "LM393 IC Pin Configuration, Circuit Diagram, and its Working," Accessed: Jan. 21, 2025. [Online]. Available: https://www.elprocus.com/lm393-ic-pin-configuration-circuit-diagram-and-its-working/</a:t>
            </a:r>
          </a:p>
          <a:p>
            <a:pPr marL="92075" algn="just">
              <a:lnSpc>
                <a:spcPct val="150000"/>
              </a:lnSpc>
            </a:pPr>
            <a:endParaRPr lang="en-GB" sz="2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BC124-8BFA-4515-AD3A-E2B8FCADC5E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12C87AB-1343-51D4-0546-A1032B3D47F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7175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1013</Words>
  <Application>Microsoft Office PowerPoint</Application>
  <PresentationFormat>Widescreen</PresentationFormat>
  <Paragraphs>165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Operational Amplifiers</vt:lpstr>
      <vt:lpstr>Operation of Operational Amplifiers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31</cp:revision>
  <dcterms:created xsi:type="dcterms:W3CDTF">2021-03-09T15:35:42Z</dcterms:created>
  <dcterms:modified xsi:type="dcterms:W3CDTF">2025-01-21T11:05:16Z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