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2A0CCB-8716-0FF0-4BE7-C0CC9DEBE3CD}" v="346" dt="2025-10-11T14:42:50.942"/>
    <p1510:client id="{77218A32-5452-DDAD-5684-C1D327ED4685}" v="91" dt="2025-10-11T14:12:27.082"/>
    <p1510:client id="{DA6C31D4-3F04-D648-3C6F-A356A68A05FF}" v="668" dt="2025-10-12T12:03:27.4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lema Magdalena Fernandes (2434640)" userId="S::2434640@student.uwtsd.ac.uk::9098c3a5-7eca-4625-b68c-a41bc81a2c43" providerId="AD" clId="Web-{DA6C31D4-3F04-D648-3C6F-A356A68A05FF}"/>
    <pc:docChg chg="modSld">
      <pc:chgData name="Dilema Magdalena Fernandes (2434640)" userId="S::2434640@student.uwtsd.ac.uk::9098c3a5-7eca-4625-b68c-a41bc81a2c43" providerId="AD" clId="Web-{DA6C31D4-3F04-D648-3C6F-A356A68A05FF}" dt="2025-10-12T12:03:27.472" v="411" actId="20577"/>
      <pc:docMkLst>
        <pc:docMk/>
      </pc:docMkLst>
      <pc:sldChg chg="modSp">
        <pc:chgData name="Dilema Magdalena Fernandes (2434640)" userId="S::2434640@student.uwtsd.ac.uk::9098c3a5-7eca-4625-b68c-a41bc81a2c43" providerId="AD" clId="Web-{DA6C31D4-3F04-D648-3C6F-A356A68A05FF}" dt="2025-10-12T12:03:27.472" v="411" actId="20577"/>
        <pc:sldMkLst>
          <pc:docMk/>
          <pc:sldMk cId="2451324015" sldId="263"/>
        </pc:sldMkLst>
        <pc:spChg chg="mod">
          <ac:chgData name="Dilema Magdalena Fernandes (2434640)" userId="S::2434640@student.uwtsd.ac.uk::9098c3a5-7eca-4625-b68c-a41bc81a2c43" providerId="AD" clId="Web-{DA6C31D4-3F04-D648-3C6F-A356A68A05FF}" dt="2025-10-12T12:03:27.472" v="411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 addAnim delAnim">
        <pc:chgData name="Dilema Magdalena Fernandes (2434640)" userId="S::2434640@student.uwtsd.ac.uk::9098c3a5-7eca-4625-b68c-a41bc81a2c43" providerId="AD" clId="Web-{DA6C31D4-3F04-D648-3C6F-A356A68A05FF}" dt="2025-10-12T12:00:52.090" v="379"/>
        <pc:sldMkLst>
          <pc:docMk/>
          <pc:sldMk cId="2661610389" sldId="273"/>
        </pc:sldMkLst>
        <pc:spChg chg="mod">
          <ac:chgData name="Dilema Magdalena Fernandes (2434640)" userId="S::2434640@student.uwtsd.ac.uk::9098c3a5-7eca-4625-b68c-a41bc81a2c43" providerId="AD" clId="Web-{DA6C31D4-3F04-D648-3C6F-A356A68A05FF}" dt="2025-10-12T11:58:51.348" v="375" actId="20577"/>
          <ac:spMkLst>
            <pc:docMk/>
            <pc:sldMk cId="2661610389" sldId="273"/>
            <ac:spMk id="2" creationId="{F1DF348C-F75E-75E9-74BA-22A65FB9E02F}"/>
          </ac:spMkLst>
        </pc:spChg>
      </pc:sldChg>
      <pc:sldChg chg="addSp delSp modSp">
        <pc:chgData name="Dilema Magdalena Fernandes (2434640)" userId="S::2434640@student.uwtsd.ac.uk::9098c3a5-7eca-4625-b68c-a41bc81a2c43" providerId="AD" clId="Web-{DA6C31D4-3F04-D648-3C6F-A356A68A05FF}" dt="2025-10-12T11:52:51.123" v="227"/>
        <pc:sldMkLst>
          <pc:docMk/>
          <pc:sldMk cId="1780730117" sldId="275"/>
        </pc:sldMkLst>
        <pc:spChg chg="add mod">
          <ac:chgData name="Dilema Magdalena Fernandes (2434640)" userId="S::2434640@student.uwtsd.ac.uk::9098c3a5-7eca-4625-b68c-a41bc81a2c43" providerId="AD" clId="Web-{DA6C31D4-3F04-D648-3C6F-A356A68A05FF}" dt="2025-10-12T11:31:57.970" v="41" actId="14100"/>
          <ac:spMkLst>
            <pc:docMk/>
            <pc:sldMk cId="1780730117" sldId="275"/>
            <ac:spMk id="2" creationId="{06CDEB4E-36AC-DA85-EE96-28D9E48F0270}"/>
          </ac:spMkLst>
        </pc:spChg>
        <pc:spChg chg="add del mod">
          <ac:chgData name="Dilema Magdalena Fernandes (2434640)" userId="S::2434640@student.uwtsd.ac.uk::9098c3a5-7eca-4625-b68c-a41bc81a2c43" providerId="AD" clId="Web-{DA6C31D4-3F04-D648-3C6F-A356A68A05FF}" dt="2025-10-12T11:32:51.283" v="46"/>
          <ac:spMkLst>
            <pc:docMk/>
            <pc:sldMk cId="1780730117" sldId="275"/>
            <ac:spMk id="3" creationId="{3899E69D-96FE-9DDC-E726-05D965084D4B}"/>
          </ac:spMkLst>
        </pc:spChg>
        <pc:spChg chg="add mod">
          <ac:chgData name="Dilema Magdalena Fernandes (2434640)" userId="S::2434640@student.uwtsd.ac.uk::9098c3a5-7eca-4625-b68c-a41bc81a2c43" providerId="AD" clId="Web-{DA6C31D4-3F04-D648-3C6F-A356A68A05FF}" dt="2025-10-12T11:34:39.353" v="82" actId="20577"/>
          <ac:spMkLst>
            <pc:docMk/>
            <pc:sldMk cId="1780730117" sldId="275"/>
            <ac:spMk id="5" creationId="{65E992E1-0BD2-CBD2-C239-F1DFE1511D74}"/>
          </ac:spMkLst>
        </pc:spChg>
        <pc:spChg chg="add mod">
          <ac:chgData name="Dilema Magdalena Fernandes (2434640)" userId="S::2434640@student.uwtsd.ac.uk::9098c3a5-7eca-4625-b68c-a41bc81a2c43" providerId="AD" clId="Web-{DA6C31D4-3F04-D648-3C6F-A356A68A05FF}" dt="2025-10-12T11:35:38.620" v="106" actId="20577"/>
          <ac:spMkLst>
            <pc:docMk/>
            <pc:sldMk cId="1780730117" sldId="275"/>
            <ac:spMk id="7" creationId="{D6F91C8B-BB5D-767F-C063-6BB29D483644}"/>
          </ac:spMkLst>
        </pc:spChg>
        <pc:spChg chg="del">
          <ac:chgData name="Dilema Magdalena Fernandes (2434640)" userId="S::2434640@student.uwtsd.ac.uk::9098c3a5-7eca-4625-b68c-a41bc81a2c43" providerId="AD" clId="Web-{DA6C31D4-3F04-D648-3C6F-A356A68A05FF}" dt="2025-10-12T11:41:14.293" v="224"/>
          <ac:spMkLst>
            <pc:docMk/>
            <pc:sldMk cId="1780730117" sldId="275"/>
            <ac:spMk id="8" creationId="{8945A82A-043D-3087-38CE-0365EA342AE0}"/>
          </ac:spMkLst>
        </pc:spChg>
        <pc:spChg chg="add mod">
          <ac:chgData name="Dilema Magdalena Fernandes (2434640)" userId="S::2434640@student.uwtsd.ac.uk::9098c3a5-7eca-4625-b68c-a41bc81a2c43" providerId="AD" clId="Web-{DA6C31D4-3F04-D648-3C6F-A356A68A05FF}" dt="2025-10-12T11:36:30.539" v="122" actId="20577"/>
          <ac:spMkLst>
            <pc:docMk/>
            <pc:sldMk cId="1780730117" sldId="275"/>
            <ac:spMk id="9" creationId="{53128F3B-1D48-7244-C523-3C3150D335FB}"/>
          </ac:spMkLst>
        </pc:spChg>
        <pc:spChg chg="add mod">
          <ac:chgData name="Dilema Magdalena Fernandes (2434640)" userId="S::2434640@student.uwtsd.ac.uk::9098c3a5-7eca-4625-b68c-a41bc81a2c43" providerId="AD" clId="Web-{DA6C31D4-3F04-D648-3C6F-A356A68A05FF}" dt="2025-10-12T11:37:48.433" v="157" actId="14100"/>
          <ac:spMkLst>
            <pc:docMk/>
            <pc:sldMk cId="1780730117" sldId="275"/>
            <ac:spMk id="10" creationId="{8256DB0D-81DE-FBBE-CE3F-18E069E5A50D}"/>
          </ac:spMkLst>
        </pc:spChg>
        <pc:spChg chg="add mod">
          <ac:chgData name="Dilema Magdalena Fernandes (2434640)" userId="S::2434640@student.uwtsd.ac.uk::9098c3a5-7eca-4625-b68c-a41bc81a2c43" providerId="AD" clId="Web-{DA6C31D4-3F04-D648-3C6F-A356A68A05FF}" dt="2025-10-12T11:39:28.858" v="192" actId="14100"/>
          <ac:spMkLst>
            <pc:docMk/>
            <pc:sldMk cId="1780730117" sldId="275"/>
            <ac:spMk id="11" creationId="{34073FF3-542A-3FEA-D207-F64F0ABEB394}"/>
          </ac:spMkLst>
        </pc:spChg>
        <pc:spChg chg="add mod">
          <ac:chgData name="Dilema Magdalena Fernandes (2434640)" userId="S::2434640@student.uwtsd.ac.uk::9098c3a5-7eca-4625-b68c-a41bc81a2c43" providerId="AD" clId="Web-{DA6C31D4-3F04-D648-3C6F-A356A68A05FF}" dt="2025-10-12T11:40:37.758" v="222" actId="20577"/>
          <ac:spMkLst>
            <pc:docMk/>
            <pc:sldMk cId="1780730117" sldId="275"/>
            <ac:spMk id="12" creationId="{75C9A566-EE1F-EFFA-BA05-4323BE250C0A}"/>
          </ac:spMkLst>
        </pc:spChg>
        <pc:spChg chg="add del">
          <ac:chgData name="Dilema Magdalena Fernandes (2434640)" userId="S::2434640@student.uwtsd.ac.uk::9098c3a5-7eca-4625-b68c-a41bc81a2c43" providerId="AD" clId="Web-{DA6C31D4-3F04-D648-3C6F-A356A68A05FF}" dt="2025-10-12T11:52:51.123" v="227"/>
          <ac:spMkLst>
            <pc:docMk/>
            <pc:sldMk cId="1780730117" sldId="275"/>
            <ac:spMk id="13" creationId="{96C11481-20C1-3165-3FB8-2A94DE72027D}"/>
          </ac:spMkLst>
        </pc:spChg>
        <pc:picChg chg="mod">
          <ac:chgData name="Dilema Magdalena Fernandes (2434640)" userId="S::2434640@student.uwtsd.ac.uk::9098c3a5-7eca-4625-b68c-a41bc81a2c43" providerId="AD" clId="Web-{DA6C31D4-3F04-D648-3C6F-A356A68A05FF}" dt="2025-10-12T11:41:26.294" v="225" actId="1076"/>
          <ac:picMkLst>
            <pc:docMk/>
            <pc:sldMk cId="1780730117" sldId="275"/>
            <ac:picMk id="4" creationId="{1798DD34-A1DE-B2C0-3EA4-13491D3F844A}"/>
          </ac:picMkLst>
        </pc:picChg>
      </pc:sldChg>
      <pc:sldChg chg="modSp">
        <pc:chgData name="Dilema Magdalena Fernandes (2434640)" userId="S::2434640@student.uwtsd.ac.uk::9098c3a5-7eca-4625-b68c-a41bc81a2c43" providerId="AD" clId="Web-{DA6C31D4-3F04-D648-3C6F-A356A68A05FF}" dt="2025-10-12T11:57:48.952" v="372" actId="20577"/>
        <pc:sldMkLst>
          <pc:docMk/>
          <pc:sldMk cId="2496961718" sldId="336"/>
        </pc:sldMkLst>
        <pc:spChg chg="mod">
          <ac:chgData name="Dilema Magdalena Fernandes (2434640)" userId="S::2434640@student.uwtsd.ac.uk::9098c3a5-7eca-4625-b68c-a41bc81a2c43" providerId="AD" clId="Web-{DA6C31D4-3F04-D648-3C6F-A356A68A05FF}" dt="2025-10-12T11:57:48.952" v="372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Dilema Magdalena Fernandes (2434640)" userId="S::2434640@student.uwtsd.ac.uk::9098c3a5-7eca-4625-b68c-a41bc81a2c43" providerId="AD" clId="Web-{DA6C31D4-3F04-D648-3C6F-A356A68A05FF}" dt="2025-10-12T11:56:55.085" v="367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Dilema Magdalena Fernandes (2434640)" userId="S::2434640@student.uwtsd.ac.uk::9098c3a5-7eca-4625-b68c-a41bc81a2c43" providerId="AD" clId="Web-{DA6C31D4-3F04-D648-3C6F-A356A68A05FF}" dt="2025-10-12T11:27:03.448" v="5" actId="20577"/>
        <pc:sldMkLst>
          <pc:docMk/>
          <pc:sldMk cId="2319079123" sldId="337"/>
        </pc:sldMkLst>
        <pc:spChg chg="mod">
          <ac:chgData name="Dilema Magdalena Fernandes (2434640)" userId="S::2434640@student.uwtsd.ac.uk::9098c3a5-7eca-4625-b68c-a41bc81a2c43" providerId="AD" clId="Web-{DA6C31D4-3F04-D648-3C6F-A356A68A05FF}" dt="2025-10-12T11:27:03.448" v="5" actId="20577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  <pc:docChgLst>
    <pc:chgData name="Dilema Magdalena Fernandes (2434640)" userId="S::2434640@student.uwtsd.ac.uk::9098c3a5-7eca-4625-b68c-a41bc81a2c43" providerId="AD" clId="Web-{312A0CCB-8716-0FF0-4BE7-C0CC9DEBE3CD}"/>
    <pc:docChg chg="modSld">
      <pc:chgData name="Dilema Magdalena Fernandes (2434640)" userId="S::2434640@student.uwtsd.ac.uk::9098c3a5-7eca-4625-b68c-a41bc81a2c43" providerId="AD" clId="Web-{312A0CCB-8716-0FF0-4BE7-C0CC9DEBE3CD}" dt="2025-10-11T14:42:50.942" v="324" actId="20577"/>
      <pc:docMkLst>
        <pc:docMk/>
      </pc:docMkLst>
      <pc:sldChg chg="modSp">
        <pc:chgData name="Dilema Magdalena Fernandes (2434640)" userId="S::2434640@student.uwtsd.ac.uk::9098c3a5-7eca-4625-b68c-a41bc81a2c43" providerId="AD" clId="Web-{312A0CCB-8716-0FF0-4BE7-C0CC9DEBE3CD}" dt="2025-10-11T14:42:50.942" v="324" actId="20577"/>
        <pc:sldMkLst>
          <pc:docMk/>
          <pc:sldMk cId="1037257886" sldId="265"/>
        </pc:sldMkLst>
        <pc:spChg chg="mod">
          <ac:chgData name="Dilema Magdalena Fernandes (2434640)" userId="S::2434640@student.uwtsd.ac.uk::9098c3a5-7eca-4625-b68c-a41bc81a2c43" providerId="AD" clId="Web-{312A0CCB-8716-0FF0-4BE7-C0CC9DEBE3CD}" dt="2025-10-11T14:40:53.980" v="288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Dilema Magdalena Fernandes (2434640)" userId="S::2434640@student.uwtsd.ac.uk::9098c3a5-7eca-4625-b68c-a41bc81a2c43" providerId="AD" clId="Web-{312A0CCB-8716-0FF0-4BE7-C0CC9DEBE3CD}" dt="2025-10-11T14:42:50.942" v="324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Dilema Magdalena Fernandes (2434640)" userId="S::2434640@student.uwtsd.ac.uk::9098c3a5-7eca-4625-b68c-a41bc81a2c43" providerId="AD" clId="Web-{312A0CCB-8716-0FF0-4BE7-C0CC9DEBE3CD}" dt="2025-10-11T14:39:51.230" v="274" actId="20577"/>
        <pc:sldMkLst>
          <pc:docMk/>
          <pc:sldMk cId="1780730117" sldId="275"/>
        </pc:sldMkLst>
        <pc:spChg chg="mod">
          <ac:chgData name="Dilema Magdalena Fernandes (2434640)" userId="S::2434640@student.uwtsd.ac.uk::9098c3a5-7eca-4625-b68c-a41bc81a2c43" providerId="AD" clId="Web-{312A0CCB-8716-0FF0-4BE7-C0CC9DEBE3CD}" dt="2025-10-11T14:39:51.230" v="274" actId="20577"/>
          <ac:spMkLst>
            <pc:docMk/>
            <pc:sldMk cId="1780730117" sldId="275"/>
            <ac:spMk id="6" creationId="{A505395B-EB6B-5ED1-186D-E017DA15A205}"/>
          </ac:spMkLst>
        </pc:spChg>
      </pc:sldChg>
      <pc:sldChg chg="modSp">
        <pc:chgData name="Dilema Magdalena Fernandes (2434640)" userId="S::2434640@student.uwtsd.ac.uk::9098c3a5-7eca-4625-b68c-a41bc81a2c43" providerId="AD" clId="Web-{312A0CCB-8716-0FF0-4BE7-C0CC9DEBE3CD}" dt="2025-10-11T14:34:17.474" v="249" actId="20577"/>
        <pc:sldMkLst>
          <pc:docMk/>
          <pc:sldMk cId="2319079123" sldId="337"/>
        </pc:sldMkLst>
        <pc:spChg chg="mod">
          <ac:chgData name="Dilema Magdalena Fernandes (2434640)" userId="S::2434640@student.uwtsd.ac.uk::9098c3a5-7eca-4625-b68c-a41bc81a2c43" providerId="AD" clId="Web-{312A0CCB-8716-0FF0-4BE7-C0CC9DEBE3CD}" dt="2025-10-11T14:34:17.474" v="249" actId="20577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  <pc:docChgLst>
    <pc:chgData name="Dilema Magdalena Fernandes (2434640)" userId="S::2434640@student.uwtsd.ac.uk::9098c3a5-7eca-4625-b68c-a41bc81a2c43" providerId="AD" clId="Web-{77218A32-5452-DDAD-5684-C1D327ED4685}"/>
    <pc:docChg chg="modSld">
      <pc:chgData name="Dilema Magdalena Fernandes (2434640)" userId="S::2434640@student.uwtsd.ac.uk::9098c3a5-7eca-4625-b68c-a41bc81a2c43" providerId="AD" clId="Web-{77218A32-5452-DDAD-5684-C1D327ED4685}" dt="2025-10-11T14:12:27.082" v="90" actId="20577"/>
      <pc:docMkLst>
        <pc:docMk/>
      </pc:docMkLst>
      <pc:sldChg chg="modSp">
        <pc:chgData name="Dilema Magdalena Fernandes (2434640)" userId="S::2434640@student.uwtsd.ac.uk::9098c3a5-7eca-4625-b68c-a41bc81a2c43" providerId="AD" clId="Web-{77218A32-5452-DDAD-5684-C1D327ED4685}" dt="2025-10-11T14:06:27.616" v="8" actId="20577"/>
        <pc:sldMkLst>
          <pc:docMk/>
          <pc:sldMk cId="2661610389" sldId="273"/>
        </pc:sldMkLst>
        <pc:spChg chg="mod">
          <ac:chgData name="Dilema Magdalena Fernandes (2434640)" userId="S::2434640@student.uwtsd.ac.uk::9098c3a5-7eca-4625-b68c-a41bc81a2c43" providerId="AD" clId="Web-{77218A32-5452-DDAD-5684-C1D327ED4685}" dt="2025-10-11T14:06:27.616" v="8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Dilema Magdalena Fernandes (2434640)" userId="S::2434640@student.uwtsd.ac.uk::9098c3a5-7eca-4625-b68c-a41bc81a2c43" providerId="AD" clId="Web-{77218A32-5452-DDAD-5684-C1D327ED4685}" dt="2025-10-11T14:05:10.552" v="5" actId="20577"/>
        <pc:sldMkLst>
          <pc:docMk/>
          <pc:sldMk cId="860344735" sldId="274"/>
        </pc:sldMkLst>
        <pc:spChg chg="mod">
          <ac:chgData name="Dilema Magdalena Fernandes (2434640)" userId="S::2434640@student.uwtsd.ac.uk::9098c3a5-7eca-4625-b68c-a41bc81a2c43" providerId="AD" clId="Web-{77218A32-5452-DDAD-5684-C1D327ED4685}" dt="2025-10-11T14:05:10.552" v="5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Dilema Magdalena Fernandes (2434640)" userId="S::2434640@student.uwtsd.ac.uk::9098c3a5-7eca-4625-b68c-a41bc81a2c43" providerId="AD" clId="Web-{77218A32-5452-DDAD-5684-C1D327ED4685}" dt="2025-10-11T14:12:27.082" v="90" actId="20577"/>
        <pc:sldMkLst>
          <pc:docMk/>
          <pc:sldMk cId="2319079123" sldId="337"/>
        </pc:sldMkLst>
        <pc:spChg chg="mod">
          <ac:chgData name="Dilema Magdalena Fernandes (2434640)" userId="S::2434640@student.uwtsd.ac.uk::9098c3a5-7eca-4625-b68c-a41bc81a2c43" providerId="AD" clId="Web-{77218A32-5452-DDAD-5684-C1D327ED4685}" dt="2025-10-11T14:10:16.963" v="30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Dilema Magdalena Fernandes (2434640)" userId="S::2434640@student.uwtsd.ac.uk::9098c3a5-7eca-4625-b68c-a41bc81a2c43" providerId="AD" clId="Web-{77218A32-5452-DDAD-5684-C1D327ED4685}" dt="2025-10-11T14:12:27.082" v="90" actId="20577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  <pc:docChgLst>
    <pc:chgData name="Dilema Magdalena Fernandes (2434640)" userId="S::2434640@student.uwtsd.ac.uk::9098c3a5-7eca-4625-b68c-a41bc81a2c43" providerId="AD" clId="Web-{E7081DC8-5C89-AFD2-5C02-C017A7A7762B}"/>
    <pc:docChg chg="modSld">
      <pc:chgData name="Dilema Magdalena Fernandes (2434640)" userId="S::2434640@student.uwtsd.ac.uk::9098c3a5-7eca-4625-b68c-a41bc81a2c43" providerId="AD" clId="Web-{E7081DC8-5C89-AFD2-5C02-C017A7A7762B}" dt="2025-10-07T10:27:54.818" v="2623"/>
      <pc:docMkLst>
        <pc:docMk/>
      </pc:docMkLst>
      <pc:sldChg chg="modSp">
        <pc:chgData name="Dilema Magdalena Fernandes (2434640)" userId="S::2434640@student.uwtsd.ac.uk::9098c3a5-7eca-4625-b68c-a41bc81a2c43" providerId="AD" clId="Web-{E7081DC8-5C89-AFD2-5C02-C017A7A7762B}" dt="2025-10-07T10:27:54.818" v="2623"/>
        <pc:sldMkLst>
          <pc:docMk/>
          <pc:sldMk cId="764605052" sldId="261"/>
        </pc:sldMkLst>
        <pc:spChg chg="mod">
          <ac:chgData name="Dilema Magdalena Fernandes (2434640)" userId="S::2434640@student.uwtsd.ac.uk::9098c3a5-7eca-4625-b68c-a41bc81a2c43" providerId="AD" clId="Web-{E7081DC8-5C89-AFD2-5C02-C017A7A7762B}" dt="2025-10-07T10:17:12.102" v="1830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Dilema Magdalena Fernandes (2434640)" userId="S::2434640@student.uwtsd.ac.uk::9098c3a5-7eca-4625-b68c-a41bc81a2c43" providerId="AD" clId="Web-{E7081DC8-5C89-AFD2-5C02-C017A7A7762B}" dt="2025-10-07T10:18:26.187" v="1885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Dilema Magdalena Fernandes (2434640)" userId="S::2434640@student.uwtsd.ac.uk::9098c3a5-7eca-4625-b68c-a41bc81a2c43" providerId="AD" clId="Web-{E7081DC8-5C89-AFD2-5C02-C017A7A7762B}" dt="2025-10-07T10:27:54.818" v="2623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Dilema Magdalena Fernandes (2434640)" userId="S::2434640@student.uwtsd.ac.uk::9098c3a5-7eca-4625-b68c-a41bc81a2c43" providerId="AD" clId="Web-{E7081DC8-5C89-AFD2-5C02-C017A7A7762B}" dt="2025-10-07T09:06:44.727" v="84" actId="20577"/>
        <pc:sldMkLst>
          <pc:docMk/>
          <pc:sldMk cId="3321023050" sldId="271"/>
        </pc:sldMkLst>
        <pc:spChg chg="mod">
          <ac:chgData name="Dilema Magdalena Fernandes (2434640)" userId="S::2434640@student.uwtsd.ac.uk::9098c3a5-7eca-4625-b68c-a41bc81a2c43" providerId="AD" clId="Web-{E7081DC8-5C89-AFD2-5C02-C017A7A7762B}" dt="2025-10-07T09:05:16.174" v="46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Dilema Magdalena Fernandes (2434640)" userId="S::2434640@student.uwtsd.ac.uk::9098c3a5-7eca-4625-b68c-a41bc81a2c43" providerId="AD" clId="Web-{E7081DC8-5C89-AFD2-5C02-C017A7A7762B}" dt="2025-10-07T09:06:44.727" v="84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Dilema Magdalena Fernandes (2434640)" userId="S::2434640@student.uwtsd.ac.uk::9098c3a5-7eca-4625-b68c-a41bc81a2c43" providerId="AD" clId="Web-{E7081DC8-5C89-AFD2-5C02-C017A7A7762B}" dt="2025-10-07T09:20:34.807" v="364" actId="20577"/>
        <pc:sldMkLst>
          <pc:docMk/>
          <pc:sldMk cId="1027608494" sldId="272"/>
        </pc:sldMkLst>
        <pc:spChg chg="mod">
          <ac:chgData name="Dilema Magdalena Fernandes (2434640)" userId="S::2434640@student.uwtsd.ac.uk::9098c3a5-7eca-4625-b68c-a41bc81a2c43" providerId="AD" clId="Web-{E7081DC8-5C89-AFD2-5C02-C017A7A7762B}" dt="2025-10-07T09:12:27.658" v="136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Dilema Magdalena Fernandes (2434640)" userId="S::2434640@student.uwtsd.ac.uk::9098c3a5-7eca-4625-b68c-a41bc81a2c43" providerId="AD" clId="Web-{E7081DC8-5C89-AFD2-5C02-C017A7A7762B}" dt="2025-10-07T09:20:34.807" v="364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Dilema Magdalena Fernandes (2434640)" userId="S::2434640@student.uwtsd.ac.uk::9098c3a5-7eca-4625-b68c-a41bc81a2c43" providerId="AD" clId="Web-{E7081DC8-5C89-AFD2-5C02-C017A7A7762B}" dt="2025-10-07T10:14:21.160" v="1778" actId="20577"/>
        <pc:sldMkLst>
          <pc:docMk/>
          <pc:sldMk cId="2661610389" sldId="273"/>
        </pc:sldMkLst>
        <pc:spChg chg="mod">
          <ac:chgData name="Dilema Magdalena Fernandes (2434640)" userId="S::2434640@student.uwtsd.ac.uk::9098c3a5-7eca-4625-b68c-a41bc81a2c43" providerId="AD" clId="Web-{E7081DC8-5C89-AFD2-5C02-C017A7A7762B}" dt="2025-10-07T10:11:27.813" v="1563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Dilema Magdalena Fernandes (2434640)" userId="S::2434640@student.uwtsd.ac.uk::9098c3a5-7eca-4625-b68c-a41bc81a2c43" providerId="AD" clId="Web-{E7081DC8-5C89-AFD2-5C02-C017A7A7762B}" dt="2025-10-07T10:14:21.160" v="1778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Dilema Magdalena Fernandes (2434640)" userId="S::2434640@student.uwtsd.ac.uk::9098c3a5-7eca-4625-b68c-a41bc81a2c43" providerId="AD" clId="Web-{E7081DC8-5C89-AFD2-5C02-C017A7A7762B}" dt="2025-10-07T10:03:24.700" v="1388" actId="20577"/>
        <pc:sldMkLst>
          <pc:docMk/>
          <pc:sldMk cId="860344735" sldId="274"/>
        </pc:sldMkLst>
        <pc:spChg chg="mod">
          <ac:chgData name="Dilema Magdalena Fernandes (2434640)" userId="S::2434640@student.uwtsd.ac.uk::9098c3a5-7eca-4625-b68c-a41bc81a2c43" providerId="AD" clId="Web-{E7081DC8-5C89-AFD2-5C02-C017A7A7762B}" dt="2025-10-07T09:24:18.659" v="398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Dilema Magdalena Fernandes (2434640)" userId="S::2434640@student.uwtsd.ac.uk::9098c3a5-7eca-4625-b68c-a41bc81a2c43" providerId="AD" clId="Web-{E7081DC8-5C89-AFD2-5C02-C017A7A7762B}" dt="2025-10-07T10:03:24.700" v="1388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Dilema Magdalena Fernandes (2434640)" userId="S::2434640@student.uwtsd.ac.uk::9098c3a5-7eca-4625-b68c-a41bc81a2c43" providerId="AD" clId="Web-{E7081DC8-5C89-AFD2-5C02-C017A7A7762B}" dt="2025-10-07T10:07:08.493" v="1508" actId="20577"/>
        <pc:sldMkLst>
          <pc:docMk/>
          <pc:sldMk cId="2496961718" sldId="336"/>
        </pc:sldMkLst>
        <pc:spChg chg="mod">
          <ac:chgData name="Dilema Magdalena Fernandes (2434640)" userId="S::2434640@student.uwtsd.ac.uk::9098c3a5-7eca-4625-b68c-a41bc81a2c43" providerId="AD" clId="Web-{E7081DC8-5C89-AFD2-5C02-C017A7A7762B}" dt="2025-10-07T10:07:08.493" v="1508" actId="20577"/>
          <ac:spMkLst>
            <pc:docMk/>
            <pc:sldMk cId="2496961718" sldId="336"/>
            <ac:spMk id="6" creationId="{BF06D522-2E79-CDE6-025D-40436EF041A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Name: Dilema Fernandes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ID:		2434640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Lecturer’s Name:	Anamarie Dufficy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INTRODUCTION</a:t>
            </a:r>
            <a:endParaRPr lang="en-GB" sz="32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/>
                <a:cs typeface="Arial"/>
              </a:rPr>
              <a:t>Good afternoon. My name is </a:t>
            </a:r>
            <a:r>
              <a:rPr lang="en-GB" err="1">
                <a:latin typeface="Arial"/>
                <a:cs typeface="Arial"/>
              </a:rPr>
              <a:t>Dilema</a:t>
            </a:r>
            <a:r>
              <a:rPr lang="en-GB">
                <a:latin typeface="Arial"/>
                <a:cs typeface="Arial"/>
              </a:rPr>
              <a:t> Fernandes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I AM GOING TO PROVIDE YOU WHO IS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Who is Green Haven Florists?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Green Haven Florists is a small, independent flower shop located in Norwich, </a:t>
            </a:r>
            <a:r>
              <a:rPr lang="en-GB" err="1">
                <a:latin typeface="Arial"/>
                <a:cs typeface="Arial"/>
              </a:rPr>
              <a:t>uk</a:t>
            </a:r>
            <a:r>
              <a:rPr lang="en-GB">
                <a:latin typeface="Arial"/>
                <a:cs typeface="Arial"/>
              </a:rPr>
              <a:t>. Founded in 2016 by partners Liam and Priya Patel.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What are the root problems of Green Haven Florists are facing </a:t>
            </a:r>
            <a:endParaRPr lang="en-GB" sz="3200" u="sng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>
                <a:latin typeface="Arial"/>
                <a:cs typeface="Arial"/>
              </a:rPr>
              <a:t>They are facing the 30% decline in in-store sales.</a:t>
            </a: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"/>
                <a:cs typeface="Arial"/>
              </a:rPr>
              <a:t>It could be because  the shops website is outdated and difficult to navigate.</a:t>
            </a: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The nature and scope of these problems are.</a:t>
            </a:r>
          </a:p>
          <a:p>
            <a:pPr lvl="2">
              <a:lnSpc>
                <a:spcPct val="120000"/>
              </a:lnSpc>
            </a:pPr>
            <a:r>
              <a:rPr lang="en-GB" sz="2600">
                <a:latin typeface="Arial"/>
                <a:cs typeface="Arial"/>
              </a:rPr>
              <a:t>Their internal problems for Liam and Priya, that they did struggle to keep up with digital marketing trends, relying </a:t>
            </a:r>
            <a:r>
              <a:rPr lang="en-GB" sz="2600" err="1">
                <a:latin typeface="Arial"/>
                <a:cs typeface="Arial"/>
              </a:rPr>
              <a:t>mostely</a:t>
            </a:r>
            <a:r>
              <a:rPr lang="en-GB" sz="2600">
                <a:latin typeface="Arial"/>
                <a:cs typeface="Arial"/>
              </a:rPr>
              <a:t> on word-of-mouth and on social media posts.</a:t>
            </a: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lnSpc>
                <a:spcPct val="120000"/>
              </a:lnSpc>
              <a:buNone/>
            </a:pPr>
            <a:r>
              <a:rPr lang="en-GB" sz="2600">
                <a:latin typeface="Arial"/>
                <a:cs typeface="Arial"/>
              </a:rPr>
              <a:t>External problems they were facing of rising costs, customers feedback, and two new competitors' online sale and same day delivery</a:t>
            </a: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>
              <a:lnSpc>
                <a:spcPct val="120000"/>
              </a:lnSpc>
            </a:pPr>
            <a:r>
              <a:rPr lang="en-GB" sz="2600">
                <a:latin typeface="Arial"/>
                <a:cs typeface="Arial"/>
              </a:rPr>
              <a:t>These developments have intensified the pressure on Green Haven Florists to modernise and differentiate itself.</a:t>
            </a:r>
          </a:p>
          <a:p>
            <a:pPr marL="1371600" lvl="3" indent="0">
              <a:buNone/>
            </a:pPr>
            <a:endParaRPr lang="en-GB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endParaRPr lang="en-GB" sz="2600" b="1">
              <a:latin typeface="Arial"/>
              <a:cs typeface="Arial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6786120"/>
              </p:ext>
            </p:extLst>
          </p:nvPr>
        </p:nvGraphicFramePr>
        <p:xfrm>
          <a:off x="942109" y="1787236"/>
          <a:ext cx="10659880" cy="545916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22840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22019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23661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22840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22840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22840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22840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66715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Declining sales by 30%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3443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947574">
                <a:tc>
                  <a:txBody>
                    <a:bodyPr/>
                    <a:lstStyle/>
                    <a:p>
                      <a:r>
                        <a:rPr lang="en-GB" dirty="0"/>
                        <a:t>What cannot meet their targets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21044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Same day delivery and frequent discount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Customers have noted that the shop website is outdated and difficult to navigate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Over the last 12 </a:t>
                      </a:r>
                      <a:r>
                        <a:rPr lang="en-GB" dirty="0" err="1"/>
                        <a:t>months,they</a:t>
                      </a:r>
                      <a:r>
                        <a:rPr lang="en-GB" dirty="0"/>
                        <a:t> noticed with rising costs and increased competition from online </a:t>
                      </a:r>
                      <a:r>
                        <a:rPr lang="en-GB" dirty="0" err="1"/>
                        <a:t>sevices</a:t>
                      </a: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Customers are facing problems, because of shop </a:t>
                      </a:r>
                      <a:r>
                        <a:rPr lang="en-GB" err="1"/>
                        <a:t>location,due</a:t>
                      </a:r>
                      <a:r>
                        <a:rPr lang="en-GB" dirty="0"/>
                        <a:t> to closure of nearby shops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Because they rely mostly on word of mouth and social media posts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Cannot deliver orders on time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30%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937144" y="273132"/>
            <a:ext cx="10658665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u="sng" dirty="0">
                <a:ea typeface="Calibri" panose="020F0502020204030204"/>
                <a:cs typeface="Calibri" panose="020F0502020204030204"/>
              </a:rPr>
              <a:t>According to Walter team cannot meet their </a:t>
            </a:r>
            <a:r>
              <a:rPr lang="en-GB" sz="2800" b="1" u="sng" err="1">
                <a:ea typeface="Calibri" panose="020F0502020204030204"/>
                <a:cs typeface="Calibri" panose="020F0502020204030204"/>
              </a:rPr>
              <a:t>targets,they</a:t>
            </a:r>
            <a:r>
              <a:rPr lang="en-GB" sz="2800" b="1" u="sng" dirty="0">
                <a:ea typeface="Calibri" panose="020F0502020204030204"/>
                <a:cs typeface="Calibri" panose="020F0502020204030204"/>
              </a:rPr>
              <a:t> are spending more time checking orders </a:t>
            </a:r>
            <a:r>
              <a:rPr lang="en-GB" sz="2800" b="1" u="sng" err="1">
                <a:ea typeface="Calibri" panose="020F0502020204030204"/>
                <a:cs typeface="Calibri" panose="020F0502020204030204"/>
              </a:rPr>
              <a:t>and,therefore</a:t>
            </a:r>
            <a:r>
              <a:rPr lang="en-GB" sz="2800" b="1" u="sng" dirty="0">
                <a:ea typeface="Calibri" panose="020F0502020204030204"/>
                <a:cs typeface="Calibri" panose="020F0502020204030204"/>
              </a:rPr>
              <a:t> cannot deliver the orders on </a:t>
            </a:r>
            <a:r>
              <a:rPr lang="en-GB" sz="2800" b="1" u="sng" err="1">
                <a:ea typeface="Calibri" panose="020F0502020204030204"/>
                <a:cs typeface="Calibri" panose="020F0502020204030204"/>
              </a:rPr>
              <a:t>time.This</a:t>
            </a:r>
            <a:r>
              <a:rPr lang="en-GB" sz="2800" b="1" u="sng" dirty="0">
                <a:ea typeface="Calibri" panose="020F0502020204030204"/>
                <a:cs typeface="Calibri" panose="020F0502020204030204"/>
              </a:rPr>
              <a:t> is resulting in low staff morale and unhappy customers.</a:t>
            </a: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/>
                <a:cs typeface="Arial"/>
              </a:rPr>
              <a:t>WHAT IS PESTEL?</a:t>
            </a:r>
            <a:endParaRPr lang="en-GB" sz="3200" b="1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>
                <a:latin typeface="Arial"/>
                <a:cs typeface="Arial"/>
              </a:rPr>
              <a:t>Pestel is an external factors that can influence an organization. It can be used in a range of different </a:t>
            </a:r>
            <a:r>
              <a:rPr lang="en-GB" sz="2800" err="1">
                <a:latin typeface="Arial"/>
                <a:cs typeface="Arial"/>
              </a:rPr>
              <a:t>scenerios</a:t>
            </a:r>
            <a:r>
              <a:rPr lang="en-GB" sz="2800">
                <a:latin typeface="Arial"/>
                <a:cs typeface="Arial"/>
              </a:rPr>
              <a:t> that can be guide for decision making.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/>
                <a:cs typeface="Arial"/>
              </a:rPr>
              <a:t>The information about  PESTEL Framework 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8588800"/>
              </p:ext>
            </p:extLst>
          </p:nvPr>
        </p:nvGraphicFramePr>
        <p:xfrm>
          <a:off x="963975" y="2644048"/>
          <a:ext cx="9762298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1033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57675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0373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3825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07832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00027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406050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Tax pay on goods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Rising costs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Have a small independent flower shop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Friendly product, more affortable to the customers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Rely on word of mouth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Social media posts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Digital trents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It was difficult to navigate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Facing legal things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Bankcrupt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Customer behaviour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Competetive threats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What are the Cause-and-Effect of the Model?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latin typeface="Arial"/>
                <a:cs typeface="Arial"/>
              </a:rPr>
              <a:t>   It is often called fish bone diagram .It is created by Dr Kaoru Ishikawa a Japanese consultant.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  encouraged employees to contribute ideas.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 simplifies the problems at workplace.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 is easy to use and understand.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It can result in a loss of </a:t>
            </a:r>
            <a:r>
              <a:rPr lang="en-GB" sz="2800" dirty="0" err="1">
                <a:latin typeface="Arial"/>
                <a:cs typeface="Arial"/>
              </a:rPr>
              <a:t>focus.It</a:t>
            </a:r>
            <a:r>
              <a:rPr lang="en-GB" sz="2800" dirty="0">
                <a:latin typeface="Arial"/>
                <a:cs typeface="Arial"/>
              </a:rPr>
              <a:t> requires </a:t>
            </a:r>
            <a:r>
              <a:rPr lang="en-GB" sz="2800" dirty="0" err="1">
                <a:latin typeface="Arial"/>
                <a:cs typeface="Arial"/>
              </a:rPr>
              <a:t>decipline</a:t>
            </a:r>
            <a:r>
              <a:rPr lang="en-GB" sz="2800" dirty="0">
                <a:latin typeface="Arial"/>
                <a:cs typeface="Arial"/>
              </a:rPr>
              <a:t> and skill.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/>
                <a:cs typeface="Arial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diagram of a diagram&#10;&#10;AI-generated content may be incorrect.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598821" y="1267525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200" b="1" u="sng">
                <a:latin typeface="Arial"/>
                <a:cs typeface="Arial"/>
              </a:rPr>
              <a:t> Cause-and Effect </a:t>
            </a:r>
            <a:endParaRPr lang="en-GB" sz="320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CDEB4E-36AC-DA85-EE96-28D9E48F0270}"/>
              </a:ext>
            </a:extLst>
          </p:cNvPr>
          <p:cNvSpPr txBox="1"/>
          <p:nvPr/>
        </p:nvSpPr>
        <p:spPr>
          <a:xfrm>
            <a:off x="2687783" y="2008909"/>
            <a:ext cx="138545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Rely on mouth of word and social media posts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E992E1-0BD2-CBD2-C239-F1DFE1511D74}"/>
              </a:ext>
            </a:extLst>
          </p:cNvPr>
          <p:cNvSpPr txBox="1"/>
          <p:nvPr/>
        </p:nvSpPr>
        <p:spPr>
          <a:xfrm>
            <a:off x="4073236" y="2008908"/>
            <a:ext cx="127461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Walk in clients and strong communities ties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F91C8B-BB5D-767F-C063-6BB29D483644}"/>
              </a:ext>
            </a:extLst>
          </p:cNvPr>
          <p:cNvSpPr txBox="1"/>
          <p:nvPr/>
        </p:nvSpPr>
        <p:spPr>
          <a:xfrm>
            <a:off x="5347854" y="2008909"/>
            <a:ext cx="130232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Poor motivation </a:t>
            </a:r>
            <a:r>
              <a:rPr lang="en-US" dirty="0" err="1">
                <a:ea typeface="Calibri"/>
                <a:cs typeface="Calibri"/>
              </a:rPr>
              <a:t>andunderstimated</a:t>
            </a:r>
            <a:r>
              <a:rPr lang="en-US" dirty="0">
                <a:ea typeface="Calibri"/>
                <a:cs typeface="Calibri"/>
              </a:rPr>
              <a:t> customers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128F3B-1D48-7244-C523-3C3150D335FB}"/>
              </a:ext>
            </a:extLst>
          </p:cNvPr>
          <p:cNvSpPr txBox="1"/>
          <p:nvPr/>
        </p:nvSpPr>
        <p:spPr>
          <a:xfrm>
            <a:off x="7841673" y="3214254"/>
            <a:ext cx="18565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30% decline in sale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56DB0D-81DE-FBBE-CE3F-18E069E5A50D}"/>
              </a:ext>
            </a:extLst>
          </p:cNvPr>
          <p:cNvSpPr txBox="1"/>
          <p:nvPr/>
        </p:nvSpPr>
        <p:spPr>
          <a:xfrm>
            <a:off x="2687782" y="4987637"/>
            <a:ext cx="126076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Not updated </a:t>
            </a:r>
            <a:r>
              <a:rPr lang="en-US" dirty="0" err="1">
                <a:ea typeface="Calibri"/>
                <a:cs typeface="Calibri"/>
              </a:rPr>
              <a:t>webside</a:t>
            </a:r>
            <a:r>
              <a:rPr lang="en-US" dirty="0">
                <a:ea typeface="Calibri"/>
                <a:cs typeface="Calibri"/>
              </a:rPr>
              <a:t>, rely on mouth of word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073FF3-542A-3FEA-D207-F64F0ABEB394}"/>
              </a:ext>
            </a:extLst>
          </p:cNvPr>
          <p:cNvSpPr txBox="1"/>
          <p:nvPr/>
        </p:nvSpPr>
        <p:spPr>
          <a:xfrm>
            <a:off x="4211782" y="4987636"/>
            <a:ext cx="130232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Poor </a:t>
            </a:r>
            <a:r>
              <a:rPr lang="en-US" dirty="0" err="1">
                <a:ea typeface="Calibri"/>
                <a:cs typeface="Calibri"/>
              </a:rPr>
              <a:t>attendence</a:t>
            </a:r>
            <a:r>
              <a:rPr lang="en-US" dirty="0">
                <a:ea typeface="Calibri"/>
                <a:cs typeface="Calibri"/>
              </a:rPr>
              <a:t> ,In complete information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C9A566-EE1F-EFFA-BA05-4323BE250C0A}"/>
              </a:ext>
            </a:extLst>
          </p:cNvPr>
          <p:cNvSpPr txBox="1"/>
          <p:nvPr/>
        </p:nvSpPr>
        <p:spPr>
          <a:xfrm>
            <a:off x="5347855" y="4987636"/>
            <a:ext cx="173181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Declining performance and consumer </a:t>
            </a:r>
            <a:r>
              <a:rPr lang="en-US" dirty="0" err="1">
                <a:ea typeface="Calibri"/>
                <a:cs typeface="Calibri"/>
              </a:rPr>
              <a:t>behaviour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/>
                <a:cs typeface="Arial"/>
              </a:rPr>
              <a:t>Key Findings Are: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/>
                <a:cs typeface="Arial"/>
              </a:rPr>
              <a:t>Key Finding 1</a:t>
            </a:r>
            <a:r>
              <a:rPr lang="en-GB" sz="2400">
                <a:latin typeface="Arial"/>
                <a:cs typeface="Arial"/>
              </a:rPr>
              <a:t>: Decline in sale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/>
                <a:cs typeface="Arial"/>
              </a:rPr>
              <a:t>Key Finding 2</a:t>
            </a:r>
            <a:r>
              <a:rPr lang="en-GB" sz="2400">
                <a:latin typeface="Arial"/>
                <a:cs typeface="Arial"/>
              </a:rPr>
              <a:t>: Digital trends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/>
                <a:cs typeface="Arial"/>
              </a:rPr>
              <a:t>Key Finding 3</a:t>
            </a:r>
            <a:r>
              <a:rPr lang="en-GB" sz="2400">
                <a:latin typeface="Arial"/>
                <a:cs typeface="Arial"/>
              </a:rPr>
              <a:t>: Competitive threats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>
                <a:latin typeface="Arial"/>
                <a:cs typeface="Arial"/>
              </a:rPr>
              <a:t>Key Finding 4</a:t>
            </a:r>
            <a:r>
              <a:rPr lang="en-GB" sz="2400">
                <a:latin typeface="Arial"/>
                <a:cs typeface="Arial"/>
              </a:rPr>
              <a:t>: Broader market dynamics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GB" dirty="0">
                <a:latin typeface="Arial"/>
                <a:ea typeface="DengXian"/>
                <a:cs typeface="Arial"/>
              </a:rPr>
              <a:t>Walter Team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/>
                <a:ea typeface="DengXian"/>
                <a:cs typeface="Arial"/>
              </a:rPr>
              <a:t>Note: You should not include any sources that have not been specifically cited in the previous slides.</a:t>
            </a:r>
          </a:p>
          <a:p>
            <a:pPr algn="just"/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/>
                <a:ea typeface="DengXian"/>
                <a:cs typeface="Arial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5" ma:contentTypeDescription="Create a new document." ma:contentTypeScope="" ma:versionID="d91057081bd0b4e6e67dc92d979023ec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e8c7dc75358ca525ce70d27cea2bde22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5a3d419-01ea-4841-b8ef-480492e3d4da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316DB84-D584-47C6-8F06-D84A630D01D0}">
  <ds:schemaRefs>
    <ds:schemaRef ds:uri="a5a3d419-01ea-4841-b8ef-480492e3d4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a5a3d419-01ea-4841-b8ef-480492e3d4d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INTRODUCTION</vt:lpstr>
      <vt:lpstr>I AM GOING TO PROVIDE YOU WHO IS GREEN HAVEN FLORISTS</vt:lpstr>
      <vt:lpstr>What are the root problems of Green Haven Florists are facing </vt:lpstr>
      <vt:lpstr>PowerPoint Presentation</vt:lpstr>
      <vt:lpstr>WHAT IS PESTEL?</vt:lpstr>
      <vt:lpstr>  The information about  PESTEL Framework   </vt:lpstr>
      <vt:lpstr>What are the Cause-and-Effect of the Model?</vt:lpstr>
      <vt:lpstr>PowerPoint Presentation</vt:lpstr>
      <vt:lpstr>Key Findings Are: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129</cp:revision>
  <dcterms:created xsi:type="dcterms:W3CDTF">2024-01-29T11:42:05Z</dcterms:created>
  <dcterms:modified xsi:type="dcterms:W3CDTF">2025-10-12T12:03:30Z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