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105500-E874-4861-AFEF-073CFD40A7A6}" v="14" dt="2026-03-11T14:37:48.0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2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EF0E77A1-30A0-420A-8B5C-1D4447251AB8}"/>
    <pc:docChg chg="custSel modSld">
      <pc:chgData name="Zita Draper" userId="b063123c-f51f-481b-b99c-f574606c9ace" providerId="ADAL" clId="{EF0E77A1-30A0-420A-8B5C-1D4447251AB8}" dt="2026-03-11T14:37:51.856" v="20" actId="1076"/>
      <pc:docMkLst>
        <pc:docMk/>
      </pc:docMkLst>
      <pc:sldChg chg="modSp mod">
        <pc:chgData name="Zita Draper" userId="b063123c-f51f-481b-b99c-f574606c9ace" providerId="ADAL" clId="{EF0E77A1-30A0-420A-8B5C-1D4447251AB8}" dt="2026-03-11T09:14:50.412" v="1" actId="14100"/>
        <pc:sldMkLst>
          <pc:docMk/>
          <pc:sldMk cId="1576922676" sldId="256"/>
        </pc:sldMkLst>
        <pc:picChg chg="mod">
          <ac:chgData name="Zita Draper" userId="b063123c-f51f-481b-b99c-f574606c9ace" providerId="ADAL" clId="{EF0E77A1-30A0-420A-8B5C-1D4447251AB8}" dt="2026-03-11T09:14:50.412" v="1" actId="14100"/>
          <ac:picMkLst>
            <pc:docMk/>
            <pc:sldMk cId="1576922676" sldId="256"/>
            <ac:picMk id="4" creationId="{40465156-CDB5-96BA-299B-78B5B7A00FB8}"/>
          </ac:picMkLst>
        </pc:picChg>
      </pc:sldChg>
      <pc:sldChg chg="modSp mod">
        <pc:chgData name="Zita Draper" userId="b063123c-f51f-481b-b99c-f574606c9ace" providerId="ADAL" clId="{EF0E77A1-30A0-420A-8B5C-1D4447251AB8}" dt="2026-03-11T09:15:26.559" v="3" actId="14100"/>
        <pc:sldMkLst>
          <pc:docMk/>
          <pc:sldMk cId="3918252230" sldId="257"/>
        </pc:sldMkLst>
        <pc:picChg chg="mod">
          <ac:chgData name="Zita Draper" userId="b063123c-f51f-481b-b99c-f574606c9ace" providerId="ADAL" clId="{EF0E77A1-30A0-420A-8B5C-1D4447251AB8}" dt="2026-03-11T09:15:26.559" v="3" actId="14100"/>
          <ac:picMkLst>
            <pc:docMk/>
            <pc:sldMk cId="3918252230" sldId="257"/>
            <ac:picMk id="4" creationId="{E9C99C82-6B53-3F70-F085-73495C7E3FFC}"/>
          </ac:picMkLst>
        </pc:picChg>
      </pc:sldChg>
      <pc:sldChg chg="modSp mod">
        <pc:chgData name="Zita Draper" userId="b063123c-f51f-481b-b99c-f574606c9ace" providerId="ADAL" clId="{EF0E77A1-30A0-420A-8B5C-1D4447251AB8}" dt="2026-03-11T09:15:55.831" v="5" actId="14100"/>
        <pc:sldMkLst>
          <pc:docMk/>
          <pc:sldMk cId="1109491555" sldId="258"/>
        </pc:sldMkLst>
        <pc:picChg chg="mod">
          <ac:chgData name="Zita Draper" userId="b063123c-f51f-481b-b99c-f574606c9ace" providerId="ADAL" clId="{EF0E77A1-30A0-420A-8B5C-1D4447251AB8}" dt="2026-03-11T09:15:55.831" v="5" actId="14100"/>
          <ac:picMkLst>
            <pc:docMk/>
            <pc:sldMk cId="1109491555" sldId="258"/>
            <ac:picMk id="3" creationId="{9C751261-B332-6C7E-C608-273701CC90B6}"/>
          </ac:picMkLst>
        </pc:picChg>
      </pc:sldChg>
      <pc:sldChg chg="modSp mod">
        <pc:chgData name="Zita Draper" userId="b063123c-f51f-481b-b99c-f574606c9ace" providerId="ADAL" clId="{EF0E77A1-30A0-420A-8B5C-1D4447251AB8}" dt="2026-03-11T09:30:30.989" v="13" actId="14100"/>
        <pc:sldMkLst>
          <pc:docMk/>
          <pc:sldMk cId="1921345645" sldId="259"/>
        </pc:sldMkLst>
        <pc:picChg chg="mod">
          <ac:chgData name="Zita Draper" userId="b063123c-f51f-481b-b99c-f574606c9ace" providerId="ADAL" clId="{EF0E77A1-30A0-420A-8B5C-1D4447251AB8}" dt="2026-03-11T09:30:30.989" v="13" actId="14100"/>
          <ac:picMkLst>
            <pc:docMk/>
            <pc:sldMk cId="1921345645" sldId="259"/>
            <ac:picMk id="3" creationId="{D5A34EAD-AD85-69AB-A51D-70FF324FF1A8}"/>
          </ac:picMkLst>
        </pc:picChg>
      </pc:sldChg>
      <pc:sldChg chg="delSp modSp mod delAnim">
        <pc:chgData name="Zita Draper" userId="b063123c-f51f-481b-b99c-f574606c9ace" providerId="ADAL" clId="{EF0E77A1-30A0-420A-8B5C-1D4447251AB8}" dt="2026-03-11T14:25:06.658" v="16" actId="1076"/>
        <pc:sldMkLst>
          <pc:docMk/>
          <pc:sldMk cId="1443681731" sldId="260"/>
        </pc:sldMkLst>
        <pc:picChg chg="del">
          <ac:chgData name="Zita Draper" userId="b063123c-f51f-481b-b99c-f574606c9ace" providerId="ADAL" clId="{EF0E77A1-30A0-420A-8B5C-1D4447251AB8}" dt="2026-03-11T14:18:27.341" v="14" actId="478"/>
          <ac:picMkLst>
            <pc:docMk/>
            <pc:sldMk cId="1443681731" sldId="260"/>
            <ac:picMk id="4" creationId="{A10561F4-AEC7-A753-4846-E221FAC03F35}"/>
          </ac:picMkLst>
        </pc:picChg>
        <pc:picChg chg="mod">
          <ac:chgData name="Zita Draper" userId="b063123c-f51f-481b-b99c-f574606c9ace" providerId="ADAL" clId="{EF0E77A1-30A0-420A-8B5C-1D4447251AB8}" dt="2026-03-11T14:23:53.251" v="15" actId="1076"/>
          <ac:picMkLst>
            <pc:docMk/>
            <pc:sldMk cId="1443681731" sldId="260"/>
            <ac:picMk id="5" creationId="{8269C203-18DE-D636-050B-12B89E2B3CD8}"/>
          </ac:picMkLst>
        </pc:picChg>
        <pc:picChg chg="mod">
          <ac:chgData name="Zita Draper" userId="b063123c-f51f-481b-b99c-f574606c9ace" providerId="ADAL" clId="{EF0E77A1-30A0-420A-8B5C-1D4447251AB8}" dt="2026-03-11T14:25:06.658" v="16" actId="1076"/>
          <ac:picMkLst>
            <pc:docMk/>
            <pc:sldMk cId="1443681731" sldId="260"/>
            <ac:picMk id="6" creationId="{88933519-7219-B54F-AE5F-28BEE89A94DC}"/>
          </ac:picMkLst>
        </pc:picChg>
      </pc:sldChg>
      <pc:sldChg chg="modSp mod">
        <pc:chgData name="Zita Draper" userId="b063123c-f51f-481b-b99c-f574606c9ace" providerId="ADAL" clId="{EF0E77A1-30A0-420A-8B5C-1D4447251AB8}" dt="2026-03-11T14:37:51.856" v="20" actId="1076"/>
        <pc:sldMkLst>
          <pc:docMk/>
          <pc:sldMk cId="1609632076" sldId="261"/>
        </pc:sldMkLst>
        <pc:picChg chg="mod">
          <ac:chgData name="Zita Draper" userId="b063123c-f51f-481b-b99c-f574606c9ace" providerId="ADAL" clId="{EF0E77A1-30A0-420A-8B5C-1D4447251AB8}" dt="2026-03-11T14:35:13.583" v="19" actId="1076"/>
          <ac:picMkLst>
            <pc:docMk/>
            <pc:sldMk cId="1609632076" sldId="261"/>
            <ac:picMk id="4" creationId="{7EC70896-E94F-6B17-1564-26719408509A}"/>
          </ac:picMkLst>
        </pc:picChg>
        <pc:picChg chg="mod">
          <ac:chgData name="Zita Draper" userId="b063123c-f51f-481b-b99c-f574606c9ace" providerId="ADAL" clId="{EF0E77A1-30A0-420A-8B5C-1D4447251AB8}" dt="2026-03-11T14:37:51.856" v="20" actId="1076"/>
          <ac:picMkLst>
            <pc:docMk/>
            <pc:sldMk cId="1609632076" sldId="261"/>
            <ac:picMk id="5" creationId="{501BD63F-4D99-42B2-C343-B678B2F99509}"/>
          </ac:picMkLst>
        </pc:picChg>
      </pc:sldChg>
      <pc:sldChg chg="modSp mod">
        <pc:chgData name="Zita Draper" userId="b063123c-f51f-481b-b99c-f574606c9ace" providerId="ADAL" clId="{EF0E77A1-30A0-420A-8B5C-1D4447251AB8}" dt="2026-03-11T14:32:29.893" v="18" actId="14100"/>
        <pc:sldMkLst>
          <pc:docMk/>
          <pc:sldMk cId="217614017" sldId="262"/>
        </pc:sldMkLst>
        <pc:picChg chg="mod">
          <ac:chgData name="Zita Draper" userId="b063123c-f51f-481b-b99c-f574606c9ace" providerId="ADAL" clId="{EF0E77A1-30A0-420A-8B5C-1D4447251AB8}" dt="2026-03-11T14:32:29.893" v="18" actId="14100"/>
          <ac:picMkLst>
            <pc:docMk/>
            <pc:sldMk cId="217614017" sldId="262"/>
            <ac:picMk id="4" creationId="{EFA3CAC2-875F-B297-7197-CE145DF2C728}"/>
          </ac:picMkLst>
        </pc:picChg>
      </pc:sldChg>
      <pc:sldChg chg="modSp mod">
        <pc:chgData name="Zita Draper" userId="b063123c-f51f-481b-b99c-f574606c9ace" providerId="ADAL" clId="{EF0E77A1-30A0-420A-8B5C-1D4447251AB8}" dt="2026-03-11T09:16:37.887" v="7" actId="14100"/>
        <pc:sldMkLst>
          <pc:docMk/>
          <pc:sldMk cId="3716861703" sldId="273"/>
        </pc:sldMkLst>
        <pc:picChg chg="mod">
          <ac:chgData name="Zita Draper" userId="b063123c-f51f-481b-b99c-f574606c9ace" providerId="ADAL" clId="{EF0E77A1-30A0-420A-8B5C-1D4447251AB8}" dt="2026-03-11T09:16:37.887" v="7" actId="14100"/>
          <ac:picMkLst>
            <pc:docMk/>
            <pc:sldMk cId="3716861703" sldId="273"/>
            <ac:picMk id="4" creationId="{47C7D659-FE11-9EAA-16FA-64945FB77030}"/>
          </ac:picMkLst>
        </pc:picChg>
      </pc:sldChg>
      <pc:sldChg chg="modSp mod">
        <pc:chgData name="Zita Draper" userId="b063123c-f51f-481b-b99c-f574606c9ace" providerId="ADAL" clId="{EF0E77A1-30A0-420A-8B5C-1D4447251AB8}" dt="2026-03-11T09:17:54.078" v="9" actId="14100"/>
        <pc:sldMkLst>
          <pc:docMk/>
          <pc:sldMk cId="1059582847" sldId="274"/>
        </pc:sldMkLst>
        <pc:picChg chg="mod">
          <ac:chgData name="Zita Draper" userId="b063123c-f51f-481b-b99c-f574606c9ace" providerId="ADAL" clId="{EF0E77A1-30A0-420A-8B5C-1D4447251AB8}" dt="2026-03-11T09:17:54.078" v="9" actId="14100"/>
          <ac:picMkLst>
            <pc:docMk/>
            <pc:sldMk cId="1059582847" sldId="274"/>
            <ac:picMk id="4" creationId="{A5D2BCCA-145C-63FE-48A8-11C18974829C}"/>
          </ac:picMkLst>
        </pc:picChg>
      </pc:sldChg>
      <pc:sldChg chg="modSp mod">
        <pc:chgData name="Zita Draper" userId="b063123c-f51f-481b-b99c-f574606c9ace" providerId="ADAL" clId="{EF0E77A1-30A0-420A-8B5C-1D4447251AB8}" dt="2026-03-11T09:18:20.349" v="11" actId="14100"/>
        <pc:sldMkLst>
          <pc:docMk/>
          <pc:sldMk cId="18826762" sldId="275"/>
        </pc:sldMkLst>
        <pc:picChg chg="mod">
          <ac:chgData name="Zita Draper" userId="b063123c-f51f-481b-b99c-f574606c9ace" providerId="ADAL" clId="{EF0E77A1-30A0-420A-8B5C-1D4447251AB8}" dt="2026-03-11T09:18:20.349" v="11" actId="14100"/>
          <ac:picMkLst>
            <pc:docMk/>
            <pc:sldMk cId="18826762" sldId="275"/>
            <ac:picMk id="2" creationId="{89B793FA-F0E4-2399-585D-A095B7E15DF3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A156B9-79D6-423A-8196-02AF96894E75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6E8C0D-D28C-4456-9AEC-BCCCC8FDF8E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aim of today’s session is to complete our discussion surrounding county lines </a:t>
          </a:r>
          <a:endParaRPr lang="en-US"/>
        </a:p>
      </dgm:t>
    </dgm:pt>
    <dgm:pt modelId="{E7052109-FFF1-4688-AAFF-2EDD5F9A513E}" type="parTrans" cxnId="{118AD8CF-E971-43F0-A159-AFC6CBBFC1A0}">
      <dgm:prSet/>
      <dgm:spPr/>
      <dgm:t>
        <a:bodyPr/>
        <a:lstStyle/>
        <a:p>
          <a:endParaRPr lang="en-US"/>
        </a:p>
      </dgm:t>
    </dgm:pt>
    <dgm:pt modelId="{B8B55B89-07CD-4CFF-8AA2-FC87E39EB495}" type="sibTrans" cxnId="{118AD8CF-E971-43F0-A159-AFC6CBBFC1A0}">
      <dgm:prSet/>
      <dgm:spPr/>
      <dgm:t>
        <a:bodyPr/>
        <a:lstStyle/>
        <a:p>
          <a:endParaRPr lang="en-US"/>
        </a:p>
      </dgm:t>
    </dgm:pt>
    <dgm:pt modelId="{3E7CDC73-E18F-4C30-B455-5D88D39AF88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By the end of today’s session students should be able to demonstrate their understanding of county lines </a:t>
          </a:r>
          <a:endParaRPr lang="en-US"/>
        </a:p>
      </dgm:t>
    </dgm:pt>
    <dgm:pt modelId="{F3A26F61-66F8-48F6-8171-48A851932A12}" type="parTrans" cxnId="{D5D06308-C88A-4B44-89EE-B196511EB1DE}">
      <dgm:prSet/>
      <dgm:spPr/>
      <dgm:t>
        <a:bodyPr/>
        <a:lstStyle/>
        <a:p>
          <a:endParaRPr lang="en-US"/>
        </a:p>
      </dgm:t>
    </dgm:pt>
    <dgm:pt modelId="{A35406A2-65A1-4C6A-820B-EF825580D241}" type="sibTrans" cxnId="{D5D06308-C88A-4B44-89EE-B196511EB1DE}">
      <dgm:prSet/>
      <dgm:spPr/>
      <dgm:t>
        <a:bodyPr/>
        <a:lstStyle/>
        <a:p>
          <a:endParaRPr lang="en-US"/>
        </a:p>
      </dgm:t>
    </dgm:pt>
    <dgm:pt modelId="{60818E68-903A-4377-AFFD-264A02CB1787}" type="pres">
      <dgm:prSet presAssocID="{F6A156B9-79D6-423A-8196-02AF96894E75}" presName="root" presStyleCnt="0">
        <dgm:presLayoutVars>
          <dgm:dir/>
          <dgm:resizeHandles val="exact"/>
        </dgm:presLayoutVars>
      </dgm:prSet>
      <dgm:spPr/>
    </dgm:pt>
    <dgm:pt modelId="{25784F52-1C2D-4EA4-8FB7-0656E6C27840}" type="pres">
      <dgm:prSet presAssocID="{D56E8C0D-D28C-4456-9AEC-BCCCC8FDF8EB}" presName="compNode" presStyleCnt="0"/>
      <dgm:spPr/>
    </dgm:pt>
    <dgm:pt modelId="{EB24B932-970A-4EFD-BB5E-2810D6539F32}" type="pres">
      <dgm:prSet presAssocID="{D56E8C0D-D28C-4456-9AEC-BCCCC8FDF8E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37F1577-67B5-442F-8617-D47E08D22A7D}" type="pres">
      <dgm:prSet presAssocID="{D56E8C0D-D28C-4456-9AEC-BCCCC8FDF8EB}" presName="spaceRect" presStyleCnt="0"/>
      <dgm:spPr/>
    </dgm:pt>
    <dgm:pt modelId="{1D74B3C0-439C-465C-A77C-5C6360FDE89C}" type="pres">
      <dgm:prSet presAssocID="{D56E8C0D-D28C-4456-9AEC-BCCCC8FDF8EB}" presName="textRect" presStyleLbl="revTx" presStyleIdx="0" presStyleCnt="2">
        <dgm:presLayoutVars>
          <dgm:chMax val="1"/>
          <dgm:chPref val="1"/>
        </dgm:presLayoutVars>
      </dgm:prSet>
      <dgm:spPr/>
    </dgm:pt>
    <dgm:pt modelId="{5F83A7DB-28AD-4979-8FC4-D1FBCB606591}" type="pres">
      <dgm:prSet presAssocID="{B8B55B89-07CD-4CFF-8AA2-FC87E39EB495}" presName="sibTrans" presStyleCnt="0"/>
      <dgm:spPr/>
    </dgm:pt>
    <dgm:pt modelId="{5CA50507-6754-4A80-B944-9C95B023B0FA}" type="pres">
      <dgm:prSet presAssocID="{3E7CDC73-E18F-4C30-B455-5D88D39AF88D}" presName="compNode" presStyleCnt="0"/>
      <dgm:spPr/>
    </dgm:pt>
    <dgm:pt modelId="{E8C6503A-1CEA-490F-9AC1-799712D08DED}" type="pres">
      <dgm:prSet presAssocID="{3E7CDC73-E18F-4C30-B455-5D88D39AF88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94A1CAF-C23F-4D22-8308-BF1F04B6FE27}" type="pres">
      <dgm:prSet presAssocID="{3E7CDC73-E18F-4C30-B455-5D88D39AF88D}" presName="spaceRect" presStyleCnt="0"/>
      <dgm:spPr/>
    </dgm:pt>
    <dgm:pt modelId="{70FEA1BA-D46B-4141-9A6F-D09B8E6BCBC7}" type="pres">
      <dgm:prSet presAssocID="{3E7CDC73-E18F-4C30-B455-5D88D39AF88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D5D06308-C88A-4B44-89EE-B196511EB1DE}" srcId="{F6A156B9-79D6-423A-8196-02AF96894E75}" destId="{3E7CDC73-E18F-4C30-B455-5D88D39AF88D}" srcOrd="1" destOrd="0" parTransId="{F3A26F61-66F8-48F6-8171-48A851932A12}" sibTransId="{A35406A2-65A1-4C6A-820B-EF825580D241}"/>
    <dgm:cxn modelId="{A6CAFF11-BD55-4AB5-80A3-78EF4A2E5544}" type="presOf" srcId="{3E7CDC73-E18F-4C30-B455-5D88D39AF88D}" destId="{70FEA1BA-D46B-4141-9A6F-D09B8E6BCBC7}" srcOrd="0" destOrd="0" presId="urn:microsoft.com/office/officeart/2018/2/layout/IconLabelList"/>
    <dgm:cxn modelId="{4090BF92-0B29-4DB5-8CB9-6CC738810941}" type="presOf" srcId="{F6A156B9-79D6-423A-8196-02AF96894E75}" destId="{60818E68-903A-4377-AFFD-264A02CB1787}" srcOrd="0" destOrd="0" presId="urn:microsoft.com/office/officeart/2018/2/layout/IconLabelList"/>
    <dgm:cxn modelId="{A852F495-E237-4B33-BC9F-2FBCAB94027A}" type="presOf" srcId="{D56E8C0D-D28C-4456-9AEC-BCCCC8FDF8EB}" destId="{1D74B3C0-439C-465C-A77C-5C6360FDE89C}" srcOrd="0" destOrd="0" presId="urn:microsoft.com/office/officeart/2018/2/layout/IconLabelList"/>
    <dgm:cxn modelId="{118AD8CF-E971-43F0-A159-AFC6CBBFC1A0}" srcId="{F6A156B9-79D6-423A-8196-02AF96894E75}" destId="{D56E8C0D-D28C-4456-9AEC-BCCCC8FDF8EB}" srcOrd="0" destOrd="0" parTransId="{E7052109-FFF1-4688-AAFF-2EDD5F9A513E}" sibTransId="{B8B55B89-07CD-4CFF-8AA2-FC87E39EB495}"/>
    <dgm:cxn modelId="{68D27033-85A4-47ED-85ED-D8C645F73F2B}" type="presParOf" srcId="{60818E68-903A-4377-AFFD-264A02CB1787}" destId="{25784F52-1C2D-4EA4-8FB7-0656E6C27840}" srcOrd="0" destOrd="0" presId="urn:microsoft.com/office/officeart/2018/2/layout/IconLabelList"/>
    <dgm:cxn modelId="{DE67294F-209C-4942-BBB7-F9573C6F9315}" type="presParOf" srcId="{25784F52-1C2D-4EA4-8FB7-0656E6C27840}" destId="{EB24B932-970A-4EFD-BB5E-2810D6539F32}" srcOrd="0" destOrd="0" presId="urn:microsoft.com/office/officeart/2018/2/layout/IconLabelList"/>
    <dgm:cxn modelId="{CE0E311C-CFD7-4EB1-B89B-E5703BBC9FB8}" type="presParOf" srcId="{25784F52-1C2D-4EA4-8FB7-0656E6C27840}" destId="{237F1577-67B5-442F-8617-D47E08D22A7D}" srcOrd="1" destOrd="0" presId="urn:microsoft.com/office/officeart/2018/2/layout/IconLabelList"/>
    <dgm:cxn modelId="{2806F6B1-8A9B-4DCE-ADC6-501A14DE3BD5}" type="presParOf" srcId="{25784F52-1C2D-4EA4-8FB7-0656E6C27840}" destId="{1D74B3C0-439C-465C-A77C-5C6360FDE89C}" srcOrd="2" destOrd="0" presId="urn:microsoft.com/office/officeart/2018/2/layout/IconLabelList"/>
    <dgm:cxn modelId="{A4C5AB70-016C-4049-849D-02C85B3D63C2}" type="presParOf" srcId="{60818E68-903A-4377-AFFD-264A02CB1787}" destId="{5F83A7DB-28AD-4979-8FC4-D1FBCB606591}" srcOrd="1" destOrd="0" presId="urn:microsoft.com/office/officeart/2018/2/layout/IconLabelList"/>
    <dgm:cxn modelId="{A4AFE4E4-D6DC-4336-996E-A23AF86AE35E}" type="presParOf" srcId="{60818E68-903A-4377-AFFD-264A02CB1787}" destId="{5CA50507-6754-4A80-B944-9C95B023B0FA}" srcOrd="2" destOrd="0" presId="urn:microsoft.com/office/officeart/2018/2/layout/IconLabelList"/>
    <dgm:cxn modelId="{8A2174C2-9E5E-4B7A-A0F1-B3AF4E6CAABD}" type="presParOf" srcId="{5CA50507-6754-4A80-B944-9C95B023B0FA}" destId="{E8C6503A-1CEA-490F-9AC1-799712D08DED}" srcOrd="0" destOrd="0" presId="urn:microsoft.com/office/officeart/2018/2/layout/IconLabelList"/>
    <dgm:cxn modelId="{3FC28190-8213-41AD-84EE-CA7096D6BD9A}" type="presParOf" srcId="{5CA50507-6754-4A80-B944-9C95B023B0FA}" destId="{094A1CAF-C23F-4D22-8308-BF1F04B6FE27}" srcOrd="1" destOrd="0" presId="urn:microsoft.com/office/officeart/2018/2/layout/IconLabelList"/>
    <dgm:cxn modelId="{29903774-E782-4F25-B973-611863D5E693}" type="presParOf" srcId="{5CA50507-6754-4A80-B944-9C95B023B0FA}" destId="{70FEA1BA-D46B-4141-9A6F-D09B8E6BCBC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F62BA5-D17A-4D9C-8C6B-5C5D006575F6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13985C80-4B1A-4848-BE94-3A423AF5FEF9}">
      <dgm:prSet/>
      <dgm:spPr/>
      <dgm:t>
        <a:bodyPr/>
        <a:lstStyle/>
        <a:p>
          <a:r>
            <a:rPr lang="en-GB"/>
            <a:t>Exploitation mainly of children and vulnerable people. </a:t>
          </a:r>
          <a:endParaRPr lang="en-US"/>
        </a:p>
      </dgm:t>
    </dgm:pt>
    <dgm:pt modelId="{6F49E9EB-2E59-4E73-91C1-097FEB33A70B}" type="parTrans" cxnId="{57A25335-AE50-415D-85C4-B139D67536DA}">
      <dgm:prSet/>
      <dgm:spPr/>
      <dgm:t>
        <a:bodyPr/>
        <a:lstStyle/>
        <a:p>
          <a:endParaRPr lang="en-US"/>
        </a:p>
      </dgm:t>
    </dgm:pt>
    <dgm:pt modelId="{C8C372C3-70C8-45DB-8599-7A2F2643A888}" type="sibTrans" cxnId="{57A25335-AE50-415D-85C4-B139D67536DA}">
      <dgm:prSet/>
      <dgm:spPr/>
      <dgm:t>
        <a:bodyPr/>
        <a:lstStyle/>
        <a:p>
          <a:endParaRPr lang="en-US"/>
        </a:p>
      </dgm:t>
    </dgm:pt>
    <dgm:pt modelId="{749113A4-A5B7-4DF1-8C4A-24636564EC44}">
      <dgm:prSet/>
      <dgm:spPr/>
      <dgm:t>
        <a:bodyPr/>
        <a:lstStyle/>
        <a:p>
          <a:r>
            <a:rPr lang="en-GB"/>
            <a:t>Cuckooing, plugging, debt bondage and much more. </a:t>
          </a:r>
          <a:endParaRPr lang="en-US"/>
        </a:p>
      </dgm:t>
    </dgm:pt>
    <dgm:pt modelId="{5CB59F49-E191-47DE-8FF7-1784995A9019}" type="parTrans" cxnId="{0BF6749B-4F1F-4592-BBC2-086CB1575E2D}">
      <dgm:prSet/>
      <dgm:spPr/>
      <dgm:t>
        <a:bodyPr/>
        <a:lstStyle/>
        <a:p>
          <a:endParaRPr lang="en-US"/>
        </a:p>
      </dgm:t>
    </dgm:pt>
    <dgm:pt modelId="{20F74766-115D-401B-99AE-514B7D76C12A}" type="sibTrans" cxnId="{0BF6749B-4F1F-4592-BBC2-086CB1575E2D}">
      <dgm:prSet/>
      <dgm:spPr/>
      <dgm:t>
        <a:bodyPr/>
        <a:lstStyle/>
        <a:p>
          <a:endParaRPr lang="en-US"/>
        </a:p>
      </dgm:t>
    </dgm:pt>
    <dgm:pt modelId="{F7E1DE1F-70DA-4950-9475-A7CB393F9386}">
      <dgm:prSet/>
      <dgm:spPr/>
      <dgm:t>
        <a:bodyPr/>
        <a:lstStyle/>
        <a:p>
          <a:r>
            <a:rPr lang="en-GB"/>
            <a:t>Pressure, coercion, trust and grooming. </a:t>
          </a:r>
          <a:endParaRPr lang="en-US"/>
        </a:p>
      </dgm:t>
    </dgm:pt>
    <dgm:pt modelId="{A7DCF11D-666A-418B-BDE8-781000658D48}" type="parTrans" cxnId="{2E98F9C2-4018-471A-8E70-638715C9D414}">
      <dgm:prSet/>
      <dgm:spPr/>
      <dgm:t>
        <a:bodyPr/>
        <a:lstStyle/>
        <a:p>
          <a:endParaRPr lang="en-US"/>
        </a:p>
      </dgm:t>
    </dgm:pt>
    <dgm:pt modelId="{3EEA7B36-B780-4B27-B2DE-29D17F8D6CB8}" type="sibTrans" cxnId="{2E98F9C2-4018-471A-8E70-638715C9D414}">
      <dgm:prSet/>
      <dgm:spPr/>
      <dgm:t>
        <a:bodyPr/>
        <a:lstStyle/>
        <a:p>
          <a:endParaRPr lang="en-US"/>
        </a:p>
      </dgm:t>
    </dgm:pt>
    <dgm:pt modelId="{59D48158-894C-4501-845A-1577003E5DF7}" type="pres">
      <dgm:prSet presAssocID="{BAF62BA5-D17A-4D9C-8C6B-5C5D006575F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80DD7CD-1349-47D3-812E-AD7F6AAA77F2}" type="pres">
      <dgm:prSet presAssocID="{13985C80-4B1A-4848-BE94-3A423AF5FEF9}" presName="hierRoot1" presStyleCnt="0"/>
      <dgm:spPr/>
    </dgm:pt>
    <dgm:pt modelId="{4EC569ED-44C0-4A72-84B3-26FB6B7D335E}" type="pres">
      <dgm:prSet presAssocID="{13985C80-4B1A-4848-BE94-3A423AF5FEF9}" presName="composite" presStyleCnt="0"/>
      <dgm:spPr/>
    </dgm:pt>
    <dgm:pt modelId="{BE01F260-0991-4311-AEBB-F68EDA448957}" type="pres">
      <dgm:prSet presAssocID="{13985C80-4B1A-4848-BE94-3A423AF5FEF9}" presName="background" presStyleLbl="node0" presStyleIdx="0" presStyleCnt="3"/>
      <dgm:spPr/>
    </dgm:pt>
    <dgm:pt modelId="{62B97362-5ED9-4C86-958B-9CC46D3F4EB6}" type="pres">
      <dgm:prSet presAssocID="{13985C80-4B1A-4848-BE94-3A423AF5FEF9}" presName="text" presStyleLbl="fgAcc0" presStyleIdx="0" presStyleCnt="3">
        <dgm:presLayoutVars>
          <dgm:chPref val="3"/>
        </dgm:presLayoutVars>
      </dgm:prSet>
      <dgm:spPr/>
    </dgm:pt>
    <dgm:pt modelId="{FE72D781-0C55-47A1-85A2-EDB1EB05679A}" type="pres">
      <dgm:prSet presAssocID="{13985C80-4B1A-4848-BE94-3A423AF5FEF9}" presName="hierChild2" presStyleCnt="0"/>
      <dgm:spPr/>
    </dgm:pt>
    <dgm:pt modelId="{02019AA8-1518-44C6-A051-AC2936426C07}" type="pres">
      <dgm:prSet presAssocID="{749113A4-A5B7-4DF1-8C4A-24636564EC44}" presName="hierRoot1" presStyleCnt="0"/>
      <dgm:spPr/>
    </dgm:pt>
    <dgm:pt modelId="{B2E2988A-5531-49AB-B5F4-DCC6F5E39106}" type="pres">
      <dgm:prSet presAssocID="{749113A4-A5B7-4DF1-8C4A-24636564EC44}" presName="composite" presStyleCnt="0"/>
      <dgm:spPr/>
    </dgm:pt>
    <dgm:pt modelId="{8A7EABA0-4D95-4C2D-844C-3B1870AB4867}" type="pres">
      <dgm:prSet presAssocID="{749113A4-A5B7-4DF1-8C4A-24636564EC44}" presName="background" presStyleLbl="node0" presStyleIdx="1" presStyleCnt="3"/>
      <dgm:spPr/>
    </dgm:pt>
    <dgm:pt modelId="{62988A06-F517-4DAC-933F-1EA91037ACD6}" type="pres">
      <dgm:prSet presAssocID="{749113A4-A5B7-4DF1-8C4A-24636564EC44}" presName="text" presStyleLbl="fgAcc0" presStyleIdx="1" presStyleCnt="3">
        <dgm:presLayoutVars>
          <dgm:chPref val="3"/>
        </dgm:presLayoutVars>
      </dgm:prSet>
      <dgm:spPr/>
    </dgm:pt>
    <dgm:pt modelId="{0D52B8FB-E0D1-416B-9FB7-5384D9EDAAE7}" type="pres">
      <dgm:prSet presAssocID="{749113A4-A5B7-4DF1-8C4A-24636564EC44}" presName="hierChild2" presStyleCnt="0"/>
      <dgm:spPr/>
    </dgm:pt>
    <dgm:pt modelId="{71FFAC48-5C28-41A7-B582-2A89675F1EAA}" type="pres">
      <dgm:prSet presAssocID="{F7E1DE1F-70DA-4950-9475-A7CB393F9386}" presName="hierRoot1" presStyleCnt="0"/>
      <dgm:spPr/>
    </dgm:pt>
    <dgm:pt modelId="{53B6C3DA-9102-40FB-B993-3BCA56306A1A}" type="pres">
      <dgm:prSet presAssocID="{F7E1DE1F-70DA-4950-9475-A7CB393F9386}" presName="composite" presStyleCnt="0"/>
      <dgm:spPr/>
    </dgm:pt>
    <dgm:pt modelId="{EC5D090C-35D0-47F9-9C78-CA3A990E578C}" type="pres">
      <dgm:prSet presAssocID="{F7E1DE1F-70DA-4950-9475-A7CB393F9386}" presName="background" presStyleLbl="node0" presStyleIdx="2" presStyleCnt="3"/>
      <dgm:spPr/>
    </dgm:pt>
    <dgm:pt modelId="{E828A989-0D96-4965-B7D8-79D39E016187}" type="pres">
      <dgm:prSet presAssocID="{F7E1DE1F-70DA-4950-9475-A7CB393F9386}" presName="text" presStyleLbl="fgAcc0" presStyleIdx="2" presStyleCnt="3">
        <dgm:presLayoutVars>
          <dgm:chPref val="3"/>
        </dgm:presLayoutVars>
      </dgm:prSet>
      <dgm:spPr/>
    </dgm:pt>
    <dgm:pt modelId="{05817D92-5240-4B86-AF03-D7BCA3A13C3E}" type="pres">
      <dgm:prSet presAssocID="{F7E1DE1F-70DA-4950-9475-A7CB393F9386}" presName="hierChild2" presStyleCnt="0"/>
      <dgm:spPr/>
    </dgm:pt>
  </dgm:ptLst>
  <dgm:cxnLst>
    <dgm:cxn modelId="{57A25335-AE50-415D-85C4-B139D67536DA}" srcId="{BAF62BA5-D17A-4D9C-8C6B-5C5D006575F6}" destId="{13985C80-4B1A-4848-BE94-3A423AF5FEF9}" srcOrd="0" destOrd="0" parTransId="{6F49E9EB-2E59-4E73-91C1-097FEB33A70B}" sibTransId="{C8C372C3-70C8-45DB-8599-7A2F2643A888}"/>
    <dgm:cxn modelId="{3A8CFB87-AD0F-4A34-A6EF-45805E0781D1}" type="presOf" srcId="{BAF62BA5-D17A-4D9C-8C6B-5C5D006575F6}" destId="{59D48158-894C-4501-845A-1577003E5DF7}" srcOrd="0" destOrd="0" presId="urn:microsoft.com/office/officeart/2005/8/layout/hierarchy1"/>
    <dgm:cxn modelId="{4CE0CF93-A258-4DB4-AFBB-29A56A936463}" type="presOf" srcId="{13985C80-4B1A-4848-BE94-3A423AF5FEF9}" destId="{62B97362-5ED9-4C86-958B-9CC46D3F4EB6}" srcOrd="0" destOrd="0" presId="urn:microsoft.com/office/officeart/2005/8/layout/hierarchy1"/>
    <dgm:cxn modelId="{0BF6749B-4F1F-4592-BBC2-086CB1575E2D}" srcId="{BAF62BA5-D17A-4D9C-8C6B-5C5D006575F6}" destId="{749113A4-A5B7-4DF1-8C4A-24636564EC44}" srcOrd="1" destOrd="0" parTransId="{5CB59F49-E191-47DE-8FF7-1784995A9019}" sibTransId="{20F74766-115D-401B-99AE-514B7D76C12A}"/>
    <dgm:cxn modelId="{2E98F9C2-4018-471A-8E70-638715C9D414}" srcId="{BAF62BA5-D17A-4D9C-8C6B-5C5D006575F6}" destId="{F7E1DE1F-70DA-4950-9475-A7CB393F9386}" srcOrd="2" destOrd="0" parTransId="{A7DCF11D-666A-418B-BDE8-781000658D48}" sibTransId="{3EEA7B36-B780-4B27-B2DE-29D17F8D6CB8}"/>
    <dgm:cxn modelId="{1C990CE2-530F-4619-B65C-BDEFADA5D75A}" type="presOf" srcId="{F7E1DE1F-70DA-4950-9475-A7CB393F9386}" destId="{E828A989-0D96-4965-B7D8-79D39E016187}" srcOrd="0" destOrd="0" presId="urn:microsoft.com/office/officeart/2005/8/layout/hierarchy1"/>
    <dgm:cxn modelId="{699768F6-B265-4FFC-B2CA-338D13CA9442}" type="presOf" srcId="{749113A4-A5B7-4DF1-8C4A-24636564EC44}" destId="{62988A06-F517-4DAC-933F-1EA91037ACD6}" srcOrd="0" destOrd="0" presId="urn:microsoft.com/office/officeart/2005/8/layout/hierarchy1"/>
    <dgm:cxn modelId="{654D34BE-B042-470A-99AA-16AFC77DA277}" type="presParOf" srcId="{59D48158-894C-4501-845A-1577003E5DF7}" destId="{480DD7CD-1349-47D3-812E-AD7F6AAA77F2}" srcOrd="0" destOrd="0" presId="urn:microsoft.com/office/officeart/2005/8/layout/hierarchy1"/>
    <dgm:cxn modelId="{369E83C3-603A-43E5-A6BA-03DA55D17CCA}" type="presParOf" srcId="{480DD7CD-1349-47D3-812E-AD7F6AAA77F2}" destId="{4EC569ED-44C0-4A72-84B3-26FB6B7D335E}" srcOrd="0" destOrd="0" presId="urn:microsoft.com/office/officeart/2005/8/layout/hierarchy1"/>
    <dgm:cxn modelId="{11DE3B9B-1268-446F-A965-7BCC492FFF66}" type="presParOf" srcId="{4EC569ED-44C0-4A72-84B3-26FB6B7D335E}" destId="{BE01F260-0991-4311-AEBB-F68EDA448957}" srcOrd="0" destOrd="0" presId="urn:microsoft.com/office/officeart/2005/8/layout/hierarchy1"/>
    <dgm:cxn modelId="{348173BC-0622-409E-B5B7-B831352C0AA1}" type="presParOf" srcId="{4EC569ED-44C0-4A72-84B3-26FB6B7D335E}" destId="{62B97362-5ED9-4C86-958B-9CC46D3F4EB6}" srcOrd="1" destOrd="0" presId="urn:microsoft.com/office/officeart/2005/8/layout/hierarchy1"/>
    <dgm:cxn modelId="{91AC3970-AF79-4A76-8A91-AAC98D52B23D}" type="presParOf" srcId="{480DD7CD-1349-47D3-812E-AD7F6AAA77F2}" destId="{FE72D781-0C55-47A1-85A2-EDB1EB05679A}" srcOrd="1" destOrd="0" presId="urn:microsoft.com/office/officeart/2005/8/layout/hierarchy1"/>
    <dgm:cxn modelId="{025B3C61-8EA8-4A03-8180-190396B8E4F0}" type="presParOf" srcId="{59D48158-894C-4501-845A-1577003E5DF7}" destId="{02019AA8-1518-44C6-A051-AC2936426C07}" srcOrd="1" destOrd="0" presId="urn:microsoft.com/office/officeart/2005/8/layout/hierarchy1"/>
    <dgm:cxn modelId="{73B9AFFA-8508-4F37-9DF1-8D24D7C10C63}" type="presParOf" srcId="{02019AA8-1518-44C6-A051-AC2936426C07}" destId="{B2E2988A-5531-49AB-B5F4-DCC6F5E39106}" srcOrd="0" destOrd="0" presId="urn:microsoft.com/office/officeart/2005/8/layout/hierarchy1"/>
    <dgm:cxn modelId="{C4861B7C-155D-4D13-A446-43C5ABE99616}" type="presParOf" srcId="{B2E2988A-5531-49AB-B5F4-DCC6F5E39106}" destId="{8A7EABA0-4D95-4C2D-844C-3B1870AB4867}" srcOrd="0" destOrd="0" presId="urn:microsoft.com/office/officeart/2005/8/layout/hierarchy1"/>
    <dgm:cxn modelId="{0A069819-6BD4-4BB4-9317-45139BCFC7AE}" type="presParOf" srcId="{B2E2988A-5531-49AB-B5F4-DCC6F5E39106}" destId="{62988A06-F517-4DAC-933F-1EA91037ACD6}" srcOrd="1" destOrd="0" presId="urn:microsoft.com/office/officeart/2005/8/layout/hierarchy1"/>
    <dgm:cxn modelId="{BBD14B45-342F-47B2-A728-EB5DD64CF950}" type="presParOf" srcId="{02019AA8-1518-44C6-A051-AC2936426C07}" destId="{0D52B8FB-E0D1-416B-9FB7-5384D9EDAAE7}" srcOrd="1" destOrd="0" presId="urn:microsoft.com/office/officeart/2005/8/layout/hierarchy1"/>
    <dgm:cxn modelId="{66DDD0F2-970D-4489-AAF2-5DBF7C0DF70B}" type="presParOf" srcId="{59D48158-894C-4501-845A-1577003E5DF7}" destId="{71FFAC48-5C28-41A7-B582-2A89675F1EAA}" srcOrd="2" destOrd="0" presId="urn:microsoft.com/office/officeart/2005/8/layout/hierarchy1"/>
    <dgm:cxn modelId="{90A94C80-6E60-417F-966E-114F61C7A6F3}" type="presParOf" srcId="{71FFAC48-5C28-41A7-B582-2A89675F1EAA}" destId="{53B6C3DA-9102-40FB-B993-3BCA56306A1A}" srcOrd="0" destOrd="0" presId="urn:microsoft.com/office/officeart/2005/8/layout/hierarchy1"/>
    <dgm:cxn modelId="{799E581A-1C50-4675-9C35-9B379AED6BE7}" type="presParOf" srcId="{53B6C3DA-9102-40FB-B993-3BCA56306A1A}" destId="{EC5D090C-35D0-47F9-9C78-CA3A990E578C}" srcOrd="0" destOrd="0" presId="urn:microsoft.com/office/officeart/2005/8/layout/hierarchy1"/>
    <dgm:cxn modelId="{6D2FF806-D9DF-4FF8-8E42-EE12A4033BB3}" type="presParOf" srcId="{53B6C3DA-9102-40FB-B993-3BCA56306A1A}" destId="{E828A989-0D96-4965-B7D8-79D39E016187}" srcOrd="1" destOrd="0" presId="urn:microsoft.com/office/officeart/2005/8/layout/hierarchy1"/>
    <dgm:cxn modelId="{4B503C99-ACAE-4A91-9015-B5F0B8178C11}" type="presParOf" srcId="{71FFAC48-5C28-41A7-B582-2A89675F1EAA}" destId="{05817D92-5240-4B86-AF03-D7BCA3A13C3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4B932-970A-4EFD-BB5E-2810D6539F32}">
      <dsp:nvSpPr>
        <dsp:cNvPr id="0" name=""/>
        <dsp:cNvSpPr/>
      </dsp:nvSpPr>
      <dsp:spPr>
        <a:xfrm>
          <a:off x="1747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74B3C0-439C-465C-A77C-5C6360FDE89C}">
      <dsp:nvSpPr>
        <dsp:cNvPr id="0" name=""/>
        <dsp:cNvSpPr/>
      </dsp:nvSpPr>
      <dsp:spPr>
        <a:xfrm>
          <a:off x="559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The aim of today’s session is to complete our discussion surrounding county lines </a:t>
          </a:r>
          <a:endParaRPr lang="en-US" sz="1500" kern="1200"/>
        </a:p>
      </dsp:txBody>
      <dsp:txXfrm>
        <a:off x="559800" y="3022743"/>
        <a:ext cx="4320000" cy="720000"/>
      </dsp:txXfrm>
    </dsp:sp>
    <dsp:sp modelId="{E8C6503A-1CEA-490F-9AC1-799712D08DED}">
      <dsp:nvSpPr>
        <dsp:cNvPr id="0" name=""/>
        <dsp:cNvSpPr/>
      </dsp:nvSpPr>
      <dsp:spPr>
        <a:xfrm>
          <a:off x="6823800" y="608594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FEA1BA-D46B-4141-9A6F-D09B8E6BCBC7}">
      <dsp:nvSpPr>
        <dsp:cNvPr id="0" name=""/>
        <dsp:cNvSpPr/>
      </dsp:nvSpPr>
      <dsp:spPr>
        <a:xfrm>
          <a:off x="5635800" y="302274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By the end of today’s session students should be able to demonstrate their understanding of county lines </a:t>
          </a:r>
          <a:endParaRPr lang="en-US" sz="1500" kern="1200"/>
        </a:p>
      </dsp:txBody>
      <dsp:txXfrm>
        <a:off x="5635800" y="3022743"/>
        <a:ext cx="432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01F260-0991-4311-AEBB-F68EDA448957}">
      <dsp:nvSpPr>
        <dsp:cNvPr id="0" name=""/>
        <dsp:cNvSpPr/>
      </dsp:nvSpPr>
      <dsp:spPr>
        <a:xfrm>
          <a:off x="0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B97362-5ED9-4C86-958B-9CC46D3F4EB6}">
      <dsp:nvSpPr>
        <dsp:cNvPr id="0" name=""/>
        <dsp:cNvSpPr/>
      </dsp:nvSpPr>
      <dsp:spPr>
        <a:xfrm>
          <a:off x="324326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Exploitation mainly of children and vulnerable people. </a:t>
          </a:r>
          <a:endParaRPr lang="en-US" sz="2600" kern="1200"/>
        </a:p>
      </dsp:txBody>
      <dsp:txXfrm>
        <a:off x="378614" y="886531"/>
        <a:ext cx="2810360" cy="1744948"/>
      </dsp:txXfrm>
    </dsp:sp>
    <dsp:sp modelId="{8A7EABA0-4D95-4C2D-844C-3B1870AB4867}">
      <dsp:nvSpPr>
        <dsp:cNvPr id="0" name=""/>
        <dsp:cNvSpPr/>
      </dsp:nvSpPr>
      <dsp:spPr>
        <a:xfrm>
          <a:off x="3567588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988A06-F517-4DAC-933F-1EA91037ACD6}">
      <dsp:nvSpPr>
        <dsp:cNvPr id="0" name=""/>
        <dsp:cNvSpPr/>
      </dsp:nvSpPr>
      <dsp:spPr>
        <a:xfrm>
          <a:off x="3891915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Cuckooing, plugging, debt bondage and much more. </a:t>
          </a:r>
          <a:endParaRPr lang="en-US" sz="2600" kern="1200"/>
        </a:p>
      </dsp:txBody>
      <dsp:txXfrm>
        <a:off x="3946203" y="886531"/>
        <a:ext cx="2810360" cy="1744948"/>
      </dsp:txXfrm>
    </dsp:sp>
    <dsp:sp modelId="{EC5D090C-35D0-47F9-9C78-CA3A990E578C}">
      <dsp:nvSpPr>
        <dsp:cNvPr id="0" name=""/>
        <dsp:cNvSpPr/>
      </dsp:nvSpPr>
      <dsp:spPr>
        <a:xfrm>
          <a:off x="7135177" y="524133"/>
          <a:ext cx="2918936" cy="185352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28A989-0D96-4965-B7D8-79D39E016187}">
      <dsp:nvSpPr>
        <dsp:cNvPr id="0" name=""/>
        <dsp:cNvSpPr/>
      </dsp:nvSpPr>
      <dsp:spPr>
        <a:xfrm>
          <a:off x="7459503" y="832243"/>
          <a:ext cx="2918936" cy="185352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Pressure, coercion, trust and grooming. </a:t>
          </a:r>
          <a:endParaRPr lang="en-US" sz="2600" kern="1200"/>
        </a:p>
      </dsp:txBody>
      <dsp:txXfrm>
        <a:off x="7513791" y="886531"/>
        <a:ext cx="2810360" cy="1744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943B6-64EF-2350-331F-01DB1DE0E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A7094F-C69B-591E-13E3-6F9727538F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50B2C8-B55B-DD8F-C6C1-2DCF527C0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CD7F9-5E30-F044-AF5D-40F9CB13B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6C8A1-DEF3-E440-D2B8-C1C89707F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156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1105F-C276-12E1-DEA7-7F6DF7AE7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68E6D-B6ED-7A83-8959-2DDEDCF0C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29167-7BE1-8763-33C3-4BE2CC314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902BA-0ED2-0536-626E-42FF35D2E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C5365A-91AA-45B7-BB4E-7506BDDB6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924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873D8-B763-CEC3-7A39-F85737450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056BF-8306-FB05-24E5-A6C741F2F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5C727C-B1FD-D935-5462-594BB3B22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07097-DB8D-2F9C-BE8B-1CB23F9F7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1E95B-C183-EDAB-A4AB-F240032EA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29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4DF04-7DB7-507F-8DD0-6F45BA138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11461-83BF-DAEF-9F15-3E2DCBC95A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68AA7B-EBEA-DD5D-CBA3-A0E2DA515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41663-6809-BF64-A8A0-5C2635770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E79879-12DD-683C-D6ED-91962FC4B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394AA-9610-386F-8DB2-24AF40E92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59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4B369-81CB-B832-6B63-436E20898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170E75-AD37-F32F-6522-EB828AC3F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0B2F4F-8A9B-D5DA-C530-C6DE34A904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A439E0-A689-AC5A-273C-57430DC22C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9758D3-CCDC-C204-E792-929E681F05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239830-13C6-71BE-3003-E0D2E8CC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E874E3-F721-DB35-F8CE-BD92BAC0A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25438D-B96E-1274-65DB-B0C6C70D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959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B8252-D61A-B291-EBC3-D8A461CD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B405C1-AC1E-3D4B-ACA7-648C05FF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65AAE5-E3AA-09C5-7E02-D9B0F6BA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CA5C85-F473-7834-C8DF-9A047C0DC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82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7CFBB7-7391-0B05-80E9-4E77F4A55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F747F6-18C8-F328-00A9-382F406AB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E400F3-2337-F86E-7D2E-9B037D842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608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2FEAE-B84E-1388-179C-870CE676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797B83-D24D-252B-EDF5-BECAC2632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FA6BDD-001D-FB42-72CC-2D0253B20F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4322C4-23E7-A80C-948A-CD0392988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B1A58C-EF5C-16E0-8603-6AF217B1D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46B32F-DBAE-776D-7B8A-B355076C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093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C0B93-C5F6-778A-62CB-ACCD80A49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5BC40D-AD3E-10B5-812C-5EC62ABA5C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F9A4C4-47D3-412E-B276-4F614E39E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865C6-4BB1-EF20-E6C0-C96F2825C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D311B-5ECA-330E-924E-BF419408D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2A8A2D-4537-6A02-325B-862E5714D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96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DEA79-4B91-2CA0-85A7-B8907F70F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9040FD-24E7-3CFD-FB4B-0506C00B85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4F88D6-319C-497E-ED7E-AFD7BBC5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75D940-509D-2F13-6CDA-FB69E2034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A55CA1-E032-96F0-D1E6-BD2B7B110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205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A14C40-055F-B0D1-38E1-4499DFB5E4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063D7C-2845-2656-554B-20A266A311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982EF-32B0-122F-ED37-18D74943D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249E6-C84C-34D4-C053-61870E5D6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BEA956-1D2A-4B36-5402-2DC667940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058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87AE9-4D51-71D8-BD34-DFBB615A0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2B662B-A1F0-03E4-71A0-918D3DB8A4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90B88-6EC0-88A5-55D1-9A7E2BC603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C0BAB7-3D97-456A-B1FF-CC5BC81D41E7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A07BA-24A5-0564-46C3-C442C20BEB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56AB1-A9B0-734D-6006-E4ABC6034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E0C601-963C-4473-9A18-B446C1A535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113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6.m4a"/><Relationship Id="rId2" Type="http://schemas.microsoft.com/office/2007/relationships/media" Target="../media/media5.m4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4a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4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Intersecting roads">
            <a:extLst>
              <a:ext uri="{FF2B5EF4-FFF2-40B4-BE49-F238E27FC236}">
                <a16:creationId xmlns:a16="http://schemas.microsoft.com/office/drawing/2014/main" id="{A91B70E9-17A1-86A4-7DC4-788FF31835E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0000"/>
          </a:blip>
          <a:srcRect t="4758" b="21229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220692-0D2E-7828-C472-52DD9094C7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County Lines continued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BC9CA4-4DAC-E827-4AE3-5FFD2696C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Zita Draper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0465156-CDB5-96BA-299B-78B5B7A00F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231" y="5728854"/>
            <a:ext cx="1066801" cy="106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9226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6930"/>
    </mc:Choice>
    <mc:Fallback>
      <p:transition spd="slow" advTm="6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9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2D26A3-BDB7-07CB-A903-D62EF966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u="sng"/>
              <a:t>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BBF5E-27BD-AD71-6B0D-ED74A8133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Aims and Objectives </a:t>
            </a:r>
          </a:p>
          <a:p>
            <a:r>
              <a:rPr lang="en-GB" sz="2000"/>
              <a:t>County lines a recap </a:t>
            </a:r>
          </a:p>
          <a:p>
            <a:r>
              <a:rPr lang="en-GB" sz="2000"/>
              <a:t>County lines continued </a:t>
            </a:r>
          </a:p>
          <a:p>
            <a:r>
              <a:rPr lang="en-GB" sz="2000"/>
              <a:t>Next week </a:t>
            </a:r>
          </a:p>
          <a:p>
            <a:r>
              <a:rPr lang="en-GB" sz="2000"/>
              <a:t>Summary </a:t>
            </a:r>
          </a:p>
          <a:p>
            <a:r>
              <a:rPr lang="en-GB" sz="2000"/>
              <a:t>Thank you, any questions?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96E63F-1890-289E-42C0-1D1ADC88A08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86" r="5625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9C99C82-6B53-3F70-F085-73495C7E3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" y="6051747"/>
            <a:ext cx="609402" cy="609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252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52"/>
    </mc:Choice>
    <mc:Fallback>
      <p:transition spd="slow" advTm="232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B9F65-6464-C5F6-F90F-74B0478B8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i="1" u="sng"/>
              <a:t>Aims and Learning Objectives </a:t>
            </a:r>
            <a:endParaRPr lang="en-GB" sz="5400" b="1" i="1" u="sng" dirty="0"/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B3A9EBC0-D56C-4167-49C5-2CE39B8BC85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C751261-B332-6C7E-C608-273701CC90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8064" y="5879869"/>
            <a:ext cx="832659" cy="83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9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41"/>
    </mc:Choice>
    <mc:Fallback>
      <p:transition spd="slow" advTm="12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6DDA36-C163-F2F3-DE34-07A9B4B51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 b="1" i="1" u="sng"/>
              <a:t>County lines a recap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963EAC6-F1D3-3952-F8DC-6074318D09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171854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A34EAD-AD85-69AB-A51D-70FF324FF1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95859" y="6162504"/>
            <a:ext cx="516772" cy="51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34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00"/>
    </mc:Choice>
    <mc:Fallback>
      <p:transition spd="slow" advTm="64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367AB5-A89B-1749-3E1C-6FDFD2BE1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 i="1" u="sng" dirty="0"/>
              <a:t>County lines continued</a:t>
            </a:r>
            <a:endParaRPr lang="en-GB" sz="5400" b="1" i="1" u="sng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FC5D1-30E8-5981-444A-C36045FFE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200"/>
              <a:t>Gang injunctions – The Policing and Crime Act 2009 – S.34 </a:t>
            </a:r>
          </a:p>
          <a:p>
            <a:endParaRPr lang="en-GB" sz="2200"/>
          </a:p>
          <a:p>
            <a:r>
              <a:rPr lang="en-GB" sz="2200"/>
              <a:t>Slavery and Trafficking Risk Order or Slavery and Trafficking Prevention Orders</a:t>
            </a:r>
          </a:p>
          <a:p>
            <a:endParaRPr lang="en-GB" sz="2200"/>
          </a:p>
          <a:p>
            <a:r>
              <a:rPr lang="en-GB" sz="2200"/>
              <a:t>Civil injunctions and closure orders – Anti-Social behaviour, crime and policing act 2014.</a:t>
            </a:r>
          </a:p>
          <a:p>
            <a:endParaRPr lang="en-GB" sz="2200"/>
          </a:p>
          <a:p>
            <a:r>
              <a:rPr lang="en-GB" sz="2200"/>
              <a:t>Recovering assets 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69C203-18DE-D636-050B-12B89E2B3CD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5380.412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86000" y="4728556"/>
            <a:ext cx="304800" cy="3048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933519-7219-B54F-AE5F-28BEE89A94D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49782" y="5620789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8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465"/>
    </mc:Choice>
    <mc:Fallback>
      <p:transition spd="slow" advTm="724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7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278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6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8DB349-8820-15EB-F8D0-D138DF4AA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 b="1" u="sng" dirty="0"/>
              <a:t>Continued </a:t>
            </a:r>
            <a:endParaRPr lang="en-GB" sz="4800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36F30-697A-3080-2990-CD76F2069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2400" dirty="0"/>
              <a:t>Defences for victims – S.45 of the Modern Slavery Act 2015. </a:t>
            </a:r>
          </a:p>
          <a:p>
            <a:endParaRPr lang="en-GB" sz="2400" dirty="0"/>
          </a:p>
          <a:p>
            <a:r>
              <a:rPr lang="en-GB" sz="2400" dirty="0"/>
              <a:t>Schedule 4 of the MSA 2015. </a:t>
            </a:r>
          </a:p>
          <a:p>
            <a:pPr marL="0" indent="0">
              <a:buNone/>
            </a:pPr>
            <a:endParaRPr lang="en-GB" sz="240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C70896-E94F-6B17-1564-2671940850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87543" y="3733800"/>
            <a:ext cx="304800" cy="3048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01BD63F-4D99-42B2-C343-B678B2F9950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90458" y="4579851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3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82"/>
    </mc:Choice>
    <mc:Fallback>
      <p:transition spd="slow" advTm="12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48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97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18665F-62F2-57E9-142F-777186365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u="sng" dirty="0"/>
              <a:t>The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5378BA-4FD2-F7E7-BFFD-96F8B95E9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2400"/>
              <a:t>Process – multi agency coordination centre </a:t>
            </a:r>
          </a:p>
          <a:p>
            <a:endParaRPr lang="en-GB" sz="2400"/>
          </a:p>
          <a:p>
            <a:r>
              <a:rPr lang="en-GB" sz="2400"/>
              <a:t>Includes NCA, Police and organised crime units.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FA3CAC2-875F-B297-7197-CE145DF2C7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3364" y="5641403"/>
            <a:ext cx="843910" cy="84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35"/>
    </mc:Choice>
    <mc:Fallback>
      <p:transition spd="slow" advTm="68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9EE7A-7037-3FF6-767E-0E567D1C9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 b="1" i="1" u="sng"/>
              <a:t>Next week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48F46-3E9B-F417-3F5A-982924894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/>
          </a:bodyPr>
          <a:lstStyle/>
          <a:p>
            <a:r>
              <a:rPr lang="en-GB" sz="2400"/>
              <a:t>Domestic abuse and Coercive control.</a:t>
            </a:r>
          </a:p>
          <a:p>
            <a:endParaRPr lang="en-GB" sz="2400"/>
          </a:p>
          <a:p>
            <a:r>
              <a:rPr lang="en-GB" sz="2400"/>
              <a:t>Trigger warning. </a:t>
            </a:r>
          </a:p>
          <a:p>
            <a:endParaRPr lang="en-GB" sz="2400"/>
          </a:p>
          <a:p>
            <a:r>
              <a:rPr lang="en-GB" sz="2400"/>
              <a:t>If unable to attend, please email me and let me know.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7C7D659-FE11-9EAA-16FA-64945FB770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8892" y="5852161"/>
            <a:ext cx="785552" cy="78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861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50"/>
    </mc:Choice>
    <mc:Fallback>
      <p:transition spd="slow" advTm="17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B4E6EB-A6E9-30AD-EA90-64B59F659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 b="1" i="1" u="sng" dirty="0"/>
              <a:t>Summary </a:t>
            </a:r>
            <a:endParaRPr lang="en-GB" sz="5400" b="1" i="1" u="sng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E582B8-B712-47E8-D123-D8343F031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400"/>
              <a:t>County Lines </a:t>
            </a:r>
          </a:p>
          <a:p>
            <a:endParaRPr lang="en-GB" sz="2400"/>
          </a:p>
          <a:p>
            <a:r>
              <a:rPr lang="en-GB" sz="2400"/>
              <a:t>Cuckooing </a:t>
            </a:r>
          </a:p>
          <a:p>
            <a:endParaRPr lang="en-GB" sz="2400"/>
          </a:p>
          <a:p>
            <a:r>
              <a:rPr lang="en-GB" sz="2400"/>
              <a:t>Plugging </a:t>
            </a:r>
          </a:p>
          <a:p>
            <a:endParaRPr lang="en-GB" sz="2400"/>
          </a:p>
          <a:p>
            <a:r>
              <a:rPr lang="en-GB" sz="2400"/>
              <a:t>Protecting the victim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5D2BCCA-145C-63FE-48A8-11C1897482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29" y="5586153"/>
            <a:ext cx="601287" cy="60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8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26"/>
    </mc:Choice>
    <mc:Fallback>
      <p:transition spd="slow" advTm="22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89ED1AA-8684-4D37-B208-8777E1A77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raphic 33">
            <a:extLst>
              <a:ext uri="{FF2B5EF4-FFF2-40B4-BE49-F238E27FC236}">
                <a16:creationId xmlns:a16="http://schemas.microsoft.com/office/drawing/2014/main" id="{4180E01B-B1F4-437C-807D-1C930718E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0784" y="0"/>
            <a:ext cx="9570431" cy="6858000"/>
          </a:xfrm>
          <a:custGeom>
            <a:avLst/>
            <a:gdLst>
              <a:gd name="connsiteX0" fmla="*/ 7178288 w 7187261"/>
              <a:gd name="connsiteY0" fmla="*/ 2604802 h 5150263"/>
              <a:gd name="connsiteX1" fmla="*/ 7169335 w 7187261"/>
              <a:gd name="connsiteY1" fmla="*/ 2328577 h 5150263"/>
              <a:gd name="connsiteX2" fmla="*/ 7060845 w 7187261"/>
              <a:gd name="connsiteY2" fmla="*/ 1661160 h 5150263"/>
              <a:gd name="connsiteX3" fmla="*/ 6212263 w 7187261"/>
              <a:gd name="connsiteY3" fmla="*/ 243840 h 5150263"/>
              <a:gd name="connsiteX4" fmla="*/ 5953564 w 7187261"/>
              <a:gd name="connsiteY4" fmla="*/ 0 h 5150263"/>
              <a:gd name="connsiteX5" fmla="*/ 1408615 w 7187261"/>
              <a:gd name="connsiteY5" fmla="*/ 0 h 5150263"/>
              <a:gd name="connsiteX6" fmla="*/ 805111 w 7187261"/>
              <a:gd name="connsiteY6" fmla="*/ 676275 h 5150263"/>
              <a:gd name="connsiteX7" fmla="*/ 104928 w 7187261"/>
              <a:gd name="connsiteY7" fmla="*/ 2183035 h 5150263"/>
              <a:gd name="connsiteX8" fmla="*/ 51588 w 7187261"/>
              <a:gd name="connsiteY8" fmla="*/ 2400014 h 5150263"/>
              <a:gd name="connsiteX9" fmla="*/ 41301 w 7187261"/>
              <a:gd name="connsiteY9" fmla="*/ 2424208 h 5150263"/>
              <a:gd name="connsiteX10" fmla="*/ 119692 w 7187261"/>
              <a:gd name="connsiteY10" fmla="*/ 1834801 h 5150263"/>
              <a:gd name="connsiteX11" fmla="*/ 870071 w 7187261"/>
              <a:gd name="connsiteY11" fmla="*/ 462248 h 5150263"/>
              <a:gd name="connsiteX12" fmla="*/ 1389279 w 7187261"/>
              <a:gd name="connsiteY12" fmla="*/ 476 h 5150263"/>
              <a:gd name="connsiteX13" fmla="*/ 1320223 w 7187261"/>
              <a:gd name="connsiteY13" fmla="*/ 476 h 5150263"/>
              <a:gd name="connsiteX14" fmla="*/ 423158 w 7187261"/>
              <a:gd name="connsiteY14" fmla="*/ 989743 h 5150263"/>
              <a:gd name="connsiteX15" fmla="*/ 25585 w 7187261"/>
              <a:gd name="connsiteY15" fmla="*/ 2113693 h 5150263"/>
              <a:gd name="connsiteX16" fmla="*/ 2344 w 7187261"/>
              <a:gd name="connsiteY16" fmla="*/ 2725865 h 5150263"/>
              <a:gd name="connsiteX17" fmla="*/ 447256 w 7187261"/>
              <a:gd name="connsiteY17" fmla="*/ 4210717 h 5150263"/>
              <a:gd name="connsiteX18" fmla="*/ 1138962 w 7187261"/>
              <a:gd name="connsiteY18" fmla="*/ 4988910 h 5150263"/>
              <a:gd name="connsiteX19" fmla="*/ 1348512 w 7187261"/>
              <a:gd name="connsiteY19" fmla="*/ 5146834 h 5150263"/>
              <a:gd name="connsiteX20" fmla="*/ 1422712 w 7187261"/>
              <a:gd name="connsiteY20" fmla="*/ 5146834 h 5150263"/>
              <a:gd name="connsiteX21" fmla="*/ 480594 w 7187261"/>
              <a:gd name="connsiteY21" fmla="*/ 4187952 h 5150263"/>
              <a:gd name="connsiteX22" fmla="*/ 398679 w 7187261"/>
              <a:gd name="connsiteY22" fmla="*/ 4046125 h 5150263"/>
              <a:gd name="connsiteX23" fmla="*/ 411823 w 7187261"/>
              <a:gd name="connsiteY23" fmla="*/ 4053078 h 5150263"/>
              <a:gd name="connsiteX24" fmla="*/ 1439380 w 7187261"/>
              <a:gd name="connsiteY24" fmla="*/ 5147405 h 5150263"/>
              <a:gd name="connsiteX25" fmla="*/ 5710010 w 7187261"/>
              <a:gd name="connsiteY25" fmla="*/ 5150263 h 5150263"/>
              <a:gd name="connsiteX26" fmla="*/ 5999665 w 7187261"/>
              <a:gd name="connsiteY26" fmla="*/ 4910900 h 5150263"/>
              <a:gd name="connsiteX27" fmla="*/ 6954165 w 7187261"/>
              <a:gd name="connsiteY27" fmla="*/ 3545777 h 5150263"/>
              <a:gd name="connsiteX28" fmla="*/ 7137712 w 7187261"/>
              <a:gd name="connsiteY28" fmla="*/ 2799207 h 5150263"/>
              <a:gd name="connsiteX29" fmla="*/ 7142951 w 7187261"/>
              <a:gd name="connsiteY29" fmla="*/ 2754535 h 5150263"/>
              <a:gd name="connsiteX30" fmla="*/ 7149428 w 7187261"/>
              <a:gd name="connsiteY30" fmla="*/ 2774823 h 5150263"/>
              <a:gd name="connsiteX31" fmla="*/ 7066465 w 7187261"/>
              <a:gd name="connsiteY31" fmla="*/ 3465672 h 5150263"/>
              <a:gd name="connsiteX32" fmla="*/ 6452578 w 7187261"/>
              <a:gd name="connsiteY32" fmla="*/ 4552760 h 5150263"/>
              <a:gd name="connsiteX33" fmla="*/ 5752110 w 7187261"/>
              <a:gd name="connsiteY33" fmla="*/ 5150263 h 5150263"/>
              <a:gd name="connsiteX34" fmla="*/ 5827643 w 7187261"/>
              <a:gd name="connsiteY34" fmla="*/ 5150263 h 5150263"/>
              <a:gd name="connsiteX35" fmla="*/ 6642793 w 7187261"/>
              <a:gd name="connsiteY35" fmla="*/ 4389406 h 5150263"/>
              <a:gd name="connsiteX36" fmla="*/ 7102469 w 7187261"/>
              <a:gd name="connsiteY36" fmla="*/ 3490817 h 5150263"/>
              <a:gd name="connsiteX37" fmla="*/ 7187242 w 7187261"/>
              <a:gd name="connsiteY37" fmla="*/ 2990183 h 5150263"/>
              <a:gd name="connsiteX38" fmla="*/ 7178288 w 7187261"/>
              <a:gd name="connsiteY38" fmla="*/ 2604802 h 5150263"/>
              <a:gd name="connsiteX39" fmla="*/ 6342565 w 7187261"/>
              <a:gd name="connsiteY39" fmla="*/ 441389 h 5150263"/>
              <a:gd name="connsiteX40" fmla="*/ 7126567 w 7187261"/>
              <a:gd name="connsiteY40" fmla="*/ 2355056 h 5150263"/>
              <a:gd name="connsiteX41" fmla="*/ 6342565 w 7187261"/>
              <a:gd name="connsiteY41" fmla="*/ 441389 h 5150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7187261" h="5150263">
                <a:moveTo>
                  <a:pt x="7178288" y="2604802"/>
                </a:moveTo>
                <a:cubicBezTo>
                  <a:pt x="7168763" y="2513076"/>
                  <a:pt x="7174478" y="2420684"/>
                  <a:pt x="7169335" y="2328577"/>
                </a:cubicBezTo>
                <a:cubicBezTo>
                  <a:pt x="7156952" y="2102882"/>
                  <a:pt x="7120586" y="1879149"/>
                  <a:pt x="7060845" y="1661160"/>
                </a:cubicBezTo>
                <a:cubicBezTo>
                  <a:pt x="6910588" y="1121007"/>
                  <a:pt x="6617428" y="631374"/>
                  <a:pt x="6212263" y="243840"/>
                </a:cubicBezTo>
                <a:cubicBezTo>
                  <a:pt x="6126538" y="162496"/>
                  <a:pt x="6040813" y="80201"/>
                  <a:pt x="5953564" y="0"/>
                </a:cubicBezTo>
                <a:lnTo>
                  <a:pt x="1408615" y="0"/>
                </a:lnTo>
                <a:cubicBezTo>
                  <a:pt x="1180967" y="200316"/>
                  <a:pt x="978332" y="427387"/>
                  <a:pt x="805111" y="676275"/>
                </a:cubicBezTo>
                <a:cubicBezTo>
                  <a:pt x="481261" y="1136523"/>
                  <a:pt x="252089" y="1640872"/>
                  <a:pt x="104928" y="2183035"/>
                </a:cubicBezTo>
                <a:cubicBezTo>
                  <a:pt x="85878" y="2254853"/>
                  <a:pt x="69495" y="2327720"/>
                  <a:pt x="51588" y="2400014"/>
                </a:cubicBezTo>
                <a:cubicBezTo>
                  <a:pt x="49683" y="2407634"/>
                  <a:pt x="51588" y="2416969"/>
                  <a:pt x="41301" y="2424208"/>
                </a:cubicBezTo>
                <a:cubicBezTo>
                  <a:pt x="45900" y="2225469"/>
                  <a:pt x="72186" y="2027834"/>
                  <a:pt x="119692" y="1834801"/>
                </a:cubicBezTo>
                <a:cubicBezTo>
                  <a:pt x="247993" y="1310926"/>
                  <a:pt x="506121" y="857726"/>
                  <a:pt x="870071" y="462248"/>
                </a:cubicBezTo>
                <a:cubicBezTo>
                  <a:pt x="1027729" y="291823"/>
                  <a:pt x="1201617" y="137169"/>
                  <a:pt x="1389279" y="476"/>
                </a:cubicBezTo>
                <a:lnTo>
                  <a:pt x="1320223" y="476"/>
                </a:lnTo>
                <a:cubicBezTo>
                  <a:pt x="960844" y="274320"/>
                  <a:pt x="656330" y="599123"/>
                  <a:pt x="423158" y="989743"/>
                </a:cubicBezTo>
                <a:cubicBezTo>
                  <a:pt x="215608" y="1337596"/>
                  <a:pt x="80258" y="1711357"/>
                  <a:pt x="25585" y="2113693"/>
                </a:cubicBezTo>
                <a:cubicBezTo>
                  <a:pt x="-2705" y="2316480"/>
                  <a:pt x="-2228" y="2521077"/>
                  <a:pt x="2344" y="2725865"/>
                </a:cubicBezTo>
                <a:cubicBezTo>
                  <a:pt x="14155" y="3261932"/>
                  <a:pt x="170650" y="3754565"/>
                  <a:pt x="447256" y="4210717"/>
                </a:cubicBezTo>
                <a:cubicBezTo>
                  <a:pt x="629851" y="4511612"/>
                  <a:pt x="866356" y="4767167"/>
                  <a:pt x="1138962" y="4988910"/>
                </a:cubicBezTo>
                <a:cubicBezTo>
                  <a:pt x="1207161" y="5044345"/>
                  <a:pt x="1277008" y="5096990"/>
                  <a:pt x="1348512" y="5146834"/>
                </a:cubicBezTo>
                <a:lnTo>
                  <a:pt x="1422712" y="5146834"/>
                </a:lnTo>
                <a:cubicBezTo>
                  <a:pt x="1043426" y="4892802"/>
                  <a:pt x="724720" y="4577334"/>
                  <a:pt x="480594" y="4187952"/>
                </a:cubicBezTo>
                <a:cubicBezTo>
                  <a:pt x="452019" y="4141851"/>
                  <a:pt x="423444" y="4095179"/>
                  <a:pt x="398679" y="4046125"/>
                </a:cubicBezTo>
                <a:cubicBezTo>
                  <a:pt x="407442" y="4043267"/>
                  <a:pt x="409156" y="4048982"/>
                  <a:pt x="411823" y="4053078"/>
                </a:cubicBezTo>
                <a:cubicBezTo>
                  <a:pt x="683572" y="4484656"/>
                  <a:pt x="1033139" y="4842701"/>
                  <a:pt x="1439380" y="5147405"/>
                </a:cubicBezTo>
                <a:lnTo>
                  <a:pt x="5710010" y="5150263"/>
                </a:lnTo>
                <a:cubicBezTo>
                  <a:pt x="5810594" y="5075482"/>
                  <a:pt x="5907272" y="4995587"/>
                  <a:pt x="5999665" y="4910900"/>
                </a:cubicBezTo>
                <a:cubicBezTo>
                  <a:pt x="6418765" y="4526661"/>
                  <a:pt x="6746901" y="4078129"/>
                  <a:pt x="6954165" y="3545777"/>
                </a:cubicBezTo>
                <a:cubicBezTo>
                  <a:pt x="7048234" y="3306175"/>
                  <a:pt x="7109956" y="3055115"/>
                  <a:pt x="7137712" y="2799207"/>
                </a:cubicBezTo>
                <a:cubicBezTo>
                  <a:pt x="7139236" y="2784920"/>
                  <a:pt x="7141046" y="2770632"/>
                  <a:pt x="7142951" y="2754535"/>
                </a:cubicBezTo>
                <a:cubicBezTo>
                  <a:pt x="7151714" y="2760440"/>
                  <a:pt x="7149237" y="2768441"/>
                  <a:pt x="7149428" y="2774823"/>
                </a:cubicBezTo>
                <a:cubicBezTo>
                  <a:pt x="7156743" y="3007967"/>
                  <a:pt x="7128777" y="3240881"/>
                  <a:pt x="7066465" y="3465672"/>
                </a:cubicBezTo>
                <a:cubicBezTo>
                  <a:pt x="6952165" y="3878580"/>
                  <a:pt x="6737948" y="4235863"/>
                  <a:pt x="6452578" y="4552760"/>
                </a:cubicBezTo>
                <a:cubicBezTo>
                  <a:pt x="6244553" y="4783836"/>
                  <a:pt x="6008809" y="4980242"/>
                  <a:pt x="5752110" y="5150263"/>
                </a:cubicBezTo>
                <a:lnTo>
                  <a:pt x="5827643" y="5150263"/>
                </a:lnTo>
                <a:cubicBezTo>
                  <a:pt x="6136539" y="4938904"/>
                  <a:pt x="6412192" y="4689348"/>
                  <a:pt x="6642793" y="4389406"/>
                </a:cubicBezTo>
                <a:cubicBezTo>
                  <a:pt x="6851295" y="4118324"/>
                  <a:pt x="7009125" y="3820859"/>
                  <a:pt x="7102469" y="3490817"/>
                </a:cubicBezTo>
                <a:cubicBezTo>
                  <a:pt x="7148646" y="3327473"/>
                  <a:pt x="7177069" y="3159624"/>
                  <a:pt x="7187242" y="2990183"/>
                </a:cubicBezTo>
                <a:cubicBezTo>
                  <a:pt x="7187623" y="2984087"/>
                  <a:pt x="7182384" y="2642330"/>
                  <a:pt x="7178288" y="2604802"/>
                </a:cubicBezTo>
                <a:close/>
                <a:moveTo>
                  <a:pt x="6342565" y="441389"/>
                </a:moveTo>
                <a:cubicBezTo>
                  <a:pt x="6829797" y="986533"/>
                  <a:pt x="7091135" y="1624422"/>
                  <a:pt x="7126567" y="2355056"/>
                </a:cubicBezTo>
                <a:cubicBezTo>
                  <a:pt x="7001123" y="1661827"/>
                  <a:pt x="6756426" y="1017365"/>
                  <a:pt x="6342565" y="441389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02A8FEA-8AA2-59C1-211E-F3F58030B4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8716" y="955309"/>
            <a:ext cx="7074568" cy="2898975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rgbClr val="FFFFFF"/>
                </a:solidFill>
              </a:rPr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FEBA494-1CA3-86BC-3192-44DA4A596D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4916" y="4533813"/>
            <a:ext cx="6930189" cy="9384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Any Questions?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41F77738-2AF0-4750-A0C7-F97C2C175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17349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9B793FA-F0E4-2399-585D-A095B7E15D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34639" y="5613862"/>
            <a:ext cx="793865" cy="79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65"/>
    </mc:Choice>
    <mc:Fallback>
      <p:transition spd="slow" advTm="12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Office PowerPoint</Application>
  <PresentationFormat>Widescreen</PresentationFormat>
  <Paragraphs>48</Paragraphs>
  <Slides>10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County Lines continued</vt:lpstr>
      <vt:lpstr>Content </vt:lpstr>
      <vt:lpstr>Aims and Learning Objectives </vt:lpstr>
      <vt:lpstr>County lines a recap</vt:lpstr>
      <vt:lpstr>County lines continued</vt:lpstr>
      <vt:lpstr>Continued </vt:lpstr>
      <vt:lpstr>The Process </vt:lpstr>
      <vt:lpstr>Next week </vt:lpstr>
      <vt:lpstr>Summary 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2026-03-10T08:50:38Z</dcterms:created>
  <dcterms:modified xsi:type="dcterms:W3CDTF">2026-03-11T14:37:57Z</dcterms:modified>
</cp:coreProperties>
</file>